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632" r:id="rId2"/>
    <p:sldId id="633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FFFF99"/>
    <a:srgbClr val="FF6600"/>
    <a:srgbClr val="FF6699"/>
    <a:srgbClr val="FF0066"/>
    <a:srgbClr val="00CC00"/>
    <a:srgbClr val="FF9933"/>
    <a:srgbClr val="008080"/>
    <a:srgbClr val="FFCC00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911" autoAdjust="0"/>
    <p:restoredTop sz="94660"/>
  </p:normalViewPr>
  <p:slideViewPr>
    <p:cSldViewPr>
      <p:cViewPr varScale="1">
        <p:scale>
          <a:sx n="71" d="100"/>
          <a:sy n="71" d="100"/>
        </p:scale>
        <p:origin x="66" y="354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DD9C7F3-390D-F00F-6186-F229268DBB64}"/>
              </a:ext>
            </a:extLst>
          </p:cNvPr>
          <p:cNvSpPr/>
          <p:nvPr userDrawn="1"/>
        </p:nvSpPr>
        <p:spPr>
          <a:xfrm>
            <a:off x="560512" y="548680"/>
            <a:ext cx="9035180" cy="601737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1187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正方形/長方形 11"/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/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00C0FDD-0339-7EE7-DE1A-B0D9953BD5D2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©2026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5" r:id="rId3"/>
    <p:sldLayoutId id="2147483657" r:id="rId4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D7204E2-DC0F-E78F-46E7-F0C24DD8654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4" name="テキスト ボックス 1083">
            <a:extLst>
              <a:ext uri="{FF2B5EF4-FFF2-40B4-BE49-F238E27FC236}">
                <a16:creationId xmlns:a16="http://schemas.microsoft.com/office/drawing/2014/main" id="{A4F0058A-C6F0-194E-10FA-65A74A935802}"/>
              </a:ext>
            </a:extLst>
          </p:cNvPr>
          <p:cNvSpPr txBox="1"/>
          <p:nvPr/>
        </p:nvSpPr>
        <p:spPr>
          <a:xfrm>
            <a:off x="3937356" y="211844"/>
            <a:ext cx="20313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角丸の矢印（２）</a:t>
            </a:r>
          </a:p>
        </p:txBody>
      </p:sp>
      <p:sp>
        <p:nvSpPr>
          <p:cNvPr id="17" name="フリーフォーム: 図形 16">
            <a:extLst>
              <a:ext uri="{FF2B5EF4-FFF2-40B4-BE49-F238E27FC236}">
                <a16:creationId xmlns:a16="http://schemas.microsoft.com/office/drawing/2014/main" id="{96AAE145-974A-5E99-E419-E405C4D5A049}"/>
              </a:ext>
            </a:extLst>
          </p:cNvPr>
          <p:cNvSpPr>
            <a:spLocks/>
          </p:cNvSpPr>
          <p:nvPr/>
        </p:nvSpPr>
        <p:spPr bwMode="auto">
          <a:xfrm>
            <a:off x="3876329" y="1382880"/>
            <a:ext cx="2479750" cy="1898484"/>
          </a:xfrm>
          <a:custGeom>
            <a:avLst/>
            <a:gdLst>
              <a:gd name="csX0" fmla="*/ 979701 w 3241403"/>
              <a:gd name="csY0" fmla="*/ 171 h 2481602"/>
              <a:gd name="csX1" fmla="*/ 1247610 w 3241403"/>
              <a:gd name="csY1" fmla="*/ 151745 h 2481602"/>
              <a:gd name="csX2" fmla="*/ 3089766 w 3241403"/>
              <a:gd name="csY2" fmla="*/ 1995213 h 2481602"/>
              <a:gd name="csX3" fmla="*/ 2891751 w 3241403"/>
              <a:gd name="csY3" fmla="*/ 2481601 h 2481602"/>
              <a:gd name="csX4" fmla="*/ 1822300 w 3241403"/>
              <a:gd name="csY4" fmla="*/ 2481601 h 2481602"/>
              <a:gd name="csX5" fmla="*/ 1822291 w 3241403"/>
              <a:gd name="csY5" fmla="*/ 2481602 h 2481602"/>
              <a:gd name="csX6" fmla="*/ 382242 w 3241403"/>
              <a:gd name="csY6" fmla="*/ 2481601 h 2481602"/>
              <a:gd name="csX7" fmla="*/ 0 w 3241403"/>
              <a:gd name="csY7" fmla="*/ 2099359 h 2481602"/>
              <a:gd name="csX8" fmla="*/ 1 w 3241403"/>
              <a:gd name="csY8" fmla="*/ 2099360 h 2481602"/>
              <a:gd name="csX9" fmla="*/ 382243 w 3241403"/>
              <a:gd name="csY9" fmla="*/ 1717118 h 2481602"/>
              <a:gd name="csX10" fmla="*/ 767573 w 3241403"/>
              <a:gd name="csY10" fmla="*/ 1717118 h 2481602"/>
              <a:gd name="csX11" fmla="*/ 767573 w 3241403"/>
              <a:gd name="csY11" fmla="*/ 1665582 h 2481602"/>
              <a:gd name="csX12" fmla="*/ 767573 w 3241403"/>
              <a:gd name="csY12" fmla="*/ 349904 h 2481602"/>
              <a:gd name="csX13" fmla="*/ 979701 w 3241403"/>
              <a:gd name="csY13" fmla="*/ 171 h 2481602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</a:cxnLst>
            <a:rect l="l" t="t" r="r" b="b"/>
            <a:pathLst>
              <a:path w="3241403" h="2481602">
                <a:moveTo>
                  <a:pt x="979701" y="171"/>
                </a:moveTo>
                <a:cubicBezTo>
                  <a:pt x="1056346" y="3409"/>
                  <a:pt x="1148603" y="52666"/>
                  <a:pt x="1247610" y="151745"/>
                </a:cubicBezTo>
                <a:cubicBezTo>
                  <a:pt x="3089766" y="1995213"/>
                  <a:pt x="3089766" y="1995213"/>
                  <a:pt x="3089766" y="1995213"/>
                </a:cubicBezTo>
                <a:cubicBezTo>
                  <a:pt x="3353789" y="2259423"/>
                  <a:pt x="3263782" y="2481601"/>
                  <a:pt x="2891751" y="2481601"/>
                </a:cubicBezTo>
                <a:lnTo>
                  <a:pt x="1822300" y="2481601"/>
                </a:lnTo>
                <a:lnTo>
                  <a:pt x="1822291" y="2481602"/>
                </a:lnTo>
                <a:cubicBezTo>
                  <a:pt x="1342274" y="2481602"/>
                  <a:pt x="862259" y="2481601"/>
                  <a:pt x="382242" y="2481601"/>
                </a:cubicBezTo>
                <a:cubicBezTo>
                  <a:pt x="171136" y="2481601"/>
                  <a:pt x="0" y="2310465"/>
                  <a:pt x="0" y="2099359"/>
                </a:cubicBezTo>
                <a:lnTo>
                  <a:pt x="1" y="2099360"/>
                </a:lnTo>
                <a:cubicBezTo>
                  <a:pt x="1" y="1888254"/>
                  <a:pt x="171137" y="1717118"/>
                  <a:pt x="382243" y="1717118"/>
                </a:cubicBezTo>
                <a:lnTo>
                  <a:pt x="767573" y="1717118"/>
                </a:lnTo>
                <a:lnTo>
                  <a:pt x="767573" y="1665582"/>
                </a:lnTo>
                <a:cubicBezTo>
                  <a:pt x="767573" y="349904"/>
                  <a:pt x="767573" y="349904"/>
                  <a:pt x="767573" y="349904"/>
                </a:cubicBezTo>
                <a:cubicBezTo>
                  <a:pt x="767573" y="117217"/>
                  <a:pt x="851955" y="-5223"/>
                  <a:pt x="979701" y="171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2" name="フリーフォーム: 図形 21">
            <a:extLst>
              <a:ext uri="{FF2B5EF4-FFF2-40B4-BE49-F238E27FC236}">
                <a16:creationId xmlns:a16="http://schemas.microsoft.com/office/drawing/2014/main" id="{33EFDB8C-2ACF-5C74-0A7A-2C2224254AA3}"/>
              </a:ext>
            </a:extLst>
          </p:cNvPr>
          <p:cNvSpPr>
            <a:spLocks/>
          </p:cNvSpPr>
          <p:nvPr/>
        </p:nvSpPr>
        <p:spPr bwMode="auto">
          <a:xfrm>
            <a:off x="6889411" y="1133902"/>
            <a:ext cx="2480962" cy="2147461"/>
          </a:xfrm>
          <a:custGeom>
            <a:avLst/>
            <a:gdLst>
              <a:gd name="csX0" fmla="*/ 1292469 w 2480962"/>
              <a:gd name="csY0" fmla="*/ 64 h 2147462"/>
              <a:gd name="csX1" fmla="*/ 1493255 w 2480962"/>
              <a:gd name="csY1" fmla="*/ 185315 h 2147462"/>
              <a:gd name="csX2" fmla="*/ 2399482 w 2480962"/>
              <a:gd name="csY2" fmla="*/ 1635826 h 2147462"/>
              <a:gd name="csX3" fmla="*/ 2120237 w 2480962"/>
              <a:gd name="csY3" fmla="*/ 2147461 h 2147462"/>
              <a:gd name="csX4" fmla="*/ 1790003 w 2480962"/>
              <a:gd name="csY4" fmla="*/ 2147461 h 2147462"/>
              <a:gd name="csX5" fmla="*/ 1627985 w 2480962"/>
              <a:gd name="csY5" fmla="*/ 1751417 h 2147462"/>
              <a:gd name="csX6" fmla="*/ 1465967 w 2480962"/>
              <a:gd name="csY6" fmla="*/ 2147462 h 2147462"/>
              <a:gd name="csX7" fmla="*/ 462924 w 2480962"/>
              <a:gd name="csY7" fmla="*/ 2147461 h 2147462"/>
              <a:gd name="csX8" fmla="*/ 0 w 2480962"/>
              <a:gd name="csY8" fmla="*/ 1684538 h 2147462"/>
              <a:gd name="csX9" fmla="*/ 1 w 2480962"/>
              <a:gd name="csY9" fmla="*/ 1684539 h 2147462"/>
              <a:gd name="csX10" fmla="*/ 462925 w 2480962"/>
              <a:gd name="csY10" fmla="*/ 1221615 h 2147462"/>
              <a:gd name="csX11" fmla="*/ 1177127 w 2480962"/>
              <a:gd name="csY11" fmla="*/ 1221615 h 2147462"/>
              <a:gd name="csX12" fmla="*/ 1177127 w 2480962"/>
              <a:gd name="csY12" fmla="*/ 1221111 h 2147462"/>
              <a:gd name="csX13" fmla="*/ 1177127 w 2480962"/>
              <a:gd name="csY13" fmla="*/ 274984 h 2147462"/>
              <a:gd name="csX14" fmla="*/ 1269989 w 2480962"/>
              <a:gd name="csY14" fmla="*/ 2682 h 2147462"/>
              <a:gd name="csX15" fmla="*/ 1292469 w 2480962"/>
              <a:gd name="csY15" fmla="*/ 64 h 2147462"/>
              <a:gd name="csX0" fmla="*/ 1292469 w 2480962"/>
              <a:gd name="csY0" fmla="*/ 64 h 2147462"/>
              <a:gd name="csX1" fmla="*/ 1493255 w 2480962"/>
              <a:gd name="csY1" fmla="*/ 185315 h 2147462"/>
              <a:gd name="csX2" fmla="*/ 2399482 w 2480962"/>
              <a:gd name="csY2" fmla="*/ 1635826 h 2147462"/>
              <a:gd name="csX3" fmla="*/ 2120237 w 2480962"/>
              <a:gd name="csY3" fmla="*/ 2147461 h 2147462"/>
              <a:gd name="csX4" fmla="*/ 1627985 w 2480962"/>
              <a:gd name="csY4" fmla="*/ 1751417 h 2147462"/>
              <a:gd name="csX5" fmla="*/ 1465967 w 2480962"/>
              <a:gd name="csY5" fmla="*/ 2147462 h 2147462"/>
              <a:gd name="csX6" fmla="*/ 462924 w 2480962"/>
              <a:gd name="csY6" fmla="*/ 2147461 h 2147462"/>
              <a:gd name="csX7" fmla="*/ 0 w 2480962"/>
              <a:gd name="csY7" fmla="*/ 1684538 h 2147462"/>
              <a:gd name="csX8" fmla="*/ 1 w 2480962"/>
              <a:gd name="csY8" fmla="*/ 1684539 h 2147462"/>
              <a:gd name="csX9" fmla="*/ 462925 w 2480962"/>
              <a:gd name="csY9" fmla="*/ 1221615 h 2147462"/>
              <a:gd name="csX10" fmla="*/ 1177127 w 2480962"/>
              <a:gd name="csY10" fmla="*/ 1221615 h 2147462"/>
              <a:gd name="csX11" fmla="*/ 1177127 w 2480962"/>
              <a:gd name="csY11" fmla="*/ 1221111 h 2147462"/>
              <a:gd name="csX12" fmla="*/ 1177127 w 2480962"/>
              <a:gd name="csY12" fmla="*/ 274984 h 2147462"/>
              <a:gd name="csX13" fmla="*/ 1269989 w 2480962"/>
              <a:gd name="csY13" fmla="*/ 2682 h 2147462"/>
              <a:gd name="csX14" fmla="*/ 1292469 w 2480962"/>
              <a:gd name="csY14" fmla="*/ 64 h 2147462"/>
              <a:gd name="csX0" fmla="*/ 1292469 w 2480962"/>
              <a:gd name="csY0" fmla="*/ 64 h 2147462"/>
              <a:gd name="csX1" fmla="*/ 1493255 w 2480962"/>
              <a:gd name="csY1" fmla="*/ 185315 h 2147462"/>
              <a:gd name="csX2" fmla="*/ 2399482 w 2480962"/>
              <a:gd name="csY2" fmla="*/ 1635826 h 2147462"/>
              <a:gd name="csX3" fmla="*/ 2120237 w 2480962"/>
              <a:gd name="csY3" fmla="*/ 2147461 h 2147462"/>
              <a:gd name="csX4" fmla="*/ 1465967 w 2480962"/>
              <a:gd name="csY4" fmla="*/ 2147462 h 2147462"/>
              <a:gd name="csX5" fmla="*/ 462924 w 2480962"/>
              <a:gd name="csY5" fmla="*/ 2147461 h 2147462"/>
              <a:gd name="csX6" fmla="*/ 0 w 2480962"/>
              <a:gd name="csY6" fmla="*/ 1684538 h 2147462"/>
              <a:gd name="csX7" fmla="*/ 1 w 2480962"/>
              <a:gd name="csY7" fmla="*/ 1684539 h 2147462"/>
              <a:gd name="csX8" fmla="*/ 462925 w 2480962"/>
              <a:gd name="csY8" fmla="*/ 1221615 h 2147462"/>
              <a:gd name="csX9" fmla="*/ 1177127 w 2480962"/>
              <a:gd name="csY9" fmla="*/ 1221615 h 2147462"/>
              <a:gd name="csX10" fmla="*/ 1177127 w 2480962"/>
              <a:gd name="csY10" fmla="*/ 1221111 h 2147462"/>
              <a:gd name="csX11" fmla="*/ 1177127 w 2480962"/>
              <a:gd name="csY11" fmla="*/ 274984 h 2147462"/>
              <a:gd name="csX12" fmla="*/ 1269989 w 2480962"/>
              <a:gd name="csY12" fmla="*/ 2682 h 2147462"/>
              <a:gd name="csX13" fmla="*/ 1292469 w 2480962"/>
              <a:gd name="csY13" fmla="*/ 64 h 2147462"/>
              <a:gd name="csX0" fmla="*/ 1292469 w 2480962"/>
              <a:gd name="csY0" fmla="*/ 64 h 2150317"/>
              <a:gd name="csX1" fmla="*/ 1493255 w 2480962"/>
              <a:gd name="csY1" fmla="*/ 185315 h 2150317"/>
              <a:gd name="csX2" fmla="*/ 2399482 w 2480962"/>
              <a:gd name="csY2" fmla="*/ 1635826 h 2150317"/>
              <a:gd name="csX3" fmla="*/ 2120237 w 2480962"/>
              <a:gd name="csY3" fmla="*/ 2147461 h 2150317"/>
              <a:gd name="csX4" fmla="*/ 1465967 w 2480962"/>
              <a:gd name="csY4" fmla="*/ 2147462 h 2150317"/>
              <a:gd name="csX5" fmla="*/ 1469729 w 2480962"/>
              <a:gd name="csY5" fmla="*/ 2150317 h 2150317"/>
              <a:gd name="csX6" fmla="*/ 462924 w 2480962"/>
              <a:gd name="csY6" fmla="*/ 2147461 h 2150317"/>
              <a:gd name="csX7" fmla="*/ 0 w 2480962"/>
              <a:gd name="csY7" fmla="*/ 1684538 h 2150317"/>
              <a:gd name="csX8" fmla="*/ 1 w 2480962"/>
              <a:gd name="csY8" fmla="*/ 1684539 h 2150317"/>
              <a:gd name="csX9" fmla="*/ 462925 w 2480962"/>
              <a:gd name="csY9" fmla="*/ 1221615 h 2150317"/>
              <a:gd name="csX10" fmla="*/ 1177127 w 2480962"/>
              <a:gd name="csY10" fmla="*/ 1221615 h 2150317"/>
              <a:gd name="csX11" fmla="*/ 1177127 w 2480962"/>
              <a:gd name="csY11" fmla="*/ 1221111 h 2150317"/>
              <a:gd name="csX12" fmla="*/ 1177127 w 2480962"/>
              <a:gd name="csY12" fmla="*/ 274984 h 2150317"/>
              <a:gd name="csX13" fmla="*/ 1269989 w 2480962"/>
              <a:gd name="csY13" fmla="*/ 2682 h 2150317"/>
              <a:gd name="csX14" fmla="*/ 1292469 w 2480962"/>
              <a:gd name="csY14" fmla="*/ 64 h 2150317"/>
              <a:gd name="csX0" fmla="*/ 1292469 w 2480962"/>
              <a:gd name="csY0" fmla="*/ 64 h 2147462"/>
              <a:gd name="csX1" fmla="*/ 1493255 w 2480962"/>
              <a:gd name="csY1" fmla="*/ 185315 h 2147462"/>
              <a:gd name="csX2" fmla="*/ 2399482 w 2480962"/>
              <a:gd name="csY2" fmla="*/ 1635826 h 2147462"/>
              <a:gd name="csX3" fmla="*/ 2120237 w 2480962"/>
              <a:gd name="csY3" fmla="*/ 2147461 h 2147462"/>
              <a:gd name="csX4" fmla="*/ 1465967 w 2480962"/>
              <a:gd name="csY4" fmla="*/ 2147462 h 2147462"/>
              <a:gd name="csX5" fmla="*/ 462924 w 2480962"/>
              <a:gd name="csY5" fmla="*/ 2147461 h 2147462"/>
              <a:gd name="csX6" fmla="*/ 0 w 2480962"/>
              <a:gd name="csY6" fmla="*/ 1684538 h 2147462"/>
              <a:gd name="csX7" fmla="*/ 1 w 2480962"/>
              <a:gd name="csY7" fmla="*/ 1684539 h 2147462"/>
              <a:gd name="csX8" fmla="*/ 462925 w 2480962"/>
              <a:gd name="csY8" fmla="*/ 1221615 h 2147462"/>
              <a:gd name="csX9" fmla="*/ 1177127 w 2480962"/>
              <a:gd name="csY9" fmla="*/ 1221615 h 2147462"/>
              <a:gd name="csX10" fmla="*/ 1177127 w 2480962"/>
              <a:gd name="csY10" fmla="*/ 1221111 h 2147462"/>
              <a:gd name="csX11" fmla="*/ 1177127 w 2480962"/>
              <a:gd name="csY11" fmla="*/ 274984 h 2147462"/>
              <a:gd name="csX12" fmla="*/ 1269989 w 2480962"/>
              <a:gd name="csY12" fmla="*/ 2682 h 2147462"/>
              <a:gd name="csX13" fmla="*/ 1292469 w 2480962"/>
              <a:gd name="csY13" fmla="*/ 64 h 2147462"/>
              <a:gd name="csX0" fmla="*/ 1292469 w 2480962"/>
              <a:gd name="csY0" fmla="*/ 64 h 2147461"/>
              <a:gd name="csX1" fmla="*/ 1493255 w 2480962"/>
              <a:gd name="csY1" fmla="*/ 185315 h 2147461"/>
              <a:gd name="csX2" fmla="*/ 2399482 w 2480962"/>
              <a:gd name="csY2" fmla="*/ 1635826 h 2147461"/>
              <a:gd name="csX3" fmla="*/ 2120237 w 2480962"/>
              <a:gd name="csY3" fmla="*/ 2147461 h 2147461"/>
              <a:gd name="csX4" fmla="*/ 462924 w 2480962"/>
              <a:gd name="csY4" fmla="*/ 2147461 h 2147461"/>
              <a:gd name="csX5" fmla="*/ 0 w 2480962"/>
              <a:gd name="csY5" fmla="*/ 1684538 h 2147461"/>
              <a:gd name="csX6" fmla="*/ 1 w 2480962"/>
              <a:gd name="csY6" fmla="*/ 1684539 h 2147461"/>
              <a:gd name="csX7" fmla="*/ 462925 w 2480962"/>
              <a:gd name="csY7" fmla="*/ 1221615 h 2147461"/>
              <a:gd name="csX8" fmla="*/ 1177127 w 2480962"/>
              <a:gd name="csY8" fmla="*/ 1221615 h 2147461"/>
              <a:gd name="csX9" fmla="*/ 1177127 w 2480962"/>
              <a:gd name="csY9" fmla="*/ 1221111 h 2147461"/>
              <a:gd name="csX10" fmla="*/ 1177127 w 2480962"/>
              <a:gd name="csY10" fmla="*/ 274984 h 2147461"/>
              <a:gd name="csX11" fmla="*/ 1269989 w 2480962"/>
              <a:gd name="csY11" fmla="*/ 2682 h 2147461"/>
              <a:gd name="csX12" fmla="*/ 1292469 w 2480962"/>
              <a:gd name="csY12" fmla="*/ 64 h 214746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</a:cxnLst>
            <a:rect l="l" t="t" r="r" b="b"/>
            <a:pathLst>
              <a:path w="2480962" h="2147461">
                <a:moveTo>
                  <a:pt x="1292469" y="64"/>
                </a:moveTo>
                <a:cubicBezTo>
                  <a:pt x="1347170" y="2291"/>
                  <a:pt x="1417188" y="63012"/>
                  <a:pt x="1493255" y="185315"/>
                </a:cubicBezTo>
                <a:lnTo>
                  <a:pt x="2399482" y="1635826"/>
                </a:lnTo>
                <a:cubicBezTo>
                  <a:pt x="2578620" y="1915379"/>
                  <a:pt x="2452169" y="2147461"/>
                  <a:pt x="2120237" y="2147461"/>
                </a:cubicBezTo>
                <a:lnTo>
                  <a:pt x="462924" y="2147461"/>
                </a:lnTo>
                <a:cubicBezTo>
                  <a:pt x="207258" y="2147461"/>
                  <a:pt x="0" y="1940203"/>
                  <a:pt x="0" y="1684538"/>
                </a:cubicBezTo>
                <a:lnTo>
                  <a:pt x="1" y="1684539"/>
                </a:lnTo>
                <a:cubicBezTo>
                  <a:pt x="1" y="1428873"/>
                  <a:pt x="207259" y="1221615"/>
                  <a:pt x="462925" y="1221615"/>
                </a:cubicBezTo>
                <a:lnTo>
                  <a:pt x="1177127" y="1221615"/>
                </a:lnTo>
                <a:lnTo>
                  <a:pt x="1177127" y="1221111"/>
                </a:lnTo>
                <a:lnTo>
                  <a:pt x="1177127" y="274984"/>
                </a:lnTo>
                <a:cubicBezTo>
                  <a:pt x="1177127" y="111472"/>
                  <a:pt x="1212692" y="19168"/>
                  <a:pt x="1269989" y="2682"/>
                </a:cubicBezTo>
                <a:cubicBezTo>
                  <a:pt x="1277152" y="622"/>
                  <a:pt x="1284654" y="-254"/>
                  <a:pt x="1292469" y="64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5" name="フリーフォーム: 図形 14">
            <a:extLst>
              <a:ext uri="{FF2B5EF4-FFF2-40B4-BE49-F238E27FC236}">
                <a16:creationId xmlns:a16="http://schemas.microsoft.com/office/drawing/2014/main" id="{CF8A063D-771E-5630-15A2-D7DA587085D2}"/>
              </a:ext>
            </a:extLst>
          </p:cNvPr>
          <p:cNvSpPr>
            <a:spLocks/>
          </p:cNvSpPr>
          <p:nvPr/>
        </p:nvSpPr>
        <p:spPr bwMode="auto">
          <a:xfrm>
            <a:off x="718916" y="2359199"/>
            <a:ext cx="2597317" cy="922165"/>
          </a:xfrm>
          <a:custGeom>
            <a:avLst/>
            <a:gdLst>
              <a:gd name="csX0" fmla="*/ 1337250 w 3395080"/>
              <a:gd name="csY0" fmla="*/ 332 h 1205407"/>
              <a:gd name="csX1" fmla="*/ 1573620 w 3395080"/>
              <a:gd name="csY1" fmla="*/ 69008 h 1205407"/>
              <a:gd name="csX2" fmla="*/ 3169161 w 3395080"/>
              <a:gd name="csY2" fmla="*/ 892746 h 1205407"/>
              <a:gd name="csX3" fmla="*/ 3091184 w 3395080"/>
              <a:gd name="csY3" fmla="*/ 1205407 h 1205407"/>
              <a:gd name="csX4" fmla="*/ 1757742 w 3395080"/>
              <a:gd name="csY4" fmla="*/ 1205407 h 1205407"/>
              <a:gd name="csX5" fmla="*/ 1757737 w 3395080"/>
              <a:gd name="csY5" fmla="*/ 1205407 h 1205407"/>
              <a:gd name="csX6" fmla="*/ 233289 w 3395080"/>
              <a:gd name="csY6" fmla="*/ 1205406 h 1205407"/>
              <a:gd name="csX7" fmla="*/ 0 w 3395080"/>
              <a:gd name="csY7" fmla="*/ 972117 h 1205407"/>
              <a:gd name="csX8" fmla="*/ 1 w 3395080"/>
              <a:gd name="csY8" fmla="*/ 972118 h 1205407"/>
              <a:gd name="csX9" fmla="*/ 233290 w 3395080"/>
              <a:gd name="csY9" fmla="*/ 738829 h 1205407"/>
              <a:gd name="csX10" fmla="*/ 1007263 w 3395080"/>
              <a:gd name="csY10" fmla="*/ 738829 h 1205407"/>
              <a:gd name="csX11" fmla="*/ 981663 w 3395080"/>
              <a:gd name="csY11" fmla="*/ 656444 h 1205407"/>
              <a:gd name="csX12" fmla="*/ 967792 w 3395080"/>
              <a:gd name="csY12" fmla="*/ 519961 h 1205407"/>
              <a:gd name="csX13" fmla="*/ 967792 w 3395080"/>
              <a:gd name="csY13" fmla="*/ 435781 h 1205407"/>
              <a:gd name="csX14" fmla="*/ 1337250 w 3395080"/>
              <a:gd name="csY14" fmla="*/ 332 h 1205407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</a:cxnLst>
            <a:rect l="l" t="t" r="r" b="b"/>
            <a:pathLst>
              <a:path w="3395080" h="1205407">
                <a:moveTo>
                  <a:pt x="1337250" y="332"/>
                </a:moveTo>
                <a:cubicBezTo>
                  <a:pt x="1409791" y="3244"/>
                  <a:pt x="1489643" y="25416"/>
                  <a:pt x="1573620" y="69008"/>
                </a:cubicBezTo>
                <a:cubicBezTo>
                  <a:pt x="3169161" y="892746"/>
                  <a:pt x="3169161" y="892746"/>
                  <a:pt x="3169161" y="892746"/>
                </a:cubicBezTo>
                <a:cubicBezTo>
                  <a:pt x="3499067" y="1061103"/>
                  <a:pt x="3463079" y="1205407"/>
                  <a:pt x="3091184" y="1205407"/>
                </a:cubicBezTo>
                <a:lnTo>
                  <a:pt x="1757742" y="1205407"/>
                </a:lnTo>
                <a:lnTo>
                  <a:pt x="1757737" y="1205407"/>
                </a:lnTo>
                <a:cubicBezTo>
                  <a:pt x="1249588" y="1205407"/>
                  <a:pt x="741438" y="1205406"/>
                  <a:pt x="233289" y="1205406"/>
                </a:cubicBezTo>
                <a:cubicBezTo>
                  <a:pt x="104447" y="1205406"/>
                  <a:pt x="0" y="1100959"/>
                  <a:pt x="0" y="972117"/>
                </a:cubicBezTo>
                <a:lnTo>
                  <a:pt x="1" y="972118"/>
                </a:lnTo>
                <a:cubicBezTo>
                  <a:pt x="1" y="843276"/>
                  <a:pt x="104448" y="738829"/>
                  <a:pt x="233290" y="738829"/>
                </a:cubicBezTo>
                <a:lnTo>
                  <a:pt x="1007263" y="738829"/>
                </a:lnTo>
                <a:lnTo>
                  <a:pt x="981663" y="656444"/>
                </a:lnTo>
                <a:cubicBezTo>
                  <a:pt x="972571" y="612218"/>
                  <a:pt x="967792" y="566559"/>
                  <a:pt x="967792" y="519961"/>
                </a:cubicBezTo>
                <a:cubicBezTo>
                  <a:pt x="967792" y="435781"/>
                  <a:pt x="967792" y="435781"/>
                  <a:pt x="967792" y="435781"/>
                </a:cubicBezTo>
                <a:cubicBezTo>
                  <a:pt x="967792" y="156192"/>
                  <a:pt x="1119624" y="-8404"/>
                  <a:pt x="1337250" y="332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4" name="フリーフォーム: 図形 13">
            <a:extLst>
              <a:ext uri="{FF2B5EF4-FFF2-40B4-BE49-F238E27FC236}">
                <a16:creationId xmlns:a16="http://schemas.microsoft.com/office/drawing/2014/main" id="{F44C66E9-6FAB-7866-6E07-ACA6840F6429}"/>
              </a:ext>
            </a:extLst>
          </p:cNvPr>
          <p:cNvSpPr>
            <a:spLocks/>
          </p:cNvSpPr>
          <p:nvPr/>
        </p:nvSpPr>
        <p:spPr bwMode="auto">
          <a:xfrm>
            <a:off x="3878044" y="4437112"/>
            <a:ext cx="2485336" cy="1870922"/>
          </a:xfrm>
          <a:custGeom>
            <a:avLst/>
            <a:gdLst>
              <a:gd name="csX0" fmla="*/ 995756 w 3248705"/>
              <a:gd name="csY0" fmla="*/ 252 h 2445574"/>
              <a:gd name="csX1" fmla="*/ 1227979 w 3248705"/>
              <a:gd name="csY1" fmla="*/ 136764 h 2445574"/>
              <a:gd name="csX2" fmla="*/ 3112769 w 3248705"/>
              <a:gd name="csY2" fmla="*/ 2025792 h 2445574"/>
              <a:gd name="csX3" fmla="*/ 2938253 w 3248705"/>
              <a:gd name="csY3" fmla="*/ 2445573 h 2445574"/>
              <a:gd name="csX4" fmla="*/ 1822301 w 3248705"/>
              <a:gd name="csY4" fmla="*/ 2445573 h 2445574"/>
              <a:gd name="csX5" fmla="*/ 1822292 w 3248705"/>
              <a:gd name="csY5" fmla="*/ 2445574 h 2445574"/>
              <a:gd name="csX6" fmla="*/ 382242 w 3248705"/>
              <a:gd name="csY6" fmla="*/ 2445573 h 2445574"/>
              <a:gd name="csX7" fmla="*/ 0 w 3248705"/>
              <a:gd name="csY7" fmla="*/ 2063331 h 2445574"/>
              <a:gd name="csX8" fmla="*/ 1 w 3248705"/>
              <a:gd name="csY8" fmla="*/ 2063332 h 2445574"/>
              <a:gd name="csX9" fmla="*/ 382243 w 3248705"/>
              <a:gd name="csY9" fmla="*/ 1681090 h 2445574"/>
              <a:gd name="csX10" fmla="*/ 809138 w 3248705"/>
              <a:gd name="csY10" fmla="*/ 1681090 h 2445574"/>
              <a:gd name="csX11" fmla="*/ 809138 w 3248705"/>
              <a:gd name="csY11" fmla="*/ 1578402 h 2445574"/>
              <a:gd name="csX12" fmla="*/ 809138 w 3248705"/>
              <a:gd name="csY12" fmla="*/ 302931 h 2445574"/>
              <a:gd name="csX13" fmla="*/ 995756 w 3248705"/>
              <a:gd name="csY13" fmla="*/ 252 h 2445574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</a:cxnLst>
            <a:rect l="l" t="t" r="r" b="b"/>
            <a:pathLst>
              <a:path w="3248705" h="2445574">
                <a:moveTo>
                  <a:pt x="995756" y="252"/>
                </a:moveTo>
                <a:cubicBezTo>
                  <a:pt x="1062734" y="3944"/>
                  <a:pt x="1142903" y="48216"/>
                  <a:pt x="1227979" y="136764"/>
                </a:cubicBezTo>
                <a:cubicBezTo>
                  <a:pt x="3112769" y="2025792"/>
                  <a:pt x="3112769" y="2025792"/>
                  <a:pt x="3112769" y="2025792"/>
                </a:cubicBezTo>
                <a:cubicBezTo>
                  <a:pt x="3348368" y="2253175"/>
                  <a:pt x="3269837" y="2445573"/>
                  <a:pt x="2938253" y="2445573"/>
                </a:cubicBezTo>
                <a:lnTo>
                  <a:pt x="1822301" y="2445573"/>
                </a:lnTo>
                <a:lnTo>
                  <a:pt x="1822292" y="2445574"/>
                </a:lnTo>
                <a:cubicBezTo>
                  <a:pt x="1342275" y="2445574"/>
                  <a:pt x="862259" y="2445573"/>
                  <a:pt x="382242" y="2445573"/>
                </a:cubicBezTo>
                <a:cubicBezTo>
                  <a:pt x="171136" y="2445573"/>
                  <a:pt x="0" y="2274437"/>
                  <a:pt x="0" y="2063331"/>
                </a:cubicBezTo>
                <a:lnTo>
                  <a:pt x="1" y="2063332"/>
                </a:lnTo>
                <a:cubicBezTo>
                  <a:pt x="1" y="1852226"/>
                  <a:pt x="171137" y="1681090"/>
                  <a:pt x="382243" y="1681090"/>
                </a:cubicBezTo>
                <a:lnTo>
                  <a:pt x="809138" y="1681090"/>
                </a:lnTo>
                <a:lnTo>
                  <a:pt x="809138" y="1578402"/>
                </a:lnTo>
                <a:cubicBezTo>
                  <a:pt x="809138" y="302931"/>
                  <a:pt x="809138" y="302931"/>
                  <a:pt x="809138" y="302931"/>
                </a:cubicBezTo>
                <a:cubicBezTo>
                  <a:pt x="809138" y="100691"/>
                  <a:pt x="884124" y="-5894"/>
                  <a:pt x="995756" y="252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1" name="フリーフォーム: 図形 20">
            <a:extLst>
              <a:ext uri="{FF2B5EF4-FFF2-40B4-BE49-F238E27FC236}">
                <a16:creationId xmlns:a16="http://schemas.microsoft.com/office/drawing/2014/main" id="{BCDEC9EA-3D1F-16A9-1994-7549128D3E3C}"/>
              </a:ext>
            </a:extLst>
          </p:cNvPr>
          <p:cNvSpPr>
            <a:spLocks/>
          </p:cNvSpPr>
          <p:nvPr/>
        </p:nvSpPr>
        <p:spPr bwMode="auto">
          <a:xfrm>
            <a:off x="6886014" y="4188102"/>
            <a:ext cx="2456635" cy="2119931"/>
          </a:xfrm>
          <a:custGeom>
            <a:avLst/>
            <a:gdLst>
              <a:gd name="csX0" fmla="*/ 1253307 w 2456635"/>
              <a:gd name="csY0" fmla="*/ 2340 h 2119932"/>
              <a:gd name="csX1" fmla="*/ 1445162 w 2456635"/>
              <a:gd name="csY1" fmla="*/ 162577 h 2119932"/>
              <a:gd name="csX2" fmla="*/ 2392033 w 2456635"/>
              <a:gd name="csY2" fmla="*/ 1674729 h 2119932"/>
              <a:gd name="csX3" fmla="*/ 2147680 w 2456635"/>
              <a:gd name="csY3" fmla="*/ 2119931 h 2119932"/>
              <a:gd name="csX4" fmla="*/ 1812730 w 2456635"/>
              <a:gd name="csY4" fmla="*/ 2119931 h 2119932"/>
              <a:gd name="csX5" fmla="*/ 1631382 w 2456635"/>
              <a:gd name="csY5" fmla="*/ 1676637 h 2119932"/>
              <a:gd name="csX6" fmla="*/ 1450034 w 2456635"/>
              <a:gd name="csY6" fmla="*/ 2119932 h 2119932"/>
              <a:gd name="csX7" fmla="*/ 462924 w 2456635"/>
              <a:gd name="csY7" fmla="*/ 2119931 h 2119932"/>
              <a:gd name="csX8" fmla="*/ 0 w 2456635"/>
              <a:gd name="csY8" fmla="*/ 1657008 h 2119932"/>
              <a:gd name="csX9" fmla="*/ 1 w 2456635"/>
              <a:gd name="csY9" fmla="*/ 1657009 h 2119932"/>
              <a:gd name="csX10" fmla="*/ 462925 w 2456635"/>
              <a:gd name="csY10" fmla="*/ 1194085 h 2119932"/>
              <a:gd name="csX11" fmla="*/ 1170264 w 2456635"/>
              <a:gd name="csY11" fmla="*/ 1194085 h 2119932"/>
              <a:gd name="csX12" fmla="*/ 1170264 w 2456635"/>
              <a:gd name="csY12" fmla="*/ 1149515 h 2119932"/>
              <a:gd name="csX13" fmla="*/ 1170264 w 2456635"/>
              <a:gd name="csY13" fmla="*/ 239336 h 2119932"/>
              <a:gd name="csX14" fmla="*/ 1253307 w 2456635"/>
              <a:gd name="csY14" fmla="*/ 2340 h 2119932"/>
              <a:gd name="csX0" fmla="*/ 1253307 w 2456635"/>
              <a:gd name="csY0" fmla="*/ 2340 h 2119932"/>
              <a:gd name="csX1" fmla="*/ 1445162 w 2456635"/>
              <a:gd name="csY1" fmla="*/ 162577 h 2119932"/>
              <a:gd name="csX2" fmla="*/ 2392033 w 2456635"/>
              <a:gd name="csY2" fmla="*/ 1674729 h 2119932"/>
              <a:gd name="csX3" fmla="*/ 2147680 w 2456635"/>
              <a:gd name="csY3" fmla="*/ 2119931 h 2119932"/>
              <a:gd name="csX4" fmla="*/ 1812730 w 2456635"/>
              <a:gd name="csY4" fmla="*/ 2119931 h 2119932"/>
              <a:gd name="csX5" fmla="*/ 1450034 w 2456635"/>
              <a:gd name="csY5" fmla="*/ 2119932 h 2119932"/>
              <a:gd name="csX6" fmla="*/ 462924 w 2456635"/>
              <a:gd name="csY6" fmla="*/ 2119931 h 2119932"/>
              <a:gd name="csX7" fmla="*/ 0 w 2456635"/>
              <a:gd name="csY7" fmla="*/ 1657008 h 2119932"/>
              <a:gd name="csX8" fmla="*/ 1 w 2456635"/>
              <a:gd name="csY8" fmla="*/ 1657009 h 2119932"/>
              <a:gd name="csX9" fmla="*/ 462925 w 2456635"/>
              <a:gd name="csY9" fmla="*/ 1194085 h 2119932"/>
              <a:gd name="csX10" fmla="*/ 1170264 w 2456635"/>
              <a:gd name="csY10" fmla="*/ 1194085 h 2119932"/>
              <a:gd name="csX11" fmla="*/ 1170264 w 2456635"/>
              <a:gd name="csY11" fmla="*/ 1149515 h 2119932"/>
              <a:gd name="csX12" fmla="*/ 1170264 w 2456635"/>
              <a:gd name="csY12" fmla="*/ 239336 h 2119932"/>
              <a:gd name="csX13" fmla="*/ 1253307 w 2456635"/>
              <a:gd name="csY13" fmla="*/ 2340 h 2119932"/>
              <a:gd name="csX0" fmla="*/ 1253307 w 2456635"/>
              <a:gd name="csY0" fmla="*/ 2340 h 2119932"/>
              <a:gd name="csX1" fmla="*/ 1445162 w 2456635"/>
              <a:gd name="csY1" fmla="*/ 162577 h 2119932"/>
              <a:gd name="csX2" fmla="*/ 2392033 w 2456635"/>
              <a:gd name="csY2" fmla="*/ 1674729 h 2119932"/>
              <a:gd name="csX3" fmla="*/ 2147680 w 2456635"/>
              <a:gd name="csY3" fmla="*/ 2119931 h 2119932"/>
              <a:gd name="csX4" fmla="*/ 1450034 w 2456635"/>
              <a:gd name="csY4" fmla="*/ 2119932 h 2119932"/>
              <a:gd name="csX5" fmla="*/ 462924 w 2456635"/>
              <a:gd name="csY5" fmla="*/ 2119931 h 2119932"/>
              <a:gd name="csX6" fmla="*/ 0 w 2456635"/>
              <a:gd name="csY6" fmla="*/ 1657008 h 2119932"/>
              <a:gd name="csX7" fmla="*/ 1 w 2456635"/>
              <a:gd name="csY7" fmla="*/ 1657009 h 2119932"/>
              <a:gd name="csX8" fmla="*/ 462925 w 2456635"/>
              <a:gd name="csY8" fmla="*/ 1194085 h 2119932"/>
              <a:gd name="csX9" fmla="*/ 1170264 w 2456635"/>
              <a:gd name="csY9" fmla="*/ 1194085 h 2119932"/>
              <a:gd name="csX10" fmla="*/ 1170264 w 2456635"/>
              <a:gd name="csY10" fmla="*/ 1149515 h 2119932"/>
              <a:gd name="csX11" fmla="*/ 1170264 w 2456635"/>
              <a:gd name="csY11" fmla="*/ 239336 h 2119932"/>
              <a:gd name="csX12" fmla="*/ 1253307 w 2456635"/>
              <a:gd name="csY12" fmla="*/ 2340 h 2119932"/>
              <a:gd name="csX0" fmla="*/ 1253307 w 2456635"/>
              <a:gd name="csY0" fmla="*/ 2340 h 2119931"/>
              <a:gd name="csX1" fmla="*/ 1445162 w 2456635"/>
              <a:gd name="csY1" fmla="*/ 162577 h 2119931"/>
              <a:gd name="csX2" fmla="*/ 2392033 w 2456635"/>
              <a:gd name="csY2" fmla="*/ 1674729 h 2119931"/>
              <a:gd name="csX3" fmla="*/ 2147680 w 2456635"/>
              <a:gd name="csY3" fmla="*/ 2119931 h 2119931"/>
              <a:gd name="csX4" fmla="*/ 462924 w 2456635"/>
              <a:gd name="csY4" fmla="*/ 2119931 h 2119931"/>
              <a:gd name="csX5" fmla="*/ 0 w 2456635"/>
              <a:gd name="csY5" fmla="*/ 1657008 h 2119931"/>
              <a:gd name="csX6" fmla="*/ 1 w 2456635"/>
              <a:gd name="csY6" fmla="*/ 1657009 h 2119931"/>
              <a:gd name="csX7" fmla="*/ 462925 w 2456635"/>
              <a:gd name="csY7" fmla="*/ 1194085 h 2119931"/>
              <a:gd name="csX8" fmla="*/ 1170264 w 2456635"/>
              <a:gd name="csY8" fmla="*/ 1194085 h 2119931"/>
              <a:gd name="csX9" fmla="*/ 1170264 w 2456635"/>
              <a:gd name="csY9" fmla="*/ 1149515 h 2119931"/>
              <a:gd name="csX10" fmla="*/ 1170264 w 2456635"/>
              <a:gd name="csY10" fmla="*/ 239336 h 2119931"/>
              <a:gd name="csX11" fmla="*/ 1253307 w 2456635"/>
              <a:gd name="csY11" fmla="*/ 2340 h 211993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</a:cxnLst>
            <a:rect l="l" t="t" r="r" b="b"/>
            <a:pathLst>
              <a:path w="2456635" h="2119931">
                <a:moveTo>
                  <a:pt x="1253307" y="2340"/>
                </a:moveTo>
                <a:cubicBezTo>
                  <a:pt x="1303895" y="-12051"/>
                  <a:pt x="1372621" y="39761"/>
                  <a:pt x="1445162" y="162577"/>
                </a:cubicBezTo>
                <a:lnTo>
                  <a:pt x="2392033" y="1674729"/>
                </a:lnTo>
                <a:cubicBezTo>
                  <a:pt x="2537117" y="1920357"/>
                  <a:pt x="2430214" y="2119931"/>
                  <a:pt x="2147680" y="2119931"/>
                </a:cubicBezTo>
                <a:lnTo>
                  <a:pt x="462924" y="2119931"/>
                </a:lnTo>
                <a:cubicBezTo>
                  <a:pt x="207258" y="2119931"/>
                  <a:pt x="0" y="1912673"/>
                  <a:pt x="0" y="1657008"/>
                </a:cubicBezTo>
                <a:lnTo>
                  <a:pt x="1" y="1657009"/>
                </a:lnTo>
                <a:cubicBezTo>
                  <a:pt x="1" y="1401343"/>
                  <a:pt x="207259" y="1194085"/>
                  <a:pt x="462925" y="1194085"/>
                </a:cubicBezTo>
                <a:lnTo>
                  <a:pt x="1170264" y="1194085"/>
                </a:lnTo>
                <a:lnTo>
                  <a:pt x="1170264" y="1149515"/>
                </a:lnTo>
                <a:lnTo>
                  <a:pt x="1170264" y="239336"/>
                </a:lnTo>
                <a:cubicBezTo>
                  <a:pt x="1170264" y="97332"/>
                  <a:pt x="1202719" y="16735"/>
                  <a:pt x="1253307" y="2340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2E4EBA1D-C6E3-F087-7A9D-A594EDDBCB2F}"/>
              </a:ext>
            </a:extLst>
          </p:cNvPr>
          <p:cNvSpPr>
            <a:spLocks/>
          </p:cNvSpPr>
          <p:nvPr/>
        </p:nvSpPr>
        <p:spPr bwMode="auto">
          <a:xfrm>
            <a:off x="718916" y="5397852"/>
            <a:ext cx="2597317" cy="910181"/>
          </a:xfrm>
          <a:custGeom>
            <a:avLst/>
            <a:gdLst>
              <a:gd name="csX0" fmla="*/ 1323275 w 3395080"/>
              <a:gd name="csY0" fmla="*/ 435 h 1189742"/>
              <a:gd name="csX1" fmla="*/ 1528006 w 3395080"/>
              <a:gd name="csY1" fmla="*/ 63074 h 1189742"/>
              <a:gd name="csX2" fmla="*/ 3195318 w 3395080"/>
              <a:gd name="csY2" fmla="*/ 918993 h 1189742"/>
              <a:gd name="csX3" fmla="*/ 3134213 w 3395080"/>
              <a:gd name="csY3" fmla="*/ 1189742 h 1189742"/>
              <a:gd name="csX4" fmla="*/ 1757742 w 3395080"/>
              <a:gd name="csY4" fmla="*/ 1189742 h 1189742"/>
              <a:gd name="csX5" fmla="*/ 1757737 w 3395080"/>
              <a:gd name="csY5" fmla="*/ 1189742 h 1189742"/>
              <a:gd name="csX6" fmla="*/ 233289 w 3395080"/>
              <a:gd name="csY6" fmla="*/ 1189741 h 1189742"/>
              <a:gd name="csX7" fmla="*/ 0 w 3395080"/>
              <a:gd name="csY7" fmla="*/ 956452 h 1189742"/>
              <a:gd name="csX8" fmla="*/ 1 w 3395080"/>
              <a:gd name="csY8" fmla="*/ 956453 h 1189742"/>
              <a:gd name="csX9" fmla="*/ 233290 w 3395080"/>
              <a:gd name="csY9" fmla="*/ 723164 h 1189742"/>
              <a:gd name="csX10" fmla="*/ 1010630 w 3395080"/>
              <a:gd name="csY10" fmla="*/ 723164 h 1189742"/>
              <a:gd name="csX11" fmla="*/ 1007774 w 3395080"/>
              <a:gd name="csY11" fmla="*/ 714138 h 1189742"/>
              <a:gd name="csX12" fmla="*/ 995515 w 3395080"/>
              <a:gd name="csY12" fmla="*/ 595838 h 1189742"/>
              <a:gd name="csX13" fmla="*/ 995515 w 3395080"/>
              <a:gd name="csY13" fmla="*/ 377492 h 1189742"/>
              <a:gd name="csX14" fmla="*/ 1323275 w 3395080"/>
              <a:gd name="csY14" fmla="*/ 435 h 1189742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</a:cxnLst>
            <a:rect l="l" t="t" r="r" b="b"/>
            <a:pathLst>
              <a:path w="3395080" h="1189742">
                <a:moveTo>
                  <a:pt x="1323275" y="435"/>
                </a:moveTo>
                <a:cubicBezTo>
                  <a:pt x="1386699" y="3576"/>
                  <a:pt x="1455988" y="23773"/>
                  <a:pt x="1528006" y="63074"/>
                </a:cubicBezTo>
                <a:cubicBezTo>
                  <a:pt x="3195318" y="918993"/>
                  <a:pt x="3195318" y="918993"/>
                  <a:pt x="3195318" y="918993"/>
                </a:cubicBezTo>
                <a:cubicBezTo>
                  <a:pt x="3483388" y="1067467"/>
                  <a:pt x="3457200" y="1189742"/>
                  <a:pt x="3134213" y="1189742"/>
                </a:cubicBezTo>
                <a:lnTo>
                  <a:pt x="1757742" y="1189742"/>
                </a:lnTo>
                <a:lnTo>
                  <a:pt x="1757737" y="1189742"/>
                </a:lnTo>
                <a:cubicBezTo>
                  <a:pt x="1249588" y="1189742"/>
                  <a:pt x="741438" y="1189741"/>
                  <a:pt x="233289" y="1189741"/>
                </a:cubicBezTo>
                <a:cubicBezTo>
                  <a:pt x="104447" y="1189741"/>
                  <a:pt x="0" y="1085294"/>
                  <a:pt x="0" y="956452"/>
                </a:cubicBezTo>
                <a:lnTo>
                  <a:pt x="1" y="956453"/>
                </a:lnTo>
                <a:cubicBezTo>
                  <a:pt x="1" y="827611"/>
                  <a:pt x="104448" y="723164"/>
                  <a:pt x="233290" y="723164"/>
                </a:cubicBezTo>
                <a:lnTo>
                  <a:pt x="1010630" y="723164"/>
                </a:lnTo>
                <a:lnTo>
                  <a:pt x="1007774" y="714138"/>
                </a:lnTo>
                <a:cubicBezTo>
                  <a:pt x="999743" y="675808"/>
                  <a:pt x="995515" y="636232"/>
                  <a:pt x="995515" y="595838"/>
                </a:cubicBezTo>
                <a:cubicBezTo>
                  <a:pt x="995515" y="377492"/>
                  <a:pt x="995515" y="377492"/>
                  <a:pt x="995515" y="377492"/>
                </a:cubicBezTo>
                <a:cubicBezTo>
                  <a:pt x="995515" y="135128"/>
                  <a:pt x="1133001" y="-8983"/>
                  <a:pt x="1323275" y="435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919761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A149301-4F3F-EA11-04C3-5DC7D208DBD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4" name="テキスト ボックス 1083">
            <a:extLst>
              <a:ext uri="{FF2B5EF4-FFF2-40B4-BE49-F238E27FC236}">
                <a16:creationId xmlns:a16="http://schemas.microsoft.com/office/drawing/2014/main" id="{C16DA49E-CE37-E5B9-071E-D3DE371A4F6D}"/>
              </a:ext>
            </a:extLst>
          </p:cNvPr>
          <p:cNvSpPr txBox="1"/>
          <p:nvPr/>
        </p:nvSpPr>
        <p:spPr>
          <a:xfrm>
            <a:off x="3937356" y="211844"/>
            <a:ext cx="20313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角丸の矢印（２）</a:t>
            </a:r>
          </a:p>
        </p:txBody>
      </p: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56F12CE2-617D-5B38-19C8-3F020C8DDABC}"/>
              </a:ext>
            </a:extLst>
          </p:cNvPr>
          <p:cNvSpPr>
            <a:spLocks/>
          </p:cNvSpPr>
          <p:nvPr/>
        </p:nvSpPr>
        <p:spPr bwMode="auto">
          <a:xfrm>
            <a:off x="3888320" y="1527578"/>
            <a:ext cx="2513628" cy="1276514"/>
          </a:xfrm>
          <a:custGeom>
            <a:avLst/>
            <a:gdLst>
              <a:gd name="csX0" fmla="*/ 2337867 w 4681650"/>
              <a:gd name="csY0" fmla="*/ 2606 h 2377516"/>
              <a:gd name="csX1" fmla="*/ 2414789 w 4681650"/>
              <a:gd name="csY1" fmla="*/ 34513 h 2377516"/>
              <a:gd name="csX2" fmla="*/ 4648389 w 4681650"/>
              <a:gd name="csY2" fmla="*/ 2263557 h 2377516"/>
              <a:gd name="csX3" fmla="*/ 4602806 w 4681650"/>
              <a:gd name="csY3" fmla="*/ 2377516 h 2377516"/>
              <a:gd name="csX4" fmla="*/ 2460372 w 4681650"/>
              <a:gd name="csY4" fmla="*/ 2377516 h 2377516"/>
              <a:gd name="csX5" fmla="*/ 2460367 w 4681650"/>
              <a:gd name="csY5" fmla="*/ 2377515 h 2377516"/>
              <a:gd name="csX6" fmla="*/ 204926 w 4681650"/>
              <a:gd name="csY6" fmla="*/ 2377514 h 2377516"/>
              <a:gd name="csX7" fmla="*/ 0 w 4681650"/>
              <a:gd name="csY7" fmla="*/ 2172588 h 2377516"/>
              <a:gd name="csX8" fmla="*/ 204926 w 4681650"/>
              <a:gd name="csY8" fmla="*/ 1967662 h 2377516"/>
              <a:gd name="csX9" fmla="*/ 2305389 w 4681650"/>
              <a:gd name="csY9" fmla="*/ 1967663 h 2377516"/>
              <a:gd name="csX10" fmla="*/ 2305389 w 4681650"/>
              <a:gd name="csY10" fmla="*/ 1845409 h 2377516"/>
              <a:gd name="csX11" fmla="*/ 2305389 w 4681650"/>
              <a:gd name="csY11" fmla="*/ 80098 h 2377516"/>
              <a:gd name="csX12" fmla="*/ 2337867 w 4681650"/>
              <a:gd name="csY12" fmla="*/ 2606 h 2377516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</a:cxnLst>
            <a:rect l="l" t="t" r="r" b="b"/>
            <a:pathLst>
              <a:path w="4681650" h="2377516">
                <a:moveTo>
                  <a:pt x="2337867" y="2606"/>
                </a:moveTo>
                <a:cubicBezTo>
                  <a:pt x="2357811" y="-5371"/>
                  <a:pt x="2385162" y="4885"/>
                  <a:pt x="2414789" y="34513"/>
                </a:cubicBezTo>
                <a:cubicBezTo>
                  <a:pt x="4648389" y="2263557"/>
                  <a:pt x="4648389" y="2263557"/>
                  <a:pt x="4648389" y="2263557"/>
                </a:cubicBezTo>
                <a:cubicBezTo>
                  <a:pt x="4707647" y="2327374"/>
                  <a:pt x="4684855" y="2377516"/>
                  <a:pt x="4602806" y="2377516"/>
                </a:cubicBezTo>
                <a:lnTo>
                  <a:pt x="2460372" y="2377516"/>
                </a:lnTo>
                <a:lnTo>
                  <a:pt x="2460367" y="2377515"/>
                </a:lnTo>
                <a:lnTo>
                  <a:pt x="204926" y="2377514"/>
                </a:lnTo>
                <a:cubicBezTo>
                  <a:pt x="91748" y="2377514"/>
                  <a:pt x="0" y="2285766"/>
                  <a:pt x="0" y="2172588"/>
                </a:cubicBezTo>
                <a:cubicBezTo>
                  <a:pt x="0" y="2059410"/>
                  <a:pt x="91748" y="1967662"/>
                  <a:pt x="204926" y="1967662"/>
                </a:cubicBezTo>
                <a:lnTo>
                  <a:pt x="2305389" y="1967663"/>
                </a:lnTo>
                <a:lnTo>
                  <a:pt x="2305389" y="1845409"/>
                </a:lnTo>
                <a:cubicBezTo>
                  <a:pt x="2305389" y="80098"/>
                  <a:pt x="2305389" y="80098"/>
                  <a:pt x="2305389" y="80098"/>
                </a:cubicBezTo>
                <a:cubicBezTo>
                  <a:pt x="2305389" y="36795"/>
                  <a:pt x="2317925" y="10583"/>
                  <a:pt x="2337867" y="2606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2" name="フリーフォーム: 図形 21">
            <a:extLst>
              <a:ext uri="{FF2B5EF4-FFF2-40B4-BE49-F238E27FC236}">
                <a16:creationId xmlns:a16="http://schemas.microsoft.com/office/drawing/2014/main" id="{4095C456-6F9F-D117-3033-32452A2F0123}"/>
              </a:ext>
            </a:extLst>
          </p:cNvPr>
          <p:cNvSpPr>
            <a:spLocks/>
          </p:cNvSpPr>
          <p:nvPr/>
        </p:nvSpPr>
        <p:spPr bwMode="auto">
          <a:xfrm>
            <a:off x="6969224" y="1211889"/>
            <a:ext cx="2477766" cy="1593530"/>
          </a:xfrm>
          <a:custGeom>
            <a:avLst/>
            <a:gdLst>
              <a:gd name="csX0" fmla="*/ 2239687 w 3684185"/>
              <a:gd name="csY0" fmla="*/ 598 h 2369416"/>
              <a:gd name="csX1" fmla="*/ 2297733 w 3684185"/>
              <a:gd name="csY1" fmla="*/ 49035 h 2369416"/>
              <a:gd name="csX2" fmla="*/ 3663481 w 3684185"/>
              <a:gd name="csY2" fmla="*/ 2237214 h 2369416"/>
              <a:gd name="csX3" fmla="*/ 3590641 w 3684185"/>
              <a:gd name="csY3" fmla="*/ 2369416 h 2369416"/>
              <a:gd name="csX4" fmla="*/ 2370573 w 3684185"/>
              <a:gd name="csY4" fmla="*/ 2369416 h 2369416"/>
              <a:gd name="csX5" fmla="*/ 2370571 w 3684185"/>
              <a:gd name="csY5" fmla="*/ 2369415 h 2369416"/>
              <a:gd name="csX6" fmla="*/ 282851 w 3684185"/>
              <a:gd name="csY6" fmla="*/ 2369415 h 2369416"/>
              <a:gd name="csX7" fmla="*/ 0 w 3684185"/>
              <a:gd name="csY7" fmla="*/ 2086564 h 2369416"/>
              <a:gd name="csX8" fmla="*/ 282851 w 3684185"/>
              <a:gd name="csY8" fmla="*/ 1803713 h 2369416"/>
              <a:gd name="csX9" fmla="*/ 2215787 w 3684185"/>
              <a:gd name="csY9" fmla="*/ 1803713 h 2369416"/>
              <a:gd name="csX10" fmla="*/ 2215787 w 3684185"/>
              <a:gd name="csY10" fmla="*/ 1666544 h 2369416"/>
              <a:gd name="csX11" fmla="*/ 2215787 w 3684185"/>
              <a:gd name="csY11" fmla="*/ 71829 h 2369416"/>
              <a:gd name="csX12" fmla="*/ 2239687 w 3684185"/>
              <a:gd name="csY12" fmla="*/ 598 h 2369416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</a:cxnLst>
            <a:rect l="l" t="t" r="r" b="b"/>
            <a:pathLst>
              <a:path w="3684185" h="2369416">
                <a:moveTo>
                  <a:pt x="2239687" y="598"/>
                </a:moveTo>
                <a:cubicBezTo>
                  <a:pt x="2254483" y="-3390"/>
                  <a:pt x="2274967" y="12565"/>
                  <a:pt x="2297733" y="49035"/>
                </a:cubicBezTo>
                <a:cubicBezTo>
                  <a:pt x="3663481" y="2237214"/>
                  <a:pt x="3663481" y="2237214"/>
                  <a:pt x="3663481" y="2237214"/>
                </a:cubicBezTo>
                <a:cubicBezTo>
                  <a:pt x="3709005" y="2310153"/>
                  <a:pt x="3677137" y="2369416"/>
                  <a:pt x="3590641" y="2369416"/>
                </a:cubicBezTo>
                <a:lnTo>
                  <a:pt x="2370573" y="2369416"/>
                </a:lnTo>
                <a:lnTo>
                  <a:pt x="2370571" y="2369415"/>
                </a:lnTo>
                <a:lnTo>
                  <a:pt x="282851" y="2369415"/>
                </a:lnTo>
                <a:cubicBezTo>
                  <a:pt x="126637" y="2369415"/>
                  <a:pt x="0" y="2242778"/>
                  <a:pt x="0" y="2086564"/>
                </a:cubicBezTo>
                <a:cubicBezTo>
                  <a:pt x="0" y="1930350"/>
                  <a:pt x="126637" y="1803713"/>
                  <a:pt x="282851" y="1803713"/>
                </a:cubicBezTo>
                <a:lnTo>
                  <a:pt x="2215787" y="1803713"/>
                </a:lnTo>
                <a:lnTo>
                  <a:pt x="2215787" y="1666544"/>
                </a:lnTo>
                <a:cubicBezTo>
                  <a:pt x="2215787" y="71829"/>
                  <a:pt x="2215787" y="71829"/>
                  <a:pt x="2215787" y="71829"/>
                </a:cubicBezTo>
                <a:cubicBezTo>
                  <a:pt x="2215787" y="28522"/>
                  <a:pt x="2224893" y="4588"/>
                  <a:pt x="2239687" y="598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1" name="フリーフォーム: 図形 20">
            <a:extLst>
              <a:ext uri="{FF2B5EF4-FFF2-40B4-BE49-F238E27FC236}">
                <a16:creationId xmlns:a16="http://schemas.microsoft.com/office/drawing/2014/main" id="{1C30C892-FFB7-13BF-82C0-626067B136EF}"/>
              </a:ext>
            </a:extLst>
          </p:cNvPr>
          <p:cNvSpPr>
            <a:spLocks/>
          </p:cNvSpPr>
          <p:nvPr/>
        </p:nvSpPr>
        <p:spPr bwMode="auto">
          <a:xfrm>
            <a:off x="724895" y="2096288"/>
            <a:ext cx="2510531" cy="695885"/>
          </a:xfrm>
          <a:custGeom>
            <a:avLst/>
            <a:gdLst>
              <a:gd name="csX0" fmla="*/ 2073027 w 4350859"/>
              <a:gd name="csY0" fmla="*/ 69 h 1206001"/>
              <a:gd name="csX1" fmla="*/ 2125171 w 4350859"/>
              <a:gd name="csY1" fmla="*/ 16097 h 1206001"/>
              <a:gd name="csX2" fmla="*/ 4299834 w 4350859"/>
              <a:gd name="csY2" fmla="*/ 1133057 h 1206001"/>
              <a:gd name="csX3" fmla="*/ 4281599 w 4350859"/>
              <a:gd name="csY3" fmla="*/ 1206000 h 1206001"/>
              <a:gd name="csX4" fmla="*/ 2308069 w 4350859"/>
              <a:gd name="csY4" fmla="*/ 1206000 h 1206001"/>
              <a:gd name="csX5" fmla="*/ 2308064 w 4350859"/>
              <a:gd name="csY5" fmla="*/ 1206001 h 1206001"/>
              <a:gd name="csX6" fmla="*/ 125068 w 4350859"/>
              <a:gd name="csY6" fmla="*/ 1206000 h 1206001"/>
              <a:gd name="csX7" fmla="*/ 0 w 4350859"/>
              <a:gd name="csY7" fmla="*/ 1080932 h 1206001"/>
              <a:gd name="csX8" fmla="*/ 1 w 4350859"/>
              <a:gd name="csY8" fmla="*/ 1080933 h 1206001"/>
              <a:gd name="csX9" fmla="*/ 125069 w 4350859"/>
              <a:gd name="csY9" fmla="*/ 955865 h 1206001"/>
              <a:gd name="csX10" fmla="*/ 1988400 w 4350859"/>
              <a:gd name="csY10" fmla="*/ 955865 h 1206001"/>
              <a:gd name="csX11" fmla="*/ 1988400 w 4350859"/>
              <a:gd name="csY11" fmla="*/ 883270 h 1206001"/>
              <a:gd name="csX12" fmla="*/ 1988400 w 4350859"/>
              <a:gd name="csY12" fmla="*/ 98159 h 1206001"/>
              <a:gd name="csX13" fmla="*/ 2073027 w 4350859"/>
              <a:gd name="csY13" fmla="*/ 69 h 120600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</a:cxnLst>
            <a:rect l="l" t="t" r="r" b="b"/>
            <a:pathLst>
              <a:path w="4350859" h="1206001">
                <a:moveTo>
                  <a:pt x="2073027" y="69"/>
                </a:moveTo>
                <a:cubicBezTo>
                  <a:pt x="2089269" y="711"/>
                  <a:pt x="2106936" y="5838"/>
                  <a:pt x="2125171" y="16097"/>
                </a:cubicBezTo>
                <a:cubicBezTo>
                  <a:pt x="4299834" y="1133057"/>
                  <a:pt x="4299834" y="1133057"/>
                  <a:pt x="4299834" y="1133057"/>
                </a:cubicBezTo>
                <a:cubicBezTo>
                  <a:pt x="4372779" y="1174087"/>
                  <a:pt x="4368221" y="1206000"/>
                  <a:pt x="4281599" y="1206000"/>
                </a:cubicBezTo>
                <a:lnTo>
                  <a:pt x="2308069" y="1206000"/>
                </a:lnTo>
                <a:lnTo>
                  <a:pt x="2308064" y="1206001"/>
                </a:lnTo>
                <a:cubicBezTo>
                  <a:pt x="1580399" y="1206001"/>
                  <a:pt x="852733" y="1206000"/>
                  <a:pt x="125068" y="1206000"/>
                </a:cubicBezTo>
                <a:cubicBezTo>
                  <a:pt x="55995" y="1206000"/>
                  <a:pt x="0" y="1150005"/>
                  <a:pt x="0" y="1080932"/>
                </a:cubicBezTo>
                <a:lnTo>
                  <a:pt x="1" y="1080933"/>
                </a:lnTo>
                <a:cubicBezTo>
                  <a:pt x="1" y="1011860"/>
                  <a:pt x="55996" y="955865"/>
                  <a:pt x="125069" y="955865"/>
                </a:cubicBezTo>
                <a:lnTo>
                  <a:pt x="1988400" y="955865"/>
                </a:lnTo>
                <a:lnTo>
                  <a:pt x="1988400" y="883270"/>
                </a:lnTo>
                <a:cubicBezTo>
                  <a:pt x="1988400" y="98159"/>
                  <a:pt x="1988400" y="98159"/>
                  <a:pt x="1988400" y="98159"/>
                </a:cubicBezTo>
                <a:cubicBezTo>
                  <a:pt x="1988400" y="36612"/>
                  <a:pt x="2024303" y="-1854"/>
                  <a:pt x="2073027" y="69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0" name="フリーフォーム: 図形 19">
            <a:extLst>
              <a:ext uri="{FF2B5EF4-FFF2-40B4-BE49-F238E27FC236}">
                <a16:creationId xmlns:a16="http://schemas.microsoft.com/office/drawing/2014/main" id="{49AD9E7E-F2DD-97E3-287D-0B6564EC8F3A}"/>
              </a:ext>
            </a:extLst>
          </p:cNvPr>
          <p:cNvSpPr>
            <a:spLocks/>
          </p:cNvSpPr>
          <p:nvPr/>
        </p:nvSpPr>
        <p:spPr bwMode="auto">
          <a:xfrm>
            <a:off x="3810000" y="4579968"/>
            <a:ext cx="2555384" cy="1347145"/>
          </a:xfrm>
          <a:custGeom>
            <a:avLst/>
            <a:gdLst>
              <a:gd name="csX0" fmla="*/ 2331913 w 4759417"/>
              <a:gd name="csY0" fmla="*/ 14 h 2509067"/>
              <a:gd name="csX1" fmla="*/ 2424500 w 4759417"/>
              <a:gd name="csY1" fmla="*/ 50815 h 2509067"/>
              <a:gd name="csX2" fmla="*/ 4706734 w 4759417"/>
              <a:gd name="csY2" fmla="*/ 2334970 h 2509067"/>
              <a:gd name="csX3" fmla="*/ 4637154 w 4759417"/>
              <a:gd name="csY3" fmla="*/ 2509067 h 2509067"/>
              <a:gd name="csX4" fmla="*/ 2494079 w 4759417"/>
              <a:gd name="csY4" fmla="*/ 2509067 h 2509067"/>
              <a:gd name="csX5" fmla="*/ 2491647 w 4759417"/>
              <a:gd name="csY5" fmla="*/ 2508813 h 2509067"/>
              <a:gd name="csX6" fmla="*/ 2489123 w 4759417"/>
              <a:gd name="csY6" fmla="*/ 2509067 h 2509067"/>
              <a:gd name="csX7" fmla="*/ 204926 w 4759417"/>
              <a:gd name="csY7" fmla="*/ 2509067 h 2509067"/>
              <a:gd name="csX8" fmla="*/ 0 w 4759417"/>
              <a:gd name="csY8" fmla="*/ 2304141 h 2509067"/>
              <a:gd name="csX9" fmla="*/ 204926 w 4759417"/>
              <a:gd name="csY9" fmla="*/ 2099215 h 2509067"/>
              <a:gd name="csX10" fmla="*/ 2257508 w 4759417"/>
              <a:gd name="csY10" fmla="*/ 2099215 h 2509067"/>
              <a:gd name="csX11" fmla="*/ 2257508 w 4759417"/>
              <a:gd name="csY11" fmla="*/ 2076800 h 2509067"/>
              <a:gd name="csX12" fmla="*/ 2257508 w 4759417"/>
              <a:gd name="csY12" fmla="*/ 120452 h 2509067"/>
              <a:gd name="csX13" fmla="*/ 2307085 w 4759417"/>
              <a:gd name="csY13" fmla="*/ 4679 h 2509067"/>
              <a:gd name="csX14" fmla="*/ 2331913 w 4759417"/>
              <a:gd name="csY14" fmla="*/ 14 h 2509067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</a:cxnLst>
            <a:rect l="l" t="t" r="r" b="b"/>
            <a:pathLst>
              <a:path w="4759417" h="2509067">
                <a:moveTo>
                  <a:pt x="2331913" y="14"/>
                </a:moveTo>
                <a:cubicBezTo>
                  <a:pt x="2358618" y="545"/>
                  <a:pt x="2390579" y="16866"/>
                  <a:pt x="2424500" y="50815"/>
                </a:cubicBezTo>
                <a:cubicBezTo>
                  <a:pt x="4706734" y="2334970"/>
                  <a:pt x="4706734" y="2334970"/>
                  <a:pt x="4706734" y="2334970"/>
                </a:cubicBezTo>
                <a:cubicBezTo>
                  <a:pt x="4797188" y="2432466"/>
                  <a:pt x="4769358" y="2509067"/>
                  <a:pt x="4637154" y="2509067"/>
                </a:cubicBezTo>
                <a:lnTo>
                  <a:pt x="2494079" y="2509067"/>
                </a:lnTo>
                <a:lnTo>
                  <a:pt x="2491647" y="2508813"/>
                </a:lnTo>
                <a:lnTo>
                  <a:pt x="2489123" y="2509067"/>
                </a:lnTo>
                <a:lnTo>
                  <a:pt x="204926" y="2509067"/>
                </a:lnTo>
                <a:cubicBezTo>
                  <a:pt x="91748" y="2509067"/>
                  <a:pt x="0" y="2417319"/>
                  <a:pt x="0" y="2304141"/>
                </a:cubicBezTo>
                <a:cubicBezTo>
                  <a:pt x="0" y="2190963"/>
                  <a:pt x="91748" y="2099215"/>
                  <a:pt x="204926" y="2099215"/>
                </a:cubicBezTo>
                <a:lnTo>
                  <a:pt x="2257508" y="2099215"/>
                </a:lnTo>
                <a:lnTo>
                  <a:pt x="2257508" y="2076800"/>
                </a:lnTo>
                <a:cubicBezTo>
                  <a:pt x="2257508" y="120452"/>
                  <a:pt x="2257508" y="120452"/>
                  <a:pt x="2257508" y="120452"/>
                </a:cubicBezTo>
                <a:cubicBezTo>
                  <a:pt x="2257508" y="57779"/>
                  <a:pt x="2276643" y="17735"/>
                  <a:pt x="2307085" y="4679"/>
                </a:cubicBezTo>
                <a:cubicBezTo>
                  <a:pt x="2314695" y="1415"/>
                  <a:pt x="2323012" y="-163"/>
                  <a:pt x="2331913" y="14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9" name="フリーフォーム: 図形 18">
            <a:extLst>
              <a:ext uri="{FF2B5EF4-FFF2-40B4-BE49-F238E27FC236}">
                <a16:creationId xmlns:a16="http://schemas.microsoft.com/office/drawing/2014/main" id="{F299B603-9B6B-793E-436B-123460D9D3C0}"/>
              </a:ext>
            </a:extLst>
          </p:cNvPr>
          <p:cNvSpPr>
            <a:spLocks/>
          </p:cNvSpPr>
          <p:nvPr/>
        </p:nvSpPr>
        <p:spPr bwMode="auto">
          <a:xfrm>
            <a:off x="6910840" y="4250333"/>
            <a:ext cx="2498780" cy="1678870"/>
          </a:xfrm>
          <a:custGeom>
            <a:avLst/>
            <a:gdLst>
              <a:gd name="csX0" fmla="*/ 2207989 w 3715431"/>
              <a:gd name="csY0" fmla="*/ 1224 h 2496311"/>
              <a:gd name="csX1" fmla="*/ 2296697 w 3715431"/>
              <a:gd name="csY1" fmla="*/ 72613 h 2496311"/>
              <a:gd name="csX2" fmla="*/ 3688187 w 3715431"/>
              <a:gd name="csY2" fmla="*/ 2294337 h 2496311"/>
              <a:gd name="csX3" fmla="*/ 3576869 w 3715431"/>
              <a:gd name="csY3" fmla="*/ 2496311 h 2496311"/>
              <a:gd name="csX4" fmla="*/ 2408015 w 3715431"/>
              <a:gd name="csY4" fmla="*/ 2496311 h 2496311"/>
              <a:gd name="csX5" fmla="*/ 2408011 w 3715431"/>
              <a:gd name="csY5" fmla="*/ 2496310 h 2496311"/>
              <a:gd name="csX6" fmla="*/ 282851 w 3715431"/>
              <a:gd name="csY6" fmla="*/ 2496310 h 2496311"/>
              <a:gd name="csX7" fmla="*/ 0 w 3715431"/>
              <a:gd name="csY7" fmla="*/ 2213459 h 2496311"/>
              <a:gd name="csX8" fmla="*/ 282851 w 3715431"/>
              <a:gd name="csY8" fmla="*/ 1930608 h 2496311"/>
              <a:gd name="csX9" fmla="*/ 2171463 w 3715431"/>
              <a:gd name="csY9" fmla="*/ 1930608 h 2496311"/>
              <a:gd name="csX10" fmla="*/ 2171463 w 3715431"/>
              <a:gd name="csY10" fmla="*/ 1880694 h 2496311"/>
              <a:gd name="csX11" fmla="*/ 2171463 w 3715431"/>
              <a:gd name="csY11" fmla="*/ 107436 h 2496311"/>
              <a:gd name="csX12" fmla="*/ 2207989 w 3715431"/>
              <a:gd name="csY12" fmla="*/ 1224 h 249631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</a:cxnLst>
            <a:rect l="l" t="t" r="r" b="b"/>
            <a:pathLst>
              <a:path w="3715431" h="2496311">
                <a:moveTo>
                  <a:pt x="2207989" y="1224"/>
                </a:moveTo>
                <a:cubicBezTo>
                  <a:pt x="2230601" y="-5740"/>
                  <a:pt x="2261911" y="16895"/>
                  <a:pt x="2296697" y="72613"/>
                </a:cubicBezTo>
                <a:cubicBezTo>
                  <a:pt x="3688187" y="2294337"/>
                  <a:pt x="3688187" y="2294337"/>
                  <a:pt x="3688187" y="2294337"/>
                </a:cubicBezTo>
                <a:cubicBezTo>
                  <a:pt x="3750801" y="2405770"/>
                  <a:pt x="3702099" y="2496311"/>
                  <a:pt x="3576869" y="2496311"/>
                </a:cubicBezTo>
                <a:lnTo>
                  <a:pt x="2408015" y="2496311"/>
                </a:lnTo>
                <a:lnTo>
                  <a:pt x="2408011" y="2496310"/>
                </a:lnTo>
                <a:lnTo>
                  <a:pt x="282851" y="2496310"/>
                </a:lnTo>
                <a:cubicBezTo>
                  <a:pt x="126637" y="2496310"/>
                  <a:pt x="0" y="2369673"/>
                  <a:pt x="0" y="2213459"/>
                </a:cubicBezTo>
                <a:cubicBezTo>
                  <a:pt x="0" y="2057245"/>
                  <a:pt x="126637" y="1930608"/>
                  <a:pt x="282851" y="1930608"/>
                </a:cubicBezTo>
                <a:lnTo>
                  <a:pt x="2171463" y="1930608"/>
                </a:lnTo>
                <a:lnTo>
                  <a:pt x="2171463" y="1880694"/>
                </a:lnTo>
                <a:cubicBezTo>
                  <a:pt x="2171463" y="107436"/>
                  <a:pt x="2171463" y="107436"/>
                  <a:pt x="2171463" y="107436"/>
                </a:cubicBezTo>
                <a:cubicBezTo>
                  <a:pt x="2171463" y="44754"/>
                  <a:pt x="2185379" y="8191"/>
                  <a:pt x="2207989" y="1224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8" name="フリーフォーム: 図形 17">
            <a:extLst>
              <a:ext uri="{FF2B5EF4-FFF2-40B4-BE49-F238E27FC236}">
                <a16:creationId xmlns:a16="http://schemas.microsoft.com/office/drawing/2014/main" id="{DA90B163-0F7A-63E2-C885-B10BAD3A6BC7}"/>
              </a:ext>
            </a:extLst>
          </p:cNvPr>
          <p:cNvSpPr>
            <a:spLocks/>
          </p:cNvSpPr>
          <p:nvPr/>
        </p:nvSpPr>
        <p:spPr bwMode="auto">
          <a:xfrm>
            <a:off x="745048" y="5197321"/>
            <a:ext cx="2555384" cy="729792"/>
          </a:xfrm>
          <a:custGeom>
            <a:avLst/>
            <a:gdLst>
              <a:gd name="csX0" fmla="*/ 2074155 w 4428591"/>
              <a:gd name="csY0" fmla="*/ 260 h 1264762"/>
              <a:gd name="csX1" fmla="*/ 2153677 w 4428591"/>
              <a:gd name="csY1" fmla="*/ 25711 h 1264762"/>
              <a:gd name="csX2" fmla="*/ 4350777 w 4428591"/>
              <a:gd name="csY2" fmla="*/ 1153386 h 1264762"/>
              <a:gd name="csX3" fmla="*/ 4322964 w 4428591"/>
              <a:gd name="csY3" fmla="*/ 1264761 h 1264762"/>
              <a:gd name="csX4" fmla="*/ 2308069 w 4428591"/>
              <a:gd name="csY4" fmla="*/ 1264761 h 1264762"/>
              <a:gd name="csX5" fmla="*/ 2308065 w 4428591"/>
              <a:gd name="csY5" fmla="*/ 1264762 h 1264762"/>
              <a:gd name="csX6" fmla="*/ 125069 w 4428591"/>
              <a:gd name="csY6" fmla="*/ 1264761 h 1264762"/>
              <a:gd name="csX7" fmla="*/ 0 w 4428591"/>
              <a:gd name="csY7" fmla="*/ 1139693 h 1264762"/>
              <a:gd name="csX8" fmla="*/ 2 w 4428591"/>
              <a:gd name="csY8" fmla="*/ 1139694 h 1264762"/>
              <a:gd name="csX9" fmla="*/ 125069 w 4428591"/>
              <a:gd name="csY9" fmla="*/ 1014626 h 1264762"/>
              <a:gd name="csX10" fmla="*/ 1945093 w 4428591"/>
              <a:gd name="csY10" fmla="*/ 1014626 h 1264762"/>
              <a:gd name="csX11" fmla="*/ 1945093 w 4428591"/>
              <a:gd name="csY11" fmla="*/ 873700 h 1264762"/>
              <a:gd name="csX12" fmla="*/ 1945093 w 4428591"/>
              <a:gd name="csY12" fmla="*/ 151008 h 1264762"/>
              <a:gd name="csX13" fmla="*/ 2074155 w 4428591"/>
              <a:gd name="csY13" fmla="*/ 260 h 1264762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</a:cxnLst>
            <a:rect l="l" t="t" r="r" b="b"/>
            <a:pathLst>
              <a:path w="4428591" h="1264762">
                <a:moveTo>
                  <a:pt x="2074155" y="260"/>
                </a:moveTo>
                <a:cubicBezTo>
                  <a:pt x="2098926" y="1783"/>
                  <a:pt x="2125867" y="10048"/>
                  <a:pt x="2153677" y="25711"/>
                </a:cubicBezTo>
                <a:cubicBezTo>
                  <a:pt x="4350777" y="1153386"/>
                  <a:pt x="4350777" y="1153386"/>
                  <a:pt x="4350777" y="1153386"/>
                </a:cubicBezTo>
                <a:cubicBezTo>
                  <a:pt x="4462020" y="1216036"/>
                  <a:pt x="4455068" y="1264761"/>
                  <a:pt x="4322964" y="1264761"/>
                </a:cubicBezTo>
                <a:lnTo>
                  <a:pt x="2308069" y="1264761"/>
                </a:lnTo>
                <a:lnTo>
                  <a:pt x="2308065" y="1264762"/>
                </a:lnTo>
                <a:cubicBezTo>
                  <a:pt x="1580400" y="1264762"/>
                  <a:pt x="852734" y="1264761"/>
                  <a:pt x="125069" y="1264761"/>
                </a:cubicBezTo>
                <a:cubicBezTo>
                  <a:pt x="55996" y="1264761"/>
                  <a:pt x="0" y="1208766"/>
                  <a:pt x="0" y="1139693"/>
                </a:cubicBezTo>
                <a:lnTo>
                  <a:pt x="2" y="1139694"/>
                </a:lnTo>
                <a:cubicBezTo>
                  <a:pt x="2" y="1070621"/>
                  <a:pt x="55996" y="1014626"/>
                  <a:pt x="125069" y="1014626"/>
                </a:cubicBezTo>
                <a:lnTo>
                  <a:pt x="1945093" y="1014626"/>
                </a:lnTo>
                <a:lnTo>
                  <a:pt x="1945093" y="873700"/>
                </a:lnTo>
                <a:cubicBezTo>
                  <a:pt x="1945093" y="151008"/>
                  <a:pt x="1945093" y="151008"/>
                  <a:pt x="1945093" y="151008"/>
                </a:cubicBezTo>
                <a:cubicBezTo>
                  <a:pt x="1945093" y="51815"/>
                  <a:pt x="1999847" y="-4310"/>
                  <a:pt x="2074155" y="260"/>
                </a:cubicBezTo>
                <a:close/>
              </a:path>
            </a:pathLst>
          </a:custGeom>
          <a:solidFill>
            <a:schemeClr val="bg1"/>
          </a:solidFill>
          <a:ln w="19050" cap="flat">
            <a:solidFill>
              <a:schemeClr val="tx1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167574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7256</TotalTime>
  <Words>14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zu089_角丸の矢印（２）</dc:title>
  <dc:subject>zu089_角丸の矢印（２）</dc:subject>
  <dc:creator>ぱわぽすけ</dc:creator>
  <cp:revision>1</cp:revision>
  <dcterms:created xsi:type="dcterms:W3CDTF">2014-10-29T04:47:26Z</dcterms:created>
  <dcterms:modified xsi:type="dcterms:W3CDTF">2026-02-18T11:13:20Z</dcterms:modified>
  <cp:version>1</cp:version>
</cp:coreProperties>
</file>

<file path=docProps/thumbnail.jpeg>
</file>