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630" r:id="rId2"/>
    <p:sldId id="628" r:id="rId3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FFFF99"/>
    <a:srgbClr val="FF6600"/>
    <a:srgbClr val="FF6699"/>
    <a:srgbClr val="FF0066"/>
    <a:srgbClr val="00CC00"/>
    <a:srgbClr val="FF9933"/>
    <a:srgbClr val="008080"/>
    <a:srgbClr val="FFCC00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4911" autoAdjust="0"/>
    <p:restoredTop sz="94660"/>
  </p:normalViewPr>
  <p:slideViewPr>
    <p:cSldViewPr>
      <p:cViewPr varScale="1">
        <p:scale>
          <a:sx n="71" d="100"/>
          <a:sy n="71" d="100"/>
        </p:scale>
        <p:origin x="66" y="354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BDD9C7F3-390D-F00F-6186-F229268DBB64}"/>
              </a:ext>
            </a:extLst>
          </p:cNvPr>
          <p:cNvSpPr/>
          <p:nvPr userDrawn="1"/>
        </p:nvSpPr>
        <p:spPr>
          <a:xfrm>
            <a:off x="560512" y="548680"/>
            <a:ext cx="9035180" cy="60173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11877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 userDrawn="1"/>
        </p:nvSpPr>
        <p:spPr>
          <a:xfrm>
            <a:off x="632520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 userDrawn="1"/>
        </p:nvSpPr>
        <p:spPr>
          <a:xfrm>
            <a:off x="3704193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 userDrawn="1"/>
        </p:nvSpPr>
        <p:spPr>
          <a:xfrm>
            <a:off x="6781105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632520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 userDrawn="1"/>
        </p:nvSpPr>
        <p:spPr>
          <a:xfrm>
            <a:off x="3704193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 userDrawn="1"/>
        </p:nvSpPr>
        <p:spPr>
          <a:xfrm>
            <a:off x="6781105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00C0FDD-0339-7EE7-DE1A-B0D9953BD5D2}"/>
              </a:ext>
            </a:extLst>
          </p:cNvPr>
          <p:cNvSpPr txBox="1"/>
          <p:nvPr userDrawn="1"/>
        </p:nvSpPr>
        <p:spPr>
          <a:xfrm>
            <a:off x="7843478" y="6627168"/>
            <a:ext cx="204575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©2026</a:t>
            </a:r>
            <a:r>
              <a:rPr kumimoji="1"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https://pawaposuke.com</a:t>
            </a:r>
            <a:endParaRPr kumimoji="1" lang="ja-JP" altLang="en-US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5" r:id="rId3"/>
    <p:sldLayoutId id="2147483657" r:id="rId4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A24919-4C42-1D12-DD51-4386387720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4" name="テキスト ボックス 1083">
            <a:extLst>
              <a:ext uri="{FF2B5EF4-FFF2-40B4-BE49-F238E27FC236}">
                <a16:creationId xmlns:a16="http://schemas.microsoft.com/office/drawing/2014/main" id="{0CAC63CD-A5F3-9515-2FDE-A3D72F4A85F4}"/>
              </a:ext>
            </a:extLst>
          </p:cNvPr>
          <p:cNvSpPr txBox="1"/>
          <p:nvPr/>
        </p:nvSpPr>
        <p:spPr>
          <a:xfrm>
            <a:off x="4283605" y="211844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角丸の矢印</a:t>
            </a:r>
          </a:p>
        </p:txBody>
      </p:sp>
      <p:sp>
        <p:nvSpPr>
          <p:cNvPr id="23" name="フリーフォーム: 図形 22">
            <a:extLst>
              <a:ext uri="{FF2B5EF4-FFF2-40B4-BE49-F238E27FC236}">
                <a16:creationId xmlns:a16="http://schemas.microsoft.com/office/drawing/2014/main" id="{83214A04-D93E-B059-2BEA-EC889A5AB84D}"/>
              </a:ext>
            </a:extLst>
          </p:cNvPr>
          <p:cNvSpPr>
            <a:spLocks/>
          </p:cNvSpPr>
          <p:nvPr/>
        </p:nvSpPr>
        <p:spPr bwMode="auto">
          <a:xfrm>
            <a:off x="850900" y="3881950"/>
            <a:ext cx="2328684" cy="2392392"/>
          </a:xfrm>
          <a:custGeom>
            <a:avLst/>
            <a:gdLst>
              <a:gd name="csX0" fmla="*/ 1180435 w 2477412"/>
              <a:gd name="csY0" fmla="*/ 15 h 2545189"/>
              <a:gd name="csX1" fmla="*/ 1443093 w 2477412"/>
              <a:gd name="csY1" fmla="*/ 126863 h 2545189"/>
              <a:gd name="csX2" fmla="*/ 2283476 w 2477412"/>
              <a:gd name="csY2" fmla="*/ 856805 h 2545189"/>
              <a:gd name="csX3" fmla="*/ 2477412 w 2477412"/>
              <a:gd name="csY3" fmla="*/ 1272595 h 2545189"/>
              <a:gd name="csX4" fmla="*/ 2283476 w 2477412"/>
              <a:gd name="csY4" fmla="*/ 1688385 h 2545189"/>
              <a:gd name="csX5" fmla="*/ 1443093 w 2477412"/>
              <a:gd name="csY5" fmla="*/ 2418326 h 2545189"/>
              <a:gd name="csX6" fmla="*/ 972108 w 2477412"/>
              <a:gd name="csY6" fmla="*/ 2205813 h 2545189"/>
              <a:gd name="csX7" fmla="*/ 972108 w 2477412"/>
              <a:gd name="csY7" fmla="*/ 1740648 h 2545189"/>
              <a:gd name="csX8" fmla="*/ 468052 w 2477412"/>
              <a:gd name="csY8" fmla="*/ 1740648 h 2545189"/>
              <a:gd name="csX9" fmla="*/ 0 w 2477412"/>
              <a:gd name="csY9" fmla="*/ 1272596 h 2545189"/>
              <a:gd name="csX10" fmla="*/ 468052 w 2477412"/>
              <a:gd name="csY10" fmla="*/ 804544 h 2545189"/>
              <a:gd name="csX11" fmla="*/ 972108 w 2477412"/>
              <a:gd name="csY11" fmla="*/ 804544 h 2545189"/>
              <a:gd name="csX12" fmla="*/ 972108 w 2477412"/>
              <a:gd name="csY12" fmla="*/ 339377 h 2545189"/>
              <a:gd name="csX13" fmla="*/ 1180435 w 2477412"/>
              <a:gd name="csY13" fmla="*/ 15 h 254518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</a:cxnLst>
            <a:rect l="l" t="t" r="r" b="b"/>
            <a:pathLst>
              <a:path w="2477412" h="2545189">
                <a:moveTo>
                  <a:pt x="1180435" y="15"/>
                </a:moveTo>
                <a:cubicBezTo>
                  <a:pt x="1255650" y="-906"/>
                  <a:pt x="1346124" y="40240"/>
                  <a:pt x="1443093" y="126863"/>
                </a:cubicBezTo>
                <a:cubicBezTo>
                  <a:pt x="2283476" y="856805"/>
                  <a:pt x="2283476" y="856805"/>
                  <a:pt x="2283476" y="856805"/>
                </a:cubicBezTo>
                <a:cubicBezTo>
                  <a:pt x="2412766" y="972302"/>
                  <a:pt x="2477412" y="1122447"/>
                  <a:pt x="2477412" y="1272595"/>
                </a:cubicBezTo>
                <a:cubicBezTo>
                  <a:pt x="2477412" y="1422740"/>
                  <a:pt x="2412766" y="1572888"/>
                  <a:pt x="2283476" y="1688385"/>
                </a:cubicBezTo>
                <a:cubicBezTo>
                  <a:pt x="1443093" y="2418326"/>
                  <a:pt x="1443093" y="2418326"/>
                  <a:pt x="1443093" y="2418326"/>
                </a:cubicBezTo>
                <a:cubicBezTo>
                  <a:pt x="1184510" y="2649321"/>
                  <a:pt x="972108" y="2556923"/>
                  <a:pt x="972108" y="2205813"/>
                </a:cubicBezTo>
                <a:lnTo>
                  <a:pt x="972108" y="1740648"/>
                </a:lnTo>
                <a:lnTo>
                  <a:pt x="468052" y="1740648"/>
                </a:lnTo>
                <a:cubicBezTo>
                  <a:pt x="209554" y="1740648"/>
                  <a:pt x="0" y="1531094"/>
                  <a:pt x="0" y="1272596"/>
                </a:cubicBezTo>
                <a:cubicBezTo>
                  <a:pt x="0" y="1014098"/>
                  <a:pt x="209554" y="804544"/>
                  <a:pt x="468052" y="804544"/>
                </a:cubicBezTo>
                <a:lnTo>
                  <a:pt x="972108" y="804544"/>
                </a:lnTo>
                <a:lnTo>
                  <a:pt x="972108" y="339377"/>
                </a:lnTo>
                <a:cubicBezTo>
                  <a:pt x="972108" y="119933"/>
                  <a:pt x="1055077" y="1548"/>
                  <a:pt x="1180435" y="15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22" name="フリーフォーム: 図形 21">
            <a:extLst>
              <a:ext uri="{FF2B5EF4-FFF2-40B4-BE49-F238E27FC236}">
                <a16:creationId xmlns:a16="http://schemas.microsoft.com/office/drawing/2014/main" id="{1E8EE90E-3949-36F3-C913-67D7E7BF312C}"/>
              </a:ext>
            </a:extLst>
          </p:cNvPr>
          <p:cNvSpPr>
            <a:spLocks/>
          </p:cNvSpPr>
          <p:nvPr/>
        </p:nvSpPr>
        <p:spPr bwMode="auto">
          <a:xfrm>
            <a:off x="776536" y="760512"/>
            <a:ext cx="2401373" cy="2449096"/>
          </a:xfrm>
          <a:custGeom>
            <a:avLst/>
            <a:gdLst>
              <a:gd name="csX0" fmla="*/ 1172735 w 2401373"/>
              <a:gd name="csY0" fmla="*/ 111 h 2449096"/>
              <a:gd name="csX1" fmla="*/ 1462232 w 2401373"/>
              <a:gd name="csY1" fmla="*/ 134181 h 2449096"/>
              <a:gd name="csX2" fmla="*/ 2186756 w 2401373"/>
              <a:gd name="csY2" fmla="*/ 767240 h 2449096"/>
              <a:gd name="csX3" fmla="*/ 2401373 w 2401373"/>
              <a:gd name="csY3" fmla="*/ 1226055 h 2449096"/>
              <a:gd name="csX4" fmla="*/ 2186756 w 2401373"/>
              <a:gd name="csY4" fmla="*/ 1680307 h 2449096"/>
              <a:gd name="csX5" fmla="*/ 1462232 w 2401373"/>
              <a:gd name="csY5" fmla="*/ 2313365 h 2449096"/>
              <a:gd name="csX6" fmla="*/ 944716 w 2401373"/>
              <a:gd name="csY6" fmla="*/ 2075968 h 2449096"/>
              <a:gd name="csX7" fmla="*/ 944716 w 2401373"/>
              <a:gd name="csY7" fmla="*/ 1692600 h 2449096"/>
              <a:gd name="csX8" fmla="*/ 468052 w 2401373"/>
              <a:gd name="csY8" fmla="*/ 1692600 h 2449096"/>
              <a:gd name="csX9" fmla="*/ 0 w 2401373"/>
              <a:gd name="csY9" fmla="*/ 1224549 h 2449096"/>
              <a:gd name="csX10" fmla="*/ 468052 w 2401373"/>
              <a:gd name="csY10" fmla="*/ 756497 h 2449096"/>
              <a:gd name="csX11" fmla="*/ 944716 w 2401373"/>
              <a:gd name="csY11" fmla="*/ 756497 h 2449096"/>
              <a:gd name="csX12" fmla="*/ 944716 w 2401373"/>
              <a:gd name="csY12" fmla="*/ 371579 h 2449096"/>
              <a:gd name="csX13" fmla="*/ 1172735 w 2401373"/>
              <a:gd name="csY13" fmla="*/ 111 h 244909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</a:cxnLst>
            <a:rect l="l" t="t" r="r" b="b"/>
            <a:pathLst>
              <a:path w="2401373" h="2449096">
                <a:moveTo>
                  <a:pt x="1172735" y="111"/>
                </a:moveTo>
                <a:cubicBezTo>
                  <a:pt x="1255321" y="-2493"/>
                  <a:pt x="1354924" y="40592"/>
                  <a:pt x="1462232" y="134181"/>
                </a:cubicBezTo>
                <a:cubicBezTo>
                  <a:pt x="2186756" y="767240"/>
                  <a:pt x="2186756" y="767240"/>
                  <a:pt x="2186756" y="767240"/>
                </a:cubicBezTo>
                <a:cubicBezTo>
                  <a:pt x="2329834" y="895069"/>
                  <a:pt x="2401373" y="1060944"/>
                  <a:pt x="2401373" y="1226055"/>
                </a:cubicBezTo>
                <a:cubicBezTo>
                  <a:pt x="2401373" y="1391168"/>
                  <a:pt x="2329834" y="1555519"/>
                  <a:pt x="2186756" y="1680307"/>
                </a:cubicBezTo>
                <a:cubicBezTo>
                  <a:pt x="1462232" y="2313365"/>
                  <a:pt x="1462232" y="2313365"/>
                  <a:pt x="1462232" y="2313365"/>
                </a:cubicBezTo>
                <a:cubicBezTo>
                  <a:pt x="1176077" y="2562935"/>
                  <a:pt x="944716" y="2459454"/>
                  <a:pt x="944716" y="2075968"/>
                </a:cubicBezTo>
                <a:lnTo>
                  <a:pt x="944716" y="1692600"/>
                </a:lnTo>
                <a:lnTo>
                  <a:pt x="468052" y="1692600"/>
                </a:lnTo>
                <a:cubicBezTo>
                  <a:pt x="209554" y="1692600"/>
                  <a:pt x="0" y="1483046"/>
                  <a:pt x="0" y="1224549"/>
                </a:cubicBezTo>
                <a:cubicBezTo>
                  <a:pt x="0" y="966051"/>
                  <a:pt x="209554" y="756497"/>
                  <a:pt x="468052" y="756497"/>
                </a:cubicBezTo>
                <a:lnTo>
                  <a:pt x="944716" y="756497"/>
                </a:lnTo>
                <a:lnTo>
                  <a:pt x="944716" y="371579"/>
                </a:lnTo>
                <a:cubicBezTo>
                  <a:pt x="944716" y="135704"/>
                  <a:pt x="1035091" y="4451"/>
                  <a:pt x="1172735" y="111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20" name="フリーフォーム: 図形 19">
            <a:extLst>
              <a:ext uri="{FF2B5EF4-FFF2-40B4-BE49-F238E27FC236}">
                <a16:creationId xmlns:a16="http://schemas.microsoft.com/office/drawing/2014/main" id="{EE26B79C-BE55-486A-3B97-C8518C6A73DB}"/>
              </a:ext>
            </a:extLst>
          </p:cNvPr>
          <p:cNvSpPr>
            <a:spLocks/>
          </p:cNvSpPr>
          <p:nvPr/>
        </p:nvSpPr>
        <p:spPr bwMode="auto">
          <a:xfrm>
            <a:off x="3848100" y="4110594"/>
            <a:ext cx="2435122" cy="1935104"/>
          </a:xfrm>
          <a:custGeom>
            <a:avLst/>
            <a:gdLst>
              <a:gd name="csX0" fmla="*/ 1289459 w 3326319"/>
              <a:gd name="csY0" fmla="*/ 1248 h 2643307"/>
              <a:gd name="csX1" fmla="*/ 1499113 w 3326319"/>
              <a:gd name="csY1" fmla="*/ 74253 h 2643307"/>
              <a:gd name="csX2" fmla="*/ 3104841 w 3326319"/>
              <a:gd name="csY2" fmla="*/ 1006873 h 2643307"/>
              <a:gd name="csX3" fmla="*/ 3326319 w 3326319"/>
              <a:gd name="csY3" fmla="*/ 1324286 h 2643307"/>
              <a:gd name="csX4" fmla="*/ 3104841 w 3326319"/>
              <a:gd name="csY4" fmla="*/ 1634774 h 2643307"/>
              <a:gd name="csX5" fmla="*/ 1499113 w 3326319"/>
              <a:gd name="csY5" fmla="*/ 2567395 h 2643307"/>
              <a:gd name="csX6" fmla="*/ 954646 w 3326319"/>
              <a:gd name="csY6" fmla="*/ 2253443 h 2643307"/>
              <a:gd name="csX7" fmla="*/ 954646 w 3326319"/>
              <a:gd name="csY7" fmla="*/ 1707378 h 2643307"/>
              <a:gd name="csX8" fmla="*/ 385724 w 3326319"/>
              <a:gd name="csY8" fmla="*/ 1707378 h 2643307"/>
              <a:gd name="csX9" fmla="*/ 0 w 3326319"/>
              <a:gd name="csY9" fmla="*/ 1321654 h 2643307"/>
              <a:gd name="csX10" fmla="*/ 385724 w 3326319"/>
              <a:gd name="csY10" fmla="*/ 935930 h 2643307"/>
              <a:gd name="csX11" fmla="*/ 954646 w 3326319"/>
              <a:gd name="csY11" fmla="*/ 935930 h 2643307"/>
              <a:gd name="csX12" fmla="*/ 954646 w 3326319"/>
              <a:gd name="csY12" fmla="*/ 388205 h 2643307"/>
              <a:gd name="csX13" fmla="*/ 1289459 w 3326319"/>
              <a:gd name="csY13" fmla="*/ 1248 h 264330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</a:cxnLst>
            <a:rect l="l" t="t" r="r" b="b"/>
            <a:pathLst>
              <a:path w="3326319" h="2643307">
                <a:moveTo>
                  <a:pt x="1289459" y="1248"/>
                </a:moveTo>
                <a:cubicBezTo>
                  <a:pt x="1354345" y="6731"/>
                  <a:pt x="1425287" y="30392"/>
                  <a:pt x="1499113" y="74253"/>
                </a:cubicBezTo>
                <a:cubicBezTo>
                  <a:pt x="3104841" y="1006873"/>
                  <a:pt x="3104841" y="1006873"/>
                  <a:pt x="3104841" y="1006873"/>
                </a:cubicBezTo>
                <a:cubicBezTo>
                  <a:pt x="3252494" y="1094592"/>
                  <a:pt x="3326319" y="1210018"/>
                  <a:pt x="3326319" y="1324286"/>
                </a:cubicBezTo>
                <a:cubicBezTo>
                  <a:pt x="3326319" y="1438555"/>
                  <a:pt x="3252494" y="1551668"/>
                  <a:pt x="3104841" y="1634774"/>
                </a:cubicBezTo>
                <a:cubicBezTo>
                  <a:pt x="1499113" y="2567395"/>
                  <a:pt x="1499113" y="2567395"/>
                  <a:pt x="1499113" y="2567395"/>
                </a:cubicBezTo>
                <a:cubicBezTo>
                  <a:pt x="1203811" y="2742838"/>
                  <a:pt x="954646" y="2604332"/>
                  <a:pt x="954646" y="2253443"/>
                </a:cubicBezTo>
                <a:lnTo>
                  <a:pt x="954646" y="1707378"/>
                </a:lnTo>
                <a:lnTo>
                  <a:pt x="385724" y="1707378"/>
                </a:lnTo>
                <a:cubicBezTo>
                  <a:pt x="172695" y="1707378"/>
                  <a:pt x="0" y="1534683"/>
                  <a:pt x="0" y="1321654"/>
                </a:cubicBezTo>
                <a:cubicBezTo>
                  <a:pt x="0" y="1108625"/>
                  <a:pt x="172695" y="935930"/>
                  <a:pt x="385724" y="935930"/>
                </a:cubicBezTo>
                <a:lnTo>
                  <a:pt x="954646" y="935930"/>
                </a:lnTo>
                <a:lnTo>
                  <a:pt x="954646" y="388205"/>
                </a:lnTo>
                <a:cubicBezTo>
                  <a:pt x="954646" y="131965"/>
                  <a:pt x="1094801" y="-15200"/>
                  <a:pt x="1289459" y="1248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19" name="フリーフォーム: 図形 18">
            <a:extLst>
              <a:ext uri="{FF2B5EF4-FFF2-40B4-BE49-F238E27FC236}">
                <a16:creationId xmlns:a16="http://schemas.microsoft.com/office/drawing/2014/main" id="{CF62B2EF-8675-D69C-11E3-4669E7BC4AC1}"/>
              </a:ext>
            </a:extLst>
          </p:cNvPr>
          <p:cNvSpPr>
            <a:spLocks/>
          </p:cNvSpPr>
          <p:nvPr/>
        </p:nvSpPr>
        <p:spPr bwMode="auto">
          <a:xfrm>
            <a:off x="3873500" y="1055966"/>
            <a:ext cx="2384322" cy="1858188"/>
          </a:xfrm>
          <a:custGeom>
            <a:avLst/>
            <a:gdLst>
              <a:gd name="csX0" fmla="*/ 1341831 w 3281734"/>
              <a:gd name="csY0" fmla="*/ 1676 h 2557575"/>
              <a:gd name="csX1" fmla="*/ 1574619 w 3281734"/>
              <a:gd name="csY1" fmla="*/ 83724 h 2557575"/>
              <a:gd name="csX2" fmla="*/ 3035252 w 3281734"/>
              <a:gd name="csY2" fmla="*/ 930468 h 2557575"/>
              <a:gd name="csX3" fmla="*/ 3281734 w 3281734"/>
              <a:gd name="csY3" fmla="*/ 1277694 h 2557575"/>
              <a:gd name="csX4" fmla="*/ 3035252 w 3281734"/>
              <a:gd name="csY4" fmla="*/ 1624922 h 2557575"/>
              <a:gd name="csX5" fmla="*/ 1574619 w 3281734"/>
              <a:gd name="csY5" fmla="*/ 2477759 h 2557575"/>
              <a:gd name="csX6" fmla="*/ 972107 w 3281734"/>
              <a:gd name="csY6" fmla="*/ 2130533 h 2557575"/>
              <a:gd name="csX7" fmla="*/ 972107 w 3281734"/>
              <a:gd name="csY7" fmla="*/ 1664512 h 2557575"/>
              <a:gd name="csX8" fmla="*/ 385724 w 3281734"/>
              <a:gd name="csY8" fmla="*/ 1664512 h 2557575"/>
              <a:gd name="csX9" fmla="*/ 0 w 3281734"/>
              <a:gd name="csY9" fmla="*/ 1278788 h 2557575"/>
              <a:gd name="csX10" fmla="*/ 385724 w 3281734"/>
              <a:gd name="csY10" fmla="*/ 893064 h 2557575"/>
              <a:gd name="csX11" fmla="*/ 972107 w 3281734"/>
              <a:gd name="csY11" fmla="*/ 893064 h 2557575"/>
              <a:gd name="csX12" fmla="*/ 972107 w 3281734"/>
              <a:gd name="csY12" fmla="*/ 424857 h 2557575"/>
              <a:gd name="csX13" fmla="*/ 1341831 w 3281734"/>
              <a:gd name="csY13" fmla="*/ 1676 h 2557575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</a:cxnLst>
            <a:rect l="l" t="t" r="r" b="b"/>
            <a:pathLst>
              <a:path w="3281734" h="2557575">
                <a:moveTo>
                  <a:pt x="1341831" y="1676"/>
                </a:moveTo>
                <a:cubicBezTo>
                  <a:pt x="1413721" y="8339"/>
                  <a:pt x="1492458" y="34990"/>
                  <a:pt x="1574619" y="83724"/>
                </a:cubicBezTo>
                <a:cubicBezTo>
                  <a:pt x="3035252" y="930468"/>
                  <a:pt x="3035252" y="930468"/>
                  <a:pt x="3035252" y="930468"/>
                </a:cubicBezTo>
                <a:cubicBezTo>
                  <a:pt x="3199573" y="1024890"/>
                  <a:pt x="3281734" y="1151292"/>
                  <a:pt x="3281734" y="1277694"/>
                </a:cubicBezTo>
                <a:cubicBezTo>
                  <a:pt x="3281734" y="1404099"/>
                  <a:pt x="3199573" y="1530501"/>
                  <a:pt x="3035252" y="1624922"/>
                </a:cubicBezTo>
                <a:cubicBezTo>
                  <a:pt x="1574619" y="2477759"/>
                  <a:pt x="1574619" y="2477759"/>
                  <a:pt x="1574619" y="2477759"/>
                </a:cubicBezTo>
                <a:cubicBezTo>
                  <a:pt x="1245977" y="2666603"/>
                  <a:pt x="972107" y="2508218"/>
                  <a:pt x="972107" y="2130533"/>
                </a:cubicBezTo>
                <a:lnTo>
                  <a:pt x="972107" y="1664512"/>
                </a:lnTo>
                <a:lnTo>
                  <a:pt x="385724" y="1664512"/>
                </a:lnTo>
                <a:cubicBezTo>
                  <a:pt x="172695" y="1664512"/>
                  <a:pt x="0" y="1491817"/>
                  <a:pt x="0" y="1278788"/>
                </a:cubicBezTo>
                <a:cubicBezTo>
                  <a:pt x="0" y="1065759"/>
                  <a:pt x="172695" y="893064"/>
                  <a:pt x="385724" y="893064"/>
                </a:cubicBezTo>
                <a:lnTo>
                  <a:pt x="972107" y="893064"/>
                </a:lnTo>
                <a:lnTo>
                  <a:pt x="972107" y="424857"/>
                </a:lnTo>
                <a:cubicBezTo>
                  <a:pt x="972107" y="141595"/>
                  <a:pt x="1126159" y="-18312"/>
                  <a:pt x="1341831" y="1676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18" name="フリーフォーム: 図形 17">
            <a:extLst>
              <a:ext uri="{FF2B5EF4-FFF2-40B4-BE49-F238E27FC236}">
                <a16:creationId xmlns:a16="http://schemas.microsoft.com/office/drawing/2014/main" id="{6C29D1DB-9BF3-1F8C-F47F-B58F8E0C29F9}"/>
              </a:ext>
            </a:extLst>
          </p:cNvPr>
          <p:cNvSpPr>
            <a:spLocks/>
          </p:cNvSpPr>
          <p:nvPr/>
        </p:nvSpPr>
        <p:spPr bwMode="auto">
          <a:xfrm>
            <a:off x="6921500" y="4592483"/>
            <a:ext cx="2451446" cy="971326"/>
          </a:xfrm>
          <a:custGeom>
            <a:avLst/>
            <a:gdLst>
              <a:gd name="csX0" fmla="*/ 1450293 w 3306754"/>
              <a:gd name="csY0" fmla="*/ 2062 h 1310221"/>
              <a:gd name="csX1" fmla="*/ 1571325 w 3306754"/>
              <a:gd name="csY1" fmla="*/ 26212 h 1310221"/>
              <a:gd name="csX2" fmla="*/ 3064763 w 3306754"/>
              <a:gd name="csY2" fmla="*/ 479388 h 1310221"/>
              <a:gd name="csX3" fmla="*/ 3306754 w 3306754"/>
              <a:gd name="csY3" fmla="*/ 656266 h 1310221"/>
              <a:gd name="csX4" fmla="*/ 3064763 w 3306754"/>
              <a:gd name="csY4" fmla="*/ 840080 h 1310221"/>
              <a:gd name="csX5" fmla="*/ 1571325 w 3306754"/>
              <a:gd name="csY5" fmla="*/ 1284010 h 1310221"/>
              <a:gd name="csX6" fmla="*/ 972108 w 3306754"/>
              <a:gd name="csY6" fmla="*/ 830834 h 1310221"/>
              <a:gd name="csX7" fmla="*/ 972108 w 3306754"/>
              <a:gd name="csY7" fmla="*/ 811831 h 1310221"/>
              <a:gd name="csX8" fmla="*/ 156720 w 3306754"/>
              <a:gd name="csY8" fmla="*/ 811831 h 1310221"/>
              <a:gd name="csX9" fmla="*/ 0 w 3306754"/>
              <a:gd name="csY9" fmla="*/ 655111 h 1310221"/>
              <a:gd name="csX10" fmla="*/ 156720 w 3306754"/>
              <a:gd name="csY10" fmla="*/ 498391 h 1310221"/>
              <a:gd name="csX11" fmla="*/ 972108 w 3306754"/>
              <a:gd name="csY11" fmla="*/ 498391 h 1310221"/>
              <a:gd name="csX12" fmla="*/ 972108 w 3306754"/>
              <a:gd name="csY12" fmla="*/ 479388 h 1310221"/>
              <a:gd name="csX13" fmla="*/ 1450293 w 3306754"/>
              <a:gd name="csY13" fmla="*/ 2062 h 131022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</a:cxnLst>
            <a:rect l="l" t="t" r="r" b="b"/>
            <a:pathLst>
              <a:path w="3306754" h="1310221">
                <a:moveTo>
                  <a:pt x="1450293" y="2062"/>
                </a:moveTo>
                <a:cubicBezTo>
                  <a:pt x="1489364" y="5548"/>
                  <a:pt x="1529840" y="13496"/>
                  <a:pt x="1571325" y="26212"/>
                </a:cubicBezTo>
                <a:cubicBezTo>
                  <a:pt x="3064763" y="479388"/>
                  <a:pt x="3064763" y="479388"/>
                  <a:pt x="3064763" y="479388"/>
                </a:cubicBezTo>
                <a:cubicBezTo>
                  <a:pt x="3226090" y="525630"/>
                  <a:pt x="3306754" y="590371"/>
                  <a:pt x="3306754" y="656266"/>
                </a:cubicBezTo>
                <a:cubicBezTo>
                  <a:pt x="3306754" y="722164"/>
                  <a:pt x="3226090" y="789214"/>
                  <a:pt x="3064763" y="840080"/>
                </a:cubicBezTo>
                <a:cubicBezTo>
                  <a:pt x="1571325" y="1284010"/>
                  <a:pt x="1571325" y="1284010"/>
                  <a:pt x="1571325" y="1284010"/>
                </a:cubicBezTo>
                <a:cubicBezTo>
                  <a:pt x="1239450" y="1385742"/>
                  <a:pt x="972108" y="1182274"/>
                  <a:pt x="972108" y="830834"/>
                </a:cubicBezTo>
                <a:lnTo>
                  <a:pt x="972108" y="811831"/>
                </a:lnTo>
                <a:lnTo>
                  <a:pt x="156720" y="811831"/>
                </a:lnTo>
                <a:cubicBezTo>
                  <a:pt x="70166" y="811831"/>
                  <a:pt x="0" y="741665"/>
                  <a:pt x="0" y="655111"/>
                </a:cubicBezTo>
                <a:cubicBezTo>
                  <a:pt x="0" y="568557"/>
                  <a:pt x="70166" y="498391"/>
                  <a:pt x="156720" y="498391"/>
                </a:cubicBezTo>
                <a:lnTo>
                  <a:pt x="972108" y="498391"/>
                </a:lnTo>
                <a:lnTo>
                  <a:pt x="972108" y="479388"/>
                </a:lnTo>
                <a:cubicBezTo>
                  <a:pt x="972108" y="171878"/>
                  <a:pt x="1176792" y="-22341"/>
                  <a:pt x="1450293" y="2062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17" name="フリーフォーム: 図形 16">
            <a:extLst>
              <a:ext uri="{FF2B5EF4-FFF2-40B4-BE49-F238E27FC236}">
                <a16:creationId xmlns:a16="http://schemas.microsoft.com/office/drawing/2014/main" id="{1D4318ED-1D82-03FD-8046-6FDD377B8DB1}"/>
              </a:ext>
            </a:extLst>
          </p:cNvPr>
          <p:cNvSpPr>
            <a:spLocks/>
          </p:cNvSpPr>
          <p:nvPr/>
        </p:nvSpPr>
        <p:spPr bwMode="auto">
          <a:xfrm>
            <a:off x="6896100" y="1497359"/>
            <a:ext cx="2549962" cy="975402"/>
          </a:xfrm>
          <a:custGeom>
            <a:avLst/>
            <a:gdLst>
              <a:gd name="csX0" fmla="*/ 1429266 w 3267810"/>
              <a:gd name="csY0" fmla="*/ 1769 h 1249993"/>
              <a:gd name="csX1" fmla="*/ 1655989 w 3267810"/>
              <a:gd name="csY1" fmla="*/ 28217 h 1249993"/>
              <a:gd name="csX2" fmla="*/ 2994103 w 3267810"/>
              <a:gd name="csY2" fmla="*/ 430130 h 1249993"/>
              <a:gd name="csX3" fmla="*/ 3267810 w 3267810"/>
              <a:gd name="csY3" fmla="*/ 625758 h 1249993"/>
              <a:gd name="csX4" fmla="*/ 2994103 w 3267810"/>
              <a:gd name="csY4" fmla="*/ 825955 h 1249993"/>
              <a:gd name="csX5" fmla="*/ 1655989 w 3267810"/>
              <a:gd name="csY5" fmla="*/ 1221777 h 1249993"/>
              <a:gd name="csX6" fmla="*/ 1012353 w 3267810"/>
              <a:gd name="csY6" fmla="*/ 864359 h 1249993"/>
              <a:gd name="csX7" fmla="*/ 1004287 w 3267810"/>
              <a:gd name="csY7" fmla="*/ 781717 h 1249993"/>
              <a:gd name="csX8" fmla="*/ 156720 w 3267810"/>
              <a:gd name="csY8" fmla="*/ 781717 h 1249993"/>
              <a:gd name="csX9" fmla="*/ 0 w 3267810"/>
              <a:gd name="csY9" fmla="*/ 624997 h 1249993"/>
              <a:gd name="csX10" fmla="*/ 156720 w 3267810"/>
              <a:gd name="csY10" fmla="*/ 468277 h 1249993"/>
              <a:gd name="csX11" fmla="*/ 1004287 w 3267810"/>
              <a:gd name="csY11" fmla="*/ 468277 h 1249993"/>
              <a:gd name="csX12" fmla="*/ 1012353 w 3267810"/>
              <a:gd name="csY12" fmla="*/ 385636 h 1249993"/>
              <a:gd name="csX13" fmla="*/ 1429266 w 3267810"/>
              <a:gd name="csY13" fmla="*/ 1769 h 1249993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</a:cxnLst>
            <a:rect l="l" t="t" r="r" b="b"/>
            <a:pathLst>
              <a:path w="3267810" h="1249993">
                <a:moveTo>
                  <a:pt x="1429266" y="1769"/>
                </a:moveTo>
                <a:cubicBezTo>
                  <a:pt x="1499819" y="-4003"/>
                  <a:pt x="1576158" y="4239"/>
                  <a:pt x="1655989" y="28217"/>
                </a:cubicBezTo>
                <a:cubicBezTo>
                  <a:pt x="2994103" y="430130"/>
                  <a:pt x="2994103" y="430130"/>
                  <a:pt x="2994103" y="430130"/>
                </a:cubicBezTo>
                <a:cubicBezTo>
                  <a:pt x="3176574" y="481893"/>
                  <a:pt x="3267810" y="553444"/>
                  <a:pt x="3267810" y="625758"/>
                </a:cubicBezTo>
                <a:cubicBezTo>
                  <a:pt x="3267810" y="698074"/>
                  <a:pt x="3176574" y="771150"/>
                  <a:pt x="2994103" y="825955"/>
                </a:cubicBezTo>
                <a:cubicBezTo>
                  <a:pt x="1655989" y="1221777"/>
                  <a:pt x="1655989" y="1221777"/>
                  <a:pt x="1655989" y="1221777"/>
                </a:cubicBezTo>
                <a:cubicBezTo>
                  <a:pt x="1336664" y="1317689"/>
                  <a:pt x="1073224" y="1161834"/>
                  <a:pt x="1012353" y="864359"/>
                </a:cubicBezTo>
                <a:lnTo>
                  <a:pt x="1004287" y="781717"/>
                </a:lnTo>
                <a:lnTo>
                  <a:pt x="156720" y="781717"/>
                </a:lnTo>
                <a:cubicBezTo>
                  <a:pt x="70166" y="781717"/>
                  <a:pt x="0" y="711551"/>
                  <a:pt x="0" y="624997"/>
                </a:cubicBezTo>
                <a:cubicBezTo>
                  <a:pt x="0" y="538443"/>
                  <a:pt x="70166" y="468277"/>
                  <a:pt x="156720" y="468277"/>
                </a:cubicBezTo>
                <a:lnTo>
                  <a:pt x="1004287" y="468277"/>
                </a:lnTo>
                <a:lnTo>
                  <a:pt x="1012353" y="385636"/>
                </a:lnTo>
                <a:cubicBezTo>
                  <a:pt x="1058006" y="162531"/>
                  <a:pt x="1217604" y="19085"/>
                  <a:pt x="1429266" y="1769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175470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35692F-1B51-328D-0BE7-D6ACDB758A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4" name="テキスト ボックス 1083">
            <a:extLst>
              <a:ext uri="{FF2B5EF4-FFF2-40B4-BE49-F238E27FC236}">
                <a16:creationId xmlns:a16="http://schemas.microsoft.com/office/drawing/2014/main" id="{4EDCFEDF-2F43-C04F-1D2E-939412F5002C}"/>
              </a:ext>
            </a:extLst>
          </p:cNvPr>
          <p:cNvSpPr txBox="1"/>
          <p:nvPr/>
        </p:nvSpPr>
        <p:spPr>
          <a:xfrm>
            <a:off x="4283604" y="211844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角丸の矢印</a:t>
            </a:r>
          </a:p>
        </p:txBody>
      </p:sp>
      <p:sp>
        <p:nvSpPr>
          <p:cNvPr id="16" name="フリーフォーム: 図形 15">
            <a:extLst>
              <a:ext uri="{FF2B5EF4-FFF2-40B4-BE49-F238E27FC236}">
                <a16:creationId xmlns:a16="http://schemas.microsoft.com/office/drawing/2014/main" id="{FB4CEDA4-8FDB-6018-2A0B-46E09CA44F92}"/>
              </a:ext>
            </a:extLst>
          </p:cNvPr>
          <p:cNvSpPr>
            <a:spLocks/>
          </p:cNvSpPr>
          <p:nvPr/>
        </p:nvSpPr>
        <p:spPr bwMode="auto">
          <a:xfrm>
            <a:off x="724033" y="946188"/>
            <a:ext cx="2507194" cy="2116936"/>
          </a:xfrm>
          <a:custGeom>
            <a:avLst/>
            <a:gdLst>
              <a:gd name="csX0" fmla="*/ 1655502 w 3077100"/>
              <a:gd name="csY0" fmla="*/ 2981 h 2598135"/>
              <a:gd name="csX1" fmla="*/ 1702510 w 3077100"/>
              <a:gd name="csY1" fmla="*/ 30622 h 2598135"/>
              <a:gd name="csX2" fmla="*/ 3027587 w 3077100"/>
              <a:gd name="csY2" fmla="*/ 1191151 h 2598135"/>
              <a:gd name="csX3" fmla="*/ 3077100 w 3077100"/>
              <a:gd name="csY3" fmla="*/ 1299066 h 2598135"/>
              <a:gd name="csX4" fmla="*/ 3027587 w 3077100"/>
              <a:gd name="csY4" fmla="*/ 1403442 h 2598135"/>
              <a:gd name="csX5" fmla="*/ 1702510 w 3077100"/>
              <a:gd name="csY5" fmla="*/ 2563970 h 2598135"/>
              <a:gd name="csX6" fmla="*/ 1579906 w 3077100"/>
              <a:gd name="csY6" fmla="*/ 2512076 h 2598135"/>
              <a:gd name="csX7" fmla="*/ 1579906 w 3077100"/>
              <a:gd name="csY7" fmla="*/ 1467535 h 2598135"/>
              <a:gd name="csX8" fmla="*/ 168468 w 3077100"/>
              <a:gd name="csY8" fmla="*/ 1467535 h 2598135"/>
              <a:gd name="csX9" fmla="*/ 0 w 3077100"/>
              <a:gd name="csY9" fmla="*/ 1299066 h 2598135"/>
              <a:gd name="csX10" fmla="*/ 168468 w 3077100"/>
              <a:gd name="csY10" fmla="*/ 1130597 h 2598135"/>
              <a:gd name="csX11" fmla="*/ 1579906 w 3077100"/>
              <a:gd name="csY11" fmla="*/ 1130597 h 2598135"/>
              <a:gd name="csX12" fmla="*/ 1579906 w 3077100"/>
              <a:gd name="csY12" fmla="*/ 87235 h 2598135"/>
              <a:gd name="csX13" fmla="*/ 1655502 w 3077100"/>
              <a:gd name="csY13" fmla="*/ 2981 h 2598135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</a:cxnLst>
            <a:rect l="l" t="t" r="r" b="b"/>
            <a:pathLst>
              <a:path w="3077100" h="2598135">
                <a:moveTo>
                  <a:pt x="1655502" y="2981"/>
                </a:moveTo>
                <a:cubicBezTo>
                  <a:pt x="1670091" y="7329"/>
                  <a:pt x="1686006" y="16469"/>
                  <a:pt x="1702510" y="30622"/>
                </a:cubicBezTo>
                <a:cubicBezTo>
                  <a:pt x="3027587" y="1191151"/>
                  <a:pt x="3027587" y="1191151"/>
                  <a:pt x="3027587" y="1191151"/>
                </a:cubicBezTo>
                <a:cubicBezTo>
                  <a:pt x="3060597" y="1221816"/>
                  <a:pt x="3077100" y="1260736"/>
                  <a:pt x="3077100" y="1299066"/>
                </a:cubicBezTo>
                <a:cubicBezTo>
                  <a:pt x="3077100" y="1337397"/>
                  <a:pt x="3060597" y="1375137"/>
                  <a:pt x="3027587" y="1403442"/>
                </a:cubicBezTo>
                <a:cubicBezTo>
                  <a:pt x="1702510" y="2563970"/>
                  <a:pt x="1702510" y="2563970"/>
                  <a:pt x="1702510" y="2563970"/>
                </a:cubicBezTo>
                <a:cubicBezTo>
                  <a:pt x="1636493" y="2625298"/>
                  <a:pt x="1579906" y="2601710"/>
                  <a:pt x="1579906" y="2512076"/>
                </a:cubicBezTo>
                <a:lnTo>
                  <a:pt x="1579906" y="1467535"/>
                </a:lnTo>
                <a:lnTo>
                  <a:pt x="168468" y="1467535"/>
                </a:lnTo>
                <a:cubicBezTo>
                  <a:pt x="75425" y="1467535"/>
                  <a:pt x="0" y="1392109"/>
                  <a:pt x="0" y="1299066"/>
                </a:cubicBezTo>
                <a:cubicBezTo>
                  <a:pt x="0" y="1206023"/>
                  <a:pt x="75425" y="1130597"/>
                  <a:pt x="168468" y="1130597"/>
                </a:cubicBezTo>
                <a:lnTo>
                  <a:pt x="1579906" y="1130597"/>
                </a:lnTo>
                <a:lnTo>
                  <a:pt x="1579906" y="87235"/>
                </a:lnTo>
                <a:cubicBezTo>
                  <a:pt x="1579906" y="20010"/>
                  <a:pt x="1611736" y="-10066"/>
                  <a:pt x="1655502" y="2981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15" name="フリーフォーム: 図形 14">
            <a:extLst>
              <a:ext uri="{FF2B5EF4-FFF2-40B4-BE49-F238E27FC236}">
                <a16:creationId xmlns:a16="http://schemas.microsoft.com/office/drawing/2014/main" id="{2589175F-772F-8BDF-0CB3-71DE4948FD16}"/>
              </a:ext>
            </a:extLst>
          </p:cNvPr>
          <p:cNvSpPr>
            <a:spLocks/>
          </p:cNvSpPr>
          <p:nvPr/>
        </p:nvSpPr>
        <p:spPr bwMode="auto">
          <a:xfrm>
            <a:off x="716760" y="4079374"/>
            <a:ext cx="2597940" cy="2099170"/>
          </a:xfrm>
          <a:custGeom>
            <a:avLst/>
            <a:gdLst>
              <a:gd name="csX0" fmla="*/ 1773338 w 3188473"/>
              <a:gd name="csY0" fmla="*/ 34 h 2576329"/>
              <a:gd name="csX1" fmla="*/ 1869677 w 3188473"/>
              <a:gd name="csY1" fmla="*/ 44480 h 2576329"/>
              <a:gd name="csX2" fmla="*/ 3116540 w 3188473"/>
              <a:gd name="csY2" fmla="*/ 1133990 h 2576329"/>
              <a:gd name="csX3" fmla="*/ 3188473 w 3188473"/>
              <a:gd name="csY3" fmla="*/ 1288167 h 2576329"/>
              <a:gd name="csX4" fmla="*/ 3116540 w 3188473"/>
              <a:gd name="csY4" fmla="*/ 1442342 h 2576329"/>
              <a:gd name="csX5" fmla="*/ 1869677 w 3188473"/>
              <a:gd name="csY5" fmla="*/ 2531849 h 2576329"/>
              <a:gd name="csX6" fmla="*/ 1698407 w 3188473"/>
              <a:gd name="csY6" fmla="*/ 2449622 h 2576329"/>
              <a:gd name="csX7" fmla="*/ 1698407 w 3188473"/>
              <a:gd name="csY7" fmla="*/ 1456632 h 2576329"/>
              <a:gd name="csX8" fmla="*/ 168469 w 3188473"/>
              <a:gd name="csY8" fmla="*/ 1456632 h 2576329"/>
              <a:gd name="csX9" fmla="*/ 0 w 3188473"/>
              <a:gd name="csY9" fmla="*/ 1288163 h 2576329"/>
              <a:gd name="csX10" fmla="*/ 168469 w 3188473"/>
              <a:gd name="csY10" fmla="*/ 1119694 h 2576329"/>
              <a:gd name="csX11" fmla="*/ 1698407 w 3188473"/>
              <a:gd name="csY11" fmla="*/ 1119694 h 2576329"/>
              <a:gd name="csX12" fmla="*/ 1698407 w 3188473"/>
              <a:gd name="csY12" fmla="*/ 126707 h 2576329"/>
              <a:gd name="csX13" fmla="*/ 1773338 w 3188473"/>
              <a:gd name="csY13" fmla="*/ 34 h 257632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</a:cxnLst>
            <a:rect l="l" t="t" r="r" b="b"/>
            <a:pathLst>
              <a:path w="3188473" h="2576329">
                <a:moveTo>
                  <a:pt x="1773338" y="34"/>
                </a:moveTo>
                <a:cubicBezTo>
                  <a:pt x="1800634" y="-809"/>
                  <a:pt x="1833710" y="13645"/>
                  <a:pt x="1869677" y="44480"/>
                </a:cubicBezTo>
                <a:cubicBezTo>
                  <a:pt x="3116540" y="1133990"/>
                  <a:pt x="3116540" y="1133990"/>
                  <a:pt x="3116540" y="1133990"/>
                </a:cubicBezTo>
                <a:cubicBezTo>
                  <a:pt x="3164494" y="1175105"/>
                  <a:pt x="3188473" y="1231635"/>
                  <a:pt x="3188473" y="1288167"/>
                </a:cubicBezTo>
                <a:cubicBezTo>
                  <a:pt x="3188473" y="1344697"/>
                  <a:pt x="3164494" y="1401230"/>
                  <a:pt x="3116540" y="1442342"/>
                </a:cubicBezTo>
                <a:cubicBezTo>
                  <a:pt x="1869677" y="2531849"/>
                  <a:pt x="1869677" y="2531849"/>
                  <a:pt x="1869677" y="2531849"/>
                </a:cubicBezTo>
                <a:cubicBezTo>
                  <a:pt x="1773766" y="2614076"/>
                  <a:pt x="1698407" y="2579815"/>
                  <a:pt x="1698407" y="2449622"/>
                </a:cubicBezTo>
                <a:lnTo>
                  <a:pt x="1698407" y="1456632"/>
                </a:lnTo>
                <a:lnTo>
                  <a:pt x="168469" y="1456632"/>
                </a:lnTo>
                <a:cubicBezTo>
                  <a:pt x="75426" y="1456632"/>
                  <a:pt x="0" y="1381206"/>
                  <a:pt x="0" y="1288163"/>
                </a:cubicBezTo>
                <a:cubicBezTo>
                  <a:pt x="0" y="1195120"/>
                  <a:pt x="75426" y="1119694"/>
                  <a:pt x="168469" y="1119694"/>
                </a:cubicBezTo>
                <a:lnTo>
                  <a:pt x="1698407" y="1119694"/>
                </a:lnTo>
                <a:lnTo>
                  <a:pt x="1698407" y="126707"/>
                </a:lnTo>
                <a:cubicBezTo>
                  <a:pt x="1698407" y="45336"/>
                  <a:pt x="1727844" y="1439"/>
                  <a:pt x="1773338" y="34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13" name="フリーフォーム: 図形 12">
            <a:extLst>
              <a:ext uri="{FF2B5EF4-FFF2-40B4-BE49-F238E27FC236}">
                <a16:creationId xmlns:a16="http://schemas.microsoft.com/office/drawing/2014/main" id="{967E92FA-6C15-56C0-533B-54B6237FB702}"/>
              </a:ext>
            </a:extLst>
          </p:cNvPr>
          <p:cNvSpPr>
            <a:spLocks/>
          </p:cNvSpPr>
          <p:nvPr/>
        </p:nvSpPr>
        <p:spPr bwMode="auto">
          <a:xfrm>
            <a:off x="3842031" y="1169046"/>
            <a:ext cx="2495270" cy="1671220"/>
          </a:xfrm>
          <a:custGeom>
            <a:avLst/>
            <a:gdLst>
              <a:gd name="csX0" fmla="*/ 1715675 w 3918220"/>
              <a:gd name="csY0" fmla="*/ 453 h 2624250"/>
              <a:gd name="csX1" fmla="*/ 1769684 w 3918220"/>
              <a:gd name="csY1" fmla="*/ 20438 h 2624250"/>
              <a:gd name="csX2" fmla="*/ 3861555 w 3918220"/>
              <a:gd name="csY2" fmla="*/ 1233345 h 2624250"/>
              <a:gd name="csX3" fmla="*/ 3918220 w 3918220"/>
              <a:gd name="csY3" fmla="*/ 1311806 h 2624250"/>
              <a:gd name="csX4" fmla="*/ 3861555 w 3918220"/>
              <a:gd name="csY4" fmla="*/ 1393808 h 2624250"/>
              <a:gd name="csX5" fmla="*/ 1769684 w 3918220"/>
              <a:gd name="csY5" fmla="*/ 2606716 h 2624250"/>
              <a:gd name="csX6" fmla="*/ 1628022 w 3918220"/>
              <a:gd name="csY6" fmla="*/ 2526485 h 2624250"/>
              <a:gd name="csX7" fmla="*/ 1628022 w 3918220"/>
              <a:gd name="csY7" fmla="*/ 1414383 h 2624250"/>
              <a:gd name="csX8" fmla="*/ 102260 w 3918220"/>
              <a:gd name="csY8" fmla="*/ 1414383 h 2624250"/>
              <a:gd name="csX9" fmla="*/ 0 w 3918220"/>
              <a:gd name="csY9" fmla="*/ 1312123 h 2624250"/>
              <a:gd name="csX10" fmla="*/ 102260 w 3918220"/>
              <a:gd name="csY10" fmla="*/ 1209863 h 2624250"/>
              <a:gd name="csX11" fmla="*/ 1628022 w 3918220"/>
              <a:gd name="csY11" fmla="*/ 1209863 h 2624250"/>
              <a:gd name="csX12" fmla="*/ 1628022 w 3918220"/>
              <a:gd name="csY12" fmla="*/ 100669 h 2624250"/>
              <a:gd name="csX13" fmla="*/ 1715675 w 3918220"/>
              <a:gd name="csY13" fmla="*/ 453 h 262425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</a:cxnLst>
            <a:rect l="l" t="t" r="r" b="b"/>
            <a:pathLst>
              <a:path w="3918220" h="2624250">
                <a:moveTo>
                  <a:pt x="1715675" y="453"/>
                </a:moveTo>
                <a:cubicBezTo>
                  <a:pt x="1732498" y="2150"/>
                  <a:pt x="1750796" y="8639"/>
                  <a:pt x="1769684" y="20438"/>
                </a:cubicBezTo>
                <a:cubicBezTo>
                  <a:pt x="3861555" y="1233345"/>
                  <a:pt x="3861555" y="1233345"/>
                  <a:pt x="3861555" y="1233345"/>
                </a:cubicBezTo>
                <a:cubicBezTo>
                  <a:pt x="3899333" y="1254582"/>
                  <a:pt x="3918220" y="1282900"/>
                  <a:pt x="3918220" y="1311806"/>
                </a:cubicBezTo>
                <a:cubicBezTo>
                  <a:pt x="3918220" y="1340713"/>
                  <a:pt x="3899333" y="1370211"/>
                  <a:pt x="3861555" y="1393808"/>
                </a:cubicBezTo>
                <a:cubicBezTo>
                  <a:pt x="1769684" y="2606716"/>
                  <a:pt x="1769684" y="2606716"/>
                  <a:pt x="1769684" y="2606716"/>
                </a:cubicBezTo>
                <a:cubicBezTo>
                  <a:pt x="1694131" y="2649191"/>
                  <a:pt x="1628022" y="2611435"/>
                  <a:pt x="1628022" y="2526485"/>
                </a:cubicBezTo>
                <a:lnTo>
                  <a:pt x="1628022" y="1414383"/>
                </a:lnTo>
                <a:lnTo>
                  <a:pt x="102260" y="1414383"/>
                </a:lnTo>
                <a:cubicBezTo>
                  <a:pt x="45783" y="1414383"/>
                  <a:pt x="0" y="1368600"/>
                  <a:pt x="0" y="1312123"/>
                </a:cubicBezTo>
                <a:cubicBezTo>
                  <a:pt x="0" y="1255646"/>
                  <a:pt x="45783" y="1209863"/>
                  <a:pt x="102260" y="1209863"/>
                </a:cubicBezTo>
                <a:lnTo>
                  <a:pt x="1628022" y="1209863"/>
                </a:lnTo>
                <a:lnTo>
                  <a:pt x="1628022" y="100669"/>
                </a:lnTo>
                <a:cubicBezTo>
                  <a:pt x="1628022" y="33416"/>
                  <a:pt x="1665208" y="-4635"/>
                  <a:pt x="1715675" y="453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E8632638-C9FD-0F77-9C1F-DF155BB58A0B}"/>
              </a:ext>
            </a:extLst>
          </p:cNvPr>
          <p:cNvSpPr>
            <a:spLocks/>
          </p:cNvSpPr>
          <p:nvPr/>
        </p:nvSpPr>
        <p:spPr bwMode="auto">
          <a:xfrm>
            <a:off x="3836284" y="4296691"/>
            <a:ext cx="2500810" cy="1664536"/>
          </a:xfrm>
          <a:custGeom>
            <a:avLst/>
            <a:gdLst>
              <a:gd name="csX0" fmla="*/ 1758541 w 3926920"/>
              <a:gd name="csY0" fmla="*/ 659 h 2613755"/>
              <a:gd name="csX1" fmla="*/ 1836977 w 3926920"/>
              <a:gd name="csY1" fmla="*/ 29692 h 2613755"/>
              <a:gd name="csX2" fmla="*/ 3839481 w 3926920"/>
              <a:gd name="csY2" fmla="*/ 1188400 h 2613755"/>
              <a:gd name="csX3" fmla="*/ 3926920 w 3926920"/>
              <a:gd name="csY3" fmla="*/ 1307526 h 2613755"/>
              <a:gd name="csX4" fmla="*/ 3839481 w 3926920"/>
              <a:gd name="csY4" fmla="*/ 1421514 h 2613755"/>
              <a:gd name="csX5" fmla="*/ 1836977 w 3926920"/>
              <a:gd name="csY5" fmla="*/ 2587079 h 2613755"/>
              <a:gd name="csX6" fmla="*/ 1631242 w 3926920"/>
              <a:gd name="csY6" fmla="*/ 2470521 h 2613755"/>
              <a:gd name="csX7" fmla="*/ 1631242 w 3926920"/>
              <a:gd name="csY7" fmla="*/ 1409136 h 2613755"/>
              <a:gd name="csX8" fmla="*/ 102260 w 3926920"/>
              <a:gd name="csY8" fmla="*/ 1409136 h 2613755"/>
              <a:gd name="csX9" fmla="*/ 0 w 3926920"/>
              <a:gd name="csY9" fmla="*/ 1306876 h 2613755"/>
              <a:gd name="csX10" fmla="*/ 102260 w 3926920"/>
              <a:gd name="csY10" fmla="*/ 1204616 h 2613755"/>
              <a:gd name="csX11" fmla="*/ 1631242 w 3926920"/>
              <a:gd name="csY11" fmla="*/ 1204616 h 2613755"/>
              <a:gd name="csX12" fmla="*/ 1631242 w 3926920"/>
              <a:gd name="csY12" fmla="*/ 146247 h 2613755"/>
              <a:gd name="csX13" fmla="*/ 1758541 w 3926920"/>
              <a:gd name="csY13" fmla="*/ 659 h 2613755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</a:cxnLst>
            <a:rect l="l" t="t" r="r" b="b"/>
            <a:pathLst>
              <a:path w="3926920" h="2613755">
                <a:moveTo>
                  <a:pt x="1758541" y="659"/>
                </a:moveTo>
                <a:cubicBezTo>
                  <a:pt x="1782972" y="3124"/>
                  <a:pt x="1809546" y="12551"/>
                  <a:pt x="1836977" y="29692"/>
                </a:cubicBezTo>
                <a:cubicBezTo>
                  <a:pt x="3839481" y="1188400"/>
                  <a:pt x="3839481" y="1188400"/>
                  <a:pt x="3839481" y="1188400"/>
                </a:cubicBezTo>
                <a:cubicBezTo>
                  <a:pt x="3897772" y="1222681"/>
                  <a:pt x="3926920" y="1265534"/>
                  <a:pt x="3926920" y="1307526"/>
                </a:cubicBezTo>
                <a:cubicBezTo>
                  <a:pt x="3926920" y="1349521"/>
                  <a:pt x="3897772" y="1390662"/>
                  <a:pt x="3839481" y="1421514"/>
                </a:cubicBezTo>
                <a:cubicBezTo>
                  <a:pt x="1836977" y="2587079"/>
                  <a:pt x="1836977" y="2587079"/>
                  <a:pt x="1836977" y="2587079"/>
                </a:cubicBezTo>
                <a:cubicBezTo>
                  <a:pt x="1727253" y="2648784"/>
                  <a:pt x="1631242" y="2600790"/>
                  <a:pt x="1631242" y="2470521"/>
                </a:cubicBezTo>
                <a:lnTo>
                  <a:pt x="1631242" y="1409136"/>
                </a:lnTo>
                <a:lnTo>
                  <a:pt x="102260" y="1409136"/>
                </a:lnTo>
                <a:cubicBezTo>
                  <a:pt x="45783" y="1409136"/>
                  <a:pt x="0" y="1363353"/>
                  <a:pt x="0" y="1306876"/>
                </a:cubicBezTo>
                <a:cubicBezTo>
                  <a:pt x="0" y="1250399"/>
                  <a:pt x="45783" y="1204616"/>
                  <a:pt x="102260" y="1204616"/>
                </a:cubicBezTo>
                <a:lnTo>
                  <a:pt x="1631242" y="1204616"/>
                </a:lnTo>
                <a:lnTo>
                  <a:pt x="1631242" y="146247"/>
                </a:lnTo>
                <a:cubicBezTo>
                  <a:pt x="1631242" y="48546"/>
                  <a:pt x="1685248" y="-6733"/>
                  <a:pt x="1758541" y="659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11" name="フリーフォーム: 図形 10">
            <a:extLst>
              <a:ext uri="{FF2B5EF4-FFF2-40B4-BE49-F238E27FC236}">
                <a16:creationId xmlns:a16="http://schemas.microsoft.com/office/drawing/2014/main" id="{796E95C6-77A7-02CA-B329-33FF8810353B}"/>
              </a:ext>
            </a:extLst>
          </p:cNvPr>
          <p:cNvSpPr>
            <a:spLocks/>
          </p:cNvSpPr>
          <p:nvPr/>
        </p:nvSpPr>
        <p:spPr bwMode="auto">
          <a:xfrm>
            <a:off x="6881994" y="1583639"/>
            <a:ext cx="2463721" cy="842035"/>
          </a:xfrm>
          <a:custGeom>
            <a:avLst/>
            <a:gdLst>
              <a:gd name="csX0" fmla="*/ 1751985 w 3902943"/>
              <a:gd name="csY0" fmla="*/ 805 h 1333923"/>
              <a:gd name="csX1" fmla="*/ 1783045 w 3902943"/>
              <a:gd name="csY1" fmla="*/ 7730 h 1333923"/>
              <a:gd name="csX2" fmla="*/ 3839275 w 3902943"/>
              <a:gd name="csY2" fmla="*/ 619874 h 1333923"/>
              <a:gd name="csX3" fmla="*/ 3902943 w 3902943"/>
              <a:gd name="csY3" fmla="*/ 666963 h 1333923"/>
              <a:gd name="csX4" fmla="*/ 3839275 w 3902943"/>
              <a:gd name="csY4" fmla="*/ 714050 h 1333923"/>
              <a:gd name="csX5" fmla="*/ 1783045 w 3902943"/>
              <a:gd name="csY5" fmla="*/ 1326194 h 1333923"/>
              <a:gd name="csX6" fmla="*/ 1627413 w 3902943"/>
              <a:gd name="csY6" fmla="*/ 1213183 h 1333923"/>
              <a:gd name="csX7" fmla="*/ 1627413 w 3902943"/>
              <a:gd name="csY7" fmla="*/ 723370 h 1333923"/>
              <a:gd name="csX8" fmla="*/ 56409 w 3902943"/>
              <a:gd name="csY8" fmla="*/ 723370 h 1333923"/>
              <a:gd name="csX9" fmla="*/ 0 w 3902943"/>
              <a:gd name="csY9" fmla="*/ 666961 h 1333923"/>
              <a:gd name="csX10" fmla="*/ 56409 w 3902943"/>
              <a:gd name="csY10" fmla="*/ 610552 h 1333923"/>
              <a:gd name="csX11" fmla="*/ 1627413 w 3902943"/>
              <a:gd name="csY11" fmla="*/ 610552 h 1333923"/>
              <a:gd name="csX12" fmla="*/ 1627413 w 3902943"/>
              <a:gd name="csY12" fmla="*/ 120742 h 1333923"/>
              <a:gd name="csX13" fmla="*/ 1751985 w 3902943"/>
              <a:gd name="csY13" fmla="*/ 805 h 1333923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</a:cxnLst>
            <a:rect l="l" t="t" r="r" b="b"/>
            <a:pathLst>
              <a:path w="3902943" h="1333923">
                <a:moveTo>
                  <a:pt x="1751985" y="805"/>
                </a:moveTo>
                <a:cubicBezTo>
                  <a:pt x="1762043" y="1918"/>
                  <a:pt x="1772434" y="4199"/>
                  <a:pt x="1783045" y="7730"/>
                </a:cubicBezTo>
                <a:cubicBezTo>
                  <a:pt x="3839275" y="619874"/>
                  <a:pt x="3839275" y="619874"/>
                  <a:pt x="3839275" y="619874"/>
                </a:cubicBezTo>
                <a:cubicBezTo>
                  <a:pt x="3881721" y="634000"/>
                  <a:pt x="3902943" y="650482"/>
                  <a:pt x="3902943" y="666963"/>
                </a:cubicBezTo>
                <a:cubicBezTo>
                  <a:pt x="3902943" y="683443"/>
                  <a:pt x="3881721" y="699922"/>
                  <a:pt x="3839275" y="714050"/>
                </a:cubicBezTo>
                <a:cubicBezTo>
                  <a:pt x="1783045" y="1326194"/>
                  <a:pt x="1783045" y="1326194"/>
                  <a:pt x="1783045" y="1326194"/>
                </a:cubicBezTo>
                <a:cubicBezTo>
                  <a:pt x="1698155" y="1354446"/>
                  <a:pt x="1627413" y="1302649"/>
                  <a:pt x="1627413" y="1213183"/>
                </a:cubicBezTo>
                <a:lnTo>
                  <a:pt x="1627413" y="723370"/>
                </a:lnTo>
                <a:lnTo>
                  <a:pt x="56409" y="723370"/>
                </a:lnTo>
                <a:cubicBezTo>
                  <a:pt x="25255" y="723370"/>
                  <a:pt x="0" y="698115"/>
                  <a:pt x="0" y="666961"/>
                </a:cubicBezTo>
                <a:cubicBezTo>
                  <a:pt x="0" y="635807"/>
                  <a:pt x="25255" y="610552"/>
                  <a:pt x="56409" y="610552"/>
                </a:cubicBezTo>
                <a:lnTo>
                  <a:pt x="1627413" y="610552"/>
                </a:lnTo>
                <a:lnTo>
                  <a:pt x="1627413" y="120742"/>
                </a:lnTo>
                <a:cubicBezTo>
                  <a:pt x="1627413" y="42459"/>
                  <a:pt x="1681575" y="-6984"/>
                  <a:pt x="1751985" y="805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10" name="フリーフォーム: 図形 9">
            <a:extLst>
              <a:ext uri="{FF2B5EF4-FFF2-40B4-BE49-F238E27FC236}">
                <a16:creationId xmlns:a16="http://schemas.microsoft.com/office/drawing/2014/main" id="{0FF9E18D-4D46-157F-ACA4-CFA20A9A7291}"/>
              </a:ext>
            </a:extLst>
          </p:cNvPr>
          <p:cNvSpPr>
            <a:spLocks/>
          </p:cNvSpPr>
          <p:nvPr/>
        </p:nvSpPr>
        <p:spPr bwMode="auto">
          <a:xfrm>
            <a:off x="6896778" y="4709790"/>
            <a:ext cx="2478528" cy="838339"/>
          </a:xfrm>
          <a:custGeom>
            <a:avLst/>
            <a:gdLst>
              <a:gd name="csX0" fmla="*/ 1829254 w 3926399"/>
              <a:gd name="csY0" fmla="*/ 438 h 1328069"/>
              <a:gd name="csX1" fmla="*/ 1874089 w 3926399"/>
              <a:gd name="csY1" fmla="*/ 8267 h 1328069"/>
              <a:gd name="csX2" fmla="*/ 3833890 w 3926399"/>
              <a:gd name="csY2" fmla="*/ 598572 h 1328069"/>
              <a:gd name="csX3" fmla="*/ 3926399 w 3926399"/>
              <a:gd name="csY3" fmla="*/ 663781 h 1328069"/>
              <a:gd name="csX4" fmla="*/ 3833890 w 3926399"/>
              <a:gd name="csY4" fmla="*/ 728987 h 1328069"/>
              <a:gd name="csX5" fmla="*/ 1874089 w 3926399"/>
              <a:gd name="csY5" fmla="*/ 1319289 h 1328069"/>
              <a:gd name="csX6" fmla="*/ 1654811 w 3926399"/>
              <a:gd name="csY6" fmla="*/ 1154553 h 1328069"/>
              <a:gd name="csX7" fmla="*/ 1654811 w 3926399"/>
              <a:gd name="csY7" fmla="*/ 720442 h 1328069"/>
              <a:gd name="csX8" fmla="*/ 56409 w 3926399"/>
              <a:gd name="csY8" fmla="*/ 720442 h 1328069"/>
              <a:gd name="csX9" fmla="*/ 0 w 3926399"/>
              <a:gd name="csY9" fmla="*/ 664033 h 1328069"/>
              <a:gd name="csX10" fmla="*/ 56409 w 3926399"/>
              <a:gd name="csY10" fmla="*/ 607624 h 1328069"/>
              <a:gd name="csX11" fmla="*/ 1654811 w 3926399"/>
              <a:gd name="csY11" fmla="*/ 607624 h 1328069"/>
              <a:gd name="csX12" fmla="*/ 1654811 w 3926399"/>
              <a:gd name="csY12" fmla="*/ 179868 h 1328069"/>
              <a:gd name="csX13" fmla="*/ 1829254 w 3926399"/>
              <a:gd name="csY13" fmla="*/ 438 h 132806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</a:cxnLst>
            <a:rect l="l" t="t" r="r" b="b"/>
            <a:pathLst>
              <a:path w="3926399" h="1328069">
                <a:moveTo>
                  <a:pt x="1829254" y="438"/>
                </a:moveTo>
                <a:cubicBezTo>
                  <a:pt x="1843681" y="1403"/>
                  <a:pt x="1858671" y="3977"/>
                  <a:pt x="1874089" y="8267"/>
                </a:cubicBezTo>
                <a:cubicBezTo>
                  <a:pt x="3833890" y="598572"/>
                  <a:pt x="3833890" y="598572"/>
                  <a:pt x="3833890" y="598572"/>
                </a:cubicBezTo>
                <a:cubicBezTo>
                  <a:pt x="3895561" y="615733"/>
                  <a:pt x="3926399" y="639757"/>
                  <a:pt x="3926399" y="663781"/>
                </a:cubicBezTo>
                <a:cubicBezTo>
                  <a:pt x="3926399" y="687804"/>
                  <a:pt x="3895561" y="711828"/>
                  <a:pt x="3833890" y="728987"/>
                </a:cubicBezTo>
                <a:cubicBezTo>
                  <a:pt x="1874089" y="1319289"/>
                  <a:pt x="1874089" y="1319289"/>
                  <a:pt x="1874089" y="1319289"/>
                </a:cubicBezTo>
                <a:cubicBezTo>
                  <a:pt x="1750745" y="1353609"/>
                  <a:pt x="1654811" y="1284969"/>
                  <a:pt x="1654811" y="1154553"/>
                </a:cubicBezTo>
                <a:lnTo>
                  <a:pt x="1654811" y="720442"/>
                </a:lnTo>
                <a:lnTo>
                  <a:pt x="56409" y="720442"/>
                </a:lnTo>
                <a:cubicBezTo>
                  <a:pt x="25255" y="720442"/>
                  <a:pt x="0" y="695187"/>
                  <a:pt x="0" y="664033"/>
                </a:cubicBezTo>
                <a:cubicBezTo>
                  <a:pt x="0" y="632879"/>
                  <a:pt x="25255" y="607624"/>
                  <a:pt x="56409" y="607624"/>
                </a:cubicBezTo>
                <a:lnTo>
                  <a:pt x="1654811" y="607624"/>
                </a:lnTo>
                <a:lnTo>
                  <a:pt x="1654811" y="179868"/>
                </a:lnTo>
                <a:cubicBezTo>
                  <a:pt x="1654811" y="65754"/>
                  <a:pt x="1728260" y="-6319"/>
                  <a:pt x="1829254" y="438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997711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7256</TotalTime>
  <Words>8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pawaposuke.com</Manager>
  <Company>pawaposuke.com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zu088_角丸の矢印</dc:title>
  <dc:subject>zu088_角丸の矢印</dc:subject>
  <dc:creator>ぱわぽすけ</dc:creator>
  <cp:revision>1</cp:revision>
  <dcterms:created xsi:type="dcterms:W3CDTF">2014-10-29T04:47:26Z</dcterms:created>
  <dcterms:modified xsi:type="dcterms:W3CDTF">2026-02-18T10:57:45Z</dcterms:modified>
  <cp:version>1</cp:version>
</cp:coreProperties>
</file>