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611" r:id="rId2"/>
    <p:sldId id="612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  <a:srgbClr val="FFFF99"/>
    <a:srgbClr val="FF6600"/>
    <a:srgbClr val="FF6699"/>
    <a:srgbClr val="FF0066"/>
    <a:srgbClr val="00CC00"/>
    <a:srgbClr val="FF9933"/>
    <a:srgbClr val="008080"/>
    <a:srgbClr val="FFCC00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911" autoAdjust="0"/>
    <p:restoredTop sz="94660"/>
  </p:normalViewPr>
  <p:slideViewPr>
    <p:cSldViewPr>
      <p:cViewPr varScale="1">
        <p:scale>
          <a:sx n="105" d="100"/>
          <a:sy n="105" d="100"/>
        </p:scale>
        <p:origin x="2160" y="312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DD9C7F3-390D-F00F-6186-F229268DBB64}"/>
              </a:ext>
            </a:extLst>
          </p:cNvPr>
          <p:cNvSpPr/>
          <p:nvPr userDrawn="1"/>
        </p:nvSpPr>
        <p:spPr>
          <a:xfrm>
            <a:off x="560512" y="548680"/>
            <a:ext cx="9035180" cy="601737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1187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/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/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正方形/長方形 11"/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正方形/長方形 12"/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00C0FDD-0339-7EE7-DE1A-B0D9953BD5D2}"/>
              </a:ext>
            </a:extLst>
          </p:cNvPr>
          <p:cNvSpPr txBox="1"/>
          <p:nvPr userDrawn="1"/>
        </p:nvSpPr>
        <p:spPr>
          <a:xfrm>
            <a:off x="7843478" y="6627168"/>
            <a:ext cx="204575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©2026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https://pawaposuke.com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5" r:id="rId3"/>
    <p:sldLayoutId id="2147483657" r:id="rId4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FA4533D-50A9-2377-928B-8E9C5E208B9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>
            <a:extLst>
              <a:ext uri="{FF2B5EF4-FFF2-40B4-BE49-F238E27FC236}">
                <a16:creationId xmlns:a16="http://schemas.microsoft.com/office/drawing/2014/main" id="{85A88029-8BE3-2C9F-B801-2A794993B1AB}"/>
              </a:ext>
            </a:extLst>
          </p:cNvPr>
          <p:cNvSpPr>
            <a:spLocks/>
          </p:cNvSpPr>
          <p:nvPr/>
        </p:nvSpPr>
        <p:spPr bwMode="auto">
          <a:xfrm>
            <a:off x="776536" y="1052736"/>
            <a:ext cx="2507732" cy="1656553"/>
          </a:xfrm>
          <a:custGeom>
            <a:avLst/>
            <a:gdLst>
              <a:gd name="T0" fmla="*/ 0 w 462"/>
              <a:gd name="T1" fmla="*/ 129 h 305"/>
              <a:gd name="T2" fmla="*/ 260 w 462"/>
              <a:gd name="T3" fmla="*/ 121 h 305"/>
              <a:gd name="T4" fmla="*/ 260 w 462"/>
              <a:gd name="T5" fmla="*/ 0 h 305"/>
              <a:gd name="T6" fmla="*/ 462 w 462"/>
              <a:gd name="T7" fmla="*/ 152 h 305"/>
              <a:gd name="T8" fmla="*/ 260 w 462"/>
              <a:gd name="T9" fmla="*/ 305 h 305"/>
              <a:gd name="T10" fmla="*/ 260 w 462"/>
              <a:gd name="T11" fmla="*/ 167 h 305"/>
              <a:gd name="T12" fmla="*/ 0 w 462"/>
              <a:gd name="T13" fmla="*/ 175 h 305"/>
              <a:gd name="T14" fmla="*/ 0 w 462"/>
              <a:gd name="T15" fmla="*/ 129 h 3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2" h="305">
                <a:moveTo>
                  <a:pt x="0" y="129"/>
                </a:moveTo>
                <a:cubicBezTo>
                  <a:pt x="87" y="180"/>
                  <a:pt x="173" y="145"/>
                  <a:pt x="260" y="121"/>
                </a:cubicBezTo>
                <a:cubicBezTo>
                  <a:pt x="260" y="78"/>
                  <a:pt x="260" y="38"/>
                  <a:pt x="260" y="0"/>
                </a:cubicBezTo>
                <a:cubicBezTo>
                  <a:pt x="327" y="43"/>
                  <a:pt x="395" y="57"/>
                  <a:pt x="462" y="152"/>
                </a:cubicBezTo>
                <a:cubicBezTo>
                  <a:pt x="395" y="159"/>
                  <a:pt x="327" y="247"/>
                  <a:pt x="260" y="305"/>
                </a:cubicBezTo>
                <a:cubicBezTo>
                  <a:pt x="260" y="257"/>
                  <a:pt x="260" y="211"/>
                  <a:pt x="260" y="167"/>
                </a:cubicBezTo>
                <a:cubicBezTo>
                  <a:pt x="173" y="191"/>
                  <a:pt x="87" y="226"/>
                  <a:pt x="0" y="175"/>
                </a:cubicBezTo>
                <a:cubicBezTo>
                  <a:pt x="0" y="160"/>
                  <a:pt x="0" y="145"/>
                  <a:pt x="0" y="129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8">
            <a:extLst>
              <a:ext uri="{FF2B5EF4-FFF2-40B4-BE49-F238E27FC236}">
                <a16:creationId xmlns:a16="http://schemas.microsoft.com/office/drawing/2014/main" id="{26E66313-48FF-BCCF-BFB0-B9EEF757BA9B}"/>
              </a:ext>
            </a:extLst>
          </p:cNvPr>
          <p:cNvSpPr>
            <a:spLocks/>
          </p:cNvSpPr>
          <p:nvPr/>
        </p:nvSpPr>
        <p:spPr bwMode="auto">
          <a:xfrm>
            <a:off x="776536" y="3962756"/>
            <a:ext cx="2507732" cy="2091684"/>
          </a:xfrm>
          <a:custGeom>
            <a:avLst/>
            <a:gdLst>
              <a:gd name="T0" fmla="*/ 0 w 462"/>
              <a:gd name="T1" fmla="*/ 122 h 385"/>
              <a:gd name="T2" fmla="*/ 353 w 462"/>
              <a:gd name="T3" fmla="*/ 94 h 385"/>
              <a:gd name="T4" fmla="*/ 353 w 462"/>
              <a:gd name="T5" fmla="*/ 0 h 385"/>
              <a:gd name="T6" fmla="*/ 462 w 462"/>
              <a:gd name="T7" fmla="*/ 193 h 385"/>
              <a:gd name="T8" fmla="*/ 353 w 462"/>
              <a:gd name="T9" fmla="*/ 385 h 385"/>
              <a:gd name="T10" fmla="*/ 353 w 462"/>
              <a:gd name="T11" fmla="*/ 235 h 385"/>
              <a:gd name="T12" fmla="*/ 0 w 462"/>
              <a:gd name="T13" fmla="*/ 263 h 385"/>
              <a:gd name="T14" fmla="*/ 0 w 462"/>
              <a:gd name="T15" fmla="*/ 122 h 3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2" h="385">
                <a:moveTo>
                  <a:pt x="0" y="122"/>
                </a:moveTo>
                <a:cubicBezTo>
                  <a:pt x="118" y="198"/>
                  <a:pt x="235" y="100"/>
                  <a:pt x="353" y="94"/>
                </a:cubicBezTo>
                <a:cubicBezTo>
                  <a:pt x="353" y="58"/>
                  <a:pt x="353" y="27"/>
                  <a:pt x="353" y="0"/>
                </a:cubicBezTo>
                <a:cubicBezTo>
                  <a:pt x="389" y="40"/>
                  <a:pt x="426" y="98"/>
                  <a:pt x="462" y="193"/>
                </a:cubicBezTo>
                <a:cubicBezTo>
                  <a:pt x="426" y="227"/>
                  <a:pt x="389" y="296"/>
                  <a:pt x="353" y="385"/>
                </a:cubicBezTo>
                <a:cubicBezTo>
                  <a:pt x="353" y="330"/>
                  <a:pt x="353" y="280"/>
                  <a:pt x="353" y="235"/>
                </a:cubicBezTo>
                <a:cubicBezTo>
                  <a:pt x="235" y="241"/>
                  <a:pt x="118" y="339"/>
                  <a:pt x="0" y="263"/>
                </a:cubicBezTo>
                <a:cubicBezTo>
                  <a:pt x="0" y="216"/>
                  <a:pt x="0" y="169"/>
                  <a:pt x="0" y="122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10">
            <a:extLst>
              <a:ext uri="{FF2B5EF4-FFF2-40B4-BE49-F238E27FC236}">
                <a16:creationId xmlns:a16="http://schemas.microsoft.com/office/drawing/2014/main" id="{8FC0C4DC-EDA4-1F97-5942-46B034E572CE}"/>
              </a:ext>
            </a:extLst>
          </p:cNvPr>
          <p:cNvSpPr>
            <a:spLocks/>
          </p:cNvSpPr>
          <p:nvPr/>
        </p:nvSpPr>
        <p:spPr bwMode="auto">
          <a:xfrm>
            <a:off x="3878436" y="1052736"/>
            <a:ext cx="2507732" cy="1656553"/>
          </a:xfrm>
          <a:custGeom>
            <a:avLst/>
            <a:gdLst>
              <a:gd name="T0" fmla="*/ 0 w 462"/>
              <a:gd name="T1" fmla="*/ 84 h 305"/>
              <a:gd name="T2" fmla="*/ 261 w 462"/>
              <a:gd name="T3" fmla="*/ 77 h 305"/>
              <a:gd name="T4" fmla="*/ 261 w 462"/>
              <a:gd name="T5" fmla="*/ 0 h 305"/>
              <a:gd name="T6" fmla="*/ 462 w 462"/>
              <a:gd name="T7" fmla="*/ 152 h 305"/>
              <a:gd name="T8" fmla="*/ 261 w 462"/>
              <a:gd name="T9" fmla="*/ 305 h 305"/>
              <a:gd name="T10" fmla="*/ 261 w 462"/>
              <a:gd name="T11" fmla="*/ 214 h 305"/>
              <a:gd name="T12" fmla="*/ 0 w 462"/>
              <a:gd name="T13" fmla="*/ 220 h 305"/>
              <a:gd name="T14" fmla="*/ 0 w 462"/>
              <a:gd name="T15" fmla="*/ 84 h 3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2" h="305">
                <a:moveTo>
                  <a:pt x="0" y="84"/>
                </a:moveTo>
                <a:cubicBezTo>
                  <a:pt x="87" y="125"/>
                  <a:pt x="174" y="97"/>
                  <a:pt x="261" y="77"/>
                </a:cubicBezTo>
                <a:cubicBezTo>
                  <a:pt x="261" y="51"/>
                  <a:pt x="261" y="25"/>
                  <a:pt x="261" y="0"/>
                </a:cubicBezTo>
                <a:cubicBezTo>
                  <a:pt x="328" y="43"/>
                  <a:pt x="395" y="57"/>
                  <a:pt x="462" y="152"/>
                </a:cubicBezTo>
                <a:cubicBezTo>
                  <a:pt x="395" y="159"/>
                  <a:pt x="328" y="246"/>
                  <a:pt x="261" y="305"/>
                </a:cubicBezTo>
                <a:cubicBezTo>
                  <a:pt x="261" y="274"/>
                  <a:pt x="261" y="243"/>
                  <a:pt x="261" y="214"/>
                </a:cubicBezTo>
                <a:cubicBezTo>
                  <a:pt x="174" y="233"/>
                  <a:pt x="87" y="262"/>
                  <a:pt x="0" y="220"/>
                </a:cubicBezTo>
                <a:cubicBezTo>
                  <a:pt x="0" y="175"/>
                  <a:pt x="0" y="130"/>
                  <a:pt x="0" y="84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2">
            <a:extLst>
              <a:ext uri="{FF2B5EF4-FFF2-40B4-BE49-F238E27FC236}">
                <a16:creationId xmlns:a16="http://schemas.microsoft.com/office/drawing/2014/main" id="{6E1C34A6-41EB-81D0-5098-3330C69F483C}"/>
              </a:ext>
            </a:extLst>
          </p:cNvPr>
          <p:cNvSpPr>
            <a:spLocks/>
          </p:cNvSpPr>
          <p:nvPr/>
        </p:nvSpPr>
        <p:spPr bwMode="auto">
          <a:xfrm>
            <a:off x="6969224" y="1052736"/>
            <a:ext cx="2507732" cy="1656553"/>
          </a:xfrm>
          <a:custGeom>
            <a:avLst/>
            <a:gdLst>
              <a:gd name="T0" fmla="*/ 0 w 462"/>
              <a:gd name="T1" fmla="*/ 53 h 305"/>
              <a:gd name="T2" fmla="*/ 260 w 462"/>
              <a:gd name="T3" fmla="*/ 48 h 305"/>
              <a:gd name="T4" fmla="*/ 260 w 462"/>
              <a:gd name="T5" fmla="*/ 0 h 305"/>
              <a:gd name="T6" fmla="*/ 462 w 462"/>
              <a:gd name="T7" fmla="*/ 152 h 305"/>
              <a:gd name="T8" fmla="*/ 260 w 462"/>
              <a:gd name="T9" fmla="*/ 305 h 305"/>
              <a:gd name="T10" fmla="*/ 260 w 462"/>
              <a:gd name="T11" fmla="*/ 246 h 305"/>
              <a:gd name="T12" fmla="*/ 0 w 462"/>
              <a:gd name="T13" fmla="*/ 251 h 305"/>
              <a:gd name="T14" fmla="*/ 0 w 462"/>
              <a:gd name="T15" fmla="*/ 53 h 3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2" h="305">
                <a:moveTo>
                  <a:pt x="0" y="53"/>
                </a:moveTo>
                <a:cubicBezTo>
                  <a:pt x="86" y="83"/>
                  <a:pt x="173" y="63"/>
                  <a:pt x="260" y="48"/>
                </a:cubicBezTo>
                <a:cubicBezTo>
                  <a:pt x="260" y="32"/>
                  <a:pt x="260" y="16"/>
                  <a:pt x="260" y="0"/>
                </a:cubicBezTo>
                <a:cubicBezTo>
                  <a:pt x="327" y="43"/>
                  <a:pt x="395" y="57"/>
                  <a:pt x="462" y="152"/>
                </a:cubicBezTo>
                <a:cubicBezTo>
                  <a:pt x="395" y="159"/>
                  <a:pt x="327" y="246"/>
                  <a:pt x="260" y="305"/>
                </a:cubicBezTo>
                <a:cubicBezTo>
                  <a:pt x="260" y="285"/>
                  <a:pt x="260" y="265"/>
                  <a:pt x="260" y="246"/>
                </a:cubicBezTo>
                <a:cubicBezTo>
                  <a:pt x="173" y="260"/>
                  <a:pt x="86" y="281"/>
                  <a:pt x="0" y="251"/>
                </a:cubicBezTo>
                <a:cubicBezTo>
                  <a:pt x="0" y="185"/>
                  <a:pt x="0" y="119"/>
                  <a:pt x="0" y="53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4">
            <a:extLst>
              <a:ext uri="{FF2B5EF4-FFF2-40B4-BE49-F238E27FC236}">
                <a16:creationId xmlns:a16="http://schemas.microsoft.com/office/drawing/2014/main" id="{90309E43-2E3B-5EF1-5EC0-1C9510A35689}"/>
              </a:ext>
            </a:extLst>
          </p:cNvPr>
          <p:cNvSpPr>
            <a:spLocks/>
          </p:cNvSpPr>
          <p:nvPr/>
        </p:nvSpPr>
        <p:spPr bwMode="auto">
          <a:xfrm>
            <a:off x="3867324" y="3962756"/>
            <a:ext cx="2515366" cy="2091684"/>
          </a:xfrm>
          <a:custGeom>
            <a:avLst/>
            <a:gdLst>
              <a:gd name="T0" fmla="*/ 0 w 463"/>
              <a:gd name="T1" fmla="*/ 91 h 385"/>
              <a:gd name="T2" fmla="*/ 354 w 463"/>
              <a:gd name="T3" fmla="*/ 67 h 385"/>
              <a:gd name="T4" fmla="*/ 354 w 463"/>
              <a:gd name="T5" fmla="*/ 0 h 385"/>
              <a:gd name="T6" fmla="*/ 463 w 463"/>
              <a:gd name="T7" fmla="*/ 193 h 385"/>
              <a:gd name="T8" fmla="*/ 354 w 463"/>
              <a:gd name="T9" fmla="*/ 385 h 385"/>
              <a:gd name="T10" fmla="*/ 354 w 463"/>
              <a:gd name="T11" fmla="*/ 271 h 385"/>
              <a:gd name="T12" fmla="*/ 0 w 463"/>
              <a:gd name="T13" fmla="*/ 294 h 385"/>
              <a:gd name="T14" fmla="*/ 0 w 463"/>
              <a:gd name="T15" fmla="*/ 91 h 3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3" h="385">
                <a:moveTo>
                  <a:pt x="0" y="91"/>
                </a:moveTo>
                <a:cubicBezTo>
                  <a:pt x="118" y="154"/>
                  <a:pt x="236" y="72"/>
                  <a:pt x="354" y="67"/>
                </a:cubicBezTo>
                <a:cubicBezTo>
                  <a:pt x="354" y="42"/>
                  <a:pt x="354" y="20"/>
                  <a:pt x="354" y="0"/>
                </a:cubicBezTo>
                <a:cubicBezTo>
                  <a:pt x="390" y="40"/>
                  <a:pt x="426" y="98"/>
                  <a:pt x="463" y="193"/>
                </a:cubicBezTo>
                <a:cubicBezTo>
                  <a:pt x="426" y="227"/>
                  <a:pt x="390" y="296"/>
                  <a:pt x="354" y="385"/>
                </a:cubicBezTo>
                <a:cubicBezTo>
                  <a:pt x="354" y="344"/>
                  <a:pt x="354" y="306"/>
                  <a:pt x="354" y="271"/>
                </a:cubicBezTo>
                <a:cubicBezTo>
                  <a:pt x="236" y="276"/>
                  <a:pt x="118" y="358"/>
                  <a:pt x="0" y="294"/>
                </a:cubicBezTo>
                <a:cubicBezTo>
                  <a:pt x="0" y="227"/>
                  <a:pt x="0" y="159"/>
                  <a:pt x="0" y="91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Freeform 16">
            <a:extLst>
              <a:ext uri="{FF2B5EF4-FFF2-40B4-BE49-F238E27FC236}">
                <a16:creationId xmlns:a16="http://schemas.microsoft.com/office/drawing/2014/main" id="{ECDA20F4-CDA3-90C6-23D0-2EDADB4B83DE}"/>
              </a:ext>
            </a:extLst>
          </p:cNvPr>
          <p:cNvSpPr>
            <a:spLocks/>
          </p:cNvSpPr>
          <p:nvPr/>
        </p:nvSpPr>
        <p:spPr bwMode="auto">
          <a:xfrm>
            <a:off x="6948587" y="3962756"/>
            <a:ext cx="2511548" cy="2091684"/>
          </a:xfrm>
          <a:custGeom>
            <a:avLst/>
            <a:gdLst>
              <a:gd name="T0" fmla="*/ 0 w 463"/>
              <a:gd name="T1" fmla="*/ 45 h 385"/>
              <a:gd name="T2" fmla="*/ 354 w 463"/>
              <a:gd name="T3" fmla="*/ 31 h 385"/>
              <a:gd name="T4" fmla="*/ 354 w 463"/>
              <a:gd name="T5" fmla="*/ 0 h 385"/>
              <a:gd name="T6" fmla="*/ 463 w 463"/>
              <a:gd name="T7" fmla="*/ 193 h 385"/>
              <a:gd name="T8" fmla="*/ 354 w 463"/>
              <a:gd name="T9" fmla="*/ 385 h 385"/>
              <a:gd name="T10" fmla="*/ 354 w 463"/>
              <a:gd name="T11" fmla="*/ 327 h 385"/>
              <a:gd name="T12" fmla="*/ 0 w 463"/>
              <a:gd name="T13" fmla="*/ 341 h 385"/>
              <a:gd name="T14" fmla="*/ 0 w 463"/>
              <a:gd name="T15" fmla="*/ 45 h 3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3" h="385">
                <a:moveTo>
                  <a:pt x="0" y="45"/>
                </a:moveTo>
                <a:cubicBezTo>
                  <a:pt x="118" y="81"/>
                  <a:pt x="236" y="34"/>
                  <a:pt x="354" y="31"/>
                </a:cubicBezTo>
                <a:cubicBezTo>
                  <a:pt x="354" y="20"/>
                  <a:pt x="354" y="10"/>
                  <a:pt x="354" y="0"/>
                </a:cubicBezTo>
                <a:cubicBezTo>
                  <a:pt x="390" y="40"/>
                  <a:pt x="426" y="98"/>
                  <a:pt x="463" y="193"/>
                </a:cubicBezTo>
                <a:cubicBezTo>
                  <a:pt x="426" y="227"/>
                  <a:pt x="390" y="296"/>
                  <a:pt x="354" y="385"/>
                </a:cubicBezTo>
                <a:cubicBezTo>
                  <a:pt x="354" y="365"/>
                  <a:pt x="354" y="346"/>
                  <a:pt x="354" y="327"/>
                </a:cubicBezTo>
                <a:cubicBezTo>
                  <a:pt x="236" y="330"/>
                  <a:pt x="118" y="377"/>
                  <a:pt x="0" y="341"/>
                </a:cubicBezTo>
                <a:cubicBezTo>
                  <a:pt x="0" y="242"/>
                  <a:pt x="0" y="143"/>
                  <a:pt x="0" y="45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6" name="テキスト ボックス 65">
            <a:extLst>
              <a:ext uri="{FF2B5EF4-FFF2-40B4-BE49-F238E27FC236}">
                <a16:creationId xmlns:a16="http://schemas.microsoft.com/office/drawing/2014/main" id="{DCDD1553-8510-A49D-5652-D66E3E9969BE}"/>
              </a:ext>
            </a:extLst>
          </p:cNvPr>
          <p:cNvSpPr txBox="1"/>
          <p:nvPr/>
        </p:nvSpPr>
        <p:spPr>
          <a:xfrm>
            <a:off x="4168188" y="211844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ゆらゆら矢印</a:t>
            </a:r>
          </a:p>
        </p:txBody>
      </p:sp>
    </p:spTree>
    <p:extLst>
      <p:ext uri="{BB962C8B-B14F-4D97-AF65-F5344CB8AC3E}">
        <p14:creationId xmlns:p14="http://schemas.microsoft.com/office/powerpoint/2010/main" val="5549183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D17F081-AC06-7249-BDD2-C68F41CB0C9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 18">
            <a:extLst>
              <a:ext uri="{FF2B5EF4-FFF2-40B4-BE49-F238E27FC236}">
                <a16:creationId xmlns:a16="http://schemas.microsoft.com/office/drawing/2014/main" id="{E9B02B3E-3380-CD36-6E5F-F8B23771A367}"/>
              </a:ext>
            </a:extLst>
          </p:cNvPr>
          <p:cNvSpPr>
            <a:spLocks/>
          </p:cNvSpPr>
          <p:nvPr/>
        </p:nvSpPr>
        <p:spPr bwMode="auto">
          <a:xfrm>
            <a:off x="759391" y="963761"/>
            <a:ext cx="2435835" cy="1609059"/>
          </a:xfrm>
          <a:custGeom>
            <a:avLst/>
            <a:gdLst>
              <a:gd name="T0" fmla="*/ 0 w 462"/>
              <a:gd name="T1" fmla="*/ 112 h 305"/>
              <a:gd name="T2" fmla="*/ 260 w 462"/>
              <a:gd name="T3" fmla="*/ 129 h 305"/>
              <a:gd name="T4" fmla="*/ 260 w 462"/>
              <a:gd name="T5" fmla="*/ 0 h 305"/>
              <a:gd name="T6" fmla="*/ 462 w 462"/>
              <a:gd name="T7" fmla="*/ 135 h 305"/>
              <a:gd name="T8" fmla="*/ 260 w 462"/>
              <a:gd name="T9" fmla="*/ 305 h 305"/>
              <a:gd name="T10" fmla="*/ 260 w 462"/>
              <a:gd name="T11" fmla="*/ 175 h 305"/>
              <a:gd name="T12" fmla="*/ 0 w 462"/>
              <a:gd name="T13" fmla="*/ 158 h 305"/>
              <a:gd name="T14" fmla="*/ 0 w 462"/>
              <a:gd name="T15" fmla="*/ 112 h 3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2" h="305">
                <a:moveTo>
                  <a:pt x="0" y="112"/>
                </a:moveTo>
                <a:cubicBezTo>
                  <a:pt x="87" y="9"/>
                  <a:pt x="173" y="80"/>
                  <a:pt x="260" y="129"/>
                </a:cubicBezTo>
                <a:cubicBezTo>
                  <a:pt x="260" y="86"/>
                  <a:pt x="260" y="43"/>
                  <a:pt x="260" y="0"/>
                </a:cubicBezTo>
                <a:cubicBezTo>
                  <a:pt x="327" y="89"/>
                  <a:pt x="395" y="164"/>
                  <a:pt x="462" y="135"/>
                </a:cubicBezTo>
                <a:cubicBezTo>
                  <a:pt x="395" y="266"/>
                  <a:pt x="327" y="292"/>
                  <a:pt x="260" y="305"/>
                </a:cubicBezTo>
                <a:cubicBezTo>
                  <a:pt x="260" y="262"/>
                  <a:pt x="260" y="219"/>
                  <a:pt x="260" y="175"/>
                </a:cubicBezTo>
                <a:cubicBezTo>
                  <a:pt x="173" y="126"/>
                  <a:pt x="87" y="55"/>
                  <a:pt x="0" y="158"/>
                </a:cubicBezTo>
                <a:cubicBezTo>
                  <a:pt x="0" y="143"/>
                  <a:pt x="0" y="128"/>
                  <a:pt x="0" y="112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1" name="Freeform 20">
            <a:extLst>
              <a:ext uri="{FF2B5EF4-FFF2-40B4-BE49-F238E27FC236}">
                <a16:creationId xmlns:a16="http://schemas.microsoft.com/office/drawing/2014/main" id="{BF500BD4-C260-E293-ED3E-3E5436EADFCE}"/>
              </a:ext>
            </a:extLst>
          </p:cNvPr>
          <p:cNvSpPr>
            <a:spLocks/>
          </p:cNvSpPr>
          <p:nvPr/>
        </p:nvSpPr>
        <p:spPr bwMode="auto">
          <a:xfrm>
            <a:off x="759391" y="3490744"/>
            <a:ext cx="2435835" cy="2661992"/>
          </a:xfrm>
          <a:custGeom>
            <a:avLst/>
            <a:gdLst>
              <a:gd name="T0" fmla="*/ 0 w 462"/>
              <a:gd name="T1" fmla="*/ 176 h 505"/>
              <a:gd name="T2" fmla="*/ 353 w 462"/>
              <a:gd name="T3" fmla="*/ 242 h 505"/>
              <a:gd name="T4" fmla="*/ 353 w 462"/>
              <a:gd name="T5" fmla="*/ 120 h 505"/>
              <a:gd name="T6" fmla="*/ 462 w 462"/>
              <a:gd name="T7" fmla="*/ 247 h 505"/>
              <a:gd name="T8" fmla="*/ 353 w 462"/>
              <a:gd name="T9" fmla="*/ 505 h 505"/>
              <a:gd name="T10" fmla="*/ 353 w 462"/>
              <a:gd name="T11" fmla="*/ 383 h 505"/>
              <a:gd name="T12" fmla="*/ 0 w 462"/>
              <a:gd name="T13" fmla="*/ 317 h 505"/>
              <a:gd name="T14" fmla="*/ 0 w 462"/>
              <a:gd name="T15" fmla="*/ 176 h 5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2" h="505">
                <a:moveTo>
                  <a:pt x="0" y="176"/>
                </a:moveTo>
                <a:cubicBezTo>
                  <a:pt x="118" y="0"/>
                  <a:pt x="235" y="228"/>
                  <a:pt x="353" y="242"/>
                </a:cubicBezTo>
                <a:cubicBezTo>
                  <a:pt x="353" y="201"/>
                  <a:pt x="353" y="161"/>
                  <a:pt x="353" y="120"/>
                </a:cubicBezTo>
                <a:cubicBezTo>
                  <a:pt x="389" y="189"/>
                  <a:pt x="426" y="237"/>
                  <a:pt x="462" y="247"/>
                </a:cubicBezTo>
                <a:cubicBezTo>
                  <a:pt x="426" y="365"/>
                  <a:pt x="389" y="445"/>
                  <a:pt x="353" y="505"/>
                </a:cubicBezTo>
                <a:cubicBezTo>
                  <a:pt x="353" y="464"/>
                  <a:pt x="353" y="424"/>
                  <a:pt x="353" y="383"/>
                </a:cubicBezTo>
                <a:cubicBezTo>
                  <a:pt x="235" y="369"/>
                  <a:pt x="118" y="141"/>
                  <a:pt x="0" y="317"/>
                </a:cubicBezTo>
                <a:cubicBezTo>
                  <a:pt x="0" y="270"/>
                  <a:pt x="0" y="223"/>
                  <a:pt x="0" y="176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3" name="Freeform 22">
            <a:extLst>
              <a:ext uri="{FF2B5EF4-FFF2-40B4-BE49-F238E27FC236}">
                <a16:creationId xmlns:a16="http://schemas.microsoft.com/office/drawing/2014/main" id="{3E78FEF6-3E17-83C8-C56E-EFBC30DCEA1B}"/>
              </a:ext>
            </a:extLst>
          </p:cNvPr>
          <p:cNvSpPr>
            <a:spLocks/>
          </p:cNvSpPr>
          <p:nvPr/>
        </p:nvSpPr>
        <p:spPr bwMode="auto">
          <a:xfrm>
            <a:off x="3881432" y="881211"/>
            <a:ext cx="2435835" cy="1801850"/>
          </a:xfrm>
          <a:custGeom>
            <a:avLst/>
            <a:gdLst>
              <a:gd name="T0" fmla="*/ 0 w 462"/>
              <a:gd name="T1" fmla="*/ 103 h 341"/>
              <a:gd name="T2" fmla="*/ 261 w 462"/>
              <a:gd name="T3" fmla="*/ 120 h 341"/>
              <a:gd name="T4" fmla="*/ 261 w 462"/>
              <a:gd name="T5" fmla="*/ 36 h 341"/>
              <a:gd name="T6" fmla="*/ 462 w 462"/>
              <a:gd name="T7" fmla="*/ 171 h 341"/>
              <a:gd name="T8" fmla="*/ 261 w 462"/>
              <a:gd name="T9" fmla="*/ 341 h 341"/>
              <a:gd name="T10" fmla="*/ 261 w 462"/>
              <a:gd name="T11" fmla="*/ 257 h 341"/>
              <a:gd name="T12" fmla="*/ 0 w 462"/>
              <a:gd name="T13" fmla="*/ 239 h 341"/>
              <a:gd name="T14" fmla="*/ 0 w 462"/>
              <a:gd name="T15" fmla="*/ 103 h 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2" h="341">
                <a:moveTo>
                  <a:pt x="0" y="103"/>
                </a:moveTo>
                <a:cubicBezTo>
                  <a:pt x="87" y="0"/>
                  <a:pt x="174" y="71"/>
                  <a:pt x="261" y="120"/>
                </a:cubicBezTo>
                <a:cubicBezTo>
                  <a:pt x="261" y="92"/>
                  <a:pt x="261" y="64"/>
                  <a:pt x="261" y="36"/>
                </a:cubicBezTo>
                <a:cubicBezTo>
                  <a:pt x="328" y="125"/>
                  <a:pt x="395" y="200"/>
                  <a:pt x="462" y="171"/>
                </a:cubicBezTo>
                <a:cubicBezTo>
                  <a:pt x="395" y="302"/>
                  <a:pt x="328" y="328"/>
                  <a:pt x="261" y="341"/>
                </a:cubicBezTo>
                <a:cubicBezTo>
                  <a:pt x="261" y="313"/>
                  <a:pt x="261" y="285"/>
                  <a:pt x="261" y="257"/>
                </a:cubicBezTo>
                <a:cubicBezTo>
                  <a:pt x="174" y="207"/>
                  <a:pt x="87" y="136"/>
                  <a:pt x="0" y="239"/>
                </a:cubicBezTo>
                <a:cubicBezTo>
                  <a:pt x="0" y="194"/>
                  <a:pt x="0" y="149"/>
                  <a:pt x="0" y="103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5" name="Freeform 24">
            <a:extLst>
              <a:ext uri="{FF2B5EF4-FFF2-40B4-BE49-F238E27FC236}">
                <a16:creationId xmlns:a16="http://schemas.microsoft.com/office/drawing/2014/main" id="{E5F6117D-3D59-9E38-91F1-46E02638A2D2}"/>
              </a:ext>
            </a:extLst>
          </p:cNvPr>
          <p:cNvSpPr>
            <a:spLocks/>
          </p:cNvSpPr>
          <p:nvPr/>
        </p:nvSpPr>
        <p:spPr bwMode="auto">
          <a:xfrm>
            <a:off x="6988274" y="811361"/>
            <a:ext cx="2439541" cy="1964980"/>
          </a:xfrm>
          <a:custGeom>
            <a:avLst/>
            <a:gdLst>
              <a:gd name="T0" fmla="*/ 0 w 462"/>
              <a:gd name="T1" fmla="*/ 103 h 372"/>
              <a:gd name="T2" fmla="*/ 260 w 462"/>
              <a:gd name="T3" fmla="*/ 121 h 372"/>
              <a:gd name="T4" fmla="*/ 260 w 462"/>
              <a:gd name="T5" fmla="*/ 67 h 372"/>
              <a:gd name="T6" fmla="*/ 462 w 462"/>
              <a:gd name="T7" fmla="*/ 202 h 372"/>
              <a:gd name="T8" fmla="*/ 260 w 462"/>
              <a:gd name="T9" fmla="*/ 372 h 372"/>
              <a:gd name="T10" fmla="*/ 260 w 462"/>
              <a:gd name="T11" fmla="*/ 318 h 372"/>
              <a:gd name="T12" fmla="*/ 0 w 462"/>
              <a:gd name="T13" fmla="*/ 301 h 372"/>
              <a:gd name="T14" fmla="*/ 0 w 462"/>
              <a:gd name="T15" fmla="*/ 103 h 3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2" h="372">
                <a:moveTo>
                  <a:pt x="0" y="103"/>
                </a:moveTo>
                <a:cubicBezTo>
                  <a:pt x="86" y="0"/>
                  <a:pt x="173" y="71"/>
                  <a:pt x="260" y="121"/>
                </a:cubicBezTo>
                <a:cubicBezTo>
                  <a:pt x="260" y="103"/>
                  <a:pt x="260" y="85"/>
                  <a:pt x="260" y="67"/>
                </a:cubicBezTo>
                <a:cubicBezTo>
                  <a:pt x="327" y="156"/>
                  <a:pt x="395" y="231"/>
                  <a:pt x="462" y="202"/>
                </a:cubicBezTo>
                <a:cubicBezTo>
                  <a:pt x="395" y="333"/>
                  <a:pt x="327" y="359"/>
                  <a:pt x="260" y="372"/>
                </a:cubicBezTo>
                <a:cubicBezTo>
                  <a:pt x="260" y="354"/>
                  <a:pt x="260" y="336"/>
                  <a:pt x="260" y="318"/>
                </a:cubicBezTo>
                <a:cubicBezTo>
                  <a:pt x="173" y="269"/>
                  <a:pt x="86" y="198"/>
                  <a:pt x="0" y="301"/>
                </a:cubicBezTo>
                <a:cubicBezTo>
                  <a:pt x="0" y="235"/>
                  <a:pt x="0" y="169"/>
                  <a:pt x="0" y="103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7" name="Freeform 26">
            <a:extLst>
              <a:ext uri="{FF2B5EF4-FFF2-40B4-BE49-F238E27FC236}">
                <a16:creationId xmlns:a16="http://schemas.microsoft.com/office/drawing/2014/main" id="{76206FD8-9B06-4A3D-5F3A-1435AD628044}"/>
              </a:ext>
            </a:extLst>
          </p:cNvPr>
          <p:cNvSpPr>
            <a:spLocks/>
          </p:cNvSpPr>
          <p:nvPr/>
        </p:nvSpPr>
        <p:spPr bwMode="auto">
          <a:xfrm>
            <a:off x="3870320" y="3420894"/>
            <a:ext cx="2443250" cy="2825122"/>
          </a:xfrm>
          <a:custGeom>
            <a:avLst/>
            <a:gdLst>
              <a:gd name="T0" fmla="*/ 0 w 463"/>
              <a:gd name="T1" fmla="*/ 176 h 536"/>
              <a:gd name="T2" fmla="*/ 354 w 463"/>
              <a:gd name="T3" fmla="*/ 242 h 536"/>
              <a:gd name="T4" fmla="*/ 354 w 463"/>
              <a:gd name="T5" fmla="*/ 151 h 536"/>
              <a:gd name="T6" fmla="*/ 463 w 463"/>
              <a:gd name="T7" fmla="*/ 278 h 536"/>
              <a:gd name="T8" fmla="*/ 354 w 463"/>
              <a:gd name="T9" fmla="*/ 536 h 536"/>
              <a:gd name="T10" fmla="*/ 354 w 463"/>
              <a:gd name="T11" fmla="*/ 445 h 536"/>
              <a:gd name="T12" fmla="*/ 0 w 463"/>
              <a:gd name="T13" fmla="*/ 379 h 536"/>
              <a:gd name="T14" fmla="*/ 0 w 463"/>
              <a:gd name="T15" fmla="*/ 176 h 5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3" h="536">
                <a:moveTo>
                  <a:pt x="0" y="176"/>
                </a:moveTo>
                <a:cubicBezTo>
                  <a:pt x="118" y="0"/>
                  <a:pt x="236" y="227"/>
                  <a:pt x="354" y="242"/>
                </a:cubicBezTo>
                <a:cubicBezTo>
                  <a:pt x="354" y="212"/>
                  <a:pt x="354" y="181"/>
                  <a:pt x="354" y="151"/>
                </a:cubicBezTo>
                <a:cubicBezTo>
                  <a:pt x="390" y="220"/>
                  <a:pt x="426" y="268"/>
                  <a:pt x="463" y="278"/>
                </a:cubicBezTo>
                <a:cubicBezTo>
                  <a:pt x="426" y="396"/>
                  <a:pt x="390" y="476"/>
                  <a:pt x="354" y="536"/>
                </a:cubicBezTo>
                <a:cubicBezTo>
                  <a:pt x="354" y="506"/>
                  <a:pt x="354" y="475"/>
                  <a:pt x="354" y="445"/>
                </a:cubicBezTo>
                <a:cubicBezTo>
                  <a:pt x="236" y="431"/>
                  <a:pt x="118" y="203"/>
                  <a:pt x="0" y="379"/>
                </a:cubicBezTo>
                <a:cubicBezTo>
                  <a:pt x="0" y="312"/>
                  <a:pt x="0" y="244"/>
                  <a:pt x="0" y="176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9" name="Freeform 28">
            <a:extLst>
              <a:ext uri="{FF2B5EF4-FFF2-40B4-BE49-F238E27FC236}">
                <a16:creationId xmlns:a16="http://schemas.microsoft.com/office/drawing/2014/main" id="{C5784B2A-C468-8F59-02A5-4A1829F18D84}"/>
              </a:ext>
            </a:extLst>
          </p:cNvPr>
          <p:cNvSpPr>
            <a:spLocks/>
          </p:cNvSpPr>
          <p:nvPr/>
        </p:nvSpPr>
        <p:spPr bwMode="auto">
          <a:xfrm>
            <a:off x="6969224" y="3314531"/>
            <a:ext cx="2439541" cy="3073526"/>
          </a:xfrm>
          <a:custGeom>
            <a:avLst/>
            <a:gdLst>
              <a:gd name="T0" fmla="*/ 0 w 463"/>
              <a:gd name="T1" fmla="*/ 177 h 583"/>
              <a:gd name="T2" fmla="*/ 354 w 463"/>
              <a:gd name="T3" fmla="*/ 243 h 583"/>
              <a:gd name="T4" fmla="*/ 354 w 463"/>
              <a:gd name="T5" fmla="*/ 198 h 583"/>
              <a:gd name="T6" fmla="*/ 463 w 463"/>
              <a:gd name="T7" fmla="*/ 325 h 583"/>
              <a:gd name="T8" fmla="*/ 354 w 463"/>
              <a:gd name="T9" fmla="*/ 583 h 583"/>
              <a:gd name="T10" fmla="*/ 354 w 463"/>
              <a:gd name="T11" fmla="*/ 539 h 583"/>
              <a:gd name="T12" fmla="*/ 0 w 463"/>
              <a:gd name="T13" fmla="*/ 473 h 583"/>
              <a:gd name="T14" fmla="*/ 0 w 463"/>
              <a:gd name="T15" fmla="*/ 177 h 5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3" h="583">
                <a:moveTo>
                  <a:pt x="0" y="177"/>
                </a:moveTo>
                <a:cubicBezTo>
                  <a:pt x="118" y="0"/>
                  <a:pt x="236" y="228"/>
                  <a:pt x="354" y="243"/>
                </a:cubicBezTo>
                <a:cubicBezTo>
                  <a:pt x="354" y="228"/>
                  <a:pt x="354" y="213"/>
                  <a:pt x="354" y="198"/>
                </a:cubicBezTo>
                <a:cubicBezTo>
                  <a:pt x="390" y="267"/>
                  <a:pt x="426" y="315"/>
                  <a:pt x="463" y="325"/>
                </a:cubicBezTo>
                <a:cubicBezTo>
                  <a:pt x="426" y="443"/>
                  <a:pt x="390" y="523"/>
                  <a:pt x="354" y="583"/>
                </a:cubicBezTo>
                <a:cubicBezTo>
                  <a:pt x="354" y="568"/>
                  <a:pt x="354" y="553"/>
                  <a:pt x="354" y="539"/>
                </a:cubicBezTo>
                <a:cubicBezTo>
                  <a:pt x="236" y="524"/>
                  <a:pt x="118" y="296"/>
                  <a:pt x="0" y="473"/>
                </a:cubicBezTo>
                <a:cubicBezTo>
                  <a:pt x="0" y="374"/>
                  <a:pt x="0" y="275"/>
                  <a:pt x="0" y="177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6750C62-7071-29B2-399E-4A1B140441DF}"/>
              </a:ext>
            </a:extLst>
          </p:cNvPr>
          <p:cNvSpPr txBox="1"/>
          <p:nvPr/>
        </p:nvSpPr>
        <p:spPr>
          <a:xfrm>
            <a:off x="4168188" y="211844"/>
            <a:ext cx="15696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ゆらゆら矢印</a:t>
            </a:r>
          </a:p>
        </p:txBody>
      </p:sp>
    </p:spTree>
    <p:extLst>
      <p:ext uri="{BB962C8B-B14F-4D97-AF65-F5344CB8AC3E}">
        <p14:creationId xmlns:p14="http://schemas.microsoft.com/office/powerpoint/2010/main" val="7752353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6756</TotalTime>
  <Words>4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zu081_ゆらゆら矢印</dc:title>
  <dc:subject>zu081_ゆらゆら矢印</dc:subject>
  <dc:creator>ぱわぽすけ</dc:creator>
  <cp:revision>1</cp:revision>
  <dcterms:created xsi:type="dcterms:W3CDTF">2014-10-29T04:47:26Z</dcterms:created>
  <dcterms:modified xsi:type="dcterms:W3CDTF">2026-02-17T15:52:43Z</dcterms:modified>
  <cp:version>1</cp:version>
</cp:coreProperties>
</file>

<file path=docProps/thumbnail.jpeg>
</file>