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78" r:id="rId2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6600"/>
    <a:srgbClr val="FF6699"/>
    <a:srgbClr val="FF0066"/>
    <a:srgbClr val="00CC00"/>
    <a:srgbClr val="FF9933"/>
    <a:srgbClr val="008080"/>
    <a:srgbClr val="FFCC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11" autoAdjust="0"/>
    <p:restoredTop sz="94660"/>
  </p:normalViewPr>
  <p:slideViewPr>
    <p:cSldViewPr>
      <p:cViewPr varScale="1">
        <p:scale>
          <a:sx n="71" d="100"/>
          <a:sy n="71" d="100"/>
        </p:scale>
        <p:origin x="66" y="35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©2026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FB1A48-00B9-0D86-B66E-15B2D49B37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F27DC87-20A3-344F-350A-1EF6AB6E6719}"/>
              </a:ext>
            </a:extLst>
          </p:cNvPr>
          <p:cNvGrpSpPr/>
          <p:nvPr/>
        </p:nvGrpSpPr>
        <p:grpSpPr>
          <a:xfrm>
            <a:off x="1208584" y="836712"/>
            <a:ext cx="1610327" cy="2309536"/>
            <a:chOff x="1091883" y="836712"/>
            <a:chExt cx="1610327" cy="2309536"/>
          </a:xfrm>
          <a:solidFill>
            <a:srgbClr val="FF0000"/>
          </a:solidFill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FCCD9A1-8D61-FF21-5DE3-F58D24ED9501}"/>
                </a:ext>
              </a:extLst>
            </p:cNvPr>
            <p:cNvSpPr/>
            <p:nvPr/>
          </p:nvSpPr>
          <p:spPr>
            <a:xfrm>
              <a:off x="1424608" y="836712"/>
              <a:ext cx="966068" cy="1610162"/>
            </a:xfrm>
            <a:custGeom>
              <a:avLst/>
              <a:gdLst>
                <a:gd name="connsiteX0" fmla="*/ 483034 w 966068"/>
                <a:gd name="connsiteY0" fmla="*/ 0 h 1610162"/>
                <a:gd name="connsiteX1" fmla="*/ 504286 w 966068"/>
                <a:gd name="connsiteY1" fmla="*/ 8890 h 1610162"/>
                <a:gd name="connsiteX2" fmla="*/ 966068 w 966068"/>
                <a:gd name="connsiteY2" fmla="*/ 805081 h 1610162"/>
                <a:gd name="connsiteX3" fmla="*/ 504286 w 966068"/>
                <a:gd name="connsiteY3" fmla="*/ 1601272 h 1610162"/>
                <a:gd name="connsiteX4" fmla="*/ 483034 w 966068"/>
                <a:gd name="connsiteY4" fmla="*/ 1610162 h 1610162"/>
                <a:gd name="connsiteX5" fmla="*/ 461782 w 966068"/>
                <a:gd name="connsiteY5" fmla="*/ 1601272 h 1610162"/>
                <a:gd name="connsiteX6" fmla="*/ 0 w 966068"/>
                <a:gd name="connsiteY6" fmla="*/ 805081 h 1610162"/>
                <a:gd name="connsiteX7" fmla="*/ 461782 w 966068"/>
                <a:gd name="connsiteY7" fmla="*/ 8890 h 1610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6068" h="1610162">
                  <a:moveTo>
                    <a:pt x="483034" y="0"/>
                  </a:moveTo>
                  <a:lnTo>
                    <a:pt x="504286" y="8890"/>
                  </a:lnTo>
                  <a:cubicBezTo>
                    <a:pt x="775656" y="140067"/>
                    <a:pt x="966068" y="447161"/>
                    <a:pt x="966068" y="805081"/>
                  </a:cubicBezTo>
                  <a:cubicBezTo>
                    <a:pt x="966068" y="1163001"/>
                    <a:pt x="775656" y="1470095"/>
                    <a:pt x="504286" y="1601272"/>
                  </a:cubicBezTo>
                  <a:lnTo>
                    <a:pt x="483034" y="1610162"/>
                  </a:lnTo>
                  <a:lnTo>
                    <a:pt x="461782" y="1601272"/>
                  </a:lnTo>
                  <a:cubicBezTo>
                    <a:pt x="190412" y="1470095"/>
                    <a:pt x="0" y="1163001"/>
                    <a:pt x="0" y="805081"/>
                  </a:cubicBezTo>
                  <a:cubicBezTo>
                    <a:pt x="0" y="447161"/>
                    <a:pt x="190412" y="140067"/>
                    <a:pt x="461782" y="889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AE054F4-F56D-E367-FE58-9ACD856AE54D}"/>
                </a:ext>
              </a:extLst>
            </p:cNvPr>
            <p:cNvSpPr/>
            <p:nvPr/>
          </p:nvSpPr>
          <p:spPr>
            <a:xfrm>
              <a:off x="1643745" y="1503690"/>
              <a:ext cx="527794" cy="879683"/>
            </a:xfrm>
            <a:custGeom>
              <a:avLst/>
              <a:gdLst>
                <a:gd name="connsiteX0" fmla="*/ 483034 w 966068"/>
                <a:gd name="connsiteY0" fmla="*/ 0 h 1610162"/>
                <a:gd name="connsiteX1" fmla="*/ 504286 w 966068"/>
                <a:gd name="connsiteY1" fmla="*/ 8890 h 1610162"/>
                <a:gd name="connsiteX2" fmla="*/ 966068 w 966068"/>
                <a:gd name="connsiteY2" fmla="*/ 805081 h 1610162"/>
                <a:gd name="connsiteX3" fmla="*/ 504286 w 966068"/>
                <a:gd name="connsiteY3" fmla="*/ 1601272 h 1610162"/>
                <a:gd name="connsiteX4" fmla="*/ 483034 w 966068"/>
                <a:gd name="connsiteY4" fmla="*/ 1610162 h 1610162"/>
                <a:gd name="connsiteX5" fmla="*/ 461782 w 966068"/>
                <a:gd name="connsiteY5" fmla="*/ 1601272 h 1610162"/>
                <a:gd name="connsiteX6" fmla="*/ 0 w 966068"/>
                <a:gd name="connsiteY6" fmla="*/ 805081 h 1610162"/>
                <a:gd name="connsiteX7" fmla="*/ 461782 w 966068"/>
                <a:gd name="connsiteY7" fmla="*/ 8890 h 1610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6068" h="1610162">
                  <a:moveTo>
                    <a:pt x="483034" y="0"/>
                  </a:moveTo>
                  <a:lnTo>
                    <a:pt x="504286" y="8890"/>
                  </a:lnTo>
                  <a:cubicBezTo>
                    <a:pt x="775656" y="140067"/>
                    <a:pt x="966068" y="447161"/>
                    <a:pt x="966068" y="805081"/>
                  </a:cubicBezTo>
                  <a:cubicBezTo>
                    <a:pt x="966068" y="1163001"/>
                    <a:pt x="775656" y="1470095"/>
                    <a:pt x="504286" y="1601272"/>
                  </a:cubicBezTo>
                  <a:lnTo>
                    <a:pt x="483034" y="1610162"/>
                  </a:lnTo>
                  <a:lnTo>
                    <a:pt x="461782" y="1601272"/>
                  </a:lnTo>
                  <a:cubicBezTo>
                    <a:pt x="190412" y="1470095"/>
                    <a:pt x="0" y="1163001"/>
                    <a:pt x="0" y="805081"/>
                  </a:cubicBezTo>
                  <a:cubicBezTo>
                    <a:pt x="0" y="447161"/>
                    <a:pt x="190412" y="140067"/>
                    <a:pt x="461782" y="889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4A836EE6-4A25-C884-3975-536FC7F7D0C3}"/>
                </a:ext>
              </a:extLst>
            </p:cNvPr>
            <p:cNvSpPr/>
            <p:nvPr/>
          </p:nvSpPr>
          <p:spPr>
            <a:xfrm rot="5400000">
              <a:off x="1642044" y="2821016"/>
              <a:ext cx="525586" cy="124877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D0FF37FE-6521-22A6-D9F5-95C666C6C809}"/>
                </a:ext>
              </a:extLst>
            </p:cNvPr>
            <p:cNvSpPr/>
            <p:nvPr/>
          </p:nvSpPr>
          <p:spPr>
            <a:xfrm rot="10800000">
              <a:off x="1091883" y="2381009"/>
              <a:ext cx="525586" cy="124877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F47660E6-3314-A1E9-012A-B77ADCB68D2A}"/>
                </a:ext>
              </a:extLst>
            </p:cNvPr>
            <p:cNvSpPr/>
            <p:nvPr/>
          </p:nvSpPr>
          <p:spPr>
            <a:xfrm rot="10800000">
              <a:off x="2176624" y="2381009"/>
              <a:ext cx="525586" cy="124877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F093577B-5344-5CD6-07BA-D1F7D62E7B42}"/>
                </a:ext>
              </a:extLst>
            </p:cNvPr>
            <p:cNvSpPr/>
            <p:nvPr/>
          </p:nvSpPr>
          <p:spPr>
            <a:xfrm rot="8100000">
              <a:off x="1269702" y="2701984"/>
              <a:ext cx="525586" cy="124877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F83850B4-7E5B-C8AD-4AA8-6566118B7107}"/>
                </a:ext>
              </a:extLst>
            </p:cNvPr>
            <p:cNvSpPr/>
            <p:nvPr/>
          </p:nvSpPr>
          <p:spPr>
            <a:xfrm rot="13500000">
              <a:off x="2014947" y="2701986"/>
              <a:ext cx="525586" cy="124877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A3FFD762-A5E1-7205-2CA6-9E6D4C8FD274}"/>
              </a:ext>
            </a:extLst>
          </p:cNvPr>
          <p:cNvGrpSpPr/>
          <p:nvPr/>
        </p:nvGrpSpPr>
        <p:grpSpPr>
          <a:xfrm>
            <a:off x="7227031" y="619118"/>
            <a:ext cx="1935589" cy="2760019"/>
            <a:chOff x="7227031" y="619118"/>
            <a:chExt cx="1935589" cy="2760019"/>
          </a:xfrm>
        </p:grpSpPr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761F824A-CA27-C159-C24D-805C92E350D3}"/>
                </a:ext>
              </a:extLst>
            </p:cNvPr>
            <p:cNvSpPr/>
            <p:nvPr/>
          </p:nvSpPr>
          <p:spPr>
            <a:xfrm>
              <a:off x="7718551" y="1345631"/>
              <a:ext cx="952557" cy="1278942"/>
            </a:xfrm>
            <a:custGeom>
              <a:avLst/>
              <a:gdLst>
                <a:gd name="csX0" fmla="*/ 476280 w 952557"/>
                <a:gd name="csY0" fmla="*/ 0 h 1278942"/>
                <a:gd name="csX1" fmla="*/ 813059 w 952557"/>
                <a:gd name="csY1" fmla="*/ 465885 h 1278942"/>
                <a:gd name="csX2" fmla="*/ 813059 w 952557"/>
                <a:gd name="csY2" fmla="*/ 1139444 h 1278942"/>
                <a:gd name="csX3" fmla="*/ 139501 w 952557"/>
                <a:gd name="csY3" fmla="*/ 1139444 h 1278942"/>
                <a:gd name="csX4" fmla="*/ 139499 w 952557"/>
                <a:gd name="csY4" fmla="*/ 465885 h 1278942"/>
                <a:gd name="csX5" fmla="*/ 476280 w 952557"/>
                <a:gd name="csY5" fmla="*/ 0 h 1278942"/>
                <a:gd name="csX6" fmla="*/ 476276 w 952557"/>
                <a:gd name="csY6" fmla="*/ 388862 h 1278942"/>
                <a:gd name="csX7" fmla="*/ 251307 w 952557"/>
                <a:gd name="csY7" fmla="*/ 700074 h 1278942"/>
                <a:gd name="csX8" fmla="*/ 251307 w 952557"/>
                <a:gd name="csY8" fmla="*/ 1150014 h 1278942"/>
                <a:gd name="csX9" fmla="*/ 701246 w 952557"/>
                <a:gd name="csY9" fmla="*/ 1150014 h 1278942"/>
                <a:gd name="csX10" fmla="*/ 701246 w 952557"/>
                <a:gd name="csY10" fmla="*/ 700074 h 1278942"/>
                <a:gd name="csX11" fmla="*/ 476276 w 952557"/>
                <a:gd name="csY11" fmla="*/ 388862 h 127894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952557" h="1278942">
                  <a:moveTo>
                    <a:pt x="476280" y="0"/>
                  </a:moveTo>
                  <a:cubicBezTo>
                    <a:pt x="567021" y="176813"/>
                    <a:pt x="679281" y="332108"/>
                    <a:pt x="813059" y="465885"/>
                  </a:cubicBezTo>
                  <a:cubicBezTo>
                    <a:pt x="999057" y="651883"/>
                    <a:pt x="999057" y="953446"/>
                    <a:pt x="813059" y="1139444"/>
                  </a:cubicBezTo>
                  <a:cubicBezTo>
                    <a:pt x="627063" y="1325441"/>
                    <a:pt x="325499" y="1325441"/>
                    <a:pt x="139501" y="1139444"/>
                  </a:cubicBezTo>
                  <a:cubicBezTo>
                    <a:pt x="-46499" y="953446"/>
                    <a:pt x="-46499" y="651881"/>
                    <a:pt x="139499" y="465885"/>
                  </a:cubicBezTo>
                  <a:cubicBezTo>
                    <a:pt x="273276" y="332108"/>
                    <a:pt x="385539" y="176813"/>
                    <a:pt x="476280" y="0"/>
                  </a:cubicBezTo>
                  <a:close/>
                  <a:moveTo>
                    <a:pt x="476276" y="388862"/>
                  </a:moveTo>
                  <a:cubicBezTo>
                    <a:pt x="415661" y="506972"/>
                    <a:pt x="340671" y="610712"/>
                    <a:pt x="251307" y="700074"/>
                  </a:cubicBezTo>
                  <a:cubicBezTo>
                    <a:pt x="127059" y="824322"/>
                    <a:pt x="127059" y="1025768"/>
                    <a:pt x="251307" y="1150014"/>
                  </a:cubicBezTo>
                  <a:cubicBezTo>
                    <a:pt x="375555" y="1274262"/>
                    <a:pt x="576998" y="1274262"/>
                    <a:pt x="701246" y="1150014"/>
                  </a:cubicBezTo>
                  <a:cubicBezTo>
                    <a:pt x="825494" y="1025768"/>
                    <a:pt x="825494" y="824322"/>
                    <a:pt x="701246" y="700074"/>
                  </a:cubicBezTo>
                  <a:cubicBezTo>
                    <a:pt x="611882" y="610712"/>
                    <a:pt x="536892" y="506972"/>
                    <a:pt x="476276" y="388862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FD9F26D6-C938-AD48-C8EC-6486610B6D0D}"/>
                </a:ext>
              </a:extLst>
            </p:cNvPr>
            <p:cNvSpPr/>
            <p:nvPr/>
          </p:nvSpPr>
          <p:spPr>
            <a:xfrm>
              <a:off x="7435875" y="619118"/>
              <a:ext cx="1517912" cy="2038017"/>
            </a:xfrm>
            <a:custGeom>
              <a:avLst/>
              <a:gdLst>
                <a:gd name="csX0" fmla="*/ 758954 w 1517912"/>
                <a:gd name="csY0" fmla="*/ 0 h 2038017"/>
                <a:gd name="csX1" fmla="*/ 1295618 w 1517912"/>
                <a:gd name="csY1" fmla="*/ 742397 h 2038017"/>
                <a:gd name="csX2" fmla="*/ 1295618 w 1517912"/>
                <a:gd name="csY2" fmla="*/ 1815723 h 2038017"/>
                <a:gd name="csX3" fmla="*/ 222292 w 1517912"/>
                <a:gd name="csY3" fmla="*/ 1815723 h 2038017"/>
                <a:gd name="csX4" fmla="*/ 222294 w 1517912"/>
                <a:gd name="csY4" fmla="*/ 1815721 h 2038017"/>
                <a:gd name="csX5" fmla="*/ 222294 w 1517912"/>
                <a:gd name="csY5" fmla="*/ 742395 h 2038017"/>
                <a:gd name="csX6" fmla="*/ 758954 w 1517912"/>
                <a:gd name="csY6" fmla="*/ 0 h 2038017"/>
                <a:gd name="csX7" fmla="*/ 758956 w 1517912"/>
                <a:gd name="csY7" fmla="*/ 726513 h 2038017"/>
                <a:gd name="csX8" fmla="*/ 422175 w 1517912"/>
                <a:gd name="csY8" fmla="*/ 1192398 h 2038017"/>
                <a:gd name="csX9" fmla="*/ 422177 w 1517912"/>
                <a:gd name="csY9" fmla="*/ 1865957 h 2038017"/>
                <a:gd name="csX10" fmla="*/ 1095735 w 1517912"/>
                <a:gd name="csY10" fmla="*/ 1865957 h 2038017"/>
                <a:gd name="csX11" fmla="*/ 1095735 w 1517912"/>
                <a:gd name="csY11" fmla="*/ 1192398 h 2038017"/>
                <a:gd name="csX12" fmla="*/ 758956 w 1517912"/>
                <a:gd name="csY12" fmla="*/ 726513 h 203801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517912" h="2038017">
                  <a:moveTo>
                    <a:pt x="758954" y="0"/>
                  </a:moveTo>
                  <a:cubicBezTo>
                    <a:pt x="903553" y="281754"/>
                    <a:pt x="1082443" y="529222"/>
                    <a:pt x="1295618" y="742397"/>
                  </a:cubicBezTo>
                  <a:cubicBezTo>
                    <a:pt x="1592010" y="1038789"/>
                    <a:pt x="1592010" y="1519331"/>
                    <a:pt x="1295618" y="1815723"/>
                  </a:cubicBezTo>
                  <a:cubicBezTo>
                    <a:pt x="999227" y="2112114"/>
                    <a:pt x="518683" y="2112114"/>
                    <a:pt x="222292" y="1815723"/>
                  </a:cubicBezTo>
                  <a:lnTo>
                    <a:pt x="222294" y="1815721"/>
                  </a:lnTo>
                  <a:cubicBezTo>
                    <a:pt x="-74098" y="1519331"/>
                    <a:pt x="-74098" y="1038787"/>
                    <a:pt x="222294" y="742395"/>
                  </a:cubicBezTo>
                  <a:cubicBezTo>
                    <a:pt x="435469" y="529220"/>
                    <a:pt x="614357" y="281754"/>
                    <a:pt x="758954" y="0"/>
                  </a:cubicBezTo>
                  <a:close/>
                  <a:moveTo>
                    <a:pt x="758956" y="726513"/>
                  </a:moveTo>
                  <a:cubicBezTo>
                    <a:pt x="668215" y="903326"/>
                    <a:pt x="555952" y="1058621"/>
                    <a:pt x="422175" y="1192398"/>
                  </a:cubicBezTo>
                  <a:cubicBezTo>
                    <a:pt x="236177" y="1378394"/>
                    <a:pt x="236177" y="1679959"/>
                    <a:pt x="422177" y="1865957"/>
                  </a:cubicBezTo>
                  <a:cubicBezTo>
                    <a:pt x="608175" y="2051954"/>
                    <a:pt x="909739" y="2051954"/>
                    <a:pt x="1095735" y="1865957"/>
                  </a:cubicBezTo>
                  <a:cubicBezTo>
                    <a:pt x="1281733" y="1679959"/>
                    <a:pt x="1281733" y="1378396"/>
                    <a:pt x="1095735" y="1192398"/>
                  </a:cubicBezTo>
                  <a:cubicBezTo>
                    <a:pt x="961957" y="1058621"/>
                    <a:pt x="849697" y="903326"/>
                    <a:pt x="758956" y="726513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97F499A4-712D-F568-2636-F84E6AF7D3E8}"/>
                </a:ext>
              </a:extLst>
            </p:cNvPr>
            <p:cNvSpPr/>
            <p:nvPr/>
          </p:nvSpPr>
          <p:spPr>
            <a:xfrm>
              <a:off x="7876672" y="1734493"/>
              <a:ext cx="636311" cy="854338"/>
            </a:xfrm>
            <a:custGeom>
              <a:avLst/>
              <a:gdLst>
                <a:gd name="csX0" fmla="*/ 318155 w 636311"/>
                <a:gd name="csY0" fmla="*/ 0 h 854338"/>
                <a:gd name="csX1" fmla="*/ 543125 w 636311"/>
                <a:gd name="csY1" fmla="*/ 311212 h 854338"/>
                <a:gd name="csX2" fmla="*/ 543125 w 636311"/>
                <a:gd name="csY2" fmla="*/ 761152 h 854338"/>
                <a:gd name="csX3" fmla="*/ 93186 w 636311"/>
                <a:gd name="csY3" fmla="*/ 761152 h 854338"/>
                <a:gd name="csX4" fmla="*/ 93186 w 636311"/>
                <a:gd name="csY4" fmla="*/ 311212 h 854338"/>
                <a:gd name="csX5" fmla="*/ 318155 w 636311"/>
                <a:gd name="csY5" fmla="*/ 0 h 8543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636311" h="854338">
                  <a:moveTo>
                    <a:pt x="318155" y="0"/>
                  </a:moveTo>
                  <a:cubicBezTo>
                    <a:pt x="378771" y="118110"/>
                    <a:pt x="453761" y="221850"/>
                    <a:pt x="543125" y="311212"/>
                  </a:cubicBezTo>
                  <a:cubicBezTo>
                    <a:pt x="667373" y="435460"/>
                    <a:pt x="667373" y="636906"/>
                    <a:pt x="543125" y="761152"/>
                  </a:cubicBezTo>
                  <a:cubicBezTo>
                    <a:pt x="418877" y="885400"/>
                    <a:pt x="217434" y="885400"/>
                    <a:pt x="93186" y="761152"/>
                  </a:cubicBezTo>
                  <a:cubicBezTo>
                    <a:pt x="-31062" y="636906"/>
                    <a:pt x="-31062" y="435460"/>
                    <a:pt x="93186" y="311212"/>
                  </a:cubicBezTo>
                  <a:cubicBezTo>
                    <a:pt x="182550" y="221850"/>
                    <a:pt x="257540" y="118110"/>
                    <a:pt x="318155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2B8441A0-AA7A-CF11-07FC-6AFE24D072C5}"/>
                </a:ext>
              </a:extLst>
            </p:cNvPr>
            <p:cNvSpPr/>
            <p:nvPr/>
          </p:nvSpPr>
          <p:spPr>
            <a:xfrm>
              <a:off x="8544289" y="2617002"/>
              <a:ext cx="618331" cy="308334"/>
            </a:xfrm>
            <a:custGeom>
              <a:avLst/>
              <a:gdLst>
                <a:gd name="csX0" fmla="*/ 73511 w 618331"/>
                <a:gd name="csY0" fmla="*/ 1325 h 308334"/>
                <a:gd name="csX1" fmla="*/ 589670 w 618331"/>
                <a:gd name="csY1" fmla="*/ 139631 h 308334"/>
                <a:gd name="csX2" fmla="*/ 617005 w 618331"/>
                <a:gd name="csY2" fmla="*/ 186978 h 308334"/>
                <a:gd name="csX3" fmla="*/ 592167 w 618331"/>
                <a:gd name="csY3" fmla="*/ 279672 h 308334"/>
                <a:gd name="csX4" fmla="*/ 544823 w 618331"/>
                <a:gd name="csY4" fmla="*/ 307007 h 308334"/>
                <a:gd name="csX5" fmla="*/ 28663 w 618331"/>
                <a:gd name="csY5" fmla="*/ 168702 h 308334"/>
                <a:gd name="csX6" fmla="*/ 1328 w 618331"/>
                <a:gd name="csY6" fmla="*/ 121356 h 308334"/>
                <a:gd name="csX7" fmla="*/ 26166 w 618331"/>
                <a:gd name="csY7" fmla="*/ 28662 h 308334"/>
                <a:gd name="csX8" fmla="*/ 73511 w 618331"/>
                <a:gd name="csY8" fmla="*/ 1325 h 30833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618331" h="308334">
                  <a:moveTo>
                    <a:pt x="73511" y="1325"/>
                  </a:moveTo>
                  <a:lnTo>
                    <a:pt x="589670" y="139631"/>
                  </a:lnTo>
                  <a:cubicBezTo>
                    <a:pt x="610293" y="145157"/>
                    <a:pt x="622531" y="166355"/>
                    <a:pt x="617005" y="186978"/>
                  </a:cubicBezTo>
                  <a:lnTo>
                    <a:pt x="592167" y="279672"/>
                  </a:lnTo>
                  <a:cubicBezTo>
                    <a:pt x="586642" y="300295"/>
                    <a:pt x="565443" y="312532"/>
                    <a:pt x="544823" y="307007"/>
                  </a:cubicBezTo>
                  <a:lnTo>
                    <a:pt x="28663" y="168702"/>
                  </a:lnTo>
                  <a:cubicBezTo>
                    <a:pt x="8040" y="163177"/>
                    <a:pt x="-4199" y="141979"/>
                    <a:pt x="1328" y="121356"/>
                  </a:cubicBezTo>
                  <a:lnTo>
                    <a:pt x="26166" y="28662"/>
                  </a:lnTo>
                  <a:cubicBezTo>
                    <a:pt x="31690" y="8039"/>
                    <a:pt x="52888" y="-4198"/>
                    <a:pt x="73511" y="1325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78719CC3-607D-D51D-2CFF-7BE5D778B9C5}"/>
                </a:ext>
              </a:extLst>
            </p:cNvPr>
            <p:cNvSpPr/>
            <p:nvPr/>
          </p:nvSpPr>
          <p:spPr>
            <a:xfrm>
              <a:off x="7227031" y="2617003"/>
              <a:ext cx="618329" cy="308333"/>
            </a:xfrm>
            <a:custGeom>
              <a:avLst/>
              <a:gdLst>
                <a:gd name="csX0" fmla="*/ 544821 w 618329"/>
                <a:gd name="csY0" fmla="*/ 1326 h 308333"/>
                <a:gd name="csX1" fmla="*/ 592165 w 618329"/>
                <a:gd name="csY1" fmla="*/ 28661 h 308333"/>
                <a:gd name="csX2" fmla="*/ 617003 w 618329"/>
                <a:gd name="csY2" fmla="*/ 121355 h 308333"/>
                <a:gd name="csX3" fmla="*/ 589668 w 618329"/>
                <a:gd name="csY3" fmla="*/ 168701 h 308333"/>
                <a:gd name="csX4" fmla="*/ 73509 w 618329"/>
                <a:gd name="csY4" fmla="*/ 307006 h 308333"/>
                <a:gd name="csX5" fmla="*/ 26162 w 618329"/>
                <a:gd name="csY5" fmla="*/ 279669 h 308333"/>
                <a:gd name="csX6" fmla="*/ 1326 w 618329"/>
                <a:gd name="csY6" fmla="*/ 186975 h 308333"/>
                <a:gd name="csX7" fmla="*/ 28661 w 618329"/>
                <a:gd name="csY7" fmla="*/ 139630 h 308333"/>
                <a:gd name="csX8" fmla="*/ 544821 w 618329"/>
                <a:gd name="csY8" fmla="*/ 1326 h 30833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618329" h="308333">
                  <a:moveTo>
                    <a:pt x="544821" y="1326"/>
                  </a:moveTo>
                  <a:cubicBezTo>
                    <a:pt x="565441" y="-4199"/>
                    <a:pt x="586640" y="8038"/>
                    <a:pt x="592165" y="28661"/>
                  </a:cubicBezTo>
                  <a:lnTo>
                    <a:pt x="617003" y="121355"/>
                  </a:lnTo>
                  <a:cubicBezTo>
                    <a:pt x="622529" y="141978"/>
                    <a:pt x="610291" y="163176"/>
                    <a:pt x="589668" y="168701"/>
                  </a:cubicBezTo>
                  <a:lnTo>
                    <a:pt x="73509" y="307006"/>
                  </a:lnTo>
                  <a:cubicBezTo>
                    <a:pt x="52886" y="312531"/>
                    <a:pt x="31690" y="300292"/>
                    <a:pt x="26162" y="279669"/>
                  </a:cubicBezTo>
                  <a:lnTo>
                    <a:pt x="1326" y="186975"/>
                  </a:lnTo>
                  <a:cubicBezTo>
                    <a:pt x="-4199" y="166352"/>
                    <a:pt x="8038" y="145154"/>
                    <a:pt x="28661" y="139630"/>
                  </a:cubicBezTo>
                  <a:lnTo>
                    <a:pt x="544821" y="1326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4DA7821B-B837-16A9-0FDF-C2E3A84E5DED}"/>
                </a:ext>
              </a:extLst>
            </p:cNvPr>
            <p:cNvSpPr/>
            <p:nvPr/>
          </p:nvSpPr>
          <p:spPr>
            <a:xfrm>
              <a:off x="7567271" y="2721773"/>
              <a:ext cx="509840" cy="509840"/>
            </a:xfrm>
            <a:custGeom>
              <a:avLst/>
              <a:gdLst>
                <a:gd name="csX0" fmla="*/ 403325 w 509840"/>
                <a:gd name="csY0" fmla="*/ 0 h 509840"/>
                <a:gd name="csX1" fmla="*/ 430661 w 509840"/>
                <a:gd name="csY1" fmla="*/ 11322 h 509840"/>
                <a:gd name="csX2" fmla="*/ 498517 w 509840"/>
                <a:gd name="csY2" fmla="*/ 79180 h 509840"/>
                <a:gd name="csX3" fmla="*/ 498517 w 509840"/>
                <a:gd name="csY3" fmla="*/ 133849 h 509840"/>
                <a:gd name="csX4" fmla="*/ 133852 w 509840"/>
                <a:gd name="csY4" fmla="*/ 498516 h 509840"/>
                <a:gd name="csX5" fmla="*/ 79181 w 509840"/>
                <a:gd name="csY5" fmla="*/ 498516 h 509840"/>
                <a:gd name="csX6" fmla="*/ 11323 w 509840"/>
                <a:gd name="csY6" fmla="*/ 430660 h 509840"/>
                <a:gd name="csX7" fmla="*/ 11323 w 509840"/>
                <a:gd name="csY7" fmla="*/ 375989 h 509840"/>
                <a:gd name="csX8" fmla="*/ 375990 w 509840"/>
                <a:gd name="csY8" fmla="*/ 11322 h 509840"/>
                <a:gd name="csX9" fmla="*/ 403325 w 509840"/>
                <a:gd name="csY9" fmla="*/ 0 h 5098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509840" h="509840">
                  <a:moveTo>
                    <a:pt x="403325" y="0"/>
                  </a:moveTo>
                  <a:cubicBezTo>
                    <a:pt x="413219" y="0"/>
                    <a:pt x="423113" y="3773"/>
                    <a:pt x="430661" y="11322"/>
                  </a:cubicBezTo>
                  <a:lnTo>
                    <a:pt x="498517" y="79180"/>
                  </a:lnTo>
                  <a:cubicBezTo>
                    <a:pt x="513615" y="94275"/>
                    <a:pt x="513615" y="118754"/>
                    <a:pt x="498517" y="133849"/>
                  </a:cubicBezTo>
                  <a:lnTo>
                    <a:pt x="133852" y="498516"/>
                  </a:lnTo>
                  <a:cubicBezTo>
                    <a:pt x="118754" y="513615"/>
                    <a:pt x="94278" y="513614"/>
                    <a:pt x="79181" y="498516"/>
                  </a:cubicBezTo>
                  <a:lnTo>
                    <a:pt x="11323" y="430660"/>
                  </a:lnTo>
                  <a:cubicBezTo>
                    <a:pt x="-3772" y="415563"/>
                    <a:pt x="-3774" y="391086"/>
                    <a:pt x="11323" y="375989"/>
                  </a:cubicBezTo>
                  <a:lnTo>
                    <a:pt x="375990" y="11322"/>
                  </a:lnTo>
                  <a:cubicBezTo>
                    <a:pt x="383538" y="3773"/>
                    <a:pt x="393431" y="0"/>
                    <a:pt x="403325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601D7E71-75E0-5BFD-EA32-D4336B4A1E7F}"/>
                </a:ext>
              </a:extLst>
            </p:cNvPr>
            <p:cNvSpPr/>
            <p:nvPr/>
          </p:nvSpPr>
          <p:spPr>
            <a:xfrm>
              <a:off x="8312543" y="2721773"/>
              <a:ext cx="509838" cy="509840"/>
            </a:xfrm>
            <a:custGeom>
              <a:avLst/>
              <a:gdLst>
                <a:gd name="csX0" fmla="*/ 106513 w 509838"/>
                <a:gd name="csY0" fmla="*/ 0 h 509840"/>
                <a:gd name="csX1" fmla="*/ 133849 w 509838"/>
                <a:gd name="csY1" fmla="*/ 11322 h 509840"/>
                <a:gd name="csX2" fmla="*/ 498516 w 509838"/>
                <a:gd name="csY2" fmla="*/ 375991 h 509840"/>
                <a:gd name="csX3" fmla="*/ 498516 w 509838"/>
                <a:gd name="csY3" fmla="*/ 430660 h 509840"/>
                <a:gd name="csX4" fmla="*/ 430660 w 509838"/>
                <a:gd name="csY4" fmla="*/ 498518 h 509840"/>
                <a:gd name="csX5" fmla="*/ 375988 w 509838"/>
                <a:gd name="csY5" fmla="*/ 498518 h 509840"/>
                <a:gd name="csX6" fmla="*/ 11322 w 509838"/>
                <a:gd name="csY6" fmla="*/ 133849 h 509840"/>
                <a:gd name="csX7" fmla="*/ 11322 w 509838"/>
                <a:gd name="csY7" fmla="*/ 79180 h 509840"/>
                <a:gd name="csX8" fmla="*/ 79179 w 509838"/>
                <a:gd name="csY8" fmla="*/ 11322 h 509840"/>
                <a:gd name="csX9" fmla="*/ 106513 w 509838"/>
                <a:gd name="csY9" fmla="*/ 0 h 5098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509838" h="509840">
                  <a:moveTo>
                    <a:pt x="106513" y="0"/>
                  </a:moveTo>
                  <a:cubicBezTo>
                    <a:pt x="116407" y="0"/>
                    <a:pt x="126301" y="3775"/>
                    <a:pt x="133849" y="11322"/>
                  </a:cubicBezTo>
                  <a:lnTo>
                    <a:pt x="498516" y="375991"/>
                  </a:lnTo>
                  <a:cubicBezTo>
                    <a:pt x="513613" y="391086"/>
                    <a:pt x="513613" y="415563"/>
                    <a:pt x="498516" y="430660"/>
                  </a:cubicBezTo>
                  <a:lnTo>
                    <a:pt x="430660" y="498518"/>
                  </a:lnTo>
                  <a:cubicBezTo>
                    <a:pt x="415563" y="513614"/>
                    <a:pt x="391085" y="513614"/>
                    <a:pt x="375988" y="498518"/>
                  </a:cubicBezTo>
                  <a:lnTo>
                    <a:pt x="11322" y="133849"/>
                  </a:lnTo>
                  <a:cubicBezTo>
                    <a:pt x="-3774" y="118754"/>
                    <a:pt x="-3774" y="94277"/>
                    <a:pt x="11322" y="79180"/>
                  </a:cubicBezTo>
                  <a:lnTo>
                    <a:pt x="79179" y="11322"/>
                  </a:lnTo>
                  <a:cubicBezTo>
                    <a:pt x="86728" y="3775"/>
                    <a:pt x="96622" y="0"/>
                    <a:pt x="10651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D21C8057-4716-F3EC-2EDE-CED8DCB8373D}"/>
                </a:ext>
              </a:extLst>
            </p:cNvPr>
            <p:cNvSpPr/>
            <p:nvPr/>
          </p:nvSpPr>
          <p:spPr>
            <a:xfrm>
              <a:off x="8108185" y="2821551"/>
              <a:ext cx="173283" cy="557586"/>
            </a:xfrm>
            <a:custGeom>
              <a:avLst/>
              <a:gdLst>
                <a:gd name="csX0" fmla="*/ 38659 w 173283"/>
                <a:gd name="csY0" fmla="*/ 0 h 557586"/>
                <a:gd name="csX1" fmla="*/ 134624 w 173283"/>
                <a:gd name="csY1" fmla="*/ 0 h 557586"/>
                <a:gd name="csX2" fmla="*/ 173283 w 173283"/>
                <a:gd name="csY2" fmla="*/ 38657 h 557586"/>
                <a:gd name="csX3" fmla="*/ 173283 w 173283"/>
                <a:gd name="csY3" fmla="*/ 518929 h 557586"/>
                <a:gd name="csX4" fmla="*/ 134624 w 173283"/>
                <a:gd name="csY4" fmla="*/ 557586 h 557586"/>
                <a:gd name="csX5" fmla="*/ 38659 w 173283"/>
                <a:gd name="csY5" fmla="*/ 557586 h 557586"/>
                <a:gd name="csX6" fmla="*/ 2 w 173283"/>
                <a:gd name="csY6" fmla="*/ 518928 h 557586"/>
                <a:gd name="csX7" fmla="*/ 0 w 173283"/>
                <a:gd name="csY7" fmla="*/ 38657 h 557586"/>
                <a:gd name="csX8" fmla="*/ 38659 w 173283"/>
                <a:gd name="csY8" fmla="*/ 0 h 5575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73283" h="557586">
                  <a:moveTo>
                    <a:pt x="38659" y="0"/>
                  </a:moveTo>
                  <a:lnTo>
                    <a:pt x="134624" y="0"/>
                  </a:lnTo>
                  <a:cubicBezTo>
                    <a:pt x="155974" y="0"/>
                    <a:pt x="173283" y="17307"/>
                    <a:pt x="173283" y="38657"/>
                  </a:cubicBezTo>
                  <a:lnTo>
                    <a:pt x="173283" y="518929"/>
                  </a:lnTo>
                  <a:cubicBezTo>
                    <a:pt x="173283" y="540277"/>
                    <a:pt x="155974" y="557586"/>
                    <a:pt x="134624" y="557586"/>
                  </a:cubicBezTo>
                  <a:lnTo>
                    <a:pt x="38659" y="557586"/>
                  </a:lnTo>
                  <a:cubicBezTo>
                    <a:pt x="17309" y="557586"/>
                    <a:pt x="2" y="540277"/>
                    <a:pt x="2" y="518928"/>
                  </a:cubicBezTo>
                  <a:lnTo>
                    <a:pt x="0" y="38657"/>
                  </a:lnTo>
                  <a:cubicBezTo>
                    <a:pt x="2" y="17307"/>
                    <a:pt x="17309" y="0"/>
                    <a:pt x="3865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56A54EBF-E088-B4F1-0793-D16E075C9F02}"/>
              </a:ext>
            </a:extLst>
          </p:cNvPr>
          <p:cNvSpPr/>
          <p:nvPr/>
        </p:nvSpPr>
        <p:spPr>
          <a:xfrm>
            <a:off x="7249153" y="3704533"/>
            <a:ext cx="1935589" cy="2760019"/>
          </a:xfrm>
          <a:custGeom>
            <a:avLst/>
            <a:gdLst>
              <a:gd name="csX0" fmla="*/ 919813 w 1935589"/>
              <a:gd name="csY0" fmla="*/ 2202433 h 2760019"/>
              <a:gd name="csX1" fmla="*/ 1015778 w 1935589"/>
              <a:gd name="csY1" fmla="*/ 2202433 h 2760019"/>
              <a:gd name="csX2" fmla="*/ 1054437 w 1935589"/>
              <a:gd name="csY2" fmla="*/ 2241090 h 2760019"/>
              <a:gd name="csX3" fmla="*/ 1054437 w 1935589"/>
              <a:gd name="csY3" fmla="*/ 2721362 h 2760019"/>
              <a:gd name="csX4" fmla="*/ 1015778 w 1935589"/>
              <a:gd name="csY4" fmla="*/ 2760019 h 2760019"/>
              <a:gd name="csX5" fmla="*/ 919813 w 1935589"/>
              <a:gd name="csY5" fmla="*/ 2760019 h 2760019"/>
              <a:gd name="csX6" fmla="*/ 881156 w 1935589"/>
              <a:gd name="csY6" fmla="*/ 2721361 h 2760019"/>
              <a:gd name="csX7" fmla="*/ 881154 w 1935589"/>
              <a:gd name="csY7" fmla="*/ 2241090 h 2760019"/>
              <a:gd name="csX8" fmla="*/ 919813 w 1935589"/>
              <a:gd name="csY8" fmla="*/ 2202433 h 2760019"/>
              <a:gd name="csX9" fmla="*/ 1192025 w 1935589"/>
              <a:gd name="csY9" fmla="*/ 2102655 h 2760019"/>
              <a:gd name="csX10" fmla="*/ 1219361 w 1935589"/>
              <a:gd name="csY10" fmla="*/ 2113977 h 2760019"/>
              <a:gd name="csX11" fmla="*/ 1584028 w 1935589"/>
              <a:gd name="csY11" fmla="*/ 2478646 h 2760019"/>
              <a:gd name="csX12" fmla="*/ 1584028 w 1935589"/>
              <a:gd name="csY12" fmla="*/ 2533315 h 2760019"/>
              <a:gd name="csX13" fmla="*/ 1516172 w 1935589"/>
              <a:gd name="csY13" fmla="*/ 2601173 h 2760019"/>
              <a:gd name="csX14" fmla="*/ 1461500 w 1935589"/>
              <a:gd name="csY14" fmla="*/ 2601173 h 2760019"/>
              <a:gd name="csX15" fmla="*/ 1096834 w 1935589"/>
              <a:gd name="csY15" fmla="*/ 2236504 h 2760019"/>
              <a:gd name="csX16" fmla="*/ 1096834 w 1935589"/>
              <a:gd name="csY16" fmla="*/ 2181835 h 2760019"/>
              <a:gd name="csX17" fmla="*/ 1164691 w 1935589"/>
              <a:gd name="csY17" fmla="*/ 2113977 h 2760019"/>
              <a:gd name="csX18" fmla="*/ 1192025 w 1935589"/>
              <a:gd name="csY18" fmla="*/ 2102655 h 2760019"/>
              <a:gd name="csX19" fmla="*/ 743565 w 1935589"/>
              <a:gd name="csY19" fmla="*/ 2102655 h 2760019"/>
              <a:gd name="csX20" fmla="*/ 770901 w 1935589"/>
              <a:gd name="csY20" fmla="*/ 2113977 h 2760019"/>
              <a:gd name="csX21" fmla="*/ 838757 w 1935589"/>
              <a:gd name="csY21" fmla="*/ 2181835 h 2760019"/>
              <a:gd name="csX22" fmla="*/ 838757 w 1935589"/>
              <a:gd name="csY22" fmla="*/ 2236504 h 2760019"/>
              <a:gd name="csX23" fmla="*/ 474092 w 1935589"/>
              <a:gd name="csY23" fmla="*/ 2601171 h 2760019"/>
              <a:gd name="csX24" fmla="*/ 419421 w 1935589"/>
              <a:gd name="csY24" fmla="*/ 2601171 h 2760019"/>
              <a:gd name="csX25" fmla="*/ 351563 w 1935589"/>
              <a:gd name="csY25" fmla="*/ 2533315 h 2760019"/>
              <a:gd name="csX26" fmla="*/ 351563 w 1935589"/>
              <a:gd name="csY26" fmla="*/ 2478644 h 2760019"/>
              <a:gd name="csX27" fmla="*/ 716230 w 1935589"/>
              <a:gd name="csY27" fmla="*/ 2113977 h 2760019"/>
              <a:gd name="csX28" fmla="*/ 743565 w 1935589"/>
              <a:gd name="csY28" fmla="*/ 2102655 h 2760019"/>
              <a:gd name="csX29" fmla="*/ 544821 w 1935589"/>
              <a:gd name="csY29" fmla="*/ 1999211 h 2760019"/>
              <a:gd name="csX30" fmla="*/ 592165 w 1935589"/>
              <a:gd name="csY30" fmla="*/ 2026546 h 2760019"/>
              <a:gd name="csX31" fmla="*/ 617003 w 1935589"/>
              <a:gd name="csY31" fmla="*/ 2119240 h 2760019"/>
              <a:gd name="csX32" fmla="*/ 589668 w 1935589"/>
              <a:gd name="csY32" fmla="*/ 2166586 h 2760019"/>
              <a:gd name="csX33" fmla="*/ 73509 w 1935589"/>
              <a:gd name="csY33" fmla="*/ 2304891 h 2760019"/>
              <a:gd name="csX34" fmla="*/ 26162 w 1935589"/>
              <a:gd name="csY34" fmla="*/ 2277554 h 2760019"/>
              <a:gd name="csX35" fmla="*/ 1326 w 1935589"/>
              <a:gd name="csY35" fmla="*/ 2184860 h 2760019"/>
              <a:gd name="csX36" fmla="*/ 28661 w 1935589"/>
              <a:gd name="csY36" fmla="*/ 2137515 h 2760019"/>
              <a:gd name="csX37" fmla="*/ 1390769 w 1935589"/>
              <a:gd name="csY37" fmla="*/ 1999209 h 2760019"/>
              <a:gd name="csX38" fmla="*/ 1906928 w 1935589"/>
              <a:gd name="csY38" fmla="*/ 2137515 h 2760019"/>
              <a:gd name="csX39" fmla="*/ 1934263 w 1935589"/>
              <a:gd name="csY39" fmla="*/ 2184862 h 2760019"/>
              <a:gd name="csX40" fmla="*/ 1909425 w 1935589"/>
              <a:gd name="csY40" fmla="*/ 2277556 h 2760019"/>
              <a:gd name="csX41" fmla="*/ 1862081 w 1935589"/>
              <a:gd name="csY41" fmla="*/ 2304891 h 2760019"/>
              <a:gd name="csX42" fmla="*/ 1345921 w 1935589"/>
              <a:gd name="csY42" fmla="*/ 2166586 h 2760019"/>
              <a:gd name="csX43" fmla="*/ 1318586 w 1935589"/>
              <a:gd name="csY43" fmla="*/ 2119240 h 2760019"/>
              <a:gd name="csX44" fmla="*/ 1343424 w 1935589"/>
              <a:gd name="csY44" fmla="*/ 2026546 h 2760019"/>
              <a:gd name="csX45" fmla="*/ 1390769 w 1935589"/>
              <a:gd name="csY45" fmla="*/ 1999209 h 2760019"/>
              <a:gd name="csX46" fmla="*/ 967796 w 1935589"/>
              <a:gd name="csY46" fmla="*/ 1115375 h 2760019"/>
              <a:gd name="csX47" fmla="*/ 1192766 w 1935589"/>
              <a:gd name="csY47" fmla="*/ 1426587 h 2760019"/>
              <a:gd name="csX48" fmla="*/ 1192766 w 1935589"/>
              <a:gd name="csY48" fmla="*/ 1876527 h 2760019"/>
              <a:gd name="csX49" fmla="*/ 742827 w 1935589"/>
              <a:gd name="csY49" fmla="*/ 1876527 h 2760019"/>
              <a:gd name="csX50" fmla="*/ 742827 w 1935589"/>
              <a:gd name="csY50" fmla="*/ 1426587 h 2760019"/>
              <a:gd name="csX51" fmla="*/ 967796 w 1935589"/>
              <a:gd name="csY51" fmla="*/ 1115375 h 2760019"/>
              <a:gd name="csX52" fmla="*/ 967800 w 1935589"/>
              <a:gd name="csY52" fmla="*/ 726513 h 2760019"/>
              <a:gd name="csX53" fmla="*/ 631019 w 1935589"/>
              <a:gd name="csY53" fmla="*/ 1192398 h 2760019"/>
              <a:gd name="csX54" fmla="*/ 631021 w 1935589"/>
              <a:gd name="csY54" fmla="*/ 1865957 h 2760019"/>
              <a:gd name="csX55" fmla="*/ 1304579 w 1935589"/>
              <a:gd name="csY55" fmla="*/ 1865957 h 2760019"/>
              <a:gd name="csX56" fmla="*/ 1304579 w 1935589"/>
              <a:gd name="csY56" fmla="*/ 1192398 h 2760019"/>
              <a:gd name="csX57" fmla="*/ 967800 w 1935589"/>
              <a:gd name="csY57" fmla="*/ 726513 h 2760019"/>
              <a:gd name="csX58" fmla="*/ 967798 w 1935589"/>
              <a:gd name="csY58" fmla="*/ 0 h 2760019"/>
              <a:gd name="csX59" fmla="*/ 1504462 w 1935589"/>
              <a:gd name="csY59" fmla="*/ 742397 h 2760019"/>
              <a:gd name="csX60" fmla="*/ 1504462 w 1935589"/>
              <a:gd name="csY60" fmla="*/ 1815723 h 2760019"/>
              <a:gd name="csX61" fmla="*/ 431136 w 1935589"/>
              <a:gd name="csY61" fmla="*/ 1815723 h 2760019"/>
              <a:gd name="csX62" fmla="*/ 431138 w 1935589"/>
              <a:gd name="csY62" fmla="*/ 1815721 h 2760019"/>
              <a:gd name="csX63" fmla="*/ 431138 w 1935589"/>
              <a:gd name="csY63" fmla="*/ 742396 h 2760019"/>
              <a:gd name="csX64" fmla="*/ 967798 w 1935589"/>
              <a:gd name="csY64" fmla="*/ 0 h 27600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</a:cxnLst>
            <a:rect l="l" t="t" r="r" b="b"/>
            <a:pathLst>
              <a:path w="1935589" h="2760019">
                <a:moveTo>
                  <a:pt x="919813" y="2202433"/>
                </a:moveTo>
                <a:lnTo>
                  <a:pt x="1015778" y="2202433"/>
                </a:lnTo>
                <a:cubicBezTo>
                  <a:pt x="1037128" y="2202433"/>
                  <a:pt x="1054437" y="2219740"/>
                  <a:pt x="1054437" y="2241090"/>
                </a:cubicBezTo>
                <a:lnTo>
                  <a:pt x="1054437" y="2721362"/>
                </a:lnTo>
                <a:cubicBezTo>
                  <a:pt x="1054437" y="2742710"/>
                  <a:pt x="1037128" y="2760019"/>
                  <a:pt x="1015778" y="2760019"/>
                </a:cubicBezTo>
                <a:lnTo>
                  <a:pt x="919813" y="2760019"/>
                </a:lnTo>
                <a:cubicBezTo>
                  <a:pt x="898463" y="2760019"/>
                  <a:pt x="881156" y="2742710"/>
                  <a:pt x="881156" y="2721361"/>
                </a:cubicBezTo>
                <a:lnTo>
                  <a:pt x="881154" y="2241090"/>
                </a:lnTo>
                <a:cubicBezTo>
                  <a:pt x="881156" y="2219740"/>
                  <a:pt x="898463" y="2202433"/>
                  <a:pt x="919813" y="2202433"/>
                </a:cubicBezTo>
                <a:close/>
                <a:moveTo>
                  <a:pt x="1192025" y="2102655"/>
                </a:moveTo>
                <a:cubicBezTo>
                  <a:pt x="1201919" y="2102655"/>
                  <a:pt x="1211813" y="2106430"/>
                  <a:pt x="1219361" y="2113977"/>
                </a:cubicBezTo>
                <a:lnTo>
                  <a:pt x="1584028" y="2478646"/>
                </a:lnTo>
                <a:cubicBezTo>
                  <a:pt x="1599125" y="2493741"/>
                  <a:pt x="1599125" y="2518218"/>
                  <a:pt x="1584028" y="2533315"/>
                </a:cubicBezTo>
                <a:lnTo>
                  <a:pt x="1516172" y="2601173"/>
                </a:lnTo>
                <a:cubicBezTo>
                  <a:pt x="1501075" y="2616269"/>
                  <a:pt x="1476597" y="2616269"/>
                  <a:pt x="1461500" y="2601173"/>
                </a:cubicBezTo>
                <a:lnTo>
                  <a:pt x="1096834" y="2236504"/>
                </a:lnTo>
                <a:cubicBezTo>
                  <a:pt x="1081738" y="2221409"/>
                  <a:pt x="1081738" y="2196932"/>
                  <a:pt x="1096834" y="2181835"/>
                </a:cubicBezTo>
                <a:lnTo>
                  <a:pt x="1164691" y="2113977"/>
                </a:lnTo>
                <a:cubicBezTo>
                  <a:pt x="1172240" y="2106430"/>
                  <a:pt x="1182134" y="2102655"/>
                  <a:pt x="1192025" y="2102655"/>
                </a:cubicBezTo>
                <a:close/>
                <a:moveTo>
                  <a:pt x="743565" y="2102655"/>
                </a:moveTo>
                <a:cubicBezTo>
                  <a:pt x="753459" y="2102655"/>
                  <a:pt x="763353" y="2106428"/>
                  <a:pt x="770901" y="2113977"/>
                </a:cubicBezTo>
                <a:lnTo>
                  <a:pt x="838757" y="2181835"/>
                </a:lnTo>
                <a:cubicBezTo>
                  <a:pt x="853855" y="2196930"/>
                  <a:pt x="853855" y="2221409"/>
                  <a:pt x="838757" y="2236504"/>
                </a:cubicBezTo>
                <a:lnTo>
                  <a:pt x="474092" y="2601171"/>
                </a:lnTo>
                <a:cubicBezTo>
                  <a:pt x="458994" y="2616270"/>
                  <a:pt x="434518" y="2616269"/>
                  <a:pt x="419421" y="2601171"/>
                </a:cubicBezTo>
                <a:lnTo>
                  <a:pt x="351563" y="2533315"/>
                </a:lnTo>
                <a:cubicBezTo>
                  <a:pt x="336468" y="2518218"/>
                  <a:pt x="336466" y="2493741"/>
                  <a:pt x="351563" y="2478644"/>
                </a:cubicBezTo>
                <a:lnTo>
                  <a:pt x="716230" y="2113977"/>
                </a:lnTo>
                <a:cubicBezTo>
                  <a:pt x="723778" y="2106428"/>
                  <a:pt x="733671" y="2102655"/>
                  <a:pt x="743565" y="2102655"/>
                </a:cubicBezTo>
                <a:close/>
                <a:moveTo>
                  <a:pt x="544821" y="1999211"/>
                </a:moveTo>
                <a:cubicBezTo>
                  <a:pt x="565441" y="1993686"/>
                  <a:pt x="586640" y="2005923"/>
                  <a:pt x="592165" y="2026546"/>
                </a:cubicBezTo>
                <a:lnTo>
                  <a:pt x="617003" y="2119240"/>
                </a:lnTo>
                <a:cubicBezTo>
                  <a:pt x="622529" y="2139863"/>
                  <a:pt x="610291" y="2161061"/>
                  <a:pt x="589668" y="2166586"/>
                </a:cubicBezTo>
                <a:lnTo>
                  <a:pt x="73509" y="2304891"/>
                </a:lnTo>
                <a:cubicBezTo>
                  <a:pt x="52886" y="2310416"/>
                  <a:pt x="31690" y="2298177"/>
                  <a:pt x="26162" y="2277554"/>
                </a:cubicBezTo>
                <a:lnTo>
                  <a:pt x="1326" y="2184860"/>
                </a:lnTo>
                <a:cubicBezTo>
                  <a:pt x="-4199" y="2164237"/>
                  <a:pt x="8038" y="2143039"/>
                  <a:pt x="28661" y="2137515"/>
                </a:cubicBezTo>
                <a:close/>
                <a:moveTo>
                  <a:pt x="1390769" y="1999209"/>
                </a:moveTo>
                <a:lnTo>
                  <a:pt x="1906928" y="2137515"/>
                </a:lnTo>
                <a:cubicBezTo>
                  <a:pt x="1927551" y="2143041"/>
                  <a:pt x="1939789" y="2164239"/>
                  <a:pt x="1934263" y="2184862"/>
                </a:cubicBezTo>
                <a:lnTo>
                  <a:pt x="1909425" y="2277556"/>
                </a:lnTo>
                <a:cubicBezTo>
                  <a:pt x="1903900" y="2298179"/>
                  <a:pt x="1882701" y="2310416"/>
                  <a:pt x="1862081" y="2304891"/>
                </a:cubicBezTo>
                <a:lnTo>
                  <a:pt x="1345921" y="2166586"/>
                </a:lnTo>
                <a:cubicBezTo>
                  <a:pt x="1325298" y="2161061"/>
                  <a:pt x="1313059" y="2139863"/>
                  <a:pt x="1318586" y="2119240"/>
                </a:cubicBezTo>
                <a:lnTo>
                  <a:pt x="1343424" y="2026546"/>
                </a:lnTo>
                <a:cubicBezTo>
                  <a:pt x="1348948" y="2005923"/>
                  <a:pt x="1370146" y="1993686"/>
                  <a:pt x="1390769" y="1999209"/>
                </a:cubicBezTo>
                <a:close/>
                <a:moveTo>
                  <a:pt x="967796" y="1115375"/>
                </a:moveTo>
                <a:cubicBezTo>
                  <a:pt x="1028412" y="1233485"/>
                  <a:pt x="1103402" y="1337225"/>
                  <a:pt x="1192766" y="1426587"/>
                </a:cubicBezTo>
                <a:cubicBezTo>
                  <a:pt x="1317014" y="1550835"/>
                  <a:pt x="1317014" y="1752281"/>
                  <a:pt x="1192766" y="1876527"/>
                </a:cubicBezTo>
                <a:cubicBezTo>
                  <a:pt x="1068518" y="2000775"/>
                  <a:pt x="867075" y="2000775"/>
                  <a:pt x="742827" y="1876527"/>
                </a:cubicBezTo>
                <a:cubicBezTo>
                  <a:pt x="618579" y="1752281"/>
                  <a:pt x="618579" y="1550835"/>
                  <a:pt x="742827" y="1426587"/>
                </a:cubicBezTo>
                <a:cubicBezTo>
                  <a:pt x="832191" y="1337225"/>
                  <a:pt x="907181" y="1233485"/>
                  <a:pt x="967796" y="1115375"/>
                </a:cubicBezTo>
                <a:close/>
                <a:moveTo>
                  <a:pt x="967800" y="726513"/>
                </a:moveTo>
                <a:cubicBezTo>
                  <a:pt x="877059" y="903326"/>
                  <a:pt x="764796" y="1058621"/>
                  <a:pt x="631019" y="1192398"/>
                </a:cubicBezTo>
                <a:cubicBezTo>
                  <a:pt x="445021" y="1378394"/>
                  <a:pt x="445021" y="1679959"/>
                  <a:pt x="631021" y="1865957"/>
                </a:cubicBezTo>
                <a:cubicBezTo>
                  <a:pt x="817019" y="2051954"/>
                  <a:pt x="1118583" y="2051954"/>
                  <a:pt x="1304579" y="1865957"/>
                </a:cubicBezTo>
                <a:cubicBezTo>
                  <a:pt x="1490577" y="1679959"/>
                  <a:pt x="1490577" y="1378396"/>
                  <a:pt x="1304579" y="1192398"/>
                </a:cubicBezTo>
                <a:cubicBezTo>
                  <a:pt x="1170801" y="1058621"/>
                  <a:pt x="1058541" y="903326"/>
                  <a:pt x="967800" y="726513"/>
                </a:cubicBezTo>
                <a:close/>
                <a:moveTo>
                  <a:pt x="967798" y="0"/>
                </a:moveTo>
                <a:cubicBezTo>
                  <a:pt x="1112397" y="281754"/>
                  <a:pt x="1291287" y="529222"/>
                  <a:pt x="1504462" y="742397"/>
                </a:cubicBezTo>
                <a:cubicBezTo>
                  <a:pt x="1800854" y="1038789"/>
                  <a:pt x="1800854" y="1519331"/>
                  <a:pt x="1504462" y="1815723"/>
                </a:cubicBezTo>
                <a:cubicBezTo>
                  <a:pt x="1208071" y="2112114"/>
                  <a:pt x="727527" y="2112114"/>
                  <a:pt x="431136" y="1815723"/>
                </a:cubicBezTo>
                <a:lnTo>
                  <a:pt x="431138" y="1815721"/>
                </a:lnTo>
                <a:cubicBezTo>
                  <a:pt x="134746" y="1519331"/>
                  <a:pt x="134746" y="1038787"/>
                  <a:pt x="431138" y="742396"/>
                </a:cubicBezTo>
                <a:cubicBezTo>
                  <a:pt x="644313" y="529220"/>
                  <a:pt x="823201" y="281754"/>
                  <a:pt x="967798" y="0"/>
                </a:cubicBezTo>
                <a:close/>
              </a:path>
            </a:pathLst>
          </a:custGeom>
          <a:solidFill>
            <a:schemeClr val="tx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D5D055B6-4032-5551-9D86-41B4E3A28246}"/>
              </a:ext>
            </a:extLst>
          </p:cNvPr>
          <p:cNvGrpSpPr/>
          <p:nvPr/>
        </p:nvGrpSpPr>
        <p:grpSpPr>
          <a:xfrm>
            <a:off x="4226104" y="839912"/>
            <a:ext cx="1610327" cy="2338320"/>
            <a:chOff x="4226104" y="807928"/>
            <a:chExt cx="1610327" cy="2338320"/>
          </a:xfrm>
        </p:grpSpPr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36A0517B-8A82-E190-1096-A5FDC86A8056}"/>
                </a:ext>
              </a:extLst>
            </p:cNvPr>
            <p:cNvGrpSpPr/>
            <p:nvPr/>
          </p:nvGrpSpPr>
          <p:grpSpPr>
            <a:xfrm>
              <a:off x="4226104" y="836712"/>
              <a:ext cx="1610327" cy="2309536"/>
              <a:chOff x="1091883" y="836712"/>
              <a:chExt cx="1610327" cy="2309536"/>
            </a:xfrm>
            <a:solidFill>
              <a:srgbClr val="FF0000"/>
            </a:solidFill>
          </p:grpSpPr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8E15AAB2-13FB-199A-78DD-1EE48FE8C4B2}"/>
                  </a:ext>
                </a:extLst>
              </p:cNvPr>
              <p:cNvSpPr/>
              <p:nvPr/>
            </p:nvSpPr>
            <p:spPr>
              <a:xfrm>
                <a:off x="1424608" y="836712"/>
                <a:ext cx="966068" cy="1610162"/>
              </a:xfrm>
              <a:custGeom>
                <a:avLst/>
                <a:gdLst>
                  <a:gd name="connsiteX0" fmla="*/ 483034 w 966068"/>
                  <a:gd name="connsiteY0" fmla="*/ 0 h 1610162"/>
                  <a:gd name="connsiteX1" fmla="*/ 504286 w 966068"/>
                  <a:gd name="connsiteY1" fmla="*/ 8890 h 1610162"/>
                  <a:gd name="connsiteX2" fmla="*/ 966068 w 966068"/>
                  <a:gd name="connsiteY2" fmla="*/ 805081 h 1610162"/>
                  <a:gd name="connsiteX3" fmla="*/ 504286 w 966068"/>
                  <a:gd name="connsiteY3" fmla="*/ 1601272 h 1610162"/>
                  <a:gd name="connsiteX4" fmla="*/ 483034 w 966068"/>
                  <a:gd name="connsiteY4" fmla="*/ 1610162 h 1610162"/>
                  <a:gd name="connsiteX5" fmla="*/ 461782 w 966068"/>
                  <a:gd name="connsiteY5" fmla="*/ 1601272 h 1610162"/>
                  <a:gd name="connsiteX6" fmla="*/ 0 w 966068"/>
                  <a:gd name="connsiteY6" fmla="*/ 805081 h 1610162"/>
                  <a:gd name="connsiteX7" fmla="*/ 461782 w 966068"/>
                  <a:gd name="connsiteY7" fmla="*/ 8890 h 1610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6068" h="1610162">
                    <a:moveTo>
                      <a:pt x="483034" y="0"/>
                    </a:moveTo>
                    <a:lnTo>
                      <a:pt x="504286" y="8890"/>
                    </a:lnTo>
                    <a:cubicBezTo>
                      <a:pt x="775656" y="140067"/>
                      <a:pt x="966068" y="447161"/>
                      <a:pt x="966068" y="805081"/>
                    </a:cubicBezTo>
                    <a:cubicBezTo>
                      <a:pt x="966068" y="1163001"/>
                      <a:pt x="775656" y="1470095"/>
                      <a:pt x="504286" y="1601272"/>
                    </a:cubicBezTo>
                    <a:lnTo>
                      <a:pt x="483034" y="1610162"/>
                    </a:lnTo>
                    <a:lnTo>
                      <a:pt x="461782" y="1601272"/>
                    </a:lnTo>
                    <a:cubicBezTo>
                      <a:pt x="190412" y="1470095"/>
                      <a:pt x="0" y="1163001"/>
                      <a:pt x="0" y="805081"/>
                    </a:cubicBezTo>
                    <a:cubicBezTo>
                      <a:pt x="0" y="447161"/>
                      <a:pt x="190412" y="140067"/>
                      <a:pt x="461782" y="889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EEB4B259-D109-7F8F-E11E-05C07F22C0B2}"/>
                  </a:ext>
                </a:extLst>
              </p:cNvPr>
              <p:cNvSpPr/>
              <p:nvPr/>
            </p:nvSpPr>
            <p:spPr>
              <a:xfrm>
                <a:off x="1643745" y="1503690"/>
                <a:ext cx="527794" cy="879683"/>
              </a:xfrm>
              <a:custGeom>
                <a:avLst/>
                <a:gdLst>
                  <a:gd name="connsiteX0" fmla="*/ 483034 w 966068"/>
                  <a:gd name="connsiteY0" fmla="*/ 0 h 1610162"/>
                  <a:gd name="connsiteX1" fmla="*/ 504286 w 966068"/>
                  <a:gd name="connsiteY1" fmla="*/ 8890 h 1610162"/>
                  <a:gd name="connsiteX2" fmla="*/ 966068 w 966068"/>
                  <a:gd name="connsiteY2" fmla="*/ 805081 h 1610162"/>
                  <a:gd name="connsiteX3" fmla="*/ 504286 w 966068"/>
                  <a:gd name="connsiteY3" fmla="*/ 1601272 h 1610162"/>
                  <a:gd name="connsiteX4" fmla="*/ 483034 w 966068"/>
                  <a:gd name="connsiteY4" fmla="*/ 1610162 h 1610162"/>
                  <a:gd name="connsiteX5" fmla="*/ 461782 w 966068"/>
                  <a:gd name="connsiteY5" fmla="*/ 1601272 h 1610162"/>
                  <a:gd name="connsiteX6" fmla="*/ 0 w 966068"/>
                  <a:gd name="connsiteY6" fmla="*/ 805081 h 1610162"/>
                  <a:gd name="connsiteX7" fmla="*/ 461782 w 966068"/>
                  <a:gd name="connsiteY7" fmla="*/ 8890 h 1610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6068" h="1610162">
                    <a:moveTo>
                      <a:pt x="483034" y="0"/>
                    </a:moveTo>
                    <a:lnTo>
                      <a:pt x="504286" y="8890"/>
                    </a:lnTo>
                    <a:cubicBezTo>
                      <a:pt x="775656" y="140067"/>
                      <a:pt x="966068" y="447161"/>
                      <a:pt x="966068" y="805081"/>
                    </a:cubicBezTo>
                    <a:cubicBezTo>
                      <a:pt x="966068" y="1163001"/>
                      <a:pt x="775656" y="1470095"/>
                      <a:pt x="504286" y="1601272"/>
                    </a:cubicBezTo>
                    <a:lnTo>
                      <a:pt x="483034" y="1610162"/>
                    </a:lnTo>
                    <a:lnTo>
                      <a:pt x="461782" y="1601272"/>
                    </a:lnTo>
                    <a:cubicBezTo>
                      <a:pt x="190412" y="1470095"/>
                      <a:pt x="0" y="1163001"/>
                      <a:pt x="0" y="805081"/>
                    </a:cubicBezTo>
                    <a:cubicBezTo>
                      <a:pt x="0" y="447161"/>
                      <a:pt x="190412" y="140067"/>
                      <a:pt x="461782" y="889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四角形: 角を丸くする 253">
                <a:extLst>
                  <a:ext uri="{FF2B5EF4-FFF2-40B4-BE49-F238E27FC236}">
                    <a16:creationId xmlns:a16="http://schemas.microsoft.com/office/drawing/2014/main" id="{D35519E8-B9C2-7983-0D86-68FBA002CEDF}"/>
                  </a:ext>
                </a:extLst>
              </p:cNvPr>
              <p:cNvSpPr/>
              <p:nvPr/>
            </p:nvSpPr>
            <p:spPr>
              <a:xfrm rot="5400000">
                <a:off x="1642044" y="2821016"/>
                <a:ext cx="525586" cy="124877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四角形: 角を丸くする 254">
                <a:extLst>
                  <a:ext uri="{FF2B5EF4-FFF2-40B4-BE49-F238E27FC236}">
                    <a16:creationId xmlns:a16="http://schemas.microsoft.com/office/drawing/2014/main" id="{B659AD27-4D7A-9FD7-58C8-B1EA356A73F3}"/>
                  </a:ext>
                </a:extLst>
              </p:cNvPr>
              <p:cNvSpPr/>
              <p:nvPr/>
            </p:nvSpPr>
            <p:spPr>
              <a:xfrm rot="10800000">
                <a:off x="1091883" y="2381009"/>
                <a:ext cx="525586" cy="124877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95F2A703-219C-5B7A-441A-EB37887B36DE}"/>
                  </a:ext>
                </a:extLst>
              </p:cNvPr>
              <p:cNvSpPr/>
              <p:nvPr/>
            </p:nvSpPr>
            <p:spPr>
              <a:xfrm rot="10800000">
                <a:off x="2176624" y="2381009"/>
                <a:ext cx="525586" cy="124877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E03531B1-3F6D-230A-1BDE-E61D062B3816}"/>
                  </a:ext>
                </a:extLst>
              </p:cNvPr>
              <p:cNvSpPr/>
              <p:nvPr/>
            </p:nvSpPr>
            <p:spPr>
              <a:xfrm rot="8100000">
                <a:off x="1269702" y="2701984"/>
                <a:ext cx="525586" cy="124877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3F47C1E6-7EBA-3913-0246-612A3469CA31}"/>
                  </a:ext>
                </a:extLst>
              </p:cNvPr>
              <p:cNvSpPr/>
              <p:nvPr/>
            </p:nvSpPr>
            <p:spPr>
              <a:xfrm rot="13500000">
                <a:off x="2014947" y="2701986"/>
                <a:ext cx="525586" cy="124877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481A275F-7419-AF27-6F2A-F3604E0D9646}"/>
                </a:ext>
              </a:extLst>
            </p:cNvPr>
            <p:cNvSpPr/>
            <p:nvPr/>
          </p:nvSpPr>
          <p:spPr>
            <a:xfrm>
              <a:off x="4678065" y="1254123"/>
              <a:ext cx="314124" cy="250828"/>
            </a:xfrm>
            <a:custGeom>
              <a:avLst/>
              <a:gdLst>
                <a:gd name="connsiteX0" fmla="*/ 72199 w 714694"/>
                <a:gd name="connsiteY0" fmla="*/ 0 h 570681"/>
                <a:gd name="connsiteX1" fmla="*/ 710428 w 714694"/>
                <a:gd name="connsiteY1" fmla="*/ 171013 h 570681"/>
                <a:gd name="connsiteX2" fmla="*/ 714694 w 714694"/>
                <a:gd name="connsiteY2" fmla="*/ 213334 h 570681"/>
                <a:gd name="connsiteX3" fmla="*/ 357347 w 714694"/>
                <a:gd name="connsiteY3" fmla="*/ 570681 h 570681"/>
                <a:gd name="connsiteX4" fmla="*/ 0 w 714694"/>
                <a:gd name="connsiteY4" fmla="*/ 213334 h 570681"/>
                <a:gd name="connsiteX5" fmla="*/ 61029 w 714694"/>
                <a:gd name="connsiteY5" fmla="*/ 13538 h 570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4694" h="570681">
                  <a:moveTo>
                    <a:pt x="72199" y="0"/>
                  </a:moveTo>
                  <a:lnTo>
                    <a:pt x="710428" y="171013"/>
                  </a:lnTo>
                  <a:lnTo>
                    <a:pt x="714694" y="213334"/>
                  </a:lnTo>
                  <a:cubicBezTo>
                    <a:pt x="714694" y="410691"/>
                    <a:pt x="554704" y="570681"/>
                    <a:pt x="357347" y="570681"/>
                  </a:cubicBezTo>
                  <a:cubicBezTo>
                    <a:pt x="159990" y="570681"/>
                    <a:pt x="0" y="410691"/>
                    <a:pt x="0" y="213334"/>
                  </a:cubicBezTo>
                  <a:cubicBezTo>
                    <a:pt x="0" y="139325"/>
                    <a:pt x="22499" y="70571"/>
                    <a:pt x="61029" y="135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91CEE7A3-1950-6B65-3A6A-B40F4E66900A}"/>
                </a:ext>
              </a:extLst>
            </p:cNvPr>
            <p:cNvSpPr/>
            <p:nvPr/>
          </p:nvSpPr>
          <p:spPr>
            <a:xfrm>
              <a:off x="4825704" y="1292222"/>
              <a:ext cx="156391" cy="124878"/>
            </a:xfrm>
            <a:custGeom>
              <a:avLst/>
              <a:gdLst>
                <a:gd name="connsiteX0" fmla="*/ 72199 w 714694"/>
                <a:gd name="connsiteY0" fmla="*/ 0 h 570681"/>
                <a:gd name="connsiteX1" fmla="*/ 710428 w 714694"/>
                <a:gd name="connsiteY1" fmla="*/ 171013 h 570681"/>
                <a:gd name="connsiteX2" fmla="*/ 714694 w 714694"/>
                <a:gd name="connsiteY2" fmla="*/ 213334 h 570681"/>
                <a:gd name="connsiteX3" fmla="*/ 357347 w 714694"/>
                <a:gd name="connsiteY3" fmla="*/ 570681 h 570681"/>
                <a:gd name="connsiteX4" fmla="*/ 0 w 714694"/>
                <a:gd name="connsiteY4" fmla="*/ 213334 h 570681"/>
                <a:gd name="connsiteX5" fmla="*/ 61029 w 714694"/>
                <a:gd name="connsiteY5" fmla="*/ 13538 h 570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4694" h="570681">
                  <a:moveTo>
                    <a:pt x="72199" y="0"/>
                  </a:moveTo>
                  <a:lnTo>
                    <a:pt x="710428" y="171013"/>
                  </a:lnTo>
                  <a:lnTo>
                    <a:pt x="714694" y="213334"/>
                  </a:lnTo>
                  <a:cubicBezTo>
                    <a:pt x="714694" y="410691"/>
                    <a:pt x="554704" y="570681"/>
                    <a:pt x="357347" y="570681"/>
                  </a:cubicBezTo>
                  <a:cubicBezTo>
                    <a:pt x="159990" y="570681"/>
                    <a:pt x="0" y="410691"/>
                    <a:pt x="0" y="213334"/>
                  </a:cubicBezTo>
                  <a:cubicBezTo>
                    <a:pt x="0" y="139325"/>
                    <a:pt x="22499" y="70571"/>
                    <a:pt x="61029" y="1353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ADB4B85D-AB7A-174F-FF5C-81E2E2B55C73}"/>
                </a:ext>
              </a:extLst>
            </p:cNvPr>
            <p:cNvGrpSpPr/>
            <p:nvPr/>
          </p:nvGrpSpPr>
          <p:grpSpPr>
            <a:xfrm flipH="1">
              <a:off x="5091537" y="1254123"/>
              <a:ext cx="314124" cy="250828"/>
              <a:chOff x="1831995" y="1254123"/>
              <a:chExt cx="314124" cy="250828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A804019A-4EB2-9788-9DEE-6BC7B0445E76}"/>
                  </a:ext>
                </a:extLst>
              </p:cNvPr>
              <p:cNvSpPr/>
              <p:nvPr/>
            </p:nvSpPr>
            <p:spPr>
              <a:xfrm>
                <a:off x="1831995" y="1254123"/>
                <a:ext cx="314124" cy="250828"/>
              </a:xfrm>
              <a:custGeom>
                <a:avLst/>
                <a:gdLst>
                  <a:gd name="connsiteX0" fmla="*/ 72199 w 714694"/>
                  <a:gd name="connsiteY0" fmla="*/ 0 h 570681"/>
                  <a:gd name="connsiteX1" fmla="*/ 710428 w 714694"/>
                  <a:gd name="connsiteY1" fmla="*/ 171013 h 570681"/>
                  <a:gd name="connsiteX2" fmla="*/ 714694 w 714694"/>
                  <a:gd name="connsiteY2" fmla="*/ 213334 h 570681"/>
                  <a:gd name="connsiteX3" fmla="*/ 357347 w 714694"/>
                  <a:gd name="connsiteY3" fmla="*/ 570681 h 570681"/>
                  <a:gd name="connsiteX4" fmla="*/ 0 w 714694"/>
                  <a:gd name="connsiteY4" fmla="*/ 213334 h 570681"/>
                  <a:gd name="connsiteX5" fmla="*/ 61029 w 714694"/>
                  <a:gd name="connsiteY5" fmla="*/ 13538 h 570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4694" h="570681">
                    <a:moveTo>
                      <a:pt x="72199" y="0"/>
                    </a:moveTo>
                    <a:lnTo>
                      <a:pt x="710428" y="171013"/>
                    </a:lnTo>
                    <a:lnTo>
                      <a:pt x="714694" y="213334"/>
                    </a:lnTo>
                    <a:cubicBezTo>
                      <a:pt x="714694" y="410691"/>
                      <a:pt x="554704" y="570681"/>
                      <a:pt x="357347" y="570681"/>
                    </a:cubicBezTo>
                    <a:cubicBezTo>
                      <a:pt x="159990" y="570681"/>
                      <a:pt x="0" y="410691"/>
                      <a:pt x="0" y="213334"/>
                    </a:cubicBezTo>
                    <a:cubicBezTo>
                      <a:pt x="0" y="139325"/>
                      <a:pt x="22499" y="70571"/>
                      <a:pt x="61029" y="1353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68A8D00A-D032-C296-4AF5-10AC56F1BB3A}"/>
                  </a:ext>
                </a:extLst>
              </p:cNvPr>
              <p:cNvSpPr/>
              <p:nvPr/>
            </p:nvSpPr>
            <p:spPr>
              <a:xfrm>
                <a:off x="1979634" y="1292222"/>
                <a:ext cx="156391" cy="124878"/>
              </a:xfrm>
              <a:custGeom>
                <a:avLst/>
                <a:gdLst>
                  <a:gd name="connsiteX0" fmla="*/ 72199 w 714694"/>
                  <a:gd name="connsiteY0" fmla="*/ 0 h 570681"/>
                  <a:gd name="connsiteX1" fmla="*/ 710428 w 714694"/>
                  <a:gd name="connsiteY1" fmla="*/ 171013 h 570681"/>
                  <a:gd name="connsiteX2" fmla="*/ 714694 w 714694"/>
                  <a:gd name="connsiteY2" fmla="*/ 213334 h 570681"/>
                  <a:gd name="connsiteX3" fmla="*/ 357347 w 714694"/>
                  <a:gd name="connsiteY3" fmla="*/ 570681 h 570681"/>
                  <a:gd name="connsiteX4" fmla="*/ 0 w 714694"/>
                  <a:gd name="connsiteY4" fmla="*/ 213334 h 570681"/>
                  <a:gd name="connsiteX5" fmla="*/ 61029 w 714694"/>
                  <a:gd name="connsiteY5" fmla="*/ 13538 h 570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4694" h="570681">
                    <a:moveTo>
                      <a:pt x="72199" y="0"/>
                    </a:moveTo>
                    <a:lnTo>
                      <a:pt x="710428" y="171013"/>
                    </a:lnTo>
                    <a:lnTo>
                      <a:pt x="714694" y="213334"/>
                    </a:lnTo>
                    <a:cubicBezTo>
                      <a:pt x="714694" y="410691"/>
                      <a:pt x="554704" y="570681"/>
                      <a:pt x="357347" y="570681"/>
                    </a:cubicBezTo>
                    <a:cubicBezTo>
                      <a:pt x="159990" y="570681"/>
                      <a:pt x="0" y="410691"/>
                      <a:pt x="0" y="213334"/>
                    </a:cubicBezTo>
                    <a:cubicBezTo>
                      <a:pt x="0" y="139325"/>
                      <a:pt x="22499" y="70571"/>
                      <a:pt x="61029" y="1353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" name="楕円 232">
              <a:extLst>
                <a:ext uri="{FF2B5EF4-FFF2-40B4-BE49-F238E27FC236}">
                  <a16:creationId xmlns:a16="http://schemas.microsoft.com/office/drawing/2014/main" id="{41F24FDA-2DEB-E539-F17F-B3A8D830A2B9}"/>
                </a:ext>
              </a:extLst>
            </p:cNvPr>
            <p:cNvSpPr/>
            <p:nvPr/>
          </p:nvSpPr>
          <p:spPr>
            <a:xfrm rot="19099552">
              <a:off x="4245500" y="1532507"/>
              <a:ext cx="132710" cy="422042"/>
            </a:xfrm>
            <a:custGeom>
              <a:avLst/>
              <a:gdLst>
                <a:gd name="connsiteX0" fmla="*/ 0 w 228515"/>
                <a:gd name="connsiteY0" fmla="*/ 540060 h 1080120"/>
                <a:gd name="connsiteX1" fmla="*/ 114258 w 228515"/>
                <a:gd name="connsiteY1" fmla="*/ 0 h 1080120"/>
                <a:gd name="connsiteX2" fmla="*/ 228516 w 228515"/>
                <a:gd name="connsiteY2" fmla="*/ 540060 h 1080120"/>
                <a:gd name="connsiteX3" fmla="*/ 114258 w 228515"/>
                <a:gd name="connsiteY3" fmla="*/ 1080120 h 1080120"/>
                <a:gd name="connsiteX4" fmla="*/ 0 w 228515"/>
                <a:gd name="connsiteY4" fmla="*/ 540060 h 1080120"/>
                <a:gd name="connsiteX0" fmla="*/ 7275 w 235791"/>
                <a:gd name="connsiteY0" fmla="*/ 540060 h 1080120"/>
                <a:gd name="connsiteX1" fmla="*/ 52953 w 235791"/>
                <a:gd name="connsiteY1" fmla="*/ 0 h 1080120"/>
                <a:gd name="connsiteX2" fmla="*/ 235791 w 235791"/>
                <a:gd name="connsiteY2" fmla="*/ 540060 h 1080120"/>
                <a:gd name="connsiteX3" fmla="*/ 121533 w 235791"/>
                <a:gd name="connsiteY3" fmla="*/ 1080120 h 1080120"/>
                <a:gd name="connsiteX4" fmla="*/ 7275 w 235791"/>
                <a:gd name="connsiteY4" fmla="*/ 540060 h 1080120"/>
                <a:gd name="connsiteX0" fmla="*/ 20814 w 335064"/>
                <a:gd name="connsiteY0" fmla="*/ 540060 h 1034400"/>
                <a:gd name="connsiteX1" fmla="*/ 66492 w 335064"/>
                <a:gd name="connsiteY1" fmla="*/ 0 h 1034400"/>
                <a:gd name="connsiteX2" fmla="*/ 249330 w 335064"/>
                <a:gd name="connsiteY2" fmla="*/ 540060 h 1034400"/>
                <a:gd name="connsiteX3" fmla="*/ 317952 w 335064"/>
                <a:gd name="connsiteY3" fmla="*/ 1034400 h 1034400"/>
                <a:gd name="connsiteX4" fmla="*/ 20814 w 335064"/>
                <a:gd name="connsiteY4" fmla="*/ 540060 h 1034400"/>
                <a:gd name="connsiteX0" fmla="*/ 63013 w 377263"/>
                <a:gd name="connsiteY0" fmla="*/ 547680 h 1042020"/>
                <a:gd name="connsiteX1" fmla="*/ 32491 w 377263"/>
                <a:gd name="connsiteY1" fmla="*/ 0 h 1042020"/>
                <a:gd name="connsiteX2" fmla="*/ 291529 w 377263"/>
                <a:gd name="connsiteY2" fmla="*/ 547680 h 1042020"/>
                <a:gd name="connsiteX3" fmla="*/ 360151 w 377263"/>
                <a:gd name="connsiteY3" fmla="*/ 1042020 h 1042020"/>
                <a:gd name="connsiteX4" fmla="*/ 63013 w 377263"/>
                <a:gd name="connsiteY4" fmla="*/ 547680 h 1042020"/>
                <a:gd name="connsiteX0" fmla="*/ 30522 w 344772"/>
                <a:gd name="connsiteY0" fmla="*/ 547680 h 1042020"/>
                <a:gd name="connsiteX1" fmla="*/ 0 w 344772"/>
                <a:gd name="connsiteY1" fmla="*/ 0 h 1042020"/>
                <a:gd name="connsiteX2" fmla="*/ 259038 w 344772"/>
                <a:gd name="connsiteY2" fmla="*/ 547680 h 1042020"/>
                <a:gd name="connsiteX3" fmla="*/ 327660 w 344772"/>
                <a:gd name="connsiteY3" fmla="*/ 1042020 h 1042020"/>
                <a:gd name="connsiteX4" fmla="*/ 30522 w 344772"/>
                <a:gd name="connsiteY4" fmla="*/ 547680 h 1042020"/>
                <a:gd name="connsiteX0" fmla="*/ 30522 w 344772"/>
                <a:gd name="connsiteY0" fmla="*/ 547680 h 1042020"/>
                <a:gd name="connsiteX1" fmla="*/ 0 w 344772"/>
                <a:gd name="connsiteY1" fmla="*/ 0 h 1042020"/>
                <a:gd name="connsiteX2" fmla="*/ 259038 w 344772"/>
                <a:gd name="connsiteY2" fmla="*/ 547680 h 1042020"/>
                <a:gd name="connsiteX3" fmla="*/ 327660 w 344772"/>
                <a:gd name="connsiteY3" fmla="*/ 1042020 h 1042020"/>
                <a:gd name="connsiteX4" fmla="*/ 30522 w 344772"/>
                <a:gd name="connsiteY4" fmla="*/ 547680 h 1042020"/>
                <a:gd name="connsiteX0" fmla="*/ 30522 w 344772"/>
                <a:gd name="connsiteY0" fmla="*/ 547680 h 1042020"/>
                <a:gd name="connsiteX1" fmla="*/ 0 w 344772"/>
                <a:gd name="connsiteY1" fmla="*/ 0 h 1042020"/>
                <a:gd name="connsiteX2" fmla="*/ 259038 w 344772"/>
                <a:gd name="connsiteY2" fmla="*/ 547680 h 1042020"/>
                <a:gd name="connsiteX3" fmla="*/ 327660 w 344772"/>
                <a:gd name="connsiteY3" fmla="*/ 1042020 h 1042020"/>
                <a:gd name="connsiteX4" fmla="*/ 30522 w 344772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660" h="1042020">
                  <a:moveTo>
                    <a:pt x="30522" y="547680"/>
                  </a:moveTo>
                  <a:cubicBezTo>
                    <a:pt x="28300" y="374010"/>
                    <a:pt x="160735" y="261937"/>
                    <a:pt x="0" y="0"/>
                  </a:cubicBezTo>
                  <a:cubicBezTo>
                    <a:pt x="196453" y="80963"/>
                    <a:pt x="306663" y="320850"/>
                    <a:pt x="259038" y="547680"/>
                  </a:cubicBezTo>
                  <a:cubicBezTo>
                    <a:pt x="211413" y="774510"/>
                    <a:pt x="219313" y="799133"/>
                    <a:pt x="327660" y="1042020"/>
                  </a:cubicBezTo>
                  <a:cubicBezTo>
                    <a:pt x="59769" y="865808"/>
                    <a:pt x="32744" y="721350"/>
                    <a:pt x="30522" y="54768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" name="楕円 232">
              <a:extLst>
                <a:ext uri="{FF2B5EF4-FFF2-40B4-BE49-F238E27FC236}">
                  <a16:creationId xmlns:a16="http://schemas.microsoft.com/office/drawing/2014/main" id="{60216075-B7F4-F210-3A0D-EE8BD2BD2067}"/>
                </a:ext>
              </a:extLst>
            </p:cNvPr>
            <p:cNvSpPr/>
            <p:nvPr/>
          </p:nvSpPr>
          <p:spPr>
            <a:xfrm rot="20700000">
              <a:off x="4367558" y="807928"/>
              <a:ext cx="132710" cy="422042"/>
            </a:xfrm>
            <a:custGeom>
              <a:avLst/>
              <a:gdLst>
                <a:gd name="connsiteX0" fmla="*/ 0 w 228515"/>
                <a:gd name="connsiteY0" fmla="*/ 540060 h 1080120"/>
                <a:gd name="connsiteX1" fmla="*/ 114258 w 228515"/>
                <a:gd name="connsiteY1" fmla="*/ 0 h 1080120"/>
                <a:gd name="connsiteX2" fmla="*/ 228516 w 228515"/>
                <a:gd name="connsiteY2" fmla="*/ 540060 h 1080120"/>
                <a:gd name="connsiteX3" fmla="*/ 114258 w 228515"/>
                <a:gd name="connsiteY3" fmla="*/ 1080120 h 1080120"/>
                <a:gd name="connsiteX4" fmla="*/ 0 w 228515"/>
                <a:gd name="connsiteY4" fmla="*/ 540060 h 1080120"/>
                <a:gd name="connsiteX0" fmla="*/ 7275 w 235791"/>
                <a:gd name="connsiteY0" fmla="*/ 540060 h 1080120"/>
                <a:gd name="connsiteX1" fmla="*/ 52953 w 235791"/>
                <a:gd name="connsiteY1" fmla="*/ 0 h 1080120"/>
                <a:gd name="connsiteX2" fmla="*/ 235791 w 235791"/>
                <a:gd name="connsiteY2" fmla="*/ 540060 h 1080120"/>
                <a:gd name="connsiteX3" fmla="*/ 121533 w 235791"/>
                <a:gd name="connsiteY3" fmla="*/ 1080120 h 1080120"/>
                <a:gd name="connsiteX4" fmla="*/ 7275 w 235791"/>
                <a:gd name="connsiteY4" fmla="*/ 540060 h 1080120"/>
                <a:gd name="connsiteX0" fmla="*/ 20814 w 335064"/>
                <a:gd name="connsiteY0" fmla="*/ 540060 h 1034400"/>
                <a:gd name="connsiteX1" fmla="*/ 66492 w 335064"/>
                <a:gd name="connsiteY1" fmla="*/ 0 h 1034400"/>
                <a:gd name="connsiteX2" fmla="*/ 249330 w 335064"/>
                <a:gd name="connsiteY2" fmla="*/ 540060 h 1034400"/>
                <a:gd name="connsiteX3" fmla="*/ 317952 w 335064"/>
                <a:gd name="connsiteY3" fmla="*/ 1034400 h 1034400"/>
                <a:gd name="connsiteX4" fmla="*/ 20814 w 335064"/>
                <a:gd name="connsiteY4" fmla="*/ 540060 h 1034400"/>
                <a:gd name="connsiteX0" fmla="*/ 63013 w 377263"/>
                <a:gd name="connsiteY0" fmla="*/ 547680 h 1042020"/>
                <a:gd name="connsiteX1" fmla="*/ 32491 w 377263"/>
                <a:gd name="connsiteY1" fmla="*/ 0 h 1042020"/>
                <a:gd name="connsiteX2" fmla="*/ 291529 w 377263"/>
                <a:gd name="connsiteY2" fmla="*/ 547680 h 1042020"/>
                <a:gd name="connsiteX3" fmla="*/ 360151 w 377263"/>
                <a:gd name="connsiteY3" fmla="*/ 1042020 h 1042020"/>
                <a:gd name="connsiteX4" fmla="*/ 63013 w 377263"/>
                <a:gd name="connsiteY4" fmla="*/ 547680 h 1042020"/>
                <a:gd name="connsiteX0" fmla="*/ 30522 w 344772"/>
                <a:gd name="connsiteY0" fmla="*/ 547680 h 1042020"/>
                <a:gd name="connsiteX1" fmla="*/ 0 w 344772"/>
                <a:gd name="connsiteY1" fmla="*/ 0 h 1042020"/>
                <a:gd name="connsiteX2" fmla="*/ 259038 w 344772"/>
                <a:gd name="connsiteY2" fmla="*/ 547680 h 1042020"/>
                <a:gd name="connsiteX3" fmla="*/ 327660 w 344772"/>
                <a:gd name="connsiteY3" fmla="*/ 1042020 h 1042020"/>
                <a:gd name="connsiteX4" fmla="*/ 30522 w 344772"/>
                <a:gd name="connsiteY4" fmla="*/ 547680 h 1042020"/>
                <a:gd name="connsiteX0" fmla="*/ 30522 w 344772"/>
                <a:gd name="connsiteY0" fmla="*/ 547680 h 1042020"/>
                <a:gd name="connsiteX1" fmla="*/ 0 w 344772"/>
                <a:gd name="connsiteY1" fmla="*/ 0 h 1042020"/>
                <a:gd name="connsiteX2" fmla="*/ 259038 w 344772"/>
                <a:gd name="connsiteY2" fmla="*/ 547680 h 1042020"/>
                <a:gd name="connsiteX3" fmla="*/ 327660 w 344772"/>
                <a:gd name="connsiteY3" fmla="*/ 1042020 h 1042020"/>
                <a:gd name="connsiteX4" fmla="*/ 30522 w 344772"/>
                <a:gd name="connsiteY4" fmla="*/ 547680 h 1042020"/>
                <a:gd name="connsiteX0" fmla="*/ 30522 w 344772"/>
                <a:gd name="connsiteY0" fmla="*/ 547680 h 1042020"/>
                <a:gd name="connsiteX1" fmla="*/ 0 w 344772"/>
                <a:gd name="connsiteY1" fmla="*/ 0 h 1042020"/>
                <a:gd name="connsiteX2" fmla="*/ 259038 w 344772"/>
                <a:gd name="connsiteY2" fmla="*/ 547680 h 1042020"/>
                <a:gd name="connsiteX3" fmla="*/ 327660 w 344772"/>
                <a:gd name="connsiteY3" fmla="*/ 1042020 h 1042020"/>
                <a:gd name="connsiteX4" fmla="*/ 30522 w 344772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660" h="1042020">
                  <a:moveTo>
                    <a:pt x="30522" y="547680"/>
                  </a:moveTo>
                  <a:cubicBezTo>
                    <a:pt x="28300" y="374010"/>
                    <a:pt x="160735" y="261937"/>
                    <a:pt x="0" y="0"/>
                  </a:cubicBezTo>
                  <a:cubicBezTo>
                    <a:pt x="196453" y="80963"/>
                    <a:pt x="306663" y="320850"/>
                    <a:pt x="259038" y="547680"/>
                  </a:cubicBezTo>
                  <a:cubicBezTo>
                    <a:pt x="211413" y="774510"/>
                    <a:pt x="219313" y="799133"/>
                    <a:pt x="327660" y="1042020"/>
                  </a:cubicBezTo>
                  <a:cubicBezTo>
                    <a:pt x="59769" y="865808"/>
                    <a:pt x="32744" y="721350"/>
                    <a:pt x="30522" y="54768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" name="楕円 232">
              <a:extLst>
                <a:ext uri="{FF2B5EF4-FFF2-40B4-BE49-F238E27FC236}">
                  <a16:creationId xmlns:a16="http://schemas.microsoft.com/office/drawing/2014/main" id="{50CC7346-EEB7-1D5B-6C0E-3D699A00F2EE}"/>
                </a:ext>
              </a:extLst>
            </p:cNvPr>
            <p:cNvSpPr/>
            <p:nvPr/>
          </p:nvSpPr>
          <p:spPr>
            <a:xfrm rot="900000" flipH="1">
              <a:off x="5623001" y="1688766"/>
              <a:ext cx="124124" cy="422042"/>
            </a:xfrm>
            <a:custGeom>
              <a:avLst/>
              <a:gdLst>
                <a:gd name="connsiteX0" fmla="*/ 0 w 228515"/>
                <a:gd name="connsiteY0" fmla="*/ 540060 h 1080120"/>
                <a:gd name="connsiteX1" fmla="*/ 114258 w 228515"/>
                <a:gd name="connsiteY1" fmla="*/ 0 h 1080120"/>
                <a:gd name="connsiteX2" fmla="*/ 228516 w 228515"/>
                <a:gd name="connsiteY2" fmla="*/ 540060 h 1080120"/>
                <a:gd name="connsiteX3" fmla="*/ 114258 w 228515"/>
                <a:gd name="connsiteY3" fmla="*/ 1080120 h 1080120"/>
                <a:gd name="connsiteX4" fmla="*/ 0 w 228515"/>
                <a:gd name="connsiteY4" fmla="*/ 540060 h 1080120"/>
                <a:gd name="connsiteX0" fmla="*/ 7275 w 235791"/>
                <a:gd name="connsiteY0" fmla="*/ 540060 h 1080120"/>
                <a:gd name="connsiteX1" fmla="*/ 52953 w 235791"/>
                <a:gd name="connsiteY1" fmla="*/ 0 h 1080120"/>
                <a:gd name="connsiteX2" fmla="*/ 235791 w 235791"/>
                <a:gd name="connsiteY2" fmla="*/ 540060 h 1080120"/>
                <a:gd name="connsiteX3" fmla="*/ 121533 w 235791"/>
                <a:gd name="connsiteY3" fmla="*/ 1080120 h 1080120"/>
                <a:gd name="connsiteX4" fmla="*/ 7275 w 235791"/>
                <a:gd name="connsiteY4" fmla="*/ 540060 h 1080120"/>
                <a:gd name="connsiteX0" fmla="*/ 20814 w 335064"/>
                <a:gd name="connsiteY0" fmla="*/ 540060 h 1034400"/>
                <a:gd name="connsiteX1" fmla="*/ 66492 w 335064"/>
                <a:gd name="connsiteY1" fmla="*/ 0 h 1034400"/>
                <a:gd name="connsiteX2" fmla="*/ 249330 w 335064"/>
                <a:gd name="connsiteY2" fmla="*/ 540060 h 1034400"/>
                <a:gd name="connsiteX3" fmla="*/ 317952 w 335064"/>
                <a:gd name="connsiteY3" fmla="*/ 1034400 h 1034400"/>
                <a:gd name="connsiteX4" fmla="*/ 20814 w 335064"/>
                <a:gd name="connsiteY4" fmla="*/ 540060 h 1034400"/>
                <a:gd name="connsiteX0" fmla="*/ 63013 w 377263"/>
                <a:gd name="connsiteY0" fmla="*/ 547680 h 1042020"/>
                <a:gd name="connsiteX1" fmla="*/ 32491 w 377263"/>
                <a:gd name="connsiteY1" fmla="*/ 0 h 1042020"/>
                <a:gd name="connsiteX2" fmla="*/ 291529 w 377263"/>
                <a:gd name="connsiteY2" fmla="*/ 547680 h 1042020"/>
                <a:gd name="connsiteX3" fmla="*/ 360151 w 377263"/>
                <a:gd name="connsiteY3" fmla="*/ 1042020 h 1042020"/>
                <a:gd name="connsiteX4" fmla="*/ 63013 w 377263"/>
                <a:gd name="connsiteY4" fmla="*/ 547680 h 1042020"/>
                <a:gd name="connsiteX0" fmla="*/ 30522 w 344772"/>
                <a:gd name="connsiteY0" fmla="*/ 547680 h 1042020"/>
                <a:gd name="connsiteX1" fmla="*/ 0 w 344772"/>
                <a:gd name="connsiteY1" fmla="*/ 0 h 1042020"/>
                <a:gd name="connsiteX2" fmla="*/ 259038 w 344772"/>
                <a:gd name="connsiteY2" fmla="*/ 547680 h 1042020"/>
                <a:gd name="connsiteX3" fmla="*/ 327660 w 344772"/>
                <a:gd name="connsiteY3" fmla="*/ 1042020 h 1042020"/>
                <a:gd name="connsiteX4" fmla="*/ 30522 w 344772"/>
                <a:gd name="connsiteY4" fmla="*/ 547680 h 1042020"/>
                <a:gd name="connsiteX0" fmla="*/ 30522 w 344772"/>
                <a:gd name="connsiteY0" fmla="*/ 547680 h 1042020"/>
                <a:gd name="connsiteX1" fmla="*/ 0 w 344772"/>
                <a:gd name="connsiteY1" fmla="*/ 0 h 1042020"/>
                <a:gd name="connsiteX2" fmla="*/ 259038 w 344772"/>
                <a:gd name="connsiteY2" fmla="*/ 547680 h 1042020"/>
                <a:gd name="connsiteX3" fmla="*/ 327660 w 344772"/>
                <a:gd name="connsiteY3" fmla="*/ 1042020 h 1042020"/>
                <a:gd name="connsiteX4" fmla="*/ 30522 w 344772"/>
                <a:gd name="connsiteY4" fmla="*/ 547680 h 1042020"/>
                <a:gd name="connsiteX0" fmla="*/ 30522 w 344772"/>
                <a:gd name="connsiteY0" fmla="*/ 547680 h 1042020"/>
                <a:gd name="connsiteX1" fmla="*/ 0 w 344772"/>
                <a:gd name="connsiteY1" fmla="*/ 0 h 1042020"/>
                <a:gd name="connsiteX2" fmla="*/ 259038 w 344772"/>
                <a:gd name="connsiteY2" fmla="*/ 547680 h 1042020"/>
                <a:gd name="connsiteX3" fmla="*/ 327660 w 344772"/>
                <a:gd name="connsiteY3" fmla="*/ 1042020 h 1042020"/>
                <a:gd name="connsiteX4" fmla="*/ 30522 w 344772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660" h="1042020">
                  <a:moveTo>
                    <a:pt x="30522" y="547680"/>
                  </a:moveTo>
                  <a:cubicBezTo>
                    <a:pt x="28300" y="374010"/>
                    <a:pt x="160735" y="261937"/>
                    <a:pt x="0" y="0"/>
                  </a:cubicBezTo>
                  <a:cubicBezTo>
                    <a:pt x="196453" y="80963"/>
                    <a:pt x="306663" y="320850"/>
                    <a:pt x="259038" y="547680"/>
                  </a:cubicBezTo>
                  <a:cubicBezTo>
                    <a:pt x="211413" y="774510"/>
                    <a:pt x="219313" y="799133"/>
                    <a:pt x="327660" y="1042020"/>
                  </a:cubicBezTo>
                  <a:cubicBezTo>
                    <a:pt x="59769" y="865808"/>
                    <a:pt x="32744" y="721350"/>
                    <a:pt x="30522" y="54768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" name="楕円 232">
              <a:extLst>
                <a:ext uri="{FF2B5EF4-FFF2-40B4-BE49-F238E27FC236}">
                  <a16:creationId xmlns:a16="http://schemas.microsoft.com/office/drawing/2014/main" id="{2076E4A8-F444-6E8A-CCBE-5B39E20AFFBA}"/>
                </a:ext>
              </a:extLst>
            </p:cNvPr>
            <p:cNvSpPr/>
            <p:nvPr/>
          </p:nvSpPr>
          <p:spPr>
            <a:xfrm rot="900000" flipH="1">
              <a:off x="5605804" y="849294"/>
              <a:ext cx="136669" cy="459639"/>
            </a:xfrm>
            <a:custGeom>
              <a:avLst/>
              <a:gdLst>
                <a:gd name="connsiteX0" fmla="*/ 0 w 228515"/>
                <a:gd name="connsiteY0" fmla="*/ 540060 h 1080120"/>
                <a:gd name="connsiteX1" fmla="*/ 114258 w 228515"/>
                <a:gd name="connsiteY1" fmla="*/ 0 h 1080120"/>
                <a:gd name="connsiteX2" fmla="*/ 228516 w 228515"/>
                <a:gd name="connsiteY2" fmla="*/ 540060 h 1080120"/>
                <a:gd name="connsiteX3" fmla="*/ 114258 w 228515"/>
                <a:gd name="connsiteY3" fmla="*/ 1080120 h 1080120"/>
                <a:gd name="connsiteX4" fmla="*/ 0 w 228515"/>
                <a:gd name="connsiteY4" fmla="*/ 540060 h 1080120"/>
                <a:gd name="connsiteX0" fmla="*/ 7275 w 235791"/>
                <a:gd name="connsiteY0" fmla="*/ 540060 h 1080120"/>
                <a:gd name="connsiteX1" fmla="*/ 52953 w 235791"/>
                <a:gd name="connsiteY1" fmla="*/ 0 h 1080120"/>
                <a:gd name="connsiteX2" fmla="*/ 235791 w 235791"/>
                <a:gd name="connsiteY2" fmla="*/ 540060 h 1080120"/>
                <a:gd name="connsiteX3" fmla="*/ 121533 w 235791"/>
                <a:gd name="connsiteY3" fmla="*/ 1080120 h 1080120"/>
                <a:gd name="connsiteX4" fmla="*/ 7275 w 235791"/>
                <a:gd name="connsiteY4" fmla="*/ 540060 h 1080120"/>
                <a:gd name="connsiteX0" fmla="*/ 20814 w 335064"/>
                <a:gd name="connsiteY0" fmla="*/ 540060 h 1034400"/>
                <a:gd name="connsiteX1" fmla="*/ 66492 w 335064"/>
                <a:gd name="connsiteY1" fmla="*/ 0 h 1034400"/>
                <a:gd name="connsiteX2" fmla="*/ 249330 w 335064"/>
                <a:gd name="connsiteY2" fmla="*/ 540060 h 1034400"/>
                <a:gd name="connsiteX3" fmla="*/ 317952 w 335064"/>
                <a:gd name="connsiteY3" fmla="*/ 1034400 h 1034400"/>
                <a:gd name="connsiteX4" fmla="*/ 20814 w 335064"/>
                <a:gd name="connsiteY4" fmla="*/ 540060 h 1034400"/>
                <a:gd name="connsiteX0" fmla="*/ 63013 w 377263"/>
                <a:gd name="connsiteY0" fmla="*/ 547680 h 1042020"/>
                <a:gd name="connsiteX1" fmla="*/ 32491 w 377263"/>
                <a:gd name="connsiteY1" fmla="*/ 0 h 1042020"/>
                <a:gd name="connsiteX2" fmla="*/ 291529 w 377263"/>
                <a:gd name="connsiteY2" fmla="*/ 547680 h 1042020"/>
                <a:gd name="connsiteX3" fmla="*/ 360151 w 377263"/>
                <a:gd name="connsiteY3" fmla="*/ 1042020 h 1042020"/>
                <a:gd name="connsiteX4" fmla="*/ 63013 w 377263"/>
                <a:gd name="connsiteY4" fmla="*/ 547680 h 1042020"/>
                <a:gd name="connsiteX0" fmla="*/ 30522 w 344772"/>
                <a:gd name="connsiteY0" fmla="*/ 547680 h 1042020"/>
                <a:gd name="connsiteX1" fmla="*/ 0 w 344772"/>
                <a:gd name="connsiteY1" fmla="*/ 0 h 1042020"/>
                <a:gd name="connsiteX2" fmla="*/ 259038 w 344772"/>
                <a:gd name="connsiteY2" fmla="*/ 547680 h 1042020"/>
                <a:gd name="connsiteX3" fmla="*/ 327660 w 344772"/>
                <a:gd name="connsiteY3" fmla="*/ 1042020 h 1042020"/>
                <a:gd name="connsiteX4" fmla="*/ 30522 w 344772"/>
                <a:gd name="connsiteY4" fmla="*/ 547680 h 1042020"/>
                <a:gd name="connsiteX0" fmla="*/ 30522 w 344772"/>
                <a:gd name="connsiteY0" fmla="*/ 547680 h 1042020"/>
                <a:gd name="connsiteX1" fmla="*/ 0 w 344772"/>
                <a:gd name="connsiteY1" fmla="*/ 0 h 1042020"/>
                <a:gd name="connsiteX2" fmla="*/ 259038 w 344772"/>
                <a:gd name="connsiteY2" fmla="*/ 547680 h 1042020"/>
                <a:gd name="connsiteX3" fmla="*/ 327660 w 344772"/>
                <a:gd name="connsiteY3" fmla="*/ 1042020 h 1042020"/>
                <a:gd name="connsiteX4" fmla="*/ 30522 w 344772"/>
                <a:gd name="connsiteY4" fmla="*/ 547680 h 1042020"/>
                <a:gd name="connsiteX0" fmla="*/ 30522 w 344772"/>
                <a:gd name="connsiteY0" fmla="*/ 547680 h 1042020"/>
                <a:gd name="connsiteX1" fmla="*/ 0 w 344772"/>
                <a:gd name="connsiteY1" fmla="*/ 0 h 1042020"/>
                <a:gd name="connsiteX2" fmla="*/ 259038 w 344772"/>
                <a:gd name="connsiteY2" fmla="*/ 547680 h 1042020"/>
                <a:gd name="connsiteX3" fmla="*/ 327660 w 344772"/>
                <a:gd name="connsiteY3" fmla="*/ 1042020 h 1042020"/>
                <a:gd name="connsiteX4" fmla="*/ 30522 w 344772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  <a:gd name="connsiteX0" fmla="*/ 30522 w 327660"/>
                <a:gd name="connsiteY0" fmla="*/ 547680 h 1042020"/>
                <a:gd name="connsiteX1" fmla="*/ 0 w 327660"/>
                <a:gd name="connsiteY1" fmla="*/ 0 h 1042020"/>
                <a:gd name="connsiteX2" fmla="*/ 259038 w 327660"/>
                <a:gd name="connsiteY2" fmla="*/ 547680 h 1042020"/>
                <a:gd name="connsiteX3" fmla="*/ 327660 w 327660"/>
                <a:gd name="connsiteY3" fmla="*/ 1042020 h 1042020"/>
                <a:gd name="connsiteX4" fmla="*/ 30522 w 327660"/>
                <a:gd name="connsiteY4" fmla="*/ 547680 h 104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660" h="1042020">
                  <a:moveTo>
                    <a:pt x="30522" y="547680"/>
                  </a:moveTo>
                  <a:cubicBezTo>
                    <a:pt x="28300" y="374010"/>
                    <a:pt x="160735" y="261937"/>
                    <a:pt x="0" y="0"/>
                  </a:cubicBezTo>
                  <a:cubicBezTo>
                    <a:pt x="196453" y="80963"/>
                    <a:pt x="306663" y="320850"/>
                    <a:pt x="259038" y="547680"/>
                  </a:cubicBezTo>
                  <a:cubicBezTo>
                    <a:pt x="211413" y="774510"/>
                    <a:pt x="219313" y="799133"/>
                    <a:pt x="327660" y="1042020"/>
                  </a:cubicBezTo>
                  <a:cubicBezTo>
                    <a:pt x="59769" y="865808"/>
                    <a:pt x="32744" y="721350"/>
                    <a:pt x="30522" y="54768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FAA2DCFA-C11E-6319-10B3-C8CD076D4AAB}"/>
              </a:ext>
            </a:extLst>
          </p:cNvPr>
          <p:cNvSpPr/>
          <p:nvPr/>
        </p:nvSpPr>
        <p:spPr>
          <a:xfrm>
            <a:off x="1208583" y="3982248"/>
            <a:ext cx="1610328" cy="2309537"/>
          </a:xfrm>
          <a:custGeom>
            <a:avLst/>
            <a:gdLst>
              <a:gd name="csX0" fmla="*/ 1371681 w 1610328"/>
              <a:gd name="csY0" fmla="*/ 2113535 h 2309537"/>
              <a:gd name="csX1" fmla="*/ 1371680 w 1610328"/>
              <a:gd name="csY1" fmla="*/ 2113536 h 2309537"/>
              <a:gd name="csX2" fmla="*/ 1371681 w 1610328"/>
              <a:gd name="csY2" fmla="*/ 2113536 h 2309537"/>
              <a:gd name="csX3" fmla="*/ 812955 w 1610328"/>
              <a:gd name="csY3" fmla="*/ 1783950 h 2309537"/>
              <a:gd name="csX4" fmla="*/ 857106 w 1610328"/>
              <a:gd name="csY4" fmla="*/ 1802238 h 2309537"/>
              <a:gd name="csX5" fmla="*/ 875394 w 1610328"/>
              <a:gd name="csY5" fmla="*/ 1846389 h 2309537"/>
              <a:gd name="csX6" fmla="*/ 875394 w 1610328"/>
              <a:gd name="csY6" fmla="*/ 2247098 h 2309537"/>
              <a:gd name="csX7" fmla="*/ 812955 w 1610328"/>
              <a:gd name="csY7" fmla="*/ 2309537 h 2309537"/>
              <a:gd name="csX8" fmla="*/ 812955 w 1610328"/>
              <a:gd name="csY8" fmla="*/ 2309536 h 2309537"/>
              <a:gd name="csX9" fmla="*/ 750516 w 1610328"/>
              <a:gd name="csY9" fmla="*/ 2247097 h 2309537"/>
              <a:gd name="csX10" fmla="*/ 750517 w 1610328"/>
              <a:gd name="csY10" fmla="*/ 1846389 h 2309537"/>
              <a:gd name="csX11" fmla="*/ 768805 w 1610328"/>
              <a:gd name="csY11" fmla="*/ 1802238 h 2309537"/>
              <a:gd name="csX12" fmla="*/ 626436 w 1610328"/>
              <a:gd name="csY12" fmla="*/ 1741888 h 2309537"/>
              <a:gd name="csX13" fmla="*/ 626436 w 1610328"/>
              <a:gd name="csY13" fmla="*/ 1741888 h 2309537"/>
              <a:gd name="csX14" fmla="*/ 626436 w 1610328"/>
              <a:gd name="csY14" fmla="*/ 1741888 h 2309537"/>
              <a:gd name="csX15" fmla="*/ 1044187 w 1610328"/>
              <a:gd name="csY15" fmla="*/ 1723602 h 2309537"/>
              <a:gd name="csX16" fmla="*/ 1088338 w 1610328"/>
              <a:gd name="csY16" fmla="*/ 1741890 h 2309537"/>
              <a:gd name="csX17" fmla="*/ 1371680 w 1610328"/>
              <a:gd name="csY17" fmla="*/ 2025234 h 2309537"/>
              <a:gd name="csX18" fmla="*/ 1385396 w 1610328"/>
              <a:gd name="csY18" fmla="*/ 2092881 h 2309537"/>
              <a:gd name="csX19" fmla="*/ 1371681 w 1610328"/>
              <a:gd name="csY19" fmla="*/ 2113536 h 2309537"/>
              <a:gd name="csX20" fmla="*/ 1327530 w 1610328"/>
              <a:gd name="csY20" fmla="*/ 2131823 h 2309537"/>
              <a:gd name="csX21" fmla="*/ 1283379 w 1610328"/>
              <a:gd name="csY21" fmla="*/ 2113535 h 2309537"/>
              <a:gd name="csX22" fmla="*/ 1000035 w 1610328"/>
              <a:gd name="csY22" fmla="*/ 1830191 h 2309537"/>
              <a:gd name="csX23" fmla="*/ 1000035 w 1610328"/>
              <a:gd name="csY23" fmla="*/ 1741889 h 2309537"/>
              <a:gd name="csX24" fmla="*/ 1000036 w 1610328"/>
              <a:gd name="csY24" fmla="*/ 1741890 h 2309537"/>
              <a:gd name="csX25" fmla="*/ 1044187 w 1610328"/>
              <a:gd name="csY25" fmla="*/ 1723602 h 2309537"/>
              <a:gd name="csX26" fmla="*/ 582285 w 1610328"/>
              <a:gd name="csY26" fmla="*/ 1723601 h 2309537"/>
              <a:gd name="csX27" fmla="*/ 626436 w 1610328"/>
              <a:gd name="csY27" fmla="*/ 1741888 h 2309537"/>
              <a:gd name="csX28" fmla="*/ 626435 w 1610328"/>
              <a:gd name="csY28" fmla="*/ 1741888 h 2309537"/>
              <a:gd name="csX29" fmla="*/ 626436 w 1610328"/>
              <a:gd name="csY29" fmla="*/ 1741888 h 2309537"/>
              <a:gd name="csX30" fmla="*/ 640151 w 1610328"/>
              <a:gd name="csY30" fmla="*/ 1762543 h 2309537"/>
              <a:gd name="csX31" fmla="*/ 626435 w 1610328"/>
              <a:gd name="csY31" fmla="*/ 1830190 h 2309537"/>
              <a:gd name="csX32" fmla="*/ 343091 w 1610328"/>
              <a:gd name="csY32" fmla="*/ 2113534 h 2309537"/>
              <a:gd name="csX33" fmla="*/ 254789 w 1610328"/>
              <a:gd name="csY33" fmla="*/ 2113534 h 2309537"/>
              <a:gd name="csX34" fmla="*/ 254790 w 1610328"/>
              <a:gd name="csY34" fmla="*/ 2113533 h 2309537"/>
              <a:gd name="csX35" fmla="*/ 254790 w 1610328"/>
              <a:gd name="csY35" fmla="*/ 2025231 h 2309537"/>
              <a:gd name="csX36" fmla="*/ 538134 w 1610328"/>
              <a:gd name="csY36" fmla="*/ 1741888 h 2309537"/>
              <a:gd name="csX37" fmla="*/ 582285 w 1610328"/>
              <a:gd name="csY37" fmla="*/ 1723601 h 2309537"/>
              <a:gd name="csX38" fmla="*/ 525587 w 1610328"/>
              <a:gd name="csY38" fmla="*/ 1606735 h 2309537"/>
              <a:gd name="csX39" fmla="*/ 525587 w 1610328"/>
              <a:gd name="csY39" fmla="*/ 1606736 h 2309537"/>
              <a:gd name="csX40" fmla="*/ 525587 w 1610328"/>
              <a:gd name="csY40" fmla="*/ 1606736 h 2309537"/>
              <a:gd name="csX41" fmla="*/ 1147181 w 1610328"/>
              <a:gd name="csY41" fmla="*/ 1544296 h 2309537"/>
              <a:gd name="csX42" fmla="*/ 1547889 w 1610328"/>
              <a:gd name="csY42" fmla="*/ 1544297 h 2309537"/>
              <a:gd name="csX43" fmla="*/ 1605421 w 1610328"/>
              <a:gd name="csY43" fmla="*/ 1582432 h 2309537"/>
              <a:gd name="csX44" fmla="*/ 1610328 w 1610328"/>
              <a:gd name="csY44" fmla="*/ 1606736 h 2309537"/>
              <a:gd name="csX45" fmla="*/ 1605421 w 1610328"/>
              <a:gd name="csY45" fmla="*/ 1631039 h 2309537"/>
              <a:gd name="csX46" fmla="*/ 1547889 w 1610328"/>
              <a:gd name="csY46" fmla="*/ 1669174 h 2309537"/>
              <a:gd name="csX47" fmla="*/ 1147180 w 1610328"/>
              <a:gd name="csY47" fmla="*/ 1669174 h 2309537"/>
              <a:gd name="csX48" fmla="*/ 1084741 w 1610328"/>
              <a:gd name="csY48" fmla="*/ 1606735 h 2309537"/>
              <a:gd name="csX49" fmla="*/ 1084742 w 1610328"/>
              <a:gd name="csY49" fmla="*/ 1606735 h 2309537"/>
              <a:gd name="csX50" fmla="*/ 1147181 w 1610328"/>
              <a:gd name="csY50" fmla="*/ 1544296 h 2309537"/>
              <a:gd name="csX51" fmla="*/ 62440 w 1610328"/>
              <a:gd name="csY51" fmla="*/ 1544296 h 2309537"/>
              <a:gd name="csX52" fmla="*/ 463148 w 1610328"/>
              <a:gd name="csY52" fmla="*/ 1544297 h 2309537"/>
              <a:gd name="csX53" fmla="*/ 520680 w 1610328"/>
              <a:gd name="csY53" fmla="*/ 1582432 h 2309537"/>
              <a:gd name="csX54" fmla="*/ 525587 w 1610328"/>
              <a:gd name="csY54" fmla="*/ 1606736 h 2309537"/>
              <a:gd name="csX55" fmla="*/ 520680 w 1610328"/>
              <a:gd name="csY55" fmla="*/ 1631039 h 2309537"/>
              <a:gd name="csX56" fmla="*/ 463148 w 1610328"/>
              <a:gd name="csY56" fmla="*/ 1669174 h 2309537"/>
              <a:gd name="csX57" fmla="*/ 62439 w 1610328"/>
              <a:gd name="csY57" fmla="*/ 1669174 h 2309537"/>
              <a:gd name="csX58" fmla="*/ 0 w 1610328"/>
              <a:gd name="csY58" fmla="*/ 1606735 h 2309537"/>
              <a:gd name="csX59" fmla="*/ 1 w 1610328"/>
              <a:gd name="csY59" fmla="*/ 1606735 h 2309537"/>
              <a:gd name="csX60" fmla="*/ 62440 w 1610328"/>
              <a:gd name="csY60" fmla="*/ 1544296 h 2309537"/>
              <a:gd name="csX61" fmla="*/ 815760 w 1610328"/>
              <a:gd name="csY61" fmla="*/ 666978 h 2309537"/>
              <a:gd name="csX62" fmla="*/ 804149 w 1610328"/>
              <a:gd name="csY62" fmla="*/ 671835 h 2309537"/>
              <a:gd name="csX63" fmla="*/ 551863 w 1610328"/>
              <a:gd name="csY63" fmla="*/ 1106820 h 2309537"/>
              <a:gd name="csX64" fmla="*/ 804149 w 1610328"/>
              <a:gd name="csY64" fmla="*/ 1541804 h 2309537"/>
              <a:gd name="csX65" fmla="*/ 815760 w 1610328"/>
              <a:gd name="csY65" fmla="*/ 1546661 h 2309537"/>
              <a:gd name="csX66" fmla="*/ 827371 w 1610328"/>
              <a:gd name="csY66" fmla="*/ 1541804 h 2309537"/>
              <a:gd name="csX67" fmla="*/ 1079657 w 1610328"/>
              <a:gd name="csY67" fmla="*/ 1106820 h 2309537"/>
              <a:gd name="csX68" fmla="*/ 827371 w 1610328"/>
              <a:gd name="csY68" fmla="*/ 671835 h 2309537"/>
              <a:gd name="csX69" fmla="*/ 815760 w 1610328"/>
              <a:gd name="csY69" fmla="*/ 0 h 2309537"/>
              <a:gd name="csX70" fmla="*/ 837012 w 1610328"/>
              <a:gd name="csY70" fmla="*/ 8890 h 2309537"/>
              <a:gd name="csX71" fmla="*/ 1298794 w 1610328"/>
              <a:gd name="csY71" fmla="*/ 805081 h 2309537"/>
              <a:gd name="csX72" fmla="*/ 837012 w 1610328"/>
              <a:gd name="csY72" fmla="*/ 1601272 h 2309537"/>
              <a:gd name="csX73" fmla="*/ 815760 w 1610328"/>
              <a:gd name="csY73" fmla="*/ 1610162 h 2309537"/>
              <a:gd name="csX74" fmla="*/ 794508 w 1610328"/>
              <a:gd name="csY74" fmla="*/ 1601272 h 2309537"/>
              <a:gd name="csX75" fmla="*/ 332726 w 1610328"/>
              <a:gd name="csY75" fmla="*/ 805081 h 2309537"/>
              <a:gd name="csX76" fmla="*/ 794508 w 1610328"/>
              <a:gd name="csY76" fmla="*/ 8890 h 230953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</a:cxnLst>
            <a:rect l="l" t="t" r="r" b="b"/>
            <a:pathLst>
              <a:path w="1610328" h="2309537">
                <a:moveTo>
                  <a:pt x="1371681" y="2113535"/>
                </a:moveTo>
                <a:lnTo>
                  <a:pt x="1371680" y="2113536"/>
                </a:lnTo>
                <a:lnTo>
                  <a:pt x="1371681" y="2113536"/>
                </a:lnTo>
                <a:close/>
                <a:moveTo>
                  <a:pt x="812955" y="1783950"/>
                </a:moveTo>
                <a:lnTo>
                  <a:pt x="857106" y="1802238"/>
                </a:lnTo>
                <a:cubicBezTo>
                  <a:pt x="868405" y="1813537"/>
                  <a:pt x="875394" y="1829147"/>
                  <a:pt x="875394" y="1846389"/>
                </a:cubicBezTo>
                <a:lnTo>
                  <a:pt x="875394" y="2247098"/>
                </a:lnTo>
                <a:cubicBezTo>
                  <a:pt x="875394" y="2281582"/>
                  <a:pt x="847439" y="2309537"/>
                  <a:pt x="812955" y="2309537"/>
                </a:cubicBezTo>
                <a:lnTo>
                  <a:pt x="812955" y="2309536"/>
                </a:lnTo>
                <a:cubicBezTo>
                  <a:pt x="778471" y="2309536"/>
                  <a:pt x="750516" y="2281581"/>
                  <a:pt x="750516" y="2247097"/>
                </a:cubicBezTo>
                <a:lnTo>
                  <a:pt x="750517" y="1846389"/>
                </a:lnTo>
                <a:cubicBezTo>
                  <a:pt x="750517" y="1829147"/>
                  <a:pt x="757505" y="1813537"/>
                  <a:pt x="768805" y="1802238"/>
                </a:cubicBezTo>
                <a:close/>
                <a:moveTo>
                  <a:pt x="626436" y="1741888"/>
                </a:moveTo>
                <a:lnTo>
                  <a:pt x="626436" y="1741888"/>
                </a:lnTo>
                <a:lnTo>
                  <a:pt x="626436" y="1741888"/>
                </a:lnTo>
                <a:close/>
                <a:moveTo>
                  <a:pt x="1044187" y="1723602"/>
                </a:moveTo>
                <a:cubicBezTo>
                  <a:pt x="1060166" y="1723602"/>
                  <a:pt x="1076146" y="1729698"/>
                  <a:pt x="1088338" y="1741890"/>
                </a:cubicBezTo>
                <a:lnTo>
                  <a:pt x="1371680" y="2025234"/>
                </a:lnTo>
                <a:cubicBezTo>
                  <a:pt x="1389968" y="2043522"/>
                  <a:pt x="1394540" y="2070332"/>
                  <a:pt x="1385396" y="2092881"/>
                </a:cubicBezTo>
                <a:lnTo>
                  <a:pt x="1371681" y="2113536"/>
                </a:lnTo>
                <a:lnTo>
                  <a:pt x="1327530" y="2131823"/>
                </a:lnTo>
                <a:cubicBezTo>
                  <a:pt x="1311551" y="2131823"/>
                  <a:pt x="1295571" y="2125727"/>
                  <a:pt x="1283379" y="2113535"/>
                </a:cubicBezTo>
                <a:lnTo>
                  <a:pt x="1000035" y="1830191"/>
                </a:lnTo>
                <a:cubicBezTo>
                  <a:pt x="975651" y="1805807"/>
                  <a:pt x="975651" y="1766273"/>
                  <a:pt x="1000035" y="1741889"/>
                </a:cubicBezTo>
                <a:lnTo>
                  <a:pt x="1000036" y="1741890"/>
                </a:lnTo>
                <a:cubicBezTo>
                  <a:pt x="1012228" y="1729698"/>
                  <a:pt x="1028207" y="1723602"/>
                  <a:pt x="1044187" y="1723602"/>
                </a:cubicBezTo>
                <a:close/>
                <a:moveTo>
                  <a:pt x="582285" y="1723601"/>
                </a:moveTo>
                <a:lnTo>
                  <a:pt x="626436" y="1741888"/>
                </a:lnTo>
                <a:lnTo>
                  <a:pt x="626435" y="1741888"/>
                </a:lnTo>
                <a:lnTo>
                  <a:pt x="626436" y="1741888"/>
                </a:lnTo>
                <a:lnTo>
                  <a:pt x="640151" y="1762543"/>
                </a:lnTo>
                <a:cubicBezTo>
                  <a:pt x="649295" y="1785092"/>
                  <a:pt x="644723" y="1811902"/>
                  <a:pt x="626435" y="1830190"/>
                </a:cubicBezTo>
                <a:lnTo>
                  <a:pt x="343091" y="2113534"/>
                </a:lnTo>
                <a:cubicBezTo>
                  <a:pt x="318707" y="2137918"/>
                  <a:pt x="279173" y="2137918"/>
                  <a:pt x="254789" y="2113534"/>
                </a:cubicBezTo>
                <a:lnTo>
                  <a:pt x="254790" y="2113533"/>
                </a:lnTo>
                <a:cubicBezTo>
                  <a:pt x="230406" y="2089149"/>
                  <a:pt x="230406" y="2049615"/>
                  <a:pt x="254790" y="2025231"/>
                </a:cubicBezTo>
                <a:lnTo>
                  <a:pt x="538134" y="1741888"/>
                </a:lnTo>
                <a:cubicBezTo>
                  <a:pt x="550326" y="1729696"/>
                  <a:pt x="566306" y="1723601"/>
                  <a:pt x="582285" y="1723601"/>
                </a:cubicBezTo>
                <a:close/>
                <a:moveTo>
                  <a:pt x="525587" y="1606735"/>
                </a:moveTo>
                <a:lnTo>
                  <a:pt x="525587" y="1606736"/>
                </a:lnTo>
                <a:lnTo>
                  <a:pt x="525587" y="1606736"/>
                </a:lnTo>
                <a:close/>
                <a:moveTo>
                  <a:pt x="1147181" y="1544296"/>
                </a:moveTo>
                <a:lnTo>
                  <a:pt x="1547889" y="1544297"/>
                </a:lnTo>
                <a:cubicBezTo>
                  <a:pt x="1573752" y="1544297"/>
                  <a:pt x="1595943" y="1560022"/>
                  <a:pt x="1605421" y="1582432"/>
                </a:cubicBezTo>
                <a:lnTo>
                  <a:pt x="1610328" y="1606736"/>
                </a:lnTo>
                <a:lnTo>
                  <a:pt x="1605421" y="1631039"/>
                </a:lnTo>
                <a:cubicBezTo>
                  <a:pt x="1595943" y="1653450"/>
                  <a:pt x="1573752" y="1669174"/>
                  <a:pt x="1547889" y="1669174"/>
                </a:cubicBezTo>
                <a:lnTo>
                  <a:pt x="1147180" y="1669174"/>
                </a:lnTo>
                <a:cubicBezTo>
                  <a:pt x="1112696" y="1669174"/>
                  <a:pt x="1084741" y="1641219"/>
                  <a:pt x="1084741" y="1606735"/>
                </a:cubicBezTo>
                <a:lnTo>
                  <a:pt x="1084742" y="1606735"/>
                </a:lnTo>
                <a:cubicBezTo>
                  <a:pt x="1084742" y="1572251"/>
                  <a:pt x="1112697" y="1544296"/>
                  <a:pt x="1147181" y="1544296"/>
                </a:cubicBezTo>
                <a:close/>
                <a:moveTo>
                  <a:pt x="62440" y="1544296"/>
                </a:moveTo>
                <a:lnTo>
                  <a:pt x="463148" y="1544297"/>
                </a:lnTo>
                <a:cubicBezTo>
                  <a:pt x="489011" y="1544297"/>
                  <a:pt x="511202" y="1560022"/>
                  <a:pt x="520680" y="1582432"/>
                </a:cubicBezTo>
                <a:lnTo>
                  <a:pt x="525587" y="1606736"/>
                </a:lnTo>
                <a:lnTo>
                  <a:pt x="520680" y="1631039"/>
                </a:lnTo>
                <a:cubicBezTo>
                  <a:pt x="511202" y="1653450"/>
                  <a:pt x="489011" y="1669174"/>
                  <a:pt x="463148" y="1669174"/>
                </a:cubicBezTo>
                <a:lnTo>
                  <a:pt x="62439" y="1669174"/>
                </a:lnTo>
                <a:cubicBezTo>
                  <a:pt x="27955" y="1669174"/>
                  <a:pt x="0" y="1641219"/>
                  <a:pt x="0" y="1606735"/>
                </a:cubicBezTo>
                <a:lnTo>
                  <a:pt x="1" y="1606735"/>
                </a:lnTo>
                <a:cubicBezTo>
                  <a:pt x="1" y="1572251"/>
                  <a:pt x="27956" y="1544296"/>
                  <a:pt x="62440" y="1544296"/>
                </a:cubicBezTo>
                <a:close/>
                <a:moveTo>
                  <a:pt x="815760" y="666978"/>
                </a:moveTo>
                <a:lnTo>
                  <a:pt x="804149" y="671835"/>
                </a:lnTo>
                <a:cubicBezTo>
                  <a:pt x="655891" y="743501"/>
                  <a:pt x="551863" y="911277"/>
                  <a:pt x="551863" y="1106820"/>
                </a:cubicBezTo>
                <a:cubicBezTo>
                  <a:pt x="551863" y="1302363"/>
                  <a:pt x="655891" y="1470138"/>
                  <a:pt x="804149" y="1541804"/>
                </a:cubicBezTo>
                <a:lnTo>
                  <a:pt x="815760" y="1546661"/>
                </a:lnTo>
                <a:lnTo>
                  <a:pt x="827371" y="1541804"/>
                </a:lnTo>
                <a:cubicBezTo>
                  <a:pt x="975629" y="1470138"/>
                  <a:pt x="1079657" y="1302363"/>
                  <a:pt x="1079657" y="1106820"/>
                </a:cubicBezTo>
                <a:cubicBezTo>
                  <a:pt x="1079657" y="911277"/>
                  <a:pt x="975629" y="743501"/>
                  <a:pt x="827371" y="671835"/>
                </a:cubicBezTo>
                <a:close/>
                <a:moveTo>
                  <a:pt x="815760" y="0"/>
                </a:moveTo>
                <a:lnTo>
                  <a:pt x="837012" y="8890"/>
                </a:lnTo>
                <a:cubicBezTo>
                  <a:pt x="1108382" y="140067"/>
                  <a:pt x="1298794" y="447161"/>
                  <a:pt x="1298794" y="805081"/>
                </a:cubicBezTo>
                <a:cubicBezTo>
                  <a:pt x="1298794" y="1163001"/>
                  <a:pt x="1108382" y="1470095"/>
                  <a:pt x="837012" y="1601272"/>
                </a:cubicBezTo>
                <a:lnTo>
                  <a:pt x="815760" y="1610162"/>
                </a:lnTo>
                <a:lnTo>
                  <a:pt x="794508" y="1601272"/>
                </a:lnTo>
                <a:cubicBezTo>
                  <a:pt x="523138" y="1470095"/>
                  <a:pt x="332726" y="1163001"/>
                  <a:pt x="332726" y="805081"/>
                </a:cubicBezTo>
                <a:cubicBezTo>
                  <a:pt x="332726" y="447161"/>
                  <a:pt x="523138" y="140067"/>
                  <a:pt x="794508" y="889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82200AFF-113D-8F06-1C16-B3F7B7049AE5}"/>
              </a:ext>
            </a:extLst>
          </p:cNvPr>
          <p:cNvSpPr/>
          <p:nvPr/>
        </p:nvSpPr>
        <p:spPr>
          <a:xfrm>
            <a:off x="4121985" y="3977828"/>
            <a:ext cx="1714446" cy="2313957"/>
          </a:xfrm>
          <a:custGeom>
            <a:avLst/>
            <a:gdLst>
              <a:gd name="csX0" fmla="*/ 1475799 w 1714446"/>
              <a:gd name="csY0" fmla="*/ 2117955 h 2313957"/>
              <a:gd name="csX1" fmla="*/ 1475799 w 1714446"/>
              <a:gd name="csY1" fmla="*/ 2117956 h 2313957"/>
              <a:gd name="csX2" fmla="*/ 1475799 w 1714446"/>
              <a:gd name="csY2" fmla="*/ 2117955 h 2313957"/>
              <a:gd name="csX3" fmla="*/ 917073 w 1714446"/>
              <a:gd name="csY3" fmla="*/ 1788370 h 2313957"/>
              <a:gd name="csX4" fmla="*/ 941377 w 1714446"/>
              <a:gd name="csY4" fmla="*/ 1793277 h 2313957"/>
              <a:gd name="csX5" fmla="*/ 979512 w 1714446"/>
              <a:gd name="csY5" fmla="*/ 1850809 h 2313957"/>
              <a:gd name="csX6" fmla="*/ 979512 w 1714446"/>
              <a:gd name="csY6" fmla="*/ 2251518 h 2313957"/>
              <a:gd name="csX7" fmla="*/ 917073 w 1714446"/>
              <a:gd name="csY7" fmla="*/ 2313957 h 2313957"/>
              <a:gd name="csX8" fmla="*/ 917073 w 1714446"/>
              <a:gd name="csY8" fmla="*/ 2313956 h 2313957"/>
              <a:gd name="csX9" fmla="*/ 854634 w 1714446"/>
              <a:gd name="csY9" fmla="*/ 2251517 h 2313957"/>
              <a:gd name="csX10" fmla="*/ 854635 w 1714446"/>
              <a:gd name="csY10" fmla="*/ 1850809 h 2313957"/>
              <a:gd name="csX11" fmla="*/ 892770 w 1714446"/>
              <a:gd name="csY11" fmla="*/ 1793277 h 2313957"/>
              <a:gd name="csX12" fmla="*/ 1148305 w 1714446"/>
              <a:gd name="csY12" fmla="*/ 1728022 h 2313957"/>
              <a:gd name="csX13" fmla="*/ 1192456 w 1714446"/>
              <a:gd name="csY13" fmla="*/ 1746310 h 2313957"/>
              <a:gd name="csX14" fmla="*/ 1475799 w 1714446"/>
              <a:gd name="csY14" fmla="*/ 2029654 h 2313957"/>
              <a:gd name="csX15" fmla="*/ 1489514 w 1714446"/>
              <a:gd name="csY15" fmla="*/ 2097301 h 2313957"/>
              <a:gd name="csX16" fmla="*/ 1475799 w 1714446"/>
              <a:gd name="csY16" fmla="*/ 2117955 h 2313957"/>
              <a:gd name="csX17" fmla="*/ 1431648 w 1714446"/>
              <a:gd name="csY17" fmla="*/ 2136243 h 2313957"/>
              <a:gd name="csX18" fmla="*/ 1387497 w 1714446"/>
              <a:gd name="csY18" fmla="*/ 2117955 h 2313957"/>
              <a:gd name="csX19" fmla="*/ 1104153 w 1714446"/>
              <a:gd name="csY19" fmla="*/ 1834611 h 2313957"/>
              <a:gd name="csX20" fmla="*/ 1104153 w 1714446"/>
              <a:gd name="csY20" fmla="*/ 1746309 h 2313957"/>
              <a:gd name="csX21" fmla="*/ 1104154 w 1714446"/>
              <a:gd name="csY21" fmla="*/ 1746310 h 2313957"/>
              <a:gd name="csX22" fmla="*/ 1148305 w 1714446"/>
              <a:gd name="csY22" fmla="*/ 1728022 h 2313957"/>
              <a:gd name="csX23" fmla="*/ 686403 w 1714446"/>
              <a:gd name="csY23" fmla="*/ 1728021 h 2313957"/>
              <a:gd name="csX24" fmla="*/ 730554 w 1714446"/>
              <a:gd name="csY24" fmla="*/ 1746308 h 2313957"/>
              <a:gd name="csX25" fmla="*/ 744269 w 1714446"/>
              <a:gd name="csY25" fmla="*/ 1766963 h 2313957"/>
              <a:gd name="csX26" fmla="*/ 730554 w 1714446"/>
              <a:gd name="csY26" fmla="*/ 1834610 h 2313957"/>
              <a:gd name="csX27" fmla="*/ 447210 w 1714446"/>
              <a:gd name="csY27" fmla="*/ 2117954 h 2313957"/>
              <a:gd name="csX28" fmla="*/ 358907 w 1714446"/>
              <a:gd name="csY28" fmla="*/ 2117954 h 2313957"/>
              <a:gd name="csX29" fmla="*/ 358908 w 1714446"/>
              <a:gd name="csY29" fmla="*/ 2117953 h 2313957"/>
              <a:gd name="csX30" fmla="*/ 358908 w 1714446"/>
              <a:gd name="csY30" fmla="*/ 2029651 h 2313957"/>
              <a:gd name="csX31" fmla="*/ 642252 w 1714446"/>
              <a:gd name="csY31" fmla="*/ 1746308 h 2313957"/>
              <a:gd name="csX32" fmla="*/ 686403 w 1714446"/>
              <a:gd name="csY32" fmla="*/ 1728021 h 2313957"/>
              <a:gd name="csX33" fmla="*/ 1251299 w 1714446"/>
              <a:gd name="csY33" fmla="*/ 1548716 h 2313957"/>
              <a:gd name="csX34" fmla="*/ 1652007 w 1714446"/>
              <a:gd name="csY34" fmla="*/ 1548717 h 2313957"/>
              <a:gd name="csX35" fmla="*/ 1709539 w 1714446"/>
              <a:gd name="csY35" fmla="*/ 1586852 h 2313957"/>
              <a:gd name="csX36" fmla="*/ 1714446 w 1714446"/>
              <a:gd name="csY36" fmla="*/ 1611156 h 2313957"/>
              <a:gd name="csX37" fmla="*/ 1709539 w 1714446"/>
              <a:gd name="csY37" fmla="*/ 1635459 h 2313957"/>
              <a:gd name="csX38" fmla="*/ 1652007 w 1714446"/>
              <a:gd name="csY38" fmla="*/ 1673594 h 2313957"/>
              <a:gd name="csX39" fmla="*/ 1251298 w 1714446"/>
              <a:gd name="csY39" fmla="*/ 1673594 h 2313957"/>
              <a:gd name="csX40" fmla="*/ 1188859 w 1714446"/>
              <a:gd name="csY40" fmla="*/ 1611155 h 2313957"/>
              <a:gd name="csX41" fmla="*/ 1188860 w 1714446"/>
              <a:gd name="csY41" fmla="*/ 1611155 h 2313957"/>
              <a:gd name="csX42" fmla="*/ 1251299 w 1714446"/>
              <a:gd name="csY42" fmla="*/ 1548716 h 2313957"/>
              <a:gd name="csX43" fmla="*/ 166558 w 1714446"/>
              <a:gd name="csY43" fmla="*/ 1548716 h 2313957"/>
              <a:gd name="csX44" fmla="*/ 567266 w 1714446"/>
              <a:gd name="csY44" fmla="*/ 1548717 h 2313957"/>
              <a:gd name="csX45" fmla="*/ 624798 w 1714446"/>
              <a:gd name="csY45" fmla="*/ 1586852 h 2313957"/>
              <a:gd name="csX46" fmla="*/ 629705 w 1714446"/>
              <a:gd name="csY46" fmla="*/ 1611156 h 2313957"/>
              <a:gd name="csX47" fmla="*/ 624798 w 1714446"/>
              <a:gd name="csY47" fmla="*/ 1635459 h 2313957"/>
              <a:gd name="csX48" fmla="*/ 567266 w 1714446"/>
              <a:gd name="csY48" fmla="*/ 1673594 h 2313957"/>
              <a:gd name="csX49" fmla="*/ 166557 w 1714446"/>
              <a:gd name="csY49" fmla="*/ 1673594 h 2313957"/>
              <a:gd name="csX50" fmla="*/ 104118 w 1714446"/>
              <a:gd name="csY50" fmla="*/ 1611155 h 2313957"/>
              <a:gd name="csX51" fmla="*/ 104119 w 1714446"/>
              <a:gd name="csY51" fmla="*/ 1611155 h 2313957"/>
              <a:gd name="csX52" fmla="*/ 166558 w 1714446"/>
              <a:gd name="csY52" fmla="*/ 1548716 h 2313957"/>
              <a:gd name="csX53" fmla="*/ 1677642 w 1714446"/>
              <a:gd name="csY53" fmla="*/ 879727 h 2313957"/>
              <a:gd name="csX54" fmla="*/ 1609061 w 1714446"/>
              <a:gd name="csY54" fmla="*/ 1090999 h 2313957"/>
              <a:gd name="csX55" fmla="*/ 1448515 w 1714446"/>
              <a:gd name="csY55" fmla="*/ 1255263 h 2313957"/>
              <a:gd name="csX56" fmla="*/ 1525445 w 1714446"/>
              <a:gd name="csY56" fmla="*/ 1068594 h 2313957"/>
              <a:gd name="csX57" fmla="*/ 1677642 w 1714446"/>
              <a:gd name="csY57" fmla="*/ 879727 h 2313957"/>
              <a:gd name="csX58" fmla="*/ 62997 w 1714446"/>
              <a:gd name="csY58" fmla="*/ 789285 h 2313957"/>
              <a:gd name="csX59" fmla="*/ 225855 w 1714446"/>
              <a:gd name="csY59" fmla="*/ 893665 h 2313957"/>
              <a:gd name="csX60" fmla="*/ 379739 w 1714446"/>
              <a:gd name="csY60" fmla="*/ 1024737 h 2313957"/>
              <a:gd name="csX61" fmla="*/ 156723 w 1714446"/>
              <a:gd name="csY61" fmla="*/ 955204 h 2313957"/>
              <a:gd name="csX62" fmla="*/ 0 w 1714446"/>
              <a:gd name="csY62" fmla="*/ 797736 h 2313957"/>
              <a:gd name="csX63" fmla="*/ 62997 w 1714446"/>
              <a:gd name="csY63" fmla="*/ 789285 h 2313957"/>
              <a:gd name="csX64" fmla="*/ 919878 w 1714446"/>
              <a:gd name="csY64" fmla="*/ 671398 h 2313957"/>
              <a:gd name="csX65" fmla="*/ 908268 w 1714446"/>
              <a:gd name="csY65" fmla="*/ 676255 h 2313957"/>
              <a:gd name="csX66" fmla="*/ 655981 w 1714446"/>
              <a:gd name="csY66" fmla="*/ 1111240 h 2313957"/>
              <a:gd name="csX67" fmla="*/ 908268 w 1714446"/>
              <a:gd name="csY67" fmla="*/ 1546224 h 2313957"/>
              <a:gd name="csX68" fmla="*/ 919878 w 1714446"/>
              <a:gd name="csY68" fmla="*/ 1551081 h 2313957"/>
              <a:gd name="csX69" fmla="*/ 931489 w 1714446"/>
              <a:gd name="csY69" fmla="*/ 1546224 h 2313957"/>
              <a:gd name="csX70" fmla="*/ 1183775 w 1714446"/>
              <a:gd name="csY70" fmla="*/ 1111240 h 2313957"/>
              <a:gd name="csX71" fmla="*/ 931489 w 1714446"/>
              <a:gd name="csY71" fmla="*/ 676255 h 2313957"/>
              <a:gd name="csX72" fmla="*/ 1251943 w 1714446"/>
              <a:gd name="csY72" fmla="*/ 421831 h 2313957"/>
              <a:gd name="csX73" fmla="*/ 1123558 w 1714446"/>
              <a:gd name="csY73" fmla="*/ 456233 h 2313957"/>
              <a:gd name="csX74" fmla="*/ 1136037 w 1714446"/>
              <a:gd name="csY74" fmla="*/ 497088 h 2313957"/>
              <a:gd name="csX75" fmla="*/ 1057842 w 1714446"/>
              <a:gd name="csY75" fmla="*/ 575283 h 2313957"/>
              <a:gd name="csX76" fmla="*/ 979646 w 1714446"/>
              <a:gd name="csY76" fmla="*/ 497088 h 2313957"/>
              <a:gd name="csX77" fmla="*/ 979884 w 1714446"/>
              <a:gd name="csY77" fmla="*/ 494730 h 2313957"/>
              <a:gd name="csX78" fmla="*/ 971427 w 1714446"/>
              <a:gd name="csY78" fmla="*/ 496996 h 2313957"/>
              <a:gd name="csX79" fmla="*/ 969552 w 1714446"/>
              <a:gd name="csY79" fmla="*/ 515597 h 2313957"/>
              <a:gd name="csX80" fmla="*/ 1126614 w 1714446"/>
              <a:gd name="csY80" fmla="*/ 672659 h 2313957"/>
              <a:gd name="csX81" fmla="*/ 1283676 w 1714446"/>
              <a:gd name="csY81" fmla="*/ 515597 h 2313957"/>
              <a:gd name="csX82" fmla="*/ 1256852 w 1714446"/>
              <a:gd name="csY82" fmla="*/ 427782 h 2313957"/>
              <a:gd name="csX83" fmla="*/ 587813 w 1714446"/>
              <a:gd name="csY83" fmla="*/ 421831 h 2313957"/>
              <a:gd name="csX84" fmla="*/ 582903 w 1714446"/>
              <a:gd name="csY84" fmla="*/ 427782 h 2313957"/>
              <a:gd name="csX85" fmla="*/ 556080 w 1714446"/>
              <a:gd name="csY85" fmla="*/ 515597 h 2313957"/>
              <a:gd name="csX86" fmla="*/ 713142 w 1714446"/>
              <a:gd name="csY86" fmla="*/ 672659 h 2313957"/>
              <a:gd name="csX87" fmla="*/ 870204 w 1714446"/>
              <a:gd name="csY87" fmla="*/ 515597 h 2313957"/>
              <a:gd name="csX88" fmla="*/ 868329 w 1714446"/>
              <a:gd name="csY88" fmla="*/ 496996 h 2313957"/>
              <a:gd name="csX89" fmla="*/ 859873 w 1714446"/>
              <a:gd name="csY89" fmla="*/ 494730 h 2313957"/>
              <a:gd name="csX90" fmla="*/ 860110 w 1714446"/>
              <a:gd name="csY90" fmla="*/ 497088 h 2313957"/>
              <a:gd name="csX91" fmla="*/ 781915 w 1714446"/>
              <a:gd name="csY91" fmla="*/ 575283 h 2313957"/>
              <a:gd name="csX92" fmla="*/ 703719 w 1714446"/>
              <a:gd name="csY92" fmla="*/ 497088 h 2313957"/>
              <a:gd name="csX93" fmla="*/ 716199 w 1714446"/>
              <a:gd name="csY93" fmla="*/ 456233 h 2313957"/>
              <a:gd name="csX94" fmla="*/ 1677641 w 1714446"/>
              <a:gd name="csY94" fmla="*/ 42519 h 2313957"/>
              <a:gd name="csX95" fmla="*/ 1602818 w 1714446"/>
              <a:gd name="csY95" fmla="*/ 272576 h 2313957"/>
              <a:gd name="csX96" fmla="*/ 1426666 w 1714446"/>
              <a:gd name="csY96" fmla="*/ 451124 h 2313957"/>
              <a:gd name="csX97" fmla="*/ 1510750 w 1714446"/>
              <a:gd name="csY97" fmla="*/ 247907 h 2313957"/>
              <a:gd name="csX98" fmla="*/ 1677641 w 1714446"/>
              <a:gd name="csY98" fmla="*/ 42519 h 2313957"/>
              <a:gd name="csX99" fmla="*/ 919878 w 1714446"/>
              <a:gd name="csY99" fmla="*/ 4420 h 2313957"/>
              <a:gd name="csX100" fmla="*/ 941130 w 1714446"/>
              <a:gd name="csY100" fmla="*/ 13310 h 2313957"/>
              <a:gd name="csX101" fmla="*/ 1402912 w 1714446"/>
              <a:gd name="csY101" fmla="*/ 809501 h 2313957"/>
              <a:gd name="csX102" fmla="*/ 941130 w 1714446"/>
              <a:gd name="csY102" fmla="*/ 1605692 h 2313957"/>
              <a:gd name="csX103" fmla="*/ 919878 w 1714446"/>
              <a:gd name="csY103" fmla="*/ 1614582 h 2313957"/>
              <a:gd name="csX104" fmla="*/ 898626 w 1714446"/>
              <a:gd name="csY104" fmla="*/ 1605692 h 2313957"/>
              <a:gd name="csX105" fmla="*/ 436844 w 1714446"/>
              <a:gd name="csY105" fmla="*/ 809501 h 2313957"/>
              <a:gd name="csX106" fmla="*/ 898626 w 1714446"/>
              <a:gd name="csY106" fmla="*/ 13310 h 2313957"/>
              <a:gd name="csX107" fmla="*/ 193217 w 1714446"/>
              <a:gd name="csY107" fmla="*/ 0 h 2313957"/>
              <a:gd name="csX108" fmla="*/ 351971 w 1714446"/>
              <a:gd name="csY108" fmla="*/ 187111 h 2313957"/>
              <a:gd name="csX109" fmla="*/ 430638 w 1714446"/>
              <a:gd name="csY109" fmla="*/ 373314 h 2313957"/>
              <a:gd name="csX110" fmla="*/ 262570 w 1714446"/>
              <a:gd name="csY110" fmla="*/ 211065 h 2313957"/>
              <a:gd name="csX111" fmla="*/ 193217 w 1714446"/>
              <a:gd name="csY111" fmla="*/ 0 h 231395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</a:cxnLst>
            <a:rect l="l" t="t" r="r" b="b"/>
            <a:pathLst>
              <a:path w="1714446" h="2313957">
                <a:moveTo>
                  <a:pt x="1475799" y="2117955"/>
                </a:moveTo>
                <a:lnTo>
                  <a:pt x="1475799" y="2117956"/>
                </a:lnTo>
                <a:lnTo>
                  <a:pt x="1475799" y="2117955"/>
                </a:lnTo>
                <a:close/>
                <a:moveTo>
                  <a:pt x="917073" y="1788370"/>
                </a:moveTo>
                <a:lnTo>
                  <a:pt x="941377" y="1793277"/>
                </a:lnTo>
                <a:cubicBezTo>
                  <a:pt x="963787" y="1802755"/>
                  <a:pt x="979512" y="1824946"/>
                  <a:pt x="979512" y="1850809"/>
                </a:cubicBezTo>
                <a:lnTo>
                  <a:pt x="979512" y="2251518"/>
                </a:lnTo>
                <a:cubicBezTo>
                  <a:pt x="979512" y="2286002"/>
                  <a:pt x="951557" y="2313957"/>
                  <a:pt x="917073" y="2313957"/>
                </a:cubicBezTo>
                <a:lnTo>
                  <a:pt x="917073" y="2313956"/>
                </a:lnTo>
                <a:cubicBezTo>
                  <a:pt x="882589" y="2313956"/>
                  <a:pt x="854634" y="2286001"/>
                  <a:pt x="854634" y="2251517"/>
                </a:cubicBezTo>
                <a:lnTo>
                  <a:pt x="854635" y="1850809"/>
                </a:lnTo>
                <a:cubicBezTo>
                  <a:pt x="854635" y="1824946"/>
                  <a:pt x="870359" y="1802755"/>
                  <a:pt x="892770" y="1793277"/>
                </a:cubicBezTo>
                <a:close/>
                <a:moveTo>
                  <a:pt x="1148305" y="1728022"/>
                </a:moveTo>
                <a:cubicBezTo>
                  <a:pt x="1164284" y="1728022"/>
                  <a:pt x="1180264" y="1734118"/>
                  <a:pt x="1192456" y="1746310"/>
                </a:cubicBezTo>
                <a:lnTo>
                  <a:pt x="1475799" y="2029654"/>
                </a:lnTo>
                <a:cubicBezTo>
                  <a:pt x="1494086" y="2047942"/>
                  <a:pt x="1498658" y="2074752"/>
                  <a:pt x="1489514" y="2097301"/>
                </a:cubicBezTo>
                <a:lnTo>
                  <a:pt x="1475799" y="2117955"/>
                </a:lnTo>
                <a:lnTo>
                  <a:pt x="1431648" y="2136243"/>
                </a:lnTo>
                <a:cubicBezTo>
                  <a:pt x="1415669" y="2136243"/>
                  <a:pt x="1399689" y="2130147"/>
                  <a:pt x="1387497" y="2117955"/>
                </a:cubicBezTo>
                <a:lnTo>
                  <a:pt x="1104153" y="1834611"/>
                </a:lnTo>
                <a:cubicBezTo>
                  <a:pt x="1079769" y="1810227"/>
                  <a:pt x="1079769" y="1770693"/>
                  <a:pt x="1104153" y="1746309"/>
                </a:cubicBezTo>
                <a:lnTo>
                  <a:pt x="1104154" y="1746310"/>
                </a:lnTo>
                <a:cubicBezTo>
                  <a:pt x="1116346" y="1734118"/>
                  <a:pt x="1132325" y="1728022"/>
                  <a:pt x="1148305" y="1728022"/>
                </a:cubicBezTo>
                <a:close/>
                <a:moveTo>
                  <a:pt x="686403" y="1728021"/>
                </a:moveTo>
                <a:lnTo>
                  <a:pt x="730554" y="1746308"/>
                </a:lnTo>
                <a:lnTo>
                  <a:pt x="744269" y="1766963"/>
                </a:lnTo>
                <a:cubicBezTo>
                  <a:pt x="753413" y="1789512"/>
                  <a:pt x="748841" y="1816322"/>
                  <a:pt x="730554" y="1834610"/>
                </a:cubicBezTo>
                <a:lnTo>
                  <a:pt x="447210" y="2117954"/>
                </a:lnTo>
                <a:cubicBezTo>
                  <a:pt x="422825" y="2142338"/>
                  <a:pt x="383291" y="2142338"/>
                  <a:pt x="358907" y="2117954"/>
                </a:cubicBezTo>
                <a:lnTo>
                  <a:pt x="358908" y="2117953"/>
                </a:lnTo>
                <a:cubicBezTo>
                  <a:pt x="334524" y="2093569"/>
                  <a:pt x="334524" y="2054035"/>
                  <a:pt x="358908" y="2029651"/>
                </a:cubicBezTo>
                <a:lnTo>
                  <a:pt x="642252" y="1746308"/>
                </a:lnTo>
                <a:cubicBezTo>
                  <a:pt x="654444" y="1734116"/>
                  <a:pt x="670424" y="1728021"/>
                  <a:pt x="686403" y="1728021"/>
                </a:cubicBezTo>
                <a:close/>
                <a:moveTo>
                  <a:pt x="1251299" y="1548716"/>
                </a:moveTo>
                <a:lnTo>
                  <a:pt x="1652007" y="1548717"/>
                </a:lnTo>
                <a:cubicBezTo>
                  <a:pt x="1677870" y="1548717"/>
                  <a:pt x="1700061" y="1564442"/>
                  <a:pt x="1709539" y="1586852"/>
                </a:cubicBezTo>
                <a:lnTo>
                  <a:pt x="1714446" y="1611156"/>
                </a:lnTo>
                <a:lnTo>
                  <a:pt x="1709539" y="1635459"/>
                </a:lnTo>
                <a:cubicBezTo>
                  <a:pt x="1700061" y="1657870"/>
                  <a:pt x="1677870" y="1673594"/>
                  <a:pt x="1652007" y="1673594"/>
                </a:cubicBezTo>
                <a:lnTo>
                  <a:pt x="1251298" y="1673594"/>
                </a:lnTo>
                <a:cubicBezTo>
                  <a:pt x="1216814" y="1673594"/>
                  <a:pt x="1188859" y="1645639"/>
                  <a:pt x="1188859" y="1611155"/>
                </a:cubicBezTo>
                <a:lnTo>
                  <a:pt x="1188860" y="1611155"/>
                </a:lnTo>
                <a:cubicBezTo>
                  <a:pt x="1188860" y="1576671"/>
                  <a:pt x="1216815" y="1548716"/>
                  <a:pt x="1251299" y="1548716"/>
                </a:cubicBezTo>
                <a:close/>
                <a:moveTo>
                  <a:pt x="166558" y="1548716"/>
                </a:moveTo>
                <a:lnTo>
                  <a:pt x="567266" y="1548717"/>
                </a:lnTo>
                <a:cubicBezTo>
                  <a:pt x="593129" y="1548717"/>
                  <a:pt x="615320" y="1564442"/>
                  <a:pt x="624798" y="1586852"/>
                </a:cubicBezTo>
                <a:lnTo>
                  <a:pt x="629705" y="1611156"/>
                </a:lnTo>
                <a:lnTo>
                  <a:pt x="624798" y="1635459"/>
                </a:lnTo>
                <a:cubicBezTo>
                  <a:pt x="615320" y="1657870"/>
                  <a:pt x="593129" y="1673594"/>
                  <a:pt x="567266" y="1673594"/>
                </a:cubicBezTo>
                <a:lnTo>
                  <a:pt x="166557" y="1673594"/>
                </a:lnTo>
                <a:cubicBezTo>
                  <a:pt x="132073" y="1673594"/>
                  <a:pt x="104118" y="1645639"/>
                  <a:pt x="104118" y="1611155"/>
                </a:cubicBezTo>
                <a:lnTo>
                  <a:pt x="104119" y="1611155"/>
                </a:lnTo>
                <a:cubicBezTo>
                  <a:pt x="104119" y="1576671"/>
                  <a:pt x="132074" y="1548716"/>
                  <a:pt x="166558" y="1548716"/>
                </a:cubicBezTo>
                <a:close/>
                <a:moveTo>
                  <a:pt x="1677642" y="879727"/>
                </a:moveTo>
                <a:cubicBezTo>
                  <a:pt x="1591369" y="966444"/>
                  <a:pt x="1628080" y="1023274"/>
                  <a:pt x="1609061" y="1090999"/>
                </a:cubicBezTo>
                <a:cubicBezTo>
                  <a:pt x="1590043" y="1158725"/>
                  <a:pt x="1565011" y="1212591"/>
                  <a:pt x="1448515" y="1255263"/>
                </a:cubicBezTo>
                <a:cubicBezTo>
                  <a:pt x="1513621" y="1170863"/>
                  <a:pt x="1519093" y="1162005"/>
                  <a:pt x="1525445" y="1068594"/>
                </a:cubicBezTo>
                <a:cubicBezTo>
                  <a:pt x="1531796" y="975184"/>
                  <a:pt x="1597270" y="892141"/>
                  <a:pt x="1677642" y="879727"/>
                </a:cubicBezTo>
                <a:close/>
                <a:moveTo>
                  <a:pt x="62997" y="789285"/>
                </a:moveTo>
                <a:cubicBezTo>
                  <a:pt x="127003" y="793181"/>
                  <a:pt x="190847" y="832580"/>
                  <a:pt x="225855" y="893665"/>
                </a:cubicBezTo>
                <a:cubicBezTo>
                  <a:pt x="272532" y="975113"/>
                  <a:pt x="281553" y="980435"/>
                  <a:pt x="379739" y="1024737"/>
                </a:cubicBezTo>
                <a:cubicBezTo>
                  <a:pt x="251241" y="1043570"/>
                  <a:pt x="204164" y="1007146"/>
                  <a:pt x="156723" y="955204"/>
                </a:cubicBezTo>
                <a:cubicBezTo>
                  <a:pt x="109282" y="903263"/>
                  <a:pt x="119166" y="833693"/>
                  <a:pt x="0" y="797736"/>
                </a:cubicBezTo>
                <a:cubicBezTo>
                  <a:pt x="20309" y="790633"/>
                  <a:pt x="41662" y="787987"/>
                  <a:pt x="62997" y="789285"/>
                </a:cubicBezTo>
                <a:close/>
                <a:moveTo>
                  <a:pt x="919878" y="671398"/>
                </a:moveTo>
                <a:lnTo>
                  <a:pt x="908268" y="676255"/>
                </a:lnTo>
                <a:cubicBezTo>
                  <a:pt x="760009" y="747921"/>
                  <a:pt x="655981" y="915697"/>
                  <a:pt x="655981" y="1111240"/>
                </a:cubicBezTo>
                <a:cubicBezTo>
                  <a:pt x="655981" y="1306783"/>
                  <a:pt x="760009" y="1474558"/>
                  <a:pt x="908268" y="1546224"/>
                </a:cubicBezTo>
                <a:lnTo>
                  <a:pt x="919878" y="1551081"/>
                </a:lnTo>
                <a:lnTo>
                  <a:pt x="931489" y="1546224"/>
                </a:lnTo>
                <a:cubicBezTo>
                  <a:pt x="1079747" y="1474558"/>
                  <a:pt x="1183775" y="1306783"/>
                  <a:pt x="1183775" y="1111240"/>
                </a:cubicBezTo>
                <a:cubicBezTo>
                  <a:pt x="1183775" y="915697"/>
                  <a:pt x="1079747" y="747921"/>
                  <a:pt x="931489" y="676255"/>
                </a:cubicBezTo>
                <a:close/>
                <a:moveTo>
                  <a:pt x="1251943" y="421831"/>
                </a:moveTo>
                <a:lnTo>
                  <a:pt x="1123558" y="456233"/>
                </a:lnTo>
                <a:lnTo>
                  <a:pt x="1136037" y="497088"/>
                </a:lnTo>
                <a:cubicBezTo>
                  <a:pt x="1136037" y="540274"/>
                  <a:pt x="1101028" y="575283"/>
                  <a:pt x="1057842" y="575283"/>
                </a:cubicBezTo>
                <a:cubicBezTo>
                  <a:pt x="1014656" y="575283"/>
                  <a:pt x="979646" y="540274"/>
                  <a:pt x="979646" y="497088"/>
                </a:cubicBezTo>
                <a:lnTo>
                  <a:pt x="979884" y="494730"/>
                </a:lnTo>
                <a:lnTo>
                  <a:pt x="971427" y="496996"/>
                </a:lnTo>
                <a:lnTo>
                  <a:pt x="969552" y="515597"/>
                </a:lnTo>
                <a:cubicBezTo>
                  <a:pt x="969552" y="602340"/>
                  <a:pt x="1039871" y="672659"/>
                  <a:pt x="1126614" y="672659"/>
                </a:cubicBezTo>
                <a:cubicBezTo>
                  <a:pt x="1213357" y="672659"/>
                  <a:pt x="1283676" y="602340"/>
                  <a:pt x="1283676" y="515597"/>
                </a:cubicBezTo>
                <a:cubicBezTo>
                  <a:pt x="1283676" y="483068"/>
                  <a:pt x="1273787" y="452849"/>
                  <a:pt x="1256852" y="427782"/>
                </a:cubicBezTo>
                <a:close/>
                <a:moveTo>
                  <a:pt x="587813" y="421831"/>
                </a:moveTo>
                <a:lnTo>
                  <a:pt x="582903" y="427782"/>
                </a:lnTo>
                <a:cubicBezTo>
                  <a:pt x="565969" y="452849"/>
                  <a:pt x="556080" y="483068"/>
                  <a:pt x="556080" y="515597"/>
                </a:cubicBezTo>
                <a:cubicBezTo>
                  <a:pt x="556080" y="602340"/>
                  <a:pt x="626399" y="672659"/>
                  <a:pt x="713142" y="672659"/>
                </a:cubicBezTo>
                <a:cubicBezTo>
                  <a:pt x="799885" y="672659"/>
                  <a:pt x="870204" y="602340"/>
                  <a:pt x="870204" y="515597"/>
                </a:cubicBezTo>
                <a:lnTo>
                  <a:pt x="868329" y="496996"/>
                </a:lnTo>
                <a:lnTo>
                  <a:pt x="859873" y="494730"/>
                </a:lnTo>
                <a:lnTo>
                  <a:pt x="860110" y="497088"/>
                </a:lnTo>
                <a:cubicBezTo>
                  <a:pt x="860110" y="540274"/>
                  <a:pt x="825101" y="575283"/>
                  <a:pt x="781915" y="575283"/>
                </a:cubicBezTo>
                <a:cubicBezTo>
                  <a:pt x="738729" y="575283"/>
                  <a:pt x="703719" y="540274"/>
                  <a:pt x="703719" y="497088"/>
                </a:cubicBezTo>
                <a:lnTo>
                  <a:pt x="716199" y="456233"/>
                </a:lnTo>
                <a:close/>
                <a:moveTo>
                  <a:pt x="1677641" y="42519"/>
                </a:moveTo>
                <a:cubicBezTo>
                  <a:pt x="1582978" y="136772"/>
                  <a:pt x="1623540" y="198820"/>
                  <a:pt x="1602818" y="272576"/>
                </a:cubicBezTo>
                <a:cubicBezTo>
                  <a:pt x="1582095" y="346333"/>
                  <a:pt x="1554715" y="404965"/>
                  <a:pt x="1426666" y="451124"/>
                </a:cubicBezTo>
                <a:cubicBezTo>
                  <a:pt x="1498048" y="359333"/>
                  <a:pt x="1504042" y="349695"/>
                  <a:pt x="1510750" y="247907"/>
                </a:cubicBezTo>
                <a:cubicBezTo>
                  <a:pt x="1517459" y="146119"/>
                  <a:pt x="1589249" y="55807"/>
                  <a:pt x="1677641" y="42519"/>
                </a:cubicBezTo>
                <a:close/>
                <a:moveTo>
                  <a:pt x="919878" y="4420"/>
                </a:moveTo>
                <a:lnTo>
                  <a:pt x="941130" y="13310"/>
                </a:lnTo>
                <a:cubicBezTo>
                  <a:pt x="1212500" y="144487"/>
                  <a:pt x="1402912" y="451581"/>
                  <a:pt x="1402912" y="809501"/>
                </a:cubicBezTo>
                <a:cubicBezTo>
                  <a:pt x="1402912" y="1167421"/>
                  <a:pt x="1212500" y="1474515"/>
                  <a:pt x="941130" y="1605692"/>
                </a:cubicBezTo>
                <a:lnTo>
                  <a:pt x="919878" y="1614582"/>
                </a:lnTo>
                <a:lnTo>
                  <a:pt x="898626" y="1605692"/>
                </a:lnTo>
                <a:cubicBezTo>
                  <a:pt x="627256" y="1474515"/>
                  <a:pt x="436844" y="1167421"/>
                  <a:pt x="436844" y="809501"/>
                </a:cubicBezTo>
                <a:cubicBezTo>
                  <a:pt x="436844" y="451581"/>
                  <a:pt x="627256" y="144487"/>
                  <a:pt x="898626" y="13310"/>
                </a:cubicBezTo>
                <a:close/>
                <a:moveTo>
                  <a:pt x="193217" y="0"/>
                </a:moveTo>
                <a:cubicBezTo>
                  <a:pt x="278562" y="11081"/>
                  <a:pt x="346825" y="93377"/>
                  <a:pt x="351971" y="187111"/>
                </a:cubicBezTo>
                <a:cubicBezTo>
                  <a:pt x="357117" y="280844"/>
                  <a:pt x="362789" y="289649"/>
                  <a:pt x="430638" y="373314"/>
                </a:cubicBezTo>
                <a:cubicBezTo>
                  <a:pt x="307361" y="332458"/>
                  <a:pt x="281645" y="278776"/>
                  <a:pt x="262570" y="211065"/>
                </a:cubicBezTo>
                <a:cubicBezTo>
                  <a:pt x="243496" y="143355"/>
                  <a:pt x="283559" y="85626"/>
                  <a:pt x="193217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D1139B60-1F62-F4C0-F20E-FC4B41EA854E}"/>
              </a:ext>
            </a:extLst>
          </p:cNvPr>
          <p:cNvSpPr txBox="1"/>
          <p:nvPr/>
        </p:nvSpPr>
        <p:spPr>
          <a:xfrm>
            <a:off x="4052767" y="21184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焚火のイラスト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22972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3908</TotalTime>
  <Words>3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il378_焚火のイラスト</dc:title>
  <dc:subject>il378_焚火のイラスト</dc:subject>
  <dc:creator>ぱわぽすけ</dc:creator>
  <cp:revision>1</cp:revision>
  <dcterms:created xsi:type="dcterms:W3CDTF">2014-10-29T04:47:26Z</dcterms:created>
  <dcterms:modified xsi:type="dcterms:W3CDTF">2026-02-15T14:39:20Z</dcterms:modified>
  <cp:version>1</cp:version>
</cp:coreProperties>
</file>