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70" r:id="rId2"/>
    <p:sldId id="571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EC61D-D518-6839-71D9-4313AFCF8C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1754C759-F680-B90E-AA55-81F1ABBE013B}"/>
              </a:ext>
            </a:extLst>
          </p:cNvPr>
          <p:cNvSpPr txBox="1"/>
          <p:nvPr/>
        </p:nvSpPr>
        <p:spPr>
          <a:xfrm>
            <a:off x="3475687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一万円札お断りのイラスト</a:t>
            </a:r>
          </a:p>
        </p:txBody>
      </p:sp>
      <p:grpSp>
        <p:nvGrpSpPr>
          <p:cNvPr id="1220" name="グループ化 1219">
            <a:extLst>
              <a:ext uri="{FF2B5EF4-FFF2-40B4-BE49-F238E27FC236}">
                <a16:creationId xmlns:a16="http://schemas.microsoft.com/office/drawing/2014/main" id="{074F00A8-B915-E845-61B9-C81722B4065B}"/>
              </a:ext>
            </a:extLst>
          </p:cNvPr>
          <p:cNvGrpSpPr/>
          <p:nvPr/>
        </p:nvGrpSpPr>
        <p:grpSpPr>
          <a:xfrm>
            <a:off x="956556" y="582439"/>
            <a:ext cx="2088232" cy="2851470"/>
            <a:chOff x="956556" y="582439"/>
            <a:chExt cx="2088232" cy="2851470"/>
          </a:xfrm>
        </p:grpSpPr>
        <p:grpSp>
          <p:nvGrpSpPr>
            <p:cNvPr id="1036" name="グループ化 1035">
              <a:extLst>
                <a:ext uri="{FF2B5EF4-FFF2-40B4-BE49-F238E27FC236}">
                  <a16:creationId xmlns:a16="http://schemas.microsoft.com/office/drawing/2014/main" id="{9FB12A53-B6A6-973C-D586-CC4A41DEACF0}"/>
                </a:ext>
              </a:extLst>
            </p:cNvPr>
            <p:cNvGrpSpPr/>
            <p:nvPr/>
          </p:nvGrpSpPr>
          <p:grpSpPr>
            <a:xfrm>
              <a:off x="1219982" y="582439"/>
              <a:ext cx="1561381" cy="2380245"/>
              <a:chOff x="-1527731" y="3240829"/>
              <a:chExt cx="1794865" cy="2736179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90CE6242-A746-02DE-3DB0-E3ACBCD4E599}"/>
                  </a:ext>
                </a:extLst>
              </p:cNvPr>
              <p:cNvGrpSpPr/>
              <p:nvPr/>
            </p:nvGrpSpPr>
            <p:grpSpPr>
              <a:xfrm>
                <a:off x="-1312585" y="3240829"/>
                <a:ext cx="1579719" cy="2736179"/>
                <a:chOff x="4364662" y="583245"/>
                <a:chExt cx="1579719" cy="2736179"/>
              </a:xfrm>
            </p:grpSpPr>
            <p:sp>
              <p:nvSpPr>
                <p:cNvPr id="99" name="楕円 34">
                  <a:extLst>
                    <a:ext uri="{FF2B5EF4-FFF2-40B4-BE49-F238E27FC236}">
                      <a16:creationId xmlns:a16="http://schemas.microsoft.com/office/drawing/2014/main" id="{A2937A54-D31F-2C2B-BD56-5735C4C2C23F}"/>
                    </a:ext>
                  </a:extLst>
                </p:cNvPr>
                <p:cNvSpPr/>
                <p:nvPr/>
              </p:nvSpPr>
              <p:spPr>
                <a:xfrm rot="17100000">
                  <a:off x="5589442" y="898863"/>
                  <a:ext cx="161786" cy="455300"/>
                </a:xfrm>
                <a:custGeom>
                  <a:avLst/>
                  <a:gdLst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048" h="617785">
                      <a:moveTo>
                        <a:pt x="0" y="216024"/>
                      </a:moveTo>
                      <a:cubicBezTo>
                        <a:pt x="0" y="96717"/>
                        <a:pt x="96717" y="0"/>
                        <a:pt x="216024" y="0"/>
                      </a:cubicBezTo>
                      <a:cubicBezTo>
                        <a:pt x="335331" y="0"/>
                        <a:pt x="432048" y="96717"/>
                        <a:pt x="432048" y="216024"/>
                      </a:cubicBezTo>
                      <a:cubicBezTo>
                        <a:pt x="432048" y="335331"/>
                        <a:pt x="301994" y="505866"/>
                        <a:pt x="218406" y="617785"/>
                      </a:cubicBezTo>
                      <a:cubicBezTo>
                        <a:pt x="134818" y="508247"/>
                        <a:pt x="0" y="335331"/>
                        <a:pt x="0" y="21602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楕円 34">
                  <a:extLst>
                    <a:ext uri="{FF2B5EF4-FFF2-40B4-BE49-F238E27FC236}">
                      <a16:creationId xmlns:a16="http://schemas.microsoft.com/office/drawing/2014/main" id="{38215F15-CA27-BA55-A2F7-BDBED49DA0E4}"/>
                    </a:ext>
                  </a:extLst>
                </p:cNvPr>
                <p:cNvSpPr/>
                <p:nvPr/>
              </p:nvSpPr>
              <p:spPr>
                <a:xfrm rot="15300000">
                  <a:off x="5635838" y="747732"/>
                  <a:ext cx="161786" cy="455300"/>
                </a:xfrm>
                <a:custGeom>
                  <a:avLst/>
                  <a:gdLst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048" h="617785">
                      <a:moveTo>
                        <a:pt x="0" y="216024"/>
                      </a:moveTo>
                      <a:cubicBezTo>
                        <a:pt x="0" y="96717"/>
                        <a:pt x="96717" y="0"/>
                        <a:pt x="216024" y="0"/>
                      </a:cubicBezTo>
                      <a:cubicBezTo>
                        <a:pt x="335331" y="0"/>
                        <a:pt x="432048" y="96717"/>
                        <a:pt x="432048" y="216024"/>
                      </a:cubicBezTo>
                      <a:cubicBezTo>
                        <a:pt x="432048" y="335331"/>
                        <a:pt x="301994" y="505866"/>
                        <a:pt x="218406" y="617785"/>
                      </a:cubicBezTo>
                      <a:cubicBezTo>
                        <a:pt x="134818" y="508247"/>
                        <a:pt x="0" y="335331"/>
                        <a:pt x="0" y="21602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DA84B731-D134-C821-AFDC-167EAE6F79CA}"/>
                    </a:ext>
                  </a:extLst>
                </p:cNvPr>
                <p:cNvGrpSpPr/>
                <p:nvPr/>
              </p:nvGrpSpPr>
              <p:grpSpPr>
                <a:xfrm>
                  <a:off x="4602298" y="2821640"/>
                  <a:ext cx="365898" cy="497784"/>
                  <a:chOff x="1565274" y="2821640"/>
                  <a:chExt cx="365898" cy="497784"/>
                </a:xfrm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28FAA60C-37DD-87FC-AE5F-E818F99BE3F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7640" y="2821640"/>
                    <a:ext cx="313532" cy="471606"/>
                  </a:xfrm>
                  <a:custGeom>
                    <a:avLst/>
                    <a:gdLst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251954 w 313532"/>
                      <a:gd name="connsiteY10" fmla="*/ 123155 h 471606"/>
                      <a:gd name="connsiteX11" fmla="*/ 164934 w 313532"/>
                      <a:gd name="connsiteY11" fmla="*/ 123155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13532" h="471606">
                        <a:moveTo>
                          <a:pt x="202862" y="471606"/>
                        </a:moveTo>
                        <a:lnTo>
                          <a:pt x="0" y="471606"/>
                        </a:lnTo>
                        <a:lnTo>
                          <a:pt x="39709" y="106792"/>
                        </a:lnTo>
                        <a:lnTo>
                          <a:pt x="35672" y="105119"/>
                        </a:lnTo>
                        <a:cubicBezTo>
                          <a:pt x="24528" y="93976"/>
                          <a:pt x="17636" y="78581"/>
                          <a:pt x="17636" y="61577"/>
                        </a:cubicBezTo>
                        <a:cubicBezTo>
                          <a:pt x="17636" y="48518"/>
                          <a:pt x="17637" y="35458"/>
                          <a:pt x="17637" y="22399"/>
                        </a:cubicBezTo>
                        <a:cubicBezTo>
                          <a:pt x="17637" y="10028"/>
                          <a:pt x="27665" y="0"/>
                          <a:pt x="40036" y="0"/>
                        </a:cubicBezTo>
                        <a:lnTo>
                          <a:pt x="291133" y="0"/>
                        </a:lnTo>
                        <a:cubicBezTo>
                          <a:pt x="303504" y="0"/>
                          <a:pt x="313532" y="10028"/>
                          <a:pt x="313532" y="22399"/>
                        </a:cubicBezTo>
                        <a:lnTo>
                          <a:pt x="313532" y="61577"/>
                        </a:lnTo>
                        <a:cubicBezTo>
                          <a:pt x="288766" y="78370"/>
                          <a:pt x="237354" y="92917"/>
                          <a:pt x="164934" y="123155"/>
                        </a:cubicBezTo>
                        <a:lnTo>
                          <a:pt x="202862" y="471606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4A9CB95B-FA9B-1D5E-493B-74881C80620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677996" y="3172218"/>
                    <a:ext cx="45719" cy="125391"/>
                  </a:xfrm>
                  <a:prstGeom prst="moon">
                    <a:avLst>
                      <a:gd name="adj" fmla="val 8168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四角形: 上の 2 つの角を丸める 150">
                    <a:extLst>
                      <a:ext uri="{FF2B5EF4-FFF2-40B4-BE49-F238E27FC236}">
                        <a16:creationId xmlns:a16="http://schemas.microsoft.com/office/drawing/2014/main" id="{A24AD7B8-05C2-7B11-5781-79A868AC943E}"/>
                      </a:ext>
                    </a:extLst>
                  </p:cNvPr>
                  <p:cNvSpPr/>
                  <p:nvPr/>
                </p:nvSpPr>
                <p:spPr>
                  <a:xfrm>
                    <a:off x="1565274" y="3273705"/>
                    <a:ext cx="354681" cy="45719"/>
                  </a:xfrm>
                  <a:prstGeom prst="round2SameRect">
                    <a:avLst>
                      <a:gd name="adj1" fmla="val 50000"/>
                      <a:gd name="adj2" fmla="val 7082"/>
                    </a:avLst>
                  </a:pr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FEC93F81-AE0D-2B26-5646-7101D12AA253}"/>
                    </a:ext>
                  </a:extLst>
                </p:cNvPr>
                <p:cNvGrpSpPr/>
                <p:nvPr/>
              </p:nvGrpSpPr>
              <p:grpSpPr>
                <a:xfrm flipH="1">
                  <a:off x="5063884" y="2821640"/>
                  <a:ext cx="365898" cy="497784"/>
                  <a:chOff x="1565274" y="2821640"/>
                  <a:chExt cx="365898" cy="497784"/>
                </a:xfrm>
              </p:grpSpPr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CE30DFBC-48CB-C06B-87A9-A1C90B3205B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7640" y="2821640"/>
                    <a:ext cx="313532" cy="471606"/>
                  </a:xfrm>
                  <a:custGeom>
                    <a:avLst/>
                    <a:gdLst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251954 w 313532"/>
                      <a:gd name="connsiteY10" fmla="*/ 123155 h 471606"/>
                      <a:gd name="connsiteX11" fmla="*/ 164934 w 313532"/>
                      <a:gd name="connsiteY11" fmla="*/ 123155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13532" h="471606">
                        <a:moveTo>
                          <a:pt x="202862" y="471606"/>
                        </a:moveTo>
                        <a:lnTo>
                          <a:pt x="0" y="471606"/>
                        </a:lnTo>
                        <a:lnTo>
                          <a:pt x="39709" y="106792"/>
                        </a:lnTo>
                        <a:lnTo>
                          <a:pt x="35672" y="105119"/>
                        </a:lnTo>
                        <a:cubicBezTo>
                          <a:pt x="24528" y="93976"/>
                          <a:pt x="17636" y="78581"/>
                          <a:pt x="17636" y="61577"/>
                        </a:cubicBezTo>
                        <a:cubicBezTo>
                          <a:pt x="17636" y="48518"/>
                          <a:pt x="17637" y="35458"/>
                          <a:pt x="17637" y="22399"/>
                        </a:cubicBezTo>
                        <a:cubicBezTo>
                          <a:pt x="17637" y="10028"/>
                          <a:pt x="27665" y="0"/>
                          <a:pt x="40036" y="0"/>
                        </a:cubicBezTo>
                        <a:lnTo>
                          <a:pt x="291133" y="0"/>
                        </a:lnTo>
                        <a:cubicBezTo>
                          <a:pt x="303504" y="0"/>
                          <a:pt x="313532" y="10028"/>
                          <a:pt x="313532" y="22399"/>
                        </a:cubicBezTo>
                        <a:lnTo>
                          <a:pt x="313532" y="61577"/>
                        </a:lnTo>
                        <a:cubicBezTo>
                          <a:pt x="288766" y="78370"/>
                          <a:pt x="237354" y="92917"/>
                          <a:pt x="164934" y="123155"/>
                        </a:cubicBezTo>
                        <a:lnTo>
                          <a:pt x="202862" y="471606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月 146">
                    <a:extLst>
                      <a:ext uri="{FF2B5EF4-FFF2-40B4-BE49-F238E27FC236}">
                        <a16:creationId xmlns:a16="http://schemas.microsoft.com/office/drawing/2014/main" id="{0CC355FB-B1A8-A4FE-DD56-2165901E0561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677996" y="3172218"/>
                    <a:ext cx="45719" cy="125391"/>
                  </a:xfrm>
                  <a:prstGeom prst="moon">
                    <a:avLst>
                      <a:gd name="adj" fmla="val 8168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8" name="四角形: 上の 2 つの角を丸める 147">
                    <a:extLst>
                      <a:ext uri="{FF2B5EF4-FFF2-40B4-BE49-F238E27FC236}">
                        <a16:creationId xmlns:a16="http://schemas.microsoft.com/office/drawing/2014/main" id="{3C340FC5-A43C-FE3A-8A36-075319A6413B}"/>
                      </a:ext>
                    </a:extLst>
                  </p:cNvPr>
                  <p:cNvSpPr/>
                  <p:nvPr/>
                </p:nvSpPr>
                <p:spPr>
                  <a:xfrm>
                    <a:off x="1565274" y="3273705"/>
                    <a:ext cx="354681" cy="45719"/>
                  </a:xfrm>
                  <a:prstGeom prst="round2SameRect">
                    <a:avLst>
                      <a:gd name="adj1" fmla="val 50000"/>
                      <a:gd name="adj2" fmla="val 7082"/>
                    </a:avLst>
                  </a:prstGeom>
                  <a:solidFill>
                    <a:srgbClr val="FFC00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A922F5E7-A67B-34C9-9310-012CBF6C1ADF}"/>
                    </a:ext>
                  </a:extLst>
                </p:cNvPr>
                <p:cNvSpPr/>
                <p:nvPr/>
              </p:nvSpPr>
              <p:spPr>
                <a:xfrm>
                  <a:off x="4672066" y="1811870"/>
                  <a:ext cx="677946" cy="774060"/>
                </a:xfrm>
                <a:custGeom>
                  <a:avLst/>
                  <a:gdLst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159767 h 1197736"/>
                    <a:gd name="connsiteX9" fmla="*/ 0 w 933450"/>
                    <a:gd name="connsiteY9" fmla="*/ 162719 h 1197736"/>
                    <a:gd name="connsiteX10" fmla="*/ 162719 w 933450"/>
                    <a:gd name="connsiteY10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62719 h 1197736"/>
                    <a:gd name="connsiteX9" fmla="*/ 162719 w 933450"/>
                    <a:gd name="connsiteY9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0 w 933450"/>
                    <a:gd name="connsiteY7" fmla="*/ 162719 h 1197736"/>
                    <a:gd name="connsiteX8" fmla="*/ 162719 w 933450"/>
                    <a:gd name="connsiteY8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59767 h 1197736"/>
                    <a:gd name="connsiteX4" fmla="*/ 876931 w 933450"/>
                    <a:gd name="connsiteY4" fmla="*/ 1197736 h 1197736"/>
                    <a:gd name="connsiteX5" fmla="*/ 56519 w 933450"/>
                    <a:gd name="connsiteY5" fmla="*/ 1197736 h 1197736"/>
                    <a:gd name="connsiteX6" fmla="*/ 0 w 933450"/>
                    <a:gd name="connsiteY6" fmla="*/ 162719 h 1197736"/>
                    <a:gd name="connsiteX7" fmla="*/ 162719 w 933450"/>
                    <a:gd name="connsiteY7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97736 h 1197736"/>
                    <a:gd name="connsiteX4" fmla="*/ 56519 w 933450"/>
                    <a:gd name="connsiteY4" fmla="*/ 1197736 h 1197736"/>
                    <a:gd name="connsiteX5" fmla="*/ 0 w 933450"/>
                    <a:gd name="connsiteY5" fmla="*/ 162719 h 1197736"/>
                    <a:gd name="connsiteX6" fmla="*/ 162719 w 933450"/>
                    <a:gd name="connsiteY6" fmla="*/ 0 h 119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450" h="1197736">
                      <a:moveTo>
                        <a:pt x="162719" y="0"/>
                      </a:moveTo>
                      <a:lnTo>
                        <a:pt x="770731" y="0"/>
                      </a:lnTo>
                      <a:cubicBezTo>
                        <a:pt x="860598" y="0"/>
                        <a:pt x="933450" y="72852"/>
                        <a:pt x="933450" y="162719"/>
                      </a:cubicBezTo>
                      <a:lnTo>
                        <a:pt x="876931" y="1197736"/>
                      </a:lnTo>
                      <a:lnTo>
                        <a:pt x="56519" y="1197736"/>
                      </a:lnTo>
                      <a:lnTo>
                        <a:pt x="0" y="162719"/>
                      </a:lnTo>
                      <a:cubicBezTo>
                        <a:pt x="0" y="72852"/>
                        <a:pt x="72852" y="0"/>
                        <a:pt x="162719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1F80FA9B-BB5A-7384-ACBE-DB25B8478D5D}"/>
                    </a:ext>
                  </a:extLst>
                </p:cNvPr>
                <p:cNvSpPr/>
                <p:nvPr/>
              </p:nvSpPr>
              <p:spPr>
                <a:xfrm>
                  <a:off x="4672067" y="1805479"/>
                  <a:ext cx="464569" cy="547863"/>
                </a:xfrm>
                <a:custGeom>
                  <a:avLst/>
                  <a:gdLst>
                    <a:gd name="connsiteX0" fmla="*/ 118180 w 464569"/>
                    <a:gd name="connsiteY0" fmla="*/ 0 h 547863"/>
                    <a:gd name="connsiteX1" fmla="*/ 464569 w 464569"/>
                    <a:gd name="connsiteY1" fmla="*/ 0 h 547863"/>
                    <a:gd name="connsiteX2" fmla="*/ 27168 w 464569"/>
                    <a:gd name="connsiteY2" fmla="*/ 547863 h 547863"/>
                    <a:gd name="connsiteX3" fmla="*/ 0 w 464569"/>
                    <a:gd name="connsiteY3" fmla="*/ 105160 h 547863"/>
                    <a:gd name="connsiteX4" fmla="*/ 118180 w 464569"/>
                    <a:gd name="connsiteY4" fmla="*/ 0 h 547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4569" h="547863">
                      <a:moveTo>
                        <a:pt x="118180" y="0"/>
                      </a:moveTo>
                      <a:lnTo>
                        <a:pt x="464569" y="0"/>
                      </a:lnTo>
                      <a:lnTo>
                        <a:pt x="27168" y="547863"/>
                      </a:lnTo>
                      <a:lnTo>
                        <a:pt x="0" y="105160"/>
                      </a:lnTo>
                      <a:cubicBezTo>
                        <a:pt x="0" y="47082"/>
                        <a:pt x="52911" y="0"/>
                        <a:pt x="11818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二等辺三角形 121">
                  <a:extLst>
                    <a:ext uri="{FF2B5EF4-FFF2-40B4-BE49-F238E27FC236}">
                      <a16:creationId xmlns:a16="http://schemas.microsoft.com/office/drawing/2014/main" id="{8B44A509-EC75-4544-766C-F7EF85898AED}"/>
                    </a:ext>
                  </a:extLst>
                </p:cNvPr>
                <p:cNvSpPr/>
                <p:nvPr/>
              </p:nvSpPr>
              <p:spPr>
                <a:xfrm rot="10800000">
                  <a:off x="4870116" y="1807276"/>
                  <a:ext cx="250588" cy="172718"/>
                </a:xfrm>
                <a:prstGeom prst="triangl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23" name="直線コネクタ 122">
                  <a:extLst>
                    <a:ext uri="{FF2B5EF4-FFF2-40B4-BE49-F238E27FC236}">
                      <a16:creationId xmlns:a16="http://schemas.microsoft.com/office/drawing/2014/main" id="{2B614E17-4265-5292-92E0-2569A00E17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27737" y="1869281"/>
                  <a:ext cx="276225" cy="350044"/>
                </a:xfrm>
                <a:prstGeom prst="line">
                  <a:avLst/>
                </a:prstGeom>
                <a:ln w="19050" cap="rnd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直線コネクタ 124">
                  <a:extLst>
                    <a:ext uri="{FF2B5EF4-FFF2-40B4-BE49-F238E27FC236}">
                      <a16:creationId xmlns:a16="http://schemas.microsoft.com/office/drawing/2014/main" id="{1BF70B91-2A38-AF60-7700-C99F5171D3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92013" y="1864450"/>
                  <a:ext cx="112338" cy="153483"/>
                </a:xfrm>
                <a:prstGeom prst="line">
                  <a:avLst/>
                </a:prstGeom>
                <a:ln w="19050" cap="rnd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63B00C79-332B-620E-0811-3E93EDD63650}"/>
                    </a:ext>
                  </a:extLst>
                </p:cNvPr>
                <p:cNvSpPr/>
                <p:nvPr/>
              </p:nvSpPr>
              <p:spPr>
                <a:xfrm>
                  <a:off x="4364662" y="1194066"/>
                  <a:ext cx="213643" cy="263777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9873B34B-212C-0A91-9209-C2A98D1D34F9}"/>
                    </a:ext>
                  </a:extLst>
                </p:cNvPr>
                <p:cNvSpPr/>
                <p:nvPr/>
              </p:nvSpPr>
              <p:spPr>
                <a:xfrm>
                  <a:off x="5438345" y="1194066"/>
                  <a:ext cx="213643" cy="263777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C5B6B1A5-DFC9-9786-D0B0-9756BF0627A3}"/>
                    </a:ext>
                  </a:extLst>
                </p:cNvPr>
                <p:cNvSpPr/>
                <p:nvPr/>
              </p:nvSpPr>
              <p:spPr>
                <a:xfrm>
                  <a:off x="4448158" y="708386"/>
                  <a:ext cx="1123451" cy="1123451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アーチ 129">
                  <a:extLst>
                    <a:ext uri="{FF2B5EF4-FFF2-40B4-BE49-F238E27FC236}">
                      <a16:creationId xmlns:a16="http://schemas.microsoft.com/office/drawing/2014/main" id="{A41C59AB-0FF6-D376-4E3E-1EAF7C8A9292}"/>
                    </a:ext>
                  </a:extLst>
                </p:cNvPr>
                <p:cNvSpPr/>
                <p:nvPr/>
              </p:nvSpPr>
              <p:spPr>
                <a:xfrm>
                  <a:off x="4859547" y="1598721"/>
                  <a:ext cx="297309" cy="297309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8CDDC34F-C801-1902-2BEE-410DBBE3FABB}"/>
                    </a:ext>
                  </a:extLst>
                </p:cNvPr>
                <p:cNvSpPr/>
                <p:nvPr/>
              </p:nvSpPr>
              <p:spPr>
                <a:xfrm rot="10800000">
                  <a:off x="4702968" y="2419349"/>
                  <a:ext cx="619125" cy="737704"/>
                </a:xfrm>
                <a:custGeom>
                  <a:avLst/>
                  <a:gdLst>
                    <a:gd name="connsiteX0" fmla="*/ 641350 w 641350"/>
                    <a:gd name="connsiteY0" fmla="*/ 864396 h 864396"/>
                    <a:gd name="connsiteX1" fmla="*/ 0 w 641350"/>
                    <a:gd name="connsiteY1" fmla="*/ 864396 h 864396"/>
                    <a:gd name="connsiteX2" fmla="*/ 53166 w 641350"/>
                    <a:gd name="connsiteY2" fmla="*/ 81363 h 864396"/>
                    <a:gd name="connsiteX3" fmla="*/ 51593 w 641350"/>
                    <a:gd name="connsiteY3" fmla="*/ 81363 h 864396"/>
                    <a:gd name="connsiteX4" fmla="*/ 51593 w 641350"/>
                    <a:gd name="connsiteY4" fmla="*/ 40682 h 864396"/>
                    <a:gd name="connsiteX5" fmla="*/ 92275 w 641350"/>
                    <a:gd name="connsiteY5" fmla="*/ 0 h 864396"/>
                    <a:gd name="connsiteX6" fmla="*/ 259455 w 641350"/>
                    <a:gd name="connsiteY6" fmla="*/ 0 h 864396"/>
                    <a:gd name="connsiteX7" fmla="*/ 300137 w 641350"/>
                    <a:gd name="connsiteY7" fmla="*/ 40682 h 864396"/>
                    <a:gd name="connsiteX8" fmla="*/ 300136 w 641350"/>
                    <a:gd name="connsiteY8" fmla="*/ 81363 h 864396"/>
                    <a:gd name="connsiteX9" fmla="*/ 299398 w 641350"/>
                    <a:gd name="connsiteY9" fmla="*/ 81363 h 864396"/>
                    <a:gd name="connsiteX10" fmla="*/ 307654 w 641350"/>
                    <a:gd name="connsiteY10" fmla="*/ 623886 h 864396"/>
                    <a:gd name="connsiteX11" fmla="*/ 333696 w 641350"/>
                    <a:gd name="connsiteY11" fmla="*/ 623886 h 864396"/>
                    <a:gd name="connsiteX12" fmla="*/ 342106 w 641350"/>
                    <a:gd name="connsiteY12" fmla="*/ 71280 h 864396"/>
                    <a:gd name="connsiteX13" fmla="*/ 342106 w 641350"/>
                    <a:gd name="connsiteY13" fmla="*/ 40682 h 864396"/>
                    <a:gd name="connsiteX14" fmla="*/ 382788 w 641350"/>
                    <a:gd name="connsiteY14" fmla="*/ 0 h 864396"/>
                    <a:gd name="connsiteX15" fmla="*/ 549968 w 641350"/>
                    <a:gd name="connsiteY15" fmla="*/ 0 h 864396"/>
                    <a:gd name="connsiteX16" fmla="*/ 590650 w 641350"/>
                    <a:gd name="connsiteY16" fmla="*/ 40682 h 864396"/>
                    <a:gd name="connsiteX17" fmla="*/ 590649 w 641350"/>
                    <a:gd name="connsiteY17" fmla="*/ 81363 h 864396"/>
                    <a:gd name="connsiteX18" fmla="*/ 588184 w 641350"/>
                    <a:gd name="connsiteY18" fmla="*/ 81363 h 864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1350" h="864396">
                      <a:moveTo>
                        <a:pt x="641350" y="864396"/>
                      </a:moveTo>
                      <a:lnTo>
                        <a:pt x="0" y="864396"/>
                      </a:lnTo>
                      <a:lnTo>
                        <a:pt x="53166" y="81363"/>
                      </a:lnTo>
                      <a:lnTo>
                        <a:pt x="51593" y="81363"/>
                      </a:lnTo>
                      <a:lnTo>
                        <a:pt x="51593" y="40682"/>
                      </a:lnTo>
                      <a:cubicBezTo>
                        <a:pt x="51593" y="18214"/>
                        <a:pt x="69807" y="0"/>
                        <a:pt x="92275" y="0"/>
                      </a:cubicBezTo>
                      <a:lnTo>
                        <a:pt x="259455" y="0"/>
                      </a:lnTo>
                      <a:cubicBezTo>
                        <a:pt x="281923" y="0"/>
                        <a:pt x="300137" y="18214"/>
                        <a:pt x="300137" y="40682"/>
                      </a:cubicBezTo>
                      <a:cubicBezTo>
                        <a:pt x="300137" y="54242"/>
                        <a:pt x="300136" y="67803"/>
                        <a:pt x="300136" y="81363"/>
                      </a:cubicBezTo>
                      <a:lnTo>
                        <a:pt x="299398" y="81363"/>
                      </a:lnTo>
                      <a:lnTo>
                        <a:pt x="307654" y="623886"/>
                      </a:lnTo>
                      <a:lnTo>
                        <a:pt x="333696" y="623886"/>
                      </a:lnTo>
                      <a:lnTo>
                        <a:pt x="342106" y="71280"/>
                      </a:lnTo>
                      <a:lnTo>
                        <a:pt x="342106" y="40682"/>
                      </a:lnTo>
                      <a:cubicBezTo>
                        <a:pt x="342106" y="18214"/>
                        <a:pt x="360320" y="0"/>
                        <a:pt x="382788" y="0"/>
                      </a:cubicBezTo>
                      <a:lnTo>
                        <a:pt x="549968" y="0"/>
                      </a:lnTo>
                      <a:cubicBezTo>
                        <a:pt x="572436" y="0"/>
                        <a:pt x="590650" y="18214"/>
                        <a:pt x="590650" y="40682"/>
                      </a:cubicBezTo>
                      <a:cubicBezTo>
                        <a:pt x="590650" y="54242"/>
                        <a:pt x="590649" y="67803"/>
                        <a:pt x="590649" y="81363"/>
                      </a:cubicBezTo>
                      <a:lnTo>
                        <a:pt x="588184" y="8136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57ADC62C-532D-E144-77D2-ECA8DBA89B60}"/>
                    </a:ext>
                  </a:extLst>
                </p:cNvPr>
                <p:cNvGrpSpPr/>
                <p:nvPr/>
              </p:nvGrpSpPr>
              <p:grpSpPr>
                <a:xfrm>
                  <a:off x="4696642" y="2359733"/>
                  <a:ext cx="625452" cy="582198"/>
                  <a:chOff x="1632087" y="2354330"/>
                  <a:chExt cx="658562" cy="582198"/>
                </a:xfrm>
              </p:grpSpPr>
              <p:sp>
                <p:nvSpPr>
                  <p:cNvPr id="136" name="四角形: 上の 2 つの角を丸める 135">
                    <a:extLst>
                      <a:ext uri="{FF2B5EF4-FFF2-40B4-BE49-F238E27FC236}">
                        <a16:creationId xmlns:a16="http://schemas.microsoft.com/office/drawing/2014/main" id="{69AB1859-7AB7-95BE-13C7-1378CB0C0271}"/>
                      </a:ext>
                    </a:extLst>
                  </p:cNvPr>
                  <p:cNvSpPr/>
                  <p:nvPr/>
                </p:nvSpPr>
                <p:spPr>
                  <a:xfrm>
                    <a:off x="1637193" y="2451143"/>
                    <a:ext cx="650172" cy="485385"/>
                  </a:xfrm>
                  <a:prstGeom prst="round2SameRect">
                    <a:avLst>
                      <a:gd name="adj1" fmla="val 0"/>
                      <a:gd name="adj2" fmla="val 18248"/>
                    </a:avLst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" name="正方形/長方形 136">
                    <a:extLst>
                      <a:ext uri="{FF2B5EF4-FFF2-40B4-BE49-F238E27FC236}">
                        <a16:creationId xmlns:a16="http://schemas.microsoft.com/office/drawing/2014/main" id="{2BBAADE8-D51D-9805-C3AF-8A9BE0AB6EC3}"/>
                      </a:ext>
                    </a:extLst>
                  </p:cNvPr>
                  <p:cNvSpPr/>
                  <p:nvPr/>
                </p:nvSpPr>
                <p:spPr>
                  <a:xfrm>
                    <a:off x="1632087" y="2382456"/>
                    <a:ext cx="658562" cy="94349"/>
                  </a:xfrm>
                  <a:prstGeom prst="rect">
                    <a:avLst/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2" name="グループ化 141">
                    <a:extLst>
                      <a:ext uri="{FF2B5EF4-FFF2-40B4-BE49-F238E27FC236}">
                        <a16:creationId xmlns:a16="http://schemas.microsoft.com/office/drawing/2014/main" id="{4690EB3C-993B-3A03-3C27-D58059076A6F}"/>
                      </a:ext>
                    </a:extLst>
                  </p:cNvPr>
                  <p:cNvGrpSpPr/>
                  <p:nvPr/>
                </p:nvGrpSpPr>
                <p:grpSpPr>
                  <a:xfrm>
                    <a:off x="1796000" y="2354330"/>
                    <a:ext cx="332656" cy="150599"/>
                    <a:chOff x="3003475" y="1886529"/>
                    <a:chExt cx="443981" cy="192883"/>
                  </a:xfrm>
                </p:grpSpPr>
                <p:sp>
                  <p:nvSpPr>
                    <p:cNvPr id="143" name="台形 142">
                      <a:extLst>
                        <a:ext uri="{FF2B5EF4-FFF2-40B4-BE49-F238E27FC236}">
                          <a16:creationId xmlns:a16="http://schemas.microsoft.com/office/drawing/2014/main" id="{E8C6F9FC-AEB6-C8DE-209C-36DA362A7E3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15381" y="1874623"/>
                      <a:ext cx="192881" cy="216694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4" name="台形 143">
                      <a:extLst>
                        <a:ext uri="{FF2B5EF4-FFF2-40B4-BE49-F238E27FC236}">
                          <a16:creationId xmlns:a16="http://schemas.microsoft.com/office/drawing/2014/main" id="{78C88ED6-92C4-6231-C84C-AEDBCD4095D9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242668" y="1874625"/>
                      <a:ext cx="192881" cy="216694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5" name="四角形: 角を丸くする 144">
                      <a:extLst>
                        <a:ext uri="{FF2B5EF4-FFF2-40B4-BE49-F238E27FC236}">
                          <a16:creationId xmlns:a16="http://schemas.microsoft.com/office/drawing/2014/main" id="{71B68D3B-2DD9-A25A-2BEA-BA75D06618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8852" y="1911015"/>
                      <a:ext cx="122634" cy="133288"/>
                    </a:xfrm>
                    <a:prstGeom prst="roundRect">
                      <a:avLst>
                        <a:gd name="adj" fmla="val 29895"/>
                      </a:avLst>
                    </a:prstGeom>
                    <a:solidFill>
                      <a:srgbClr val="002060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1E4BDD36-5897-99CF-24CA-58E18964A7C5}"/>
                    </a:ext>
                  </a:extLst>
                </p:cNvPr>
                <p:cNvSpPr/>
                <p:nvPr/>
              </p:nvSpPr>
              <p:spPr>
                <a:xfrm>
                  <a:off x="4470992" y="583245"/>
                  <a:ext cx="1077783" cy="462630"/>
                </a:xfrm>
                <a:custGeom>
                  <a:avLst/>
                  <a:gdLst>
                    <a:gd name="connsiteX0" fmla="*/ 538891 w 1077783"/>
                    <a:gd name="connsiteY0" fmla="*/ 0 h 462630"/>
                    <a:gd name="connsiteX1" fmla="*/ 963736 w 1077783"/>
                    <a:gd name="connsiteY1" fmla="*/ 59957 h 462630"/>
                    <a:gd name="connsiteX2" fmla="*/ 971924 w 1077783"/>
                    <a:gd name="connsiteY2" fmla="*/ 74022 h 462630"/>
                    <a:gd name="connsiteX3" fmla="*/ 980631 w 1077783"/>
                    <a:gd name="connsiteY3" fmla="*/ 74022 h 462630"/>
                    <a:gd name="connsiteX4" fmla="*/ 1077783 w 1077783"/>
                    <a:gd name="connsiteY4" fmla="*/ 462630 h 462630"/>
                    <a:gd name="connsiteX5" fmla="*/ 1056365 w 1077783"/>
                    <a:gd name="connsiteY5" fmla="*/ 462630 h 462630"/>
                    <a:gd name="connsiteX6" fmla="*/ 917009 w 1077783"/>
                    <a:gd name="connsiteY6" fmla="*/ 432533 h 462630"/>
                    <a:gd name="connsiteX7" fmla="*/ 544295 w 1077783"/>
                    <a:gd name="connsiteY7" fmla="*/ 402592 h 462630"/>
                    <a:gd name="connsiteX8" fmla="*/ 171581 w 1077783"/>
                    <a:gd name="connsiteY8" fmla="*/ 432533 h 462630"/>
                    <a:gd name="connsiteX9" fmla="*/ 32225 w 1077783"/>
                    <a:gd name="connsiteY9" fmla="*/ 462630 h 462630"/>
                    <a:gd name="connsiteX10" fmla="*/ 0 w 1077783"/>
                    <a:gd name="connsiteY10" fmla="*/ 462630 h 462630"/>
                    <a:gd name="connsiteX11" fmla="*/ 97152 w 1077783"/>
                    <a:gd name="connsiteY11" fmla="*/ 74022 h 462630"/>
                    <a:gd name="connsiteX12" fmla="*/ 105858 w 1077783"/>
                    <a:gd name="connsiteY12" fmla="*/ 74022 h 462630"/>
                    <a:gd name="connsiteX13" fmla="*/ 114046 w 1077783"/>
                    <a:gd name="connsiteY13" fmla="*/ 59957 h 462630"/>
                    <a:gd name="connsiteX14" fmla="*/ 538891 w 1077783"/>
                    <a:gd name="connsiteY14" fmla="*/ 0 h 462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77783" h="462630">
                      <a:moveTo>
                        <a:pt x="538891" y="0"/>
                      </a:moveTo>
                      <a:cubicBezTo>
                        <a:pt x="748455" y="0"/>
                        <a:pt x="923299" y="25740"/>
                        <a:pt x="963736" y="59957"/>
                      </a:cubicBezTo>
                      <a:lnTo>
                        <a:pt x="971924" y="74022"/>
                      </a:lnTo>
                      <a:lnTo>
                        <a:pt x="980631" y="74022"/>
                      </a:lnTo>
                      <a:lnTo>
                        <a:pt x="1077783" y="462630"/>
                      </a:lnTo>
                      <a:lnTo>
                        <a:pt x="1056365" y="462630"/>
                      </a:lnTo>
                      <a:lnTo>
                        <a:pt x="917009" y="432533"/>
                      </a:lnTo>
                      <a:cubicBezTo>
                        <a:pt x="802452" y="413253"/>
                        <a:pt x="676502" y="402592"/>
                        <a:pt x="544295" y="402592"/>
                      </a:cubicBezTo>
                      <a:cubicBezTo>
                        <a:pt x="412088" y="402592"/>
                        <a:pt x="286139" y="413253"/>
                        <a:pt x="171581" y="432533"/>
                      </a:cubicBezTo>
                      <a:lnTo>
                        <a:pt x="32225" y="462630"/>
                      </a:lnTo>
                      <a:lnTo>
                        <a:pt x="0" y="462630"/>
                      </a:lnTo>
                      <a:lnTo>
                        <a:pt x="97152" y="74022"/>
                      </a:lnTo>
                      <a:lnTo>
                        <a:pt x="105858" y="74022"/>
                      </a:lnTo>
                      <a:lnTo>
                        <a:pt x="114046" y="59957"/>
                      </a:lnTo>
                      <a:cubicBezTo>
                        <a:pt x="154483" y="25740"/>
                        <a:pt x="329328" y="0"/>
                        <a:pt x="538891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40BCAE49-7C80-2734-F89D-90966CC3AEBE}"/>
                    </a:ext>
                  </a:extLst>
                </p:cNvPr>
                <p:cNvSpPr/>
                <p:nvPr/>
              </p:nvSpPr>
              <p:spPr>
                <a:xfrm rot="10800000">
                  <a:off x="4586786" y="1064013"/>
                  <a:ext cx="834238" cy="100723"/>
                </a:xfrm>
                <a:custGeom>
                  <a:avLst/>
                  <a:gdLst>
                    <a:gd name="connsiteX0" fmla="*/ 899687 w 1069415"/>
                    <a:gd name="connsiteY0" fmla="*/ 173 h 129117"/>
                    <a:gd name="connsiteX1" fmla="*/ 1069415 w 1069415"/>
                    <a:gd name="connsiteY1" fmla="*/ 89584 h 129117"/>
                    <a:gd name="connsiteX2" fmla="*/ 1022137 w 1069415"/>
                    <a:gd name="connsiteY2" fmla="*/ 119124 h 129117"/>
                    <a:gd name="connsiteX3" fmla="*/ 902062 w 1069415"/>
                    <a:gd name="connsiteY3" fmla="*/ 55869 h 129117"/>
                    <a:gd name="connsiteX4" fmla="*/ 787808 w 1069415"/>
                    <a:gd name="connsiteY4" fmla="*/ 129117 h 129117"/>
                    <a:gd name="connsiteX5" fmla="*/ 738188 w 1069415"/>
                    <a:gd name="connsiteY5" fmla="*/ 103710 h 129117"/>
                    <a:gd name="connsiteX6" fmla="*/ 899687 w 1069415"/>
                    <a:gd name="connsiteY6" fmla="*/ 173 h 129117"/>
                    <a:gd name="connsiteX7" fmla="*/ 161499 w 1069415"/>
                    <a:gd name="connsiteY7" fmla="*/ 173 h 129117"/>
                    <a:gd name="connsiteX8" fmla="*/ 331227 w 1069415"/>
                    <a:gd name="connsiteY8" fmla="*/ 89584 h 129117"/>
                    <a:gd name="connsiteX9" fmla="*/ 283949 w 1069415"/>
                    <a:gd name="connsiteY9" fmla="*/ 119124 h 129117"/>
                    <a:gd name="connsiteX10" fmla="*/ 163874 w 1069415"/>
                    <a:gd name="connsiteY10" fmla="*/ 55869 h 129117"/>
                    <a:gd name="connsiteX11" fmla="*/ 49620 w 1069415"/>
                    <a:gd name="connsiteY11" fmla="*/ 129117 h 129117"/>
                    <a:gd name="connsiteX12" fmla="*/ 0 w 1069415"/>
                    <a:gd name="connsiteY12" fmla="*/ 103710 h 129117"/>
                    <a:gd name="connsiteX13" fmla="*/ 161499 w 1069415"/>
                    <a:gd name="connsiteY13" fmla="*/ 173 h 12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9415" h="129117">
                      <a:moveTo>
                        <a:pt x="899687" y="173"/>
                      </a:moveTo>
                      <a:cubicBezTo>
                        <a:pt x="968233" y="-2750"/>
                        <a:pt x="1033059" y="31400"/>
                        <a:pt x="1069415" y="89584"/>
                      </a:cubicBezTo>
                      <a:lnTo>
                        <a:pt x="1022137" y="119124"/>
                      </a:lnTo>
                      <a:cubicBezTo>
                        <a:pt x="996417" y="77961"/>
                        <a:pt x="950555" y="53801"/>
                        <a:pt x="902062" y="55869"/>
                      </a:cubicBezTo>
                      <a:cubicBezTo>
                        <a:pt x="853568" y="57937"/>
                        <a:pt x="809930" y="85914"/>
                        <a:pt x="787808" y="129117"/>
                      </a:cubicBezTo>
                      <a:lnTo>
                        <a:pt x="738188" y="103710"/>
                      </a:lnTo>
                      <a:cubicBezTo>
                        <a:pt x="769457" y="42641"/>
                        <a:pt x="831141" y="3096"/>
                        <a:pt x="899687" y="173"/>
                      </a:cubicBezTo>
                      <a:close/>
                      <a:moveTo>
                        <a:pt x="161499" y="173"/>
                      </a:moveTo>
                      <a:cubicBezTo>
                        <a:pt x="230045" y="-2750"/>
                        <a:pt x="294871" y="31400"/>
                        <a:pt x="331227" y="89584"/>
                      </a:cubicBezTo>
                      <a:lnTo>
                        <a:pt x="283949" y="119124"/>
                      </a:lnTo>
                      <a:cubicBezTo>
                        <a:pt x="258229" y="77961"/>
                        <a:pt x="212367" y="53801"/>
                        <a:pt x="163874" y="55869"/>
                      </a:cubicBezTo>
                      <a:cubicBezTo>
                        <a:pt x="115380" y="57937"/>
                        <a:pt x="71742" y="85914"/>
                        <a:pt x="49620" y="129117"/>
                      </a:cubicBezTo>
                      <a:lnTo>
                        <a:pt x="0" y="103710"/>
                      </a:lnTo>
                      <a:cubicBezTo>
                        <a:pt x="31269" y="42641"/>
                        <a:pt x="92953" y="3096"/>
                        <a:pt x="161499" y="17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FB14B30F-67EA-652C-E119-1C576BD78259}"/>
                  </a:ext>
                </a:extLst>
              </p:cNvPr>
              <p:cNvGrpSpPr/>
              <p:nvPr/>
            </p:nvGrpSpPr>
            <p:grpSpPr>
              <a:xfrm rot="20700000">
                <a:off x="-1527731" y="4299831"/>
                <a:ext cx="606418" cy="867526"/>
                <a:chOff x="-1449617" y="2846046"/>
                <a:chExt cx="1514624" cy="2166785"/>
              </a:xfrm>
            </p:grpSpPr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02245048-F95C-0C66-5AE9-82A1BCDD6060}"/>
                    </a:ext>
                  </a:extLst>
                </p:cNvPr>
                <p:cNvSpPr/>
                <p:nvPr/>
              </p:nvSpPr>
              <p:spPr>
                <a:xfrm>
                  <a:off x="-1449617" y="2846046"/>
                  <a:ext cx="1237302" cy="2166785"/>
                </a:xfrm>
                <a:custGeom>
                  <a:avLst/>
                  <a:gdLst>
                    <a:gd name="connsiteX0" fmla="*/ 761593 w 1237302"/>
                    <a:gd name="connsiteY0" fmla="*/ 0 h 2166785"/>
                    <a:gd name="connsiteX1" fmla="*/ 895047 w 1237302"/>
                    <a:gd name="connsiteY1" fmla="*/ 133454 h 2166785"/>
                    <a:gd name="connsiteX2" fmla="*/ 895047 w 1237302"/>
                    <a:gd name="connsiteY2" fmla="*/ 1108465 h 2166785"/>
                    <a:gd name="connsiteX3" fmla="*/ 939289 w 1237302"/>
                    <a:gd name="connsiteY3" fmla="*/ 1108465 h 2166785"/>
                    <a:gd name="connsiteX4" fmla="*/ 939289 w 1237302"/>
                    <a:gd name="connsiteY4" fmla="*/ 254511 h 2166785"/>
                    <a:gd name="connsiteX5" fmla="*/ 1072743 w 1237302"/>
                    <a:gd name="connsiteY5" fmla="*/ 121057 h 2166785"/>
                    <a:gd name="connsiteX6" fmla="*/ 1206197 w 1237302"/>
                    <a:gd name="connsiteY6" fmla="*/ 254511 h 2166785"/>
                    <a:gd name="connsiteX7" fmla="*/ 1206197 w 1237302"/>
                    <a:gd name="connsiteY7" fmla="*/ 1226824 h 2166785"/>
                    <a:gd name="connsiteX8" fmla="*/ 1204343 w 1237302"/>
                    <a:gd name="connsiteY8" fmla="*/ 1226824 h 2166785"/>
                    <a:gd name="connsiteX9" fmla="*/ 1237302 w 1237302"/>
                    <a:gd name="connsiteY9" fmla="*/ 1770741 h 2166785"/>
                    <a:gd name="connsiteX10" fmla="*/ 841258 w 1237302"/>
                    <a:gd name="connsiteY10" fmla="*/ 2166785 h 2166785"/>
                    <a:gd name="connsiteX11" fmla="*/ 396044 w 1237302"/>
                    <a:gd name="connsiteY11" fmla="*/ 2166785 h 2166785"/>
                    <a:gd name="connsiteX12" fmla="*/ 0 w 1237302"/>
                    <a:gd name="connsiteY12" fmla="*/ 1770741 h 2166785"/>
                    <a:gd name="connsiteX13" fmla="*/ 34414 w 1237302"/>
                    <a:gd name="connsiteY13" fmla="*/ 1202826 h 2166785"/>
                    <a:gd name="connsiteX14" fmla="*/ 34414 w 1237302"/>
                    <a:gd name="connsiteY14" fmla="*/ 515778 h 2166785"/>
                    <a:gd name="connsiteX15" fmla="*/ 153581 w 1237302"/>
                    <a:gd name="connsiteY15" fmla="*/ 396611 h 2166785"/>
                    <a:gd name="connsiteX16" fmla="*/ 272748 w 1237302"/>
                    <a:gd name="connsiteY16" fmla="*/ 515778 h 2166785"/>
                    <a:gd name="connsiteX17" fmla="*/ 272747 w 1237302"/>
                    <a:gd name="connsiteY17" fmla="*/ 1108465 h 2166785"/>
                    <a:gd name="connsiteX18" fmla="*/ 316989 w 1237302"/>
                    <a:gd name="connsiteY18" fmla="*/ 1108465 h 2166785"/>
                    <a:gd name="connsiteX19" fmla="*/ 316989 w 1237302"/>
                    <a:gd name="connsiteY19" fmla="*/ 254511 h 2166785"/>
                    <a:gd name="connsiteX20" fmla="*/ 450443 w 1237302"/>
                    <a:gd name="connsiteY20" fmla="*/ 121057 h 2166785"/>
                    <a:gd name="connsiteX21" fmla="*/ 583897 w 1237302"/>
                    <a:gd name="connsiteY21" fmla="*/ 254511 h 2166785"/>
                    <a:gd name="connsiteX22" fmla="*/ 583897 w 1237302"/>
                    <a:gd name="connsiteY22" fmla="*/ 1108465 h 2166785"/>
                    <a:gd name="connsiteX23" fmla="*/ 628139 w 1237302"/>
                    <a:gd name="connsiteY23" fmla="*/ 1108465 h 2166785"/>
                    <a:gd name="connsiteX24" fmla="*/ 628139 w 1237302"/>
                    <a:gd name="connsiteY24" fmla="*/ 133454 h 2166785"/>
                    <a:gd name="connsiteX25" fmla="*/ 761593 w 1237302"/>
                    <a:gd name="connsiteY25" fmla="*/ 0 h 2166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37302" h="2166785">
                      <a:moveTo>
                        <a:pt x="761593" y="0"/>
                      </a:moveTo>
                      <a:cubicBezTo>
                        <a:pt x="835298" y="0"/>
                        <a:pt x="895047" y="59749"/>
                        <a:pt x="895047" y="133454"/>
                      </a:cubicBezTo>
                      <a:lnTo>
                        <a:pt x="895047" y="1108465"/>
                      </a:lnTo>
                      <a:lnTo>
                        <a:pt x="939289" y="1108465"/>
                      </a:lnTo>
                      <a:lnTo>
                        <a:pt x="939289" y="254511"/>
                      </a:lnTo>
                      <a:cubicBezTo>
                        <a:pt x="939289" y="180806"/>
                        <a:pt x="999038" y="121057"/>
                        <a:pt x="1072743" y="121057"/>
                      </a:cubicBezTo>
                      <a:cubicBezTo>
                        <a:pt x="1146448" y="121057"/>
                        <a:pt x="1206197" y="180806"/>
                        <a:pt x="1206197" y="254511"/>
                      </a:cubicBezTo>
                      <a:lnTo>
                        <a:pt x="1206197" y="1226824"/>
                      </a:lnTo>
                      <a:lnTo>
                        <a:pt x="1204343" y="1226824"/>
                      </a:lnTo>
                      <a:lnTo>
                        <a:pt x="1237302" y="1770741"/>
                      </a:lnTo>
                      <a:cubicBezTo>
                        <a:pt x="1237302" y="1989470"/>
                        <a:pt x="1059987" y="2166785"/>
                        <a:pt x="841258" y="2166785"/>
                      </a:cubicBezTo>
                      <a:lnTo>
                        <a:pt x="396044" y="2166785"/>
                      </a:lnTo>
                      <a:cubicBezTo>
                        <a:pt x="177315" y="2166785"/>
                        <a:pt x="0" y="1989470"/>
                        <a:pt x="0" y="1770741"/>
                      </a:cubicBezTo>
                      <a:lnTo>
                        <a:pt x="34414" y="1202826"/>
                      </a:lnTo>
                      <a:lnTo>
                        <a:pt x="34414" y="515778"/>
                      </a:lnTo>
                      <a:cubicBezTo>
                        <a:pt x="34414" y="449964"/>
                        <a:pt x="87767" y="396611"/>
                        <a:pt x="153581" y="396611"/>
                      </a:cubicBezTo>
                      <a:cubicBezTo>
                        <a:pt x="219395" y="396611"/>
                        <a:pt x="272748" y="449964"/>
                        <a:pt x="272748" y="515778"/>
                      </a:cubicBezTo>
                      <a:lnTo>
                        <a:pt x="272747" y="1108465"/>
                      </a:lnTo>
                      <a:lnTo>
                        <a:pt x="316989" y="1108465"/>
                      </a:lnTo>
                      <a:lnTo>
                        <a:pt x="316989" y="254511"/>
                      </a:lnTo>
                      <a:cubicBezTo>
                        <a:pt x="316989" y="180806"/>
                        <a:pt x="376738" y="121057"/>
                        <a:pt x="450443" y="121057"/>
                      </a:cubicBezTo>
                      <a:cubicBezTo>
                        <a:pt x="524148" y="121057"/>
                        <a:pt x="583897" y="180806"/>
                        <a:pt x="583897" y="254511"/>
                      </a:cubicBezTo>
                      <a:lnTo>
                        <a:pt x="583897" y="1108465"/>
                      </a:lnTo>
                      <a:lnTo>
                        <a:pt x="628139" y="1108465"/>
                      </a:lnTo>
                      <a:lnTo>
                        <a:pt x="628139" y="133454"/>
                      </a:lnTo>
                      <a:cubicBezTo>
                        <a:pt x="628139" y="59749"/>
                        <a:pt x="687888" y="0"/>
                        <a:pt x="76159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CC769690-27E1-607C-68FF-8E25C678F6CD}"/>
                    </a:ext>
                  </a:extLst>
                </p:cNvPr>
                <p:cNvSpPr/>
                <p:nvPr/>
              </p:nvSpPr>
              <p:spPr>
                <a:xfrm>
                  <a:off x="-546261" y="3623914"/>
                  <a:ext cx="611268" cy="1201871"/>
                </a:xfrm>
                <a:custGeom>
                  <a:avLst/>
                  <a:gdLst>
                    <a:gd name="connsiteX0" fmla="*/ 521156 w 674559"/>
                    <a:gd name="connsiteY0" fmla="*/ 0 h 1201871"/>
                    <a:gd name="connsiteX1" fmla="*/ 674559 w 674559"/>
                    <a:gd name="connsiteY1" fmla="*/ 153403 h 1201871"/>
                    <a:gd name="connsiteX2" fmla="*/ 674558 w 674559"/>
                    <a:gd name="connsiteY2" fmla="*/ 602630 h 1201871"/>
                    <a:gd name="connsiteX3" fmla="*/ 674419 w 674559"/>
                    <a:gd name="connsiteY3" fmla="*/ 602630 h 1201871"/>
                    <a:gd name="connsiteX4" fmla="*/ 674501 w 674559"/>
                    <a:gd name="connsiteY4" fmla="*/ 603814 h 1201871"/>
                    <a:gd name="connsiteX5" fmla="*/ 655086 w 674559"/>
                    <a:gd name="connsiteY5" fmla="*/ 661553 h 1201871"/>
                    <a:gd name="connsiteX6" fmla="*/ 343132 w 674559"/>
                    <a:gd name="connsiteY6" fmla="*/ 1201871 h 1201871"/>
                    <a:gd name="connsiteX7" fmla="*/ 121750 w 674559"/>
                    <a:gd name="connsiteY7" fmla="*/ 1074056 h 1201871"/>
                    <a:gd name="connsiteX8" fmla="*/ 64468 w 674559"/>
                    <a:gd name="connsiteY8" fmla="*/ 1146933 h 1201871"/>
                    <a:gd name="connsiteX9" fmla="*/ 63291 w 674559"/>
                    <a:gd name="connsiteY9" fmla="*/ 829805 h 1201871"/>
                    <a:gd name="connsiteX10" fmla="*/ 217262 w 674559"/>
                    <a:gd name="connsiteY10" fmla="*/ 727239 h 1201871"/>
                    <a:gd name="connsiteX11" fmla="*/ 263946 w 674559"/>
                    <a:gd name="connsiteY11" fmla="*/ 725415 h 1201871"/>
                    <a:gd name="connsiteX12" fmla="*/ 367753 w 674559"/>
                    <a:gd name="connsiteY12" fmla="*/ 545615 h 1201871"/>
                    <a:gd name="connsiteX13" fmla="*/ 367753 w 674559"/>
                    <a:gd name="connsiteY13" fmla="*/ 153403 h 1201871"/>
                    <a:gd name="connsiteX14" fmla="*/ 521156 w 674559"/>
                    <a:gd name="connsiteY14" fmla="*/ 0 h 1201871"/>
                    <a:gd name="connsiteX0" fmla="*/ 121750 w 674559"/>
                    <a:gd name="connsiteY0" fmla="*/ 1074056 h 1201871"/>
                    <a:gd name="connsiteX1" fmla="*/ 64468 w 674559"/>
                    <a:gd name="connsiteY1" fmla="*/ 1146933 h 1201871"/>
                    <a:gd name="connsiteX2" fmla="*/ 63291 w 674559"/>
                    <a:gd name="connsiteY2" fmla="*/ 829805 h 1201871"/>
                    <a:gd name="connsiteX3" fmla="*/ 217262 w 674559"/>
                    <a:gd name="connsiteY3" fmla="*/ 727239 h 1201871"/>
                    <a:gd name="connsiteX4" fmla="*/ 263946 w 674559"/>
                    <a:gd name="connsiteY4" fmla="*/ 725415 h 1201871"/>
                    <a:gd name="connsiteX5" fmla="*/ 367753 w 674559"/>
                    <a:gd name="connsiteY5" fmla="*/ 545615 h 1201871"/>
                    <a:gd name="connsiteX6" fmla="*/ 367753 w 674559"/>
                    <a:gd name="connsiteY6" fmla="*/ 153403 h 1201871"/>
                    <a:gd name="connsiteX7" fmla="*/ 521156 w 674559"/>
                    <a:gd name="connsiteY7" fmla="*/ 0 h 1201871"/>
                    <a:gd name="connsiteX8" fmla="*/ 674559 w 674559"/>
                    <a:gd name="connsiteY8" fmla="*/ 153403 h 1201871"/>
                    <a:gd name="connsiteX9" fmla="*/ 674558 w 674559"/>
                    <a:gd name="connsiteY9" fmla="*/ 602630 h 1201871"/>
                    <a:gd name="connsiteX10" fmla="*/ 674419 w 674559"/>
                    <a:gd name="connsiteY10" fmla="*/ 602630 h 1201871"/>
                    <a:gd name="connsiteX11" fmla="*/ 674501 w 674559"/>
                    <a:gd name="connsiteY11" fmla="*/ 603814 h 1201871"/>
                    <a:gd name="connsiteX12" fmla="*/ 655086 w 674559"/>
                    <a:gd name="connsiteY12" fmla="*/ 661553 h 1201871"/>
                    <a:gd name="connsiteX13" fmla="*/ 343132 w 674559"/>
                    <a:gd name="connsiteY13" fmla="*/ 1201871 h 1201871"/>
                    <a:gd name="connsiteX14" fmla="*/ 213190 w 674559"/>
                    <a:gd name="connsiteY14" fmla="*/ 1165496 h 1201871"/>
                    <a:gd name="connsiteX0" fmla="*/ 64468 w 674559"/>
                    <a:gd name="connsiteY0" fmla="*/ 1146933 h 1201871"/>
                    <a:gd name="connsiteX1" fmla="*/ 63291 w 674559"/>
                    <a:gd name="connsiteY1" fmla="*/ 829805 h 1201871"/>
                    <a:gd name="connsiteX2" fmla="*/ 217262 w 674559"/>
                    <a:gd name="connsiteY2" fmla="*/ 727239 h 1201871"/>
                    <a:gd name="connsiteX3" fmla="*/ 263946 w 674559"/>
                    <a:gd name="connsiteY3" fmla="*/ 725415 h 1201871"/>
                    <a:gd name="connsiteX4" fmla="*/ 367753 w 674559"/>
                    <a:gd name="connsiteY4" fmla="*/ 545615 h 1201871"/>
                    <a:gd name="connsiteX5" fmla="*/ 367753 w 674559"/>
                    <a:gd name="connsiteY5" fmla="*/ 153403 h 1201871"/>
                    <a:gd name="connsiteX6" fmla="*/ 521156 w 674559"/>
                    <a:gd name="connsiteY6" fmla="*/ 0 h 1201871"/>
                    <a:gd name="connsiteX7" fmla="*/ 674559 w 674559"/>
                    <a:gd name="connsiteY7" fmla="*/ 153403 h 1201871"/>
                    <a:gd name="connsiteX8" fmla="*/ 674558 w 674559"/>
                    <a:gd name="connsiteY8" fmla="*/ 602630 h 1201871"/>
                    <a:gd name="connsiteX9" fmla="*/ 674419 w 674559"/>
                    <a:gd name="connsiteY9" fmla="*/ 602630 h 1201871"/>
                    <a:gd name="connsiteX10" fmla="*/ 674501 w 674559"/>
                    <a:gd name="connsiteY10" fmla="*/ 603814 h 1201871"/>
                    <a:gd name="connsiteX11" fmla="*/ 655086 w 674559"/>
                    <a:gd name="connsiteY11" fmla="*/ 661553 h 1201871"/>
                    <a:gd name="connsiteX12" fmla="*/ 343132 w 674559"/>
                    <a:gd name="connsiteY12" fmla="*/ 1201871 h 1201871"/>
                    <a:gd name="connsiteX13" fmla="*/ 213190 w 674559"/>
                    <a:gd name="connsiteY13" fmla="*/ 1165496 h 1201871"/>
                    <a:gd name="connsiteX0" fmla="*/ 64468 w 674559"/>
                    <a:gd name="connsiteY0" fmla="*/ 1146933 h 1201871"/>
                    <a:gd name="connsiteX1" fmla="*/ 63291 w 674559"/>
                    <a:gd name="connsiteY1" fmla="*/ 829805 h 1201871"/>
                    <a:gd name="connsiteX2" fmla="*/ 217262 w 674559"/>
                    <a:gd name="connsiteY2" fmla="*/ 727239 h 1201871"/>
                    <a:gd name="connsiteX3" fmla="*/ 263946 w 674559"/>
                    <a:gd name="connsiteY3" fmla="*/ 725415 h 1201871"/>
                    <a:gd name="connsiteX4" fmla="*/ 367753 w 674559"/>
                    <a:gd name="connsiteY4" fmla="*/ 545615 h 1201871"/>
                    <a:gd name="connsiteX5" fmla="*/ 367753 w 674559"/>
                    <a:gd name="connsiteY5" fmla="*/ 153403 h 1201871"/>
                    <a:gd name="connsiteX6" fmla="*/ 521156 w 674559"/>
                    <a:gd name="connsiteY6" fmla="*/ 0 h 1201871"/>
                    <a:gd name="connsiteX7" fmla="*/ 674559 w 674559"/>
                    <a:gd name="connsiteY7" fmla="*/ 153403 h 1201871"/>
                    <a:gd name="connsiteX8" fmla="*/ 674558 w 674559"/>
                    <a:gd name="connsiteY8" fmla="*/ 602630 h 1201871"/>
                    <a:gd name="connsiteX9" fmla="*/ 674419 w 674559"/>
                    <a:gd name="connsiteY9" fmla="*/ 602630 h 1201871"/>
                    <a:gd name="connsiteX10" fmla="*/ 674501 w 674559"/>
                    <a:gd name="connsiteY10" fmla="*/ 603814 h 1201871"/>
                    <a:gd name="connsiteX11" fmla="*/ 655086 w 674559"/>
                    <a:gd name="connsiteY11" fmla="*/ 661553 h 1201871"/>
                    <a:gd name="connsiteX12" fmla="*/ 343132 w 674559"/>
                    <a:gd name="connsiteY12" fmla="*/ 1201871 h 1201871"/>
                    <a:gd name="connsiteX0" fmla="*/ 0 w 611268"/>
                    <a:gd name="connsiteY0" fmla="*/ 829805 h 1201871"/>
                    <a:gd name="connsiteX1" fmla="*/ 153971 w 611268"/>
                    <a:gd name="connsiteY1" fmla="*/ 727239 h 1201871"/>
                    <a:gd name="connsiteX2" fmla="*/ 200655 w 611268"/>
                    <a:gd name="connsiteY2" fmla="*/ 725415 h 1201871"/>
                    <a:gd name="connsiteX3" fmla="*/ 304462 w 611268"/>
                    <a:gd name="connsiteY3" fmla="*/ 545615 h 1201871"/>
                    <a:gd name="connsiteX4" fmla="*/ 304462 w 611268"/>
                    <a:gd name="connsiteY4" fmla="*/ 153403 h 1201871"/>
                    <a:gd name="connsiteX5" fmla="*/ 457865 w 611268"/>
                    <a:gd name="connsiteY5" fmla="*/ 0 h 1201871"/>
                    <a:gd name="connsiteX6" fmla="*/ 611268 w 611268"/>
                    <a:gd name="connsiteY6" fmla="*/ 153403 h 1201871"/>
                    <a:gd name="connsiteX7" fmla="*/ 611267 w 611268"/>
                    <a:gd name="connsiteY7" fmla="*/ 602630 h 1201871"/>
                    <a:gd name="connsiteX8" fmla="*/ 611128 w 611268"/>
                    <a:gd name="connsiteY8" fmla="*/ 602630 h 1201871"/>
                    <a:gd name="connsiteX9" fmla="*/ 611210 w 611268"/>
                    <a:gd name="connsiteY9" fmla="*/ 603814 h 1201871"/>
                    <a:gd name="connsiteX10" fmla="*/ 591795 w 611268"/>
                    <a:gd name="connsiteY10" fmla="*/ 661553 h 1201871"/>
                    <a:gd name="connsiteX11" fmla="*/ 279841 w 611268"/>
                    <a:gd name="connsiteY11" fmla="*/ 1201871 h 120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1268" h="1201871">
                      <a:moveTo>
                        <a:pt x="0" y="829805"/>
                      </a:moveTo>
                      <a:cubicBezTo>
                        <a:pt x="42423" y="775833"/>
                        <a:pt x="98157" y="740590"/>
                        <a:pt x="153971" y="727239"/>
                      </a:cubicBezTo>
                      <a:lnTo>
                        <a:pt x="200655" y="725415"/>
                      </a:lnTo>
                      <a:lnTo>
                        <a:pt x="304462" y="545615"/>
                      </a:lnTo>
                      <a:lnTo>
                        <a:pt x="304462" y="153403"/>
                      </a:lnTo>
                      <a:cubicBezTo>
                        <a:pt x="304462" y="68681"/>
                        <a:pt x="373143" y="0"/>
                        <a:pt x="457865" y="0"/>
                      </a:cubicBezTo>
                      <a:cubicBezTo>
                        <a:pt x="542587" y="0"/>
                        <a:pt x="611268" y="68681"/>
                        <a:pt x="611268" y="153403"/>
                      </a:cubicBezTo>
                      <a:cubicBezTo>
                        <a:pt x="611268" y="303145"/>
                        <a:pt x="611267" y="452888"/>
                        <a:pt x="611267" y="602630"/>
                      </a:cubicBezTo>
                      <a:lnTo>
                        <a:pt x="611128" y="602630"/>
                      </a:lnTo>
                      <a:cubicBezTo>
                        <a:pt x="611155" y="603025"/>
                        <a:pt x="611183" y="603419"/>
                        <a:pt x="611210" y="603814"/>
                      </a:cubicBezTo>
                      <a:cubicBezTo>
                        <a:pt x="608756" y="623589"/>
                        <a:pt x="602385" y="643210"/>
                        <a:pt x="591795" y="661553"/>
                      </a:cubicBezTo>
                      <a:lnTo>
                        <a:pt x="279841" y="1201871"/>
                      </a:lnTo>
                    </a:path>
                  </a:pathLst>
                </a:custGeom>
                <a:solidFill>
                  <a:srgbClr val="FFCC99"/>
                </a:solidFill>
                <a:ln w="38100" cap="rnd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A5ED5224-8B30-8EA3-F21D-65B97BD9CF85}"/>
                  </a:ext>
                </a:extLst>
              </p:cNvPr>
              <p:cNvGrpSpPr/>
              <p:nvPr/>
            </p:nvGrpSpPr>
            <p:grpSpPr>
              <a:xfrm rot="900000" flipH="1">
                <a:off x="-428473" y="4299831"/>
                <a:ext cx="606418" cy="867526"/>
                <a:chOff x="-1449617" y="2846046"/>
                <a:chExt cx="1514624" cy="2166785"/>
              </a:xfrm>
            </p:grpSpPr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6C6950D5-2EFC-8A47-798E-38AEA076D545}"/>
                    </a:ext>
                  </a:extLst>
                </p:cNvPr>
                <p:cNvSpPr/>
                <p:nvPr/>
              </p:nvSpPr>
              <p:spPr>
                <a:xfrm>
                  <a:off x="-1449617" y="2846046"/>
                  <a:ext cx="1237302" cy="2166785"/>
                </a:xfrm>
                <a:custGeom>
                  <a:avLst/>
                  <a:gdLst>
                    <a:gd name="connsiteX0" fmla="*/ 761593 w 1237302"/>
                    <a:gd name="connsiteY0" fmla="*/ 0 h 2166785"/>
                    <a:gd name="connsiteX1" fmla="*/ 895047 w 1237302"/>
                    <a:gd name="connsiteY1" fmla="*/ 133454 h 2166785"/>
                    <a:gd name="connsiteX2" fmla="*/ 895047 w 1237302"/>
                    <a:gd name="connsiteY2" fmla="*/ 1108465 h 2166785"/>
                    <a:gd name="connsiteX3" fmla="*/ 939289 w 1237302"/>
                    <a:gd name="connsiteY3" fmla="*/ 1108465 h 2166785"/>
                    <a:gd name="connsiteX4" fmla="*/ 939289 w 1237302"/>
                    <a:gd name="connsiteY4" fmla="*/ 254511 h 2166785"/>
                    <a:gd name="connsiteX5" fmla="*/ 1072743 w 1237302"/>
                    <a:gd name="connsiteY5" fmla="*/ 121057 h 2166785"/>
                    <a:gd name="connsiteX6" fmla="*/ 1206197 w 1237302"/>
                    <a:gd name="connsiteY6" fmla="*/ 254511 h 2166785"/>
                    <a:gd name="connsiteX7" fmla="*/ 1206197 w 1237302"/>
                    <a:gd name="connsiteY7" fmla="*/ 1226824 h 2166785"/>
                    <a:gd name="connsiteX8" fmla="*/ 1204343 w 1237302"/>
                    <a:gd name="connsiteY8" fmla="*/ 1226824 h 2166785"/>
                    <a:gd name="connsiteX9" fmla="*/ 1237302 w 1237302"/>
                    <a:gd name="connsiteY9" fmla="*/ 1770741 h 2166785"/>
                    <a:gd name="connsiteX10" fmla="*/ 841258 w 1237302"/>
                    <a:gd name="connsiteY10" fmla="*/ 2166785 h 2166785"/>
                    <a:gd name="connsiteX11" fmla="*/ 396044 w 1237302"/>
                    <a:gd name="connsiteY11" fmla="*/ 2166785 h 2166785"/>
                    <a:gd name="connsiteX12" fmla="*/ 0 w 1237302"/>
                    <a:gd name="connsiteY12" fmla="*/ 1770741 h 2166785"/>
                    <a:gd name="connsiteX13" fmla="*/ 34414 w 1237302"/>
                    <a:gd name="connsiteY13" fmla="*/ 1202826 h 2166785"/>
                    <a:gd name="connsiteX14" fmla="*/ 34414 w 1237302"/>
                    <a:gd name="connsiteY14" fmla="*/ 515778 h 2166785"/>
                    <a:gd name="connsiteX15" fmla="*/ 153581 w 1237302"/>
                    <a:gd name="connsiteY15" fmla="*/ 396611 h 2166785"/>
                    <a:gd name="connsiteX16" fmla="*/ 272748 w 1237302"/>
                    <a:gd name="connsiteY16" fmla="*/ 515778 h 2166785"/>
                    <a:gd name="connsiteX17" fmla="*/ 272747 w 1237302"/>
                    <a:gd name="connsiteY17" fmla="*/ 1108465 h 2166785"/>
                    <a:gd name="connsiteX18" fmla="*/ 316989 w 1237302"/>
                    <a:gd name="connsiteY18" fmla="*/ 1108465 h 2166785"/>
                    <a:gd name="connsiteX19" fmla="*/ 316989 w 1237302"/>
                    <a:gd name="connsiteY19" fmla="*/ 254511 h 2166785"/>
                    <a:gd name="connsiteX20" fmla="*/ 450443 w 1237302"/>
                    <a:gd name="connsiteY20" fmla="*/ 121057 h 2166785"/>
                    <a:gd name="connsiteX21" fmla="*/ 583897 w 1237302"/>
                    <a:gd name="connsiteY21" fmla="*/ 254511 h 2166785"/>
                    <a:gd name="connsiteX22" fmla="*/ 583897 w 1237302"/>
                    <a:gd name="connsiteY22" fmla="*/ 1108465 h 2166785"/>
                    <a:gd name="connsiteX23" fmla="*/ 628139 w 1237302"/>
                    <a:gd name="connsiteY23" fmla="*/ 1108465 h 2166785"/>
                    <a:gd name="connsiteX24" fmla="*/ 628139 w 1237302"/>
                    <a:gd name="connsiteY24" fmla="*/ 133454 h 2166785"/>
                    <a:gd name="connsiteX25" fmla="*/ 761593 w 1237302"/>
                    <a:gd name="connsiteY25" fmla="*/ 0 h 2166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37302" h="2166785">
                      <a:moveTo>
                        <a:pt x="761593" y="0"/>
                      </a:moveTo>
                      <a:cubicBezTo>
                        <a:pt x="835298" y="0"/>
                        <a:pt x="895047" y="59749"/>
                        <a:pt x="895047" y="133454"/>
                      </a:cubicBezTo>
                      <a:lnTo>
                        <a:pt x="895047" y="1108465"/>
                      </a:lnTo>
                      <a:lnTo>
                        <a:pt x="939289" y="1108465"/>
                      </a:lnTo>
                      <a:lnTo>
                        <a:pt x="939289" y="254511"/>
                      </a:lnTo>
                      <a:cubicBezTo>
                        <a:pt x="939289" y="180806"/>
                        <a:pt x="999038" y="121057"/>
                        <a:pt x="1072743" y="121057"/>
                      </a:cubicBezTo>
                      <a:cubicBezTo>
                        <a:pt x="1146448" y="121057"/>
                        <a:pt x="1206197" y="180806"/>
                        <a:pt x="1206197" y="254511"/>
                      </a:cubicBezTo>
                      <a:lnTo>
                        <a:pt x="1206197" y="1226824"/>
                      </a:lnTo>
                      <a:lnTo>
                        <a:pt x="1204343" y="1226824"/>
                      </a:lnTo>
                      <a:lnTo>
                        <a:pt x="1237302" y="1770741"/>
                      </a:lnTo>
                      <a:cubicBezTo>
                        <a:pt x="1237302" y="1989470"/>
                        <a:pt x="1059987" y="2166785"/>
                        <a:pt x="841258" y="2166785"/>
                      </a:cubicBezTo>
                      <a:lnTo>
                        <a:pt x="396044" y="2166785"/>
                      </a:lnTo>
                      <a:cubicBezTo>
                        <a:pt x="177315" y="2166785"/>
                        <a:pt x="0" y="1989470"/>
                        <a:pt x="0" y="1770741"/>
                      </a:cubicBezTo>
                      <a:lnTo>
                        <a:pt x="34414" y="1202826"/>
                      </a:lnTo>
                      <a:lnTo>
                        <a:pt x="34414" y="515778"/>
                      </a:lnTo>
                      <a:cubicBezTo>
                        <a:pt x="34414" y="449964"/>
                        <a:pt x="87767" y="396611"/>
                        <a:pt x="153581" y="396611"/>
                      </a:cubicBezTo>
                      <a:cubicBezTo>
                        <a:pt x="219395" y="396611"/>
                        <a:pt x="272748" y="449964"/>
                        <a:pt x="272748" y="515778"/>
                      </a:cubicBezTo>
                      <a:lnTo>
                        <a:pt x="272747" y="1108465"/>
                      </a:lnTo>
                      <a:lnTo>
                        <a:pt x="316989" y="1108465"/>
                      </a:lnTo>
                      <a:lnTo>
                        <a:pt x="316989" y="254511"/>
                      </a:lnTo>
                      <a:cubicBezTo>
                        <a:pt x="316989" y="180806"/>
                        <a:pt x="376738" y="121057"/>
                        <a:pt x="450443" y="121057"/>
                      </a:cubicBezTo>
                      <a:cubicBezTo>
                        <a:pt x="524148" y="121057"/>
                        <a:pt x="583897" y="180806"/>
                        <a:pt x="583897" y="254511"/>
                      </a:cubicBezTo>
                      <a:lnTo>
                        <a:pt x="583897" y="1108465"/>
                      </a:lnTo>
                      <a:lnTo>
                        <a:pt x="628139" y="1108465"/>
                      </a:lnTo>
                      <a:lnTo>
                        <a:pt x="628139" y="133454"/>
                      </a:lnTo>
                      <a:cubicBezTo>
                        <a:pt x="628139" y="59749"/>
                        <a:pt x="687888" y="0"/>
                        <a:pt x="76159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6CC963EE-AE84-0B89-532C-D6421E995B10}"/>
                    </a:ext>
                  </a:extLst>
                </p:cNvPr>
                <p:cNvSpPr/>
                <p:nvPr/>
              </p:nvSpPr>
              <p:spPr>
                <a:xfrm>
                  <a:off x="-546261" y="3623914"/>
                  <a:ext cx="611268" cy="1201871"/>
                </a:xfrm>
                <a:custGeom>
                  <a:avLst/>
                  <a:gdLst>
                    <a:gd name="connsiteX0" fmla="*/ 521156 w 674559"/>
                    <a:gd name="connsiteY0" fmla="*/ 0 h 1201871"/>
                    <a:gd name="connsiteX1" fmla="*/ 674559 w 674559"/>
                    <a:gd name="connsiteY1" fmla="*/ 153403 h 1201871"/>
                    <a:gd name="connsiteX2" fmla="*/ 674558 w 674559"/>
                    <a:gd name="connsiteY2" fmla="*/ 602630 h 1201871"/>
                    <a:gd name="connsiteX3" fmla="*/ 674419 w 674559"/>
                    <a:gd name="connsiteY3" fmla="*/ 602630 h 1201871"/>
                    <a:gd name="connsiteX4" fmla="*/ 674501 w 674559"/>
                    <a:gd name="connsiteY4" fmla="*/ 603814 h 1201871"/>
                    <a:gd name="connsiteX5" fmla="*/ 655086 w 674559"/>
                    <a:gd name="connsiteY5" fmla="*/ 661553 h 1201871"/>
                    <a:gd name="connsiteX6" fmla="*/ 343132 w 674559"/>
                    <a:gd name="connsiteY6" fmla="*/ 1201871 h 1201871"/>
                    <a:gd name="connsiteX7" fmla="*/ 121750 w 674559"/>
                    <a:gd name="connsiteY7" fmla="*/ 1074056 h 1201871"/>
                    <a:gd name="connsiteX8" fmla="*/ 64468 w 674559"/>
                    <a:gd name="connsiteY8" fmla="*/ 1146933 h 1201871"/>
                    <a:gd name="connsiteX9" fmla="*/ 63291 w 674559"/>
                    <a:gd name="connsiteY9" fmla="*/ 829805 h 1201871"/>
                    <a:gd name="connsiteX10" fmla="*/ 217262 w 674559"/>
                    <a:gd name="connsiteY10" fmla="*/ 727239 h 1201871"/>
                    <a:gd name="connsiteX11" fmla="*/ 263946 w 674559"/>
                    <a:gd name="connsiteY11" fmla="*/ 725415 h 1201871"/>
                    <a:gd name="connsiteX12" fmla="*/ 367753 w 674559"/>
                    <a:gd name="connsiteY12" fmla="*/ 545615 h 1201871"/>
                    <a:gd name="connsiteX13" fmla="*/ 367753 w 674559"/>
                    <a:gd name="connsiteY13" fmla="*/ 153403 h 1201871"/>
                    <a:gd name="connsiteX14" fmla="*/ 521156 w 674559"/>
                    <a:gd name="connsiteY14" fmla="*/ 0 h 1201871"/>
                    <a:gd name="connsiteX0" fmla="*/ 121750 w 674559"/>
                    <a:gd name="connsiteY0" fmla="*/ 1074056 h 1201871"/>
                    <a:gd name="connsiteX1" fmla="*/ 64468 w 674559"/>
                    <a:gd name="connsiteY1" fmla="*/ 1146933 h 1201871"/>
                    <a:gd name="connsiteX2" fmla="*/ 63291 w 674559"/>
                    <a:gd name="connsiteY2" fmla="*/ 829805 h 1201871"/>
                    <a:gd name="connsiteX3" fmla="*/ 217262 w 674559"/>
                    <a:gd name="connsiteY3" fmla="*/ 727239 h 1201871"/>
                    <a:gd name="connsiteX4" fmla="*/ 263946 w 674559"/>
                    <a:gd name="connsiteY4" fmla="*/ 725415 h 1201871"/>
                    <a:gd name="connsiteX5" fmla="*/ 367753 w 674559"/>
                    <a:gd name="connsiteY5" fmla="*/ 545615 h 1201871"/>
                    <a:gd name="connsiteX6" fmla="*/ 367753 w 674559"/>
                    <a:gd name="connsiteY6" fmla="*/ 153403 h 1201871"/>
                    <a:gd name="connsiteX7" fmla="*/ 521156 w 674559"/>
                    <a:gd name="connsiteY7" fmla="*/ 0 h 1201871"/>
                    <a:gd name="connsiteX8" fmla="*/ 674559 w 674559"/>
                    <a:gd name="connsiteY8" fmla="*/ 153403 h 1201871"/>
                    <a:gd name="connsiteX9" fmla="*/ 674558 w 674559"/>
                    <a:gd name="connsiteY9" fmla="*/ 602630 h 1201871"/>
                    <a:gd name="connsiteX10" fmla="*/ 674419 w 674559"/>
                    <a:gd name="connsiteY10" fmla="*/ 602630 h 1201871"/>
                    <a:gd name="connsiteX11" fmla="*/ 674501 w 674559"/>
                    <a:gd name="connsiteY11" fmla="*/ 603814 h 1201871"/>
                    <a:gd name="connsiteX12" fmla="*/ 655086 w 674559"/>
                    <a:gd name="connsiteY12" fmla="*/ 661553 h 1201871"/>
                    <a:gd name="connsiteX13" fmla="*/ 343132 w 674559"/>
                    <a:gd name="connsiteY13" fmla="*/ 1201871 h 1201871"/>
                    <a:gd name="connsiteX14" fmla="*/ 213190 w 674559"/>
                    <a:gd name="connsiteY14" fmla="*/ 1165496 h 1201871"/>
                    <a:gd name="connsiteX0" fmla="*/ 64468 w 674559"/>
                    <a:gd name="connsiteY0" fmla="*/ 1146933 h 1201871"/>
                    <a:gd name="connsiteX1" fmla="*/ 63291 w 674559"/>
                    <a:gd name="connsiteY1" fmla="*/ 829805 h 1201871"/>
                    <a:gd name="connsiteX2" fmla="*/ 217262 w 674559"/>
                    <a:gd name="connsiteY2" fmla="*/ 727239 h 1201871"/>
                    <a:gd name="connsiteX3" fmla="*/ 263946 w 674559"/>
                    <a:gd name="connsiteY3" fmla="*/ 725415 h 1201871"/>
                    <a:gd name="connsiteX4" fmla="*/ 367753 w 674559"/>
                    <a:gd name="connsiteY4" fmla="*/ 545615 h 1201871"/>
                    <a:gd name="connsiteX5" fmla="*/ 367753 w 674559"/>
                    <a:gd name="connsiteY5" fmla="*/ 153403 h 1201871"/>
                    <a:gd name="connsiteX6" fmla="*/ 521156 w 674559"/>
                    <a:gd name="connsiteY6" fmla="*/ 0 h 1201871"/>
                    <a:gd name="connsiteX7" fmla="*/ 674559 w 674559"/>
                    <a:gd name="connsiteY7" fmla="*/ 153403 h 1201871"/>
                    <a:gd name="connsiteX8" fmla="*/ 674558 w 674559"/>
                    <a:gd name="connsiteY8" fmla="*/ 602630 h 1201871"/>
                    <a:gd name="connsiteX9" fmla="*/ 674419 w 674559"/>
                    <a:gd name="connsiteY9" fmla="*/ 602630 h 1201871"/>
                    <a:gd name="connsiteX10" fmla="*/ 674501 w 674559"/>
                    <a:gd name="connsiteY10" fmla="*/ 603814 h 1201871"/>
                    <a:gd name="connsiteX11" fmla="*/ 655086 w 674559"/>
                    <a:gd name="connsiteY11" fmla="*/ 661553 h 1201871"/>
                    <a:gd name="connsiteX12" fmla="*/ 343132 w 674559"/>
                    <a:gd name="connsiteY12" fmla="*/ 1201871 h 1201871"/>
                    <a:gd name="connsiteX13" fmla="*/ 213190 w 674559"/>
                    <a:gd name="connsiteY13" fmla="*/ 1165496 h 1201871"/>
                    <a:gd name="connsiteX0" fmla="*/ 64468 w 674559"/>
                    <a:gd name="connsiteY0" fmla="*/ 1146933 h 1201871"/>
                    <a:gd name="connsiteX1" fmla="*/ 63291 w 674559"/>
                    <a:gd name="connsiteY1" fmla="*/ 829805 h 1201871"/>
                    <a:gd name="connsiteX2" fmla="*/ 217262 w 674559"/>
                    <a:gd name="connsiteY2" fmla="*/ 727239 h 1201871"/>
                    <a:gd name="connsiteX3" fmla="*/ 263946 w 674559"/>
                    <a:gd name="connsiteY3" fmla="*/ 725415 h 1201871"/>
                    <a:gd name="connsiteX4" fmla="*/ 367753 w 674559"/>
                    <a:gd name="connsiteY4" fmla="*/ 545615 h 1201871"/>
                    <a:gd name="connsiteX5" fmla="*/ 367753 w 674559"/>
                    <a:gd name="connsiteY5" fmla="*/ 153403 h 1201871"/>
                    <a:gd name="connsiteX6" fmla="*/ 521156 w 674559"/>
                    <a:gd name="connsiteY6" fmla="*/ 0 h 1201871"/>
                    <a:gd name="connsiteX7" fmla="*/ 674559 w 674559"/>
                    <a:gd name="connsiteY7" fmla="*/ 153403 h 1201871"/>
                    <a:gd name="connsiteX8" fmla="*/ 674558 w 674559"/>
                    <a:gd name="connsiteY8" fmla="*/ 602630 h 1201871"/>
                    <a:gd name="connsiteX9" fmla="*/ 674419 w 674559"/>
                    <a:gd name="connsiteY9" fmla="*/ 602630 h 1201871"/>
                    <a:gd name="connsiteX10" fmla="*/ 674501 w 674559"/>
                    <a:gd name="connsiteY10" fmla="*/ 603814 h 1201871"/>
                    <a:gd name="connsiteX11" fmla="*/ 655086 w 674559"/>
                    <a:gd name="connsiteY11" fmla="*/ 661553 h 1201871"/>
                    <a:gd name="connsiteX12" fmla="*/ 343132 w 674559"/>
                    <a:gd name="connsiteY12" fmla="*/ 1201871 h 1201871"/>
                    <a:gd name="connsiteX0" fmla="*/ 0 w 611268"/>
                    <a:gd name="connsiteY0" fmla="*/ 829805 h 1201871"/>
                    <a:gd name="connsiteX1" fmla="*/ 153971 w 611268"/>
                    <a:gd name="connsiteY1" fmla="*/ 727239 h 1201871"/>
                    <a:gd name="connsiteX2" fmla="*/ 200655 w 611268"/>
                    <a:gd name="connsiteY2" fmla="*/ 725415 h 1201871"/>
                    <a:gd name="connsiteX3" fmla="*/ 304462 w 611268"/>
                    <a:gd name="connsiteY3" fmla="*/ 545615 h 1201871"/>
                    <a:gd name="connsiteX4" fmla="*/ 304462 w 611268"/>
                    <a:gd name="connsiteY4" fmla="*/ 153403 h 1201871"/>
                    <a:gd name="connsiteX5" fmla="*/ 457865 w 611268"/>
                    <a:gd name="connsiteY5" fmla="*/ 0 h 1201871"/>
                    <a:gd name="connsiteX6" fmla="*/ 611268 w 611268"/>
                    <a:gd name="connsiteY6" fmla="*/ 153403 h 1201871"/>
                    <a:gd name="connsiteX7" fmla="*/ 611267 w 611268"/>
                    <a:gd name="connsiteY7" fmla="*/ 602630 h 1201871"/>
                    <a:gd name="connsiteX8" fmla="*/ 611128 w 611268"/>
                    <a:gd name="connsiteY8" fmla="*/ 602630 h 1201871"/>
                    <a:gd name="connsiteX9" fmla="*/ 611210 w 611268"/>
                    <a:gd name="connsiteY9" fmla="*/ 603814 h 1201871"/>
                    <a:gd name="connsiteX10" fmla="*/ 591795 w 611268"/>
                    <a:gd name="connsiteY10" fmla="*/ 661553 h 1201871"/>
                    <a:gd name="connsiteX11" fmla="*/ 279841 w 611268"/>
                    <a:gd name="connsiteY11" fmla="*/ 1201871 h 120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1268" h="1201871">
                      <a:moveTo>
                        <a:pt x="0" y="829805"/>
                      </a:moveTo>
                      <a:cubicBezTo>
                        <a:pt x="42423" y="775833"/>
                        <a:pt x="98157" y="740590"/>
                        <a:pt x="153971" y="727239"/>
                      </a:cubicBezTo>
                      <a:lnTo>
                        <a:pt x="200655" y="725415"/>
                      </a:lnTo>
                      <a:lnTo>
                        <a:pt x="304462" y="545615"/>
                      </a:lnTo>
                      <a:lnTo>
                        <a:pt x="304462" y="153403"/>
                      </a:lnTo>
                      <a:cubicBezTo>
                        <a:pt x="304462" y="68681"/>
                        <a:pt x="373143" y="0"/>
                        <a:pt x="457865" y="0"/>
                      </a:cubicBezTo>
                      <a:cubicBezTo>
                        <a:pt x="542587" y="0"/>
                        <a:pt x="611268" y="68681"/>
                        <a:pt x="611268" y="153403"/>
                      </a:cubicBezTo>
                      <a:cubicBezTo>
                        <a:pt x="611268" y="303145"/>
                        <a:pt x="611267" y="452888"/>
                        <a:pt x="611267" y="602630"/>
                      </a:cubicBezTo>
                      <a:lnTo>
                        <a:pt x="611128" y="602630"/>
                      </a:lnTo>
                      <a:cubicBezTo>
                        <a:pt x="611155" y="603025"/>
                        <a:pt x="611183" y="603419"/>
                        <a:pt x="611210" y="603814"/>
                      </a:cubicBezTo>
                      <a:cubicBezTo>
                        <a:pt x="608756" y="623589"/>
                        <a:pt x="602385" y="643210"/>
                        <a:pt x="591795" y="661553"/>
                      </a:cubicBezTo>
                      <a:lnTo>
                        <a:pt x="279841" y="1201871"/>
                      </a:lnTo>
                    </a:path>
                  </a:pathLst>
                </a:custGeom>
                <a:solidFill>
                  <a:srgbClr val="FFCC99"/>
                </a:solidFill>
                <a:ln w="38100" cap="rnd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E630667A-D398-DF74-A8E6-E88657DE8300}"/>
                  </a:ext>
                </a:extLst>
              </p:cNvPr>
              <p:cNvSpPr/>
              <p:nvPr/>
            </p:nvSpPr>
            <p:spPr>
              <a:xfrm>
                <a:off x="-992684" y="3897032"/>
                <a:ext cx="87560" cy="1432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楕円 1034">
                <a:extLst>
                  <a:ext uri="{FF2B5EF4-FFF2-40B4-BE49-F238E27FC236}">
                    <a16:creationId xmlns:a16="http://schemas.microsoft.com/office/drawing/2014/main" id="{720978AD-CE4F-195F-FEDC-8ACC6E2B80CF}"/>
                  </a:ext>
                </a:extLst>
              </p:cNvPr>
              <p:cNvSpPr/>
              <p:nvPr/>
            </p:nvSpPr>
            <p:spPr>
              <a:xfrm>
                <a:off x="-423565" y="3897032"/>
                <a:ext cx="87560" cy="1432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8A40073-E916-1A8A-DAF1-6541565E1B24}"/>
                </a:ext>
              </a:extLst>
            </p:cNvPr>
            <p:cNvGrpSpPr/>
            <p:nvPr/>
          </p:nvGrpSpPr>
          <p:grpSpPr>
            <a:xfrm>
              <a:off x="956556" y="2407009"/>
              <a:ext cx="2088232" cy="1026900"/>
              <a:chOff x="1368152" y="860176"/>
              <a:chExt cx="3710905" cy="1824861"/>
            </a:xfrm>
          </p:grpSpPr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2402E8F9-1C33-89F5-4BED-24C036203B6A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28286F9C-3938-EC85-07A5-AB1503529FB1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776167B4-5997-31DA-A753-7FEDCE6C6F23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DEFA6486-216B-A3F3-A109-CEB8623E0EFA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C8BA090B-3D3F-1251-19B1-4A3F4E5A7573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E4887A29-EB2C-F593-2EBA-447FF4FCA59F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87E08C6B-6152-09E6-D3F8-5BEA14F09958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D204FF8A-9634-673A-DBD5-9624EE1C7C5D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E4456067-6A3F-B6AD-D34E-BF8C919D8182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D7D72925-21E0-EED1-1F6B-DB68072DCA24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4A62513-8E03-17EF-7931-23993B0FC100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E0F414D-D0C3-B497-4D7A-92A4F5502272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AD4E1AA-929B-7CF8-7807-343271169954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953739B2-0376-A012-5EAA-0D476D279673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9D7561E7-05BF-A71F-0C85-2F12D50B6CBB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25" name="グループ化 1224">
            <a:extLst>
              <a:ext uri="{FF2B5EF4-FFF2-40B4-BE49-F238E27FC236}">
                <a16:creationId xmlns:a16="http://schemas.microsoft.com/office/drawing/2014/main" id="{599A2066-2773-F7AD-2FC4-4914869A5494}"/>
              </a:ext>
            </a:extLst>
          </p:cNvPr>
          <p:cNvGrpSpPr/>
          <p:nvPr/>
        </p:nvGrpSpPr>
        <p:grpSpPr>
          <a:xfrm>
            <a:off x="4042656" y="589200"/>
            <a:ext cx="2088232" cy="2844709"/>
            <a:chOff x="4042656" y="589200"/>
            <a:chExt cx="2088232" cy="2844709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D59206F3-5DAB-C8E6-20A0-D3E5A770E384}"/>
                </a:ext>
              </a:extLst>
            </p:cNvPr>
            <p:cNvGrpSpPr/>
            <p:nvPr/>
          </p:nvGrpSpPr>
          <p:grpSpPr>
            <a:xfrm>
              <a:off x="4559860" y="589200"/>
              <a:ext cx="1053824" cy="2545732"/>
              <a:chOff x="1316662" y="3487030"/>
              <a:chExt cx="1287326" cy="3109807"/>
            </a:xfrm>
          </p:grpSpPr>
          <p:sp>
            <p:nvSpPr>
              <p:cNvPr id="950" name="四角形: 上の 2 つの角を丸める 949">
                <a:extLst>
                  <a:ext uri="{FF2B5EF4-FFF2-40B4-BE49-F238E27FC236}">
                    <a16:creationId xmlns:a16="http://schemas.microsoft.com/office/drawing/2014/main" id="{1E446F07-0E60-7E36-419C-3E2487F62DFF}"/>
                  </a:ext>
                </a:extLst>
              </p:cNvPr>
              <p:cNvSpPr>
                <a:spLocks/>
              </p:cNvSpPr>
              <p:nvPr/>
            </p:nvSpPr>
            <p:spPr>
              <a:xfrm rot="559210" flipH="1">
                <a:off x="1557928" y="5125669"/>
                <a:ext cx="206633" cy="61515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5" name="四角形: 上の 2 つの角を丸める 954">
                <a:extLst>
                  <a:ext uri="{FF2B5EF4-FFF2-40B4-BE49-F238E27FC236}">
                    <a16:creationId xmlns:a16="http://schemas.microsoft.com/office/drawing/2014/main" id="{1F2DAA37-EB0D-AC5A-0CBC-D7B13E03C191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2162204" y="5125615"/>
                <a:ext cx="206633" cy="62361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06AE0645-B3BE-783A-1C6D-1FC47C1EAEE6}"/>
                  </a:ext>
                </a:extLst>
              </p:cNvPr>
              <p:cNvSpPr/>
              <p:nvPr/>
            </p:nvSpPr>
            <p:spPr>
              <a:xfrm rot="10800000">
                <a:off x="1629997" y="5807819"/>
                <a:ext cx="663775" cy="678637"/>
              </a:xfrm>
              <a:custGeom>
                <a:avLst/>
                <a:gdLst>
                  <a:gd name="connsiteX0" fmla="*/ 850898 w 850898"/>
                  <a:gd name="connsiteY0" fmla="*/ 869950 h 869950"/>
                  <a:gd name="connsiteX1" fmla="*/ 0 w 850898"/>
                  <a:gd name="connsiteY1" fmla="*/ 869950 h 869950"/>
                  <a:gd name="connsiteX2" fmla="*/ 111127 w 850898"/>
                  <a:gd name="connsiteY2" fmla="*/ 0 h 869950"/>
                  <a:gd name="connsiteX3" fmla="*/ 399770 w 850898"/>
                  <a:gd name="connsiteY3" fmla="*/ 0 h 869950"/>
                  <a:gd name="connsiteX4" fmla="*/ 427607 w 850898"/>
                  <a:gd name="connsiteY4" fmla="*/ 481423 h 869950"/>
                  <a:gd name="connsiteX5" fmla="*/ 455445 w 850898"/>
                  <a:gd name="connsiteY5" fmla="*/ 0 h 869950"/>
                  <a:gd name="connsiteX6" fmla="*/ 739771 w 850898"/>
                  <a:gd name="connsiteY6" fmla="*/ 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0898" h="869950">
                    <a:moveTo>
                      <a:pt x="850898" y="869950"/>
                    </a:moveTo>
                    <a:lnTo>
                      <a:pt x="0" y="869950"/>
                    </a:lnTo>
                    <a:lnTo>
                      <a:pt x="111127" y="0"/>
                    </a:lnTo>
                    <a:lnTo>
                      <a:pt x="399770" y="0"/>
                    </a:lnTo>
                    <a:lnTo>
                      <a:pt x="427607" y="481423"/>
                    </a:lnTo>
                    <a:lnTo>
                      <a:pt x="455445" y="0"/>
                    </a:lnTo>
                    <a:lnTo>
                      <a:pt x="73977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四角形: 上の 2 つの角を丸める 956">
                <a:extLst>
                  <a:ext uri="{FF2B5EF4-FFF2-40B4-BE49-F238E27FC236}">
                    <a16:creationId xmlns:a16="http://schemas.microsoft.com/office/drawing/2014/main" id="{9E9A5B37-9D13-2005-8D46-90761878C678}"/>
                  </a:ext>
                </a:extLst>
              </p:cNvPr>
              <p:cNvSpPr/>
              <p:nvPr/>
            </p:nvSpPr>
            <p:spPr>
              <a:xfrm>
                <a:off x="1595322" y="6406957"/>
                <a:ext cx="366562" cy="189880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四角形: 上の 2 つの角を丸める 957">
                <a:extLst>
                  <a:ext uri="{FF2B5EF4-FFF2-40B4-BE49-F238E27FC236}">
                    <a16:creationId xmlns:a16="http://schemas.microsoft.com/office/drawing/2014/main" id="{202CDF47-BB2F-AD6B-B75C-D5542A95AF45}"/>
                  </a:ext>
                </a:extLst>
              </p:cNvPr>
              <p:cNvSpPr/>
              <p:nvPr/>
            </p:nvSpPr>
            <p:spPr>
              <a:xfrm>
                <a:off x="1961884" y="6406957"/>
                <a:ext cx="366562" cy="189880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D56D4854-4797-5931-41BA-B7F89AFD4322}"/>
                  </a:ext>
                </a:extLst>
              </p:cNvPr>
              <p:cNvSpPr/>
              <p:nvPr/>
            </p:nvSpPr>
            <p:spPr>
              <a:xfrm>
                <a:off x="1597797" y="5091623"/>
                <a:ext cx="728173" cy="934339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94B5A7FE-D19C-5B46-155C-EF0867DC4375}"/>
                  </a:ext>
                </a:extLst>
              </p:cNvPr>
              <p:cNvSpPr/>
              <p:nvPr/>
            </p:nvSpPr>
            <p:spPr>
              <a:xfrm>
                <a:off x="1923780" y="5635408"/>
                <a:ext cx="76207" cy="7620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楕円 961">
                <a:extLst>
                  <a:ext uri="{FF2B5EF4-FFF2-40B4-BE49-F238E27FC236}">
                    <a16:creationId xmlns:a16="http://schemas.microsoft.com/office/drawing/2014/main" id="{D26FE277-8339-07BC-A316-2314FBACA1CC}"/>
                  </a:ext>
                </a:extLst>
              </p:cNvPr>
              <p:cNvSpPr/>
              <p:nvPr/>
            </p:nvSpPr>
            <p:spPr>
              <a:xfrm>
                <a:off x="1923780" y="5825624"/>
                <a:ext cx="76207" cy="7620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175A4423-4DF7-DC3B-DEBD-A2399ADCD005}"/>
                  </a:ext>
                </a:extLst>
              </p:cNvPr>
              <p:cNvGrpSpPr/>
              <p:nvPr/>
            </p:nvGrpSpPr>
            <p:grpSpPr>
              <a:xfrm>
                <a:off x="1704760" y="4771542"/>
                <a:ext cx="510882" cy="772630"/>
                <a:chOff x="4751681" y="4384562"/>
                <a:chExt cx="510882" cy="772630"/>
              </a:xfrm>
              <a:solidFill>
                <a:srgbClr val="FFFF00"/>
              </a:solidFill>
            </p:grpSpPr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6C233E30-78B2-C3A8-19A1-A6104607FF10}"/>
                    </a:ext>
                  </a:extLst>
                </p:cNvPr>
                <p:cNvSpPr/>
                <p:nvPr/>
              </p:nvSpPr>
              <p:spPr>
                <a:xfrm>
                  <a:off x="4751681" y="4384562"/>
                  <a:ext cx="510882" cy="444269"/>
                </a:xfrm>
                <a:custGeom>
                  <a:avLst/>
                  <a:gdLst>
                    <a:gd name="connsiteX0" fmla="*/ 148372 w 510882"/>
                    <a:gd name="connsiteY0" fmla="*/ 0 h 444269"/>
                    <a:gd name="connsiteX1" fmla="*/ 135434 w 510882"/>
                    <a:gd name="connsiteY1" fmla="*/ 14368 h 444269"/>
                    <a:gd name="connsiteX2" fmla="*/ 85725 w 510882"/>
                    <a:gd name="connsiteY2" fmla="*/ 175890 h 444269"/>
                    <a:gd name="connsiteX3" fmla="*/ 255441 w 510882"/>
                    <a:gd name="connsiteY3" fmla="*/ 404317 h 444269"/>
                    <a:gd name="connsiteX4" fmla="*/ 425157 w 510882"/>
                    <a:gd name="connsiteY4" fmla="*/ 175890 h 444269"/>
                    <a:gd name="connsiteX5" fmla="*/ 375449 w 510882"/>
                    <a:gd name="connsiteY5" fmla="*/ 14368 h 444269"/>
                    <a:gd name="connsiteX6" fmla="*/ 362511 w 510882"/>
                    <a:gd name="connsiteY6" fmla="*/ 0 h 444269"/>
                    <a:gd name="connsiteX7" fmla="*/ 398261 w 510882"/>
                    <a:gd name="connsiteY7" fmla="*/ 17715 h 444269"/>
                    <a:gd name="connsiteX8" fmla="*/ 510882 w 510882"/>
                    <a:gd name="connsiteY8" fmla="*/ 211079 h 444269"/>
                    <a:gd name="connsiteX9" fmla="*/ 255441 w 510882"/>
                    <a:gd name="connsiteY9" fmla="*/ 444269 h 444269"/>
                    <a:gd name="connsiteX10" fmla="*/ 0 w 510882"/>
                    <a:gd name="connsiteY10" fmla="*/ 211079 h 444269"/>
                    <a:gd name="connsiteX11" fmla="*/ 112622 w 510882"/>
                    <a:gd name="connsiteY11" fmla="*/ 17715 h 444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0882" h="444269">
                      <a:moveTo>
                        <a:pt x="148372" y="0"/>
                      </a:moveTo>
                      <a:lnTo>
                        <a:pt x="135434" y="14368"/>
                      </a:lnTo>
                      <a:cubicBezTo>
                        <a:pt x="104721" y="55705"/>
                        <a:pt x="85725" y="112812"/>
                        <a:pt x="85725" y="175890"/>
                      </a:cubicBezTo>
                      <a:cubicBezTo>
                        <a:pt x="85725" y="302047"/>
                        <a:pt x="161709" y="404317"/>
                        <a:pt x="255441" y="404317"/>
                      </a:cubicBezTo>
                      <a:cubicBezTo>
                        <a:pt x="349173" y="404317"/>
                        <a:pt x="425157" y="302047"/>
                        <a:pt x="425157" y="175890"/>
                      </a:cubicBezTo>
                      <a:cubicBezTo>
                        <a:pt x="425157" y="112812"/>
                        <a:pt x="406161" y="55705"/>
                        <a:pt x="375449" y="14368"/>
                      </a:cubicBezTo>
                      <a:lnTo>
                        <a:pt x="362511" y="0"/>
                      </a:lnTo>
                      <a:lnTo>
                        <a:pt x="398261" y="17715"/>
                      </a:lnTo>
                      <a:cubicBezTo>
                        <a:pt x="466208" y="59621"/>
                        <a:pt x="510882" y="130587"/>
                        <a:pt x="510882" y="211079"/>
                      </a:cubicBezTo>
                      <a:cubicBezTo>
                        <a:pt x="510882" y="339866"/>
                        <a:pt x="396517" y="444269"/>
                        <a:pt x="255441" y="444269"/>
                      </a:cubicBezTo>
                      <a:cubicBezTo>
                        <a:pt x="114365" y="444269"/>
                        <a:pt x="0" y="339866"/>
                        <a:pt x="0" y="211079"/>
                      </a:cubicBezTo>
                      <a:cubicBezTo>
                        <a:pt x="0" y="130587"/>
                        <a:pt x="44674" y="59621"/>
                        <a:pt x="112622" y="1771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9" name="二等辺三角形 978">
                  <a:extLst>
                    <a:ext uri="{FF2B5EF4-FFF2-40B4-BE49-F238E27FC236}">
                      <a16:creationId xmlns:a16="http://schemas.microsoft.com/office/drawing/2014/main" id="{C11D337D-5EF2-B0B5-635F-0D32B9D4BE84}"/>
                    </a:ext>
                  </a:extLst>
                </p:cNvPr>
                <p:cNvSpPr/>
                <p:nvPr/>
              </p:nvSpPr>
              <p:spPr>
                <a:xfrm rot="1800000">
                  <a:off x="4808965" y="4797152"/>
                  <a:ext cx="213749" cy="360040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0" name="二等辺三角形 979">
                  <a:extLst>
                    <a:ext uri="{FF2B5EF4-FFF2-40B4-BE49-F238E27FC236}">
                      <a16:creationId xmlns:a16="http://schemas.microsoft.com/office/drawing/2014/main" id="{F45A9336-4EBD-83E6-71AB-174FA4071559}"/>
                    </a:ext>
                  </a:extLst>
                </p:cNvPr>
                <p:cNvSpPr/>
                <p:nvPr/>
              </p:nvSpPr>
              <p:spPr>
                <a:xfrm rot="19800000">
                  <a:off x="4991530" y="4797151"/>
                  <a:ext cx="213749" cy="360040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1" name="四角形: 角を丸くする 980">
                  <a:extLst>
                    <a:ext uri="{FF2B5EF4-FFF2-40B4-BE49-F238E27FC236}">
                      <a16:creationId xmlns:a16="http://schemas.microsoft.com/office/drawing/2014/main" id="{46D5D091-AAB0-F9B8-39EC-383F7311F2AC}"/>
                    </a:ext>
                  </a:extLst>
                </p:cNvPr>
                <p:cNvSpPr/>
                <p:nvPr/>
              </p:nvSpPr>
              <p:spPr>
                <a:xfrm>
                  <a:off x="4937419" y="4781551"/>
                  <a:ext cx="139406" cy="132234"/>
                </a:xfrm>
                <a:prstGeom prst="roundRect">
                  <a:avLst>
                    <a:gd name="adj" fmla="val 34674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F5802359-4DCF-8DF5-5596-5F2570622494}"/>
                  </a:ext>
                </a:extLst>
              </p:cNvPr>
              <p:cNvSpPr/>
              <p:nvPr/>
            </p:nvSpPr>
            <p:spPr>
              <a:xfrm>
                <a:off x="1316662" y="4484096"/>
                <a:ext cx="213643" cy="263777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55580BB6-B252-9C97-29B3-ADAC8A0D5188}"/>
                  </a:ext>
                </a:extLst>
              </p:cNvPr>
              <p:cNvSpPr/>
              <p:nvPr/>
            </p:nvSpPr>
            <p:spPr>
              <a:xfrm>
                <a:off x="2390345" y="4484096"/>
                <a:ext cx="213643" cy="263777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A4B0A9CC-4188-B0BE-7A4B-429E15D5032B}"/>
                  </a:ext>
                </a:extLst>
              </p:cNvPr>
              <p:cNvSpPr/>
              <p:nvPr/>
            </p:nvSpPr>
            <p:spPr>
              <a:xfrm>
                <a:off x="1400158" y="3998416"/>
                <a:ext cx="1123451" cy="112345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6C1BC6D4-FB7D-66E1-1F74-34BD6A270DC7}"/>
                  </a:ext>
                </a:extLst>
              </p:cNvPr>
              <p:cNvSpPr/>
              <p:nvPr/>
            </p:nvSpPr>
            <p:spPr>
              <a:xfrm>
                <a:off x="1489599" y="3998416"/>
                <a:ext cx="980229" cy="321895"/>
              </a:xfrm>
              <a:custGeom>
                <a:avLst/>
                <a:gdLst>
                  <a:gd name="connsiteX0" fmla="*/ 607807 w 1256562"/>
                  <a:gd name="connsiteY0" fmla="*/ 0 h 412640"/>
                  <a:gd name="connsiteX1" fmla="*/ 1204909 w 1256562"/>
                  <a:gd name="connsiteY1" fmla="*/ 317477 h 412640"/>
                  <a:gd name="connsiteX2" fmla="*/ 1256562 w 1256562"/>
                  <a:gd name="connsiteY2" fmla="*/ 412640 h 412640"/>
                  <a:gd name="connsiteX3" fmla="*/ 1234739 w 1256562"/>
                  <a:gd name="connsiteY3" fmla="*/ 409996 h 412640"/>
                  <a:gd name="connsiteX4" fmla="*/ 988154 w 1256562"/>
                  <a:gd name="connsiteY4" fmla="*/ 315192 h 412640"/>
                  <a:gd name="connsiteX5" fmla="*/ 840299 w 1256562"/>
                  <a:gd name="connsiteY5" fmla="*/ 207943 h 412640"/>
                  <a:gd name="connsiteX6" fmla="*/ 797648 w 1256562"/>
                  <a:gd name="connsiteY6" fmla="*/ 158515 h 412640"/>
                  <a:gd name="connsiteX7" fmla="*/ 773859 w 1256562"/>
                  <a:gd name="connsiteY7" fmla="*/ 193694 h 412640"/>
                  <a:gd name="connsiteX8" fmla="*/ 483194 w 1256562"/>
                  <a:gd name="connsiteY8" fmla="*/ 365217 h 412640"/>
                  <a:gd name="connsiteX9" fmla="*/ 28632 w 1256562"/>
                  <a:gd name="connsiteY9" fmla="*/ 361691 h 412640"/>
                  <a:gd name="connsiteX10" fmla="*/ 0 w 1256562"/>
                  <a:gd name="connsiteY10" fmla="*/ 337200 h 412640"/>
                  <a:gd name="connsiteX11" fmla="*/ 10706 w 1256562"/>
                  <a:gd name="connsiteY11" fmla="*/ 317477 h 412640"/>
                  <a:gd name="connsiteX12" fmla="*/ 607807 w 1256562"/>
                  <a:gd name="connsiteY12" fmla="*/ 0 h 41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6562" h="412640">
                    <a:moveTo>
                      <a:pt x="607807" y="0"/>
                    </a:moveTo>
                    <a:cubicBezTo>
                      <a:pt x="856363" y="0"/>
                      <a:pt x="1075505" y="125934"/>
                      <a:pt x="1204909" y="317477"/>
                    </a:cubicBezTo>
                    <a:lnTo>
                      <a:pt x="1256562" y="412640"/>
                    </a:lnTo>
                    <a:lnTo>
                      <a:pt x="1234739" y="409996"/>
                    </a:lnTo>
                    <a:cubicBezTo>
                      <a:pt x="1157226" y="395272"/>
                      <a:pt x="1071866" y="363523"/>
                      <a:pt x="988154" y="315192"/>
                    </a:cubicBezTo>
                    <a:cubicBezTo>
                      <a:pt x="932346" y="282972"/>
                      <a:pt x="882554" y="246432"/>
                      <a:pt x="840299" y="207943"/>
                    </a:cubicBezTo>
                    <a:lnTo>
                      <a:pt x="797648" y="158515"/>
                    </a:lnTo>
                    <a:lnTo>
                      <a:pt x="773859" y="193694"/>
                    </a:lnTo>
                    <a:cubicBezTo>
                      <a:pt x="707569" y="261841"/>
                      <a:pt x="605443" y="324400"/>
                      <a:pt x="483194" y="365217"/>
                    </a:cubicBezTo>
                    <a:cubicBezTo>
                      <a:pt x="299822" y="426443"/>
                      <a:pt x="123252" y="421361"/>
                      <a:pt x="28632" y="361691"/>
                    </a:cubicBezTo>
                    <a:lnTo>
                      <a:pt x="0" y="337200"/>
                    </a:lnTo>
                    <a:lnTo>
                      <a:pt x="10706" y="317477"/>
                    </a:lnTo>
                    <a:cubicBezTo>
                      <a:pt x="140109" y="125934"/>
                      <a:pt x="359252" y="0"/>
                      <a:pt x="6078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アーチ 967">
                <a:extLst>
                  <a:ext uri="{FF2B5EF4-FFF2-40B4-BE49-F238E27FC236}">
                    <a16:creationId xmlns:a16="http://schemas.microsoft.com/office/drawing/2014/main" id="{0AE50D6F-709A-7700-4461-FB45BD7A0B4A}"/>
                  </a:ext>
                </a:extLst>
              </p:cNvPr>
              <p:cNvSpPr/>
              <p:nvPr/>
            </p:nvSpPr>
            <p:spPr>
              <a:xfrm>
                <a:off x="1811547" y="4932908"/>
                <a:ext cx="297310" cy="297309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E7AD84E4-FF03-3EF1-FF44-F959CD0A18F2}"/>
                  </a:ext>
                </a:extLst>
              </p:cNvPr>
              <p:cNvSpPr/>
              <p:nvPr/>
            </p:nvSpPr>
            <p:spPr>
              <a:xfrm>
                <a:off x="1602157" y="4476551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楕円 969">
                <a:extLst>
                  <a:ext uri="{FF2B5EF4-FFF2-40B4-BE49-F238E27FC236}">
                    <a16:creationId xmlns:a16="http://schemas.microsoft.com/office/drawing/2014/main" id="{509CD430-F907-2D1F-D0D6-81319BE8FA06}"/>
                  </a:ext>
                </a:extLst>
              </p:cNvPr>
              <p:cNvSpPr/>
              <p:nvPr/>
            </p:nvSpPr>
            <p:spPr>
              <a:xfrm>
                <a:off x="2217624" y="4476551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B393113C-A057-7461-44C3-B1820DC27190}"/>
                  </a:ext>
                </a:extLst>
              </p:cNvPr>
              <p:cNvGrpSpPr/>
              <p:nvPr/>
            </p:nvGrpSpPr>
            <p:grpSpPr>
              <a:xfrm>
                <a:off x="1544405" y="3487030"/>
                <a:ext cx="836486" cy="646956"/>
                <a:chOff x="1499004" y="444619"/>
                <a:chExt cx="927288" cy="646956"/>
              </a:xfrm>
            </p:grpSpPr>
            <p:sp>
              <p:nvSpPr>
                <p:cNvPr id="972" name="四角形: 上の 2 つの角を丸める 971">
                  <a:extLst>
                    <a:ext uri="{FF2B5EF4-FFF2-40B4-BE49-F238E27FC236}">
                      <a16:creationId xmlns:a16="http://schemas.microsoft.com/office/drawing/2014/main" id="{351162C5-1DFD-F4B2-D046-9D45AB2C4DBC}"/>
                    </a:ext>
                  </a:extLst>
                </p:cNvPr>
                <p:cNvSpPr/>
                <p:nvPr/>
              </p:nvSpPr>
              <p:spPr>
                <a:xfrm>
                  <a:off x="1499004" y="444619"/>
                  <a:ext cx="927288" cy="311032"/>
                </a:xfrm>
                <a:prstGeom prst="round2SameRect">
                  <a:avLst>
                    <a:gd name="adj1" fmla="val 26887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4" name="四角形: 上の 2 つの角を丸める 973">
                  <a:extLst>
                    <a:ext uri="{FF2B5EF4-FFF2-40B4-BE49-F238E27FC236}">
                      <a16:creationId xmlns:a16="http://schemas.microsoft.com/office/drawing/2014/main" id="{D97A0045-E4FB-B4B3-2B96-866B74CFB131}"/>
                    </a:ext>
                  </a:extLst>
                </p:cNvPr>
                <p:cNvSpPr/>
                <p:nvPr/>
              </p:nvSpPr>
              <p:spPr>
                <a:xfrm>
                  <a:off x="1558709" y="716946"/>
                  <a:ext cx="807878" cy="374629"/>
                </a:xfrm>
                <a:prstGeom prst="round2SameRect">
                  <a:avLst>
                    <a:gd name="adj1" fmla="val 304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7" name="四角形: 上の 2 つの角を丸める 976">
                  <a:extLst>
                    <a:ext uri="{FF2B5EF4-FFF2-40B4-BE49-F238E27FC236}">
                      <a16:creationId xmlns:a16="http://schemas.microsoft.com/office/drawing/2014/main" id="{679A11C5-C03C-8BF5-4AE1-330C94A99636}"/>
                    </a:ext>
                  </a:extLst>
                </p:cNvPr>
                <p:cNvSpPr/>
                <p:nvPr/>
              </p:nvSpPr>
              <p:spPr>
                <a:xfrm>
                  <a:off x="1715462" y="444619"/>
                  <a:ext cx="527643" cy="311032"/>
                </a:xfrm>
                <a:prstGeom prst="round2SameRect">
                  <a:avLst>
                    <a:gd name="adj1" fmla="val 26887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04" name="グループ化 1203">
              <a:extLst>
                <a:ext uri="{FF2B5EF4-FFF2-40B4-BE49-F238E27FC236}">
                  <a16:creationId xmlns:a16="http://schemas.microsoft.com/office/drawing/2014/main" id="{796BC710-ED97-3D5C-2E8A-C93BC7FBAC45}"/>
                </a:ext>
              </a:extLst>
            </p:cNvPr>
            <p:cNvGrpSpPr/>
            <p:nvPr/>
          </p:nvGrpSpPr>
          <p:grpSpPr>
            <a:xfrm rot="20700000">
              <a:off x="4345244" y="1604170"/>
              <a:ext cx="527532" cy="754674"/>
              <a:chOff x="-1449617" y="2846046"/>
              <a:chExt cx="1514624" cy="2166785"/>
            </a:xfrm>
          </p:grpSpPr>
          <p:sp>
            <p:nvSpPr>
              <p:cNvPr id="1210" name="フリーフォーム: 図形 1209">
                <a:extLst>
                  <a:ext uri="{FF2B5EF4-FFF2-40B4-BE49-F238E27FC236}">
                    <a16:creationId xmlns:a16="http://schemas.microsoft.com/office/drawing/2014/main" id="{DB2A7FD2-F8A9-914A-9F44-641249D47A88}"/>
                  </a:ext>
                </a:extLst>
              </p:cNvPr>
              <p:cNvSpPr/>
              <p:nvPr/>
            </p:nvSpPr>
            <p:spPr>
              <a:xfrm>
                <a:off x="-1449617" y="2846046"/>
                <a:ext cx="1237302" cy="2166785"/>
              </a:xfrm>
              <a:custGeom>
                <a:avLst/>
                <a:gdLst>
                  <a:gd name="connsiteX0" fmla="*/ 761593 w 1237302"/>
                  <a:gd name="connsiteY0" fmla="*/ 0 h 2166785"/>
                  <a:gd name="connsiteX1" fmla="*/ 895047 w 1237302"/>
                  <a:gd name="connsiteY1" fmla="*/ 133454 h 2166785"/>
                  <a:gd name="connsiteX2" fmla="*/ 895047 w 1237302"/>
                  <a:gd name="connsiteY2" fmla="*/ 1108465 h 2166785"/>
                  <a:gd name="connsiteX3" fmla="*/ 939289 w 1237302"/>
                  <a:gd name="connsiteY3" fmla="*/ 1108465 h 2166785"/>
                  <a:gd name="connsiteX4" fmla="*/ 939289 w 1237302"/>
                  <a:gd name="connsiteY4" fmla="*/ 254511 h 2166785"/>
                  <a:gd name="connsiteX5" fmla="*/ 1072743 w 1237302"/>
                  <a:gd name="connsiteY5" fmla="*/ 121057 h 2166785"/>
                  <a:gd name="connsiteX6" fmla="*/ 1206197 w 1237302"/>
                  <a:gd name="connsiteY6" fmla="*/ 254511 h 2166785"/>
                  <a:gd name="connsiteX7" fmla="*/ 1206197 w 1237302"/>
                  <a:gd name="connsiteY7" fmla="*/ 1226824 h 2166785"/>
                  <a:gd name="connsiteX8" fmla="*/ 1204343 w 1237302"/>
                  <a:gd name="connsiteY8" fmla="*/ 1226824 h 2166785"/>
                  <a:gd name="connsiteX9" fmla="*/ 1237302 w 1237302"/>
                  <a:gd name="connsiteY9" fmla="*/ 1770741 h 2166785"/>
                  <a:gd name="connsiteX10" fmla="*/ 841258 w 1237302"/>
                  <a:gd name="connsiteY10" fmla="*/ 2166785 h 2166785"/>
                  <a:gd name="connsiteX11" fmla="*/ 396044 w 1237302"/>
                  <a:gd name="connsiteY11" fmla="*/ 2166785 h 2166785"/>
                  <a:gd name="connsiteX12" fmla="*/ 0 w 1237302"/>
                  <a:gd name="connsiteY12" fmla="*/ 1770741 h 2166785"/>
                  <a:gd name="connsiteX13" fmla="*/ 34414 w 1237302"/>
                  <a:gd name="connsiteY13" fmla="*/ 1202826 h 2166785"/>
                  <a:gd name="connsiteX14" fmla="*/ 34414 w 1237302"/>
                  <a:gd name="connsiteY14" fmla="*/ 515778 h 2166785"/>
                  <a:gd name="connsiteX15" fmla="*/ 153581 w 1237302"/>
                  <a:gd name="connsiteY15" fmla="*/ 396611 h 2166785"/>
                  <a:gd name="connsiteX16" fmla="*/ 272748 w 1237302"/>
                  <a:gd name="connsiteY16" fmla="*/ 515778 h 2166785"/>
                  <a:gd name="connsiteX17" fmla="*/ 272747 w 1237302"/>
                  <a:gd name="connsiteY17" fmla="*/ 1108465 h 2166785"/>
                  <a:gd name="connsiteX18" fmla="*/ 316989 w 1237302"/>
                  <a:gd name="connsiteY18" fmla="*/ 1108465 h 2166785"/>
                  <a:gd name="connsiteX19" fmla="*/ 316989 w 1237302"/>
                  <a:gd name="connsiteY19" fmla="*/ 254511 h 2166785"/>
                  <a:gd name="connsiteX20" fmla="*/ 450443 w 1237302"/>
                  <a:gd name="connsiteY20" fmla="*/ 121057 h 2166785"/>
                  <a:gd name="connsiteX21" fmla="*/ 583897 w 1237302"/>
                  <a:gd name="connsiteY21" fmla="*/ 254511 h 2166785"/>
                  <a:gd name="connsiteX22" fmla="*/ 583897 w 1237302"/>
                  <a:gd name="connsiteY22" fmla="*/ 1108465 h 2166785"/>
                  <a:gd name="connsiteX23" fmla="*/ 628139 w 1237302"/>
                  <a:gd name="connsiteY23" fmla="*/ 1108465 h 2166785"/>
                  <a:gd name="connsiteX24" fmla="*/ 628139 w 1237302"/>
                  <a:gd name="connsiteY24" fmla="*/ 133454 h 2166785"/>
                  <a:gd name="connsiteX25" fmla="*/ 761593 w 1237302"/>
                  <a:gd name="connsiteY25" fmla="*/ 0 h 2166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7302" h="2166785">
                    <a:moveTo>
                      <a:pt x="761593" y="0"/>
                    </a:moveTo>
                    <a:cubicBezTo>
                      <a:pt x="835298" y="0"/>
                      <a:pt x="895047" y="59749"/>
                      <a:pt x="895047" y="133454"/>
                    </a:cubicBezTo>
                    <a:lnTo>
                      <a:pt x="895047" y="1108465"/>
                    </a:lnTo>
                    <a:lnTo>
                      <a:pt x="939289" y="1108465"/>
                    </a:lnTo>
                    <a:lnTo>
                      <a:pt x="939289" y="254511"/>
                    </a:lnTo>
                    <a:cubicBezTo>
                      <a:pt x="939289" y="180806"/>
                      <a:pt x="999038" y="121057"/>
                      <a:pt x="1072743" y="121057"/>
                    </a:cubicBezTo>
                    <a:cubicBezTo>
                      <a:pt x="1146448" y="121057"/>
                      <a:pt x="1206197" y="180806"/>
                      <a:pt x="1206197" y="254511"/>
                    </a:cubicBezTo>
                    <a:lnTo>
                      <a:pt x="1206197" y="1226824"/>
                    </a:lnTo>
                    <a:lnTo>
                      <a:pt x="1204343" y="1226824"/>
                    </a:lnTo>
                    <a:lnTo>
                      <a:pt x="1237302" y="1770741"/>
                    </a:lnTo>
                    <a:cubicBezTo>
                      <a:pt x="1237302" y="1989470"/>
                      <a:pt x="1059987" y="2166785"/>
                      <a:pt x="841258" y="2166785"/>
                    </a:cubicBezTo>
                    <a:lnTo>
                      <a:pt x="396044" y="2166785"/>
                    </a:lnTo>
                    <a:cubicBezTo>
                      <a:pt x="177315" y="2166785"/>
                      <a:pt x="0" y="1989470"/>
                      <a:pt x="0" y="1770741"/>
                    </a:cubicBezTo>
                    <a:lnTo>
                      <a:pt x="34414" y="1202826"/>
                    </a:lnTo>
                    <a:lnTo>
                      <a:pt x="34414" y="515778"/>
                    </a:lnTo>
                    <a:cubicBezTo>
                      <a:pt x="34414" y="449964"/>
                      <a:pt x="87767" y="396611"/>
                      <a:pt x="153581" y="396611"/>
                    </a:cubicBezTo>
                    <a:cubicBezTo>
                      <a:pt x="219395" y="396611"/>
                      <a:pt x="272748" y="449964"/>
                      <a:pt x="272748" y="515778"/>
                    </a:cubicBezTo>
                    <a:lnTo>
                      <a:pt x="272747" y="1108465"/>
                    </a:lnTo>
                    <a:lnTo>
                      <a:pt x="316989" y="1108465"/>
                    </a:lnTo>
                    <a:lnTo>
                      <a:pt x="316989" y="254511"/>
                    </a:lnTo>
                    <a:cubicBezTo>
                      <a:pt x="316989" y="180806"/>
                      <a:pt x="376738" y="121057"/>
                      <a:pt x="450443" y="121057"/>
                    </a:cubicBezTo>
                    <a:cubicBezTo>
                      <a:pt x="524148" y="121057"/>
                      <a:pt x="583897" y="180806"/>
                      <a:pt x="583897" y="254511"/>
                    </a:cubicBezTo>
                    <a:lnTo>
                      <a:pt x="583897" y="1108465"/>
                    </a:lnTo>
                    <a:lnTo>
                      <a:pt x="628139" y="1108465"/>
                    </a:lnTo>
                    <a:lnTo>
                      <a:pt x="628139" y="133454"/>
                    </a:lnTo>
                    <a:cubicBezTo>
                      <a:pt x="628139" y="59749"/>
                      <a:pt x="687888" y="0"/>
                      <a:pt x="76159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フリーフォーム: 図形 1210">
                <a:extLst>
                  <a:ext uri="{FF2B5EF4-FFF2-40B4-BE49-F238E27FC236}">
                    <a16:creationId xmlns:a16="http://schemas.microsoft.com/office/drawing/2014/main" id="{67CCE9E6-CA63-D15A-2FEB-162D4534D94A}"/>
                  </a:ext>
                </a:extLst>
              </p:cNvPr>
              <p:cNvSpPr/>
              <p:nvPr/>
            </p:nvSpPr>
            <p:spPr>
              <a:xfrm>
                <a:off x="-546261" y="3623914"/>
                <a:ext cx="611268" cy="1201871"/>
              </a:xfrm>
              <a:custGeom>
                <a:avLst/>
                <a:gdLst>
                  <a:gd name="connsiteX0" fmla="*/ 521156 w 674559"/>
                  <a:gd name="connsiteY0" fmla="*/ 0 h 1201871"/>
                  <a:gd name="connsiteX1" fmla="*/ 674559 w 674559"/>
                  <a:gd name="connsiteY1" fmla="*/ 153403 h 1201871"/>
                  <a:gd name="connsiteX2" fmla="*/ 674558 w 674559"/>
                  <a:gd name="connsiteY2" fmla="*/ 602630 h 1201871"/>
                  <a:gd name="connsiteX3" fmla="*/ 674419 w 674559"/>
                  <a:gd name="connsiteY3" fmla="*/ 602630 h 1201871"/>
                  <a:gd name="connsiteX4" fmla="*/ 674501 w 674559"/>
                  <a:gd name="connsiteY4" fmla="*/ 603814 h 1201871"/>
                  <a:gd name="connsiteX5" fmla="*/ 655086 w 674559"/>
                  <a:gd name="connsiteY5" fmla="*/ 661553 h 1201871"/>
                  <a:gd name="connsiteX6" fmla="*/ 343132 w 674559"/>
                  <a:gd name="connsiteY6" fmla="*/ 1201871 h 1201871"/>
                  <a:gd name="connsiteX7" fmla="*/ 121750 w 674559"/>
                  <a:gd name="connsiteY7" fmla="*/ 1074056 h 1201871"/>
                  <a:gd name="connsiteX8" fmla="*/ 64468 w 674559"/>
                  <a:gd name="connsiteY8" fmla="*/ 1146933 h 1201871"/>
                  <a:gd name="connsiteX9" fmla="*/ 63291 w 674559"/>
                  <a:gd name="connsiteY9" fmla="*/ 829805 h 1201871"/>
                  <a:gd name="connsiteX10" fmla="*/ 217262 w 674559"/>
                  <a:gd name="connsiteY10" fmla="*/ 727239 h 1201871"/>
                  <a:gd name="connsiteX11" fmla="*/ 263946 w 674559"/>
                  <a:gd name="connsiteY11" fmla="*/ 725415 h 1201871"/>
                  <a:gd name="connsiteX12" fmla="*/ 367753 w 674559"/>
                  <a:gd name="connsiteY12" fmla="*/ 545615 h 1201871"/>
                  <a:gd name="connsiteX13" fmla="*/ 367753 w 674559"/>
                  <a:gd name="connsiteY13" fmla="*/ 153403 h 1201871"/>
                  <a:gd name="connsiteX14" fmla="*/ 521156 w 674559"/>
                  <a:gd name="connsiteY14" fmla="*/ 0 h 1201871"/>
                  <a:gd name="connsiteX0" fmla="*/ 121750 w 674559"/>
                  <a:gd name="connsiteY0" fmla="*/ 1074056 h 1201871"/>
                  <a:gd name="connsiteX1" fmla="*/ 64468 w 674559"/>
                  <a:gd name="connsiteY1" fmla="*/ 1146933 h 1201871"/>
                  <a:gd name="connsiteX2" fmla="*/ 63291 w 674559"/>
                  <a:gd name="connsiteY2" fmla="*/ 829805 h 1201871"/>
                  <a:gd name="connsiteX3" fmla="*/ 217262 w 674559"/>
                  <a:gd name="connsiteY3" fmla="*/ 727239 h 1201871"/>
                  <a:gd name="connsiteX4" fmla="*/ 263946 w 674559"/>
                  <a:gd name="connsiteY4" fmla="*/ 725415 h 1201871"/>
                  <a:gd name="connsiteX5" fmla="*/ 367753 w 674559"/>
                  <a:gd name="connsiteY5" fmla="*/ 545615 h 1201871"/>
                  <a:gd name="connsiteX6" fmla="*/ 367753 w 674559"/>
                  <a:gd name="connsiteY6" fmla="*/ 153403 h 1201871"/>
                  <a:gd name="connsiteX7" fmla="*/ 521156 w 674559"/>
                  <a:gd name="connsiteY7" fmla="*/ 0 h 1201871"/>
                  <a:gd name="connsiteX8" fmla="*/ 674559 w 674559"/>
                  <a:gd name="connsiteY8" fmla="*/ 153403 h 1201871"/>
                  <a:gd name="connsiteX9" fmla="*/ 674558 w 674559"/>
                  <a:gd name="connsiteY9" fmla="*/ 602630 h 1201871"/>
                  <a:gd name="connsiteX10" fmla="*/ 674419 w 674559"/>
                  <a:gd name="connsiteY10" fmla="*/ 602630 h 1201871"/>
                  <a:gd name="connsiteX11" fmla="*/ 674501 w 674559"/>
                  <a:gd name="connsiteY11" fmla="*/ 603814 h 1201871"/>
                  <a:gd name="connsiteX12" fmla="*/ 655086 w 674559"/>
                  <a:gd name="connsiteY12" fmla="*/ 661553 h 1201871"/>
                  <a:gd name="connsiteX13" fmla="*/ 343132 w 674559"/>
                  <a:gd name="connsiteY13" fmla="*/ 1201871 h 1201871"/>
                  <a:gd name="connsiteX14" fmla="*/ 213190 w 674559"/>
                  <a:gd name="connsiteY14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13" fmla="*/ 213190 w 674559"/>
                  <a:gd name="connsiteY13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0" fmla="*/ 0 w 611268"/>
                  <a:gd name="connsiteY0" fmla="*/ 829805 h 1201871"/>
                  <a:gd name="connsiteX1" fmla="*/ 153971 w 611268"/>
                  <a:gd name="connsiteY1" fmla="*/ 727239 h 1201871"/>
                  <a:gd name="connsiteX2" fmla="*/ 200655 w 611268"/>
                  <a:gd name="connsiteY2" fmla="*/ 725415 h 1201871"/>
                  <a:gd name="connsiteX3" fmla="*/ 304462 w 611268"/>
                  <a:gd name="connsiteY3" fmla="*/ 545615 h 1201871"/>
                  <a:gd name="connsiteX4" fmla="*/ 304462 w 611268"/>
                  <a:gd name="connsiteY4" fmla="*/ 153403 h 1201871"/>
                  <a:gd name="connsiteX5" fmla="*/ 457865 w 611268"/>
                  <a:gd name="connsiteY5" fmla="*/ 0 h 1201871"/>
                  <a:gd name="connsiteX6" fmla="*/ 611268 w 611268"/>
                  <a:gd name="connsiteY6" fmla="*/ 153403 h 1201871"/>
                  <a:gd name="connsiteX7" fmla="*/ 611267 w 611268"/>
                  <a:gd name="connsiteY7" fmla="*/ 602630 h 1201871"/>
                  <a:gd name="connsiteX8" fmla="*/ 611128 w 611268"/>
                  <a:gd name="connsiteY8" fmla="*/ 602630 h 1201871"/>
                  <a:gd name="connsiteX9" fmla="*/ 611210 w 611268"/>
                  <a:gd name="connsiteY9" fmla="*/ 603814 h 1201871"/>
                  <a:gd name="connsiteX10" fmla="*/ 591795 w 611268"/>
                  <a:gd name="connsiteY10" fmla="*/ 661553 h 1201871"/>
                  <a:gd name="connsiteX11" fmla="*/ 279841 w 611268"/>
                  <a:gd name="connsiteY11" fmla="*/ 1201871 h 120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1268" h="1201871">
                    <a:moveTo>
                      <a:pt x="0" y="829805"/>
                    </a:moveTo>
                    <a:cubicBezTo>
                      <a:pt x="42423" y="775833"/>
                      <a:pt x="98157" y="740590"/>
                      <a:pt x="153971" y="727239"/>
                    </a:cubicBezTo>
                    <a:lnTo>
                      <a:pt x="200655" y="725415"/>
                    </a:lnTo>
                    <a:lnTo>
                      <a:pt x="304462" y="545615"/>
                    </a:lnTo>
                    <a:lnTo>
                      <a:pt x="304462" y="153403"/>
                    </a:lnTo>
                    <a:cubicBezTo>
                      <a:pt x="304462" y="68681"/>
                      <a:pt x="373143" y="0"/>
                      <a:pt x="457865" y="0"/>
                    </a:cubicBezTo>
                    <a:cubicBezTo>
                      <a:pt x="542587" y="0"/>
                      <a:pt x="611268" y="68681"/>
                      <a:pt x="611268" y="153403"/>
                    </a:cubicBezTo>
                    <a:cubicBezTo>
                      <a:pt x="611268" y="303145"/>
                      <a:pt x="611267" y="452888"/>
                      <a:pt x="611267" y="602630"/>
                    </a:cubicBezTo>
                    <a:lnTo>
                      <a:pt x="611128" y="602630"/>
                    </a:lnTo>
                    <a:cubicBezTo>
                      <a:pt x="611155" y="603025"/>
                      <a:pt x="611183" y="603419"/>
                      <a:pt x="611210" y="603814"/>
                    </a:cubicBezTo>
                    <a:cubicBezTo>
                      <a:pt x="608756" y="623589"/>
                      <a:pt x="602385" y="643210"/>
                      <a:pt x="591795" y="661553"/>
                    </a:cubicBezTo>
                    <a:lnTo>
                      <a:pt x="279841" y="1201871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05" name="グループ化 1204">
              <a:extLst>
                <a:ext uri="{FF2B5EF4-FFF2-40B4-BE49-F238E27FC236}">
                  <a16:creationId xmlns:a16="http://schemas.microsoft.com/office/drawing/2014/main" id="{F3ABC720-5211-BCBE-8541-968C41903E0E}"/>
                </a:ext>
              </a:extLst>
            </p:cNvPr>
            <p:cNvGrpSpPr/>
            <p:nvPr/>
          </p:nvGrpSpPr>
          <p:grpSpPr>
            <a:xfrm rot="900000" flipH="1">
              <a:off x="5301506" y="1604170"/>
              <a:ext cx="527532" cy="754674"/>
              <a:chOff x="-1449617" y="2846046"/>
              <a:chExt cx="1514624" cy="2166785"/>
            </a:xfrm>
          </p:grpSpPr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9AEB8122-9DCC-5E03-2CF8-A7D2A8BA2E99}"/>
                  </a:ext>
                </a:extLst>
              </p:cNvPr>
              <p:cNvSpPr/>
              <p:nvPr/>
            </p:nvSpPr>
            <p:spPr>
              <a:xfrm>
                <a:off x="-1449617" y="2846046"/>
                <a:ext cx="1237302" cy="2166785"/>
              </a:xfrm>
              <a:custGeom>
                <a:avLst/>
                <a:gdLst>
                  <a:gd name="connsiteX0" fmla="*/ 761593 w 1237302"/>
                  <a:gd name="connsiteY0" fmla="*/ 0 h 2166785"/>
                  <a:gd name="connsiteX1" fmla="*/ 895047 w 1237302"/>
                  <a:gd name="connsiteY1" fmla="*/ 133454 h 2166785"/>
                  <a:gd name="connsiteX2" fmla="*/ 895047 w 1237302"/>
                  <a:gd name="connsiteY2" fmla="*/ 1108465 h 2166785"/>
                  <a:gd name="connsiteX3" fmla="*/ 939289 w 1237302"/>
                  <a:gd name="connsiteY3" fmla="*/ 1108465 h 2166785"/>
                  <a:gd name="connsiteX4" fmla="*/ 939289 w 1237302"/>
                  <a:gd name="connsiteY4" fmla="*/ 254511 h 2166785"/>
                  <a:gd name="connsiteX5" fmla="*/ 1072743 w 1237302"/>
                  <a:gd name="connsiteY5" fmla="*/ 121057 h 2166785"/>
                  <a:gd name="connsiteX6" fmla="*/ 1206197 w 1237302"/>
                  <a:gd name="connsiteY6" fmla="*/ 254511 h 2166785"/>
                  <a:gd name="connsiteX7" fmla="*/ 1206197 w 1237302"/>
                  <a:gd name="connsiteY7" fmla="*/ 1226824 h 2166785"/>
                  <a:gd name="connsiteX8" fmla="*/ 1204343 w 1237302"/>
                  <a:gd name="connsiteY8" fmla="*/ 1226824 h 2166785"/>
                  <a:gd name="connsiteX9" fmla="*/ 1237302 w 1237302"/>
                  <a:gd name="connsiteY9" fmla="*/ 1770741 h 2166785"/>
                  <a:gd name="connsiteX10" fmla="*/ 841258 w 1237302"/>
                  <a:gd name="connsiteY10" fmla="*/ 2166785 h 2166785"/>
                  <a:gd name="connsiteX11" fmla="*/ 396044 w 1237302"/>
                  <a:gd name="connsiteY11" fmla="*/ 2166785 h 2166785"/>
                  <a:gd name="connsiteX12" fmla="*/ 0 w 1237302"/>
                  <a:gd name="connsiteY12" fmla="*/ 1770741 h 2166785"/>
                  <a:gd name="connsiteX13" fmla="*/ 34414 w 1237302"/>
                  <a:gd name="connsiteY13" fmla="*/ 1202826 h 2166785"/>
                  <a:gd name="connsiteX14" fmla="*/ 34414 w 1237302"/>
                  <a:gd name="connsiteY14" fmla="*/ 515778 h 2166785"/>
                  <a:gd name="connsiteX15" fmla="*/ 153581 w 1237302"/>
                  <a:gd name="connsiteY15" fmla="*/ 396611 h 2166785"/>
                  <a:gd name="connsiteX16" fmla="*/ 272748 w 1237302"/>
                  <a:gd name="connsiteY16" fmla="*/ 515778 h 2166785"/>
                  <a:gd name="connsiteX17" fmla="*/ 272747 w 1237302"/>
                  <a:gd name="connsiteY17" fmla="*/ 1108465 h 2166785"/>
                  <a:gd name="connsiteX18" fmla="*/ 316989 w 1237302"/>
                  <a:gd name="connsiteY18" fmla="*/ 1108465 h 2166785"/>
                  <a:gd name="connsiteX19" fmla="*/ 316989 w 1237302"/>
                  <a:gd name="connsiteY19" fmla="*/ 254511 h 2166785"/>
                  <a:gd name="connsiteX20" fmla="*/ 450443 w 1237302"/>
                  <a:gd name="connsiteY20" fmla="*/ 121057 h 2166785"/>
                  <a:gd name="connsiteX21" fmla="*/ 583897 w 1237302"/>
                  <a:gd name="connsiteY21" fmla="*/ 254511 h 2166785"/>
                  <a:gd name="connsiteX22" fmla="*/ 583897 w 1237302"/>
                  <a:gd name="connsiteY22" fmla="*/ 1108465 h 2166785"/>
                  <a:gd name="connsiteX23" fmla="*/ 628139 w 1237302"/>
                  <a:gd name="connsiteY23" fmla="*/ 1108465 h 2166785"/>
                  <a:gd name="connsiteX24" fmla="*/ 628139 w 1237302"/>
                  <a:gd name="connsiteY24" fmla="*/ 133454 h 2166785"/>
                  <a:gd name="connsiteX25" fmla="*/ 761593 w 1237302"/>
                  <a:gd name="connsiteY25" fmla="*/ 0 h 2166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7302" h="2166785">
                    <a:moveTo>
                      <a:pt x="761593" y="0"/>
                    </a:moveTo>
                    <a:cubicBezTo>
                      <a:pt x="835298" y="0"/>
                      <a:pt x="895047" y="59749"/>
                      <a:pt x="895047" y="133454"/>
                    </a:cubicBezTo>
                    <a:lnTo>
                      <a:pt x="895047" y="1108465"/>
                    </a:lnTo>
                    <a:lnTo>
                      <a:pt x="939289" y="1108465"/>
                    </a:lnTo>
                    <a:lnTo>
                      <a:pt x="939289" y="254511"/>
                    </a:lnTo>
                    <a:cubicBezTo>
                      <a:pt x="939289" y="180806"/>
                      <a:pt x="999038" y="121057"/>
                      <a:pt x="1072743" y="121057"/>
                    </a:cubicBezTo>
                    <a:cubicBezTo>
                      <a:pt x="1146448" y="121057"/>
                      <a:pt x="1206197" y="180806"/>
                      <a:pt x="1206197" y="254511"/>
                    </a:cubicBezTo>
                    <a:lnTo>
                      <a:pt x="1206197" y="1226824"/>
                    </a:lnTo>
                    <a:lnTo>
                      <a:pt x="1204343" y="1226824"/>
                    </a:lnTo>
                    <a:lnTo>
                      <a:pt x="1237302" y="1770741"/>
                    </a:lnTo>
                    <a:cubicBezTo>
                      <a:pt x="1237302" y="1989470"/>
                      <a:pt x="1059987" y="2166785"/>
                      <a:pt x="841258" y="2166785"/>
                    </a:cubicBezTo>
                    <a:lnTo>
                      <a:pt x="396044" y="2166785"/>
                    </a:lnTo>
                    <a:cubicBezTo>
                      <a:pt x="177315" y="2166785"/>
                      <a:pt x="0" y="1989470"/>
                      <a:pt x="0" y="1770741"/>
                    </a:cubicBezTo>
                    <a:lnTo>
                      <a:pt x="34414" y="1202826"/>
                    </a:lnTo>
                    <a:lnTo>
                      <a:pt x="34414" y="515778"/>
                    </a:lnTo>
                    <a:cubicBezTo>
                      <a:pt x="34414" y="449964"/>
                      <a:pt x="87767" y="396611"/>
                      <a:pt x="153581" y="396611"/>
                    </a:cubicBezTo>
                    <a:cubicBezTo>
                      <a:pt x="219395" y="396611"/>
                      <a:pt x="272748" y="449964"/>
                      <a:pt x="272748" y="515778"/>
                    </a:cubicBezTo>
                    <a:lnTo>
                      <a:pt x="272747" y="1108465"/>
                    </a:lnTo>
                    <a:lnTo>
                      <a:pt x="316989" y="1108465"/>
                    </a:lnTo>
                    <a:lnTo>
                      <a:pt x="316989" y="254511"/>
                    </a:lnTo>
                    <a:cubicBezTo>
                      <a:pt x="316989" y="180806"/>
                      <a:pt x="376738" y="121057"/>
                      <a:pt x="450443" y="121057"/>
                    </a:cubicBezTo>
                    <a:cubicBezTo>
                      <a:pt x="524148" y="121057"/>
                      <a:pt x="583897" y="180806"/>
                      <a:pt x="583897" y="254511"/>
                    </a:cubicBezTo>
                    <a:lnTo>
                      <a:pt x="583897" y="1108465"/>
                    </a:lnTo>
                    <a:lnTo>
                      <a:pt x="628139" y="1108465"/>
                    </a:lnTo>
                    <a:lnTo>
                      <a:pt x="628139" y="133454"/>
                    </a:lnTo>
                    <a:cubicBezTo>
                      <a:pt x="628139" y="59749"/>
                      <a:pt x="687888" y="0"/>
                      <a:pt x="76159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フリーフォーム: 図形 1208">
                <a:extLst>
                  <a:ext uri="{FF2B5EF4-FFF2-40B4-BE49-F238E27FC236}">
                    <a16:creationId xmlns:a16="http://schemas.microsoft.com/office/drawing/2014/main" id="{0BC05095-7531-18A8-2122-D514A04511FD}"/>
                  </a:ext>
                </a:extLst>
              </p:cNvPr>
              <p:cNvSpPr/>
              <p:nvPr/>
            </p:nvSpPr>
            <p:spPr>
              <a:xfrm>
                <a:off x="-546261" y="3623914"/>
                <a:ext cx="611268" cy="1201871"/>
              </a:xfrm>
              <a:custGeom>
                <a:avLst/>
                <a:gdLst>
                  <a:gd name="connsiteX0" fmla="*/ 521156 w 674559"/>
                  <a:gd name="connsiteY0" fmla="*/ 0 h 1201871"/>
                  <a:gd name="connsiteX1" fmla="*/ 674559 w 674559"/>
                  <a:gd name="connsiteY1" fmla="*/ 153403 h 1201871"/>
                  <a:gd name="connsiteX2" fmla="*/ 674558 w 674559"/>
                  <a:gd name="connsiteY2" fmla="*/ 602630 h 1201871"/>
                  <a:gd name="connsiteX3" fmla="*/ 674419 w 674559"/>
                  <a:gd name="connsiteY3" fmla="*/ 602630 h 1201871"/>
                  <a:gd name="connsiteX4" fmla="*/ 674501 w 674559"/>
                  <a:gd name="connsiteY4" fmla="*/ 603814 h 1201871"/>
                  <a:gd name="connsiteX5" fmla="*/ 655086 w 674559"/>
                  <a:gd name="connsiteY5" fmla="*/ 661553 h 1201871"/>
                  <a:gd name="connsiteX6" fmla="*/ 343132 w 674559"/>
                  <a:gd name="connsiteY6" fmla="*/ 1201871 h 1201871"/>
                  <a:gd name="connsiteX7" fmla="*/ 121750 w 674559"/>
                  <a:gd name="connsiteY7" fmla="*/ 1074056 h 1201871"/>
                  <a:gd name="connsiteX8" fmla="*/ 64468 w 674559"/>
                  <a:gd name="connsiteY8" fmla="*/ 1146933 h 1201871"/>
                  <a:gd name="connsiteX9" fmla="*/ 63291 w 674559"/>
                  <a:gd name="connsiteY9" fmla="*/ 829805 h 1201871"/>
                  <a:gd name="connsiteX10" fmla="*/ 217262 w 674559"/>
                  <a:gd name="connsiteY10" fmla="*/ 727239 h 1201871"/>
                  <a:gd name="connsiteX11" fmla="*/ 263946 w 674559"/>
                  <a:gd name="connsiteY11" fmla="*/ 725415 h 1201871"/>
                  <a:gd name="connsiteX12" fmla="*/ 367753 w 674559"/>
                  <a:gd name="connsiteY12" fmla="*/ 545615 h 1201871"/>
                  <a:gd name="connsiteX13" fmla="*/ 367753 w 674559"/>
                  <a:gd name="connsiteY13" fmla="*/ 153403 h 1201871"/>
                  <a:gd name="connsiteX14" fmla="*/ 521156 w 674559"/>
                  <a:gd name="connsiteY14" fmla="*/ 0 h 1201871"/>
                  <a:gd name="connsiteX0" fmla="*/ 121750 w 674559"/>
                  <a:gd name="connsiteY0" fmla="*/ 1074056 h 1201871"/>
                  <a:gd name="connsiteX1" fmla="*/ 64468 w 674559"/>
                  <a:gd name="connsiteY1" fmla="*/ 1146933 h 1201871"/>
                  <a:gd name="connsiteX2" fmla="*/ 63291 w 674559"/>
                  <a:gd name="connsiteY2" fmla="*/ 829805 h 1201871"/>
                  <a:gd name="connsiteX3" fmla="*/ 217262 w 674559"/>
                  <a:gd name="connsiteY3" fmla="*/ 727239 h 1201871"/>
                  <a:gd name="connsiteX4" fmla="*/ 263946 w 674559"/>
                  <a:gd name="connsiteY4" fmla="*/ 725415 h 1201871"/>
                  <a:gd name="connsiteX5" fmla="*/ 367753 w 674559"/>
                  <a:gd name="connsiteY5" fmla="*/ 545615 h 1201871"/>
                  <a:gd name="connsiteX6" fmla="*/ 367753 w 674559"/>
                  <a:gd name="connsiteY6" fmla="*/ 153403 h 1201871"/>
                  <a:gd name="connsiteX7" fmla="*/ 521156 w 674559"/>
                  <a:gd name="connsiteY7" fmla="*/ 0 h 1201871"/>
                  <a:gd name="connsiteX8" fmla="*/ 674559 w 674559"/>
                  <a:gd name="connsiteY8" fmla="*/ 153403 h 1201871"/>
                  <a:gd name="connsiteX9" fmla="*/ 674558 w 674559"/>
                  <a:gd name="connsiteY9" fmla="*/ 602630 h 1201871"/>
                  <a:gd name="connsiteX10" fmla="*/ 674419 w 674559"/>
                  <a:gd name="connsiteY10" fmla="*/ 602630 h 1201871"/>
                  <a:gd name="connsiteX11" fmla="*/ 674501 w 674559"/>
                  <a:gd name="connsiteY11" fmla="*/ 603814 h 1201871"/>
                  <a:gd name="connsiteX12" fmla="*/ 655086 w 674559"/>
                  <a:gd name="connsiteY12" fmla="*/ 661553 h 1201871"/>
                  <a:gd name="connsiteX13" fmla="*/ 343132 w 674559"/>
                  <a:gd name="connsiteY13" fmla="*/ 1201871 h 1201871"/>
                  <a:gd name="connsiteX14" fmla="*/ 213190 w 674559"/>
                  <a:gd name="connsiteY14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13" fmla="*/ 213190 w 674559"/>
                  <a:gd name="connsiteY13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0" fmla="*/ 0 w 611268"/>
                  <a:gd name="connsiteY0" fmla="*/ 829805 h 1201871"/>
                  <a:gd name="connsiteX1" fmla="*/ 153971 w 611268"/>
                  <a:gd name="connsiteY1" fmla="*/ 727239 h 1201871"/>
                  <a:gd name="connsiteX2" fmla="*/ 200655 w 611268"/>
                  <a:gd name="connsiteY2" fmla="*/ 725415 h 1201871"/>
                  <a:gd name="connsiteX3" fmla="*/ 304462 w 611268"/>
                  <a:gd name="connsiteY3" fmla="*/ 545615 h 1201871"/>
                  <a:gd name="connsiteX4" fmla="*/ 304462 w 611268"/>
                  <a:gd name="connsiteY4" fmla="*/ 153403 h 1201871"/>
                  <a:gd name="connsiteX5" fmla="*/ 457865 w 611268"/>
                  <a:gd name="connsiteY5" fmla="*/ 0 h 1201871"/>
                  <a:gd name="connsiteX6" fmla="*/ 611268 w 611268"/>
                  <a:gd name="connsiteY6" fmla="*/ 153403 h 1201871"/>
                  <a:gd name="connsiteX7" fmla="*/ 611267 w 611268"/>
                  <a:gd name="connsiteY7" fmla="*/ 602630 h 1201871"/>
                  <a:gd name="connsiteX8" fmla="*/ 611128 w 611268"/>
                  <a:gd name="connsiteY8" fmla="*/ 602630 h 1201871"/>
                  <a:gd name="connsiteX9" fmla="*/ 611210 w 611268"/>
                  <a:gd name="connsiteY9" fmla="*/ 603814 h 1201871"/>
                  <a:gd name="connsiteX10" fmla="*/ 591795 w 611268"/>
                  <a:gd name="connsiteY10" fmla="*/ 661553 h 1201871"/>
                  <a:gd name="connsiteX11" fmla="*/ 279841 w 611268"/>
                  <a:gd name="connsiteY11" fmla="*/ 1201871 h 120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1268" h="1201871">
                    <a:moveTo>
                      <a:pt x="0" y="829805"/>
                    </a:moveTo>
                    <a:cubicBezTo>
                      <a:pt x="42423" y="775833"/>
                      <a:pt x="98157" y="740590"/>
                      <a:pt x="153971" y="727239"/>
                    </a:cubicBezTo>
                    <a:lnTo>
                      <a:pt x="200655" y="725415"/>
                    </a:lnTo>
                    <a:lnTo>
                      <a:pt x="304462" y="545615"/>
                    </a:lnTo>
                    <a:lnTo>
                      <a:pt x="304462" y="153403"/>
                    </a:lnTo>
                    <a:cubicBezTo>
                      <a:pt x="304462" y="68681"/>
                      <a:pt x="373143" y="0"/>
                      <a:pt x="457865" y="0"/>
                    </a:cubicBezTo>
                    <a:cubicBezTo>
                      <a:pt x="542587" y="0"/>
                      <a:pt x="611268" y="68681"/>
                      <a:pt x="611268" y="153403"/>
                    </a:cubicBezTo>
                    <a:cubicBezTo>
                      <a:pt x="611268" y="303145"/>
                      <a:pt x="611267" y="452888"/>
                      <a:pt x="611267" y="602630"/>
                    </a:cubicBezTo>
                    <a:lnTo>
                      <a:pt x="611128" y="602630"/>
                    </a:lnTo>
                    <a:cubicBezTo>
                      <a:pt x="611155" y="603025"/>
                      <a:pt x="611183" y="603419"/>
                      <a:pt x="611210" y="603814"/>
                    </a:cubicBezTo>
                    <a:cubicBezTo>
                      <a:pt x="608756" y="623589"/>
                      <a:pt x="602385" y="643210"/>
                      <a:pt x="591795" y="661553"/>
                    </a:cubicBezTo>
                    <a:lnTo>
                      <a:pt x="279841" y="1201871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91C451F7-F832-D3F0-0E13-9BBB3DE5FFA8}"/>
                </a:ext>
              </a:extLst>
            </p:cNvPr>
            <p:cNvGrpSpPr/>
            <p:nvPr/>
          </p:nvGrpSpPr>
          <p:grpSpPr>
            <a:xfrm>
              <a:off x="4042656" y="2407009"/>
              <a:ext cx="2088232" cy="1026900"/>
              <a:chOff x="1368152" y="860176"/>
              <a:chExt cx="3710905" cy="1824861"/>
            </a:xfrm>
          </p:grpSpPr>
          <p:sp>
            <p:nvSpPr>
              <p:cNvPr id="395" name="正方形/長方形 394">
                <a:extLst>
                  <a:ext uri="{FF2B5EF4-FFF2-40B4-BE49-F238E27FC236}">
                    <a16:creationId xmlns:a16="http://schemas.microsoft.com/office/drawing/2014/main" id="{B0B73872-7FFE-37C0-2F11-A480B4C87414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12290FC7-6845-1BD5-E8DC-4163EACEED4D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4208A4E2-67ED-6D1B-CC6D-B16AC74041A3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BE94B58A-0D2F-C7E0-4C74-5C383E5018E5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四角形: 角を丸くする 398">
                <a:extLst>
                  <a:ext uri="{FF2B5EF4-FFF2-40B4-BE49-F238E27FC236}">
                    <a16:creationId xmlns:a16="http://schemas.microsoft.com/office/drawing/2014/main" id="{66735748-F0F8-EC4C-832B-E741932A1E87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角を丸くする 399">
                <a:extLst>
                  <a:ext uri="{FF2B5EF4-FFF2-40B4-BE49-F238E27FC236}">
                    <a16:creationId xmlns:a16="http://schemas.microsoft.com/office/drawing/2014/main" id="{DBD95D55-0185-5102-34D5-2B0542861BA6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58BFB7BA-FDB2-B38B-EF06-E7D7816DCF58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四角形: 角を丸くする 401">
                <a:extLst>
                  <a:ext uri="{FF2B5EF4-FFF2-40B4-BE49-F238E27FC236}">
                    <a16:creationId xmlns:a16="http://schemas.microsoft.com/office/drawing/2014/main" id="{86DC376E-A859-20EE-983B-0203CEE4E45A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C2D7CA83-756B-7E18-5465-C449CAFDAC06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12296859-B5C1-E6A3-845A-A3FF5D671C07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815DE6A4-FA3A-382A-BE7F-D918F0F48D84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AA05E9AF-4695-71B3-3824-010D7D300BC5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3D15432B-6C3F-2855-D1D0-A5B5B74A4F29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681DF1A5-871A-444C-CC25-C1410571F380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A763B53A-49B0-DF2B-1F09-EA261F2EC685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0" name="フリーフォーム: 図形 819">
              <a:extLst>
                <a:ext uri="{FF2B5EF4-FFF2-40B4-BE49-F238E27FC236}">
                  <a16:creationId xmlns:a16="http://schemas.microsoft.com/office/drawing/2014/main" id="{0A9D91F3-7167-3E84-5637-43682DBCF10C}"/>
                </a:ext>
              </a:extLst>
            </p:cNvPr>
            <p:cNvSpPr/>
            <p:nvPr/>
          </p:nvSpPr>
          <p:spPr>
            <a:xfrm rot="10800000">
              <a:off x="4750220" y="1277342"/>
              <a:ext cx="725717" cy="87621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21" name="グループ化 1220">
            <a:extLst>
              <a:ext uri="{FF2B5EF4-FFF2-40B4-BE49-F238E27FC236}">
                <a16:creationId xmlns:a16="http://schemas.microsoft.com/office/drawing/2014/main" id="{6A0A035F-461F-CB92-2FBE-9C1C8D636C8F}"/>
              </a:ext>
            </a:extLst>
          </p:cNvPr>
          <p:cNvGrpSpPr/>
          <p:nvPr/>
        </p:nvGrpSpPr>
        <p:grpSpPr>
          <a:xfrm>
            <a:off x="956556" y="3739369"/>
            <a:ext cx="2088232" cy="2793340"/>
            <a:chOff x="956556" y="3739369"/>
            <a:chExt cx="2088232" cy="2793340"/>
          </a:xfrm>
        </p:grpSpPr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8858611E-B84D-3C9E-B335-E4B014C93137}"/>
                </a:ext>
              </a:extLst>
            </p:cNvPr>
            <p:cNvGrpSpPr/>
            <p:nvPr/>
          </p:nvGrpSpPr>
          <p:grpSpPr>
            <a:xfrm>
              <a:off x="1450168" y="3739369"/>
              <a:ext cx="1101008" cy="2347356"/>
              <a:chOff x="1282644" y="594523"/>
              <a:chExt cx="1278092" cy="2724901"/>
            </a:xfrm>
          </p:grpSpPr>
          <p:sp>
            <p:nvSpPr>
              <p:cNvPr id="985" name="四角形: 上の 2 つの角を丸める 984">
                <a:extLst>
                  <a:ext uri="{FF2B5EF4-FFF2-40B4-BE49-F238E27FC236}">
                    <a16:creationId xmlns:a16="http://schemas.microsoft.com/office/drawing/2014/main" id="{4915AF98-F5D9-72A4-E110-2D9F7EB2DD39}"/>
                  </a:ext>
                </a:extLst>
              </p:cNvPr>
              <p:cNvSpPr/>
              <p:nvPr/>
            </p:nvSpPr>
            <p:spPr>
              <a:xfrm rot="19800000" flipH="1">
                <a:off x="2081109" y="1783508"/>
                <a:ext cx="315879" cy="6922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6" name="楕円 985">
                <a:extLst>
                  <a:ext uri="{FF2B5EF4-FFF2-40B4-BE49-F238E27FC236}">
                    <a16:creationId xmlns:a16="http://schemas.microsoft.com/office/drawing/2014/main" id="{45F2FC61-924B-15EF-A6DF-E620284E9E0A}"/>
                  </a:ext>
                </a:extLst>
              </p:cNvPr>
              <p:cNvSpPr/>
              <p:nvPr/>
            </p:nvSpPr>
            <p:spPr>
              <a:xfrm>
                <a:off x="1526069" y="594523"/>
                <a:ext cx="748822" cy="62147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四角形: 上の 2 つの角を丸める 986">
                <a:extLst>
                  <a:ext uri="{FF2B5EF4-FFF2-40B4-BE49-F238E27FC236}">
                    <a16:creationId xmlns:a16="http://schemas.microsoft.com/office/drawing/2014/main" id="{BA9E24C8-CEA8-127B-CF64-2A35E52C8496}"/>
                  </a:ext>
                </a:extLst>
              </p:cNvPr>
              <p:cNvSpPr/>
              <p:nvPr/>
            </p:nvSpPr>
            <p:spPr>
              <a:xfrm rot="1800000">
                <a:off x="1446266" y="1783508"/>
                <a:ext cx="315879" cy="6922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8521E654-FC88-529A-7309-1F73C08A07FC}"/>
                  </a:ext>
                </a:extLst>
              </p:cNvPr>
              <p:cNvGrpSpPr/>
              <p:nvPr/>
            </p:nvGrpSpPr>
            <p:grpSpPr>
              <a:xfrm>
                <a:off x="1565274" y="2821640"/>
                <a:ext cx="365898" cy="497784"/>
                <a:chOff x="1565274" y="2821640"/>
                <a:chExt cx="365898" cy="497784"/>
              </a:xfrm>
            </p:grpSpPr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CFF5CCB3-9BCC-4C6C-903F-1CE944E57920}"/>
                    </a:ext>
                  </a:extLst>
                </p:cNvPr>
                <p:cNvSpPr/>
                <p:nvPr/>
              </p:nvSpPr>
              <p:spPr>
                <a:xfrm rot="10800000">
                  <a:off x="1617640" y="2821640"/>
                  <a:ext cx="313532" cy="471606"/>
                </a:xfrm>
                <a:custGeom>
                  <a:avLst/>
                  <a:gdLst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251954 w 313532"/>
                    <a:gd name="connsiteY10" fmla="*/ 123155 h 471606"/>
                    <a:gd name="connsiteX11" fmla="*/ 164934 w 313532"/>
                    <a:gd name="connsiteY11" fmla="*/ 123155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3532" h="471606">
                      <a:moveTo>
                        <a:pt x="202862" y="471606"/>
                      </a:moveTo>
                      <a:lnTo>
                        <a:pt x="0" y="471606"/>
                      </a:lnTo>
                      <a:lnTo>
                        <a:pt x="39709" y="106792"/>
                      </a:lnTo>
                      <a:lnTo>
                        <a:pt x="35672" y="105119"/>
                      </a:lnTo>
                      <a:cubicBezTo>
                        <a:pt x="24528" y="93976"/>
                        <a:pt x="17636" y="78581"/>
                        <a:pt x="17636" y="61577"/>
                      </a:cubicBezTo>
                      <a:cubicBezTo>
                        <a:pt x="17636" y="48518"/>
                        <a:pt x="17637" y="35458"/>
                        <a:pt x="17637" y="22399"/>
                      </a:cubicBezTo>
                      <a:cubicBezTo>
                        <a:pt x="17637" y="10028"/>
                        <a:pt x="27665" y="0"/>
                        <a:pt x="40036" y="0"/>
                      </a:cubicBezTo>
                      <a:lnTo>
                        <a:pt x="291133" y="0"/>
                      </a:lnTo>
                      <a:cubicBezTo>
                        <a:pt x="303504" y="0"/>
                        <a:pt x="313532" y="10028"/>
                        <a:pt x="313532" y="22399"/>
                      </a:cubicBezTo>
                      <a:lnTo>
                        <a:pt x="313532" y="61577"/>
                      </a:lnTo>
                      <a:cubicBezTo>
                        <a:pt x="288766" y="78370"/>
                        <a:pt x="237354" y="92917"/>
                        <a:pt x="164934" y="123155"/>
                      </a:cubicBezTo>
                      <a:lnTo>
                        <a:pt x="202862" y="471606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0AE85437-62B0-85E7-DF8F-C8DA99D09495}"/>
                    </a:ext>
                  </a:extLst>
                </p:cNvPr>
                <p:cNvSpPr/>
                <p:nvPr/>
              </p:nvSpPr>
              <p:spPr>
                <a:xfrm rot="8100000">
                  <a:off x="1677996" y="3172218"/>
                  <a:ext cx="45719" cy="125391"/>
                </a:xfrm>
                <a:prstGeom prst="moon">
                  <a:avLst>
                    <a:gd name="adj" fmla="val 8168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0D4EC864-6A03-B5CD-005E-DFD46249BC8F}"/>
                    </a:ext>
                  </a:extLst>
                </p:cNvPr>
                <p:cNvSpPr/>
                <p:nvPr/>
              </p:nvSpPr>
              <p:spPr>
                <a:xfrm>
                  <a:off x="1565274" y="3273705"/>
                  <a:ext cx="354681" cy="45719"/>
                </a:xfrm>
                <a:prstGeom prst="round2SameRect">
                  <a:avLst>
                    <a:gd name="adj1" fmla="val 50000"/>
                    <a:gd name="adj2" fmla="val 7082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89" name="グループ化 988">
                <a:extLst>
                  <a:ext uri="{FF2B5EF4-FFF2-40B4-BE49-F238E27FC236}">
                    <a16:creationId xmlns:a16="http://schemas.microsoft.com/office/drawing/2014/main" id="{48C1D3B4-46A5-F505-D240-3880845298F3}"/>
                  </a:ext>
                </a:extLst>
              </p:cNvPr>
              <p:cNvGrpSpPr/>
              <p:nvPr/>
            </p:nvGrpSpPr>
            <p:grpSpPr>
              <a:xfrm flipH="1">
                <a:off x="1945897" y="2821640"/>
                <a:ext cx="365898" cy="497784"/>
                <a:chOff x="1565274" y="2821640"/>
                <a:chExt cx="365898" cy="497784"/>
              </a:xfrm>
            </p:grpSpPr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4CA565CC-58C8-0920-0FB6-B4E7C5E53688}"/>
                    </a:ext>
                  </a:extLst>
                </p:cNvPr>
                <p:cNvSpPr/>
                <p:nvPr/>
              </p:nvSpPr>
              <p:spPr>
                <a:xfrm rot="10800000">
                  <a:off x="1617640" y="2821640"/>
                  <a:ext cx="313532" cy="471606"/>
                </a:xfrm>
                <a:custGeom>
                  <a:avLst/>
                  <a:gdLst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251954 w 313532"/>
                    <a:gd name="connsiteY10" fmla="*/ 123155 h 471606"/>
                    <a:gd name="connsiteX11" fmla="*/ 164934 w 313532"/>
                    <a:gd name="connsiteY11" fmla="*/ 123155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3532" h="471606">
                      <a:moveTo>
                        <a:pt x="202862" y="471606"/>
                      </a:moveTo>
                      <a:lnTo>
                        <a:pt x="0" y="471606"/>
                      </a:lnTo>
                      <a:lnTo>
                        <a:pt x="39709" y="106792"/>
                      </a:lnTo>
                      <a:lnTo>
                        <a:pt x="35672" y="105119"/>
                      </a:lnTo>
                      <a:cubicBezTo>
                        <a:pt x="24528" y="93976"/>
                        <a:pt x="17636" y="78581"/>
                        <a:pt x="17636" y="61577"/>
                      </a:cubicBezTo>
                      <a:cubicBezTo>
                        <a:pt x="17636" y="48518"/>
                        <a:pt x="17637" y="35458"/>
                        <a:pt x="17637" y="22399"/>
                      </a:cubicBezTo>
                      <a:cubicBezTo>
                        <a:pt x="17637" y="10028"/>
                        <a:pt x="27665" y="0"/>
                        <a:pt x="40036" y="0"/>
                      </a:cubicBezTo>
                      <a:lnTo>
                        <a:pt x="291133" y="0"/>
                      </a:lnTo>
                      <a:cubicBezTo>
                        <a:pt x="303504" y="0"/>
                        <a:pt x="313532" y="10028"/>
                        <a:pt x="313532" y="22399"/>
                      </a:cubicBezTo>
                      <a:lnTo>
                        <a:pt x="313532" y="61577"/>
                      </a:lnTo>
                      <a:cubicBezTo>
                        <a:pt x="288766" y="78370"/>
                        <a:pt x="237354" y="92917"/>
                        <a:pt x="164934" y="123155"/>
                      </a:cubicBezTo>
                      <a:lnTo>
                        <a:pt x="202862" y="471606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月 1008">
                  <a:extLst>
                    <a:ext uri="{FF2B5EF4-FFF2-40B4-BE49-F238E27FC236}">
                      <a16:creationId xmlns:a16="http://schemas.microsoft.com/office/drawing/2014/main" id="{F13DFC5F-836C-2C22-8571-F314A56B1BA5}"/>
                    </a:ext>
                  </a:extLst>
                </p:cNvPr>
                <p:cNvSpPr/>
                <p:nvPr/>
              </p:nvSpPr>
              <p:spPr>
                <a:xfrm rot="8100000">
                  <a:off x="1677996" y="3172218"/>
                  <a:ext cx="45719" cy="125391"/>
                </a:xfrm>
                <a:prstGeom prst="moon">
                  <a:avLst>
                    <a:gd name="adj" fmla="val 8168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7" name="四角形: 上の 2 つの角を丸める 1026">
                  <a:extLst>
                    <a:ext uri="{FF2B5EF4-FFF2-40B4-BE49-F238E27FC236}">
                      <a16:creationId xmlns:a16="http://schemas.microsoft.com/office/drawing/2014/main" id="{02AA6381-A038-DE13-44BB-183CEDF01183}"/>
                    </a:ext>
                  </a:extLst>
                </p:cNvPr>
                <p:cNvSpPr/>
                <p:nvPr/>
              </p:nvSpPr>
              <p:spPr>
                <a:xfrm>
                  <a:off x="1565274" y="3273705"/>
                  <a:ext cx="354681" cy="45719"/>
                </a:xfrm>
                <a:prstGeom prst="round2SameRect">
                  <a:avLst>
                    <a:gd name="adj1" fmla="val 50000"/>
                    <a:gd name="adj2" fmla="val 7082"/>
                  </a:avLst>
                </a:prstGeom>
                <a:solidFill>
                  <a:srgbClr val="FFC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B4D19935-EC19-EDDF-A799-A8C2C3E6470C}"/>
                  </a:ext>
                </a:extLst>
              </p:cNvPr>
              <p:cNvSpPr/>
              <p:nvPr/>
            </p:nvSpPr>
            <p:spPr>
              <a:xfrm>
                <a:off x="1582654" y="1811870"/>
                <a:ext cx="677946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台形 990">
                <a:extLst>
                  <a:ext uri="{FF2B5EF4-FFF2-40B4-BE49-F238E27FC236}">
                    <a16:creationId xmlns:a16="http://schemas.microsoft.com/office/drawing/2014/main" id="{FF1720E1-903B-E66A-8318-89A872E9E3FD}"/>
                  </a:ext>
                </a:extLst>
              </p:cNvPr>
              <p:cNvSpPr/>
              <p:nvPr/>
            </p:nvSpPr>
            <p:spPr>
              <a:xfrm>
                <a:off x="1561587" y="2352675"/>
                <a:ext cx="720080" cy="780451"/>
              </a:xfrm>
              <a:prstGeom prst="trapezoid">
                <a:avLst>
                  <a:gd name="adj" fmla="val 4717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88440392-1132-8B6B-3925-BC77CC2766EB}"/>
                  </a:ext>
                </a:extLst>
              </p:cNvPr>
              <p:cNvSpPr/>
              <p:nvPr/>
            </p:nvSpPr>
            <p:spPr>
              <a:xfrm>
                <a:off x="1582655" y="1805479"/>
                <a:ext cx="464569" cy="547863"/>
              </a:xfrm>
              <a:custGeom>
                <a:avLst/>
                <a:gdLst>
                  <a:gd name="connsiteX0" fmla="*/ 118180 w 464569"/>
                  <a:gd name="connsiteY0" fmla="*/ 0 h 547863"/>
                  <a:gd name="connsiteX1" fmla="*/ 464569 w 464569"/>
                  <a:gd name="connsiteY1" fmla="*/ 0 h 547863"/>
                  <a:gd name="connsiteX2" fmla="*/ 27168 w 464569"/>
                  <a:gd name="connsiteY2" fmla="*/ 547863 h 547863"/>
                  <a:gd name="connsiteX3" fmla="*/ 0 w 464569"/>
                  <a:gd name="connsiteY3" fmla="*/ 105160 h 547863"/>
                  <a:gd name="connsiteX4" fmla="*/ 118180 w 464569"/>
                  <a:gd name="connsiteY4" fmla="*/ 0 h 5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4569" h="547863">
                    <a:moveTo>
                      <a:pt x="118180" y="0"/>
                    </a:moveTo>
                    <a:lnTo>
                      <a:pt x="464569" y="0"/>
                    </a:lnTo>
                    <a:lnTo>
                      <a:pt x="27168" y="547863"/>
                    </a:lnTo>
                    <a:lnTo>
                      <a:pt x="0" y="105160"/>
                    </a:lnTo>
                    <a:cubicBezTo>
                      <a:pt x="0" y="47082"/>
                      <a:pt x="52911" y="0"/>
                      <a:pt x="118180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正方形/長方形 992">
                <a:extLst>
                  <a:ext uri="{FF2B5EF4-FFF2-40B4-BE49-F238E27FC236}">
                    <a16:creationId xmlns:a16="http://schemas.microsoft.com/office/drawing/2014/main" id="{7C43A611-0F33-5EC0-2516-FA8800E37D30}"/>
                  </a:ext>
                </a:extLst>
              </p:cNvPr>
              <p:cNvSpPr/>
              <p:nvPr/>
            </p:nvSpPr>
            <p:spPr>
              <a:xfrm>
                <a:off x="1590675" y="2258326"/>
                <a:ext cx="658562" cy="94349"/>
              </a:xfrm>
              <a:prstGeom prst="rect">
                <a:avLst/>
              </a:prstGeom>
              <a:solidFill>
                <a:srgbClr val="00206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4" name="二等辺三角形 993">
                <a:extLst>
                  <a:ext uri="{FF2B5EF4-FFF2-40B4-BE49-F238E27FC236}">
                    <a16:creationId xmlns:a16="http://schemas.microsoft.com/office/drawing/2014/main" id="{42F9EBF9-15B8-40C1-651F-7BED951F6AED}"/>
                  </a:ext>
                </a:extLst>
              </p:cNvPr>
              <p:cNvSpPr/>
              <p:nvPr/>
            </p:nvSpPr>
            <p:spPr>
              <a:xfrm rot="10800000">
                <a:off x="1780704" y="1807276"/>
                <a:ext cx="250588" cy="172718"/>
              </a:xfrm>
              <a:prstGeom prst="triangl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5" name="楕円 994">
                <a:extLst>
                  <a:ext uri="{FF2B5EF4-FFF2-40B4-BE49-F238E27FC236}">
                    <a16:creationId xmlns:a16="http://schemas.microsoft.com/office/drawing/2014/main" id="{0F04286A-2ABF-A1F1-9153-728BBF328E99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楕円 995">
                <a:extLst>
                  <a:ext uri="{FF2B5EF4-FFF2-40B4-BE49-F238E27FC236}">
                    <a16:creationId xmlns:a16="http://schemas.microsoft.com/office/drawing/2014/main" id="{82E8B5DF-7219-59C9-ABB7-802776DD9041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B6A677BB-33C2-1611-8C4D-A86E69D34D64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フリーフォーム: 図形 997">
                <a:extLst>
                  <a:ext uri="{FF2B5EF4-FFF2-40B4-BE49-F238E27FC236}">
                    <a16:creationId xmlns:a16="http://schemas.microsoft.com/office/drawing/2014/main" id="{37E05BCB-AC70-2D10-1E43-2182AFD24EF2}"/>
                  </a:ext>
                </a:extLst>
              </p:cNvPr>
              <p:cNvSpPr/>
              <p:nvPr/>
            </p:nvSpPr>
            <p:spPr>
              <a:xfrm>
                <a:off x="1501861" y="1190503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DF607B06-2152-D70A-3590-C734638D7FF9}"/>
                  </a:ext>
                </a:extLst>
              </p:cNvPr>
              <p:cNvSpPr/>
              <p:nvPr/>
            </p:nvSpPr>
            <p:spPr>
              <a:xfrm>
                <a:off x="2121531" y="1190503"/>
                <a:ext cx="168949" cy="202925"/>
              </a:xfrm>
              <a:custGeom>
                <a:avLst/>
                <a:gdLst>
                  <a:gd name="connsiteX0" fmla="*/ 0 w 218141"/>
                  <a:gd name="connsiteY0" fmla="*/ 0 h 262011"/>
                  <a:gd name="connsiteX1" fmla="*/ 117341 w 218141"/>
                  <a:gd name="connsiteY1" fmla="*/ 33566 h 262011"/>
                  <a:gd name="connsiteX2" fmla="*/ 125319 w 218141"/>
                  <a:gd name="connsiteY2" fmla="*/ 23577 h 262011"/>
                  <a:gd name="connsiteX3" fmla="*/ 151326 w 218141"/>
                  <a:gd name="connsiteY3" fmla="*/ 13825 h 262011"/>
                  <a:gd name="connsiteX4" fmla="*/ 218141 w 218141"/>
                  <a:gd name="connsiteY4" fmla="*/ 137918 h 262011"/>
                  <a:gd name="connsiteX5" fmla="*/ 151326 w 218141"/>
                  <a:gd name="connsiteY5" fmla="*/ 262011 h 262011"/>
                  <a:gd name="connsiteX6" fmla="*/ 84511 w 218141"/>
                  <a:gd name="connsiteY6" fmla="*/ 137918 h 262011"/>
                  <a:gd name="connsiteX7" fmla="*/ 89762 w 218141"/>
                  <a:gd name="connsiteY7" fmla="*/ 89615 h 262011"/>
                  <a:gd name="connsiteX8" fmla="*/ 90521 w 218141"/>
                  <a:gd name="connsiteY8" fmla="*/ 87525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141" h="262011">
                    <a:moveTo>
                      <a:pt x="0" y="0"/>
                    </a:moveTo>
                    <a:lnTo>
                      <a:pt x="117341" y="33566"/>
                    </a:lnTo>
                    <a:lnTo>
                      <a:pt x="125319" y="23577"/>
                    </a:lnTo>
                    <a:cubicBezTo>
                      <a:pt x="133312" y="17297"/>
                      <a:pt x="142101" y="13825"/>
                      <a:pt x="151326" y="13825"/>
                    </a:cubicBezTo>
                    <a:cubicBezTo>
                      <a:pt x="188227" y="13825"/>
                      <a:pt x="218141" y="69383"/>
                      <a:pt x="218141" y="137918"/>
                    </a:cubicBezTo>
                    <a:cubicBezTo>
                      <a:pt x="218141" y="206453"/>
                      <a:pt x="188227" y="262011"/>
                      <a:pt x="151326" y="262011"/>
                    </a:cubicBezTo>
                    <a:cubicBezTo>
                      <a:pt x="114425" y="262011"/>
                      <a:pt x="84511" y="206453"/>
                      <a:pt x="84511" y="137918"/>
                    </a:cubicBezTo>
                    <a:cubicBezTo>
                      <a:pt x="84511" y="120784"/>
                      <a:pt x="86381" y="104462"/>
                      <a:pt x="89762" y="89615"/>
                    </a:cubicBezTo>
                    <a:lnTo>
                      <a:pt x="90521" y="8752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アーチ 999">
                <a:extLst>
                  <a:ext uri="{FF2B5EF4-FFF2-40B4-BE49-F238E27FC236}">
                    <a16:creationId xmlns:a16="http://schemas.microsoft.com/office/drawing/2014/main" id="{DA6A73A7-E9BE-54CD-B5FE-2B9F479D9537}"/>
                  </a:ext>
                </a:extLst>
              </p:cNvPr>
              <p:cNvSpPr/>
              <p:nvPr/>
            </p:nvSpPr>
            <p:spPr>
              <a:xfrm rot="10800000" flipV="1">
                <a:off x="1772369" y="1645183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92E7D2BD-1E33-1923-4EE5-48D3D0A0763D}"/>
                  </a:ext>
                </a:extLst>
              </p:cNvPr>
              <p:cNvSpPr/>
              <p:nvPr/>
            </p:nvSpPr>
            <p:spPr>
              <a:xfrm>
                <a:off x="1396096" y="716049"/>
                <a:ext cx="1049640" cy="393267"/>
              </a:xfrm>
              <a:custGeom>
                <a:avLst/>
                <a:gdLst>
                  <a:gd name="connsiteX0" fmla="*/ 678549 w 1355262"/>
                  <a:gd name="connsiteY0" fmla="*/ 0 h 507774"/>
                  <a:gd name="connsiteX1" fmla="*/ 1342042 w 1355262"/>
                  <a:gd name="connsiteY1" fmla="*/ 439793 h 507774"/>
                  <a:gd name="connsiteX2" fmla="*/ 1355262 w 1355262"/>
                  <a:gd name="connsiteY2" fmla="*/ 482380 h 507774"/>
                  <a:gd name="connsiteX3" fmla="*/ 1320584 w 1355262"/>
                  <a:gd name="connsiteY3" fmla="*/ 493145 h 507774"/>
                  <a:gd name="connsiteX4" fmla="*/ 1175463 w 1355262"/>
                  <a:gd name="connsiteY4" fmla="*/ 507774 h 507774"/>
                  <a:gd name="connsiteX5" fmla="*/ 772860 w 1355262"/>
                  <a:gd name="connsiteY5" fmla="*/ 384796 h 507774"/>
                  <a:gd name="connsiteX6" fmla="*/ 668100 w 1355262"/>
                  <a:gd name="connsiteY6" fmla="*/ 298361 h 507774"/>
                  <a:gd name="connsiteX7" fmla="*/ 563340 w 1355262"/>
                  <a:gd name="connsiteY7" fmla="*/ 384796 h 507774"/>
                  <a:gd name="connsiteX8" fmla="*/ 160736 w 1355262"/>
                  <a:gd name="connsiteY8" fmla="*/ 507774 h 507774"/>
                  <a:gd name="connsiteX9" fmla="*/ 15615 w 1355262"/>
                  <a:gd name="connsiteY9" fmla="*/ 493145 h 507774"/>
                  <a:gd name="connsiteX10" fmla="*/ 0 w 1355262"/>
                  <a:gd name="connsiteY10" fmla="*/ 488297 h 507774"/>
                  <a:gd name="connsiteX11" fmla="*/ 15057 w 1355262"/>
                  <a:gd name="connsiteY11" fmla="*/ 439793 h 507774"/>
                  <a:gd name="connsiteX12" fmla="*/ 678549 w 1355262"/>
                  <a:gd name="connsiteY12" fmla="*/ 0 h 507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5262" h="507774">
                    <a:moveTo>
                      <a:pt x="678549" y="0"/>
                    </a:moveTo>
                    <a:cubicBezTo>
                      <a:pt x="976816" y="0"/>
                      <a:pt x="1232728" y="181345"/>
                      <a:pt x="1342042" y="439793"/>
                    </a:cubicBezTo>
                    <a:lnTo>
                      <a:pt x="1355262" y="482380"/>
                    </a:lnTo>
                    <a:lnTo>
                      <a:pt x="1320584" y="493145"/>
                    </a:lnTo>
                    <a:cubicBezTo>
                      <a:pt x="1273709" y="502737"/>
                      <a:pt x="1225174" y="507774"/>
                      <a:pt x="1175463" y="507774"/>
                    </a:cubicBezTo>
                    <a:cubicBezTo>
                      <a:pt x="1026330" y="507774"/>
                      <a:pt x="887785" y="462438"/>
                      <a:pt x="772860" y="384796"/>
                    </a:cubicBezTo>
                    <a:lnTo>
                      <a:pt x="668100" y="298361"/>
                    </a:lnTo>
                    <a:lnTo>
                      <a:pt x="563340" y="384796"/>
                    </a:lnTo>
                    <a:cubicBezTo>
                      <a:pt x="448414" y="462438"/>
                      <a:pt x="309869" y="507774"/>
                      <a:pt x="160736" y="507774"/>
                    </a:cubicBezTo>
                    <a:cubicBezTo>
                      <a:pt x="111025" y="507774"/>
                      <a:pt x="62491" y="502737"/>
                      <a:pt x="15615" y="493145"/>
                    </a:cubicBezTo>
                    <a:lnTo>
                      <a:pt x="0" y="488297"/>
                    </a:lnTo>
                    <a:lnTo>
                      <a:pt x="15057" y="439793"/>
                    </a:lnTo>
                    <a:cubicBezTo>
                      <a:pt x="124371" y="181345"/>
                      <a:pt x="380283" y="0"/>
                      <a:pt x="678549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02" name="直線コネクタ 1001">
                <a:extLst>
                  <a:ext uri="{FF2B5EF4-FFF2-40B4-BE49-F238E27FC236}">
                    <a16:creationId xmlns:a16="http://schemas.microsoft.com/office/drawing/2014/main" id="{5476DE6E-A7D6-96DA-E3F6-1C3DAB03B6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38325" y="1869281"/>
                <a:ext cx="276225" cy="350044"/>
              </a:xfrm>
              <a:prstGeom prst="line">
                <a:avLst/>
              </a:prstGeom>
              <a:ln w="19050" cap="rnd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3" name="直線コネクタ 1002">
                <a:extLst>
                  <a:ext uri="{FF2B5EF4-FFF2-40B4-BE49-F238E27FC236}">
                    <a16:creationId xmlns:a16="http://schemas.microsoft.com/office/drawing/2014/main" id="{935021CA-7048-3CC6-A193-00E56AF674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2601" y="1864450"/>
                <a:ext cx="112338" cy="153483"/>
              </a:xfrm>
              <a:prstGeom prst="line">
                <a:avLst/>
              </a:prstGeom>
              <a:ln w="19050" cap="rnd">
                <a:solidFill>
                  <a:srgbClr val="FF99C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452EE8F1-141D-0A31-1AE1-48E2BC4DFF2B}"/>
                  </a:ext>
                </a:extLst>
              </p:cNvPr>
              <p:cNvGrpSpPr/>
              <p:nvPr/>
            </p:nvGrpSpPr>
            <p:grpSpPr>
              <a:xfrm>
                <a:off x="1754588" y="2230200"/>
                <a:ext cx="332656" cy="150599"/>
                <a:chOff x="3003475" y="1886529"/>
                <a:chExt cx="443981" cy="192883"/>
              </a:xfrm>
            </p:grpSpPr>
            <p:sp>
              <p:nvSpPr>
                <p:cNvPr id="1005" name="台形 1004">
                  <a:extLst>
                    <a:ext uri="{FF2B5EF4-FFF2-40B4-BE49-F238E27FC236}">
                      <a16:creationId xmlns:a16="http://schemas.microsoft.com/office/drawing/2014/main" id="{B1732149-CFF0-ED0C-EB19-907EDA26DACC}"/>
                    </a:ext>
                  </a:extLst>
                </p:cNvPr>
                <p:cNvSpPr/>
                <p:nvPr/>
              </p:nvSpPr>
              <p:spPr>
                <a:xfrm rot="5400000">
                  <a:off x="3015381" y="1874623"/>
                  <a:ext cx="192881" cy="216694"/>
                </a:xfrm>
                <a:prstGeom prst="trapezoid">
                  <a:avLst/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6" name="台形 1005">
                  <a:extLst>
                    <a:ext uri="{FF2B5EF4-FFF2-40B4-BE49-F238E27FC236}">
                      <a16:creationId xmlns:a16="http://schemas.microsoft.com/office/drawing/2014/main" id="{90E234E3-B6E2-E623-9872-2DB9DB3D8EC8}"/>
                    </a:ext>
                  </a:extLst>
                </p:cNvPr>
                <p:cNvSpPr/>
                <p:nvPr/>
              </p:nvSpPr>
              <p:spPr>
                <a:xfrm rot="16200000" flipH="1">
                  <a:off x="3242668" y="1874625"/>
                  <a:ext cx="192881" cy="216694"/>
                </a:xfrm>
                <a:prstGeom prst="trapezoid">
                  <a:avLst/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F064D447-1995-1FE9-01E5-6036AC3DC785}"/>
                    </a:ext>
                  </a:extLst>
                </p:cNvPr>
                <p:cNvSpPr/>
                <p:nvPr/>
              </p:nvSpPr>
              <p:spPr>
                <a:xfrm>
                  <a:off x="3158852" y="1911015"/>
                  <a:ext cx="122634" cy="133288"/>
                </a:xfrm>
                <a:prstGeom prst="roundRect">
                  <a:avLst>
                    <a:gd name="adj" fmla="val 29895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8186B0CF-786C-1851-51CE-8C6ACF443691}"/>
                </a:ext>
              </a:extLst>
            </p:cNvPr>
            <p:cNvGrpSpPr/>
            <p:nvPr/>
          </p:nvGrpSpPr>
          <p:grpSpPr>
            <a:xfrm>
              <a:off x="956556" y="5505809"/>
              <a:ext cx="2088232" cy="1026900"/>
              <a:chOff x="1368152" y="860176"/>
              <a:chExt cx="3710905" cy="1824861"/>
            </a:xfrm>
          </p:grpSpPr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6E842092-621A-B96E-7A84-3B6F2C338DF8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290773F9-3113-2A91-B6A8-3F6AFC3296BF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3095FF04-7CFE-E3ED-5718-E9A5403B8F16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2296DAE0-A11D-A91F-2BB0-1416711DCE11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4CDF1821-C78C-B1AF-D10C-131B11968EF1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四角形: 角を丸くする 504">
                <a:extLst>
                  <a:ext uri="{FF2B5EF4-FFF2-40B4-BE49-F238E27FC236}">
                    <a16:creationId xmlns:a16="http://schemas.microsoft.com/office/drawing/2014/main" id="{831C5E4D-67FB-0B19-4DC9-33B933217A7A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2415C97C-FA1D-6325-8024-DDB02D34BC50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CE079F31-31C8-238F-0B0A-18F1352E6A94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0BD9D1AC-5F76-6C1F-AC84-D21D34168E5B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09FDDAEF-A3F1-3F44-7A77-28CBD77EC0ED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B5CA7EF8-2F37-B875-D8AB-30EFEF6FE915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EDD622D2-A855-F7E1-E2C1-D65D444AD3E8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BCA71736-42D5-85C4-759A-7820792C7A87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7057B2F9-2CF8-03F7-8822-5A6966720F4F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161F81E8-B366-EECA-EC24-CBBE30EE5D4B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BC538B03-9182-5033-615A-04CE9934F023}"/>
                </a:ext>
              </a:extLst>
            </p:cNvPr>
            <p:cNvSpPr/>
            <p:nvPr/>
          </p:nvSpPr>
          <p:spPr>
            <a:xfrm rot="20700000">
              <a:off x="1222941" y="4591738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E022AD37-A9D4-C912-703A-991FD1673DF1}"/>
                </a:ext>
              </a:extLst>
            </p:cNvPr>
            <p:cNvSpPr/>
            <p:nvPr/>
          </p:nvSpPr>
          <p:spPr>
            <a:xfrm rot="900000" flipH="1">
              <a:off x="2183061" y="4591738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24" name="グループ化 1223">
            <a:extLst>
              <a:ext uri="{FF2B5EF4-FFF2-40B4-BE49-F238E27FC236}">
                <a16:creationId xmlns:a16="http://schemas.microsoft.com/office/drawing/2014/main" id="{83013E61-0738-AD1C-62B8-BABC37DE6B37}"/>
              </a:ext>
            </a:extLst>
          </p:cNvPr>
          <p:cNvGrpSpPr/>
          <p:nvPr/>
        </p:nvGrpSpPr>
        <p:grpSpPr>
          <a:xfrm>
            <a:off x="7103356" y="617810"/>
            <a:ext cx="2088232" cy="2816099"/>
            <a:chOff x="7103356" y="617810"/>
            <a:chExt cx="2088232" cy="2816099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00BDB8FC-9972-189A-9DA7-74C5F94D6E5B}"/>
                </a:ext>
              </a:extLst>
            </p:cNvPr>
            <p:cNvGrpSpPr/>
            <p:nvPr/>
          </p:nvGrpSpPr>
          <p:grpSpPr>
            <a:xfrm>
              <a:off x="7597095" y="617810"/>
              <a:ext cx="1100754" cy="2347446"/>
              <a:chOff x="1379015" y="595859"/>
              <a:chExt cx="1278092" cy="2725635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3B119CA7-6189-420C-545F-D094A78B1DB5}"/>
                  </a:ext>
                </a:extLst>
              </p:cNvPr>
              <p:cNvGrpSpPr/>
              <p:nvPr/>
            </p:nvGrpSpPr>
            <p:grpSpPr>
              <a:xfrm>
                <a:off x="1379015" y="595859"/>
                <a:ext cx="1278092" cy="2725635"/>
                <a:chOff x="1645485" y="595859"/>
                <a:chExt cx="1278092" cy="2725635"/>
              </a:xfrm>
            </p:grpSpPr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460BE0A3-584B-D34A-5F7C-9475329254DA}"/>
                    </a:ext>
                  </a:extLst>
                </p:cNvPr>
                <p:cNvSpPr/>
                <p:nvPr/>
              </p:nvSpPr>
              <p:spPr>
                <a:xfrm flipH="1">
                  <a:off x="2315954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0E735202-A919-790F-50C6-1A061BE8778E}"/>
                    </a:ext>
                  </a:extLst>
                </p:cNvPr>
                <p:cNvSpPr/>
                <p:nvPr/>
              </p:nvSpPr>
              <p:spPr>
                <a:xfrm>
                  <a:off x="1908271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F891B527-0CC5-6265-2B7A-C9E45C788139}"/>
                    </a:ext>
                  </a:extLst>
                </p:cNvPr>
                <p:cNvSpPr/>
                <p:nvPr/>
              </p:nvSpPr>
              <p:spPr>
                <a:xfrm rot="10800000">
                  <a:off x="1976991" y="2584449"/>
                  <a:ext cx="619780" cy="575678"/>
                </a:xfrm>
                <a:custGeom>
                  <a:avLst/>
                  <a:gdLst>
                    <a:gd name="connsiteX0" fmla="*/ 669025 w 669025"/>
                    <a:gd name="connsiteY0" fmla="*/ 697730 h 697730"/>
                    <a:gd name="connsiteX1" fmla="*/ 348350 w 669025"/>
                    <a:gd name="connsiteY1" fmla="*/ 697730 h 697730"/>
                    <a:gd name="connsiteX2" fmla="*/ 320675 w 669025"/>
                    <a:gd name="connsiteY2" fmla="*/ 697730 h 697730"/>
                    <a:gd name="connsiteX3" fmla="*/ 0 w 669025"/>
                    <a:gd name="connsiteY3" fmla="*/ 697730 h 697730"/>
                    <a:gd name="connsiteX4" fmla="*/ 41025 w 669025"/>
                    <a:gd name="connsiteY4" fmla="*/ 0 h 697730"/>
                    <a:gd name="connsiteX5" fmla="*/ 307325 w 669025"/>
                    <a:gd name="connsiteY5" fmla="*/ 0 h 697730"/>
                    <a:gd name="connsiteX6" fmla="*/ 334512 w 669025"/>
                    <a:gd name="connsiteY6" fmla="*/ 462390 h 697730"/>
                    <a:gd name="connsiteX7" fmla="*/ 361700 w 669025"/>
                    <a:gd name="connsiteY7" fmla="*/ 0 h 697730"/>
                    <a:gd name="connsiteX8" fmla="*/ 628000 w 669025"/>
                    <a:gd name="connsiteY8" fmla="*/ 0 h 697730"/>
                    <a:gd name="connsiteX0" fmla="*/ 669025 w 669025"/>
                    <a:gd name="connsiteY0" fmla="*/ 697730 h 697730"/>
                    <a:gd name="connsiteX1" fmla="*/ 320675 w 669025"/>
                    <a:gd name="connsiteY1" fmla="*/ 697730 h 697730"/>
                    <a:gd name="connsiteX2" fmla="*/ 0 w 669025"/>
                    <a:gd name="connsiteY2" fmla="*/ 697730 h 697730"/>
                    <a:gd name="connsiteX3" fmla="*/ 41025 w 669025"/>
                    <a:gd name="connsiteY3" fmla="*/ 0 h 697730"/>
                    <a:gd name="connsiteX4" fmla="*/ 307325 w 669025"/>
                    <a:gd name="connsiteY4" fmla="*/ 0 h 697730"/>
                    <a:gd name="connsiteX5" fmla="*/ 334512 w 669025"/>
                    <a:gd name="connsiteY5" fmla="*/ 462390 h 697730"/>
                    <a:gd name="connsiteX6" fmla="*/ 361700 w 669025"/>
                    <a:gd name="connsiteY6" fmla="*/ 0 h 697730"/>
                    <a:gd name="connsiteX7" fmla="*/ 628000 w 669025"/>
                    <a:gd name="connsiteY7" fmla="*/ 0 h 697730"/>
                    <a:gd name="connsiteX8" fmla="*/ 669025 w 669025"/>
                    <a:gd name="connsiteY8" fmla="*/ 697730 h 697730"/>
                    <a:gd name="connsiteX0" fmla="*/ 669025 w 669025"/>
                    <a:gd name="connsiteY0" fmla="*/ 697730 h 697730"/>
                    <a:gd name="connsiteX1" fmla="*/ 0 w 669025"/>
                    <a:gd name="connsiteY1" fmla="*/ 697730 h 697730"/>
                    <a:gd name="connsiteX2" fmla="*/ 41025 w 669025"/>
                    <a:gd name="connsiteY2" fmla="*/ 0 h 697730"/>
                    <a:gd name="connsiteX3" fmla="*/ 307325 w 669025"/>
                    <a:gd name="connsiteY3" fmla="*/ 0 h 697730"/>
                    <a:gd name="connsiteX4" fmla="*/ 334512 w 669025"/>
                    <a:gd name="connsiteY4" fmla="*/ 462390 h 697730"/>
                    <a:gd name="connsiteX5" fmla="*/ 361700 w 669025"/>
                    <a:gd name="connsiteY5" fmla="*/ 0 h 697730"/>
                    <a:gd name="connsiteX6" fmla="*/ 628000 w 669025"/>
                    <a:gd name="connsiteY6" fmla="*/ 0 h 697730"/>
                    <a:gd name="connsiteX7" fmla="*/ 669025 w 669025"/>
                    <a:gd name="connsiteY7" fmla="*/ 69773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9025" h="697730">
                      <a:moveTo>
                        <a:pt x="669025" y="697730"/>
                      </a:moveTo>
                      <a:lnTo>
                        <a:pt x="0" y="697730"/>
                      </a:lnTo>
                      <a:lnTo>
                        <a:pt x="41025" y="0"/>
                      </a:lnTo>
                      <a:lnTo>
                        <a:pt x="307325" y="0"/>
                      </a:lnTo>
                      <a:lnTo>
                        <a:pt x="334512" y="462390"/>
                      </a:lnTo>
                      <a:lnTo>
                        <a:pt x="361700" y="0"/>
                      </a:lnTo>
                      <a:lnTo>
                        <a:pt x="628000" y="0"/>
                      </a:lnTo>
                      <a:lnTo>
                        <a:pt x="669025" y="69773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2" name="四角形: 上の 2 つの角を丸める 1091">
                  <a:extLst>
                    <a:ext uri="{FF2B5EF4-FFF2-40B4-BE49-F238E27FC236}">
                      <a16:creationId xmlns:a16="http://schemas.microsoft.com/office/drawing/2014/main" id="{6319DD72-FDA1-9C8A-F702-58FF160996AE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559210" flipH="1">
                  <a:off x="1884466" y="1845995"/>
                  <a:ext cx="152123" cy="56188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5" name="四角形: 上の 2 つの角を丸める 1094">
                  <a:extLst>
                    <a:ext uri="{FF2B5EF4-FFF2-40B4-BE49-F238E27FC236}">
                      <a16:creationId xmlns:a16="http://schemas.microsoft.com/office/drawing/2014/main" id="{AC92B1FE-0F4C-6824-92D4-CEA9E5036CD7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1040790">
                  <a:off x="2532223" y="1845900"/>
                  <a:ext cx="152123" cy="5763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7E66FF5D-530B-29D2-B6C8-24556DF877C9}"/>
                    </a:ext>
                  </a:extLst>
                </p:cNvPr>
                <p:cNvSpPr/>
                <p:nvPr/>
              </p:nvSpPr>
              <p:spPr>
                <a:xfrm>
                  <a:off x="1922993" y="1811870"/>
                  <a:ext cx="722950" cy="774060"/>
                </a:xfrm>
                <a:custGeom>
                  <a:avLst/>
                  <a:gdLst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159767 h 1197736"/>
                    <a:gd name="connsiteX9" fmla="*/ 0 w 933450"/>
                    <a:gd name="connsiteY9" fmla="*/ 162719 h 1197736"/>
                    <a:gd name="connsiteX10" fmla="*/ 162719 w 933450"/>
                    <a:gd name="connsiteY10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62719 h 1197736"/>
                    <a:gd name="connsiteX9" fmla="*/ 162719 w 933450"/>
                    <a:gd name="connsiteY9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0 w 933450"/>
                    <a:gd name="connsiteY7" fmla="*/ 162719 h 1197736"/>
                    <a:gd name="connsiteX8" fmla="*/ 162719 w 933450"/>
                    <a:gd name="connsiteY8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59767 h 1197736"/>
                    <a:gd name="connsiteX4" fmla="*/ 876931 w 933450"/>
                    <a:gd name="connsiteY4" fmla="*/ 1197736 h 1197736"/>
                    <a:gd name="connsiteX5" fmla="*/ 56519 w 933450"/>
                    <a:gd name="connsiteY5" fmla="*/ 1197736 h 1197736"/>
                    <a:gd name="connsiteX6" fmla="*/ 0 w 933450"/>
                    <a:gd name="connsiteY6" fmla="*/ 162719 h 1197736"/>
                    <a:gd name="connsiteX7" fmla="*/ 162719 w 933450"/>
                    <a:gd name="connsiteY7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97736 h 1197736"/>
                    <a:gd name="connsiteX4" fmla="*/ 56519 w 933450"/>
                    <a:gd name="connsiteY4" fmla="*/ 1197736 h 1197736"/>
                    <a:gd name="connsiteX5" fmla="*/ 0 w 933450"/>
                    <a:gd name="connsiteY5" fmla="*/ 162719 h 1197736"/>
                    <a:gd name="connsiteX6" fmla="*/ 162719 w 933450"/>
                    <a:gd name="connsiteY6" fmla="*/ 0 h 119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450" h="1197736">
                      <a:moveTo>
                        <a:pt x="162719" y="0"/>
                      </a:moveTo>
                      <a:lnTo>
                        <a:pt x="770731" y="0"/>
                      </a:lnTo>
                      <a:cubicBezTo>
                        <a:pt x="860598" y="0"/>
                        <a:pt x="933450" y="72852"/>
                        <a:pt x="933450" y="162719"/>
                      </a:cubicBezTo>
                      <a:lnTo>
                        <a:pt x="876931" y="1197736"/>
                      </a:lnTo>
                      <a:lnTo>
                        <a:pt x="56519" y="1197736"/>
                      </a:lnTo>
                      <a:lnTo>
                        <a:pt x="0" y="162719"/>
                      </a:lnTo>
                      <a:cubicBezTo>
                        <a:pt x="0" y="72852"/>
                        <a:pt x="72852" y="0"/>
                        <a:pt x="162719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2" name="二等辺三角形 1131">
                  <a:extLst>
                    <a:ext uri="{FF2B5EF4-FFF2-40B4-BE49-F238E27FC236}">
                      <a16:creationId xmlns:a16="http://schemas.microsoft.com/office/drawing/2014/main" id="{99902BE1-D862-832E-B556-BB732CE56CB4}"/>
                    </a:ext>
                  </a:extLst>
                </p:cNvPr>
                <p:cNvSpPr/>
                <p:nvPr/>
              </p:nvSpPr>
              <p:spPr>
                <a:xfrm rot="10800000">
                  <a:off x="2064814" y="1806792"/>
                  <a:ext cx="441152" cy="89364"/>
                </a:xfrm>
                <a:prstGeom prst="triangle">
                  <a:avLst/>
                </a:prstGeom>
                <a:solidFill>
                  <a:schemeClr val="accent5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33" name="グループ化 1132">
                  <a:extLst>
                    <a:ext uri="{FF2B5EF4-FFF2-40B4-BE49-F238E27FC236}">
                      <a16:creationId xmlns:a16="http://schemas.microsoft.com/office/drawing/2014/main" id="{E4BB79BD-5F68-70E1-ECB4-AE8E851A10E6}"/>
                    </a:ext>
                  </a:extLst>
                </p:cNvPr>
                <p:cNvGrpSpPr/>
                <p:nvPr/>
              </p:nvGrpSpPr>
              <p:grpSpPr>
                <a:xfrm>
                  <a:off x="2025707" y="1809209"/>
                  <a:ext cx="522348" cy="151744"/>
                  <a:chOff x="1660243" y="1816799"/>
                  <a:chExt cx="522348" cy="151744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1145" name="二等辺三角形 301">
                    <a:extLst>
                      <a:ext uri="{FF2B5EF4-FFF2-40B4-BE49-F238E27FC236}">
                        <a16:creationId xmlns:a16="http://schemas.microsoft.com/office/drawing/2014/main" id="{1BCA8ED1-926A-389C-38AC-261A7EB104F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60243" y="1816799"/>
                    <a:ext cx="270220" cy="151744"/>
                  </a:xfrm>
                  <a:custGeom>
                    <a:avLst/>
                    <a:gdLst>
                      <a:gd name="connsiteX0" fmla="*/ 0 w 288032"/>
                      <a:gd name="connsiteY0" fmla="*/ 211276 h 211276"/>
                      <a:gd name="connsiteX1" fmla="*/ 263077 w 288032"/>
                      <a:gd name="connsiteY1" fmla="*/ 0 h 211276"/>
                      <a:gd name="connsiteX2" fmla="*/ 288032 w 288032"/>
                      <a:gd name="connsiteY2" fmla="*/ 211276 h 211276"/>
                      <a:gd name="connsiteX3" fmla="*/ 0 w 288032"/>
                      <a:gd name="connsiteY3" fmla="*/ 211276 h 211276"/>
                      <a:gd name="connsiteX0" fmla="*/ 0 w 301177"/>
                      <a:gd name="connsiteY0" fmla="*/ 146982 h 146982"/>
                      <a:gd name="connsiteX1" fmla="*/ 301177 w 301177"/>
                      <a:gd name="connsiteY1" fmla="*/ 0 h 146982"/>
                      <a:gd name="connsiteX2" fmla="*/ 288032 w 301177"/>
                      <a:gd name="connsiteY2" fmla="*/ 146982 h 146982"/>
                      <a:gd name="connsiteX3" fmla="*/ 0 w 301177"/>
                      <a:gd name="connsiteY3" fmla="*/ 146982 h 146982"/>
                      <a:gd name="connsiteX0" fmla="*/ 0 w 251170"/>
                      <a:gd name="connsiteY0" fmla="*/ 66019 h 146982"/>
                      <a:gd name="connsiteX1" fmla="*/ 251170 w 251170"/>
                      <a:gd name="connsiteY1" fmla="*/ 0 h 146982"/>
                      <a:gd name="connsiteX2" fmla="*/ 238025 w 251170"/>
                      <a:gd name="connsiteY2" fmla="*/ 146982 h 146982"/>
                      <a:gd name="connsiteX3" fmla="*/ 0 w 251170"/>
                      <a:gd name="connsiteY3" fmla="*/ 66019 h 146982"/>
                      <a:gd name="connsiteX0" fmla="*/ 0 w 270220"/>
                      <a:gd name="connsiteY0" fmla="*/ 70781 h 151744"/>
                      <a:gd name="connsiteX1" fmla="*/ 270220 w 270220"/>
                      <a:gd name="connsiteY1" fmla="*/ 0 h 151744"/>
                      <a:gd name="connsiteX2" fmla="*/ 238025 w 270220"/>
                      <a:gd name="connsiteY2" fmla="*/ 151744 h 151744"/>
                      <a:gd name="connsiteX3" fmla="*/ 0 w 270220"/>
                      <a:gd name="connsiteY3" fmla="*/ 70781 h 151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0220" h="151744">
                        <a:moveTo>
                          <a:pt x="0" y="70781"/>
                        </a:moveTo>
                        <a:lnTo>
                          <a:pt x="270220" y="0"/>
                        </a:lnTo>
                        <a:lnTo>
                          <a:pt x="238025" y="151744"/>
                        </a:lnTo>
                        <a:lnTo>
                          <a:pt x="0" y="70781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46" name="二等辺三角形 301">
                    <a:extLst>
                      <a:ext uri="{FF2B5EF4-FFF2-40B4-BE49-F238E27FC236}">
                        <a16:creationId xmlns:a16="http://schemas.microsoft.com/office/drawing/2014/main" id="{85A8563F-E6C7-2C4E-30A9-73EEEA47DDAE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912371" y="1816799"/>
                    <a:ext cx="270220" cy="151744"/>
                  </a:xfrm>
                  <a:custGeom>
                    <a:avLst/>
                    <a:gdLst>
                      <a:gd name="connsiteX0" fmla="*/ 0 w 288032"/>
                      <a:gd name="connsiteY0" fmla="*/ 211276 h 211276"/>
                      <a:gd name="connsiteX1" fmla="*/ 263077 w 288032"/>
                      <a:gd name="connsiteY1" fmla="*/ 0 h 211276"/>
                      <a:gd name="connsiteX2" fmla="*/ 288032 w 288032"/>
                      <a:gd name="connsiteY2" fmla="*/ 211276 h 211276"/>
                      <a:gd name="connsiteX3" fmla="*/ 0 w 288032"/>
                      <a:gd name="connsiteY3" fmla="*/ 211276 h 211276"/>
                      <a:gd name="connsiteX0" fmla="*/ 0 w 301177"/>
                      <a:gd name="connsiteY0" fmla="*/ 146982 h 146982"/>
                      <a:gd name="connsiteX1" fmla="*/ 301177 w 301177"/>
                      <a:gd name="connsiteY1" fmla="*/ 0 h 146982"/>
                      <a:gd name="connsiteX2" fmla="*/ 288032 w 301177"/>
                      <a:gd name="connsiteY2" fmla="*/ 146982 h 146982"/>
                      <a:gd name="connsiteX3" fmla="*/ 0 w 301177"/>
                      <a:gd name="connsiteY3" fmla="*/ 146982 h 146982"/>
                      <a:gd name="connsiteX0" fmla="*/ 0 w 251170"/>
                      <a:gd name="connsiteY0" fmla="*/ 66019 h 146982"/>
                      <a:gd name="connsiteX1" fmla="*/ 251170 w 251170"/>
                      <a:gd name="connsiteY1" fmla="*/ 0 h 146982"/>
                      <a:gd name="connsiteX2" fmla="*/ 238025 w 251170"/>
                      <a:gd name="connsiteY2" fmla="*/ 146982 h 146982"/>
                      <a:gd name="connsiteX3" fmla="*/ 0 w 251170"/>
                      <a:gd name="connsiteY3" fmla="*/ 66019 h 146982"/>
                      <a:gd name="connsiteX0" fmla="*/ 0 w 270220"/>
                      <a:gd name="connsiteY0" fmla="*/ 70781 h 151744"/>
                      <a:gd name="connsiteX1" fmla="*/ 270220 w 270220"/>
                      <a:gd name="connsiteY1" fmla="*/ 0 h 151744"/>
                      <a:gd name="connsiteX2" fmla="*/ 238025 w 270220"/>
                      <a:gd name="connsiteY2" fmla="*/ 151744 h 151744"/>
                      <a:gd name="connsiteX3" fmla="*/ 0 w 270220"/>
                      <a:gd name="connsiteY3" fmla="*/ 70781 h 151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0220" h="151744">
                        <a:moveTo>
                          <a:pt x="0" y="70781"/>
                        </a:moveTo>
                        <a:lnTo>
                          <a:pt x="270220" y="0"/>
                        </a:lnTo>
                        <a:lnTo>
                          <a:pt x="238025" y="151744"/>
                        </a:lnTo>
                        <a:lnTo>
                          <a:pt x="0" y="70781"/>
                        </a:ln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B4856987-0014-4924-2208-4807D091A6CF}"/>
                    </a:ext>
                  </a:extLst>
                </p:cNvPr>
                <p:cNvGrpSpPr/>
                <p:nvPr/>
              </p:nvGrpSpPr>
              <p:grpSpPr>
                <a:xfrm>
                  <a:off x="1645485" y="726505"/>
                  <a:ext cx="1278092" cy="1171178"/>
                  <a:chOff x="1282644" y="726505"/>
                  <a:chExt cx="1278092" cy="1171178"/>
                </a:xfrm>
              </p:grpSpPr>
              <p:sp>
                <p:nvSpPr>
                  <p:cNvPr id="1141" name="楕円 1140">
                    <a:extLst>
                      <a:ext uri="{FF2B5EF4-FFF2-40B4-BE49-F238E27FC236}">
                        <a16:creationId xmlns:a16="http://schemas.microsoft.com/office/drawing/2014/main" id="{997F8B5A-54DF-469C-CF16-6D5038661FC4}"/>
                      </a:ext>
                    </a:extLst>
                  </p:cNvPr>
                  <p:cNvSpPr/>
                  <p:nvPr/>
                </p:nvSpPr>
                <p:spPr>
                  <a:xfrm>
                    <a:off x="1282644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2" name="楕円 1141">
                    <a:extLst>
                      <a:ext uri="{FF2B5EF4-FFF2-40B4-BE49-F238E27FC236}">
                        <a16:creationId xmlns:a16="http://schemas.microsoft.com/office/drawing/2014/main" id="{EA8BB903-0D2D-BC9E-F3B1-C088FBABA121}"/>
                      </a:ext>
                    </a:extLst>
                  </p:cNvPr>
                  <p:cNvSpPr/>
                  <p:nvPr/>
                </p:nvSpPr>
                <p:spPr>
                  <a:xfrm>
                    <a:off x="2348626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3" name="楕円 1142">
                    <a:extLst>
                      <a:ext uri="{FF2B5EF4-FFF2-40B4-BE49-F238E27FC236}">
                        <a16:creationId xmlns:a16="http://schemas.microsoft.com/office/drawing/2014/main" id="{4C197CE0-BDC0-CAC4-944A-D52998B561D1}"/>
                      </a:ext>
                    </a:extLst>
                  </p:cNvPr>
                  <p:cNvSpPr/>
                  <p:nvPr/>
                </p:nvSpPr>
                <p:spPr>
                  <a:xfrm>
                    <a:off x="1363931" y="726505"/>
                    <a:ext cx="1115393" cy="1115392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4" name="アーチ 1143">
                    <a:extLst>
                      <a:ext uri="{FF2B5EF4-FFF2-40B4-BE49-F238E27FC236}">
                        <a16:creationId xmlns:a16="http://schemas.microsoft.com/office/drawing/2014/main" id="{86AE4F4D-E23F-87F4-A1C9-ED275CC8A73E}"/>
                      </a:ext>
                    </a:extLst>
                  </p:cNvPr>
                  <p:cNvSpPr/>
                  <p:nvPr/>
                </p:nvSpPr>
                <p:spPr>
                  <a:xfrm>
                    <a:off x="1772369" y="1602508"/>
                    <a:ext cx="295176" cy="295175"/>
                  </a:xfrm>
                  <a:prstGeom prst="blockArc">
                    <a:avLst>
                      <a:gd name="adj1" fmla="val 12426846"/>
                      <a:gd name="adj2" fmla="val 19680107"/>
                      <a:gd name="adj3" fmla="val 14627"/>
                    </a:avLst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35" name="正方形/長方形 1134">
                  <a:extLst>
                    <a:ext uri="{FF2B5EF4-FFF2-40B4-BE49-F238E27FC236}">
                      <a16:creationId xmlns:a16="http://schemas.microsoft.com/office/drawing/2014/main" id="{48BA3245-F5C4-01CB-CC1E-EA05EB21635F}"/>
                    </a:ext>
                  </a:extLst>
                </p:cNvPr>
                <p:cNvSpPr/>
                <p:nvPr/>
              </p:nvSpPr>
              <p:spPr>
                <a:xfrm>
                  <a:off x="2264117" y="1892941"/>
                  <a:ext cx="45719" cy="572445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44C688C0-5020-F943-5493-9D22C4E9BAA5}"/>
                    </a:ext>
                  </a:extLst>
                </p:cNvPr>
                <p:cNvSpPr/>
                <p:nvPr/>
              </p:nvSpPr>
              <p:spPr>
                <a:xfrm>
                  <a:off x="1958610" y="2466868"/>
                  <a:ext cx="650986" cy="119063"/>
                </a:xfrm>
                <a:custGeom>
                  <a:avLst/>
                  <a:gdLst>
                    <a:gd name="connsiteX0" fmla="*/ 0 w 650986"/>
                    <a:gd name="connsiteY0" fmla="*/ 0 h 119063"/>
                    <a:gd name="connsiteX1" fmla="*/ 650986 w 650986"/>
                    <a:gd name="connsiteY1" fmla="*/ 0 h 119063"/>
                    <a:gd name="connsiteX2" fmla="*/ 643195 w 650986"/>
                    <a:gd name="connsiteY2" fmla="*/ 119063 h 119063"/>
                    <a:gd name="connsiteX3" fmla="*/ 7792 w 650986"/>
                    <a:gd name="connsiteY3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986" h="119063">
                      <a:moveTo>
                        <a:pt x="0" y="0"/>
                      </a:moveTo>
                      <a:lnTo>
                        <a:pt x="650986" y="0"/>
                      </a:lnTo>
                      <a:lnTo>
                        <a:pt x="643195" y="119063"/>
                      </a:lnTo>
                      <a:lnTo>
                        <a:pt x="7792" y="11906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四角形: 角を丸くする 1136">
                  <a:extLst>
                    <a:ext uri="{FF2B5EF4-FFF2-40B4-BE49-F238E27FC236}">
                      <a16:creationId xmlns:a16="http://schemas.microsoft.com/office/drawing/2014/main" id="{79B65EB7-2D91-E777-1DE2-B00810BC6019}"/>
                    </a:ext>
                  </a:extLst>
                </p:cNvPr>
                <p:cNvSpPr/>
                <p:nvPr/>
              </p:nvSpPr>
              <p:spPr>
                <a:xfrm>
                  <a:off x="2189483" y="2466868"/>
                  <a:ext cx="189241" cy="117581"/>
                </a:xfrm>
                <a:prstGeom prst="roundRect">
                  <a:avLst>
                    <a:gd name="adj" fmla="val 42994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7A255E18-7384-A669-146E-5195595EC77E}"/>
                    </a:ext>
                  </a:extLst>
                </p:cNvPr>
                <p:cNvGrpSpPr/>
                <p:nvPr/>
              </p:nvGrpSpPr>
              <p:grpSpPr>
                <a:xfrm>
                  <a:off x="1742344" y="595859"/>
                  <a:ext cx="1082710" cy="559844"/>
                  <a:chOff x="2828995" y="1981244"/>
                  <a:chExt cx="949902" cy="555391"/>
                </a:xfrm>
              </p:grpSpPr>
              <p:sp>
                <p:nvSpPr>
                  <p:cNvPr id="1139" name="フリーフォーム: 図形 1138">
                    <a:extLst>
                      <a:ext uri="{FF2B5EF4-FFF2-40B4-BE49-F238E27FC236}">
                        <a16:creationId xmlns:a16="http://schemas.microsoft.com/office/drawing/2014/main" id="{E95402E5-3E93-1594-D2A3-3CAC1B90D878}"/>
                      </a:ext>
                    </a:extLst>
                  </p:cNvPr>
                  <p:cNvSpPr/>
                  <p:nvPr/>
                </p:nvSpPr>
                <p:spPr>
                  <a:xfrm>
                    <a:off x="2832842" y="1981244"/>
                    <a:ext cx="942208" cy="461906"/>
                  </a:xfrm>
                  <a:custGeom>
                    <a:avLst/>
                    <a:gdLst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2208" h="436793">
                        <a:moveTo>
                          <a:pt x="471104" y="0"/>
                        </a:moveTo>
                        <a:cubicBezTo>
                          <a:pt x="805399" y="0"/>
                          <a:pt x="892118" y="162805"/>
                          <a:pt x="936406" y="379232"/>
                        </a:cubicBezTo>
                        <a:lnTo>
                          <a:pt x="942208" y="436793"/>
                        </a:lnTo>
                        <a:lnTo>
                          <a:pt x="841847" y="428749"/>
                        </a:lnTo>
                        <a:cubicBezTo>
                          <a:pt x="722094" y="422423"/>
                          <a:pt x="598102" y="419100"/>
                          <a:pt x="471104" y="419100"/>
                        </a:cubicBezTo>
                        <a:cubicBezTo>
                          <a:pt x="344106" y="419100"/>
                          <a:pt x="220114" y="422423"/>
                          <a:pt x="100361" y="428749"/>
                        </a:cubicBezTo>
                        <a:lnTo>
                          <a:pt x="0" y="436793"/>
                        </a:lnTo>
                        <a:lnTo>
                          <a:pt x="5802" y="379232"/>
                        </a:lnTo>
                        <a:cubicBezTo>
                          <a:pt x="50090" y="162805"/>
                          <a:pt x="136809" y="0"/>
                          <a:pt x="471104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0" name="フリーフォーム: 図形 1139">
                    <a:extLst>
                      <a:ext uri="{FF2B5EF4-FFF2-40B4-BE49-F238E27FC236}">
                        <a16:creationId xmlns:a16="http://schemas.microsoft.com/office/drawing/2014/main" id="{718D64B1-FCE2-C1E4-F72B-ECCC146ED670}"/>
                      </a:ext>
                    </a:extLst>
                  </p:cNvPr>
                  <p:cNvSpPr/>
                  <p:nvPr/>
                </p:nvSpPr>
                <p:spPr>
                  <a:xfrm>
                    <a:off x="2828995" y="2392927"/>
                    <a:ext cx="949902" cy="143708"/>
                  </a:xfrm>
                  <a:custGeom>
                    <a:avLst/>
                    <a:gdLst>
                      <a:gd name="connsiteX0" fmla="*/ 472570 w 949902"/>
                      <a:gd name="connsiteY0" fmla="*/ 0 h 169902"/>
                      <a:gd name="connsiteX1" fmla="*/ 845694 w 949902"/>
                      <a:gd name="connsiteY1" fmla="*/ 64211 h 169902"/>
                      <a:gd name="connsiteX2" fmla="*/ 946055 w 949902"/>
                      <a:gd name="connsiteY2" fmla="*/ 66126 h 169902"/>
                      <a:gd name="connsiteX3" fmla="*/ 949902 w 949902"/>
                      <a:gd name="connsiteY3" fmla="*/ 75211 h 169902"/>
                      <a:gd name="connsiteX4" fmla="*/ 810792 w 949902"/>
                      <a:gd name="connsiteY4" fmla="*/ 155175 h 169902"/>
                      <a:gd name="connsiteX5" fmla="*/ 719050 w 949902"/>
                      <a:gd name="connsiteY5" fmla="*/ 169902 h 169902"/>
                      <a:gd name="connsiteX6" fmla="*/ 661849 w 949902"/>
                      <a:gd name="connsiteY6" fmla="*/ 159634 h 169902"/>
                      <a:gd name="connsiteX7" fmla="*/ 472570 w 949902"/>
                      <a:gd name="connsiteY7" fmla="*/ 135732 h 169902"/>
                      <a:gd name="connsiteX8" fmla="*/ 285672 w 949902"/>
                      <a:gd name="connsiteY8" fmla="*/ 159634 h 169902"/>
                      <a:gd name="connsiteX9" fmla="*/ 230121 w 949902"/>
                      <a:gd name="connsiteY9" fmla="*/ 169785 h 169902"/>
                      <a:gd name="connsiteX10" fmla="*/ 139110 w 949902"/>
                      <a:gd name="connsiteY10" fmla="*/ 155175 h 169902"/>
                      <a:gd name="connsiteX11" fmla="*/ 0 w 949902"/>
                      <a:gd name="connsiteY11" fmla="*/ 75211 h 169902"/>
                      <a:gd name="connsiteX12" fmla="*/ 3847 w 949902"/>
                      <a:gd name="connsiteY12" fmla="*/ 66126 h 169902"/>
                      <a:gd name="connsiteX13" fmla="*/ 104208 w 949902"/>
                      <a:gd name="connsiteY13" fmla="*/ 64211 h 169902"/>
                      <a:gd name="connsiteX14" fmla="*/ 472570 w 949902"/>
                      <a:gd name="connsiteY14" fmla="*/ 0 h 169902"/>
                      <a:gd name="connsiteX0" fmla="*/ 472570 w 949902"/>
                      <a:gd name="connsiteY0" fmla="*/ 0 h 143708"/>
                      <a:gd name="connsiteX1" fmla="*/ 845694 w 949902"/>
                      <a:gd name="connsiteY1" fmla="*/ 38017 h 143708"/>
                      <a:gd name="connsiteX2" fmla="*/ 946055 w 949902"/>
                      <a:gd name="connsiteY2" fmla="*/ 39932 h 143708"/>
                      <a:gd name="connsiteX3" fmla="*/ 949902 w 949902"/>
                      <a:gd name="connsiteY3" fmla="*/ 49017 h 143708"/>
                      <a:gd name="connsiteX4" fmla="*/ 810792 w 949902"/>
                      <a:gd name="connsiteY4" fmla="*/ 128981 h 143708"/>
                      <a:gd name="connsiteX5" fmla="*/ 719050 w 949902"/>
                      <a:gd name="connsiteY5" fmla="*/ 143708 h 143708"/>
                      <a:gd name="connsiteX6" fmla="*/ 661849 w 949902"/>
                      <a:gd name="connsiteY6" fmla="*/ 133440 h 143708"/>
                      <a:gd name="connsiteX7" fmla="*/ 472570 w 949902"/>
                      <a:gd name="connsiteY7" fmla="*/ 109538 h 143708"/>
                      <a:gd name="connsiteX8" fmla="*/ 285672 w 949902"/>
                      <a:gd name="connsiteY8" fmla="*/ 133440 h 143708"/>
                      <a:gd name="connsiteX9" fmla="*/ 230121 w 949902"/>
                      <a:gd name="connsiteY9" fmla="*/ 143591 h 143708"/>
                      <a:gd name="connsiteX10" fmla="*/ 139110 w 949902"/>
                      <a:gd name="connsiteY10" fmla="*/ 128981 h 143708"/>
                      <a:gd name="connsiteX11" fmla="*/ 0 w 949902"/>
                      <a:gd name="connsiteY11" fmla="*/ 49017 h 143708"/>
                      <a:gd name="connsiteX12" fmla="*/ 3847 w 949902"/>
                      <a:gd name="connsiteY12" fmla="*/ 39932 h 143708"/>
                      <a:gd name="connsiteX13" fmla="*/ 104208 w 949902"/>
                      <a:gd name="connsiteY13" fmla="*/ 38017 h 143708"/>
                      <a:gd name="connsiteX14" fmla="*/ 472570 w 949902"/>
                      <a:gd name="connsiteY14" fmla="*/ 0 h 143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949902" h="143708">
                        <a:moveTo>
                          <a:pt x="472570" y="0"/>
                        </a:moveTo>
                        <a:cubicBezTo>
                          <a:pt x="599568" y="0"/>
                          <a:pt x="725941" y="36510"/>
                          <a:pt x="845694" y="38017"/>
                        </a:cubicBezTo>
                        <a:lnTo>
                          <a:pt x="946055" y="39932"/>
                        </a:lnTo>
                        <a:lnTo>
                          <a:pt x="949902" y="49017"/>
                        </a:lnTo>
                        <a:cubicBezTo>
                          <a:pt x="949902" y="80245"/>
                          <a:pt x="896741" y="108517"/>
                          <a:pt x="810792" y="128981"/>
                        </a:cubicBezTo>
                        <a:lnTo>
                          <a:pt x="719050" y="143708"/>
                        </a:lnTo>
                        <a:lnTo>
                          <a:pt x="661849" y="133440"/>
                        </a:lnTo>
                        <a:cubicBezTo>
                          <a:pt x="599412" y="121418"/>
                          <a:pt x="536069" y="109538"/>
                          <a:pt x="472570" y="109538"/>
                        </a:cubicBezTo>
                        <a:cubicBezTo>
                          <a:pt x="409071" y="109538"/>
                          <a:pt x="346919" y="121418"/>
                          <a:pt x="285672" y="133440"/>
                        </a:cubicBezTo>
                        <a:lnTo>
                          <a:pt x="230121" y="143591"/>
                        </a:lnTo>
                        <a:lnTo>
                          <a:pt x="139110" y="128981"/>
                        </a:lnTo>
                        <a:cubicBezTo>
                          <a:pt x="53161" y="108517"/>
                          <a:pt x="0" y="80245"/>
                          <a:pt x="0" y="49017"/>
                        </a:cubicBezTo>
                        <a:lnTo>
                          <a:pt x="3847" y="39932"/>
                        </a:lnTo>
                        <a:lnTo>
                          <a:pt x="104208" y="38017"/>
                        </a:lnTo>
                        <a:cubicBezTo>
                          <a:pt x="223961" y="36510"/>
                          <a:pt x="345572" y="0"/>
                          <a:pt x="472570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907C0E72-63F8-9399-138A-E4E21B8828CF}"/>
                  </a:ext>
                </a:extLst>
              </p:cNvPr>
              <p:cNvSpPr/>
              <p:nvPr/>
            </p:nvSpPr>
            <p:spPr>
              <a:xfrm>
                <a:off x="1672269" y="1220258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A3655168-BD16-4963-1839-EFDBBDC3CCC5}"/>
                  </a:ext>
                </a:extLst>
              </p:cNvPr>
              <p:cNvSpPr/>
              <p:nvPr/>
            </p:nvSpPr>
            <p:spPr>
              <a:xfrm>
                <a:off x="2256469" y="1220258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C3F86D90-7A67-A39E-0723-AFC7D67E0233}"/>
                </a:ext>
              </a:extLst>
            </p:cNvPr>
            <p:cNvGrpSpPr/>
            <p:nvPr/>
          </p:nvGrpSpPr>
          <p:grpSpPr>
            <a:xfrm>
              <a:off x="7103356" y="2407009"/>
              <a:ext cx="2088232" cy="1026900"/>
              <a:chOff x="1368152" y="860176"/>
              <a:chExt cx="3710905" cy="1824861"/>
            </a:xfrm>
          </p:grpSpPr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81C0E12B-141E-608E-A7B5-94C7ABA74CCD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A7A4D911-B6D1-A83A-D7B3-FBB069281B79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87EAFC2C-42E6-97E7-5277-A580CA54E105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6BA5AD00-C316-7DA6-30EC-5FA428B849CE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CB05A706-EB3F-2181-7987-27A5CB339017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3C59F6FA-DDD6-3A74-DD1B-2E47F732FAB1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7AB96870-56A4-660F-6A2C-2C84D5C28948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3406A7C9-204F-734C-0AAD-D59F3FF7F04D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D0950E8B-3697-2077-6626-BAB5ED62512C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D7C444BF-2F45-9B3E-254D-74DE00F852A9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D199F68E-D474-A385-0AC8-1BC4278CC44B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B3CF5F89-7F9D-4094-242B-7A49778C5775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DD84F19C-4CAB-E5B1-2CCF-F197E244DB01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A0C5F92A-F450-AE28-2D5E-967060348735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FA2D1200-D2D3-5488-E397-5EA9BC007C40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E2F8AF7F-AFBD-399D-5A63-568767808037}"/>
                </a:ext>
              </a:extLst>
            </p:cNvPr>
            <p:cNvGrpSpPr/>
            <p:nvPr/>
          </p:nvGrpSpPr>
          <p:grpSpPr>
            <a:xfrm rot="20700000">
              <a:off x="7417628" y="1540161"/>
              <a:ext cx="527532" cy="754674"/>
              <a:chOff x="-1449617" y="2846046"/>
              <a:chExt cx="1514624" cy="2166785"/>
            </a:xfrm>
          </p:grpSpPr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6041656E-6F19-B824-E42B-00929FE17612}"/>
                  </a:ext>
                </a:extLst>
              </p:cNvPr>
              <p:cNvSpPr/>
              <p:nvPr/>
            </p:nvSpPr>
            <p:spPr>
              <a:xfrm>
                <a:off x="-1449617" y="2846046"/>
                <a:ext cx="1237302" cy="2166785"/>
              </a:xfrm>
              <a:custGeom>
                <a:avLst/>
                <a:gdLst>
                  <a:gd name="connsiteX0" fmla="*/ 761593 w 1237302"/>
                  <a:gd name="connsiteY0" fmla="*/ 0 h 2166785"/>
                  <a:gd name="connsiteX1" fmla="*/ 895047 w 1237302"/>
                  <a:gd name="connsiteY1" fmla="*/ 133454 h 2166785"/>
                  <a:gd name="connsiteX2" fmla="*/ 895047 w 1237302"/>
                  <a:gd name="connsiteY2" fmla="*/ 1108465 h 2166785"/>
                  <a:gd name="connsiteX3" fmla="*/ 939289 w 1237302"/>
                  <a:gd name="connsiteY3" fmla="*/ 1108465 h 2166785"/>
                  <a:gd name="connsiteX4" fmla="*/ 939289 w 1237302"/>
                  <a:gd name="connsiteY4" fmla="*/ 254511 h 2166785"/>
                  <a:gd name="connsiteX5" fmla="*/ 1072743 w 1237302"/>
                  <a:gd name="connsiteY5" fmla="*/ 121057 h 2166785"/>
                  <a:gd name="connsiteX6" fmla="*/ 1206197 w 1237302"/>
                  <a:gd name="connsiteY6" fmla="*/ 254511 h 2166785"/>
                  <a:gd name="connsiteX7" fmla="*/ 1206197 w 1237302"/>
                  <a:gd name="connsiteY7" fmla="*/ 1226824 h 2166785"/>
                  <a:gd name="connsiteX8" fmla="*/ 1204343 w 1237302"/>
                  <a:gd name="connsiteY8" fmla="*/ 1226824 h 2166785"/>
                  <a:gd name="connsiteX9" fmla="*/ 1237302 w 1237302"/>
                  <a:gd name="connsiteY9" fmla="*/ 1770741 h 2166785"/>
                  <a:gd name="connsiteX10" fmla="*/ 841258 w 1237302"/>
                  <a:gd name="connsiteY10" fmla="*/ 2166785 h 2166785"/>
                  <a:gd name="connsiteX11" fmla="*/ 396044 w 1237302"/>
                  <a:gd name="connsiteY11" fmla="*/ 2166785 h 2166785"/>
                  <a:gd name="connsiteX12" fmla="*/ 0 w 1237302"/>
                  <a:gd name="connsiteY12" fmla="*/ 1770741 h 2166785"/>
                  <a:gd name="connsiteX13" fmla="*/ 34414 w 1237302"/>
                  <a:gd name="connsiteY13" fmla="*/ 1202826 h 2166785"/>
                  <a:gd name="connsiteX14" fmla="*/ 34414 w 1237302"/>
                  <a:gd name="connsiteY14" fmla="*/ 515778 h 2166785"/>
                  <a:gd name="connsiteX15" fmla="*/ 153581 w 1237302"/>
                  <a:gd name="connsiteY15" fmla="*/ 396611 h 2166785"/>
                  <a:gd name="connsiteX16" fmla="*/ 272748 w 1237302"/>
                  <a:gd name="connsiteY16" fmla="*/ 515778 h 2166785"/>
                  <a:gd name="connsiteX17" fmla="*/ 272747 w 1237302"/>
                  <a:gd name="connsiteY17" fmla="*/ 1108465 h 2166785"/>
                  <a:gd name="connsiteX18" fmla="*/ 316989 w 1237302"/>
                  <a:gd name="connsiteY18" fmla="*/ 1108465 h 2166785"/>
                  <a:gd name="connsiteX19" fmla="*/ 316989 w 1237302"/>
                  <a:gd name="connsiteY19" fmla="*/ 254511 h 2166785"/>
                  <a:gd name="connsiteX20" fmla="*/ 450443 w 1237302"/>
                  <a:gd name="connsiteY20" fmla="*/ 121057 h 2166785"/>
                  <a:gd name="connsiteX21" fmla="*/ 583897 w 1237302"/>
                  <a:gd name="connsiteY21" fmla="*/ 254511 h 2166785"/>
                  <a:gd name="connsiteX22" fmla="*/ 583897 w 1237302"/>
                  <a:gd name="connsiteY22" fmla="*/ 1108465 h 2166785"/>
                  <a:gd name="connsiteX23" fmla="*/ 628139 w 1237302"/>
                  <a:gd name="connsiteY23" fmla="*/ 1108465 h 2166785"/>
                  <a:gd name="connsiteX24" fmla="*/ 628139 w 1237302"/>
                  <a:gd name="connsiteY24" fmla="*/ 133454 h 2166785"/>
                  <a:gd name="connsiteX25" fmla="*/ 761593 w 1237302"/>
                  <a:gd name="connsiteY25" fmla="*/ 0 h 2166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7302" h="2166785">
                    <a:moveTo>
                      <a:pt x="761593" y="0"/>
                    </a:moveTo>
                    <a:cubicBezTo>
                      <a:pt x="835298" y="0"/>
                      <a:pt x="895047" y="59749"/>
                      <a:pt x="895047" y="133454"/>
                    </a:cubicBezTo>
                    <a:lnTo>
                      <a:pt x="895047" y="1108465"/>
                    </a:lnTo>
                    <a:lnTo>
                      <a:pt x="939289" y="1108465"/>
                    </a:lnTo>
                    <a:lnTo>
                      <a:pt x="939289" y="254511"/>
                    </a:lnTo>
                    <a:cubicBezTo>
                      <a:pt x="939289" y="180806"/>
                      <a:pt x="999038" y="121057"/>
                      <a:pt x="1072743" y="121057"/>
                    </a:cubicBezTo>
                    <a:cubicBezTo>
                      <a:pt x="1146448" y="121057"/>
                      <a:pt x="1206197" y="180806"/>
                      <a:pt x="1206197" y="254511"/>
                    </a:cubicBezTo>
                    <a:lnTo>
                      <a:pt x="1206197" y="1226824"/>
                    </a:lnTo>
                    <a:lnTo>
                      <a:pt x="1204343" y="1226824"/>
                    </a:lnTo>
                    <a:lnTo>
                      <a:pt x="1237302" y="1770741"/>
                    </a:lnTo>
                    <a:cubicBezTo>
                      <a:pt x="1237302" y="1989470"/>
                      <a:pt x="1059987" y="2166785"/>
                      <a:pt x="841258" y="2166785"/>
                    </a:cubicBezTo>
                    <a:lnTo>
                      <a:pt x="396044" y="2166785"/>
                    </a:lnTo>
                    <a:cubicBezTo>
                      <a:pt x="177315" y="2166785"/>
                      <a:pt x="0" y="1989470"/>
                      <a:pt x="0" y="1770741"/>
                    </a:cubicBezTo>
                    <a:lnTo>
                      <a:pt x="34414" y="1202826"/>
                    </a:lnTo>
                    <a:lnTo>
                      <a:pt x="34414" y="515778"/>
                    </a:lnTo>
                    <a:cubicBezTo>
                      <a:pt x="34414" y="449964"/>
                      <a:pt x="87767" y="396611"/>
                      <a:pt x="153581" y="396611"/>
                    </a:cubicBezTo>
                    <a:cubicBezTo>
                      <a:pt x="219395" y="396611"/>
                      <a:pt x="272748" y="449964"/>
                      <a:pt x="272748" y="515778"/>
                    </a:cubicBezTo>
                    <a:lnTo>
                      <a:pt x="272747" y="1108465"/>
                    </a:lnTo>
                    <a:lnTo>
                      <a:pt x="316989" y="1108465"/>
                    </a:lnTo>
                    <a:lnTo>
                      <a:pt x="316989" y="254511"/>
                    </a:lnTo>
                    <a:cubicBezTo>
                      <a:pt x="316989" y="180806"/>
                      <a:pt x="376738" y="121057"/>
                      <a:pt x="450443" y="121057"/>
                    </a:cubicBezTo>
                    <a:cubicBezTo>
                      <a:pt x="524148" y="121057"/>
                      <a:pt x="583897" y="180806"/>
                      <a:pt x="583897" y="254511"/>
                    </a:cubicBezTo>
                    <a:lnTo>
                      <a:pt x="583897" y="1108465"/>
                    </a:lnTo>
                    <a:lnTo>
                      <a:pt x="628139" y="1108465"/>
                    </a:lnTo>
                    <a:lnTo>
                      <a:pt x="628139" y="133454"/>
                    </a:lnTo>
                    <a:cubicBezTo>
                      <a:pt x="628139" y="59749"/>
                      <a:pt x="687888" y="0"/>
                      <a:pt x="76159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221F6AFD-08CB-3858-F8D1-CA4FB358D508}"/>
                  </a:ext>
                </a:extLst>
              </p:cNvPr>
              <p:cNvSpPr/>
              <p:nvPr/>
            </p:nvSpPr>
            <p:spPr>
              <a:xfrm>
                <a:off x="-546261" y="3623914"/>
                <a:ext cx="611268" cy="1201871"/>
              </a:xfrm>
              <a:custGeom>
                <a:avLst/>
                <a:gdLst>
                  <a:gd name="connsiteX0" fmla="*/ 521156 w 674559"/>
                  <a:gd name="connsiteY0" fmla="*/ 0 h 1201871"/>
                  <a:gd name="connsiteX1" fmla="*/ 674559 w 674559"/>
                  <a:gd name="connsiteY1" fmla="*/ 153403 h 1201871"/>
                  <a:gd name="connsiteX2" fmla="*/ 674558 w 674559"/>
                  <a:gd name="connsiteY2" fmla="*/ 602630 h 1201871"/>
                  <a:gd name="connsiteX3" fmla="*/ 674419 w 674559"/>
                  <a:gd name="connsiteY3" fmla="*/ 602630 h 1201871"/>
                  <a:gd name="connsiteX4" fmla="*/ 674501 w 674559"/>
                  <a:gd name="connsiteY4" fmla="*/ 603814 h 1201871"/>
                  <a:gd name="connsiteX5" fmla="*/ 655086 w 674559"/>
                  <a:gd name="connsiteY5" fmla="*/ 661553 h 1201871"/>
                  <a:gd name="connsiteX6" fmla="*/ 343132 w 674559"/>
                  <a:gd name="connsiteY6" fmla="*/ 1201871 h 1201871"/>
                  <a:gd name="connsiteX7" fmla="*/ 121750 w 674559"/>
                  <a:gd name="connsiteY7" fmla="*/ 1074056 h 1201871"/>
                  <a:gd name="connsiteX8" fmla="*/ 64468 w 674559"/>
                  <a:gd name="connsiteY8" fmla="*/ 1146933 h 1201871"/>
                  <a:gd name="connsiteX9" fmla="*/ 63291 w 674559"/>
                  <a:gd name="connsiteY9" fmla="*/ 829805 h 1201871"/>
                  <a:gd name="connsiteX10" fmla="*/ 217262 w 674559"/>
                  <a:gd name="connsiteY10" fmla="*/ 727239 h 1201871"/>
                  <a:gd name="connsiteX11" fmla="*/ 263946 w 674559"/>
                  <a:gd name="connsiteY11" fmla="*/ 725415 h 1201871"/>
                  <a:gd name="connsiteX12" fmla="*/ 367753 w 674559"/>
                  <a:gd name="connsiteY12" fmla="*/ 545615 h 1201871"/>
                  <a:gd name="connsiteX13" fmla="*/ 367753 w 674559"/>
                  <a:gd name="connsiteY13" fmla="*/ 153403 h 1201871"/>
                  <a:gd name="connsiteX14" fmla="*/ 521156 w 674559"/>
                  <a:gd name="connsiteY14" fmla="*/ 0 h 1201871"/>
                  <a:gd name="connsiteX0" fmla="*/ 121750 w 674559"/>
                  <a:gd name="connsiteY0" fmla="*/ 1074056 h 1201871"/>
                  <a:gd name="connsiteX1" fmla="*/ 64468 w 674559"/>
                  <a:gd name="connsiteY1" fmla="*/ 1146933 h 1201871"/>
                  <a:gd name="connsiteX2" fmla="*/ 63291 w 674559"/>
                  <a:gd name="connsiteY2" fmla="*/ 829805 h 1201871"/>
                  <a:gd name="connsiteX3" fmla="*/ 217262 w 674559"/>
                  <a:gd name="connsiteY3" fmla="*/ 727239 h 1201871"/>
                  <a:gd name="connsiteX4" fmla="*/ 263946 w 674559"/>
                  <a:gd name="connsiteY4" fmla="*/ 725415 h 1201871"/>
                  <a:gd name="connsiteX5" fmla="*/ 367753 w 674559"/>
                  <a:gd name="connsiteY5" fmla="*/ 545615 h 1201871"/>
                  <a:gd name="connsiteX6" fmla="*/ 367753 w 674559"/>
                  <a:gd name="connsiteY6" fmla="*/ 153403 h 1201871"/>
                  <a:gd name="connsiteX7" fmla="*/ 521156 w 674559"/>
                  <a:gd name="connsiteY7" fmla="*/ 0 h 1201871"/>
                  <a:gd name="connsiteX8" fmla="*/ 674559 w 674559"/>
                  <a:gd name="connsiteY8" fmla="*/ 153403 h 1201871"/>
                  <a:gd name="connsiteX9" fmla="*/ 674558 w 674559"/>
                  <a:gd name="connsiteY9" fmla="*/ 602630 h 1201871"/>
                  <a:gd name="connsiteX10" fmla="*/ 674419 w 674559"/>
                  <a:gd name="connsiteY10" fmla="*/ 602630 h 1201871"/>
                  <a:gd name="connsiteX11" fmla="*/ 674501 w 674559"/>
                  <a:gd name="connsiteY11" fmla="*/ 603814 h 1201871"/>
                  <a:gd name="connsiteX12" fmla="*/ 655086 w 674559"/>
                  <a:gd name="connsiteY12" fmla="*/ 661553 h 1201871"/>
                  <a:gd name="connsiteX13" fmla="*/ 343132 w 674559"/>
                  <a:gd name="connsiteY13" fmla="*/ 1201871 h 1201871"/>
                  <a:gd name="connsiteX14" fmla="*/ 213190 w 674559"/>
                  <a:gd name="connsiteY14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13" fmla="*/ 213190 w 674559"/>
                  <a:gd name="connsiteY13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0" fmla="*/ 0 w 611268"/>
                  <a:gd name="connsiteY0" fmla="*/ 829805 h 1201871"/>
                  <a:gd name="connsiteX1" fmla="*/ 153971 w 611268"/>
                  <a:gd name="connsiteY1" fmla="*/ 727239 h 1201871"/>
                  <a:gd name="connsiteX2" fmla="*/ 200655 w 611268"/>
                  <a:gd name="connsiteY2" fmla="*/ 725415 h 1201871"/>
                  <a:gd name="connsiteX3" fmla="*/ 304462 w 611268"/>
                  <a:gd name="connsiteY3" fmla="*/ 545615 h 1201871"/>
                  <a:gd name="connsiteX4" fmla="*/ 304462 w 611268"/>
                  <a:gd name="connsiteY4" fmla="*/ 153403 h 1201871"/>
                  <a:gd name="connsiteX5" fmla="*/ 457865 w 611268"/>
                  <a:gd name="connsiteY5" fmla="*/ 0 h 1201871"/>
                  <a:gd name="connsiteX6" fmla="*/ 611268 w 611268"/>
                  <a:gd name="connsiteY6" fmla="*/ 153403 h 1201871"/>
                  <a:gd name="connsiteX7" fmla="*/ 611267 w 611268"/>
                  <a:gd name="connsiteY7" fmla="*/ 602630 h 1201871"/>
                  <a:gd name="connsiteX8" fmla="*/ 611128 w 611268"/>
                  <a:gd name="connsiteY8" fmla="*/ 602630 h 1201871"/>
                  <a:gd name="connsiteX9" fmla="*/ 611210 w 611268"/>
                  <a:gd name="connsiteY9" fmla="*/ 603814 h 1201871"/>
                  <a:gd name="connsiteX10" fmla="*/ 591795 w 611268"/>
                  <a:gd name="connsiteY10" fmla="*/ 661553 h 1201871"/>
                  <a:gd name="connsiteX11" fmla="*/ 279841 w 611268"/>
                  <a:gd name="connsiteY11" fmla="*/ 1201871 h 120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1268" h="1201871">
                    <a:moveTo>
                      <a:pt x="0" y="829805"/>
                    </a:moveTo>
                    <a:cubicBezTo>
                      <a:pt x="42423" y="775833"/>
                      <a:pt x="98157" y="740590"/>
                      <a:pt x="153971" y="727239"/>
                    </a:cubicBezTo>
                    <a:lnTo>
                      <a:pt x="200655" y="725415"/>
                    </a:lnTo>
                    <a:lnTo>
                      <a:pt x="304462" y="545615"/>
                    </a:lnTo>
                    <a:lnTo>
                      <a:pt x="304462" y="153403"/>
                    </a:lnTo>
                    <a:cubicBezTo>
                      <a:pt x="304462" y="68681"/>
                      <a:pt x="373143" y="0"/>
                      <a:pt x="457865" y="0"/>
                    </a:cubicBezTo>
                    <a:cubicBezTo>
                      <a:pt x="542587" y="0"/>
                      <a:pt x="611268" y="68681"/>
                      <a:pt x="611268" y="153403"/>
                    </a:cubicBezTo>
                    <a:cubicBezTo>
                      <a:pt x="611268" y="303145"/>
                      <a:pt x="611267" y="452888"/>
                      <a:pt x="611267" y="602630"/>
                    </a:cubicBezTo>
                    <a:lnTo>
                      <a:pt x="611128" y="602630"/>
                    </a:lnTo>
                    <a:cubicBezTo>
                      <a:pt x="611155" y="603025"/>
                      <a:pt x="611183" y="603419"/>
                      <a:pt x="611210" y="603814"/>
                    </a:cubicBezTo>
                    <a:cubicBezTo>
                      <a:pt x="608756" y="623589"/>
                      <a:pt x="602385" y="643210"/>
                      <a:pt x="591795" y="661553"/>
                    </a:cubicBezTo>
                    <a:lnTo>
                      <a:pt x="279841" y="1201871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A7433197-1B6C-337F-AE19-5A8C97AA664A}"/>
                </a:ext>
              </a:extLst>
            </p:cNvPr>
            <p:cNvGrpSpPr/>
            <p:nvPr/>
          </p:nvGrpSpPr>
          <p:grpSpPr>
            <a:xfrm rot="900000" flipH="1">
              <a:off x="8373890" y="1540161"/>
              <a:ext cx="527532" cy="754674"/>
              <a:chOff x="-1449617" y="2846046"/>
              <a:chExt cx="1514624" cy="2166785"/>
            </a:xfrm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6167F1E8-ACCE-0D47-B698-D2EAE5DE4626}"/>
                  </a:ext>
                </a:extLst>
              </p:cNvPr>
              <p:cNvSpPr/>
              <p:nvPr/>
            </p:nvSpPr>
            <p:spPr>
              <a:xfrm>
                <a:off x="-1449617" y="2846046"/>
                <a:ext cx="1237302" cy="2166785"/>
              </a:xfrm>
              <a:custGeom>
                <a:avLst/>
                <a:gdLst>
                  <a:gd name="connsiteX0" fmla="*/ 761593 w 1237302"/>
                  <a:gd name="connsiteY0" fmla="*/ 0 h 2166785"/>
                  <a:gd name="connsiteX1" fmla="*/ 895047 w 1237302"/>
                  <a:gd name="connsiteY1" fmla="*/ 133454 h 2166785"/>
                  <a:gd name="connsiteX2" fmla="*/ 895047 w 1237302"/>
                  <a:gd name="connsiteY2" fmla="*/ 1108465 h 2166785"/>
                  <a:gd name="connsiteX3" fmla="*/ 939289 w 1237302"/>
                  <a:gd name="connsiteY3" fmla="*/ 1108465 h 2166785"/>
                  <a:gd name="connsiteX4" fmla="*/ 939289 w 1237302"/>
                  <a:gd name="connsiteY4" fmla="*/ 254511 h 2166785"/>
                  <a:gd name="connsiteX5" fmla="*/ 1072743 w 1237302"/>
                  <a:gd name="connsiteY5" fmla="*/ 121057 h 2166785"/>
                  <a:gd name="connsiteX6" fmla="*/ 1206197 w 1237302"/>
                  <a:gd name="connsiteY6" fmla="*/ 254511 h 2166785"/>
                  <a:gd name="connsiteX7" fmla="*/ 1206197 w 1237302"/>
                  <a:gd name="connsiteY7" fmla="*/ 1226824 h 2166785"/>
                  <a:gd name="connsiteX8" fmla="*/ 1204343 w 1237302"/>
                  <a:gd name="connsiteY8" fmla="*/ 1226824 h 2166785"/>
                  <a:gd name="connsiteX9" fmla="*/ 1237302 w 1237302"/>
                  <a:gd name="connsiteY9" fmla="*/ 1770741 h 2166785"/>
                  <a:gd name="connsiteX10" fmla="*/ 841258 w 1237302"/>
                  <a:gd name="connsiteY10" fmla="*/ 2166785 h 2166785"/>
                  <a:gd name="connsiteX11" fmla="*/ 396044 w 1237302"/>
                  <a:gd name="connsiteY11" fmla="*/ 2166785 h 2166785"/>
                  <a:gd name="connsiteX12" fmla="*/ 0 w 1237302"/>
                  <a:gd name="connsiteY12" fmla="*/ 1770741 h 2166785"/>
                  <a:gd name="connsiteX13" fmla="*/ 34414 w 1237302"/>
                  <a:gd name="connsiteY13" fmla="*/ 1202826 h 2166785"/>
                  <a:gd name="connsiteX14" fmla="*/ 34414 w 1237302"/>
                  <a:gd name="connsiteY14" fmla="*/ 515778 h 2166785"/>
                  <a:gd name="connsiteX15" fmla="*/ 153581 w 1237302"/>
                  <a:gd name="connsiteY15" fmla="*/ 396611 h 2166785"/>
                  <a:gd name="connsiteX16" fmla="*/ 272748 w 1237302"/>
                  <a:gd name="connsiteY16" fmla="*/ 515778 h 2166785"/>
                  <a:gd name="connsiteX17" fmla="*/ 272747 w 1237302"/>
                  <a:gd name="connsiteY17" fmla="*/ 1108465 h 2166785"/>
                  <a:gd name="connsiteX18" fmla="*/ 316989 w 1237302"/>
                  <a:gd name="connsiteY18" fmla="*/ 1108465 h 2166785"/>
                  <a:gd name="connsiteX19" fmla="*/ 316989 w 1237302"/>
                  <a:gd name="connsiteY19" fmla="*/ 254511 h 2166785"/>
                  <a:gd name="connsiteX20" fmla="*/ 450443 w 1237302"/>
                  <a:gd name="connsiteY20" fmla="*/ 121057 h 2166785"/>
                  <a:gd name="connsiteX21" fmla="*/ 583897 w 1237302"/>
                  <a:gd name="connsiteY21" fmla="*/ 254511 h 2166785"/>
                  <a:gd name="connsiteX22" fmla="*/ 583897 w 1237302"/>
                  <a:gd name="connsiteY22" fmla="*/ 1108465 h 2166785"/>
                  <a:gd name="connsiteX23" fmla="*/ 628139 w 1237302"/>
                  <a:gd name="connsiteY23" fmla="*/ 1108465 h 2166785"/>
                  <a:gd name="connsiteX24" fmla="*/ 628139 w 1237302"/>
                  <a:gd name="connsiteY24" fmla="*/ 133454 h 2166785"/>
                  <a:gd name="connsiteX25" fmla="*/ 761593 w 1237302"/>
                  <a:gd name="connsiteY25" fmla="*/ 0 h 2166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7302" h="2166785">
                    <a:moveTo>
                      <a:pt x="761593" y="0"/>
                    </a:moveTo>
                    <a:cubicBezTo>
                      <a:pt x="835298" y="0"/>
                      <a:pt x="895047" y="59749"/>
                      <a:pt x="895047" y="133454"/>
                    </a:cubicBezTo>
                    <a:lnTo>
                      <a:pt x="895047" y="1108465"/>
                    </a:lnTo>
                    <a:lnTo>
                      <a:pt x="939289" y="1108465"/>
                    </a:lnTo>
                    <a:lnTo>
                      <a:pt x="939289" y="254511"/>
                    </a:lnTo>
                    <a:cubicBezTo>
                      <a:pt x="939289" y="180806"/>
                      <a:pt x="999038" y="121057"/>
                      <a:pt x="1072743" y="121057"/>
                    </a:cubicBezTo>
                    <a:cubicBezTo>
                      <a:pt x="1146448" y="121057"/>
                      <a:pt x="1206197" y="180806"/>
                      <a:pt x="1206197" y="254511"/>
                    </a:cubicBezTo>
                    <a:lnTo>
                      <a:pt x="1206197" y="1226824"/>
                    </a:lnTo>
                    <a:lnTo>
                      <a:pt x="1204343" y="1226824"/>
                    </a:lnTo>
                    <a:lnTo>
                      <a:pt x="1237302" y="1770741"/>
                    </a:lnTo>
                    <a:cubicBezTo>
                      <a:pt x="1237302" y="1989470"/>
                      <a:pt x="1059987" y="2166785"/>
                      <a:pt x="841258" y="2166785"/>
                    </a:cubicBezTo>
                    <a:lnTo>
                      <a:pt x="396044" y="2166785"/>
                    </a:lnTo>
                    <a:cubicBezTo>
                      <a:pt x="177315" y="2166785"/>
                      <a:pt x="0" y="1989470"/>
                      <a:pt x="0" y="1770741"/>
                    </a:cubicBezTo>
                    <a:lnTo>
                      <a:pt x="34414" y="1202826"/>
                    </a:lnTo>
                    <a:lnTo>
                      <a:pt x="34414" y="515778"/>
                    </a:lnTo>
                    <a:cubicBezTo>
                      <a:pt x="34414" y="449964"/>
                      <a:pt x="87767" y="396611"/>
                      <a:pt x="153581" y="396611"/>
                    </a:cubicBezTo>
                    <a:cubicBezTo>
                      <a:pt x="219395" y="396611"/>
                      <a:pt x="272748" y="449964"/>
                      <a:pt x="272748" y="515778"/>
                    </a:cubicBezTo>
                    <a:lnTo>
                      <a:pt x="272747" y="1108465"/>
                    </a:lnTo>
                    <a:lnTo>
                      <a:pt x="316989" y="1108465"/>
                    </a:lnTo>
                    <a:lnTo>
                      <a:pt x="316989" y="254511"/>
                    </a:lnTo>
                    <a:cubicBezTo>
                      <a:pt x="316989" y="180806"/>
                      <a:pt x="376738" y="121057"/>
                      <a:pt x="450443" y="121057"/>
                    </a:cubicBezTo>
                    <a:cubicBezTo>
                      <a:pt x="524148" y="121057"/>
                      <a:pt x="583897" y="180806"/>
                      <a:pt x="583897" y="254511"/>
                    </a:cubicBezTo>
                    <a:lnTo>
                      <a:pt x="583897" y="1108465"/>
                    </a:lnTo>
                    <a:lnTo>
                      <a:pt x="628139" y="1108465"/>
                    </a:lnTo>
                    <a:lnTo>
                      <a:pt x="628139" y="133454"/>
                    </a:lnTo>
                    <a:cubicBezTo>
                      <a:pt x="628139" y="59749"/>
                      <a:pt x="687888" y="0"/>
                      <a:pt x="76159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83A6EF66-FA8A-3FBF-229F-8CC760450EF8}"/>
                  </a:ext>
                </a:extLst>
              </p:cNvPr>
              <p:cNvSpPr/>
              <p:nvPr/>
            </p:nvSpPr>
            <p:spPr>
              <a:xfrm>
                <a:off x="-546261" y="3623914"/>
                <a:ext cx="611268" cy="1201871"/>
              </a:xfrm>
              <a:custGeom>
                <a:avLst/>
                <a:gdLst>
                  <a:gd name="connsiteX0" fmla="*/ 521156 w 674559"/>
                  <a:gd name="connsiteY0" fmla="*/ 0 h 1201871"/>
                  <a:gd name="connsiteX1" fmla="*/ 674559 w 674559"/>
                  <a:gd name="connsiteY1" fmla="*/ 153403 h 1201871"/>
                  <a:gd name="connsiteX2" fmla="*/ 674558 w 674559"/>
                  <a:gd name="connsiteY2" fmla="*/ 602630 h 1201871"/>
                  <a:gd name="connsiteX3" fmla="*/ 674419 w 674559"/>
                  <a:gd name="connsiteY3" fmla="*/ 602630 h 1201871"/>
                  <a:gd name="connsiteX4" fmla="*/ 674501 w 674559"/>
                  <a:gd name="connsiteY4" fmla="*/ 603814 h 1201871"/>
                  <a:gd name="connsiteX5" fmla="*/ 655086 w 674559"/>
                  <a:gd name="connsiteY5" fmla="*/ 661553 h 1201871"/>
                  <a:gd name="connsiteX6" fmla="*/ 343132 w 674559"/>
                  <a:gd name="connsiteY6" fmla="*/ 1201871 h 1201871"/>
                  <a:gd name="connsiteX7" fmla="*/ 121750 w 674559"/>
                  <a:gd name="connsiteY7" fmla="*/ 1074056 h 1201871"/>
                  <a:gd name="connsiteX8" fmla="*/ 64468 w 674559"/>
                  <a:gd name="connsiteY8" fmla="*/ 1146933 h 1201871"/>
                  <a:gd name="connsiteX9" fmla="*/ 63291 w 674559"/>
                  <a:gd name="connsiteY9" fmla="*/ 829805 h 1201871"/>
                  <a:gd name="connsiteX10" fmla="*/ 217262 w 674559"/>
                  <a:gd name="connsiteY10" fmla="*/ 727239 h 1201871"/>
                  <a:gd name="connsiteX11" fmla="*/ 263946 w 674559"/>
                  <a:gd name="connsiteY11" fmla="*/ 725415 h 1201871"/>
                  <a:gd name="connsiteX12" fmla="*/ 367753 w 674559"/>
                  <a:gd name="connsiteY12" fmla="*/ 545615 h 1201871"/>
                  <a:gd name="connsiteX13" fmla="*/ 367753 w 674559"/>
                  <a:gd name="connsiteY13" fmla="*/ 153403 h 1201871"/>
                  <a:gd name="connsiteX14" fmla="*/ 521156 w 674559"/>
                  <a:gd name="connsiteY14" fmla="*/ 0 h 1201871"/>
                  <a:gd name="connsiteX0" fmla="*/ 121750 w 674559"/>
                  <a:gd name="connsiteY0" fmla="*/ 1074056 h 1201871"/>
                  <a:gd name="connsiteX1" fmla="*/ 64468 w 674559"/>
                  <a:gd name="connsiteY1" fmla="*/ 1146933 h 1201871"/>
                  <a:gd name="connsiteX2" fmla="*/ 63291 w 674559"/>
                  <a:gd name="connsiteY2" fmla="*/ 829805 h 1201871"/>
                  <a:gd name="connsiteX3" fmla="*/ 217262 w 674559"/>
                  <a:gd name="connsiteY3" fmla="*/ 727239 h 1201871"/>
                  <a:gd name="connsiteX4" fmla="*/ 263946 w 674559"/>
                  <a:gd name="connsiteY4" fmla="*/ 725415 h 1201871"/>
                  <a:gd name="connsiteX5" fmla="*/ 367753 w 674559"/>
                  <a:gd name="connsiteY5" fmla="*/ 545615 h 1201871"/>
                  <a:gd name="connsiteX6" fmla="*/ 367753 w 674559"/>
                  <a:gd name="connsiteY6" fmla="*/ 153403 h 1201871"/>
                  <a:gd name="connsiteX7" fmla="*/ 521156 w 674559"/>
                  <a:gd name="connsiteY7" fmla="*/ 0 h 1201871"/>
                  <a:gd name="connsiteX8" fmla="*/ 674559 w 674559"/>
                  <a:gd name="connsiteY8" fmla="*/ 153403 h 1201871"/>
                  <a:gd name="connsiteX9" fmla="*/ 674558 w 674559"/>
                  <a:gd name="connsiteY9" fmla="*/ 602630 h 1201871"/>
                  <a:gd name="connsiteX10" fmla="*/ 674419 w 674559"/>
                  <a:gd name="connsiteY10" fmla="*/ 602630 h 1201871"/>
                  <a:gd name="connsiteX11" fmla="*/ 674501 w 674559"/>
                  <a:gd name="connsiteY11" fmla="*/ 603814 h 1201871"/>
                  <a:gd name="connsiteX12" fmla="*/ 655086 w 674559"/>
                  <a:gd name="connsiteY12" fmla="*/ 661553 h 1201871"/>
                  <a:gd name="connsiteX13" fmla="*/ 343132 w 674559"/>
                  <a:gd name="connsiteY13" fmla="*/ 1201871 h 1201871"/>
                  <a:gd name="connsiteX14" fmla="*/ 213190 w 674559"/>
                  <a:gd name="connsiteY14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13" fmla="*/ 213190 w 674559"/>
                  <a:gd name="connsiteY13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0" fmla="*/ 0 w 611268"/>
                  <a:gd name="connsiteY0" fmla="*/ 829805 h 1201871"/>
                  <a:gd name="connsiteX1" fmla="*/ 153971 w 611268"/>
                  <a:gd name="connsiteY1" fmla="*/ 727239 h 1201871"/>
                  <a:gd name="connsiteX2" fmla="*/ 200655 w 611268"/>
                  <a:gd name="connsiteY2" fmla="*/ 725415 h 1201871"/>
                  <a:gd name="connsiteX3" fmla="*/ 304462 w 611268"/>
                  <a:gd name="connsiteY3" fmla="*/ 545615 h 1201871"/>
                  <a:gd name="connsiteX4" fmla="*/ 304462 w 611268"/>
                  <a:gd name="connsiteY4" fmla="*/ 153403 h 1201871"/>
                  <a:gd name="connsiteX5" fmla="*/ 457865 w 611268"/>
                  <a:gd name="connsiteY5" fmla="*/ 0 h 1201871"/>
                  <a:gd name="connsiteX6" fmla="*/ 611268 w 611268"/>
                  <a:gd name="connsiteY6" fmla="*/ 153403 h 1201871"/>
                  <a:gd name="connsiteX7" fmla="*/ 611267 w 611268"/>
                  <a:gd name="connsiteY7" fmla="*/ 602630 h 1201871"/>
                  <a:gd name="connsiteX8" fmla="*/ 611128 w 611268"/>
                  <a:gd name="connsiteY8" fmla="*/ 602630 h 1201871"/>
                  <a:gd name="connsiteX9" fmla="*/ 611210 w 611268"/>
                  <a:gd name="connsiteY9" fmla="*/ 603814 h 1201871"/>
                  <a:gd name="connsiteX10" fmla="*/ 591795 w 611268"/>
                  <a:gd name="connsiteY10" fmla="*/ 661553 h 1201871"/>
                  <a:gd name="connsiteX11" fmla="*/ 279841 w 611268"/>
                  <a:gd name="connsiteY11" fmla="*/ 1201871 h 120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1268" h="1201871">
                    <a:moveTo>
                      <a:pt x="0" y="829805"/>
                    </a:moveTo>
                    <a:cubicBezTo>
                      <a:pt x="42423" y="775833"/>
                      <a:pt x="98157" y="740590"/>
                      <a:pt x="153971" y="727239"/>
                    </a:cubicBezTo>
                    <a:lnTo>
                      <a:pt x="200655" y="725415"/>
                    </a:lnTo>
                    <a:lnTo>
                      <a:pt x="304462" y="545615"/>
                    </a:lnTo>
                    <a:lnTo>
                      <a:pt x="304462" y="153403"/>
                    </a:lnTo>
                    <a:cubicBezTo>
                      <a:pt x="304462" y="68681"/>
                      <a:pt x="373143" y="0"/>
                      <a:pt x="457865" y="0"/>
                    </a:cubicBezTo>
                    <a:cubicBezTo>
                      <a:pt x="542587" y="0"/>
                      <a:pt x="611268" y="68681"/>
                      <a:pt x="611268" y="153403"/>
                    </a:cubicBezTo>
                    <a:cubicBezTo>
                      <a:pt x="611268" y="303145"/>
                      <a:pt x="611267" y="452888"/>
                      <a:pt x="611267" y="602630"/>
                    </a:cubicBezTo>
                    <a:lnTo>
                      <a:pt x="611128" y="602630"/>
                    </a:lnTo>
                    <a:cubicBezTo>
                      <a:pt x="611155" y="603025"/>
                      <a:pt x="611183" y="603419"/>
                      <a:pt x="611210" y="603814"/>
                    </a:cubicBezTo>
                    <a:cubicBezTo>
                      <a:pt x="608756" y="623589"/>
                      <a:pt x="602385" y="643210"/>
                      <a:pt x="591795" y="661553"/>
                    </a:cubicBezTo>
                    <a:lnTo>
                      <a:pt x="279841" y="1201871"/>
                    </a:lnTo>
                  </a:path>
                </a:pathLst>
              </a:custGeom>
              <a:solidFill>
                <a:srgbClr val="FFCC99"/>
              </a:solidFill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222" name="グループ化 1221">
            <a:extLst>
              <a:ext uri="{FF2B5EF4-FFF2-40B4-BE49-F238E27FC236}">
                <a16:creationId xmlns:a16="http://schemas.microsoft.com/office/drawing/2014/main" id="{5DE7C2FF-6B6E-2B8F-D2C8-40F11015C326}"/>
              </a:ext>
            </a:extLst>
          </p:cNvPr>
          <p:cNvGrpSpPr/>
          <p:nvPr/>
        </p:nvGrpSpPr>
        <p:grpSpPr>
          <a:xfrm>
            <a:off x="4042656" y="3758320"/>
            <a:ext cx="2088232" cy="2774389"/>
            <a:chOff x="4042656" y="3758320"/>
            <a:chExt cx="2088232" cy="277438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25E7ACDF-21DB-6F6E-3202-91DAD7197BFB}"/>
                </a:ext>
              </a:extLst>
            </p:cNvPr>
            <p:cNvGrpSpPr/>
            <p:nvPr/>
          </p:nvGrpSpPr>
          <p:grpSpPr>
            <a:xfrm>
              <a:off x="4563640" y="3758320"/>
              <a:ext cx="1046264" cy="2375050"/>
              <a:chOff x="1322900" y="443602"/>
              <a:chExt cx="1278092" cy="2901305"/>
            </a:xfrm>
          </p:grpSpPr>
          <p:sp>
            <p:nvSpPr>
              <p:cNvPr id="3" name="楕円 2">
                <a:extLst>
                  <a:ext uri="{FF2B5EF4-FFF2-40B4-BE49-F238E27FC236}">
                    <a16:creationId xmlns:a16="http://schemas.microsoft.com/office/drawing/2014/main" id="{2D8F8CB4-E74B-4D54-E13B-A6AF0C1C0130}"/>
                  </a:ext>
                </a:extLst>
              </p:cNvPr>
              <p:cNvSpPr/>
              <p:nvPr/>
            </p:nvSpPr>
            <p:spPr>
              <a:xfrm>
                <a:off x="1332130" y="718847"/>
                <a:ext cx="1259506" cy="1363533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四角形: 上の 2 つの角を丸める 4">
                <a:extLst>
                  <a:ext uri="{FF2B5EF4-FFF2-40B4-BE49-F238E27FC236}">
                    <a16:creationId xmlns:a16="http://schemas.microsoft.com/office/drawing/2014/main" id="{9FDEBB9B-C394-531D-2109-9635E2C91642}"/>
                  </a:ext>
                </a:extLst>
              </p:cNvPr>
              <p:cNvSpPr>
                <a:spLocks/>
              </p:cNvSpPr>
              <p:nvPr/>
            </p:nvSpPr>
            <p:spPr>
              <a:xfrm rot="559210" flipH="1">
                <a:off x="1563620" y="1874204"/>
                <a:ext cx="206633" cy="5448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CD3ADEB3-93E6-F616-232A-88FFB19390BC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2157050" y="1874105"/>
                <a:ext cx="206633" cy="55994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0A546CC-F399-B530-45EB-ED4E41EAF9D3}"/>
                  </a:ext>
                </a:extLst>
              </p:cNvPr>
              <p:cNvSpPr/>
              <p:nvPr/>
            </p:nvSpPr>
            <p:spPr>
              <a:xfrm rot="10800000">
                <a:off x="1629997" y="2555889"/>
                <a:ext cx="663775" cy="678637"/>
              </a:xfrm>
              <a:custGeom>
                <a:avLst/>
                <a:gdLst>
                  <a:gd name="connsiteX0" fmla="*/ 850898 w 850898"/>
                  <a:gd name="connsiteY0" fmla="*/ 869950 h 869950"/>
                  <a:gd name="connsiteX1" fmla="*/ 0 w 850898"/>
                  <a:gd name="connsiteY1" fmla="*/ 869950 h 869950"/>
                  <a:gd name="connsiteX2" fmla="*/ 111127 w 850898"/>
                  <a:gd name="connsiteY2" fmla="*/ 0 h 869950"/>
                  <a:gd name="connsiteX3" fmla="*/ 399770 w 850898"/>
                  <a:gd name="connsiteY3" fmla="*/ 0 h 869950"/>
                  <a:gd name="connsiteX4" fmla="*/ 427607 w 850898"/>
                  <a:gd name="connsiteY4" fmla="*/ 481423 h 869950"/>
                  <a:gd name="connsiteX5" fmla="*/ 455445 w 850898"/>
                  <a:gd name="connsiteY5" fmla="*/ 0 h 869950"/>
                  <a:gd name="connsiteX6" fmla="*/ 739771 w 850898"/>
                  <a:gd name="connsiteY6" fmla="*/ 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0898" h="869950">
                    <a:moveTo>
                      <a:pt x="850898" y="869950"/>
                    </a:moveTo>
                    <a:lnTo>
                      <a:pt x="0" y="869950"/>
                    </a:lnTo>
                    <a:lnTo>
                      <a:pt x="111127" y="0"/>
                    </a:lnTo>
                    <a:lnTo>
                      <a:pt x="399770" y="0"/>
                    </a:lnTo>
                    <a:lnTo>
                      <a:pt x="427607" y="481423"/>
                    </a:lnTo>
                    <a:lnTo>
                      <a:pt x="455445" y="0"/>
                    </a:lnTo>
                    <a:lnTo>
                      <a:pt x="739771" y="0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92CFF8AA-9B3A-1CF0-61F7-620A15E1B276}"/>
                  </a:ext>
                </a:extLst>
              </p:cNvPr>
              <p:cNvSpPr/>
              <p:nvPr/>
            </p:nvSpPr>
            <p:spPr>
              <a:xfrm>
                <a:off x="1595322" y="3155027"/>
                <a:ext cx="366562" cy="189880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8834D83A-E454-992C-97A2-DB399E2A8379}"/>
                  </a:ext>
                </a:extLst>
              </p:cNvPr>
              <p:cNvSpPr/>
              <p:nvPr/>
            </p:nvSpPr>
            <p:spPr>
              <a:xfrm>
                <a:off x="1961884" y="3155027"/>
                <a:ext cx="366562" cy="189880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D87072E-9761-1405-4881-04FDF5EE6B13}"/>
                  </a:ext>
                </a:extLst>
              </p:cNvPr>
              <p:cNvSpPr/>
              <p:nvPr/>
            </p:nvSpPr>
            <p:spPr>
              <a:xfrm>
                <a:off x="1597797" y="1839693"/>
                <a:ext cx="728173" cy="934339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D20DE165-FBBF-11C4-B86F-B768FF30F36A}"/>
                  </a:ext>
                </a:extLst>
              </p:cNvPr>
              <p:cNvSpPr/>
              <p:nvPr/>
            </p:nvSpPr>
            <p:spPr>
              <a:xfrm>
                <a:off x="1923780" y="2383478"/>
                <a:ext cx="76207" cy="7620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F9DC51F4-87CA-CC48-57C6-302BA9CCBD5A}"/>
                  </a:ext>
                </a:extLst>
              </p:cNvPr>
              <p:cNvSpPr/>
              <p:nvPr/>
            </p:nvSpPr>
            <p:spPr>
              <a:xfrm>
                <a:off x="1923780" y="2573694"/>
                <a:ext cx="76207" cy="76207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FCDB03F7-C2FC-2356-6545-B0FCD09E30A4}"/>
                  </a:ext>
                </a:extLst>
              </p:cNvPr>
              <p:cNvGrpSpPr/>
              <p:nvPr/>
            </p:nvGrpSpPr>
            <p:grpSpPr>
              <a:xfrm>
                <a:off x="1704760" y="1519612"/>
                <a:ext cx="510882" cy="772630"/>
                <a:chOff x="4751681" y="4384562"/>
                <a:chExt cx="510882" cy="772630"/>
              </a:xfrm>
              <a:solidFill>
                <a:srgbClr val="FF0000"/>
              </a:solidFill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6722A52-4BC6-7402-D273-A39554717C80}"/>
                    </a:ext>
                  </a:extLst>
                </p:cNvPr>
                <p:cNvSpPr/>
                <p:nvPr/>
              </p:nvSpPr>
              <p:spPr>
                <a:xfrm>
                  <a:off x="4751681" y="4384562"/>
                  <a:ext cx="510882" cy="444269"/>
                </a:xfrm>
                <a:custGeom>
                  <a:avLst/>
                  <a:gdLst>
                    <a:gd name="connsiteX0" fmla="*/ 148372 w 510882"/>
                    <a:gd name="connsiteY0" fmla="*/ 0 h 444269"/>
                    <a:gd name="connsiteX1" fmla="*/ 135434 w 510882"/>
                    <a:gd name="connsiteY1" fmla="*/ 14368 h 444269"/>
                    <a:gd name="connsiteX2" fmla="*/ 85725 w 510882"/>
                    <a:gd name="connsiteY2" fmla="*/ 175890 h 444269"/>
                    <a:gd name="connsiteX3" fmla="*/ 255441 w 510882"/>
                    <a:gd name="connsiteY3" fmla="*/ 404317 h 444269"/>
                    <a:gd name="connsiteX4" fmla="*/ 425157 w 510882"/>
                    <a:gd name="connsiteY4" fmla="*/ 175890 h 444269"/>
                    <a:gd name="connsiteX5" fmla="*/ 375449 w 510882"/>
                    <a:gd name="connsiteY5" fmla="*/ 14368 h 444269"/>
                    <a:gd name="connsiteX6" fmla="*/ 362511 w 510882"/>
                    <a:gd name="connsiteY6" fmla="*/ 0 h 444269"/>
                    <a:gd name="connsiteX7" fmla="*/ 398261 w 510882"/>
                    <a:gd name="connsiteY7" fmla="*/ 17715 h 444269"/>
                    <a:gd name="connsiteX8" fmla="*/ 510882 w 510882"/>
                    <a:gd name="connsiteY8" fmla="*/ 211079 h 444269"/>
                    <a:gd name="connsiteX9" fmla="*/ 255441 w 510882"/>
                    <a:gd name="connsiteY9" fmla="*/ 444269 h 444269"/>
                    <a:gd name="connsiteX10" fmla="*/ 0 w 510882"/>
                    <a:gd name="connsiteY10" fmla="*/ 211079 h 444269"/>
                    <a:gd name="connsiteX11" fmla="*/ 112622 w 510882"/>
                    <a:gd name="connsiteY11" fmla="*/ 17715 h 444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0882" h="444269">
                      <a:moveTo>
                        <a:pt x="148372" y="0"/>
                      </a:moveTo>
                      <a:lnTo>
                        <a:pt x="135434" y="14368"/>
                      </a:lnTo>
                      <a:cubicBezTo>
                        <a:pt x="104721" y="55705"/>
                        <a:pt x="85725" y="112812"/>
                        <a:pt x="85725" y="175890"/>
                      </a:cubicBezTo>
                      <a:cubicBezTo>
                        <a:pt x="85725" y="302047"/>
                        <a:pt x="161709" y="404317"/>
                        <a:pt x="255441" y="404317"/>
                      </a:cubicBezTo>
                      <a:cubicBezTo>
                        <a:pt x="349173" y="404317"/>
                        <a:pt x="425157" y="302047"/>
                        <a:pt x="425157" y="175890"/>
                      </a:cubicBezTo>
                      <a:cubicBezTo>
                        <a:pt x="425157" y="112812"/>
                        <a:pt x="406161" y="55705"/>
                        <a:pt x="375449" y="14368"/>
                      </a:cubicBezTo>
                      <a:lnTo>
                        <a:pt x="362511" y="0"/>
                      </a:lnTo>
                      <a:lnTo>
                        <a:pt x="398261" y="17715"/>
                      </a:lnTo>
                      <a:cubicBezTo>
                        <a:pt x="466208" y="59621"/>
                        <a:pt x="510882" y="130587"/>
                        <a:pt x="510882" y="211079"/>
                      </a:cubicBezTo>
                      <a:cubicBezTo>
                        <a:pt x="510882" y="339866"/>
                        <a:pt x="396517" y="444269"/>
                        <a:pt x="255441" y="444269"/>
                      </a:cubicBezTo>
                      <a:cubicBezTo>
                        <a:pt x="114365" y="444269"/>
                        <a:pt x="0" y="339866"/>
                        <a:pt x="0" y="211079"/>
                      </a:cubicBezTo>
                      <a:cubicBezTo>
                        <a:pt x="0" y="130587"/>
                        <a:pt x="44674" y="59621"/>
                        <a:pt x="112622" y="17715"/>
                      </a:cubicBezTo>
                      <a:close/>
                    </a:path>
                  </a:pathLst>
                </a:cu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二等辺三角形 27">
                  <a:extLst>
                    <a:ext uri="{FF2B5EF4-FFF2-40B4-BE49-F238E27FC236}">
                      <a16:creationId xmlns:a16="http://schemas.microsoft.com/office/drawing/2014/main" id="{1C5D02A6-73C8-C70F-4D02-2BBB6AA11440}"/>
                    </a:ext>
                  </a:extLst>
                </p:cNvPr>
                <p:cNvSpPr/>
                <p:nvPr/>
              </p:nvSpPr>
              <p:spPr>
                <a:xfrm rot="1800000">
                  <a:off x="4808965" y="4797152"/>
                  <a:ext cx="213749" cy="360040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二等辺三角形 28">
                  <a:extLst>
                    <a:ext uri="{FF2B5EF4-FFF2-40B4-BE49-F238E27FC236}">
                      <a16:creationId xmlns:a16="http://schemas.microsoft.com/office/drawing/2014/main" id="{E55F2629-E1E7-1B46-6FA3-078E0B92E850}"/>
                    </a:ext>
                  </a:extLst>
                </p:cNvPr>
                <p:cNvSpPr/>
                <p:nvPr/>
              </p:nvSpPr>
              <p:spPr>
                <a:xfrm rot="19800000">
                  <a:off x="4991530" y="4797151"/>
                  <a:ext cx="213749" cy="360040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8DE9AEE3-6323-0251-C30A-F14B6DDA9BEF}"/>
                    </a:ext>
                  </a:extLst>
                </p:cNvPr>
                <p:cNvSpPr/>
                <p:nvPr/>
              </p:nvSpPr>
              <p:spPr>
                <a:xfrm>
                  <a:off x="4937419" y="4781551"/>
                  <a:ext cx="139406" cy="132234"/>
                </a:xfrm>
                <a:prstGeom prst="roundRect">
                  <a:avLst>
                    <a:gd name="adj" fmla="val 34674"/>
                  </a:avLst>
                </a:prstGeom>
                <a:grp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98FF67C5-F127-38AE-D721-1C38E325EF9D}"/>
                  </a:ext>
                </a:extLst>
              </p:cNvPr>
              <p:cNvSpPr/>
              <p:nvPr/>
            </p:nvSpPr>
            <p:spPr>
              <a:xfrm>
                <a:off x="1322900" y="1252829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E30BC57-1C73-1A25-C0A7-E9333A9E584A}"/>
                  </a:ext>
                </a:extLst>
              </p:cNvPr>
              <p:cNvSpPr/>
              <p:nvPr/>
            </p:nvSpPr>
            <p:spPr>
              <a:xfrm>
                <a:off x="2388882" y="1252829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328BB906-E4CB-6220-7F3E-3EA6D494BD15}"/>
                  </a:ext>
                </a:extLst>
              </p:cNvPr>
              <p:cNvSpPr/>
              <p:nvPr/>
            </p:nvSpPr>
            <p:spPr>
              <a:xfrm>
                <a:off x="1404187" y="774983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A82B898-571E-0000-3356-36C23C2578C7}"/>
                  </a:ext>
                </a:extLst>
              </p:cNvPr>
              <p:cNvSpPr/>
              <p:nvPr/>
            </p:nvSpPr>
            <p:spPr>
              <a:xfrm>
                <a:off x="1542117" y="1238981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DC093D51-9D19-9573-8963-E9CEF4FB5824}"/>
                  </a:ext>
                </a:extLst>
              </p:cNvPr>
              <p:cNvSpPr/>
              <p:nvPr/>
            </p:nvSpPr>
            <p:spPr>
              <a:xfrm>
                <a:off x="2161787" y="1238981"/>
                <a:ext cx="168949" cy="202925"/>
              </a:xfrm>
              <a:custGeom>
                <a:avLst/>
                <a:gdLst>
                  <a:gd name="connsiteX0" fmla="*/ 0 w 218141"/>
                  <a:gd name="connsiteY0" fmla="*/ 0 h 262011"/>
                  <a:gd name="connsiteX1" fmla="*/ 117341 w 218141"/>
                  <a:gd name="connsiteY1" fmla="*/ 33566 h 262011"/>
                  <a:gd name="connsiteX2" fmla="*/ 125319 w 218141"/>
                  <a:gd name="connsiteY2" fmla="*/ 23577 h 262011"/>
                  <a:gd name="connsiteX3" fmla="*/ 151326 w 218141"/>
                  <a:gd name="connsiteY3" fmla="*/ 13825 h 262011"/>
                  <a:gd name="connsiteX4" fmla="*/ 218141 w 218141"/>
                  <a:gd name="connsiteY4" fmla="*/ 137918 h 262011"/>
                  <a:gd name="connsiteX5" fmla="*/ 151326 w 218141"/>
                  <a:gd name="connsiteY5" fmla="*/ 262011 h 262011"/>
                  <a:gd name="connsiteX6" fmla="*/ 84511 w 218141"/>
                  <a:gd name="connsiteY6" fmla="*/ 137918 h 262011"/>
                  <a:gd name="connsiteX7" fmla="*/ 89762 w 218141"/>
                  <a:gd name="connsiteY7" fmla="*/ 89615 h 262011"/>
                  <a:gd name="connsiteX8" fmla="*/ 90521 w 218141"/>
                  <a:gd name="connsiteY8" fmla="*/ 87525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141" h="262011">
                    <a:moveTo>
                      <a:pt x="0" y="0"/>
                    </a:moveTo>
                    <a:lnTo>
                      <a:pt x="117341" y="33566"/>
                    </a:lnTo>
                    <a:lnTo>
                      <a:pt x="125319" y="23577"/>
                    </a:lnTo>
                    <a:cubicBezTo>
                      <a:pt x="133312" y="17297"/>
                      <a:pt x="142101" y="13825"/>
                      <a:pt x="151326" y="13825"/>
                    </a:cubicBezTo>
                    <a:cubicBezTo>
                      <a:pt x="188227" y="13825"/>
                      <a:pt x="218141" y="69383"/>
                      <a:pt x="218141" y="137918"/>
                    </a:cubicBezTo>
                    <a:cubicBezTo>
                      <a:pt x="218141" y="206453"/>
                      <a:pt x="188227" y="262011"/>
                      <a:pt x="151326" y="262011"/>
                    </a:cubicBezTo>
                    <a:cubicBezTo>
                      <a:pt x="114425" y="262011"/>
                      <a:pt x="84511" y="206453"/>
                      <a:pt x="84511" y="137918"/>
                    </a:cubicBezTo>
                    <a:cubicBezTo>
                      <a:pt x="84511" y="120784"/>
                      <a:pt x="86381" y="104462"/>
                      <a:pt x="89762" y="89615"/>
                    </a:cubicBezTo>
                    <a:lnTo>
                      <a:pt x="90521" y="8752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21">
                <a:extLst>
                  <a:ext uri="{FF2B5EF4-FFF2-40B4-BE49-F238E27FC236}">
                    <a16:creationId xmlns:a16="http://schemas.microsoft.com/office/drawing/2014/main" id="{9D0CF143-A07D-917F-D755-F7C962AA3DDE}"/>
                  </a:ext>
                </a:extLst>
              </p:cNvPr>
              <p:cNvSpPr/>
              <p:nvPr/>
            </p:nvSpPr>
            <p:spPr>
              <a:xfrm>
                <a:off x="1812625" y="1627456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9044B27-4A9E-CBA9-BA3E-D1BFCC038B31}"/>
                  </a:ext>
                </a:extLst>
              </p:cNvPr>
              <p:cNvSpPr/>
              <p:nvPr/>
            </p:nvSpPr>
            <p:spPr>
              <a:xfrm>
                <a:off x="1436352" y="764527"/>
                <a:ext cx="1049640" cy="393267"/>
              </a:xfrm>
              <a:custGeom>
                <a:avLst/>
                <a:gdLst>
                  <a:gd name="connsiteX0" fmla="*/ 678549 w 1355262"/>
                  <a:gd name="connsiteY0" fmla="*/ 0 h 507774"/>
                  <a:gd name="connsiteX1" fmla="*/ 1342042 w 1355262"/>
                  <a:gd name="connsiteY1" fmla="*/ 439793 h 507774"/>
                  <a:gd name="connsiteX2" fmla="*/ 1355262 w 1355262"/>
                  <a:gd name="connsiteY2" fmla="*/ 482380 h 507774"/>
                  <a:gd name="connsiteX3" fmla="*/ 1320584 w 1355262"/>
                  <a:gd name="connsiteY3" fmla="*/ 493145 h 507774"/>
                  <a:gd name="connsiteX4" fmla="*/ 1175463 w 1355262"/>
                  <a:gd name="connsiteY4" fmla="*/ 507774 h 507774"/>
                  <a:gd name="connsiteX5" fmla="*/ 772860 w 1355262"/>
                  <a:gd name="connsiteY5" fmla="*/ 384796 h 507774"/>
                  <a:gd name="connsiteX6" fmla="*/ 668100 w 1355262"/>
                  <a:gd name="connsiteY6" fmla="*/ 298361 h 507774"/>
                  <a:gd name="connsiteX7" fmla="*/ 563340 w 1355262"/>
                  <a:gd name="connsiteY7" fmla="*/ 384796 h 507774"/>
                  <a:gd name="connsiteX8" fmla="*/ 160736 w 1355262"/>
                  <a:gd name="connsiteY8" fmla="*/ 507774 h 507774"/>
                  <a:gd name="connsiteX9" fmla="*/ 15615 w 1355262"/>
                  <a:gd name="connsiteY9" fmla="*/ 493145 h 507774"/>
                  <a:gd name="connsiteX10" fmla="*/ 0 w 1355262"/>
                  <a:gd name="connsiteY10" fmla="*/ 488297 h 507774"/>
                  <a:gd name="connsiteX11" fmla="*/ 15057 w 1355262"/>
                  <a:gd name="connsiteY11" fmla="*/ 439793 h 507774"/>
                  <a:gd name="connsiteX12" fmla="*/ 678549 w 1355262"/>
                  <a:gd name="connsiteY12" fmla="*/ 0 h 507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5262" h="507774">
                    <a:moveTo>
                      <a:pt x="678549" y="0"/>
                    </a:moveTo>
                    <a:cubicBezTo>
                      <a:pt x="976816" y="0"/>
                      <a:pt x="1232728" y="181345"/>
                      <a:pt x="1342042" y="439793"/>
                    </a:cubicBezTo>
                    <a:lnTo>
                      <a:pt x="1355262" y="482380"/>
                    </a:lnTo>
                    <a:lnTo>
                      <a:pt x="1320584" y="493145"/>
                    </a:lnTo>
                    <a:cubicBezTo>
                      <a:pt x="1273709" y="502737"/>
                      <a:pt x="1225174" y="507774"/>
                      <a:pt x="1175463" y="507774"/>
                    </a:cubicBezTo>
                    <a:cubicBezTo>
                      <a:pt x="1026330" y="507774"/>
                      <a:pt x="887785" y="462438"/>
                      <a:pt x="772860" y="384796"/>
                    </a:cubicBezTo>
                    <a:lnTo>
                      <a:pt x="668100" y="298361"/>
                    </a:lnTo>
                    <a:lnTo>
                      <a:pt x="563340" y="384796"/>
                    </a:lnTo>
                    <a:cubicBezTo>
                      <a:pt x="448414" y="462438"/>
                      <a:pt x="309869" y="507774"/>
                      <a:pt x="160736" y="507774"/>
                    </a:cubicBezTo>
                    <a:cubicBezTo>
                      <a:pt x="111025" y="507774"/>
                      <a:pt x="62491" y="502737"/>
                      <a:pt x="15615" y="493145"/>
                    </a:cubicBezTo>
                    <a:lnTo>
                      <a:pt x="0" y="488297"/>
                    </a:lnTo>
                    <a:lnTo>
                      <a:pt x="15057" y="439793"/>
                    </a:lnTo>
                    <a:cubicBezTo>
                      <a:pt x="124371" y="181345"/>
                      <a:pt x="380283" y="0"/>
                      <a:pt x="678549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8ED55BF4-D1F9-D97F-B63C-46120366E6CB}"/>
                  </a:ext>
                </a:extLst>
              </p:cNvPr>
              <p:cNvGrpSpPr/>
              <p:nvPr/>
            </p:nvGrpSpPr>
            <p:grpSpPr>
              <a:xfrm>
                <a:off x="1570716" y="443602"/>
                <a:ext cx="783864" cy="461620"/>
                <a:chOff x="1528171" y="428775"/>
                <a:chExt cx="868954" cy="461620"/>
              </a:xfrm>
            </p:grpSpPr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824E37D0-61A3-B576-0128-B9078B4B446F}"/>
                    </a:ext>
                  </a:extLst>
                </p:cNvPr>
                <p:cNvSpPr/>
                <p:nvPr/>
              </p:nvSpPr>
              <p:spPr>
                <a:xfrm>
                  <a:off x="1528171" y="428775"/>
                  <a:ext cx="868954" cy="342720"/>
                </a:xfrm>
                <a:prstGeom prst="round2SameRect">
                  <a:avLst>
                    <a:gd name="adj1" fmla="val 26887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2BA4E0A8-A05D-89CE-6AC1-8E7C4AB4BB9D}"/>
                    </a:ext>
                  </a:extLst>
                </p:cNvPr>
                <p:cNvSpPr/>
                <p:nvPr/>
              </p:nvSpPr>
              <p:spPr>
                <a:xfrm>
                  <a:off x="1558709" y="716947"/>
                  <a:ext cx="807878" cy="173448"/>
                </a:xfrm>
                <a:prstGeom prst="round2SameRect">
                  <a:avLst>
                    <a:gd name="adj1" fmla="val 304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BD862726-C5A4-BCB5-C60A-8FB2B2CC0ECB}"/>
                </a:ext>
              </a:extLst>
            </p:cNvPr>
            <p:cNvGrpSpPr/>
            <p:nvPr/>
          </p:nvGrpSpPr>
          <p:grpSpPr>
            <a:xfrm>
              <a:off x="4042656" y="5505809"/>
              <a:ext cx="2088232" cy="1026900"/>
              <a:chOff x="1368152" y="860176"/>
              <a:chExt cx="3710905" cy="1824861"/>
            </a:xfrm>
          </p:grpSpPr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8B84995E-BA00-1AC1-5070-0DFEB94181EE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四角形: 角を丸くする 516">
                <a:extLst>
                  <a:ext uri="{FF2B5EF4-FFF2-40B4-BE49-F238E27FC236}">
                    <a16:creationId xmlns:a16="http://schemas.microsoft.com/office/drawing/2014/main" id="{0A57E8D2-AD8C-1BE9-CE7B-4091B2DCF8E2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9D159B29-AF3A-3043-A9C9-BF0571D34B93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AA84E37E-A281-1670-0DE3-84C02CF446A9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四角形: 角を丸くする 572">
                <a:extLst>
                  <a:ext uri="{FF2B5EF4-FFF2-40B4-BE49-F238E27FC236}">
                    <a16:creationId xmlns:a16="http://schemas.microsoft.com/office/drawing/2014/main" id="{715BA702-6AA6-CABA-A9D2-DEC4ACCE4A01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四角形: 角を丸くする 573">
                <a:extLst>
                  <a:ext uri="{FF2B5EF4-FFF2-40B4-BE49-F238E27FC236}">
                    <a16:creationId xmlns:a16="http://schemas.microsoft.com/office/drawing/2014/main" id="{CF3C4896-26CE-25D8-6CF0-CA550B8BC1EF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A9844B6A-1070-22A2-279C-7583E7A370CA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四角形: 角を丸くする 607">
                <a:extLst>
                  <a:ext uri="{FF2B5EF4-FFF2-40B4-BE49-F238E27FC236}">
                    <a16:creationId xmlns:a16="http://schemas.microsoft.com/office/drawing/2014/main" id="{A4DFF1C3-550F-6BF2-6776-1466047E7604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95BE6019-67DA-1860-3B41-181B66C16ADC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646F6C6C-1915-1D37-FA4F-166B0054077C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7A008BB4-1544-32DF-1694-A36B48273C94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92023459-DED5-8F81-BD4F-6E19E8039B30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5A5BB6EA-D693-3DD5-67AF-2C50F9E072D5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F22B9111-C89A-76B4-06D0-0A3693C0BAE9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7BAD5C8F-88D8-166A-F33E-42C72D55BDB0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16" name="フリーフォーム: 図形 1215">
              <a:extLst>
                <a:ext uri="{FF2B5EF4-FFF2-40B4-BE49-F238E27FC236}">
                  <a16:creationId xmlns:a16="http://schemas.microsoft.com/office/drawing/2014/main" id="{4C0C8038-D29B-7AC3-73FD-CB999E604F62}"/>
                </a:ext>
              </a:extLst>
            </p:cNvPr>
            <p:cNvSpPr/>
            <p:nvPr/>
          </p:nvSpPr>
          <p:spPr>
            <a:xfrm rot="20700000">
              <a:off x="4386765" y="4674034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17" name="フリーフォーム: 図形 1216">
              <a:extLst>
                <a:ext uri="{FF2B5EF4-FFF2-40B4-BE49-F238E27FC236}">
                  <a16:creationId xmlns:a16="http://schemas.microsoft.com/office/drawing/2014/main" id="{477D2E84-A4A8-4806-74E9-61846B5B0B7D}"/>
                </a:ext>
              </a:extLst>
            </p:cNvPr>
            <p:cNvSpPr/>
            <p:nvPr/>
          </p:nvSpPr>
          <p:spPr>
            <a:xfrm rot="900000" flipH="1">
              <a:off x="5200580" y="4674034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23" name="グループ化 1222">
            <a:extLst>
              <a:ext uri="{FF2B5EF4-FFF2-40B4-BE49-F238E27FC236}">
                <a16:creationId xmlns:a16="http://schemas.microsoft.com/office/drawing/2014/main" id="{0AE9DC67-ABB6-DDFC-F170-38EB029C88CF}"/>
              </a:ext>
            </a:extLst>
          </p:cNvPr>
          <p:cNvGrpSpPr/>
          <p:nvPr/>
        </p:nvGrpSpPr>
        <p:grpSpPr>
          <a:xfrm>
            <a:off x="7103356" y="3738983"/>
            <a:ext cx="2088232" cy="2793726"/>
            <a:chOff x="7103356" y="3738983"/>
            <a:chExt cx="2088232" cy="2793726"/>
          </a:xfrm>
        </p:grpSpPr>
        <p:grpSp>
          <p:nvGrpSpPr>
            <p:cNvPr id="1147" name="グループ化 1146">
              <a:extLst>
                <a:ext uri="{FF2B5EF4-FFF2-40B4-BE49-F238E27FC236}">
                  <a16:creationId xmlns:a16="http://schemas.microsoft.com/office/drawing/2014/main" id="{6607D0DF-7B72-30B5-3EF2-4C53F9E6548D}"/>
                </a:ext>
              </a:extLst>
            </p:cNvPr>
            <p:cNvGrpSpPr/>
            <p:nvPr/>
          </p:nvGrpSpPr>
          <p:grpSpPr>
            <a:xfrm>
              <a:off x="7597095" y="3738983"/>
              <a:ext cx="1100754" cy="2347446"/>
              <a:chOff x="1645485" y="595859"/>
              <a:chExt cx="1278092" cy="2725635"/>
            </a:xfrm>
          </p:grpSpPr>
          <p:sp>
            <p:nvSpPr>
              <p:cNvPr id="1148" name="楕円 1147">
                <a:extLst>
                  <a:ext uri="{FF2B5EF4-FFF2-40B4-BE49-F238E27FC236}">
                    <a16:creationId xmlns:a16="http://schemas.microsoft.com/office/drawing/2014/main" id="{1517E1BE-3FAE-0959-281A-420960C538FD}"/>
                  </a:ext>
                </a:extLst>
              </p:cNvPr>
              <p:cNvSpPr/>
              <p:nvPr/>
            </p:nvSpPr>
            <p:spPr>
              <a:xfrm>
                <a:off x="1862947" y="1195388"/>
                <a:ext cx="843044" cy="861814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49C0DB5F-5AB3-5152-4AFF-4DB3CBF5E29D}"/>
                  </a:ext>
                </a:extLst>
              </p:cNvPr>
              <p:cNvSpPr/>
              <p:nvPr/>
            </p:nvSpPr>
            <p:spPr>
              <a:xfrm flipH="1">
                <a:off x="2315954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ED19FFEF-6DE1-B2BF-1DEB-D0E1970249E5}"/>
                  </a:ext>
                </a:extLst>
              </p:cNvPr>
              <p:cNvSpPr/>
              <p:nvPr/>
            </p:nvSpPr>
            <p:spPr>
              <a:xfrm>
                <a:off x="1908271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7B8D2903-6E6A-9CFE-D3E6-3051A912CB71}"/>
                  </a:ext>
                </a:extLst>
              </p:cNvPr>
              <p:cNvSpPr/>
              <p:nvPr/>
            </p:nvSpPr>
            <p:spPr>
              <a:xfrm rot="10800000">
                <a:off x="1976991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1" name="四角形: 上の 2 つの角を丸める 1170">
                <a:extLst>
                  <a:ext uri="{FF2B5EF4-FFF2-40B4-BE49-F238E27FC236}">
                    <a16:creationId xmlns:a16="http://schemas.microsoft.com/office/drawing/2014/main" id="{A0418FEC-5324-12F0-854D-85A7EF376355}"/>
                  </a:ext>
                </a:extLst>
              </p:cNvPr>
              <p:cNvSpPr>
                <a:spLocks/>
              </p:cNvSpPr>
              <p:nvPr/>
            </p:nvSpPr>
            <p:spPr>
              <a:xfrm rot="559210" flipH="1">
                <a:off x="1825000" y="1846156"/>
                <a:ext cx="152123" cy="5375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4" name="四角形: 上の 2 つの角を丸める 1173">
                <a:extLst>
                  <a:ext uri="{FF2B5EF4-FFF2-40B4-BE49-F238E27FC236}">
                    <a16:creationId xmlns:a16="http://schemas.microsoft.com/office/drawing/2014/main" id="{85B24E93-CD0B-35E2-969A-865F2C1B9484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2529098" y="1846155"/>
                <a:ext cx="152123" cy="5377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D19B6990-CF95-CA47-6DB4-6367D410DC21}"/>
                  </a:ext>
                </a:extLst>
              </p:cNvPr>
              <p:cNvSpPr/>
              <p:nvPr/>
            </p:nvSpPr>
            <p:spPr>
              <a:xfrm>
                <a:off x="1903273" y="1810389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7" name="二等辺三角形 1176">
                <a:extLst>
                  <a:ext uri="{FF2B5EF4-FFF2-40B4-BE49-F238E27FC236}">
                    <a16:creationId xmlns:a16="http://schemas.microsoft.com/office/drawing/2014/main" id="{80B0CB93-45D4-A746-C8B8-AB1D04FF886D}"/>
                  </a:ext>
                </a:extLst>
              </p:cNvPr>
              <p:cNvSpPr/>
              <p:nvPr/>
            </p:nvSpPr>
            <p:spPr>
              <a:xfrm rot="10800000">
                <a:off x="2064814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78" name="グループ化 1177">
                <a:extLst>
                  <a:ext uri="{FF2B5EF4-FFF2-40B4-BE49-F238E27FC236}">
                    <a16:creationId xmlns:a16="http://schemas.microsoft.com/office/drawing/2014/main" id="{757DAE12-31CB-C3AC-E1CF-96C75C506A11}"/>
                  </a:ext>
                </a:extLst>
              </p:cNvPr>
              <p:cNvGrpSpPr/>
              <p:nvPr/>
            </p:nvGrpSpPr>
            <p:grpSpPr>
              <a:xfrm>
                <a:off x="2025707" y="1809209"/>
                <a:ext cx="522348" cy="151744"/>
                <a:chOff x="1660243" y="1816799"/>
                <a:chExt cx="522348" cy="151744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200" name="二等辺三角形 301">
                  <a:extLst>
                    <a:ext uri="{FF2B5EF4-FFF2-40B4-BE49-F238E27FC236}">
                      <a16:creationId xmlns:a16="http://schemas.microsoft.com/office/drawing/2014/main" id="{B75DECD0-206B-36D8-2096-ED23D30B4359}"/>
                    </a:ext>
                  </a:extLst>
                </p:cNvPr>
                <p:cNvSpPr/>
                <p:nvPr/>
              </p:nvSpPr>
              <p:spPr>
                <a:xfrm rot="10800000">
                  <a:off x="1660243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01" name="二等辺三角形 301">
                  <a:extLst>
                    <a:ext uri="{FF2B5EF4-FFF2-40B4-BE49-F238E27FC236}">
                      <a16:creationId xmlns:a16="http://schemas.microsoft.com/office/drawing/2014/main" id="{4FBC7C95-87EE-3C78-AFD6-62CB5DBBE4A3}"/>
                    </a:ext>
                  </a:extLst>
                </p:cNvPr>
                <p:cNvSpPr/>
                <p:nvPr/>
              </p:nvSpPr>
              <p:spPr>
                <a:xfrm rot="10800000" flipH="1">
                  <a:off x="1912371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79" name="グループ化 1178">
                <a:extLst>
                  <a:ext uri="{FF2B5EF4-FFF2-40B4-BE49-F238E27FC236}">
                    <a16:creationId xmlns:a16="http://schemas.microsoft.com/office/drawing/2014/main" id="{350CA465-8A1D-5C80-4B0D-B6C9C9EC7C6E}"/>
                  </a:ext>
                </a:extLst>
              </p:cNvPr>
              <p:cNvGrpSpPr/>
              <p:nvPr/>
            </p:nvGrpSpPr>
            <p:grpSpPr>
              <a:xfrm>
                <a:off x="1645485" y="726505"/>
                <a:ext cx="1278092" cy="1140565"/>
                <a:chOff x="1282644" y="726505"/>
                <a:chExt cx="1278092" cy="1140565"/>
              </a:xfrm>
            </p:grpSpPr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3733DF9B-3941-DB09-2472-904DCB532C09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楕円 1194">
                  <a:extLst>
                    <a:ext uri="{FF2B5EF4-FFF2-40B4-BE49-F238E27FC236}">
                      <a16:creationId xmlns:a16="http://schemas.microsoft.com/office/drawing/2014/main" id="{08F5A98F-3271-37C4-38A5-5D828891C6CB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6" name="楕円 1195">
                  <a:extLst>
                    <a:ext uri="{FF2B5EF4-FFF2-40B4-BE49-F238E27FC236}">
                      <a16:creationId xmlns:a16="http://schemas.microsoft.com/office/drawing/2014/main" id="{38044FC0-6426-B8F0-D2AE-8B0E0F68F015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D99E4278-03CB-32A7-9AE9-133EE3FF0360}"/>
                    </a:ext>
                  </a:extLst>
                </p:cNvPr>
                <p:cNvSpPr/>
                <p:nvPr/>
              </p:nvSpPr>
              <p:spPr>
                <a:xfrm>
                  <a:off x="1501861" y="1190503"/>
                  <a:ext cx="177567" cy="202925"/>
                </a:xfrm>
                <a:custGeom>
                  <a:avLst/>
                  <a:gdLst>
                    <a:gd name="connsiteX0" fmla="*/ 0 w 229269"/>
                    <a:gd name="connsiteY0" fmla="*/ 0 h 262011"/>
                    <a:gd name="connsiteX1" fmla="*/ 126400 w 229269"/>
                    <a:gd name="connsiteY1" fmla="*/ 36157 h 262011"/>
                    <a:gd name="connsiteX2" fmla="*/ 136447 w 229269"/>
                    <a:gd name="connsiteY2" fmla="*/ 23577 h 262011"/>
                    <a:gd name="connsiteX3" fmla="*/ 162454 w 229269"/>
                    <a:gd name="connsiteY3" fmla="*/ 13825 h 262011"/>
                    <a:gd name="connsiteX4" fmla="*/ 229269 w 229269"/>
                    <a:gd name="connsiteY4" fmla="*/ 137918 h 262011"/>
                    <a:gd name="connsiteX5" fmla="*/ 162454 w 229269"/>
                    <a:gd name="connsiteY5" fmla="*/ 262011 h 262011"/>
                    <a:gd name="connsiteX6" fmla="*/ 95639 w 229269"/>
                    <a:gd name="connsiteY6" fmla="*/ 137918 h 262011"/>
                    <a:gd name="connsiteX7" fmla="*/ 100109 w 229269"/>
                    <a:gd name="connsiteY7" fmla="*/ 96796 h 26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9269" h="262011">
                      <a:moveTo>
                        <a:pt x="0" y="0"/>
                      </a:moveTo>
                      <a:lnTo>
                        <a:pt x="126400" y="36157"/>
                      </a:lnTo>
                      <a:lnTo>
                        <a:pt x="136447" y="23577"/>
                      </a:lnTo>
                      <a:cubicBezTo>
                        <a:pt x="144440" y="17297"/>
                        <a:pt x="153229" y="13825"/>
                        <a:pt x="162454" y="13825"/>
                      </a:cubicBezTo>
                      <a:cubicBezTo>
                        <a:pt x="199355" y="13825"/>
                        <a:pt x="229269" y="69383"/>
                        <a:pt x="229269" y="137918"/>
                      </a:cubicBezTo>
                      <a:cubicBezTo>
                        <a:pt x="229269" y="206453"/>
                        <a:pt x="199355" y="262011"/>
                        <a:pt x="162454" y="262011"/>
                      </a:cubicBezTo>
                      <a:cubicBezTo>
                        <a:pt x="125553" y="262011"/>
                        <a:pt x="95639" y="206453"/>
                        <a:pt x="95639" y="137918"/>
                      </a:cubicBezTo>
                      <a:lnTo>
                        <a:pt x="100109" y="967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0F732D84-EEF9-08CB-27AC-D0972C64F8A1}"/>
                    </a:ext>
                  </a:extLst>
                </p:cNvPr>
                <p:cNvSpPr/>
                <p:nvPr/>
              </p:nvSpPr>
              <p:spPr>
                <a:xfrm>
                  <a:off x="2121531" y="1190503"/>
                  <a:ext cx="168949" cy="202925"/>
                </a:xfrm>
                <a:custGeom>
                  <a:avLst/>
                  <a:gdLst>
                    <a:gd name="connsiteX0" fmla="*/ 0 w 218141"/>
                    <a:gd name="connsiteY0" fmla="*/ 0 h 262011"/>
                    <a:gd name="connsiteX1" fmla="*/ 117341 w 218141"/>
                    <a:gd name="connsiteY1" fmla="*/ 33566 h 262011"/>
                    <a:gd name="connsiteX2" fmla="*/ 125319 w 218141"/>
                    <a:gd name="connsiteY2" fmla="*/ 23577 h 262011"/>
                    <a:gd name="connsiteX3" fmla="*/ 151326 w 218141"/>
                    <a:gd name="connsiteY3" fmla="*/ 13825 h 262011"/>
                    <a:gd name="connsiteX4" fmla="*/ 218141 w 218141"/>
                    <a:gd name="connsiteY4" fmla="*/ 137918 h 262011"/>
                    <a:gd name="connsiteX5" fmla="*/ 151326 w 218141"/>
                    <a:gd name="connsiteY5" fmla="*/ 262011 h 262011"/>
                    <a:gd name="connsiteX6" fmla="*/ 84511 w 218141"/>
                    <a:gd name="connsiteY6" fmla="*/ 137918 h 262011"/>
                    <a:gd name="connsiteX7" fmla="*/ 89762 w 218141"/>
                    <a:gd name="connsiteY7" fmla="*/ 89615 h 262011"/>
                    <a:gd name="connsiteX8" fmla="*/ 90521 w 218141"/>
                    <a:gd name="connsiteY8" fmla="*/ 87525 h 26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141" h="262011">
                      <a:moveTo>
                        <a:pt x="0" y="0"/>
                      </a:moveTo>
                      <a:lnTo>
                        <a:pt x="117341" y="33566"/>
                      </a:lnTo>
                      <a:lnTo>
                        <a:pt x="125319" y="23577"/>
                      </a:lnTo>
                      <a:cubicBezTo>
                        <a:pt x="133312" y="17297"/>
                        <a:pt x="142101" y="13825"/>
                        <a:pt x="151326" y="13825"/>
                      </a:cubicBezTo>
                      <a:cubicBezTo>
                        <a:pt x="188227" y="13825"/>
                        <a:pt x="218141" y="69383"/>
                        <a:pt x="218141" y="137918"/>
                      </a:cubicBezTo>
                      <a:cubicBezTo>
                        <a:pt x="218141" y="206453"/>
                        <a:pt x="188227" y="262011"/>
                        <a:pt x="151326" y="262011"/>
                      </a:cubicBezTo>
                      <a:cubicBezTo>
                        <a:pt x="114425" y="262011"/>
                        <a:pt x="84511" y="206453"/>
                        <a:pt x="84511" y="137918"/>
                      </a:cubicBezTo>
                      <a:cubicBezTo>
                        <a:pt x="84511" y="120784"/>
                        <a:pt x="86381" y="104462"/>
                        <a:pt x="89762" y="89615"/>
                      </a:cubicBezTo>
                      <a:lnTo>
                        <a:pt x="90521" y="8752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アーチ 1198">
                  <a:extLst>
                    <a:ext uri="{FF2B5EF4-FFF2-40B4-BE49-F238E27FC236}">
                      <a16:creationId xmlns:a16="http://schemas.microsoft.com/office/drawing/2014/main" id="{74E0A67F-54AC-ED9C-8A3C-2B21C311C77E}"/>
                    </a:ext>
                  </a:extLst>
                </p:cNvPr>
                <p:cNvSpPr/>
                <p:nvPr/>
              </p:nvSpPr>
              <p:spPr>
                <a:xfrm>
                  <a:off x="1772369" y="1571895"/>
                  <a:ext cx="295176" cy="295175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80" name="正方形/長方形 1179">
                <a:extLst>
                  <a:ext uri="{FF2B5EF4-FFF2-40B4-BE49-F238E27FC236}">
                    <a16:creationId xmlns:a16="http://schemas.microsoft.com/office/drawing/2014/main" id="{2E454529-E9D1-64C1-CE4A-A1652D2BD430}"/>
                  </a:ext>
                </a:extLst>
              </p:cNvPr>
              <p:cNvSpPr/>
              <p:nvPr/>
            </p:nvSpPr>
            <p:spPr>
              <a:xfrm>
                <a:off x="2264117" y="1892941"/>
                <a:ext cx="45719" cy="572445"/>
              </a:xfrm>
              <a:prstGeom prst="rect">
                <a:avLst/>
              </a:prstGeom>
              <a:solidFill>
                <a:srgbClr val="FFCCCC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03B68A19-6736-8F40-FBF9-1C6C149BF1BF}"/>
                  </a:ext>
                </a:extLst>
              </p:cNvPr>
              <p:cNvSpPr/>
              <p:nvPr/>
            </p:nvSpPr>
            <p:spPr>
              <a:xfrm>
                <a:off x="1958610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四角形: 角を丸くする 1181">
                <a:extLst>
                  <a:ext uri="{FF2B5EF4-FFF2-40B4-BE49-F238E27FC236}">
                    <a16:creationId xmlns:a16="http://schemas.microsoft.com/office/drawing/2014/main" id="{14FA64DE-7290-4B82-767A-786CD44B4AAB}"/>
                  </a:ext>
                </a:extLst>
              </p:cNvPr>
              <p:cNvSpPr/>
              <p:nvPr/>
            </p:nvSpPr>
            <p:spPr>
              <a:xfrm>
                <a:off x="2189483" y="2466868"/>
                <a:ext cx="189241" cy="117581"/>
              </a:xfrm>
              <a:prstGeom prst="roundRect">
                <a:avLst>
                  <a:gd name="adj" fmla="val 42994"/>
                </a:avLst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8281198E-40FA-00AD-3B55-E9765B8EE92A}"/>
                  </a:ext>
                </a:extLst>
              </p:cNvPr>
              <p:cNvSpPr/>
              <p:nvPr/>
            </p:nvSpPr>
            <p:spPr>
              <a:xfrm>
                <a:off x="1730047" y="726506"/>
                <a:ext cx="1098962" cy="476193"/>
              </a:xfrm>
              <a:custGeom>
                <a:avLst/>
                <a:gdLst>
                  <a:gd name="connsiteX0" fmla="*/ 549481 w 1098962"/>
                  <a:gd name="connsiteY0" fmla="*/ 0 h 476193"/>
                  <a:gd name="connsiteX1" fmla="*/ 1095848 w 1098962"/>
                  <a:gd name="connsiteY1" fmla="*/ 445301 h 476193"/>
                  <a:gd name="connsiteX2" fmla="*/ 1098962 w 1098962"/>
                  <a:gd name="connsiteY2" fmla="*/ 476193 h 476193"/>
                  <a:gd name="connsiteX3" fmla="*/ 1068534 w 1098962"/>
                  <a:gd name="connsiteY3" fmla="*/ 474918 h 476193"/>
                  <a:gd name="connsiteX4" fmla="*/ 708533 w 1098962"/>
                  <a:gd name="connsiteY4" fmla="*/ 344812 h 476193"/>
                  <a:gd name="connsiteX5" fmla="*/ 549481 w 1098962"/>
                  <a:gd name="connsiteY5" fmla="*/ 233538 h 476193"/>
                  <a:gd name="connsiteX6" fmla="*/ 390429 w 1098962"/>
                  <a:gd name="connsiteY6" fmla="*/ 344812 h 476193"/>
                  <a:gd name="connsiteX7" fmla="*/ 30428 w 1098962"/>
                  <a:gd name="connsiteY7" fmla="*/ 474918 h 476193"/>
                  <a:gd name="connsiteX8" fmla="*/ 0 w 1098962"/>
                  <a:gd name="connsiteY8" fmla="*/ 476193 h 476193"/>
                  <a:gd name="connsiteX9" fmla="*/ 3115 w 1098962"/>
                  <a:gd name="connsiteY9" fmla="*/ 445301 h 476193"/>
                  <a:gd name="connsiteX10" fmla="*/ 549481 w 1098962"/>
                  <a:gd name="connsiteY10" fmla="*/ 0 h 476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8962" h="476193">
                    <a:moveTo>
                      <a:pt x="549481" y="0"/>
                    </a:moveTo>
                    <a:cubicBezTo>
                      <a:pt x="818988" y="0"/>
                      <a:pt x="1043845" y="191168"/>
                      <a:pt x="1095848" y="445301"/>
                    </a:cubicBezTo>
                    <a:lnTo>
                      <a:pt x="1098962" y="476193"/>
                    </a:lnTo>
                    <a:lnTo>
                      <a:pt x="1068534" y="474918"/>
                    </a:lnTo>
                    <a:cubicBezTo>
                      <a:pt x="964218" y="462723"/>
                      <a:pt x="835976" y="418391"/>
                      <a:pt x="708533" y="344812"/>
                    </a:cubicBezTo>
                    <a:lnTo>
                      <a:pt x="549481" y="233538"/>
                    </a:lnTo>
                    <a:lnTo>
                      <a:pt x="390429" y="344812"/>
                    </a:lnTo>
                    <a:cubicBezTo>
                      <a:pt x="262986" y="418391"/>
                      <a:pt x="134744" y="462723"/>
                      <a:pt x="30428" y="474918"/>
                    </a:cubicBezTo>
                    <a:lnTo>
                      <a:pt x="0" y="476193"/>
                    </a:lnTo>
                    <a:lnTo>
                      <a:pt x="3115" y="445301"/>
                    </a:lnTo>
                    <a:cubicBezTo>
                      <a:pt x="55118" y="191168"/>
                      <a:pt x="279974" y="0"/>
                      <a:pt x="5494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3FD1AA39-5155-6797-EFD8-E4A71FBC7A24}"/>
                  </a:ext>
                </a:extLst>
              </p:cNvPr>
              <p:cNvGrpSpPr/>
              <p:nvPr/>
            </p:nvGrpSpPr>
            <p:grpSpPr>
              <a:xfrm>
                <a:off x="1742344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AE2B9F39-1920-3BF6-F894-20ABC1215B38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60823B07-33CD-5A9E-A5CC-9C9FFF49C813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0BAE865A-58FD-DA60-8A89-A782FCF6BD55}"/>
                </a:ext>
              </a:extLst>
            </p:cNvPr>
            <p:cNvGrpSpPr/>
            <p:nvPr/>
          </p:nvGrpSpPr>
          <p:grpSpPr>
            <a:xfrm>
              <a:off x="7103356" y="5505809"/>
              <a:ext cx="2088232" cy="1026900"/>
              <a:chOff x="1368152" y="860176"/>
              <a:chExt cx="3710905" cy="1824861"/>
            </a:xfrm>
          </p:grpSpPr>
          <p:sp>
            <p:nvSpPr>
              <p:cNvPr id="617" name="正方形/長方形 616">
                <a:extLst>
                  <a:ext uri="{FF2B5EF4-FFF2-40B4-BE49-F238E27FC236}">
                    <a16:creationId xmlns:a16="http://schemas.microsoft.com/office/drawing/2014/main" id="{AA88E088-E380-AA27-AD10-85311265A5A4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EEF74982-DD83-10BC-2D8A-8E932D171F9C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51948CD4-68C0-CCAE-3280-B6A432ACD071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E478B495-64F5-262B-8265-078711E80432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四角形: 角を丸くする 638">
                <a:extLst>
                  <a:ext uri="{FF2B5EF4-FFF2-40B4-BE49-F238E27FC236}">
                    <a16:creationId xmlns:a16="http://schemas.microsoft.com/office/drawing/2014/main" id="{B60034DB-0D1D-6930-6BE9-0C033D8D5D89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四角形: 角を丸くする 672">
                <a:extLst>
                  <a:ext uri="{FF2B5EF4-FFF2-40B4-BE49-F238E27FC236}">
                    <a16:creationId xmlns:a16="http://schemas.microsoft.com/office/drawing/2014/main" id="{30380FF8-F60A-ED0D-08CD-58E569CC11D6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4B6F89F8-6E33-2D30-6AB5-86B919225D20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四角形: 角を丸くする 713">
                <a:extLst>
                  <a:ext uri="{FF2B5EF4-FFF2-40B4-BE49-F238E27FC236}">
                    <a16:creationId xmlns:a16="http://schemas.microsoft.com/office/drawing/2014/main" id="{431D6FA5-20B6-8F1E-A049-5737AA6D5C93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0F44856A-70CA-A49E-5A48-EC1EF353BE4C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929EBE62-DEFC-8340-E15B-E492CCAD6D31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2C48D1B4-355F-B9B8-B422-ED7F2FCA0CD3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9A7A1004-E42A-27DC-D249-A09E58D9054E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F2408449-1CC6-9ADD-3165-F2D72F889E67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D47E4940-47B5-0A0B-7B5A-3968ED8721C0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A9650A34-9A8F-D019-74D9-EBE84E505817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18" name="フリーフォーム: 図形 1217">
              <a:extLst>
                <a:ext uri="{FF2B5EF4-FFF2-40B4-BE49-F238E27FC236}">
                  <a16:creationId xmlns:a16="http://schemas.microsoft.com/office/drawing/2014/main" id="{200CB9B8-5129-35A6-5EB9-C25B969A6864}"/>
                </a:ext>
              </a:extLst>
            </p:cNvPr>
            <p:cNvSpPr/>
            <p:nvPr/>
          </p:nvSpPr>
          <p:spPr>
            <a:xfrm rot="20700000">
              <a:off x="7431717" y="4591738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19" name="フリーフォーム: 図形 1218">
              <a:extLst>
                <a:ext uri="{FF2B5EF4-FFF2-40B4-BE49-F238E27FC236}">
                  <a16:creationId xmlns:a16="http://schemas.microsoft.com/office/drawing/2014/main" id="{18AA332C-C8F1-E4A8-CA87-52EA35D7025B}"/>
                </a:ext>
              </a:extLst>
            </p:cNvPr>
            <p:cNvSpPr/>
            <p:nvPr/>
          </p:nvSpPr>
          <p:spPr>
            <a:xfrm rot="900000" flipH="1">
              <a:off x="8245532" y="4591738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0403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D5A35-7477-49A2-79FE-C0CE5FA14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255693AB-2075-CE98-FF83-3CA0A459F215}"/>
              </a:ext>
            </a:extLst>
          </p:cNvPr>
          <p:cNvSpPr txBox="1"/>
          <p:nvPr/>
        </p:nvSpPr>
        <p:spPr>
          <a:xfrm>
            <a:off x="3475687" y="211844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一万円札お断りのイラスト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025B7D3-DF11-8D40-7BF9-E920272F68FF}"/>
              </a:ext>
            </a:extLst>
          </p:cNvPr>
          <p:cNvGrpSpPr/>
          <p:nvPr/>
        </p:nvGrpSpPr>
        <p:grpSpPr>
          <a:xfrm>
            <a:off x="956556" y="582439"/>
            <a:ext cx="2088232" cy="2851470"/>
            <a:chOff x="956556" y="582439"/>
            <a:chExt cx="2088232" cy="2851470"/>
          </a:xfrm>
        </p:grpSpPr>
        <p:grpSp>
          <p:nvGrpSpPr>
            <p:cNvPr id="1036" name="グループ化 1035">
              <a:extLst>
                <a:ext uri="{FF2B5EF4-FFF2-40B4-BE49-F238E27FC236}">
                  <a16:creationId xmlns:a16="http://schemas.microsoft.com/office/drawing/2014/main" id="{9FD253F9-509D-0345-C0DC-102593705E72}"/>
                </a:ext>
              </a:extLst>
            </p:cNvPr>
            <p:cNvGrpSpPr/>
            <p:nvPr/>
          </p:nvGrpSpPr>
          <p:grpSpPr>
            <a:xfrm>
              <a:off x="1219982" y="582439"/>
              <a:ext cx="1561381" cy="2380245"/>
              <a:chOff x="-1527731" y="3240829"/>
              <a:chExt cx="1794865" cy="2736179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80542D53-44CA-7D35-CE5C-A049EEDDE7A1}"/>
                  </a:ext>
                </a:extLst>
              </p:cNvPr>
              <p:cNvGrpSpPr/>
              <p:nvPr/>
            </p:nvGrpSpPr>
            <p:grpSpPr>
              <a:xfrm>
                <a:off x="-1312585" y="3240829"/>
                <a:ext cx="1579719" cy="2736179"/>
                <a:chOff x="4364662" y="583245"/>
                <a:chExt cx="1579719" cy="2736179"/>
              </a:xfrm>
            </p:grpSpPr>
            <p:sp>
              <p:nvSpPr>
                <p:cNvPr id="99" name="楕円 34">
                  <a:extLst>
                    <a:ext uri="{FF2B5EF4-FFF2-40B4-BE49-F238E27FC236}">
                      <a16:creationId xmlns:a16="http://schemas.microsoft.com/office/drawing/2014/main" id="{45059BDE-EC7A-EA6E-7BA5-5CA46B8587A7}"/>
                    </a:ext>
                  </a:extLst>
                </p:cNvPr>
                <p:cNvSpPr/>
                <p:nvPr/>
              </p:nvSpPr>
              <p:spPr>
                <a:xfrm rot="17100000">
                  <a:off x="5589442" y="898863"/>
                  <a:ext cx="161786" cy="455300"/>
                </a:xfrm>
                <a:custGeom>
                  <a:avLst/>
                  <a:gdLst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048" h="617785">
                      <a:moveTo>
                        <a:pt x="0" y="216024"/>
                      </a:moveTo>
                      <a:cubicBezTo>
                        <a:pt x="0" y="96717"/>
                        <a:pt x="96717" y="0"/>
                        <a:pt x="216024" y="0"/>
                      </a:cubicBezTo>
                      <a:cubicBezTo>
                        <a:pt x="335331" y="0"/>
                        <a:pt x="432048" y="96717"/>
                        <a:pt x="432048" y="216024"/>
                      </a:cubicBezTo>
                      <a:cubicBezTo>
                        <a:pt x="432048" y="335331"/>
                        <a:pt x="301994" y="505866"/>
                        <a:pt x="218406" y="617785"/>
                      </a:cubicBezTo>
                      <a:cubicBezTo>
                        <a:pt x="134818" y="508247"/>
                        <a:pt x="0" y="335331"/>
                        <a:pt x="0" y="21602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楕円 34">
                  <a:extLst>
                    <a:ext uri="{FF2B5EF4-FFF2-40B4-BE49-F238E27FC236}">
                      <a16:creationId xmlns:a16="http://schemas.microsoft.com/office/drawing/2014/main" id="{37315AEF-43B8-720C-3BEE-6BAB7D7BADEE}"/>
                    </a:ext>
                  </a:extLst>
                </p:cNvPr>
                <p:cNvSpPr/>
                <p:nvPr/>
              </p:nvSpPr>
              <p:spPr>
                <a:xfrm rot="15300000">
                  <a:off x="5635838" y="747732"/>
                  <a:ext cx="161786" cy="455300"/>
                </a:xfrm>
                <a:custGeom>
                  <a:avLst/>
                  <a:gdLst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432048"/>
                    <a:gd name="connsiteX1" fmla="*/ 216024 w 432048"/>
                    <a:gd name="connsiteY1" fmla="*/ 0 h 432048"/>
                    <a:gd name="connsiteX2" fmla="*/ 432048 w 432048"/>
                    <a:gd name="connsiteY2" fmla="*/ 216024 h 432048"/>
                    <a:gd name="connsiteX3" fmla="*/ 216024 w 432048"/>
                    <a:gd name="connsiteY3" fmla="*/ 432048 h 432048"/>
                    <a:gd name="connsiteX4" fmla="*/ 0 w 432048"/>
                    <a:gd name="connsiteY4" fmla="*/ 216024 h 432048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  <a:gd name="connsiteX0" fmla="*/ 0 w 432048"/>
                    <a:gd name="connsiteY0" fmla="*/ 216024 h 617785"/>
                    <a:gd name="connsiteX1" fmla="*/ 216024 w 432048"/>
                    <a:gd name="connsiteY1" fmla="*/ 0 h 617785"/>
                    <a:gd name="connsiteX2" fmla="*/ 432048 w 432048"/>
                    <a:gd name="connsiteY2" fmla="*/ 216024 h 617785"/>
                    <a:gd name="connsiteX3" fmla="*/ 218406 w 432048"/>
                    <a:gd name="connsiteY3" fmla="*/ 617785 h 617785"/>
                    <a:gd name="connsiteX4" fmla="*/ 0 w 432048"/>
                    <a:gd name="connsiteY4" fmla="*/ 216024 h 617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2048" h="617785">
                      <a:moveTo>
                        <a:pt x="0" y="216024"/>
                      </a:moveTo>
                      <a:cubicBezTo>
                        <a:pt x="0" y="96717"/>
                        <a:pt x="96717" y="0"/>
                        <a:pt x="216024" y="0"/>
                      </a:cubicBezTo>
                      <a:cubicBezTo>
                        <a:pt x="335331" y="0"/>
                        <a:pt x="432048" y="96717"/>
                        <a:pt x="432048" y="216024"/>
                      </a:cubicBezTo>
                      <a:cubicBezTo>
                        <a:pt x="432048" y="335331"/>
                        <a:pt x="301994" y="505866"/>
                        <a:pt x="218406" y="617785"/>
                      </a:cubicBezTo>
                      <a:cubicBezTo>
                        <a:pt x="134818" y="508247"/>
                        <a:pt x="0" y="335331"/>
                        <a:pt x="0" y="21602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2DD01502-C5FE-A575-B37C-0915C8693AEE}"/>
                    </a:ext>
                  </a:extLst>
                </p:cNvPr>
                <p:cNvGrpSpPr/>
                <p:nvPr/>
              </p:nvGrpSpPr>
              <p:grpSpPr>
                <a:xfrm>
                  <a:off x="4602298" y="2821640"/>
                  <a:ext cx="365898" cy="497784"/>
                  <a:chOff x="1565274" y="2821640"/>
                  <a:chExt cx="365898" cy="497784"/>
                </a:xfrm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3D40A785-D351-8FE7-97A8-7CC2AC635D9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7640" y="2821640"/>
                    <a:ext cx="313532" cy="471606"/>
                  </a:xfrm>
                  <a:custGeom>
                    <a:avLst/>
                    <a:gdLst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251954 w 313532"/>
                      <a:gd name="connsiteY10" fmla="*/ 123155 h 471606"/>
                      <a:gd name="connsiteX11" fmla="*/ 164934 w 313532"/>
                      <a:gd name="connsiteY11" fmla="*/ 123155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13532" h="471606">
                        <a:moveTo>
                          <a:pt x="202862" y="471606"/>
                        </a:moveTo>
                        <a:lnTo>
                          <a:pt x="0" y="471606"/>
                        </a:lnTo>
                        <a:lnTo>
                          <a:pt x="39709" y="106792"/>
                        </a:lnTo>
                        <a:lnTo>
                          <a:pt x="35672" y="105119"/>
                        </a:lnTo>
                        <a:cubicBezTo>
                          <a:pt x="24528" y="93976"/>
                          <a:pt x="17636" y="78581"/>
                          <a:pt x="17636" y="61577"/>
                        </a:cubicBezTo>
                        <a:cubicBezTo>
                          <a:pt x="17636" y="48518"/>
                          <a:pt x="17637" y="35458"/>
                          <a:pt x="17637" y="22399"/>
                        </a:cubicBezTo>
                        <a:cubicBezTo>
                          <a:pt x="17637" y="10028"/>
                          <a:pt x="27665" y="0"/>
                          <a:pt x="40036" y="0"/>
                        </a:cubicBezTo>
                        <a:lnTo>
                          <a:pt x="291133" y="0"/>
                        </a:lnTo>
                        <a:cubicBezTo>
                          <a:pt x="303504" y="0"/>
                          <a:pt x="313532" y="10028"/>
                          <a:pt x="313532" y="22399"/>
                        </a:cubicBezTo>
                        <a:lnTo>
                          <a:pt x="313532" y="61577"/>
                        </a:lnTo>
                        <a:cubicBezTo>
                          <a:pt x="288766" y="78370"/>
                          <a:pt x="237354" y="92917"/>
                          <a:pt x="164934" y="123155"/>
                        </a:cubicBezTo>
                        <a:lnTo>
                          <a:pt x="202862" y="471606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月 149">
                    <a:extLst>
                      <a:ext uri="{FF2B5EF4-FFF2-40B4-BE49-F238E27FC236}">
                        <a16:creationId xmlns:a16="http://schemas.microsoft.com/office/drawing/2014/main" id="{B27CA895-574F-4DDA-A877-1A8D7B181F24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677996" y="3172218"/>
                    <a:ext cx="45719" cy="125391"/>
                  </a:xfrm>
                  <a:prstGeom prst="moon">
                    <a:avLst>
                      <a:gd name="adj" fmla="val 8168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1" name="四角形: 上の 2 つの角を丸める 150">
                    <a:extLst>
                      <a:ext uri="{FF2B5EF4-FFF2-40B4-BE49-F238E27FC236}">
                        <a16:creationId xmlns:a16="http://schemas.microsoft.com/office/drawing/2014/main" id="{D52C9C15-990C-F641-76C3-64409FA2AC52}"/>
                      </a:ext>
                    </a:extLst>
                  </p:cNvPr>
                  <p:cNvSpPr/>
                  <p:nvPr/>
                </p:nvSpPr>
                <p:spPr>
                  <a:xfrm>
                    <a:off x="1565274" y="3273705"/>
                    <a:ext cx="354681" cy="45719"/>
                  </a:xfrm>
                  <a:prstGeom prst="round2SameRect">
                    <a:avLst>
                      <a:gd name="adj1" fmla="val 50000"/>
                      <a:gd name="adj2" fmla="val 7082"/>
                    </a:avLst>
                  </a:prstGeom>
                  <a:solidFill>
                    <a:srgbClr val="FFC0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BBE9890B-9BBB-423A-ADE5-84F232EEB866}"/>
                    </a:ext>
                  </a:extLst>
                </p:cNvPr>
                <p:cNvGrpSpPr/>
                <p:nvPr/>
              </p:nvGrpSpPr>
              <p:grpSpPr>
                <a:xfrm flipH="1">
                  <a:off x="5063884" y="2821640"/>
                  <a:ext cx="365898" cy="497784"/>
                  <a:chOff x="1565274" y="2821640"/>
                  <a:chExt cx="365898" cy="497784"/>
                </a:xfrm>
              </p:grpSpPr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1FD14061-3897-1EAE-FEF0-C305AF772D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17640" y="2821640"/>
                    <a:ext cx="313532" cy="471606"/>
                  </a:xfrm>
                  <a:custGeom>
                    <a:avLst/>
                    <a:gdLst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251954 w 313532"/>
                      <a:gd name="connsiteY10" fmla="*/ 123155 h 471606"/>
                      <a:gd name="connsiteX11" fmla="*/ 164934 w 313532"/>
                      <a:gd name="connsiteY11" fmla="*/ 123155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  <a:gd name="connsiteX0" fmla="*/ 202862 w 313532"/>
                      <a:gd name="connsiteY0" fmla="*/ 471606 h 471606"/>
                      <a:gd name="connsiteX1" fmla="*/ 0 w 313532"/>
                      <a:gd name="connsiteY1" fmla="*/ 471606 h 471606"/>
                      <a:gd name="connsiteX2" fmla="*/ 39709 w 313532"/>
                      <a:gd name="connsiteY2" fmla="*/ 106792 h 471606"/>
                      <a:gd name="connsiteX3" fmla="*/ 35672 w 313532"/>
                      <a:gd name="connsiteY3" fmla="*/ 105119 h 471606"/>
                      <a:gd name="connsiteX4" fmla="*/ 17636 w 313532"/>
                      <a:gd name="connsiteY4" fmla="*/ 61577 h 471606"/>
                      <a:gd name="connsiteX5" fmla="*/ 17637 w 313532"/>
                      <a:gd name="connsiteY5" fmla="*/ 22399 h 471606"/>
                      <a:gd name="connsiteX6" fmla="*/ 40036 w 313532"/>
                      <a:gd name="connsiteY6" fmla="*/ 0 h 471606"/>
                      <a:gd name="connsiteX7" fmla="*/ 291133 w 313532"/>
                      <a:gd name="connsiteY7" fmla="*/ 0 h 471606"/>
                      <a:gd name="connsiteX8" fmla="*/ 313532 w 313532"/>
                      <a:gd name="connsiteY8" fmla="*/ 22399 h 471606"/>
                      <a:gd name="connsiteX9" fmla="*/ 313532 w 313532"/>
                      <a:gd name="connsiteY9" fmla="*/ 61577 h 471606"/>
                      <a:gd name="connsiteX10" fmla="*/ 164934 w 313532"/>
                      <a:gd name="connsiteY10" fmla="*/ 123155 h 471606"/>
                      <a:gd name="connsiteX11" fmla="*/ 202862 w 313532"/>
                      <a:gd name="connsiteY11" fmla="*/ 471606 h 4716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313532" h="471606">
                        <a:moveTo>
                          <a:pt x="202862" y="471606"/>
                        </a:moveTo>
                        <a:lnTo>
                          <a:pt x="0" y="471606"/>
                        </a:lnTo>
                        <a:lnTo>
                          <a:pt x="39709" y="106792"/>
                        </a:lnTo>
                        <a:lnTo>
                          <a:pt x="35672" y="105119"/>
                        </a:lnTo>
                        <a:cubicBezTo>
                          <a:pt x="24528" y="93976"/>
                          <a:pt x="17636" y="78581"/>
                          <a:pt x="17636" y="61577"/>
                        </a:cubicBezTo>
                        <a:cubicBezTo>
                          <a:pt x="17636" y="48518"/>
                          <a:pt x="17637" y="35458"/>
                          <a:pt x="17637" y="22399"/>
                        </a:cubicBezTo>
                        <a:cubicBezTo>
                          <a:pt x="17637" y="10028"/>
                          <a:pt x="27665" y="0"/>
                          <a:pt x="40036" y="0"/>
                        </a:cubicBezTo>
                        <a:lnTo>
                          <a:pt x="291133" y="0"/>
                        </a:lnTo>
                        <a:cubicBezTo>
                          <a:pt x="303504" y="0"/>
                          <a:pt x="313532" y="10028"/>
                          <a:pt x="313532" y="22399"/>
                        </a:cubicBezTo>
                        <a:lnTo>
                          <a:pt x="313532" y="61577"/>
                        </a:lnTo>
                        <a:cubicBezTo>
                          <a:pt x="288766" y="78370"/>
                          <a:pt x="237354" y="92917"/>
                          <a:pt x="164934" y="123155"/>
                        </a:cubicBezTo>
                        <a:lnTo>
                          <a:pt x="202862" y="471606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95000"/>
                      <a:lumOff val="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月 146">
                    <a:extLst>
                      <a:ext uri="{FF2B5EF4-FFF2-40B4-BE49-F238E27FC236}">
                        <a16:creationId xmlns:a16="http://schemas.microsoft.com/office/drawing/2014/main" id="{880A9946-F8D7-1F00-781B-95EA2821AB3B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1677996" y="3172218"/>
                    <a:ext cx="45719" cy="125391"/>
                  </a:xfrm>
                  <a:prstGeom prst="moon">
                    <a:avLst>
                      <a:gd name="adj" fmla="val 8168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8" name="四角形: 上の 2 つの角を丸める 147">
                    <a:extLst>
                      <a:ext uri="{FF2B5EF4-FFF2-40B4-BE49-F238E27FC236}">
                        <a16:creationId xmlns:a16="http://schemas.microsoft.com/office/drawing/2014/main" id="{CF37C357-FEB6-F66E-9EA3-DFFCF1AA11E9}"/>
                      </a:ext>
                    </a:extLst>
                  </p:cNvPr>
                  <p:cNvSpPr/>
                  <p:nvPr/>
                </p:nvSpPr>
                <p:spPr>
                  <a:xfrm>
                    <a:off x="1565274" y="3273705"/>
                    <a:ext cx="354681" cy="45719"/>
                  </a:xfrm>
                  <a:prstGeom prst="round2SameRect">
                    <a:avLst>
                      <a:gd name="adj1" fmla="val 50000"/>
                      <a:gd name="adj2" fmla="val 7082"/>
                    </a:avLst>
                  </a:prstGeom>
                  <a:solidFill>
                    <a:srgbClr val="FFC00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EA0AED37-249B-8D06-FB9B-8EB4458ABF03}"/>
                    </a:ext>
                  </a:extLst>
                </p:cNvPr>
                <p:cNvSpPr/>
                <p:nvPr/>
              </p:nvSpPr>
              <p:spPr>
                <a:xfrm>
                  <a:off x="4672066" y="1811870"/>
                  <a:ext cx="677946" cy="774060"/>
                </a:xfrm>
                <a:custGeom>
                  <a:avLst/>
                  <a:gdLst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159767 h 1197736"/>
                    <a:gd name="connsiteX9" fmla="*/ 0 w 933450"/>
                    <a:gd name="connsiteY9" fmla="*/ 162719 h 1197736"/>
                    <a:gd name="connsiteX10" fmla="*/ 162719 w 933450"/>
                    <a:gd name="connsiteY10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62719 h 1197736"/>
                    <a:gd name="connsiteX9" fmla="*/ 162719 w 933450"/>
                    <a:gd name="connsiteY9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0 w 933450"/>
                    <a:gd name="connsiteY7" fmla="*/ 162719 h 1197736"/>
                    <a:gd name="connsiteX8" fmla="*/ 162719 w 933450"/>
                    <a:gd name="connsiteY8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59767 h 1197736"/>
                    <a:gd name="connsiteX4" fmla="*/ 876931 w 933450"/>
                    <a:gd name="connsiteY4" fmla="*/ 1197736 h 1197736"/>
                    <a:gd name="connsiteX5" fmla="*/ 56519 w 933450"/>
                    <a:gd name="connsiteY5" fmla="*/ 1197736 h 1197736"/>
                    <a:gd name="connsiteX6" fmla="*/ 0 w 933450"/>
                    <a:gd name="connsiteY6" fmla="*/ 162719 h 1197736"/>
                    <a:gd name="connsiteX7" fmla="*/ 162719 w 933450"/>
                    <a:gd name="connsiteY7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97736 h 1197736"/>
                    <a:gd name="connsiteX4" fmla="*/ 56519 w 933450"/>
                    <a:gd name="connsiteY4" fmla="*/ 1197736 h 1197736"/>
                    <a:gd name="connsiteX5" fmla="*/ 0 w 933450"/>
                    <a:gd name="connsiteY5" fmla="*/ 162719 h 1197736"/>
                    <a:gd name="connsiteX6" fmla="*/ 162719 w 933450"/>
                    <a:gd name="connsiteY6" fmla="*/ 0 h 119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450" h="1197736">
                      <a:moveTo>
                        <a:pt x="162719" y="0"/>
                      </a:moveTo>
                      <a:lnTo>
                        <a:pt x="770731" y="0"/>
                      </a:lnTo>
                      <a:cubicBezTo>
                        <a:pt x="860598" y="0"/>
                        <a:pt x="933450" y="72852"/>
                        <a:pt x="933450" y="162719"/>
                      </a:cubicBezTo>
                      <a:lnTo>
                        <a:pt x="876931" y="1197736"/>
                      </a:lnTo>
                      <a:lnTo>
                        <a:pt x="56519" y="1197736"/>
                      </a:lnTo>
                      <a:lnTo>
                        <a:pt x="0" y="162719"/>
                      </a:lnTo>
                      <a:cubicBezTo>
                        <a:pt x="0" y="72852"/>
                        <a:pt x="72852" y="0"/>
                        <a:pt x="162719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AAD5140C-6A99-9942-5E57-08AD61FB1844}"/>
                    </a:ext>
                  </a:extLst>
                </p:cNvPr>
                <p:cNvSpPr/>
                <p:nvPr/>
              </p:nvSpPr>
              <p:spPr>
                <a:xfrm>
                  <a:off x="4672067" y="1805479"/>
                  <a:ext cx="464569" cy="547863"/>
                </a:xfrm>
                <a:custGeom>
                  <a:avLst/>
                  <a:gdLst>
                    <a:gd name="connsiteX0" fmla="*/ 118180 w 464569"/>
                    <a:gd name="connsiteY0" fmla="*/ 0 h 547863"/>
                    <a:gd name="connsiteX1" fmla="*/ 464569 w 464569"/>
                    <a:gd name="connsiteY1" fmla="*/ 0 h 547863"/>
                    <a:gd name="connsiteX2" fmla="*/ 27168 w 464569"/>
                    <a:gd name="connsiteY2" fmla="*/ 547863 h 547863"/>
                    <a:gd name="connsiteX3" fmla="*/ 0 w 464569"/>
                    <a:gd name="connsiteY3" fmla="*/ 105160 h 547863"/>
                    <a:gd name="connsiteX4" fmla="*/ 118180 w 464569"/>
                    <a:gd name="connsiteY4" fmla="*/ 0 h 547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4569" h="547863">
                      <a:moveTo>
                        <a:pt x="118180" y="0"/>
                      </a:moveTo>
                      <a:lnTo>
                        <a:pt x="464569" y="0"/>
                      </a:lnTo>
                      <a:lnTo>
                        <a:pt x="27168" y="547863"/>
                      </a:lnTo>
                      <a:lnTo>
                        <a:pt x="0" y="105160"/>
                      </a:lnTo>
                      <a:cubicBezTo>
                        <a:pt x="0" y="47082"/>
                        <a:pt x="52911" y="0"/>
                        <a:pt x="11818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二等辺三角形 121">
                  <a:extLst>
                    <a:ext uri="{FF2B5EF4-FFF2-40B4-BE49-F238E27FC236}">
                      <a16:creationId xmlns:a16="http://schemas.microsoft.com/office/drawing/2014/main" id="{DAA6BD09-686A-5BA8-DD48-2E0B78FD413B}"/>
                    </a:ext>
                  </a:extLst>
                </p:cNvPr>
                <p:cNvSpPr/>
                <p:nvPr/>
              </p:nvSpPr>
              <p:spPr>
                <a:xfrm rot="10800000">
                  <a:off x="4870116" y="1807276"/>
                  <a:ext cx="250588" cy="172718"/>
                </a:xfrm>
                <a:prstGeom prst="triangl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23" name="直線コネクタ 122">
                  <a:extLst>
                    <a:ext uri="{FF2B5EF4-FFF2-40B4-BE49-F238E27FC236}">
                      <a16:creationId xmlns:a16="http://schemas.microsoft.com/office/drawing/2014/main" id="{A4C7FCCA-EC50-0E28-8C38-0A91917D8B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4927737" y="1869281"/>
                  <a:ext cx="276225" cy="350044"/>
                </a:xfrm>
                <a:prstGeom prst="line">
                  <a:avLst/>
                </a:prstGeom>
                <a:ln w="19050" cap="rnd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直線コネクタ 124">
                  <a:extLst>
                    <a:ext uri="{FF2B5EF4-FFF2-40B4-BE49-F238E27FC236}">
                      <a16:creationId xmlns:a16="http://schemas.microsoft.com/office/drawing/2014/main" id="{B4162F52-BD84-BDFE-E9EC-6AFF2F7BAD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92013" y="1864450"/>
                  <a:ext cx="112338" cy="153483"/>
                </a:xfrm>
                <a:prstGeom prst="line">
                  <a:avLst/>
                </a:prstGeom>
                <a:ln w="19050" cap="rnd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楕円 125">
                  <a:extLst>
                    <a:ext uri="{FF2B5EF4-FFF2-40B4-BE49-F238E27FC236}">
                      <a16:creationId xmlns:a16="http://schemas.microsoft.com/office/drawing/2014/main" id="{072EB787-0975-9D20-6E2E-148F4A2A2F2C}"/>
                    </a:ext>
                  </a:extLst>
                </p:cNvPr>
                <p:cNvSpPr/>
                <p:nvPr/>
              </p:nvSpPr>
              <p:spPr>
                <a:xfrm>
                  <a:off x="4364662" y="1194066"/>
                  <a:ext cx="213643" cy="263777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29CE0001-D3AC-288A-737F-A89B44692473}"/>
                    </a:ext>
                  </a:extLst>
                </p:cNvPr>
                <p:cNvSpPr/>
                <p:nvPr/>
              </p:nvSpPr>
              <p:spPr>
                <a:xfrm>
                  <a:off x="5438345" y="1194066"/>
                  <a:ext cx="213643" cy="263777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3FEE60EF-8173-CA66-5B6F-C25B2CE0A998}"/>
                    </a:ext>
                  </a:extLst>
                </p:cNvPr>
                <p:cNvSpPr/>
                <p:nvPr/>
              </p:nvSpPr>
              <p:spPr>
                <a:xfrm>
                  <a:off x="4448158" y="708386"/>
                  <a:ext cx="1123451" cy="1123451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アーチ 129">
                  <a:extLst>
                    <a:ext uri="{FF2B5EF4-FFF2-40B4-BE49-F238E27FC236}">
                      <a16:creationId xmlns:a16="http://schemas.microsoft.com/office/drawing/2014/main" id="{3F712253-F18C-60A8-FB4B-F2667CCA2A97}"/>
                    </a:ext>
                  </a:extLst>
                </p:cNvPr>
                <p:cNvSpPr/>
                <p:nvPr/>
              </p:nvSpPr>
              <p:spPr>
                <a:xfrm>
                  <a:off x="4859547" y="1598721"/>
                  <a:ext cx="297309" cy="297309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17FB0D74-70A0-3402-5773-30A404AD8DD8}"/>
                    </a:ext>
                  </a:extLst>
                </p:cNvPr>
                <p:cNvSpPr/>
                <p:nvPr/>
              </p:nvSpPr>
              <p:spPr>
                <a:xfrm rot="10800000">
                  <a:off x="4702968" y="2419349"/>
                  <a:ext cx="619125" cy="737704"/>
                </a:xfrm>
                <a:custGeom>
                  <a:avLst/>
                  <a:gdLst>
                    <a:gd name="connsiteX0" fmla="*/ 641350 w 641350"/>
                    <a:gd name="connsiteY0" fmla="*/ 864396 h 864396"/>
                    <a:gd name="connsiteX1" fmla="*/ 0 w 641350"/>
                    <a:gd name="connsiteY1" fmla="*/ 864396 h 864396"/>
                    <a:gd name="connsiteX2" fmla="*/ 53166 w 641350"/>
                    <a:gd name="connsiteY2" fmla="*/ 81363 h 864396"/>
                    <a:gd name="connsiteX3" fmla="*/ 51593 w 641350"/>
                    <a:gd name="connsiteY3" fmla="*/ 81363 h 864396"/>
                    <a:gd name="connsiteX4" fmla="*/ 51593 w 641350"/>
                    <a:gd name="connsiteY4" fmla="*/ 40682 h 864396"/>
                    <a:gd name="connsiteX5" fmla="*/ 92275 w 641350"/>
                    <a:gd name="connsiteY5" fmla="*/ 0 h 864396"/>
                    <a:gd name="connsiteX6" fmla="*/ 259455 w 641350"/>
                    <a:gd name="connsiteY6" fmla="*/ 0 h 864396"/>
                    <a:gd name="connsiteX7" fmla="*/ 300137 w 641350"/>
                    <a:gd name="connsiteY7" fmla="*/ 40682 h 864396"/>
                    <a:gd name="connsiteX8" fmla="*/ 300136 w 641350"/>
                    <a:gd name="connsiteY8" fmla="*/ 81363 h 864396"/>
                    <a:gd name="connsiteX9" fmla="*/ 299398 w 641350"/>
                    <a:gd name="connsiteY9" fmla="*/ 81363 h 864396"/>
                    <a:gd name="connsiteX10" fmla="*/ 307654 w 641350"/>
                    <a:gd name="connsiteY10" fmla="*/ 623886 h 864396"/>
                    <a:gd name="connsiteX11" fmla="*/ 333696 w 641350"/>
                    <a:gd name="connsiteY11" fmla="*/ 623886 h 864396"/>
                    <a:gd name="connsiteX12" fmla="*/ 342106 w 641350"/>
                    <a:gd name="connsiteY12" fmla="*/ 71280 h 864396"/>
                    <a:gd name="connsiteX13" fmla="*/ 342106 w 641350"/>
                    <a:gd name="connsiteY13" fmla="*/ 40682 h 864396"/>
                    <a:gd name="connsiteX14" fmla="*/ 382788 w 641350"/>
                    <a:gd name="connsiteY14" fmla="*/ 0 h 864396"/>
                    <a:gd name="connsiteX15" fmla="*/ 549968 w 641350"/>
                    <a:gd name="connsiteY15" fmla="*/ 0 h 864396"/>
                    <a:gd name="connsiteX16" fmla="*/ 590650 w 641350"/>
                    <a:gd name="connsiteY16" fmla="*/ 40682 h 864396"/>
                    <a:gd name="connsiteX17" fmla="*/ 590649 w 641350"/>
                    <a:gd name="connsiteY17" fmla="*/ 81363 h 864396"/>
                    <a:gd name="connsiteX18" fmla="*/ 588184 w 641350"/>
                    <a:gd name="connsiteY18" fmla="*/ 81363 h 864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41350" h="864396">
                      <a:moveTo>
                        <a:pt x="641350" y="864396"/>
                      </a:moveTo>
                      <a:lnTo>
                        <a:pt x="0" y="864396"/>
                      </a:lnTo>
                      <a:lnTo>
                        <a:pt x="53166" y="81363"/>
                      </a:lnTo>
                      <a:lnTo>
                        <a:pt x="51593" y="81363"/>
                      </a:lnTo>
                      <a:lnTo>
                        <a:pt x="51593" y="40682"/>
                      </a:lnTo>
                      <a:cubicBezTo>
                        <a:pt x="51593" y="18214"/>
                        <a:pt x="69807" y="0"/>
                        <a:pt x="92275" y="0"/>
                      </a:cubicBezTo>
                      <a:lnTo>
                        <a:pt x="259455" y="0"/>
                      </a:lnTo>
                      <a:cubicBezTo>
                        <a:pt x="281923" y="0"/>
                        <a:pt x="300137" y="18214"/>
                        <a:pt x="300137" y="40682"/>
                      </a:cubicBezTo>
                      <a:cubicBezTo>
                        <a:pt x="300137" y="54242"/>
                        <a:pt x="300136" y="67803"/>
                        <a:pt x="300136" y="81363"/>
                      </a:cubicBezTo>
                      <a:lnTo>
                        <a:pt x="299398" y="81363"/>
                      </a:lnTo>
                      <a:lnTo>
                        <a:pt x="307654" y="623886"/>
                      </a:lnTo>
                      <a:lnTo>
                        <a:pt x="333696" y="623886"/>
                      </a:lnTo>
                      <a:lnTo>
                        <a:pt x="342106" y="71280"/>
                      </a:lnTo>
                      <a:lnTo>
                        <a:pt x="342106" y="40682"/>
                      </a:lnTo>
                      <a:cubicBezTo>
                        <a:pt x="342106" y="18214"/>
                        <a:pt x="360320" y="0"/>
                        <a:pt x="382788" y="0"/>
                      </a:cubicBezTo>
                      <a:lnTo>
                        <a:pt x="549968" y="0"/>
                      </a:lnTo>
                      <a:cubicBezTo>
                        <a:pt x="572436" y="0"/>
                        <a:pt x="590650" y="18214"/>
                        <a:pt x="590650" y="40682"/>
                      </a:cubicBezTo>
                      <a:cubicBezTo>
                        <a:pt x="590650" y="54242"/>
                        <a:pt x="590649" y="67803"/>
                        <a:pt x="590649" y="81363"/>
                      </a:cubicBezTo>
                      <a:lnTo>
                        <a:pt x="588184" y="81363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BA92C3DC-25E7-B5AD-C046-195E0DC0CB99}"/>
                    </a:ext>
                  </a:extLst>
                </p:cNvPr>
                <p:cNvGrpSpPr/>
                <p:nvPr/>
              </p:nvGrpSpPr>
              <p:grpSpPr>
                <a:xfrm>
                  <a:off x="4696642" y="2359733"/>
                  <a:ext cx="625452" cy="582198"/>
                  <a:chOff x="1632087" y="2354330"/>
                  <a:chExt cx="658562" cy="582198"/>
                </a:xfrm>
              </p:grpSpPr>
              <p:sp>
                <p:nvSpPr>
                  <p:cNvPr id="136" name="四角形: 上の 2 つの角を丸める 135">
                    <a:extLst>
                      <a:ext uri="{FF2B5EF4-FFF2-40B4-BE49-F238E27FC236}">
                        <a16:creationId xmlns:a16="http://schemas.microsoft.com/office/drawing/2014/main" id="{F53619E6-2C23-8C50-A63D-872D18AA3A44}"/>
                      </a:ext>
                    </a:extLst>
                  </p:cNvPr>
                  <p:cNvSpPr/>
                  <p:nvPr/>
                </p:nvSpPr>
                <p:spPr>
                  <a:xfrm>
                    <a:off x="1637193" y="2451143"/>
                    <a:ext cx="650172" cy="485385"/>
                  </a:xfrm>
                  <a:prstGeom prst="round2SameRect">
                    <a:avLst>
                      <a:gd name="adj1" fmla="val 0"/>
                      <a:gd name="adj2" fmla="val 18248"/>
                    </a:avLst>
                  </a:prstGeom>
                  <a:solidFill>
                    <a:srgbClr val="00206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7" name="正方形/長方形 136">
                    <a:extLst>
                      <a:ext uri="{FF2B5EF4-FFF2-40B4-BE49-F238E27FC236}">
                        <a16:creationId xmlns:a16="http://schemas.microsoft.com/office/drawing/2014/main" id="{9CDBE599-7401-3374-8D04-A44FA6358897}"/>
                      </a:ext>
                    </a:extLst>
                  </p:cNvPr>
                  <p:cNvSpPr/>
                  <p:nvPr/>
                </p:nvSpPr>
                <p:spPr>
                  <a:xfrm>
                    <a:off x="1632087" y="2382456"/>
                    <a:ext cx="658562" cy="94349"/>
                  </a:xfrm>
                  <a:prstGeom prst="rect">
                    <a:avLst/>
                  </a:prstGeom>
                  <a:solidFill>
                    <a:srgbClr val="00206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2" name="グループ化 141">
                    <a:extLst>
                      <a:ext uri="{FF2B5EF4-FFF2-40B4-BE49-F238E27FC236}">
                        <a16:creationId xmlns:a16="http://schemas.microsoft.com/office/drawing/2014/main" id="{FDD2D842-F82E-DAD2-90E2-352AAE99EF42}"/>
                      </a:ext>
                    </a:extLst>
                  </p:cNvPr>
                  <p:cNvGrpSpPr/>
                  <p:nvPr/>
                </p:nvGrpSpPr>
                <p:grpSpPr>
                  <a:xfrm>
                    <a:off x="1796000" y="2354330"/>
                    <a:ext cx="332656" cy="150599"/>
                    <a:chOff x="3003475" y="1886529"/>
                    <a:chExt cx="443981" cy="192883"/>
                  </a:xfrm>
                </p:grpSpPr>
                <p:sp>
                  <p:nvSpPr>
                    <p:cNvPr id="143" name="台形 142">
                      <a:extLst>
                        <a:ext uri="{FF2B5EF4-FFF2-40B4-BE49-F238E27FC236}">
                          <a16:creationId xmlns:a16="http://schemas.microsoft.com/office/drawing/2014/main" id="{6F743329-ED38-0ABB-010C-2D905CFCCEE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015381" y="1874623"/>
                      <a:ext cx="192881" cy="216694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4" name="台形 143">
                      <a:extLst>
                        <a:ext uri="{FF2B5EF4-FFF2-40B4-BE49-F238E27FC236}">
                          <a16:creationId xmlns:a16="http://schemas.microsoft.com/office/drawing/2014/main" id="{78D1179A-9F49-3670-D9CF-6735BA5522DD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242668" y="1874625"/>
                      <a:ext cx="192881" cy="216694"/>
                    </a:xfrm>
                    <a:prstGeom prst="trapezoid">
                      <a:avLst/>
                    </a:prstGeom>
                    <a:solidFill>
                      <a:srgbClr val="002060"/>
                    </a:solidFill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5" name="四角形: 角を丸くする 144">
                      <a:extLst>
                        <a:ext uri="{FF2B5EF4-FFF2-40B4-BE49-F238E27FC236}">
                          <a16:creationId xmlns:a16="http://schemas.microsoft.com/office/drawing/2014/main" id="{DD2D3B99-3062-12E9-892C-00BDF67D1C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58852" y="1911015"/>
                      <a:ext cx="122634" cy="133288"/>
                    </a:xfrm>
                    <a:prstGeom prst="roundRect">
                      <a:avLst>
                        <a:gd name="adj" fmla="val 29895"/>
                      </a:avLst>
                    </a:prstGeom>
                    <a:solidFill>
                      <a:srgbClr val="002060"/>
                    </a:solidFill>
                    <a:ln w="38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1414F554-0ADC-55C9-33B5-5957FE623A9B}"/>
                    </a:ext>
                  </a:extLst>
                </p:cNvPr>
                <p:cNvSpPr/>
                <p:nvPr/>
              </p:nvSpPr>
              <p:spPr>
                <a:xfrm>
                  <a:off x="4470992" y="583245"/>
                  <a:ext cx="1077783" cy="462630"/>
                </a:xfrm>
                <a:custGeom>
                  <a:avLst/>
                  <a:gdLst>
                    <a:gd name="connsiteX0" fmla="*/ 538891 w 1077783"/>
                    <a:gd name="connsiteY0" fmla="*/ 0 h 462630"/>
                    <a:gd name="connsiteX1" fmla="*/ 963736 w 1077783"/>
                    <a:gd name="connsiteY1" fmla="*/ 59957 h 462630"/>
                    <a:gd name="connsiteX2" fmla="*/ 971924 w 1077783"/>
                    <a:gd name="connsiteY2" fmla="*/ 74022 h 462630"/>
                    <a:gd name="connsiteX3" fmla="*/ 980631 w 1077783"/>
                    <a:gd name="connsiteY3" fmla="*/ 74022 h 462630"/>
                    <a:gd name="connsiteX4" fmla="*/ 1077783 w 1077783"/>
                    <a:gd name="connsiteY4" fmla="*/ 462630 h 462630"/>
                    <a:gd name="connsiteX5" fmla="*/ 1056365 w 1077783"/>
                    <a:gd name="connsiteY5" fmla="*/ 462630 h 462630"/>
                    <a:gd name="connsiteX6" fmla="*/ 917009 w 1077783"/>
                    <a:gd name="connsiteY6" fmla="*/ 432533 h 462630"/>
                    <a:gd name="connsiteX7" fmla="*/ 544295 w 1077783"/>
                    <a:gd name="connsiteY7" fmla="*/ 402592 h 462630"/>
                    <a:gd name="connsiteX8" fmla="*/ 171581 w 1077783"/>
                    <a:gd name="connsiteY8" fmla="*/ 432533 h 462630"/>
                    <a:gd name="connsiteX9" fmla="*/ 32225 w 1077783"/>
                    <a:gd name="connsiteY9" fmla="*/ 462630 h 462630"/>
                    <a:gd name="connsiteX10" fmla="*/ 0 w 1077783"/>
                    <a:gd name="connsiteY10" fmla="*/ 462630 h 462630"/>
                    <a:gd name="connsiteX11" fmla="*/ 97152 w 1077783"/>
                    <a:gd name="connsiteY11" fmla="*/ 74022 h 462630"/>
                    <a:gd name="connsiteX12" fmla="*/ 105858 w 1077783"/>
                    <a:gd name="connsiteY12" fmla="*/ 74022 h 462630"/>
                    <a:gd name="connsiteX13" fmla="*/ 114046 w 1077783"/>
                    <a:gd name="connsiteY13" fmla="*/ 59957 h 462630"/>
                    <a:gd name="connsiteX14" fmla="*/ 538891 w 1077783"/>
                    <a:gd name="connsiteY14" fmla="*/ 0 h 462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77783" h="462630">
                      <a:moveTo>
                        <a:pt x="538891" y="0"/>
                      </a:moveTo>
                      <a:cubicBezTo>
                        <a:pt x="748455" y="0"/>
                        <a:pt x="923299" y="25740"/>
                        <a:pt x="963736" y="59957"/>
                      </a:cubicBezTo>
                      <a:lnTo>
                        <a:pt x="971924" y="74022"/>
                      </a:lnTo>
                      <a:lnTo>
                        <a:pt x="980631" y="74022"/>
                      </a:lnTo>
                      <a:lnTo>
                        <a:pt x="1077783" y="462630"/>
                      </a:lnTo>
                      <a:lnTo>
                        <a:pt x="1056365" y="462630"/>
                      </a:lnTo>
                      <a:lnTo>
                        <a:pt x="917009" y="432533"/>
                      </a:lnTo>
                      <a:cubicBezTo>
                        <a:pt x="802452" y="413253"/>
                        <a:pt x="676502" y="402592"/>
                        <a:pt x="544295" y="402592"/>
                      </a:cubicBezTo>
                      <a:cubicBezTo>
                        <a:pt x="412088" y="402592"/>
                        <a:pt x="286139" y="413253"/>
                        <a:pt x="171581" y="432533"/>
                      </a:cubicBezTo>
                      <a:lnTo>
                        <a:pt x="32225" y="462630"/>
                      </a:lnTo>
                      <a:lnTo>
                        <a:pt x="0" y="462630"/>
                      </a:lnTo>
                      <a:lnTo>
                        <a:pt x="97152" y="74022"/>
                      </a:lnTo>
                      <a:lnTo>
                        <a:pt x="105858" y="74022"/>
                      </a:lnTo>
                      <a:lnTo>
                        <a:pt x="114046" y="59957"/>
                      </a:lnTo>
                      <a:cubicBezTo>
                        <a:pt x="154483" y="25740"/>
                        <a:pt x="329328" y="0"/>
                        <a:pt x="538891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2892479C-EB43-70DB-515A-92F15777AC21}"/>
                    </a:ext>
                  </a:extLst>
                </p:cNvPr>
                <p:cNvSpPr/>
                <p:nvPr/>
              </p:nvSpPr>
              <p:spPr>
                <a:xfrm rot="10800000">
                  <a:off x="4586786" y="1064013"/>
                  <a:ext cx="834238" cy="100723"/>
                </a:xfrm>
                <a:custGeom>
                  <a:avLst/>
                  <a:gdLst>
                    <a:gd name="connsiteX0" fmla="*/ 899687 w 1069415"/>
                    <a:gd name="connsiteY0" fmla="*/ 173 h 129117"/>
                    <a:gd name="connsiteX1" fmla="*/ 1069415 w 1069415"/>
                    <a:gd name="connsiteY1" fmla="*/ 89584 h 129117"/>
                    <a:gd name="connsiteX2" fmla="*/ 1022137 w 1069415"/>
                    <a:gd name="connsiteY2" fmla="*/ 119124 h 129117"/>
                    <a:gd name="connsiteX3" fmla="*/ 902062 w 1069415"/>
                    <a:gd name="connsiteY3" fmla="*/ 55869 h 129117"/>
                    <a:gd name="connsiteX4" fmla="*/ 787808 w 1069415"/>
                    <a:gd name="connsiteY4" fmla="*/ 129117 h 129117"/>
                    <a:gd name="connsiteX5" fmla="*/ 738188 w 1069415"/>
                    <a:gd name="connsiteY5" fmla="*/ 103710 h 129117"/>
                    <a:gd name="connsiteX6" fmla="*/ 899687 w 1069415"/>
                    <a:gd name="connsiteY6" fmla="*/ 173 h 129117"/>
                    <a:gd name="connsiteX7" fmla="*/ 161499 w 1069415"/>
                    <a:gd name="connsiteY7" fmla="*/ 173 h 129117"/>
                    <a:gd name="connsiteX8" fmla="*/ 331227 w 1069415"/>
                    <a:gd name="connsiteY8" fmla="*/ 89584 h 129117"/>
                    <a:gd name="connsiteX9" fmla="*/ 283949 w 1069415"/>
                    <a:gd name="connsiteY9" fmla="*/ 119124 h 129117"/>
                    <a:gd name="connsiteX10" fmla="*/ 163874 w 1069415"/>
                    <a:gd name="connsiteY10" fmla="*/ 55869 h 129117"/>
                    <a:gd name="connsiteX11" fmla="*/ 49620 w 1069415"/>
                    <a:gd name="connsiteY11" fmla="*/ 129117 h 129117"/>
                    <a:gd name="connsiteX12" fmla="*/ 0 w 1069415"/>
                    <a:gd name="connsiteY12" fmla="*/ 103710 h 129117"/>
                    <a:gd name="connsiteX13" fmla="*/ 161499 w 1069415"/>
                    <a:gd name="connsiteY13" fmla="*/ 173 h 12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9415" h="129117">
                      <a:moveTo>
                        <a:pt x="899687" y="173"/>
                      </a:moveTo>
                      <a:cubicBezTo>
                        <a:pt x="968233" y="-2750"/>
                        <a:pt x="1033059" y="31400"/>
                        <a:pt x="1069415" y="89584"/>
                      </a:cubicBezTo>
                      <a:lnTo>
                        <a:pt x="1022137" y="119124"/>
                      </a:lnTo>
                      <a:cubicBezTo>
                        <a:pt x="996417" y="77961"/>
                        <a:pt x="950555" y="53801"/>
                        <a:pt x="902062" y="55869"/>
                      </a:cubicBezTo>
                      <a:cubicBezTo>
                        <a:pt x="853568" y="57937"/>
                        <a:pt x="809930" y="85914"/>
                        <a:pt x="787808" y="129117"/>
                      </a:cubicBezTo>
                      <a:lnTo>
                        <a:pt x="738188" y="103710"/>
                      </a:lnTo>
                      <a:cubicBezTo>
                        <a:pt x="769457" y="42641"/>
                        <a:pt x="831141" y="3096"/>
                        <a:pt x="899687" y="173"/>
                      </a:cubicBezTo>
                      <a:close/>
                      <a:moveTo>
                        <a:pt x="161499" y="173"/>
                      </a:moveTo>
                      <a:cubicBezTo>
                        <a:pt x="230045" y="-2750"/>
                        <a:pt x="294871" y="31400"/>
                        <a:pt x="331227" y="89584"/>
                      </a:cubicBezTo>
                      <a:lnTo>
                        <a:pt x="283949" y="119124"/>
                      </a:lnTo>
                      <a:cubicBezTo>
                        <a:pt x="258229" y="77961"/>
                        <a:pt x="212367" y="53801"/>
                        <a:pt x="163874" y="55869"/>
                      </a:cubicBezTo>
                      <a:cubicBezTo>
                        <a:pt x="115380" y="57937"/>
                        <a:pt x="71742" y="85914"/>
                        <a:pt x="49620" y="129117"/>
                      </a:cubicBezTo>
                      <a:lnTo>
                        <a:pt x="0" y="103710"/>
                      </a:lnTo>
                      <a:cubicBezTo>
                        <a:pt x="31269" y="42641"/>
                        <a:pt x="92953" y="3096"/>
                        <a:pt x="161499" y="17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3E36D37D-9CCE-FC3C-8FAA-EFF7281C12FA}"/>
                  </a:ext>
                </a:extLst>
              </p:cNvPr>
              <p:cNvGrpSpPr/>
              <p:nvPr/>
            </p:nvGrpSpPr>
            <p:grpSpPr>
              <a:xfrm rot="20700000">
                <a:off x="-1527731" y="4299831"/>
                <a:ext cx="606418" cy="867526"/>
                <a:chOff x="-1449617" y="2846046"/>
                <a:chExt cx="1514624" cy="2166785"/>
              </a:xfrm>
            </p:grpSpPr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CF6F4DFC-FABD-403F-869D-909823F1EA71}"/>
                    </a:ext>
                  </a:extLst>
                </p:cNvPr>
                <p:cNvSpPr/>
                <p:nvPr/>
              </p:nvSpPr>
              <p:spPr>
                <a:xfrm>
                  <a:off x="-1449617" y="2846046"/>
                  <a:ext cx="1237302" cy="2166785"/>
                </a:xfrm>
                <a:custGeom>
                  <a:avLst/>
                  <a:gdLst>
                    <a:gd name="connsiteX0" fmla="*/ 761593 w 1237302"/>
                    <a:gd name="connsiteY0" fmla="*/ 0 h 2166785"/>
                    <a:gd name="connsiteX1" fmla="*/ 895047 w 1237302"/>
                    <a:gd name="connsiteY1" fmla="*/ 133454 h 2166785"/>
                    <a:gd name="connsiteX2" fmla="*/ 895047 w 1237302"/>
                    <a:gd name="connsiteY2" fmla="*/ 1108465 h 2166785"/>
                    <a:gd name="connsiteX3" fmla="*/ 939289 w 1237302"/>
                    <a:gd name="connsiteY3" fmla="*/ 1108465 h 2166785"/>
                    <a:gd name="connsiteX4" fmla="*/ 939289 w 1237302"/>
                    <a:gd name="connsiteY4" fmla="*/ 254511 h 2166785"/>
                    <a:gd name="connsiteX5" fmla="*/ 1072743 w 1237302"/>
                    <a:gd name="connsiteY5" fmla="*/ 121057 h 2166785"/>
                    <a:gd name="connsiteX6" fmla="*/ 1206197 w 1237302"/>
                    <a:gd name="connsiteY6" fmla="*/ 254511 h 2166785"/>
                    <a:gd name="connsiteX7" fmla="*/ 1206197 w 1237302"/>
                    <a:gd name="connsiteY7" fmla="*/ 1226824 h 2166785"/>
                    <a:gd name="connsiteX8" fmla="*/ 1204343 w 1237302"/>
                    <a:gd name="connsiteY8" fmla="*/ 1226824 h 2166785"/>
                    <a:gd name="connsiteX9" fmla="*/ 1237302 w 1237302"/>
                    <a:gd name="connsiteY9" fmla="*/ 1770741 h 2166785"/>
                    <a:gd name="connsiteX10" fmla="*/ 841258 w 1237302"/>
                    <a:gd name="connsiteY10" fmla="*/ 2166785 h 2166785"/>
                    <a:gd name="connsiteX11" fmla="*/ 396044 w 1237302"/>
                    <a:gd name="connsiteY11" fmla="*/ 2166785 h 2166785"/>
                    <a:gd name="connsiteX12" fmla="*/ 0 w 1237302"/>
                    <a:gd name="connsiteY12" fmla="*/ 1770741 h 2166785"/>
                    <a:gd name="connsiteX13" fmla="*/ 34414 w 1237302"/>
                    <a:gd name="connsiteY13" fmla="*/ 1202826 h 2166785"/>
                    <a:gd name="connsiteX14" fmla="*/ 34414 w 1237302"/>
                    <a:gd name="connsiteY14" fmla="*/ 515778 h 2166785"/>
                    <a:gd name="connsiteX15" fmla="*/ 153581 w 1237302"/>
                    <a:gd name="connsiteY15" fmla="*/ 396611 h 2166785"/>
                    <a:gd name="connsiteX16" fmla="*/ 272748 w 1237302"/>
                    <a:gd name="connsiteY16" fmla="*/ 515778 h 2166785"/>
                    <a:gd name="connsiteX17" fmla="*/ 272747 w 1237302"/>
                    <a:gd name="connsiteY17" fmla="*/ 1108465 h 2166785"/>
                    <a:gd name="connsiteX18" fmla="*/ 316989 w 1237302"/>
                    <a:gd name="connsiteY18" fmla="*/ 1108465 h 2166785"/>
                    <a:gd name="connsiteX19" fmla="*/ 316989 w 1237302"/>
                    <a:gd name="connsiteY19" fmla="*/ 254511 h 2166785"/>
                    <a:gd name="connsiteX20" fmla="*/ 450443 w 1237302"/>
                    <a:gd name="connsiteY20" fmla="*/ 121057 h 2166785"/>
                    <a:gd name="connsiteX21" fmla="*/ 583897 w 1237302"/>
                    <a:gd name="connsiteY21" fmla="*/ 254511 h 2166785"/>
                    <a:gd name="connsiteX22" fmla="*/ 583897 w 1237302"/>
                    <a:gd name="connsiteY22" fmla="*/ 1108465 h 2166785"/>
                    <a:gd name="connsiteX23" fmla="*/ 628139 w 1237302"/>
                    <a:gd name="connsiteY23" fmla="*/ 1108465 h 2166785"/>
                    <a:gd name="connsiteX24" fmla="*/ 628139 w 1237302"/>
                    <a:gd name="connsiteY24" fmla="*/ 133454 h 2166785"/>
                    <a:gd name="connsiteX25" fmla="*/ 761593 w 1237302"/>
                    <a:gd name="connsiteY25" fmla="*/ 0 h 2166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37302" h="2166785">
                      <a:moveTo>
                        <a:pt x="761593" y="0"/>
                      </a:moveTo>
                      <a:cubicBezTo>
                        <a:pt x="835298" y="0"/>
                        <a:pt x="895047" y="59749"/>
                        <a:pt x="895047" y="133454"/>
                      </a:cubicBezTo>
                      <a:lnTo>
                        <a:pt x="895047" y="1108465"/>
                      </a:lnTo>
                      <a:lnTo>
                        <a:pt x="939289" y="1108465"/>
                      </a:lnTo>
                      <a:lnTo>
                        <a:pt x="939289" y="254511"/>
                      </a:lnTo>
                      <a:cubicBezTo>
                        <a:pt x="939289" y="180806"/>
                        <a:pt x="999038" y="121057"/>
                        <a:pt x="1072743" y="121057"/>
                      </a:cubicBezTo>
                      <a:cubicBezTo>
                        <a:pt x="1146448" y="121057"/>
                        <a:pt x="1206197" y="180806"/>
                        <a:pt x="1206197" y="254511"/>
                      </a:cubicBezTo>
                      <a:lnTo>
                        <a:pt x="1206197" y="1226824"/>
                      </a:lnTo>
                      <a:lnTo>
                        <a:pt x="1204343" y="1226824"/>
                      </a:lnTo>
                      <a:lnTo>
                        <a:pt x="1237302" y="1770741"/>
                      </a:lnTo>
                      <a:cubicBezTo>
                        <a:pt x="1237302" y="1989470"/>
                        <a:pt x="1059987" y="2166785"/>
                        <a:pt x="841258" y="2166785"/>
                      </a:cubicBezTo>
                      <a:lnTo>
                        <a:pt x="396044" y="2166785"/>
                      </a:lnTo>
                      <a:cubicBezTo>
                        <a:pt x="177315" y="2166785"/>
                        <a:pt x="0" y="1989470"/>
                        <a:pt x="0" y="1770741"/>
                      </a:cubicBezTo>
                      <a:lnTo>
                        <a:pt x="34414" y="1202826"/>
                      </a:lnTo>
                      <a:lnTo>
                        <a:pt x="34414" y="515778"/>
                      </a:lnTo>
                      <a:cubicBezTo>
                        <a:pt x="34414" y="449964"/>
                        <a:pt x="87767" y="396611"/>
                        <a:pt x="153581" y="396611"/>
                      </a:cubicBezTo>
                      <a:cubicBezTo>
                        <a:pt x="219395" y="396611"/>
                        <a:pt x="272748" y="449964"/>
                        <a:pt x="272748" y="515778"/>
                      </a:cubicBezTo>
                      <a:lnTo>
                        <a:pt x="272747" y="1108465"/>
                      </a:lnTo>
                      <a:lnTo>
                        <a:pt x="316989" y="1108465"/>
                      </a:lnTo>
                      <a:lnTo>
                        <a:pt x="316989" y="254511"/>
                      </a:lnTo>
                      <a:cubicBezTo>
                        <a:pt x="316989" y="180806"/>
                        <a:pt x="376738" y="121057"/>
                        <a:pt x="450443" y="121057"/>
                      </a:cubicBezTo>
                      <a:cubicBezTo>
                        <a:pt x="524148" y="121057"/>
                        <a:pt x="583897" y="180806"/>
                        <a:pt x="583897" y="254511"/>
                      </a:cubicBezTo>
                      <a:lnTo>
                        <a:pt x="583897" y="1108465"/>
                      </a:lnTo>
                      <a:lnTo>
                        <a:pt x="628139" y="1108465"/>
                      </a:lnTo>
                      <a:lnTo>
                        <a:pt x="628139" y="133454"/>
                      </a:lnTo>
                      <a:cubicBezTo>
                        <a:pt x="628139" y="59749"/>
                        <a:pt x="687888" y="0"/>
                        <a:pt x="76159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3F19A89E-25DF-093F-92C1-DDD2016E1721}"/>
                    </a:ext>
                  </a:extLst>
                </p:cNvPr>
                <p:cNvSpPr/>
                <p:nvPr/>
              </p:nvSpPr>
              <p:spPr>
                <a:xfrm>
                  <a:off x="-546261" y="3623914"/>
                  <a:ext cx="611268" cy="1201871"/>
                </a:xfrm>
                <a:custGeom>
                  <a:avLst/>
                  <a:gdLst>
                    <a:gd name="connsiteX0" fmla="*/ 521156 w 674559"/>
                    <a:gd name="connsiteY0" fmla="*/ 0 h 1201871"/>
                    <a:gd name="connsiteX1" fmla="*/ 674559 w 674559"/>
                    <a:gd name="connsiteY1" fmla="*/ 153403 h 1201871"/>
                    <a:gd name="connsiteX2" fmla="*/ 674558 w 674559"/>
                    <a:gd name="connsiteY2" fmla="*/ 602630 h 1201871"/>
                    <a:gd name="connsiteX3" fmla="*/ 674419 w 674559"/>
                    <a:gd name="connsiteY3" fmla="*/ 602630 h 1201871"/>
                    <a:gd name="connsiteX4" fmla="*/ 674501 w 674559"/>
                    <a:gd name="connsiteY4" fmla="*/ 603814 h 1201871"/>
                    <a:gd name="connsiteX5" fmla="*/ 655086 w 674559"/>
                    <a:gd name="connsiteY5" fmla="*/ 661553 h 1201871"/>
                    <a:gd name="connsiteX6" fmla="*/ 343132 w 674559"/>
                    <a:gd name="connsiteY6" fmla="*/ 1201871 h 1201871"/>
                    <a:gd name="connsiteX7" fmla="*/ 121750 w 674559"/>
                    <a:gd name="connsiteY7" fmla="*/ 1074056 h 1201871"/>
                    <a:gd name="connsiteX8" fmla="*/ 64468 w 674559"/>
                    <a:gd name="connsiteY8" fmla="*/ 1146933 h 1201871"/>
                    <a:gd name="connsiteX9" fmla="*/ 63291 w 674559"/>
                    <a:gd name="connsiteY9" fmla="*/ 829805 h 1201871"/>
                    <a:gd name="connsiteX10" fmla="*/ 217262 w 674559"/>
                    <a:gd name="connsiteY10" fmla="*/ 727239 h 1201871"/>
                    <a:gd name="connsiteX11" fmla="*/ 263946 w 674559"/>
                    <a:gd name="connsiteY11" fmla="*/ 725415 h 1201871"/>
                    <a:gd name="connsiteX12" fmla="*/ 367753 w 674559"/>
                    <a:gd name="connsiteY12" fmla="*/ 545615 h 1201871"/>
                    <a:gd name="connsiteX13" fmla="*/ 367753 w 674559"/>
                    <a:gd name="connsiteY13" fmla="*/ 153403 h 1201871"/>
                    <a:gd name="connsiteX14" fmla="*/ 521156 w 674559"/>
                    <a:gd name="connsiteY14" fmla="*/ 0 h 1201871"/>
                    <a:gd name="connsiteX0" fmla="*/ 121750 w 674559"/>
                    <a:gd name="connsiteY0" fmla="*/ 1074056 h 1201871"/>
                    <a:gd name="connsiteX1" fmla="*/ 64468 w 674559"/>
                    <a:gd name="connsiteY1" fmla="*/ 1146933 h 1201871"/>
                    <a:gd name="connsiteX2" fmla="*/ 63291 w 674559"/>
                    <a:gd name="connsiteY2" fmla="*/ 829805 h 1201871"/>
                    <a:gd name="connsiteX3" fmla="*/ 217262 w 674559"/>
                    <a:gd name="connsiteY3" fmla="*/ 727239 h 1201871"/>
                    <a:gd name="connsiteX4" fmla="*/ 263946 w 674559"/>
                    <a:gd name="connsiteY4" fmla="*/ 725415 h 1201871"/>
                    <a:gd name="connsiteX5" fmla="*/ 367753 w 674559"/>
                    <a:gd name="connsiteY5" fmla="*/ 545615 h 1201871"/>
                    <a:gd name="connsiteX6" fmla="*/ 367753 w 674559"/>
                    <a:gd name="connsiteY6" fmla="*/ 153403 h 1201871"/>
                    <a:gd name="connsiteX7" fmla="*/ 521156 w 674559"/>
                    <a:gd name="connsiteY7" fmla="*/ 0 h 1201871"/>
                    <a:gd name="connsiteX8" fmla="*/ 674559 w 674559"/>
                    <a:gd name="connsiteY8" fmla="*/ 153403 h 1201871"/>
                    <a:gd name="connsiteX9" fmla="*/ 674558 w 674559"/>
                    <a:gd name="connsiteY9" fmla="*/ 602630 h 1201871"/>
                    <a:gd name="connsiteX10" fmla="*/ 674419 w 674559"/>
                    <a:gd name="connsiteY10" fmla="*/ 602630 h 1201871"/>
                    <a:gd name="connsiteX11" fmla="*/ 674501 w 674559"/>
                    <a:gd name="connsiteY11" fmla="*/ 603814 h 1201871"/>
                    <a:gd name="connsiteX12" fmla="*/ 655086 w 674559"/>
                    <a:gd name="connsiteY12" fmla="*/ 661553 h 1201871"/>
                    <a:gd name="connsiteX13" fmla="*/ 343132 w 674559"/>
                    <a:gd name="connsiteY13" fmla="*/ 1201871 h 1201871"/>
                    <a:gd name="connsiteX14" fmla="*/ 213190 w 674559"/>
                    <a:gd name="connsiteY14" fmla="*/ 1165496 h 1201871"/>
                    <a:gd name="connsiteX0" fmla="*/ 64468 w 674559"/>
                    <a:gd name="connsiteY0" fmla="*/ 1146933 h 1201871"/>
                    <a:gd name="connsiteX1" fmla="*/ 63291 w 674559"/>
                    <a:gd name="connsiteY1" fmla="*/ 829805 h 1201871"/>
                    <a:gd name="connsiteX2" fmla="*/ 217262 w 674559"/>
                    <a:gd name="connsiteY2" fmla="*/ 727239 h 1201871"/>
                    <a:gd name="connsiteX3" fmla="*/ 263946 w 674559"/>
                    <a:gd name="connsiteY3" fmla="*/ 725415 h 1201871"/>
                    <a:gd name="connsiteX4" fmla="*/ 367753 w 674559"/>
                    <a:gd name="connsiteY4" fmla="*/ 545615 h 1201871"/>
                    <a:gd name="connsiteX5" fmla="*/ 367753 w 674559"/>
                    <a:gd name="connsiteY5" fmla="*/ 153403 h 1201871"/>
                    <a:gd name="connsiteX6" fmla="*/ 521156 w 674559"/>
                    <a:gd name="connsiteY6" fmla="*/ 0 h 1201871"/>
                    <a:gd name="connsiteX7" fmla="*/ 674559 w 674559"/>
                    <a:gd name="connsiteY7" fmla="*/ 153403 h 1201871"/>
                    <a:gd name="connsiteX8" fmla="*/ 674558 w 674559"/>
                    <a:gd name="connsiteY8" fmla="*/ 602630 h 1201871"/>
                    <a:gd name="connsiteX9" fmla="*/ 674419 w 674559"/>
                    <a:gd name="connsiteY9" fmla="*/ 602630 h 1201871"/>
                    <a:gd name="connsiteX10" fmla="*/ 674501 w 674559"/>
                    <a:gd name="connsiteY10" fmla="*/ 603814 h 1201871"/>
                    <a:gd name="connsiteX11" fmla="*/ 655086 w 674559"/>
                    <a:gd name="connsiteY11" fmla="*/ 661553 h 1201871"/>
                    <a:gd name="connsiteX12" fmla="*/ 343132 w 674559"/>
                    <a:gd name="connsiteY12" fmla="*/ 1201871 h 1201871"/>
                    <a:gd name="connsiteX13" fmla="*/ 213190 w 674559"/>
                    <a:gd name="connsiteY13" fmla="*/ 1165496 h 1201871"/>
                    <a:gd name="connsiteX0" fmla="*/ 64468 w 674559"/>
                    <a:gd name="connsiteY0" fmla="*/ 1146933 h 1201871"/>
                    <a:gd name="connsiteX1" fmla="*/ 63291 w 674559"/>
                    <a:gd name="connsiteY1" fmla="*/ 829805 h 1201871"/>
                    <a:gd name="connsiteX2" fmla="*/ 217262 w 674559"/>
                    <a:gd name="connsiteY2" fmla="*/ 727239 h 1201871"/>
                    <a:gd name="connsiteX3" fmla="*/ 263946 w 674559"/>
                    <a:gd name="connsiteY3" fmla="*/ 725415 h 1201871"/>
                    <a:gd name="connsiteX4" fmla="*/ 367753 w 674559"/>
                    <a:gd name="connsiteY4" fmla="*/ 545615 h 1201871"/>
                    <a:gd name="connsiteX5" fmla="*/ 367753 w 674559"/>
                    <a:gd name="connsiteY5" fmla="*/ 153403 h 1201871"/>
                    <a:gd name="connsiteX6" fmla="*/ 521156 w 674559"/>
                    <a:gd name="connsiteY6" fmla="*/ 0 h 1201871"/>
                    <a:gd name="connsiteX7" fmla="*/ 674559 w 674559"/>
                    <a:gd name="connsiteY7" fmla="*/ 153403 h 1201871"/>
                    <a:gd name="connsiteX8" fmla="*/ 674558 w 674559"/>
                    <a:gd name="connsiteY8" fmla="*/ 602630 h 1201871"/>
                    <a:gd name="connsiteX9" fmla="*/ 674419 w 674559"/>
                    <a:gd name="connsiteY9" fmla="*/ 602630 h 1201871"/>
                    <a:gd name="connsiteX10" fmla="*/ 674501 w 674559"/>
                    <a:gd name="connsiteY10" fmla="*/ 603814 h 1201871"/>
                    <a:gd name="connsiteX11" fmla="*/ 655086 w 674559"/>
                    <a:gd name="connsiteY11" fmla="*/ 661553 h 1201871"/>
                    <a:gd name="connsiteX12" fmla="*/ 343132 w 674559"/>
                    <a:gd name="connsiteY12" fmla="*/ 1201871 h 1201871"/>
                    <a:gd name="connsiteX0" fmla="*/ 0 w 611268"/>
                    <a:gd name="connsiteY0" fmla="*/ 829805 h 1201871"/>
                    <a:gd name="connsiteX1" fmla="*/ 153971 w 611268"/>
                    <a:gd name="connsiteY1" fmla="*/ 727239 h 1201871"/>
                    <a:gd name="connsiteX2" fmla="*/ 200655 w 611268"/>
                    <a:gd name="connsiteY2" fmla="*/ 725415 h 1201871"/>
                    <a:gd name="connsiteX3" fmla="*/ 304462 w 611268"/>
                    <a:gd name="connsiteY3" fmla="*/ 545615 h 1201871"/>
                    <a:gd name="connsiteX4" fmla="*/ 304462 w 611268"/>
                    <a:gd name="connsiteY4" fmla="*/ 153403 h 1201871"/>
                    <a:gd name="connsiteX5" fmla="*/ 457865 w 611268"/>
                    <a:gd name="connsiteY5" fmla="*/ 0 h 1201871"/>
                    <a:gd name="connsiteX6" fmla="*/ 611268 w 611268"/>
                    <a:gd name="connsiteY6" fmla="*/ 153403 h 1201871"/>
                    <a:gd name="connsiteX7" fmla="*/ 611267 w 611268"/>
                    <a:gd name="connsiteY7" fmla="*/ 602630 h 1201871"/>
                    <a:gd name="connsiteX8" fmla="*/ 611128 w 611268"/>
                    <a:gd name="connsiteY8" fmla="*/ 602630 h 1201871"/>
                    <a:gd name="connsiteX9" fmla="*/ 611210 w 611268"/>
                    <a:gd name="connsiteY9" fmla="*/ 603814 h 1201871"/>
                    <a:gd name="connsiteX10" fmla="*/ 591795 w 611268"/>
                    <a:gd name="connsiteY10" fmla="*/ 661553 h 1201871"/>
                    <a:gd name="connsiteX11" fmla="*/ 279841 w 611268"/>
                    <a:gd name="connsiteY11" fmla="*/ 1201871 h 120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1268" h="1201871">
                      <a:moveTo>
                        <a:pt x="0" y="829805"/>
                      </a:moveTo>
                      <a:cubicBezTo>
                        <a:pt x="42423" y="775833"/>
                        <a:pt x="98157" y="740590"/>
                        <a:pt x="153971" y="727239"/>
                      </a:cubicBezTo>
                      <a:lnTo>
                        <a:pt x="200655" y="725415"/>
                      </a:lnTo>
                      <a:lnTo>
                        <a:pt x="304462" y="545615"/>
                      </a:lnTo>
                      <a:lnTo>
                        <a:pt x="304462" y="153403"/>
                      </a:lnTo>
                      <a:cubicBezTo>
                        <a:pt x="304462" y="68681"/>
                        <a:pt x="373143" y="0"/>
                        <a:pt x="457865" y="0"/>
                      </a:cubicBezTo>
                      <a:cubicBezTo>
                        <a:pt x="542587" y="0"/>
                        <a:pt x="611268" y="68681"/>
                        <a:pt x="611268" y="153403"/>
                      </a:cubicBezTo>
                      <a:cubicBezTo>
                        <a:pt x="611268" y="303145"/>
                        <a:pt x="611267" y="452888"/>
                        <a:pt x="611267" y="602630"/>
                      </a:cubicBezTo>
                      <a:lnTo>
                        <a:pt x="611128" y="602630"/>
                      </a:lnTo>
                      <a:cubicBezTo>
                        <a:pt x="611155" y="603025"/>
                        <a:pt x="611183" y="603419"/>
                        <a:pt x="611210" y="603814"/>
                      </a:cubicBezTo>
                      <a:cubicBezTo>
                        <a:pt x="608756" y="623589"/>
                        <a:pt x="602385" y="643210"/>
                        <a:pt x="591795" y="661553"/>
                      </a:cubicBezTo>
                      <a:lnTo>
                        <a:pt x="279841" y="1201871"/>
                      </a:lnTo>
                    </a:path>
                  </a:pathLst>
                </a:custGeom>
                <a:solidFill>
                  <a:srgbClr val="FFCC99"/>
                </a:solidFill>
                <a:ln w="38100" cap="rnd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95A24417-BA39-0DC0-B1D5-CB26714C636B}"/>
                  </a:ext>
                </a:extLst>
              </p:cNvPr>
              <p:cNvGrpSpPr/>
              <p:nvPr/>
            </p:nvGrpSpPr>
            <p:grpSpPr>
              <a:xfrm rot="900000" flipH="1">
                <a:off x="-428473" y="4299831"/>
                <a:ext cx="606418" cy="867526"/>
                <a:chOff x="-1449617" y="2846046"/>
                <a:chExt cx="1514624" cy="2166785"/>
              </a:xfrm>
            </p:grpSpPr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9C79CF6F-1967-F9C6-873C-9BED877FECB7}"/>
                    </a:ext>
                  </a:extLst>
                </p:cNvPr>
                <p:cNvSpPr/>
                <p:nvPr/>
              </p:nvSpPr>
              <p:spPr>
                <a:xfrm>
                  <a:off x="-1449617" y="2846046"/>
                  <a:ext cx="1237302" cy="2166785"/>
                </a:xfrm>
                <a:custGeom>
                  <a:avLst/>
                  <a:gdLst>
                    <a:gd name="connsiteX0" fmla="*/ 761593 w 1237302"/>
                    <a:gd name="connsiteY0" fmla="*/ 0 h 2166785"/>
                    <a:gd name="connsiteX1" fmla="*/ 895047 w 1237302"/>
                    <a:gd name="connsiteY1" fmla="*/ 133454 h 2166785"/>
                    <a:gd name="connsiteX2" fmla="*/ 895047 w 1237302"/>
                    <a:gd name="connsiteY2" fmla="*/ 1108465 h 2166785"/>
                    <a:gd name="connsiteX3" fmla="*/ 939289 w 1237302"/>
                    <a:gd name="connsiteY3" fmla="*/ 1108465 h 2166785"/>
                    <a:gd name="connsiteX4" fmla="*/ 939289 w 1237302"/>
                    <a:gd name="connsiteY4" fmla="*/ 254511 h 2166785"/>
                    <a:gd name="connsiteX5" fmla="*/ 1072743 w 1237302"/>
                    <a:gd name="connsiteY5" fmla="*/ 121057 h 2166785"/>
                    <a:gd name="connsiteX6" fmla="*/ 1206197 w 1237302"/>
                    <a:gd name="connsiteY6" fmla="*/ 254511 h 2166785"/>
                    <a:gd name="connsiteX7" fmla="*/ 1206197 w 1237302"/>
                    <a:gd name="connsiteY7" fmla="*/ 1226824 h 2166785"/>
                    <a:gd name="connsiteX8" fmla="*/ 1204343 w 1237302"/>
                    <a:gd name="connsiteY8" fmla="*/ 1226824 h 2166785"/>
                    <a:gd name="connsiteX9" fmla="*/ 1237302 w 1237302"/>
                    <a:gd name="connsiteY9" fmla="*/ 1770741 h 2166785"/>
                    <a:gd name="connsiteX10" fmla="*/ 841258 w 1237302"/>
                    <a:gd name="connsiteY10" fmla="*/ 2166785 h 2166785"/>
                    <a:gd name="connsiteX11" fmla="*/ 396044 w 1237302"/>
                    <a:gd name="connsiteY11" fmla="*/ 2166785 h 2166785"/>
                    <a:gd name="connsiteX12" fmla="*/ 0 w 1237302"/>
                    <a:gd name="connsiteY12" fmla="*/ 1770741 h 2166785"/>
                    <a:gd name="connsiteX13" fmla="*/ 34414 w 1237302"/>
                    <a:gd name="connsiteY13" fmla="*/ 1202826 h 2166785"/>
                    <a:gd name="connsiteX14" fmla="*/ 34414 w 1237302"/>
                    <a:gd name="connsiteY14" fmla="*/ 515778 h 2166785"/>
                    <a:gd name="connsiteX15" fmla="*/ 153581 w 1237302"/>
                    <a:gd name="connsiteY15" fmla="*/ 396611 h 2166785"/>
                    <a:gd name="connsiteX16" fmla="*/ 272748 w 1237302"/>
                    <a:gd name="connsiteY16" fmla="*/ 515778 h 2166785"/>
                    <a:gd name="connsiteX17" fmla="*/ 272747 w 1237302"/>
                    <a:gd name="connsiteY17" fmla="*/ 1108465 h 2166785"/>
                    <a:gd name="connsiteX18" fmla="*/ 316989 w 1237302"/>
                    <a:gd name="connsiteY18" fmla="*/ 1108465 h 2166785"/>
                    <a:gd name="connsiteX19" fmla="*/ 316989 w 1237302"/>
                    <a:gd name="connsiteY19" fmla="*/ 254511 h 2166785"/>
                    <a:gd name="connsiteX20" fmla="*/ 450443 w 1237302"/>
                    <a:gd name="connsiteY20" fmla="*/ 121057 h 2166785"/>
                    <a:gd name="connsiteX21" fmla="*/ 583897 w 1237302"/>
                    <a:gd name="connsiteY21" fmla="*/ 254511 h 2166785"/>
                    <a:gd name="connsiteX22" fmla="*/ 583897 w 1237302"/>
                    <a:gd name="connsiteY22" fmla="*/ 1108465 h 2166785"/>
                    <a:gd name="connsiteX23" fmla="*/ 628139 w 1237302"/>
                    <a:gd name="connsiteY23" fmla="*/ 1108465 h 2166785"/>
                    <a:gd name="connsiteX24" fmla="*/ 628139 w 1237302"/>
                    <a:gd name="connsiteY24" fmla="*/ 133454 h 2166785"/>
                    <a:gd name="connsiteX25" fmla="*/ 761593 w 1237302"/>
                    <a:gd name="connsiteY25" fmla="*/ 0 h 2166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1237302" h="2166785">
                      <a:moveTo>
                        <a:pt x="761593" y="0"/>
                      </a:moveTo>
                      <a:cubicBezTo>
                        <a:pt x="835298" y="0"/>
                        <a:pt x="895047" y="59749"/>
                        <a:pt x="895047" y="133454"/>
                      </a:cubicBezTo>
                      <a:lnTo>
                        <a:pt x="895047" y="1108465"/>
                      </a:lnTo>
                      <a:lnTo>
                        <a:pt x="939289" y="1108465"/>
                      </a:lnTo>
                      <a:lnTo>
                        <a:pt x="939289" y="254511"/>
                      </a:lnTo>
                      <a:cubicBezTo>
                        <a:pt x="939289" y="180806"/>
                        <a:pt x="999038" y="121057"/>
                        <a:pt x="1072743" y="121057"/>
                      </a:cubicBezTo>
                      <a:cubicBezTo>
                        <a:pt x="1146448" y="121057"/>
                        <a:pt x="1206197" y="180806"/>
                        <a:pt x="1206197" y="254511"/>
                      </a:cubicBezTo>
                      <a:lnTo>
                        <a:pt x="1206197" y="1226824"/>
                      </a:lnTo>
                      <a:lnTo>
                        <a:pt x="1204343" y="1226824"/>
                      </a:lnTo>
                      <a:lnTo>
                        <a:pt x="1237302" y="1770741"/>
                      </a:lnTo>
                      <a:cubicBezTo>
                        <a:pt x="1237302" y="1989470"/>
                        <a:pt x="1059987" y="2166785"/>
                        <a:pt x="841258" y="2166785"/>
                      </a:cubicBezTo>
                      <a:lnTo>
                        <a:pt x="396044" y="2166785"/>
                      </a:lnTo>
                      <a:cubicBezTo>
                        <a:pt x="177315" y="2166785"/>
                        <a:pt x="0" y="1989470"/>
                        <a:pt x="0" y="1770741"/>
                      </a:cubicBezTo>
                      <a:lnTo>
                        <a:pt x="34414" y="1202826"/>
                      </a:lnTo>
                      <a:lnTo>
                        <a:pt x="34414" y="515778"/>
                      </a:lnTo>
                      <a:cubicBezTo>
                        <a:pt x="34414" y="449964"/>
                        <a:pt x="87767" y="396611"/>
                        <a:pt x="153581" y="396611"/>
                      </a:cubicBezTo>
                      <a:cubicBezTo>
                        <a:pt x="219395" y="396611"/>
                        <a:pt x="272748" y="449964"/>
                        <a:pt x="272748" y="515778"/>
                      </a:cubicBezTo>
                      <a:lnTo>
                        <a:pt x="272747" y="1108465"/>
                      </a:lnTo>
                      <a:lnTo>
                        <a:pt x="316989" y="1108465"/>
                      </a:lnTo>
                      <a:lnTo>
                        <a:pt x="316989" y="254511"/>
                      </a:lnTo>
                      <a:cubicBezTo>
                        <a:pt x="316989" y="180806"/>
                        <a:pt x="376738" y="121057"/>
                        <a:pt x="450443" y="121057"/>
                      </a:cubicBezTo>
                      <a:cubicBezTo>
                        <a:pt x="524148" y="121057"/>
                        <a:pt x="583897" y="180806"/>
                        <a:pt x="583897" y="254511"/>
                      </a:cubicBezTo>
                      <a:lnTo>
                        <a:pt x="583897" y="1108465"/>
                      </a:lnTo>
                      <a:lnTo>
                        <a:pt x="628139" y="1108465"/>
                      </a:lnTo>
                      <a:lnTo>
                        <a:pt x="628139" y="133454"/>
                      </a:lnTo>
                      <a:cubicBezTo>
                        <a:pt x="628139" y="59749"/>
                        <a:pt x="687888" y="0"/>
                        <a:pt x="76159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3" name="フリーフォーム: 図形 1032">
                  <a:extLst>
                    <a:ext uri="{FF2B5EF4-FFF2-40B4-BE49-F238E27FC236}">
                      <a16:creationId xmlns:a16="http://schemas.microsoft.com/office/drawing/2014/main" id="{E6FA7D6F-A3D1-21E6-DA57-59BBF11D99ED}"/>
                    </a:ext>
                  </a:extLst>
                </p:cNvPr>
                <p:cNvSpPr/>
                <p:nvPr/>
              </p:nvSpPr>
              <p:spPr>
                <a:xfrm>
                  <a:off x="-546261" y="3623914"/>
                  <a:ext cx="611268" cy="1201871"/>
                </a:xfrm>
                <a:custGeom>
                  <a:avLst/>
                  <a:gdLst>
                    <a:gd name="connsiteX0" fmla="*/ 521156 w 674559"/>
                    <a:gd name="connsiteY0" fmla="*/ 0 h 1201871"/>
                    <a:gd name="connsiteX1" fmla="*/ 674559 w 674559"/>
                    <a:gd name="connsiteY1" fmla="*/ 153403 h 1201871"/>
                    <a:gd name="connsiteX2" fmla="*/ 674558 w 674559"/>
                    <a:gd name="connsiteY2" fmla="*/ 602630 h 1201871"/>
                    <a:gd name="connsiteX3" fmla="*/ 674419 w 674559"/>
                    <a:gd name="connsiteY3" fmla="*/ 602630 h 1201871"/>
                    <a:gd name="connsiteX4" fmla="*/ 674501 w 674559"/>
                    <a:gd name="connsiteY4" fmla="*/ 603814 h 1201871"/>
                    <a:gd name="connsiteX5" fmla="*/ 655086 w 674559"/>
                    <a:gd name="connsiteY5" fmla="*/ 661553 h 1201871"/>
                    <a:gd name="connsiteX6" fmla="*/ 343132 w 674559"/>
                    <a:gd name="connsiteY6" fmla="*/ 1201871 h 1201871"/>
                    <a:gd name="connsiteX7" fmla="*/ 121750 w 674559"/>
                    <a:gd name="connsiteY7" fmla="*/ 1074056 h 1201871"/>
                    <a:gd name="connsiteX8" fmla="*/ 64468 w 674559"/>
                    <a:gd name="connsiteY8" fmla="*/ 1146933 h 1201871"/>
                    <a:gd name="connsiteX9" fmla="*/ 63291 w 674559"/>
                    <a:gd name="connsiteY9" fmla="*/ 829805 h 1201871"/>
                    <a:gd name="connsiteX10" fmla="*/ 217262 w 674559"/>
                    <a:gd name="connsiteY10" fmla="*/ 727239 h 1201871"/>
                    <a:gd name="connsiteX11" fmla="*/ 263946 w 674559"/>
                    <a:gd name="connsiteY11" fmla="*/ 725415 h 1201871"/>
                    <a:gd name="connsiteX12" fmla="*/ 367753 w 674559"/>
                    <a:gd name="connsiteY12" fmla="*/ 545615 h 1201871"/>
                    <a:gd name="connsiteX13" fmla="*/ 367753 w 674559"/>
                    <a:gd name="connsiteY13" fmla="*/ 153403 h 1201871"/>
                    <a:gd name="connsiteX14" fmla="*/ 521156 w 674559"/>
                    <a:gd name="connsiteY14" fmla="*/ 0 h 1201871"/>
                    <a:gd name="connsiteX0" fmla="*/ 121750 w 674559"/>
                    <a:gd name="connsiteY0" fmla="*/ 1074056 h 1201871"/>
                    <a:gd name="connsiteX1" fmla="*/ 64468 w 674559"/>
                    <a:gd name="connsiteY1" fmla="*/ 1146933 h 1201871"/>
                    <a:gd name="connsiteX2" fmla="*/ 63291 w 674559"/>
                    <a:gd name="connsiteY2" fmla="*/ 829805 h 1201871"/>
                    <a:gd name="connsiteX3" fmla="*/ 217262 w 674559"/>
                    <a:gd name="connsiteY3" fmla="*/ 727239 h 1201871"/>
                    <a:gd name="connsiteX4" fmla="*/ 263946 w 674559"/>
                    <a:gd name="connsiteY4" fmla="*/ 725415 h 1201871"/>
                    <a:gd name="connsiteX5" fmla="*/ 367753 w 674559"/>
                    <a:gd name="connsiteY5" fmla="*/ 545615 h 1201871"/>
                    <a:gd name="connsiteX6" fmla="*/ 367753 w 674559"/>
                    <a:gd name="connsiteY6" fmla="*/ 153403 h 1201871"/>
                    <a:gd name="connsiteX7" fmla="*/ 521156 w 674559"/>
                    <a:gd name="connsiteY7" fmla="*/ 0 h 1201871"/>
                    <a:gd name="connsiteX8" fmla="*/ 674559 w 674559"/>
                    <a:gd name="connsiteY8" fmla="*/ 153403 h 1201871"/>
                    <a:gd name="connsiteX9" fmla="*/ 674558 w 674559"/>
                    <a:gd name="connsiteY9" fmla="*/ 602630 h 1201871"/>
                    <a:gd name="connsiteX10" fmla="*/ 674419 w 674559"/>
                    <a:gd name="connsiteY10" fmla="*/ 602630 h 1201871"/>
                    <a:gd name="connsiteX11" fmla="*/ 674501 w 674559"/>
                    <a:gd name="connsiteY11" fmla="*/ 603814 h 1201871"/>
                    <a:gd name="connsiteX12" fmla="*/ 655086 w 674559"/>
                    <a:gd name="connsiteY12" fmla="*/ 661553 h 1201871"/>
                    <a:gd name="connsiteX13" fmla="*/ 343132 w 674559"/>
                    <a:gd name="connsiteY13" fmla="*/ 1201871 h 1201871"/>
                    <a:gd name="connsiteX14" fmla="*/ 213190 w 674559"/>
                    <a:gd name="connsiteY14" fmla="*/ 1165496 h 1201871"/>
                    <a:gd name="connsiteX0" fmla="*/ 64468 w 674559"/>
                    <a:gd name="connsiteY0" fmla="*/ 1146933 h 1201871"/>
                    <a:gd name="connsiteX1" fmla="*/ 63291 w 674559"/>
                    <a:gd name="connsiteY1" fmla="*/ 829805 h 1201871"/>
                    <a:gd name="connsiteX2" fmla="*/ 217262 w 674559"/>
                    <a:gd name="connsiteY2" fmla="*/ 727239 h 1201871"/>
                    <a:gd name="connsiteX3" fmla="*/ 263946 w 674559"/>
                    <a:gd name="connsiteY3" fmla="*/ 725415 h 1201871"/>
                    <a:gd name="connsiteX4" fmla="*/ 367753 w 674559"/>
                    <a:gd name="connsiteY4" fmla="*/ 545615 h 1201871"/>
                    <a:gd name="connsiteX5" fmla="*/ 367753 w 674559"/>
                    <a:gd name="connsiteY5" fmla="*/ 153403 h 1201871"/>
                    <a:gd name="connsiteX6" fmla="*/ 521156 w 674559"/>
                    <a:gd name="connsiteY6" fmla="*/ 0 h 1201871"/>
                    <a:gd name="connsiteX7" fmla="*/ 674559 w 674559"/>
                    <a:gd name="connsiteY7" fmla="*/ 153403 h 1201871"/>
                    <a:gd name="connsiteX8" fmla="*/ 674558 w 674559"/>
                    <a:gd name="connsiteY8" fmla="*/ 602630 h 1201871"/>
                    <a:gd name="connsiteX9" fmla="*/ 674419 w 674559"/>
                    <a:gd name="connsiteY9" fmla="*/ 602630 h 1201871"/>
                    <a:gd name="connsiteX10" fmla="*/ 674501 w 674559"/>
                    <a:gd name="connsiteY10" fmla="*/ 603814 h 1201871"/>
                    <a:gd name="connsiteX11" fmla="*/ 655086 w 674559"/>
                    <a:gd name="connsiteY11" fmla="*/ 661553 h 1201871"/>
                    <a:gd name="connsiteX12" fmla="*/ 343132 w 674559"/>
                    <a:gd name="connsiteY12" fmla="*/ 1201871 h 1201871"/>
                    <a:gd name="connsiteX13" fmla="*/ 213190 w 674559"/>
                    <a:gd name="connsiteY13" fmla="*/ 1165496 h 1201871"/>
                    <a:gd name="connsiteX0" fmla="*/ 64468 w 674559"/>
                    <a:gd name="connsiteY0" fmla="*/ 1146933 h 1201871"/>
                    <a:gd name="connsiteX1" fmla="*/ 63291 w 674559"/>
                    <a:gd name="connsiteY1" fmla="*/ 829805 h 1201871"/>
                    <a:gd name="connsiteX2" fmla="*/ 217262 w 674559"/>
                    <a:gd name="connsiteY2" fmla="*/ 727239 h 1201871"/>
                    <a:gd name="connsiteX3" fmla="*/ 263946 w 674559"/>
                    <a:gd name="connsiteY3" fmla="*/ 725415 h 1201871"/>
                    <a:gd name="connsiteX4" fmla="*/ 367753 w 674559"/>
                    <a:gd name="connsiteY4" fmla="*/ 545615 h 1201871"/>
                    <a:gd name="connsiteX5" fmla="*/ 367753 w 674559"/>
                    <a:gd name="connsiteY5" fmla="*/ 153403 h 1201871"/>
                    <a:gd name="connsiteX6" fmla="*/ 521156 w 674559"/>
                    <a:gd name="connsiteY6" fmla="*/ 0 h 1201871"/>
                    <a:gd name="connsiteX7" fmla="*/ 674559 w 674559"/>
                    <a:gd name="connsiteY7" fmla="*/ 153403 h 1201871"/>
                    <a:gd name="connsiteX8" fmla="*/ 674558 w 674559"/>
                    <a:gd name="connsiteY8" fmla="*/ 602630 h 1201871"/>
                    <a:gd name="connsiteX9" fmla="*/ 674419 w 674559"/>
                    <a:gd name="connsiteY9" fmla="*/ 602630 h 1201871"/>
                    <a:gd name="connsiteX10" fmla="*/ 674501 w 674559"/>
                    <a:gd name="connsiteY10" fmla="*/ 603814 h 1201871"/>
                    <a:gd name="connsiteX11" fmla="*/ 655086 w 674559"/>
                    <a:gd name="connsiteY11" fmla="*/ 661553 h 1201871"/>
                    <a:gd name="connsiteX12" fmla="*/ 343132 w 674559"/>
                    <a:gd name="connsiteY12" fmla="*/ 1201871 h 1201871"/>
                    <a:gd name="connsiteX0" fmla="*/ 0 w 611268"/>
                    <a:gd name="connsiteY0" fmla="*/ 829805 h 1201871"/>
                    <a:gd name="connsiteX1" fmla="*/ 153971 w 611268"/>
                    <a:gd name="connsiteY1" fmla="*/ 727239 h 1201871"/>
                    <a:gd name="connsiteX2" fmla="*/ 200655 w 611268"/>
                    <a:gd name="connsiteY2" fmla="*/ 725415 h 1201871"/>
                    <a:gd name="connsiteX3" fmla="*/ 304462 w 611268"/>
                    <a:gd name="connsiteY3" fmla="*/ 545615 h 1201871"/>
                    <a:gd name="connsiteX4" fmla="*/ 304462 w 611268"/>
                    <a:gd name="connsiteY4" fmla="*/ 153403 h 1201871"/>
                    <a:gd name="connsiteX5" fmla="*/ 457865 w 611268"/>
                    <a:gd name="connsiteY5" fmla="*/ 0 h 1201871"/>
                    <a:gd name="connsiteX6" fmla="*/ 611268 w 611268"/>
                    <a:gd name="connsiteY6" fmla="*/ 153403 h 1201871"/>
                    <a:gd name="connsiteX7" fmla="*/ 611267 w 611268"/>
                    <a:gd name="connsiteY7" fmla="*/ 602630 h 1201871"/>
                    <a:gd name="connsiteX8" fmla="*/ 611128 w 611268"/>
                    <a:gd name="connsiteY8" fmla="*/ 602630 h 1201871"/>
                    <a:gd name="connsiteX9" fmla="*/ 611210 w 611268"/>
                    <a:gd name="connsiteY9" fmla="*/ 603814 h 1201871"/>
                    <a:gd name="connsiteX10" fmla="*/ 591795 w 611268"/>
                    <a:gd name="connsiteY10" fmla="*/ 661553 h 1201871"/>
                    <a:gd name="connsiteX11" fmla="*/ 279841 w 611268"/>
                    <a:gd name="connsiteY11" fmla="*/ 1201871 h 1201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11268" h="1201871">
                      <a:moveTo>
                        <a:pt x="0" y="829805"/>
                      </a:moveTo>
                      <a:cubicBezTo>
                        <a:pt x="42423" y="775833"/>
                        <a:pt x="98157" y="740590"/>
                        <a:pt x="153971" y="727239"/>
                      </a:cubicBezTo>
                      <a:lnTo>
                        <a:pt x="200655" y="725415"/>
                      </a:lnTo>
                      <a:lnTo>
                        <a:pt x="304462" y="545615"/>
                      </a:lnTo>
                      <a:lnTo>
                        <a:pt x="304462" y="153403"/>
                      </a:lnTo>
                      <a:cubicBezTo>
                        <a:pt x="304462" y="68681"/>
                        <a:pt x="373143" y="0"/>
                        <a:pt x="457865" y="0"/>
                      </a:cubicBezTo>
                      <a:cubicBezTo>
                        <a:pt x="542587" y="0"/>
                        <a:pt x="611268" y="68681"/>
                        <a:pt x="611268" y="153403"/>
                      </a:cubicBezTo>
                      <a:cubicBezTo>
                        <a:pt x="611268" y="303145"/>
                        <a:pt x="611267" y="452888"/>
                        <a:pt x="611267" y="602630"/>
                      </a:cubicBezTo>
                      <a:lnTo>
                        <a:pt x="611128" y="602630"/>
                      </a:lnTo>
                      <a:cubicBezTo>
                        <a:pt x="611155" y="603025"/>
                        <a:pt x="611183" y="603419"/>
                        <a:pt x="611210" y="603814"/>
                      </a:cubicBezTo>
                      <a:cubicBezTo>
                        <a:pt x="608756" y="623589"/>
                        <a:pt x="602385" y="643210"/>
                        <a:pt x="591795" y="661553"/>
                      </a:cubicBezTo>
                      <a:lnTo>
                        <a:pt x="279841" y="1201871"/>
                      </a:lnTo>
                    </a:path>
                  </a:pathLst>
                </a:custGeom>
                <a:solidFill>
                  <a:srgbClr val="FFCC99"/>
                </a:solidFill>
                <a:ln w="38100" cap="rnd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34" name="楕円 1033">
                <a:extLst>
                  <a:ext uri="{FF2B5EF4-FFF2-40B4-BE49-F238E27FC236}">
                    <a16:creationId xmlns:a16="http://schemas.microsoft.com/office/drawing/2014/main" id="{AB332E6D-4EA2-8EE4-6753-F30A04F86269}"/>
                  </a:ext>
                </a:extLst>
              </p:cNvPr>
              <p:cNvSpPr/>
              <p:nvPr/>
            </p:nvSpPr>
            <p:spPr>
              <a:xfrm>
                <a:off x="-992684" y="3897032"/>
                <a:ext cx="87560" cy="1432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5" name="楕円 1034">
                <a:extLst>
                  <a:ext uri="{FF2B5EF4-FFF2-40B4-BE49-F238E27FC236}">
                    <a16:creationId xmlns:a16="http://schemas.microsoft.com/office/drawing/2014/main" id="{DDEACCD5-BB3D-952B-CE39-5FA14BCDAC6D}"/>
                  </a:ext>
                </a:extLst>
              </p:cNvPr>
              <p:cNvSpPr/>
              <p:nvPr/>
            </p:nvSpPr>
            <p:spPr>
              <a:xfrm>
                <a:off x="-423565" y="3897032"/>
                <a:ext cx="87560" cy="14324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249D347-86F7-E629-4D4D-8E0FA3C174E1}"/>
                </a:ext>
              </a:extLst>
            </p:cNvPr>
            <p:cNvGrpSpPr/>
            <p:nvPr/>
          </p:nvGrpSpPr>
          <p:grpSpPr>
            <a:xfrm>
              <a:off x="956556" y="2407009"/>
              <a:ext cx="2088232" cy="1026900"/>
              <a:chOff x="1368152" y="860176"/>
              <a:chExt cx="3710905" cy="1824861"/>
            </a:xfrm>
          </p:grpSpPr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68D295B8-0C81-A2A8-7520-CDB3750F46A9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60C4E4A6-8416-84A4-5672-FEB27BDD1971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1C80C0F0-0183-CF6A-DC7C-14B526B43307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B3E77B64-DE67-FDA6-19DC-6FCB27F29D49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6A05DC06-907B-BBA5-A19E-E847C907F88A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D6E18FD6-5836-C28F-3A75-220C856A59A2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BFAB0B8D-583F-8E6E-6A46-D1E7BF31C1EE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5A2F624D-C916-81B0-CF6D-48FDDCE509AD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09D629B6-01EA-6FB6-F51E-0122BB0CB84E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40D34CF-7B99-2570-87CE-6C7761D04626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1A94E71C-7615-F4F5-C416-E1DEC2D8F548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2CCA0460-F723-AB93-1696-D7C534E832A0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488373C9-440E-87D6-0925-F11294C3841E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49746634-FBEB-A7B7-C482-56B144F5BBFC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15B1A62C-3B6F-A671-D790-F27486345369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D3B0A6-CC39-8840-3303-22ABEA6692ED}"/>
              </a:ext>
            </a:extLst>
          </p:cNvPr>
          <p:cNvGrpSpPr/>
          <p:nvPr/>
        </p:nvGrpSpPr>
        <p:grpSpPr>
          <a:xfrm>
            <a:off x="4563640" y="3758320"/>
            <a:ext cx="1046264" cy="2375050"/>
            <a:chOff x="1322900" y="443602"/>
            <a:chExt cx="1278092" cy="2901305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92740734-5B5C-2CC0-8C3D-FF757B0F2976}"/>
                </a:ext>
              </a:extLst>
            </p:cNvPr>
            <p:cNvSpPr/>
            <p:nvPr/>
          </p:nvSpPr>
          <p:spPr>
            <a:xfrm>
              <a:off x="1332130" y="718847"/>
              <a:ext cx="1259506" cy="1363533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9ED80BBB-57ED-F269-8490-0441EBECD929}"/>
                </a:ext>
              </a:extLst>
            </p:cNvPr>
            <p:cNvSpPr>
              <a:spLocks/>
            </p:cNvSpPr>
            <p:nvPr/>
          </p:nvSpPr>
          <p:spPr>
            <a:xfrm rot="559210" flipH="1">
              <a:off x="1563620" y="1874204"/>
              <a:ext cx="206633" cy="5448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6710A316-6271-3E65-AD36-342615EF61F4}"/>
                </a:ext>
              </a:extLst>
            </p:cNvPr>
            <p:cNvSpPr>
              <a:spLocks/>
            </p:cNvSpPr>
            <p:nvPr/>
          </p:nvSpPr>
          <p:spPr>
            <a:xfrm rot="21040790">
              <a:off x="2157050" y="1874105"/>
              <a:ext cx="206633" cy="55994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9DC95A55-D7F2-5353-9A22-70845E88AC2C}"/>
                </a:ext>
              </a:extLst>
            </p:cNvPr>
            <p:cNvSpPr/>
            <p:nvPr/>
          </p:nvSpPr>
          <p:spPr>
            <a:xfrm rot="10800000">
              <a:off x="1629997" y="2555889"/>
              <a:ext cx="663775" cy="678637"/>
            </a:xfrm>
            <a:custGeom>
              <a:avLst/>
              <a:gdLst>
                <a:gd name="connsiteX0" fmla="*/ 850898 w 850898"/>
                <a:gd name="connsiteY0" fmla="*/ 869950 h 869950"/>
                <a:gd name="connsiteX1" fmla="*/ 0 w 850898"/>
                <a:gd name="connsiteY1" fmla="*/ 869950 h 869950"/>
                <a:gd name="connsiteX2" fmla="*/ 111127 w 850898"/>
                <a:gd name="connsiteY2" fmla="*/ 0 h 869950"/>
                <a:gd name="connsiteX3" fmla="*/ 399770 w 850898"/>
                <a:gd name="connsiteY3" fmla="*/ 0 h 869950"/>
                <a:gd name="connsiteX4" fmla="*/ 427607 w 850898"/>
                <a:gd name="connsiteY4" fmla="*/ 481423 h 869950"/>
                <a:gd name="connsiteX5" fmla="*/ 455445 w 850898"/>
                <a:gd name="connsiteY5" fmla="*/ 0 h 869950"/>
                <a:gd name="connsiteX6" fmla="*/ 739771 w 850898"/>
                <a:gd name="connsiteY6" fmla="*/ 0 h 86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0898" h="869950">
                  <a:moveTo>
                    <a:pt x="850898" y="869950"/>
                  </a:moveTo>
                  <a:lnTo>
                    <a:pt x="0" y="869950"/>
                  </a:lnTo>
                  <a:lnTo>
                    <a:pt x="111127" y="0"/>
                  </a:lnTo>
                  <a:lnTo>
                    <a:pt x="399770" y="0"/>
                  </a:lnTo>
                  <a:lnTo>
                    <a:pt x="427607" y="481423"/>
                  </a:lnTo>
                  <a:lnTo>
                    <a:pt x="455445" y="0"/>
                  </a:lnTo>
                  <a:lnTo>
                    <a:pt x="739771" y="0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67B9B3FF-B09D-6D0A-C509-086355117937}"/>
                </a:ext>
              </a:extLst>
            </p:cNvPr>
            <p:cNvSpPr/>
            <p:nvPr/>
          </p:nvSpPr>
          <p:spPr>
            <a:xfrm>
              <a:off x="1595322" y="3155027"/>
              <a:ext cx="366562" cy="189880"/>
            </a:xfrm>
            <a:prstGeom prst="round2SameRect">
              <a:avLst>
                <a:gd name="adj1" fmla="val 47532"/>
                <a:gd name="adj2" fmla="val 17637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E5448939-6175-AD00-4BE7-00303D28A55D}"/>
                </a:ext>
              </a:extLst>
            </p:cNvPr>
            <p:cNvSpPr/>
            <p:nvPr/>
          </p:nvSpPr>
          <p:spPr>
            <a:xfrm>
              <a:off x="1961884" y="3155027"/>
              <a:ext cx="366562" cy="189880"/>
            </a:xfrm>
            <a:prstGeom prst="round2SameRect">
              <a:avLst>
                <a:gd name="adj1" fmla="val 47532"/>
                <a:gd name="adj2" fmla="val 17637"/>
              </a:avLst>
            </a:prstGeom>
            <a:solidFill>
              <a:schemeClr val="bg1">
                <a:lumMod val="8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1E029C1-D45D-8AC6-94A2-EE788B99A8B4}"/>
                </a:ext>
              </a:extLst>
            </p:cNvPr>
            <p:cNvSpPr/>
            <p:nvPr/>
          </p:nvSpPr>
          <p:spPr>
            <a:xfrm>
              <a:off x="1597797" y="1839693"/>
              <a:ext cx="728173" cy="934339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C5C9698C-BAFC-B3AE-A91A-2CC482E4D8D7}"/>
                </a:ext>
              </a:extLst>
            </p:cNvPr>
            <p:cNvSpPr/>
            <p:nvPr/>
          </p:nvSpPr>
          <p:spPr>
            <a:xfrm>
              <a:off x="1923780" y="2383478"/>
              <a:ext cx="76207" cy="762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792D94F-00FF-D3BC-75E4-3B63678A3D6B}"/>
                </a:ext>
              </a:extLst>
            </p:cNvPr>
            <p:cNvSpPr/>
            <p:nvPr/>
          </p:nvSpPr>
          <p:spPr>
            <a:xfrm>
              <a:off x="1923780" y="2573694"/>
              <a:ext cx="76207" cy="762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2C6D376F-5439-1F95-F489-2107FB8F237C}"/>
                </a:ext>
              </a:extLst>
            </p:cNvPr>
            <p:cNvGrpSpPr/>
            <p:nvPr/>
          </p:nvGrpSpPr>
          <p:grpSpPr>
            <a:xfrm>
              <a:off x="1704760" y="1519612"/>
              <a:ext cx="510882" cy="772630"/>
              <a:chOff x="4751681" y="4384562"/>
              <a:chExt cx="510882" cy="772630"/>
            </a:xfrm>
            <a:solidFill>
              <a:srgbClr val="FF0000"/>
            </a:solidFill>
          </p:grpSpPr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B3B87647-BB5A-BFAF-2BD7-43B86EB96072}"/>
                  </a:ext>
                </a:extLst>
              </p:cNvPr>
              <p:cNvSpPr/>
              <p:nvPr/>
            </p:nvSpPr>
            <p:spPr>
              <a:xfrm>
                <a:off x="4751681" y="4384562"/>
                <a:ext cx="510882" cy="444269"/>
              </a:xfrm>
              <a:custGeom>
                <a:avLst/>
                <a:gdLst>
                  <a:gd name="connsiteX0" fmla="*/ 148372 w 510882"/>
                  <a:gd name="connsiteY0" fmla="*/ 0 h 444269"/>
                  <a:gd name="connsiteX1" fmla="*/ 135434 w 510882"/>
                  <a:gd name="connsiteY1" fmla="*/ 14368 h 444269"/>
                  <a:gd name="connsiteX2" fmla="*/ 85725 w 510882"/>
                  <a:gd name="connsiteY2" fmla="*/ 175890 h 444269"/>
                  <a:gd name="connsiteX3" fmla="*/ 255441 w 510882"/>
                  <a:gd name="connsiteY3" fmla="*/ 404317 h 444269"/>
                  <a:gd name="connsiteX4" fmla="*/ 425157 w 510882"/>
                  <a:gd name="connsiteY4" fmla="*/ 175890 h 444269"/>
                  <a:gd name="connsiteX5" fmla="*/ 375449 w 510882"/>
                  <a:gd name="connsiteY5" fmla="*/ 14368 h 444269"/>
                  <a:gd name="connsiteX6" fmla="*/ 362511 w 510882"/>
                  <a:gd name="connsiteY6" fmla="*/ 0 h 444269"/>
                  <a:gd name="connsiteX7" fmla="*/ 398261 w 510882"/>
                  <a:gd name="connsiteY7" fmla="*/ 17715 h 444269"/>
                  <a:gd name="connsiteX8" fmla="*/ 510882 w 510882"/>
                  <a:gd name="connsiteY8" fmla="*/ 211079 h 444269"/>
                  <a:gd name="connsiteX9" fmla="*/ 255441 w 510882"/>
                  <a:gd name="connsiteY9" fmla="*/ 444269 h 444269"/>
                  <a:gd name="connsiteX10" fmla="*/ 0 w 510882"/>
                  <a:gd name="connsiteY10" fmla="*/ 211079 h 444269"/>
                  <a:gd name="connsiteX11" fmla="*/ 112622 w 510882"/>
                  <a:gd name="connsiteY11" fmla="*/ 17715 h 444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10882" h="444269">
                    <a:moveTo>
                      <a:pt x="148372" y="0"/>
                    </a:moveTo>
                    <a:lnTo>
                      <a:pt x="135434" y="14368"/>
                    </a:lnTo>
                    <a:cubicBezTo>
                      <a:pt x="104721" y="55705"/>
                      <a:pt x="85725" y="112812"/>
                      <a:pt x="85725" y="175890"/>
                    </a:cubicBezTo>
                    <a:cubicBezTo>
                      <a:pt x="85725" y="302047"/>
                      <a:pt x="161709" y="404317"/>
                      <a:pt x="255441" y="404317"/>
                    </a:cubicBezTo>
                    <a:cubicBezTo>
                      <a:pt x="349173" y="404317"/>
                      <a:pt x="425157" y="302047"/>
                      <a:pt x="425157" y="175890"/>
                    </a:cubicBezTo>
                    <a:cubicBezTo>
                      <a:pt x="425157" y="112812"/>
                      <a:pt x="406161" y="55705"/>
                      <a:pt x="375449" y="14368"/>
                    </a:cubicBezTo>
                    <a:lnTo>
                      <a:pt x="362511" y="0"/>
                    </a:lnTo>
                    <a:lnTo>
                      <a:pt x="398261" y="17715"/>
                    </a:lnTo>
                    <a:cubicBezTo>
                      <a:pt x="466208" y="59621"/>
                      <a:pt x="510882" y="130587"/>
                      <a:pt x="510882" y="211079"/>
                    </a:cubicBezTo>
                    <a:cubicBezTo>
                      <a:pt x="510882" y="339866"/>
                      <a:pt x="396517" y="444269"/>
                      <a:pt x="255441" y="444269"/>
                    </a:cubicBezTo>
                    <a:cubicBezTo>
                      <a:pt x="114365" y="444269"/>
                      <a:pt x="0" y="339866"/>
                      <a:pt x="0" y="211079"/>
                    </a:cubicBezTo>
                    <a:cubicBezTo>
                      <a:pt x="0" y="130587"/>
                      <a:pt x="44674" y="59621"/>
                      <a:pt x="112622" y="17715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96A704BF-AC98-ABDB-4C0A-241AD71A7886}"/>
                  </a:ext>
                </a:extLst>
              </p:cNvPr>
              <p:cNvSpPr/>
              <p:nvPr/>
            </p:nvSpPr>
            <p:spPr>
              <a:xfrm rot="1800000">
                <a:off x="4808965" y="4797152"/>
                <a:ext cx="213749" cy="360040"/>
              </a:xfrm>
              <a:prstGeom prst="triangle">
                <a:avLst/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二等辺三角形 28">
                <a:extLst>
                  <a:ext uri="{FF2B5EF4-FFF2-40B4-BE49-F238E27FC236}">
                    <a16:creationId xmlns:a16="http://schemas.microsoft.com/office/drawing/2014/main" id="{FEC8B809-0D37-8DE5-7952-4760E45598A4}"/>
                  </a:ext>
                </a:extLst>
              </p:cNvPr>
              <p:cNvSpPr/>
              <p:nvPr/>
            </p:nvSpPr>
            <p:spPr>
              <a:xfrm rot="19800000">
                <a:off x="4991530" y="4797151"/>
                <a:ext cx="213749" cy="360040"/>
              </a:xfrm>
              <a:prstGeom prst="triangle">
                <a:avLst/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4B402F74-A9FE-DF24-43C1-FF86BE8D38C1}"/>
                  </a:ext>
                </a:extLst>
              </p:cNvPr>
              <p:cNvSpPr/>
              <p:nvPr/>
            </p:nvSpPr>
            <p:spPr>
              <a:xfrm>
                <a:off x="4937419" y="4781551"/>
                <a:ext cx="139406" cy="132234"/>
              </a:xfrm>
              <a:prstGeom prst="roundRect">
                <a:avLst>
                  <a:gd name="adj" fmla="val 34674"/>
                </a:avLst>
              </a:pr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8EF7B772-9D8B-6618-F954-7A521B8D3AF2}"/>
                </a:ext>
              </a:extLst>
            </p:cNvPr>
            <p:cNvSpPr/>
            <p:nvPr/>
          </p:nvSpPr>
          <p:spPr>
            <a:xfrm>
              <a:off x="1322900" y="1252829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BFB45523-FFA6-2048-E4F2-2E532B81B2BF}"/>
                </a:ext>
              </a:extLst>
            </p:cNvPr>
            <p:cNvSpPr/>
            <p:nvPr/>
          </p:nvSpPr>
          <p:spPr>
            <a:xfrm>
              <a:off x="2388882" y="1252829"/>
              <a:ext cx="212110" cy="2618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DBF4750-E625-72CE-9AEE-96704FA71E15}"/>
                </a:ext>
              </a:extLst>
            </p:cNvPr>
            <p:cNvSpPr/>
            <p:nvPr/>
          </p:nvSpPr>
          <p:spPr>
            <a:xfrm>
              <a:off x="1404187" y="774983"/>
              <a:ext cx="1115393" cy="111539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09D491D-B59C-7B4C-FB3F-A9725E7D7FA8}"/>
                </a:ext>
              </a:extLst>
            </p:cNvPr>
            <p:cNvSpPr/>
            <p:nvPr/>
          </p:nvSpPr>
          <p:spPr>
            <a:xfrm>
              <a:off x="1542117" y="1238981"/>
              <a:ext cx="177567" cy="202925"/>
            </a:xfrm>
            <a:custGeom>
              <a:avLst/>
              <a:gdLst>
                <a:gd name="connsiteX0" fmla="*/ 0 w 229269"/>
                <a:gd name="connsiteY0" fmla="*/ 0 h 262011"/>
                <a:gd name="connsiteX1" fmla="*/ 126400 w 229269"/>
                <a:gd name="connsiteY1" fmla="*/ 36157 h 262011"/>
                <a:gd name="connsiteX2" fmla="*/ 136447 w 229269"/>
                <a:gd name="connsiteY2" fmla="*/ 23577 h 262011"/>
                <a:gd name="connsiteX3" fmla="*/ 162454 w 229269"/>
                <a:gd name="connsiteY3" fmla="*/ 13825 h 262011"/>
                <a:gd name="connsiteX4" fmla="*/ 229269 w 229269"/>
                <a:gd name="connsiteY4" fmla="*/ 137918 h 262011"/>
                <a:gd name="connsiteX5" fmla="*/ 162454 w 229269"/>
                <a:gd name="connsiteY5" fmla="*/ 262011 h 262011"/>
                <a:gd name="connsiteX6" fmla="*/ 95639 w 229269"/>
                <a:gd name="connsiteY6" fmla="*/ 137918 h 262011"/>
                <a:gd name="connsiteX7" fmla="*/ 100109 w 229269"/>
                <a:gd name="connsiteY7" fmla="*/ 96796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9269" h="262011">
                  <a:moveTo>
                    <a:pt x="0" y="0"/>
                  </a:moveTo>
                  <a:lnTo>
                    <a:pt x="126400" y="36157"/>
                  </a:lnTo>
                  <a:lnTo>
                    <a:pt x="136447" y="23577"/>
                  </a:lnTo>
                  <a:cubicBezTo>
                    <a:pt x="144440" y="17297"/>
                    <a:pt x="153229" y="13825"/>
                    <a:pt x="162454" y="13825"/>
                  </a:cubicBezTo>
                  <a:cubicBezTo>
                    <a:pt x="199355" y="13825"/>
                    <a:pt x="229269" y="69383"/>
                    <a:pt x="229269" y="137918"/>
                  </a:cubicBezTo>
                  <a:cubicBezTo>
                    <a:pt x="229269" y="206453"/>
                    <a:pt x="199355" y="262011"/>
                    <a:pt x="162454" y="262011"/>
                  </a:cubicBezTo>
                  <a:cubicBezTo>
                    <a:pt x="125553" y="262011"/>
                    <a:pt x="95639" y="206453"/>
                    <a:pt x="95639" y="137918"/>
                  </a:cubicBezTo>
                  <a:lnTo>
                    <a:pt x="100109" y="96796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DD5D51EA-E356-3646-6C94-FC7D214A88ED}"/>
                </a:ext>
              </a:extLst>
            </p:cNvPr>
            <p:cNvSpPr/>
            <p:nvPr/>
          </p:nvSpPr>
          <p:spPr>
            <a:xfrm>
              <a:off x="2161787" y="1238981"/>
              <a:ext cx="168949" cy="202925"/>
            </a:xfrm>
            <a:custGeom>
              <a:avLst/>
              <a:gdLst>
                <a:gd name="connsiteX0" fmla="*/ 0 w 218141"/>
                <a:gd name="connsiteY0" fmla="*/ 0 h 262011"/>
                <a:gd name="connsiteX1" fmla="*/ 117341 w 218141"/>
                <a:gd name="connsiteY1" fmla="*/ 33566 h 262011"/>
                <a:gd name="connsiteX2" fmla="*/ 125319 w 218141"/>
                <a:gd name="connsiteY2" fmla="*/ 23577 h 262011"/>
                <a:gd name="connsiteX3" fmla="*/ 151326 w 218141"/>
                <a:gd name="connsiteY3" fmla="*/ 13825 h 262011"/>
                <a:gd name="connsiteX4" fmla="*/ 218141 w 218141"/>
                <a:gd name="connsiteY4" fmla="*/ 137918 h 262011"/>
                <a:gd name="connsiteX5" fmla="*/ 151326 w 218141"/>
                <a:gd name="connsiteY5" fmla="*/ 262011 h 262011"/>
                <a:gd name="connsiteX6" fmla="*/ 84511 w 218141"/>
                <a:gd name="connsiteY6" fmla="*/ 137918 h 262011"/>
                <a:gd name="connsiteX7" fmla="*/ 89762 w 218141"/>
                <a:gd name="connsiteY7" fmla="*/ 89615 h 262011"/>
                <a:gd name="connsiteX8" fmla="*/ 90521 w 218141"/>
                <a:gd name="connsiteY8" fmla="*/ 87525 h 262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8141" h="262011">
                  <a:moveTo>
                    <a:pt x="0" y="0"/>
                  </a:moveTo>
                  <a:lnTo>
                    <a:pt x="117341" y="33566"/>
                  </a:lnTo>
                  <a:lnTo>
                    <a:pt x="125319" y="23577"/>
                  </a:lnTo>
                  <a:cubicBezTo>
                    <a:pt x="133312" y="17297"/>
                    <a:pt x="142101" y="13825"/>
                    <a:pt x="151326" y="13825"/>
                  </a:cubicBezTo>
                  <a:cubicBezTo>
                    <a:pt x="188227" y="13825"/>
                    <a:pt x="218141" y="69383"/>
                    <a:pt x="218141" y="137918"/>
                  </a:cubicBezTo>
                  <a:cubicBezTo>
                    <a:pt x="218141" y="206453"/>
                    <a:pt x="188227" y="262011"/>
                    <a:pt x="151326" y="262011"/>
                  </a:cubicBezTo>
                  <a:cubicBezTo>
                    <a:pt x="114425" y="262011"/>
                    <a:pt x="84511" y="206453"/>
                    <a:pt x="84511" y="137918"/>
                  </a:cubicBezTo>
                  <a:cubicBezTo>
                    <a:pt x="84511" y="120784"/>
                    <a:pt x="86381" y="104462"/>
                    <a:pt x="89762" y="89615"/>
                  </a:cubicBezTo>
                  <a:lnTo>
                    <a:pt x="90521" y="87525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>
              <a:extLst>
                <a:ext uri="{FF2B5EF4-FFF2-40B4-BE49-F238E27FC236}">
                  <a16:creationId xmlns:a16="http://schemas.microsoft.com/office/drawing/2014/main" id="{B1176296-83DF-3B70-F239-006F12691D88}"/>
                </a:ext>
              </a:extLst>
            </p:cNvPr>
            <p:cNvSpPr/>
            <p:nvPr/>
          </p:nvSpPr>
          <p:spPr>
            <a:xfrm>
              <a:off x="1812625" y="1627456"/>
              <a:ext cx="295176" cy="295176"/>
            </a:xfrm>
            <a:prstGeom prst="blockArc">
              <a:avLst>
                <a:gd name="adj1" fmla="val 12426846"/>
                <a:gd name="adj2" fmla="val 19680107"/>
                <a:gd name="adj3" fmla="val 14627"/>
              </a:avLst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D2260B7-E2A4-276B-20CD-09C365080F44}"/>
                </a:ext>
              </a:extLst>
            </p:cNvPr>
            <p:cNvSpPr/>
            <p:nvPr/>
          </p:nvSpPr>
          <p:spPr>
            <a:xfrm>
              <a:off x="1436352" y="764527"/>
              <a:ext cx="1049640" cy="393267"/>
            </a:xfrm>
            <a:custGeom>
              <a:avLst/>
              <a:gdLst>
                <a:gd name="connsiteX0" fmla="*/ 678549 w 1355262"/>
                <a:gd name="connsiteY0" fmla="*/ 0 h 507774"/>
                <a:gd name="connsiteX1" fmla="*/ 1342042 w 1355262"/>
                <a:gd name="connsiteY1" fmla="*/ 439793 h 507774"/>
                <a:gd name="connsiteX2" fmla="*/ 1355262 w 1355262"/>
                <a:gd name="connsiteY2" fmla="*/ 482380 h 507774"/>
                <a:gd name="connsiteX3" fmla="*/ 1320584 w 1355262"/>
                <a:gd name="connsiteY3" fmla="*/ 493145 h 507774"/>
                <a:gd name="connsiteX4" fmla="*/ 1175463 w 1355262"/>
                <a:gd name="connsiteY4" fmla="*/ 507774 h 507774"/>
                <a:gd name="connsiteX5" fmla="*/ 772860 w 1355262"/>
                <a:gd name="connsiteY5" fmla="*/ 384796 h 507774"/>
                <a:gd name="connsiteX6" fmla="*/ 668100 w 1355262"/>
                <a:gd name="connsiteY6" fmla="*/ 298361 h 507774"/>
                <a:gd name="connsiteX7" fmla="*/ 563340 w 1355262"/>
                <a:gd name="connsiteY7" fmla="*/ 384796 h 507774"/>
                <a:gd name="connsiteX8" fmla="*/ 160736 w 1355262"/>
                <a:gd name="connsiteY8" fmla="*/ 507774 h 507774"/>
                <a:gd name="connsiteX9" fmla="*/ 15615 w 1355262"/>
                <a:gd name="connsiteY9" fmla="*/ 493145 h 507774"/>
                <a:gd name="connsiteX10" fmla="*/ 0 w 1355262"/>
                <a:gd name="connsiteY10" fmla="*/ 488297 h 507774"/>
                <a:gd name="connsiteX11" fmla="*/ 15057 w 1355262"/>
                <a:gd name="connsiteY11" fmla="*/ 439793 h 507774"/>
                <a:gd name="connsiteX12" fmla="*/ 678549 w 1355262"/>
                <a:gd name="connsiteY12" fmla="*/ 0 h 507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5262" h="507774">
                  <a:moveTo>
                    <a:pt x="678549" y="0"/>
                  </a:moveTo>
                  <a:cubicBezTo>
                    <a:pt x="976816" y="0"/>
                    <a:pt x="1232728" y="181345"/>
                    <a:pt x="1342042" y="439793"/>
                  </a:cubicBezTo>
                  <a:lnTo>
                    <a:pt x="1355262" y="482380"/>
                  </a:lnTo>
                  <a:lnTo>
                    <a:pt x="1320584" y="493145"/>
                  </a:lnTo>
                  <a:cubicBezTo>
                    <a:pt x="1273709" y="502737"/>
                    <a:pt x="1225174" y="507774"/>
                    <a:pt x="1175463" y="507774"/>
                  </a:cubicBezTo>
                  <a:cubicBezTo>
                    <a:pt x="1026330" y="507774"/>
                    <a:pt x="887785" y="462438"/>
                    <a:pt x="772860" y="384796"/>
                  </a:cubicBezTo>
                  <a:lnTo>
                    <a:pt x="668100" y="298361"/>
                  </a:lnTo>
                  <a:lnTo>
                    <a:pt x="563340" y="384796"/>
                  </a:lnTo>
                  <a:cubicBezTo>
                    <a:pt x="448414" y="462438"/>
                    <a:pt x="309869" y="507774"/>
                    <a:pt x="160736" y="507774"/>
                  </a:cubicBezTo>
                  <a:cubicBezTo>
                    <a:pt x="111025" y="507774"/>
                    <a:pt x="62491" y="502737"/>
                    <a:pt x="15615" y="493145"/>
                  </a:cubicBezTo>
                  <a:lnTo>
                    <a:pt x="0" y="488297"/>
                  </a:lnTo>
                  <a:lnTo>
                    <a:pt x="15057" y="439793"/>
                  </a:lnTo>
                  <a:cubicBezTo>
                    <a:pt x="124371" y="181345"/>
                    <a:pt x="380283" y="0"/>
                    <a:pt x="678549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1073A2AC-3A7D-4FA5-0837-B02D05F4F127}"/>
                </a:ext>
              </a:extLst>
            </p:cNvPr>
            <p:cNvGrpSpPr/>
            <p:nvPr/>
          </p:nvGrpSpPr>
          <p:grpSpPr>
            <a:xfrm>
              <a:off x="1570716" y="443602"/>
              <a:ext cx="783864" cy="461620"/>
              <a:chOff x="1528171" y="428775"/>
              <a:chExt cx="868954" cy="461620"/>
            </a:xfrm>
          </p:grpSpPr>
          <p:sp>
            <p:nvSpPr>
              <p:cNvPr id="25" name="四角形: 上の 2 つの角を丸める 24">
                <a:extLst>
                  <a:ext uri="{FF2B5EF4-FFF2-40B4-BE49-F238E27FC236}">
                    <a16:creationId xmlns:a16="http://schemas.microsoft.com/office/drawing/2014/main" id="{EBF925E9-2B49-0AD0-F0B7-AC2233344198}"/>
                  </a:ext>
                </a:extLst>
              </p:cNvPr>
              <p:cNvSpPr/>
              <p:nvPr/>
            </p:nvSpPr>
            <p:spPr>
              <a:xfrm>
                <a:off x="1528171" y="428775"/>
                <a:ext cx="868954" cy="342720"/>
              </a:xfrm>
              <a:prstGeom prst="round2SameRect">
                <a:avLst>
                  <a:gd name="adj1" fmla="val 26887"/>
                  <a:gd name="adj2" fmla="val 5000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46B5916F-DB50-E94E-DDB8-9AA3DC74F1CD}"/>
                  </a:ext>
                </a:extLst>
              </p:cNvPr>
              <p:cNvSpPr/>
              <p:nvPr/>
            </p:nvSpPr>
            <p:spPr>
              <a:xfrm>
                <a:off x="1558709" y="716947"/>
                <a:ext cx="807878" cy="173448"/>
              </a:xfrm>
              <a:prstGeom prst="round2SameRect">
                <a:avLst>
                  <a:gd name="adj1" fmla="val 304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EC67D100-05FD-1E85-909A-7D8A1CC2B110}"/>
              </a:ext>
            </a:extLst>
          </p:cNvPr>
          <p:cNvGrpSpPr/>
          <p:nvPr/>
        </p:nvGrpSpPr>
        <p:grpSpPr>
          <a:xfrm>
            <a:off x="4042656" y="5505809"/>
            <a:ext cx="2088232" cy="1026900"/>
            <a:chOff x="1368152" y="860176"/>
            <a:chExt cx="3710905" cy="1824861"/>
          </a:xfrm>
        </p:grpSpPr>
        <p:sp>
          <p:nvSpPr>
            <p:cNvPr id="516" name="正方形/長方形 515">
              <a:extLst>
                <a:ext uri="{FF2B5EF4-FFF2-40B4-BE49-F238E27FC236}">
                  <a16:creationId xmlns:a16="http://schemas.microsoft.com/office/drawing/2014/main" id="{82DD06EC-927E-7D8F-1C00-D376D547FE93}"/>
                </a:ext>
              </a:extLst>
            </p:cNvPr>
            <p:cNvSpPr/>
            <p:nvPr/>
          </p:nvSpPr>
          <p:spPr>
            <a:xfrm>
              <a:off x="1368152" y="860176"/>
              <a:ext cx="3710905" cy="182486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四角形: 角を丸くする 516">
              <a:extLst>
                <a:ext uri="{FF2B5EF4-FFF2-40B4-BE49-F238E27FC236}">
                  <a16:creationId xmlns:a16="http://schemas.microsoft.com/office/drawing/2014/main" id="{CFDF1F0A-4031-F265-9BCC-FFB1B495820E}"/>
                </a:ext>
              </a:extLst>
            </p:cNvPr>
            <p:cNvSpPr/>
            <p:nvPr/>
          </p:nvSpPr>
          <p:spPr>
            <a:xfrm>
              <a:off x="1481820" y="1008207"/>
              <a:ext cx="3432350" cy="1528798"/>
            </a:xfrm>
            <a:prstGeom prst="roundRect">
              <a:avLst>
                <a:gd name="adj" fmla="val 7944"/>
              </a:avLst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8EF8CE27-66AA-08EB-4E01-B6CD799C97A0}"/>
                </a:ext>
              </a:extLst>
            </p:cNvPr>
            <p:cNvSpPr/>
            <p:nvPr/>
          </p:nvSpPr>
          <p:spPr>
            <a:xfrm>
              <a:off x="1488132" y="980725"/>
              <a:ext cx="3489324" cy="1546325"/>
            </a:xfrm>
            <a:custGeom>
              <a:avLst/>
              <a:gdLst>
                <a:gd name="connsiteX0" fmla="*/ 801040 w 3489324"/>
                <a:gd name="connsiteY0" fmla="*/ 1470984 h 1546325"/>
                <a:gd name="connsiteX1" fmla="*/ 831389 w 3489324"/>
                <a:gd name="connsiteY1" fmla="*/ 1501333 h 1546325"/>
                <a:gd name="connsiteX2" fmla="*/ 801040 w 3489324"/>
                <a:gd name="connsiteY2" fmla="*/ 1531682 h 1546325"/>
                <a:gd name="connsiteX3" fmla="*/ 770691 w 3489324"/>
                <a:gd name="connsiteY3" fmla="*/ 1501333 h 1546325"/>
                <a:gd name="connsiteX4" fmla="*/ 801040 w 3489324"/>
                <a:gd name="connsiteY4" fmla="*/ 1470984 h 1546325"/>
                <a:gd name="connsiteX5" fmla="*/ 708965 w 3489324"/>
                <a:gd name="connsiteY5" fmla="*/ 1470984 h 1546325"/>
                <a:gd name="connsiteX6" fmla="*/ 739314 w 3489324"/>
                <a:gd name="connsiteY6" fmla="*/ 1501333 h 1546325"/>
                <a:gd name="connsiteX7" fmla="*/ 708965 w 3489324"/>
                <a:gd name="connsiteY7" fmla="*/ 1531682 h 1546325"/>
                <a:gd name="connsiteX8" fmla="*/ 678616 w 3489324"/>
                <a:gd name="connsiteY8" fmla="*/ 1501333 h 1546325"/>
                <a:gd name="connsiteX9" fmla="*/ 708965 w 3489324"/>
                <a:gd name="connsiteY9" fmla="*/ 1470984 h 1546325"/>
                <a:gd name="connsiteX10" fmla="*/ 630398 w 3489324"/>
                <a:gd name="connsiteY10" fmla="*/ 1291620 h 1546325"/>
                <a:gd name="connsiteX11" fmla="*/ 689918 w 3489324"/>
                <a:gd name="connsiteY11" fmla="*/ 1351140 h 1546325"/>
                <a:gd name="connsiteX12" fmla="*/ 653566 w 3489324"/>
                <a:gd name="connsiteY12" fmla="*/ 1405983 h 1546325"/>
                <a:gd name="connsiteX13" fmla="*/ 645436 w 3489324"/>
                <a:gd name="connsiteY13" fmla="*/ 1407624 h 1546325"/>
                <a:gd name="connsiteX14" fmla="*/ 656557 w 3489324"/>
                <a:gd name="connsiteY14" fmla="*/ 1434472 h 1546325"/>
                <a:gd name="connsiteX15" fmla="*/ 615305 w 3489324"/>
                <a:gd name="connsiteY15" fmla="*/ 1475724 h 1546325"/>
                <a:gd name="connsiteX16" fmla="*/ 574053 w 3489324"/>
                <a:gd name="connsiteY16" fmla="*/ 1434472 h 1546325"/>
                <a:gd name="connsiteX17" fmla="*/ 586135 w 3489324"/>
                <a:gd name="connsiteY17" fmla="*/ 1405302 h 1546325"/>
                <a:gd name="connsiteX18" fmla="*/ 598577 w 3489324"/>
                <a:gd name="connsiteY18" fmla="*/ 1400149 h 1546325"/>
                <a:gd name="connsiteX19" fmla="*/ 588311 w 3489324"/>
                <a:gd name="connsiteY19" fmla="*/ 1393227 h 1546325"/>
                <a:gd name="connsiteX20" fmla="*/ 570878 w 3489324"/>
                <a:gd name="connsiteY20" fmla="*/ 1351140 h 1546325"/>
                <a:gd name="connsiteX21" fmla="*/ 630398 w 3489324"/>
                <a:gd name="connsiteY21" fmla="*/ 1291620 h 1546325"/>
                <a:gd name="connsiteX22" fmla="*/ 731293 w 3489324"/>
                <a:gd name="connsiteY22" fmla="*/ 1184376 h 1546325"/>
                <a:gd name="connsiteX23" fmla="*/ 806030 w 3489324"/>
                <a:gd name="connsiteY23" fmla="*/ 1259113 h 1546325"/>
                <a:gd name="connsiteX24" fmla="*/ 801735 w 3489324"/>
                <a:gd name="connsiteY24" fmla="*/ 1280386 h 1546325"/>
                <a:gd name="connsiteX25" fmla="*/ 827059 w 3489324"/>
                <a:gd name="connsiteY25" fmla="*/ 1285499 h 1546325"/>
                <a:gd name="connsiteX26" fmla="*/ 872705 w 3489324"/>
                <a:gd name="connsiteY26" fmla="*/ 1354363 h 1546325"/>
                <a:gd name="connsiteX27" fmla="*/ 869155 w 3489324"/>
                <a:gd name="connsiteY27" fmla="*/ 1371945 h 1546325"/>
                <a:gd name="connsiteX28" fmla="*/ 870886 w 3489324"/>
                <a:gd name="connsiteY28" fmla="*/ 1369378 h 1546325"/>
                <a:gd name="connsiteX29" fmla="*/ 912973 w 3489324"/>
                <a:gd name="connsiteY29" fmla="*/ 1351945 h 1546325"/>
                <a:gd name="connsiteX30" fmla="*/ 972493 w 3489324"/>
                <a:gd name="connsiteY30" fmla="*/ 1411465 h 1546325"/>
                <a:gd name="connsiteX31" fmla="*/ 912973 w 3489324"/>
                <a:gd name="connsiteY31" fmla="*/ 1470985 h 1546325"/>
                <a:gd name="connsiteX32" fmla="*/ 853453 w 3489324"/>
                <a:gd name="connsiteY32" fmla="*/ 1411465 h 1546325"/>
                <a:gd name="connsiteX33" fmla="*/ 855807 w 3489324"/>
                <a:gd name="connsiteY33" fmla="*/ 1399806 h 1546325"/>
                <a:gd name="connsiteX34" fmla="*/ 850815 w 3489324"/>
                <a:gd name="connsiteY34" fmla="*/ 1407210 h 1546325"/>
                <a:gd name="connsiteX35" fmla="*/ 797968 w 3489324"/>
                <a:gd name="connsiteY35" fmla="*/ 1429100 h 1546325"/>
                <a:gd name="connsiteX36" fmla="*/ 723231 w 3489324"/>
                <a:gd name="connsiteY36" fmla="*/ 1354363 h 1546325"/>
                <a:gd name="connsiteX37" fmla="*/ 727526 w 3489324"/>
                <a:gd name="connsiteY37" fmla="*/ 1333089 h 1546325"/>
                <a:gd name="connsiteX38" fmla="*/ 702202 w 3489324"/>
                <a:gd name="connsiteY38" fmla="*/ 1327977 h 1546325"/>
                <a:gd name="connsiteX39" fmla="*/ 656556 w 3489324"/>
                <a:gd name="connsiteY39" fmla="*/ 1259113 h 1546325"/>
                <a:gd name="connsiteX40" fmla="*/ 731293 w 3489324"/>
                <a:gd name="connsiteY40" fmla="*/ 1184376 h 1546325"/>
                <a:gd name="connsiteX41" fmla="*/ 3379602 w 3489324"/>
                <a:gd name="connsiteY41" fmla="*/ 1034036 h 1546325"/>
                <a:gd name="connsiteX42" fmla="*/ 3436900 w 3489324"/>
                <a:gd name="connsiteY42" fmla="*/ 1034036 h 1546325"/>
                <a:gd name="connsiteX43" fmla="*/ 3451225 w 3489324"/>
                <a:gd name="connsiteY43" fmla="*/ 1048361 h 1546325"/>
                <a:gd name="connsiteX44" fmla="*/ 3451225 w 3489324"/>
                <a:gd name="connsiteY44" fmla="*/ 1304919 h 1546325"/>
                <a:gd name="connsiteX45" fmla="*/ 3468742 w 3489324"/>
                <a:gd name="connsiteY45" fmla="*/ 1316729 h 1546325"/>
                <a:gd name="connsiteX46" fmla="*/ 3489324 w 3489324"/>
                <a:gd name="connsiteY46" fmla="*/ 1366419 h 1546325"/>
                <a:gd name="connsiteX47" fmla="*/ 3489324 w 3489324"/>
                <a:gd name="connsiteY47" fmla="*/ 1476053 h 1546325"/>
                <a:gd name="connsiteX48" fmla="*/ 3419052 w 3489324"/>
                <a:gd name="connsiteY48" fmla="*/ 1546325 h 1546325"/>
                <a:gd name="connsiteX49" fmla="*/ 3403422 w 3489324"/>
                <a:gd name="connsiteY49" fmla="*/ 1546325 h 1546325"/>
                <a:gd name="connsiteX50" fmla="*/ 3046636 w 3489324"/>
                <a:gd name="connsiteY50" fmla="*/ 1546325 h 1546325"/>
                <a:gd name="connsiteX51" fmla="*/ 1984877 w 3489324"/>
                <a:gd name="connsiteY51" fmla="*/ 1546325 h 1546325"/>
                <a:gd name="connsiteX52" fmla="*/ 1496310 w 3489324"/>
                <a:gd name="connsiteY52" fmla="*/ 1546325 h 1546325"/>
                <a:gd name="connsiteX53" fmla="*/ 1009827 w 3489324"/>
                <a:gd name="connsiteY53" fmla="*/ 1546325 h 1546325"/>
                <a:gd name="connsiteX54" fmla="*/ 993775 w 3489324"/>
                <a:gd name="connsiteY54" fmla="*/ 1530273 h 1546325"/>
                <a:gd name="connsiteX55" fmla="*/ 993775 w 3489324"/>
                <a:gd name="connsiteY55" fmla="*/ 1505229 h 1546325"/>
                <a:gd name="connsiteX56" fmla="*/ 1009827 w 3489324"/>
                <a:gd name="connsiteY56" fmla="*/ 1489177 h 1546325"/>
                <a:gd name="connsiteX57" fmla="*/ 1419290 w 3489324"/>
                <a:gd name="connsiteY57" fmla="*/ 1489177 h 1546325"/>
                <a:gd name="connsiteX58" fmla="*/ 1414263 w 3489324"/>
                <a:gd name="connsiteY58" fmla="*/ 1464278 h 1546325"/>
                <a:gd name="connsiteX59" fmla="*/ 1414263 w 3489324"/>
                <a:gd name="connsiteY59" fmla="*/ 1336274 h 1546325"/>
                <a:gd name="connsiteX60" fmla="*/ 1496310 w 3489324"/>
                <a:gd name="connsiteY60" fmla="*/ 1254227 h 1546325"/>
                <a:gd name="connsiteX61" fmla="*/ 1984877 w 3489324"/>
                <a:gd name="connsiteY61" fmla="*/ 1254227 h 1546325"/>
                <a:gd name="connsiteX62" fmla="*/ 2066924 w 3489324"/>
                <a:gd name="connsiteY62" fmla="*/ 1336274 h 1546325"/>
                <a:gd name="connsiteX63" fmla="*/ 2066924 w 3489324"/>
                <a:gd name="connsiteY63" fmla="*/ 1464278 h 1546325"/>
                <a:gd name="connsiteX64" fmla="*/ 2061897 w 3489324"/>
                <a:gd name="connsiteY64" fmla="*/ 1489177 h 1546325"/>
                <a:gd name="connsiteX65" fmla="*/ 2981800 w 3489324"/>
                <a:gd name="connsiteY65" fmla="*/ 1489177 h 1546325"/>
                <a:gd name="connsiteX66" fmla="*/ 2976364 w 3489324"/>
                <a:gd name="connsiteY66" fmla="*/ 1476053 h 1546325"/>
                <a:gd name="connsiteX67" fmla="*/ 2976364 w 3489324"/>
                <a:gd name="connsiteY67" fmla="*/ 1366419 h 1546325"/>
                <a:gd name="connsiteX68" fmla="*/ 3046636 w 3489324"/>
                <a:gd name="connsiteY68" fmla="*/ 1296147 h 1546325"/>
                <a:gd name="connsiteX69" fmla="*/ 3365277 w 3489324"/>
                <a:gd name="connsiteY69" fmla="*/ 1296147 h 1546325"/>
                <a:gd name="connsiteX70" fmla="*/ 3365277 w 3489324"/>
                <a:gd name="connsiteY70" fmla="*/ 1048361 h 1546325"/>
                <a:gd name="connsiteX71" fmla="*/ 3379602 w 3489324"/>
                <a:gd name="connsiteY71" fmla="*/ 1034036 h 1546325"/>
                <a:gd name="connsiteX72" fmla="*/ 55377 w 3489324"/>
                <a:gd name="connsiteY72" fmla="*/ 1014986 h 1546325"/>
                <a:gd name="connsiteX73" fmla="*/ 112675 w 3489324"/>
                <a:gd name="connsiteY73" fmla="*/ 1014986 h 1546325"/>
                <a:gd name="connsiteX74" fmla="*/ 127000 w 3489324"/>
                <a:gd name="connsiteY74" fmla="*/ 1029311 h 1546325"/>
                <a:gd name="connsiteX75" fmla="*/ 127000 w 3489324"/>
                <a:gd name="connsiteY75" fmla="*/ 1365249 h 1546325"/>
                <a:gd name="connsiteX76" fmla="*/ 140043 w 3489324"/>
                <a:gd name="connsiteY76" fmla="*/ 1365249 h 1546325"/>
                <a:gd name="connsiteX77" fmla="*/ 168052 w 3489324"/>
                <a:gd name="connsiteY77" fmla="*/ 1393258 h 1546325"/>
                <a:gd name="connsiteX78" fmla="*/ 168052 w 3489324"/>
                <a:gd name="connsiteY78" fmla="*/ 1518316 h 1546325"/>
                <a:gd name="connsiteX79" fmla="*/ 140043 w 3489324"/>
                <a:gd name="connsiteY79" fmla="*/ 1546325 h 1546325"/>
                <a:gd name="connsiteX80" fmla="*/ 28009 w 3489324"/>
                <a:gd name="connsiteY80" fmla="*/ 1546325 h 1546325"/>
                <a:gd name="connsiteX81" fmla="*/ 0 w 3489324"/>
                <a:gd name="connsiteY81" fmla="*/ 1518316 h 1546325"/>
                <a:gd name="connsiteX82" fmla="*/ 0 w 3489324"/>
                <a:gd name="connsiteY82" fmla="*/ 1393258 h 1546325"/>
                <a:gd name="connsiteX83" fmla="*/ 28009 w 3489324"/>
                <a:gd name="connsiteY83" fmla="*/ 1365249 h 1546325"/>
                <a:gd name="connsiteX84" fmla="*/ 41052 w 3489324"/>
                <a:gd name="connsiteY84" fmla="*/ 1365249 h 1546325"/>
                <a:gd name="connsiteX85" fmla="*/ 41052 w 3489324"/>
                <a:gd name="connsiteY85" fmla="*/ 1029311 h 1546325"/>
                <a:gd name="connsiteX86" fmla="*/ 55377 w 3489324"/>
                <a:gd name="connsiteY86" fmla="*/ 1014986 h 1546325"/>
                <a:gd name="connsiteX87" fmla="*/ 3364965 w 3489324"/>
                <a:gd name="connsiteY87" fmla="*/ 574232 h 1546325"/>
                <a:gd name="connsiteX88" fmla="*/ 3427301 w 3489324"/>
                <a:gd name="connsiteY88" fmla="*/ 574232 h 1546325"/>
                <a:gd name="connsiteX89" fmla="*/ 3489323 w 3489324"/>
                <a:gd name="connsiteY89" fmla="*/ 636254 h 1546325"/>
                <a:gd name="connsiteX90" fmla="*/ 3489323 w 3489324"/>
                <a:gd name="connsiteY90" fmla="*/ 895592 h 1546325"/>
                <a:gd name="connsiteX91" fmla="*/ 3427301 w 3489324"/>
                <a:gd name="connsiteY91" fmla="*/ 957614 h 1546325"/>
                <a:gd name="connsiteX92" fmla="*/ 3364965 w 3489324"/>
                <a:gd name="connsiteY92" fmla="*/ 957614 h 1546325"/>
                <a:gd name="connsiteX93" fmla="*/ 3302943 w 3489324"/>
                <a:gd name="connsiteY93" fmla="*/ 895592 h 1546325"/>
                <a:gd name="connsiteX94" fmla="*/ 3302943 w 3489324"/>
                <a:gd name="connsiteY94" fmla="*/ 636254 h 1546325"/>
                <a:gd name="connsiteX95" fmla="*/ 3364965 w 3489324"/>
                <a:gd name="connsiteY95" fmla="*/ 574232 h 1546325"/>
                <a:gd name="connsiteX96" fmla="*/ 69773 w 3489324"/>
                <a:gd name="connsiteY96" fmla="*/ 558578 h 1546325"/>
                <a:gd name="connsiteX97" fmla="*/ 97165 w 3489324"/>
                <a:gd name="connsiteY97" fmla="*/ 558578 h 1546325"/>
                <a:gd name="connsiteX98" fmla="*/ 124420 w 3489324"/>
                <a:gd name="connsiteY98" fmla="*/ 585833 h 1546325"/>
                <a:gd name="connsiteX99" fmla="*/ 124420 w 3489324"/>
                <a:gd name="connsiteY99" fmla="*/ 917880 h 1546325"/>
                <a:gd name="connsiteX100" fmla="*/ 97165 w 3489324"/>
                <a:gd name="connsiteY100" fmla="*/ 945135 h 1546325"/>
                <a:gd name="connsiteX101" fmla="*/ 69773 w 3489324"/>
                <a:gd name="connsiteY101" fmla="*/ 945135 h 1546325"/>
                <a:gd name="connsiteX102" fmla="*/ 42518 w 3489324"/>
                <a:gd name="connsiteY102" fmla="*/ 917880 h 1546325"/>
                <a:gd name="connsiteX103" fmla="*/ 42518 w 3489324"/>
                <a:gd name="connsiteY103" fmla="*/ 585833 h 1546325"/>
                <a:gd name="connsiteX104" fmla="*/ 69773 w 3489324"/>
                <a:gd name="connsiteY104" fmla="*/ 558578 h 1546325"/>
                <a:gd name="connsiteX105" fmla="*/ 329717 w 3489324"/>
                <a:gd name="connsiteY105" fmla="*/ 1 h 1546325"/>
                <a:gd name="connsiteX106" fmla="*/ 397531 w 3489324"/>
                <a:gd name="connsiteY106" fmla="*/ 1 h 1546325"/>
                <a:gd name="connsiteX107" fmla="*/ 471636 w 3489324"/>
                <a:gd name="connsiteY107" fmla="*/ 74106 h 1546325"/>
                <a:gd name="connsiteX108" fmla="*/ 471636 w 3489324"/>
                <a:gd name="connsiteY108" fmla="*/ 446695 h 1546325"/>
                <a:gd name="connsiteX109" fmla="*/ 449931 w 3489324"/>
                <a:gd name="connsiteY109" fmla="*/ 499095 h 1546325"/>
                <a:gd name="connsiteX110" fmla="*/ 438928 w 3489324"/>
                <a:gd name="connsiteY110" fmla="*/ 506514 h 1546325"/>
                <a:gd name="connsiteX111" fmla="*/ 449931 w 3489324"/>
                <a:gd name="connsiteY111" fmla="*/ 513932 h 1546325"/>
                <a:gd name="connsiteX112" fmla="*/ 471636 w 3489324"/>
                <a:gd name="connsiteY112" fmla="*/ 566332 h 1546325"/>
                <a:gd name="connsiteX113" fmla="*/ 471636 w 3489324"/>
                <a:gd name="connsiteY113" fmla="*/ 983170 h 1546325"/>
                <a:gd name="connsiteX114" fmla="*/ 449931 w 3489324"/>
                <a:gd name="connsiteY114" fmla="*/ 1035570 h 1546325"/>
                <a:gd name="connsiteX115" fmla="*/ 441284 w 3489324"/>
                <a:gd name="connsiteY115" fmla="*/ 1041401 h 1546325"/>
                <a:gd name="connsiteX116" fmla="*/ 449931 w 3489324"/>
                <a:gd name="connsiteY116" fmla="*/ 1047231 h 1546325"/>
                <a:gd name="connsiteX117" fmla="*/ 471636 w 3489324"/>
                <a:gd name="connsiteY117" fmla="*/ 1099631 h 1546325"/>
                <a:gd name="connsiteX118" fmla="*/ 471636 w 3489324"/>
                <a:gd name="connsiteY118" fmla="*/ 1472220 h 1546325"/>
                <a:gd name="connsiteX119" fmla="*/ 397531 w 3489324"/>
                <a:gd name="connsiteY119" fmla="*/ 1546325 h 1546325"/>
                <a:gd name="connsiteX120" fmla="*/ 329717 w 3489324"/>
                <a:gd name="connsiteY120" fmla="*/ 1546325 h 1546325"/>
                <a:gd name="connsiteX121" fmla="*/ 255612 w 3489324"/>
                <a:gd name="connsiteY121" fmla="*/ 1472220 h 1546325"/>
                <a:gd name="connsiteX122" fmla="*/ 255612 w 3489324"/>
                <a:gd name="connsiteY122" fmla="*/ 1099631 h 1546325"/>
                <a:gd name="connsiteX123" fmla="*/ 277317 w 3489324"/>
                <a:gd name="connsiteY123" fmla="*/ 1047231 h 1546325"/>
                <a:gd name="connsiteX124" fmla="*/ 285965 w 3489324"/>
                <a:gd name="connsiteY124" fmla="*/ 1041401 h 1546325"/>
                <a:gd name="connsiteX125" fmla="*/ 277317 w 3489324"/>
                <a:gd name="connsiteY125" fmla="*/ 1035570 h 1546325"/>
                <a:gd name="connsiteX126" fmla="*/ 255612 w 3489324"/>
                <a:gd name="connsiteY126" fmla="*/ 983170 h 1546325"/>
                <a:gd name="connsiteX127" fmla="*/ 255612 w 3489324"/>
                <a:gd name="connsiteY127" fmla="*/ 566332 h 1546325"/>
                <a:gd name="connsiteX128" fmla="*/ 277317 w 3489324"/>
                <a:gd name="connsiteY128" fmla="*/ 513932 h 1546325"/>
                <a:gd name="connsiteX129" fmla="*/ 288320 w 3489324"/>
                <a:gd name="connsiteY129" fmla="*/ 506514 h 1546325"/>
                <a:gd name="connsiteX130" fmla="*/ 277317 w 3489324"/>
                <a:gd name="connsiteY130" fmla="*/ 499095 h 1546325"/>
                <a:gd name="connsiteX131" fmla="*/ 255612 w 3489324"/>
                <a:gd name="connsiteY131" fmla="*/ 446695 h 1546325"/>
                <a:gd name="connsiteX132" fmla="*/ 255612 w 3489324"/>
                <a:gd name="connsiteY132" fmla="*/ 74106 h 1546325"/>
                <a:gd name="connsiteX133" fmla="*/ 329717 w 3489324"/>
                <a:gd name="connsiteY133" fmla="*/ 1 h 1546325"/>
                <a:gd name="connsiteX134" fmla="*/ 28009 w 3489324"/>
                <a:gd name="connsiteY134" fmla="*/ 1 h 1546325"/>
                <a:gd name="connsiteX135" fmla="*/ 140043 w 3489324"/>
                <a:gd name="connsiteY135" fmla="*/ 1 h 1546325"/>
                <a:gd name="connsiteX136" fmla="*/ 168052 w 3489324"/>
                <a:gd name="connsiteY136" fmla="*/ 28010 h 1546325"/>
                <a:gd name="connsiteX137" fmla="*/ 168052 w 3489324"/>
                <a:gd name="connsiteY137" fmla="*/ 153068 h 1546325"/>
                <a:gd name="connsiteX138" fmla="*/ 140043 w 3489324"/>
                <a:gd name="connsiteY138" fmla="*/ 181077 h 1546325"/>
                <a:gd name="connsiteX139" fmla="*/ 127000 w 3489324"/>
                <a:gd name="connsiteY139" fmla="*/ 181077 h 1546325"/>
                <a:gd name="connsiteX140" fmla="*/ 127000 w 3489324"/>
                <a:gd name="connsiteY140" fmla="*/ 487428 h 1546325"/>
                <a:gd name="connsiteX141" fmla="*/ 112675 w 3489324"/>
                <a:gd name="connsiteY141" fmla="*/ 501753 h 1546325"/>
                <a:gd name="connsiteX142" fmla="*/ 55377 w 3489324"/>
                <a:gd name="connsiteY142" fmla="*/ 501753 h 1546325"/>
                <a:gd name="connsiteX143" fmla="*/ 41052 w 3489324"/>
                <a:gd name="connsiteY143" fmla="*/ 487428 h 1546325"/>
                <a:gd name="connsiteX144" fmla="*/ 41052 w 3489324"/>
                <a:gd name="connsiteY144" fmla="*/ 181077 h 1546325"/>
                <a:gd name="connsiteX145" fmla="*/ 28009 w 3489324"/>
                <a:gd name="connsiteY145" fmla="*/ 181077 h 1546325"/>
                <a:gd name="connsiteX146" fmla="*/ 0 w 3489324"/>
                <a:gd name="connsiteY146" fmla="*/ 153068 h 1546325"/>
                <a:gd name="connsiteX147" fmla="*/ 0 w 3489324"/>
                <a:gd name="connsiteY147" fmla="*/ 28010 h 1546325"/>
                <a:gd name="connsiteX148" fmla="*/ 28009 w 3489324"/>
                <a:gd name="connsiteY148" fmla="*/ 1 h 1546325"/>
                <a:gd name="connsiteX149" fmla="*/ 1363149 w 3489324"/>
                <a:gd name="connsiteY149" fmla="*/ 0 h 1546325"/>
                <a:gd name="connsiteX150" fmla="*/ 2380172 w 3489324"/>
                <a:gd name="connsiteY150" fmla="*/ 0 h 1546325"/>
                <a:gd name="connsiteX151" fmla="*/ 2380175 w 3489324"/>
                <a:gd name="connsiteY151" fmla="*/ 1 h 1546325"/>
                <a:gd name="connsiteX152" fmla="*/ 3006541 w 3489324"/>
                <a:gd name="connsiteY152" fmla="*/ 1 h 1546325"/>
                <a:gd name="connsiteX153" fmla="*/ 3006543 w 3489324"/>
                <a:gd name="connsiteY153" fmla="*/ 0 h 1546325"/>
                <a:gd name="connsiteX154" fmla="*/ 3459143 w 3489324"/>
                <a:gd name="connsiteY154" fmla="*/ 0 h 1546325"/>
                <a:gd name="connsiteX155" fmla="*/ 3489323 w 3489324"/>
                <a:gd name="connsiteY155" fmla="*/ 30180 h 1546325"/>
                <a:gd name="connsiteX156" fmla="*/ 3489323 w 3489324"/>
                <a:gd name="connsiteY156" fmla="*/ 150896 h 1546325"/>
                <a:gd name="connsiteX157" fmla="*/ 3459143 w 3489324"/>
                <a:gd name="connsiteY157" fmla="*/ 181076 h 1546325"/>
                <a:gd name="connsiteX158" fmla="*/ 3451224 w 3489324"/>
                <a:gd name="connsiteY158" fmla="*/ 181076 h 1546325"/>
                <a:gd name="connsiteX159" fmla="*/ 3451224 w 3489324"/>
                <a:gd name="connsiteY159" fmla="*/ 487427 h 1546325"/>
                <a:gd name="connsiteX160" fmla="*/ 3436899 w 3489324"/>
                <a:gd name="connsiteY160" fmla="*/ 501752 h 1546325"/>
                <a:gd name="connsiteX161" fmla="*/ 3379601 w 3489324"/>
                <a:gd name="connsiteY161" fmla="*/ 501752 h 1546325"/>
                <a:gd name="connsiteX162" fmla="*/ 3365276 w 3489324"/>
                <a:gd name="connsiteY162" fmla="*/ 487427 h 1546325"/>
                <a:gd name="connsiteX163" fmla="*/ 3365276 w 3489324"/>
                <a:gd name="connsiteY163" fmla="*/ 181076 h 1546325"/>
                <a:gd name="connsiteX164" fmla="*/ 3006543 w 3489324"/>
                <a:gd name="connsiteY164" fmla="*/ 181076 h 1546325"/>
                <a:gd name="connsiteX165" fmla="*/ 2976363 w 3489324"/>
                <a:gd name="connsiteY165" fmla="*/ 150896 h 1546325"/>
                <a:gd name="connsiteX166" fmla="*/ 2976363 w 3489324"/>
                <a:gd name="connsiteY166" fmla="*/ 66777 h 1546325"/>
                <a:gd name="connsiteX167" fmla="*/ 2400298 w 3489324"/>
                <a:gd name="connsiteY167" fmla="*/ 66777 h 1546325"/>
                <a:gd name="connsiteX168" fmla="*/ 2400298 w 3489324"/>
                <a:gd name="connsiteY168" fmla="*/ 100625 h 1546325"/>
                <a:gd name="connsiteX169" fmla="*/ 2380172 w 3489324"/>
                <a:gd name="connsiteY169" fmla="*/ 120751 h 1546325"/>
                <a:gd name="connsiteX170" fmla="*/ 1363149 w 3489324"/>
                <a:gd name="connsiteY170" fmla="*/ 120751 h 1546325"/>
                <a:gd name="connsiteX171" fmla="*/ 1343023 w 3489324"/>
                <a:gd name="connsiteY171" fmla="*/ 100625 h 1546325"/>
                <a:gd name="connsiteX172" fmla="*/ 1343023 w 3489324"/>
                <a:gd name="connsiteY172" fmla="*/ 20126 h 1546325"/>
                <a:gd name="connsiteX173" fmla="*/ 1363149 w 3489324"/>
                <a:gd name="connsiteY173" fmla="*/ 0 h 154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3489324" h="1546325">
                  <a:moveTo>
                    <a:pt x="801040" y="1470984"/>
                  </a:moveTo>
                  <a:cubicBezTo>
                    <a:pt x="817801" y="1470984"/>
                    <a:pt x="831389" y="1484572"/>
                    <a:pt x="831389" y="1501333"/>
                  </a:cubicBezTo>
                  <a:cubicBezTo>
                    <a:pt x="831389" y="1518094"/>
                    <a:pt x="817801" y="1531682"/>
                    <a:pt x="801040" y="1531682"/>
                  </a:cubicBezTo>
                  <a:cubicBezTo>
                    <a:pt x="784279" y="1531682"/>
                    <a:pt x="770691" y="1518094"/>
                    <a:pt x="770691" y="1501333"/>
                  </a:cubicBezTo>
                  <a:cubicBezTo>
                    <a:pt x="770691" y="1484572"/>
                    <a:pt x="784279" y="1470984"/>
                    <a:pt x="801040" y="1470984"/>
                  </a:cubicBezTo>
                  <a:close/>
                  <a:moveTo>
                    <a:pt x="708965" y="1470984"/>
                  </a:moveTo>
                  <a:cubicBezTo>
                    <a:pt x="725726" y="1470984"/>
                    <a:pt x="739314" y="1484572"/>
                    <a:pt x="739314" y="1501333"/>
                  </a:cubicBezTo>
                  <a:cubicBezTo>
                    <a:pt x="739314" y="1518094"/>
                    <a:pt x="725726" y="1531682"/>
                    <a:pt x="708965" y="1531682"/>
                  </a:cubicBezTo>
                  <a:cubicBezTo>
                    <a:pt x="692204" y="1531682"/>
                    <a:pt x="678616" y="1518094"/>
                    <a:pt x="678616" y="1501333"/>
                  </a:cubicBezTo>
                  <a:cubicBezTo>
                    <a:pt x="678616" y="1484572"/>
                    <a:pt x="692204" y="1470984"/>
                    <a:pt x="708965" y="1470984"/>
                  </a:cubicBezTo>
                  <a:close/>
                  <a:moveTo>
                    <a:pt x="630398" y="1291620"/>
                  </a:moveTo>
                  <a:cubicBezTo>
                    <a:pt x="663270" y="1291620"/>
                    <a:pt x="689918" y="1318268"/>
                    <a:pt x="689918" y="1351140"/>
                  </a:cubicBezTo>
                  <a:cubicBezTo>
                    <a:pt x="689918" y="1375794"/>
                    <a:pt x="674928" y="1396947"/>
                    <a:pt x="653566" y="1405983"/>
                  </a:cubicBezTo>
                  <a:lnTo>
                    <a:pt x="645436" y="1407624"/>
                  </a:lnTo>
                  <a:lnTo>
                    <a:pt x="656557" y="1434472"/>
                  </a:lnTo>
                  <a:cubicBezTo>
                    <a:pt x="656557" y="1457255"/>
                    <a:pt x="638088" y="1475724"/>
                    <a:pt x="615305" y="1475724"/>
                  </a:cubicBezTo>
                  <a:cubicBezTo>
                    <a:pt x="592522" y="1475724"/>
                    <a:pt x="574053" y="1457255"/>
                    <a:pt x="574053" y="1434472"/>
                  </a:cubicBezTo>
                  <a:cubicBezTo>
                    <a:pt x="574053" y="1423080"/>
                    <a:pt x="578670" y="1412767"/>
                    <a:pt x="586135" y="1405302"/>
                  </a:cubicBezTo>
                  <a:lnTo>
                    <a:pt x="598577" y="1400149"/>
                  </a:lnTo>
                  <a:lnTo>
                    <a:pt x="588311" y="1393227"/>
                  </a:lnTo>
                  <a:cubicBezTo>
                    <a:pt x="577540" y="1382456"/>
                    <a:pt x="570878" y="1367576"/>
                    <a:pt x="570878" y="1351140"/>
                  </a:cubicBezTo>
                  <a:cubicBezTo>
                    <a:pt x="570878" y="1318268"/>
                    <a:pt x="597526" y="1291620"/>
                    <a:pt x="630398" y="1291620"/>
                  </a:cubicBezTo>
                  <a:close/>
                  <a:moveTo>
                    <a:pt x="731293" y="1184376"/>
                  </a:moveTo>
                  <a:cubicBezTo>
                    <a:pt x="772569" y="1184376"/>
                    <a:pt x="806030" y="1217837"/>
                    <a:pt x="806030" y="1259113"/>
                  </a:cubicBezTo>
                  <a:lnTo>
                    <a:pt x="801735" y="1280386"/>
                  </a:lnTo>
                  <a:lnTo>
                    <a:pt x="827059" y="1285499"/>
                  </a:lnTo>
                  <a:cubicBezTo>
                    <a:pt x="853883" y="1296845"/>
                    <a:pt x="872705" y="1323406"/>
                    <a:pt x="872705" y="1354363"/>
                  </a:cubicBezTo>
                  <a:lnTo>
                    <a:pt x="869155" y="1371945"/>
                  </a:lnTo>
                  <a:lnTo>
                    <a:pt x="870886" y="1369378"/>
                  </a:lnTo>
                  <a:cubicBezTo>
                    <a:pt x="881657" y="1358607"/>
                    <a:pt x="896537" y="1351945"/>
                    <a:pt x="912973" y="1351945"/>
                  </a:cubicBezTo>
                  <a:cubicBezTo>
                    <a:pt x="945845" y="1351945"/>
                    <a:pt x="972493" y="1378593"/>
                    <a:pt x="972493" y="1411465"/>
                  </a:cubicBezTo>
                  <a:cubicBezTo>
                    <a:pt x="972493" y="1444337"/>
                    <a:pt x="945845" y="1470985"/>
                    <a:pt x="912973" y="1470985"/>
                  </a:cubicBezTo>
                  <a:cubicBezTo>
                    <a:pt x="880101" y="1470985"/>
                    <a:pt x="853453" y="1444337"/>
                    <a:pt x="853453" y="1411465"/>
                  </a:cubicBezTo>
                  <a:lnTo>
                    <a:pt x="855807" y="1399806"/>
                  </a:lnTo>
                  <a:lnTo>
                    <a:pt x="850815" y="1407210"/>
                  </a:lnTo>
                  <a:cubicBezTo>
                    <a:pt x="837290" y="1420735"/>
                    <a:pt x="818606" y="1429100"/>
                    <a:pt x="797968" y="1429100"/>
                  </a:cubicBezTo>
                  <a:cubicBezTo>
                    <a:pt x="756692" y="1429100"/>
                    <a:pt x="723231" y="1395639"/>
                    <a:pt x="723231" y="1354363"/>
                  </a:cubicBezTo>
                  <a:lnTo>
                    <a:pt x="727526" y="1333089"/>
                  </a:lnTo>
                  <a:lnTo>
                    <a:pt x="702202" y="1327977"/>
                  </a:lnTo>
                  <a:cubicBezTo>
                    <a:pt x="675378" y="1316631"/>
                    <a:pt x="656556" y="1290070"/>
                    <a:pt x="656556" y="1259113"/>
                  </a:cubicBezTo>
                  <a:cubicBezTo>
                    <a:pt x="656556" y="1217837"/>
                    <a:pt x="690017" y="1184376"/>
                    <a:pt x="731293" y="1184376"/>
                  </a:cubicBezTo>
                  <a:close/>
                  <a:moveTo>
                    <a:pt x="3379602" y="1034036"/>
                  </a:moveTo>
                  <a:lnTo>
                    <a:pt x="3436900" y="1034036"/>
                  </a:lnTo>
                  <a:cubicBezTo>
                    <a:pt x="3444811" y="1034036"/>
                    <a:pt x="3451225" y="1040450"/>
                    <a:pt x="3451225" y="1048361"/>
                  </a:cubicBezTo>
                  <a:lnTo>
                    <a:pt x="3451225" y="1304919"/>
                  </a:lnTo>
                  <a:lnTo>
                    <a:pt x="3468742" y="1316729"/>
                  </a:lnTo>
                  <a:cubicBezTo>
                    <a:pt x="3481459" y="1329446"/>
                    <a:pt x="3489324" y="1347014"/>
                    <a:pt x="3489324" y="1366419"/>
                  </a:cubicBezTo>
                  <a:lnTo>
                    <a:pt x="3489324" y="1476053"/>
                  </a:lnTo>
                  <a:cubicBezTo>
                    <a:pt x="3489324" y="1514863"/>
                    <a:pt x="3457862" y="1546325"/>
                    <a:pt x="3419052" y="1546325"/>
                  </a:cubicBezTo>
                  <a:lnTo>
                    <a:pt x="3403422" y="1546325"/>
                  </a:lnTo>
                  <a:lnTo>
                    <a:pt x="3046636" y="1546325"/>
                  </a:lnTo>
                  <a:lnTo>
                    <a:pt x="1984877" y="1546325"/>
                  </a:lnTo>
                  <a:lnTo>
                    <a:pt x="1496310" y="1546325"/>
                  </a:lnTo>
                  <a:lnTo>
                    <a:pt x="1009827" y="1546325"/>
                  </a:lnTo>
                  <a:cubicBezTo>
                    <a:pt x="1000962" y="1546325"/>
                    <a:pt x="993775" y="1539138"/>
                    <a:pt x="993775" y="1530273"/>
                  </a:cubicBezTo>
                  <a:lnTo>
                    <a:pt x="993775" y="1505229"/>
                  </a:lnTo>
                  <a:cubicBezTo>
                    <a:pt x="993775" y="1496364"/>
                    <a:pt x="1000962" y="1489177"/>
                    <a:pt x="1009827" y="1489177"/>
                  </a:cubicBezTo>
                  <a:lnTo>
                    <a:pt x="1419290" y="1489177"/>
                  </a:lnTo>
                  <a:lnTo>
                    <a:pt x="1414263" y="1464278"/>
                  </a:lnTo>
                  <a:lnTo>
                    <a:pt x="1414263" y="1336274"/>
                  </a:lnTo>
                  <a:cubicBezTo>
                    <a:pt x="1414263" y="1290961"/>
                    <a:pt x="1450997" y="1254227"/>
                    <a:pt x="1496310" y="1254227"/>
                  </a:cubicBezTo>
                  <a:lnTo>
                    <a:pt x="1984877" y="1254227"/>
                  </a:lnTo>
                  <a:cubicBezTo>
                    <a:pt x="2030190" y="1254227"/>
                    <a:pt x="2066924" y="1290961"/>
                    <a:pt x="2066924" y="1336274"/>
                  </a:cubicBezTo>
                  <a:lnTo>
                    <a:pt x="2066924" y="1464278"/>
                  </a:lnTo>
                  <a:lnTo>
                    <a:pt x="2061897" y="1489177"/>
                  </a:lnTo>
                  <a:lnTo>
                    <a:pt x="2981800" y="1489177"/>
                  </a:lnTo>
                  <a:lnTo>
                    <a:pt x="2976364" y="1476053"/>
                  </a:lnTo>
                  <a:lnTo>
                    <a:pt x="2976364" y="1366419"/>
                  </a:lnTo>
                  <a:cubicBezTo>
                    <a:pt x="2976364" y="1327609"/>
                    <a:pt x="3007826" y="1296147"/>
                    <a:pt x="3046636" y="1296147"/>
                  </a:cubicBezTo>
                  <a:lnTo>
                    <a:pt x="3365277" y="1296147"/>
                  </a:lnTo>
                  <a:lnTo>
                    <a:pt x="3365277" y="1048361"/>
                  </a:lnTo>
                  <a:cubicBezTo>
                    <a:pt x="3365277" y="1040450"/>
                    <a:pt x="3371691" y="1034036"/>
                    <a:pt x="3379602" y="1034036"/>
                  </a:cubicBezTo>
                  <a:close/>
                  <a:moveTo>
                    <a:pt x="55377" y="1014986"/>
                  </a:moveTo>
                  <a:lnTo>
                    <a:pt x="112675" y="1014986"/>
                  </a:lnTo>
                  <a:cubicBezTo>
                    <a:pt x="120586" y="1014986"/>
                    <a:pt x="127000" y="1021400"/>
                    <a:pt x="127000" y="1029311"/>
                  </a:cubicBezTo>
                  <a:lnTo>
                    <a:pt x="127000" y="1365249"/>
                  </a:lnTo>
                  <a:lnTo>
                    <a:pt x="140043" y="1365249"/>
                  </a:lnTo>
                  <a:cubicBezTo>
                    <a:pt x="155512" y="1365249"/>
                    <a:pt x="168052" y="1377789"/>
                    <a:pt x="168052" y="1393258"/>
                  </a:cubicBezTo>
                  <a:lnTo>
                    <a:pt x="168052" y="1518316"/>
                  </a:lnTo>
                  <a:cubicBezTo>
                    <a:pt x="168052" y="1533785"/>
                    <a:pt x="155512" y="1546325"/>
                    <a:pt x="140043" y="1546325"/>
                  </a:cubicBezTo>
                  <a:lnTo>
                    <a:pt x="28009" y="1546325"/>
                  </a:lnTo>
                  <a:cubicBezTo>
                    <a:pt x="12540" y="1546325"/>
                    <a:pt x="0" y="1533785"/>
                    <a:pt x="0" y="1518316"/>
                  </a:cubicBezTo>
                  <a:lnTo>
                    <a:pt x="0" y="1393258"/>
                  </a:lnTo>
                  <a:cubicBezTo>
                    <a:pt x="0" y="1377789"/>
                    <a:pt x="12540" y="1365249"/>
                    <a:pt x="28009" y="1365249"/>
                  </a:cubicBezTo>
                  <a:lnTo>
                    <a:pt x="41052" y="1365249"/>
                  </a:lnTo>
                  <a:lnTo>
                    <a:pt x="41052" y="1029311"/>
                  </a:lnTo>
                  <a:cubicBezTo>
                    <a:pt x="41052" y="1021400"/>
                    <a:pt x="47466" y="1014986"/>
                    <a:pt x="55377" y="1014986"/>
                  </a:cubicBezTo>
                  <a:close/>
                  <a:moveTo>
                    <a:pt x="3364965" y="574232"/>
                  </a:moveTo>
                  <a:lnTo>
                    <a:pt x="3427301" y="574232"/>
                  </a:lnTo>
                  <a:cubicBezTo>
                    <a:pt x="3461555" y="574232"/>
                    <a:pt x="3489323" y="602000"/>
                    <a:pt x="3489323" y="636254"/>
                  </a:cubicBezTo>
                  <a:lnTo>
                    <a:pt x="3489323" y="895592"/>
                  </a:lnTo>
                  <a:cubicBezTo>
                    <a:pt x="3489323" y="929846"/>
                    <a:pt x="3461555" y="957614"/>
                    <a:pt x="3427301" y="957614"/>
                  </a:cubicBezTo>
                  <a:lnTo>
                    <a:pt x="3364965" y="957614"/>
                  </a:lnTo>
                  <a:cubicBezTo>
                    <a:pt x="3330711" y="957614"/>
                    <a:pt x="3302943" y="929846"/>
                    <a:pt x="3302943" y="895592"/>
                  </a:cubicBezTo>
                  <a:lnTo>
                    <a:pt x="3302943" y="636254"/>
                  </a:lnTo>
                  <a:cubicBezTo>
                    <a:pt x="3302943" y="602000"/>
                    <a:pt x="3330711" y="574232"/>
                    <a:pt x="3364965" y="574232"/>
                  </a:cubicBezTo>
                  <a:close/>
                  <a:moveTo>
                    <a:pt x="69773" y="558578"/>
                  </a:moveTo>
                  <a:lnTo>
                    <a:pt x="97165" y="558578"/>
                  </a:lnTo>
                  <a:cubicBezTo>
                    <a:pt x="112218" y="558578"/>
                    <a:pt x="124420" y="570780"/>
                    <a:pt x="124420" y="585833"/>
                  </a:cubicBezTo>
                  <a:lnTo>
                    <a:pt x="124420" y="917880"/>
                  </a:lnTo>
                  <a:cubicBezTo>
                    <a:pt x="124420" y="932933"/>
                    <a:pt x="112218" y="945135"/>
                    <a:pt x="97165" y="945135"/>
                  </a:cubicBezTo>
                  <a:lnTo>
                    <a:pt x="69773" y="945135"/>
                  </a:lnTo>
                  <a:cubicBezTo>
                    <a:pt x="54720" y="945135"/>
                    <a:pt x="42518" y="932933"/>
                    <a:pt x="42518" y="917880"/>
                  </a:cubicBezTo>
                  <a:lnTo>
                    <a:pt x="42518" y="585833"/>
                  </a:lnTo>
                  <a:cubicBezTo>
                    <a:pt x="42518" y="570780"/>
                    <a:pt x="54720" y="558578"/>
                    <a:pt x="69773" y="558578"/>
                  </a:cubicBezTo>
                  <a:close/>
                  <a:moveTo>
                    <a:pt x="329717" y="1"/>
                  </a:moveTo>
                  <a:lnTo>
                    <a:pt x="397531" y="1"/>
                  </a:lnTo>
                  <a:cubicBezTo>
                    <a:pt x="438458" y="1"/>
                    <a:pt x="471636" y="33179"/>
                    <a:pt x="471636" y="74106"/>
                  </a:cubicBezTo>
                  <a:lnTo>
                    <a:pt x="471636" y="446695"/>
                  </a:lnTo>
                  <a:cubicBezTo>
                    <a:pt x="471636" y="467159"/>
                    <a:pt x="463342" y="485685"/>
                    <a:pt x="449931" y="499095"/>
                  </a:cubicBezTo>
                  <a:lnTo>
                    <a:pt x="438928" y="506514"/>
                  </a:lnTo>
                  <a:lnTo>
                    <a:pt x="449931" y="513932"/>
                  </a:lnTo>
                  <a:cubicBezTo>
                    <a:pt x="463342" y="527342"/>
                    <a:pt x="471636" y="545869"/>
                    <a:pt x="471636" y="566332"/>
                  </a:cubicBezTo>
                  <a:lnTo>
                    <a:pt x="471636" y="983170"/>
                  </a:lnTo>
                  <a:cubicBezTo>
                    <a:pt x="471636" y="1003634"/>
                    <a:pt x="463342" y="1022160"/>
                    <a:pt x="449931" y="1035570"/>
                  </a:cubicBezTo>
                  <a:lnTo>
                    <a:pt x="441284" y="1041401"/>
                  </a:lnTo>
                  <a:lnTo>
                    <a:pt x="449931" y="1047231"/>
                  </a:lnTo>
                  <a:cubicBezTo>
                    <a:pt x="463342" y="1060641"/>
                    <a:pt x="471636" y="1079168"/>
                    <a:pt x="471636" y="1099631"/>
                  </a:cubicBezTo>
                  <a:lnTo>
                    <a:pt x="471636" y="1472220"/>
                  </a:lnTo>
                  <a:cubicBezTo>
                    <a:pt x="471636" y="1513147"/>
                    <a:pt x="438458" y="1546325"/>
                    <a:pt x="397531" y="1546325"/>
                  </a:cubicBezTo>
                  <a:lnTo>
                    <a:pt x="329717" y="1546325"/>
                  </a:lnTo>
                  <a:cubicBezTo>
                    <a:pt x="288790" y="1546325"/>
                    <a:pt x="255612" y="1513147"/>
                    <a:pt x="255612" y="1472220"/>
                  </a:cubicBezTo>
                  <a:lnTo>
                    <a:pt x="255612" y="1099631"/>
                  </a:lnTo>
                  <a:cubicBezTo>
                    <a:pt x="255612" y="1079168"/>
                    <a:pt x="263907" y="1060641"/>
                    <a:pt x="277317" y="1047231"/>
                  </a:cubicBezTo>
                  <a:lnTo>
                    <a:pt x="285965" y="1041401"/>
                  </a:lnTo>
                  <a:lnTo>
                    <a:pt x="277317" y="1035570"/>
                  </a:lnTo>
                  <a:cubicBezTo>
                    <a:pt x="263907" y="1022160"/>
                    <a:pt x="255612" y="1003634"/>
                    <a:pt x="255612" y="983170"/>
                  </a:cubicBezTo>
                  <a:lnTo>
                    <a:pt x="255612" y="566332"/>
                  </a:lnTo>
                  <a:cubicBezTo>
                    <a:pt x="255612" y="545869"/>
                    <a:pt x="263907" y="527342"/>
                    <a:pt x="277317" y="513932"/>
                  </a:cubicBezTo>
                  <a:lnTo>
                    <a:pt x="288320" y="506514"/>
                  </a:lnTo>
                  <a:lnTo>
                    <a:pt x="277317" y="499095"/>
                  </a:lnTo>
                  <a:cubicBezTo>
                    <a:pt x="263907" y="485685"/>
                    <a:pt x="255612" y="467159"/>
                    <a:pt x="255612" y="446695"/>
                  </a:cubicBezTo>
                  <a:lnTo>
                    <a:pt x="255612" y="74106"/>
                  </a:lnTo>
                  <a:cubicBezTo>
                    <a:pt x="255612" y="33179"/>
                    <a:pt x="288790" y="1"/>
                    <a:pt x="329717" y="1"/>
                  </a:cubicBezTo>
                  <a:close/>
                  <a:moveTo>
                    <a:pt x="28009" y="1"/>
                  </a:moveTo>
                  <a:lnTo>
                    <a:pt x="140043" y="1"/>
                  </a:lnTo>
                  <a:cubicBezTo>
                    <a:pt x="155512" y="1"/>
                    <a:pt x="168052" y="12541"/>
                    <a:pt x="168052" y="28010"/>
                  </a:cubicBezTo>
                  <a:lnTo>
                    <a:pt x="168052" y="153068"/>
                  </a:lnTo>
                  <a:cubicBezTo>
                    <a:pt x="168052" y="168537"/>
                    <a:pt x="155512" y="181077"/>
                    <a:pt x="140043" y="181077"/>
                  </a:cubicBezTo>
                  <a:lnTo>
                    <a:pt x="127000" y="181077"/>
                  </a:lnTo>
                  <a:lnTo>
                    <a:pt x="127000" y="487428"/>
                  </a:lnTo>
                  <a:cubicBezTo>
                    <a:pt x="127000" y="495339"/>
                    <a:pt x="120586" y="501753"/>
                    <a:pt x="112675" y="501753"/>
                  </a:cubicBezTo>
                  <a:lnTo>
                    <a:pt x="55377" y="501753"/>
                  </a:lnTo>
                  <a:cubicBezTo>
                    <a:pt x="47466" y="501753"/>
                    <a:pt x="41052" y="495339"/>
                    <a:pt x="41052" y="487428"/>
                  </a:cubicBezTo>
                  <a:lnTo>
                    <a:pt x="41052" y="181077"/>
                  </a:lnTo>
                  <a:lnTo>
                    <a:pt x="28009" y="181077"/>
                  </a:lnTo>
                  <a:cubicBezTo>
                    <a:pt x="12540" y="181077"/>
                    <a:pt x="0" y="168537"/>
                    <a:pt x="0" y="153068"/>
                  </a:cubicBezTo>
                  <a:lnTo>
                    <a:pt x="0" y="28010"/>
                  </a:lnTo>
                  <a:cubicBezTo>
                    <a:pt x="0" y="12541"/>
                    <a:pt x="12540" y="1"/>
                    <a:pt x="28009" y="1"/>
                  </a:cubicBezTo>
                  <a:close/>
                  <a:moveTo>
                    <a:pt x="1363149" y="0"/>
                  </a:moveTo>
                  <a:lnTo>
                    <a:pt x="2380172" y="0"/>
                  </a:lnTo>
                  <a:lnTo>
                    <a:pt x="2380175" y="1"/>
                  </a:lnTo>
                  <a:lnTo>
                    <a:pt x="3006541" y="1"/>
                  </a:lnTo>
                  <a:lnTo>
                    <a:pt x="3006543" y="0"/>
                  </a:lnTo>
                  <a:lnTo>
                    <a:pt x="3459143" y="0"/>
                  </a:lnTo>
                  <a:cubicBezTo>
                    <a:pt x="3475811" y="0"/>
                    <a:pt x="3489323" y="13512"/>
                    <a:pt x="3489323" y="30180"/>
                  </a:cubicBezTo>
                  <a:lnTo>
                    <a:pt x="3489323" y="150896"/>
                  </a:lnTo>
                  <a:cubicBezTo>
                    <a:pt x="3489323" y="167564"/>
                    <a:pt x="3475811" y="181076"/>
                    <a:pt x="3459143" y="181076"/>
                  </a:cubicBezTo>
                  <a:lnTo>
                    <a:pt x="3451224" y="181076"/>
                  </a:lnTo>
                  <a:lnTo>
                    <a:pt x="3451224" y="487427"/>
                  </a:lnTo>
                  <a:cubicBezTo>
                    <a:pt x="3451224" y="495338"/>
                    <a:pt x="3444810" y="501752"/>
                    <a:pt x="3436899" y="501752"/>
                  </a:cubicBezTo>
                  <a:lnTo>
                    <a:pt x="3379601" y="501752"/>
                  </a:lnTo>
                  <a:cubicBezTo>
                    <a:pt x="3371690" y="501752"/>
                    <a:pt x="3365276" y="495338"/>
                    <a:pt x="3365276" y="487427"/>
                  </a:cubicBezTo>
                  <a:lnTo>
                    <a:pt x="3365276" y="181076"/>
                  </a:lnTo>
                  <a:lnTo>
                    <a:pt x="3006543" y="181076"/>
                  </a:lnTo>
                  <a:cubicBezTo>
                    <a:pt x="2989875" y="181076"/>
                    <a:pt x="2976363" y="167564"/>
                    <a:pt x="2976363" y="150896"/>
                  </a:cubicBezTo>
                  <a:lnTo>
                    <a:pt x="2976363" y="66777"/>
                  </a:lnTo>
                  <a:lnTo>
                    <a:pt x="2400298" y="66777"/>
                  </a:lnTo>
                  <a:lnTo>
                    <a:pt x="2400298" y="100625"/>
                  </a:lnTo>
                  <a:cubicBezTo>
                    <a:pt x="2400298" y="111740"/>
                    <a:pt x="2391287" y="120751"/>
                    <a:pt x="2380172" y="120751"/>
                  </a:cubicBezTo>
                  <a:lnTo>
                    <a:pt x="1363149" y="120751"/>
                  </a:lnTo>
                  <a:cubicBezTo>
                    <a:pt x="1352034" y="120751"/>
                    <a:pt x="1343023" y="111740"/>
                    <a:pt x="1343023" y="100625"/>
                  </a:cubicBezTo>
                  <a:lnTo>
                    <a:pt x="1343023" y="20126"/>
                  </a:lnTo>
                  <a:cubicBezTo>
                    <a:pt x="1343023" y="9011"/>
                    <a:pt x="1352034" y="0"/>
                    <a:pt x="1363149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楕円 571">
              <a:extLst>
                <a:ext uri="{FF2B5EF4-FFF2-40B4-BE49-F238E27FC236}">
                  <a16:creationId xmlns:a16="http://schemas.microsoft.com/office/drawing/2014/main" id="{0AB3D8C6-AEAC-217B-640C-CDC1C6DF692E}"/>
                </a:ext>
              </a:extLst>
            </p:cNvPr>
            <p:cNvSpPr/>
            <p:nvPr/>
          </p:nvSpPr>
          <p:spPr>
            <a:xfrm>
              <a:off x="2984648" y="1196752"/>
              <a:ext cx="864096" cy="93610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四角形: 角を丸くする 572">
              <a:extLst>
                <a:ext uri="{FF2B5EF4-FFF2-40B4-BE49-F238E27FC236}">
                  <a16:creationId xmlns:a16="http://schemas.microsoft.com/office/drawing/2014/main" id="{FF3BCF41-2F4B-C2E0-0C09-831BB3382823}"/>
                </a:ext>
              </a:extLst>
            </p:cNvPr>
            <p:cNvSpPr/>
            <p:nvPr/>
          </p:nvSpPr>
          <p:spPr>
            <a:xfrm>
              <a:off x="3728864" y="2358408"/>
              <a:ext cx="674861" cy="64721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四角形: 角を丸くする 573">
              <a:extLst>
                <a:ext uri="{FF2B5EF4-FFF2-40B4-BE49-F238E27FC236}">
                  <a16:creationId xmlns:a16="http://schemas.microsoft.com/office/drawing/2014/main" id="{1F47DD45-FBCB-463A-F280-ED51BBD82507}"/>
                </a:ext>
              </a:extLst>
            </p:cNvPr>
            <p:cNvSpPr/>
            <p:nvPr/>
          </p:nvSpPr>
          <p:spPr>
            <a:xfrm>
              <a:off x="2077864" y="1199533"/>
              <a:ext cx="674861" cy="64721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8A868F57-92FF-02B5-405B-EEC3F5B63147}"/>
                </a:ext>
              </a:extLst>
            </p:cNvPr>
            <p:cNvSpPr/>
            <p:nvPr/>
          </p:nvSpPr>
          <p:spPr>
            <a:xfrm>
              <a:off x="2077865" y="973606"/>
              <a:ext cx="641524" cy="150344"/>
            </a:xfrm>
            <a:custGeom>
              <a:avLst/>
              <a:gdLst>
                <a:gd name="connsiteX0" fmla="*/ 496546 w 641524"/>
                <a:gd name="connsiteY0" fmla="*/ 0 h 150344"/>
                <a:gd name="connsiteX1" fmla="*/ 616466 w 641524"/>
                <a:gd name="connsiteY1" fmla="*/ 0 h 150344"/>
                <a:gd name="connsiteX2" fmla="*/ 641524 w 641524"/>
                <a:gd name="connsiteY2" fmla="*/ 25058 h 150344"/>
                <a:gd name="connsiteX3" fmla="*/ 641524 w 641524"/>
                <a:gd name="connsiteY3" fmla="*/ 125286 h 150344"/>
                <a:gd name="connsiteX4" fmla="*/ 616466 w 641524"/>
                <a:gd name="connsiteY4" fmla="*/ 150344 h 150344"/>
                <a:gd name="connsiteX5" fmla="*/ 496546 w 641524"/>
                <a:gd name="connsiteY5" fmla="*/ 150344 h 150344"/>
                <a:gd name="connsiteX6" fmla="*/ 471488 w 641524"/>
                <a:gd name="connsiteY6" fmla="*/ 125286 h 150344"/>
                <a:gd name="connsiteX7" fmla="*/ 471488 w 641524"/>
                <a:gd name="connsiteY7" fmla="*/ 25058 h 150344"/>
                <a:gd name="connsiteX8" fmla="*/ 496546 w 641524"/>
                <a:gd name="connsiteY8" fmla="*/ 0 h 150344"/>
                <a:gd name="connsiteX9" fmla="*/ 260802 w 641524"/>
                <a:gd name="connsiteY9" fmla="*/ 0 h 150344"/>
                <a:gd name="connsiteX10" fmla="*/ 380722 w 641524"/>
                <a:gd name="connsiteY10" fmla="*/ 0 h 150344"/>
                <a:gd name="connsiteX11" fmla="*/ 405780 w 641524"/>
                <a:gd name="connsiteY11" fmla="*/ 25058 h 150344"/>
                <a:gd name="connsiteX12" fmla="*/ 405780 w 641524"/>
                <a:gd name="connsiteY12" fmla="*/ 125286 h 150344"/>
                <a:gd name="connsiteX13" fmla="*/ 380722 w 641524"/>
                <a:gd name="connsiteY13" fmla="*/ 150344 h 150344"/>
                <a:gd name="connsiteX14" fmla="*/ 260802 w 641524"/>
                <a:gd name="connsiteY14" fmla="*/ 150344 h 150344"/>
                <a:gd name="connsiteX15" fmla="*/ 235744 w 641524"/>
                <a:gd name="connsiteY15" fmla="*/ 125286 h 150344"/>
                <a:gd name="connsiteX16" fmla="*/ 235744 w 641524"/>
                <a:gd name="connsiteY16" fmla="*/ 25058 h 150344"/>
                <a:gd name="connsiteX17" fmla="*/ 260802 w 641524"/>
                <a:gd name="connsiteY17" fmla="*/ 0 h 150344"/>
                <a:gd name="connsiteX18" fmla="*/ 25058 w 641524"/>
                <a:gd name="connsiteY18" fmla="*/ 0 h 150344"/>
                <a:gd name="connsiteX19" fmla="*/ 144978 w 641524"/>
                <a:gd name="connsiteY19" fmla="*/ 0 h 150344"/>
                <a:gd name="connsiteX20" fmla="*/ 170036 w 641524"/>
                <a:gd name="connsiteY20" fmla="*/ 25058 h 150344"/>
                <a:gd name="connsiteX21" fmla="*/ 170036 w 641524"/>
                <a:gd name="connsiteY21" fmla="*/ 125286 h 150344"/>
                <a:gd name="connsiteX22" fmla="*/ 144978 w 641524"/>
                <a:gd name="connsiteY22" fmla="*/ 150344 h 150344"/>
                <a:gd name="connsiteX23" fmla="*/ 25058 w 641524"/>
                <a:gd name="connsiteY23" fmla="*/ 150344 h 150344"/>
                <a:gd name="connsiteX24" fmla="*/ 0 w 641524"/>
                <a:gd name="connsiteY24" fmla="*/ 125286 h 150344"/>
                <a:gd name="connsiteX25" fmla="*/ 0 w 641524"/>
                <a:gd name="connsiteY25" fmla="*/ 25058 h 150344"/>
                <a:gd name="connsiteX26" fmla="*/ 25058 w 641524"/>
                <a:gd name="connsiteY26" fmla="*/ 0 h 150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41524" h="150344">
                  <a:moveTo>
                    <a:pt x="496546" y="0"/>
                  </a:moveTo>
                  <a:lnTo>
                    <a:pt x="616466" y="0"/>
                  </a:lnTo>
                  <a:cubicBezTo>
                    <a:pt x="630305" y="0"/>
                    <a:pt x="641524" y="11219"/>
                    <a:pt x="641524" y="25058"/>
                  </a:cubicBezTo>
                  <a:lnTo>
                    <a:pt x="641524" y="125286"/>
                  </a:lnTo>
                  <a:cubicBezTo>
                    <a:pt x="641524" y="139125"/>
                    <a:pt x="630305" y="150344"/>
                    <a:pt x="616466" y="150344"/>
                  </a:cubicBezTo>
                  <a:lnTo>
                    <a:pt x="496546" y="150344"/>
                  </a:lnTo>
                  <a:cubicBezTo>
                    <a:pt x="482707" y="150344"/>
                    <a:pt x="471488" y="139125"/>
                    <a:pt x="471488" y="125286"/>
                  </a:cubicBezTo>
                  <a:lnTo>
                    <a:pt x="471488" y="25058"/>
                  </a:lnTo>
                  <a:cubicBezTo>
                    <a:pt x="471488" y="11219"/>
                    <a:pt x="482707" y="0"/>
                    <a:pt x="496546" y="0"/>
                  </a:cubicBezTo>
                  <a:close/>
                  <a:moveTo>
                    <a:pt x="260802" y="0"/>
                  </a:moveTo>
                  <a:lnTo>
                    <a:pt x="380722" y="0"/>
                  </a:lnTo>
                  <a:cubicBezTo>
                    <a:pt x="394561" y="0"/>
                    <a:pt x="405780" y="11219"/>
                    <a:pt x="405780" y="25058"/>
                  </a:cubicBezTo>
                  <a:lnTo>
                    <a:pt x="405780" y="125286"/>
                  </a:lnTo>
                  <a:cubicBezTo>
                    <a:pt x="405780" y="139125"/>
                    <a:pt x="394561" y="150344"/>
                    <a:pt x="380722" y="150344"/>
                  </a:cubicBezTo>
                  <a:lnTo>
                    <a:pt x="260802" y="150344"/>
                  </a:lnTo>
                  <a:cubicBezTo>
                    <a:pt x="246963" y="150344"/>
                    <a:pt x="235744" y="139125"/>
                    <a:pt x="235744" y="125286"/>
                  </a:cubicBezTo>
                  <a:lnTo>
                    <a:pt x="235744" y="25058"/>
                  </a:lnTo>
                  <a:cubicBezTo>
                    <a:pt x="235744" y="11219"/>
                    <a:pt x="246963" y="0"/>
                    <a:pt x="260802" y="0"/>
                  </a:cubicBezTo>
                  <a:close/>
                  <a:moveTo>
                    <a:pt x="25058" y="0"/>
                  </a:moveTo>
                  <a:lnTo>
                    <a:pt x="144978" y="0"/>
                  </a:lnTo>
                  <a:cubicBezTo>
                    <a:pt x="158817" y="0"/>
                    <a:pt x="170036" y="11219"/>
                    <a:pt x="170036" y="25058"/>
                  </a:cubicBezTo>
                  <a:lnTo>
                    <a:pt x="170036" y="125286"/>
                  </a:lnTo>
                  <a:cubicBezTo>
                    <a:pt x="170036" y="139125"/>
                    <a:pt x="158817" y="150344"/>
                    <a:pt x="144978" y="150344"/>
                  </a:cubicBezTo>
                  <a:lnTo>
                    <a:pt x="25058" y="150344"/>
                  </a:lnTo>
                  <a:cubicBezTo>
                    <a:pt x="11219" y="150344"/>
                    <a:pt x="0" y="139125"/>
                    <a:pt x="0" y="125286"/>
                  </a:cubicBezTo>
                  <a:lnTo>
                    <a:pt x="0" y="25058"/>
                  </a:lnTo>
                  <a:cubicBezTo>
                    <a:pt x="0" y="11219"/>
                    <a:pt x="11219" y="0"/>
                    <a:pt x="25058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四角形: 角を丸くする 607">
              <a:extLst>
                <a:ext uri="{FF2B5EF4-FFF2-40B4-BE49-F238E27FC236}">
                  <a16:creationId xmlns:a16="http://schemas.microsoft.com/office/drawing/2014/main" id="{54A42C14-48BA-91E3-12C1-A39BD0ACB919}"/>
                </a:ext>
              </a:extLst>
            </p:cNvPr>
            <p:cNvSpPr/>
            <p:nvPr/>
          </p:nvSpPr>
          <p:spPr>
            <a:xfrm>
              <a:off x="2312815" y="1866283"/>
              <a:ext cx="424036" cy="57767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9808C82A-E1B9-B2C4-F6C0-6A2DFC7BBB68}"/>
                </a:ext>
              </a:extLst>
            </p:cNvPr>
            <p:cNvSpPr/>
            <p:nvPr/>
          </p:nvSpPr>
          <p:spPr>
            <a:xfrm>
              <a:off x="2052181" y="1469230"/>
              <a:ext cx="906224" cy="354808"/>
            </a:xfrm>
            <a:custGeom>
              <a:avLst/>
              <a:gdLst>
                <a:gd name="connsiteX0" fmla="*/ 813653 w 906224"/>
                <a:gd name="connsiteY0" fmla="*/ 47625 h 354808"/>
                <a:gd name="connsiteX1" fmla="*/ 767218 w 906224"/>
                <a:gd name="connsiteY1" fmla="*/ 177404 h 354808"/>
                <a:gd name="connsiteX2" fmla="*/ 813653 w 906224"/>
                <a:gd name="connsiteY2" fmla="*/ 307183 h 354808"/>
                <a:gd name="connsiteX3" fmla="*/ 860088 w 906224"/>
                <a:gd name="connsiteY3" fmla="*/ 177404 h 354808"/>
                <a:gd name="connsiteX4" fmla="*/ 813653 w 906224"/>
                <a:gd name="connsiteY4" fmla="*/ 47625 h 354808"/>
                <a:gd name="connsiteX5" fmla="*/ 616009 w 906224"/>
                <a:gd name="connsiteY5" fmla="*/ 47625 h 354808"/>
                <a:gd name="connsiteX6" fmla="*/ 569574 w 906224"/>
                <a:gd name="connsiteY6" fmla="*/ 177404 h 354808"/>
                <a:gd name="connsiteX7" fmla="*/ 616009 w 906224"/>
                <a:gd name="connsiteY7" fmla="*/ 307183 h 354808"/>
                <a:gd name="connsiteX8" fmla="*/ 662444 w 906224"/>
                <a:gd name="connsiteY8" fmla="*/ 177404 h 354808"/>
                <a:gd name="connsiteX9" fmla="*/ 616009 w 906224"/>
                <a:gd name="connsiteY9" fmla="*/ 47625 h 354808"/>
                <a:gd name="connsiteX10" fmla="*/ 418365 w 906224"/>
                <a:gd name="connsiteY10" fmla="*/ 47625 h 354808"/>
                <a:gd name="connsiteX11" fmla="*/ 371930 w 906224"/>
                <a:gd name="connsiteY11" fmla="*/ 177404 h 354808"/>
                <a:gd name="connsiteX12" fmla="*/ 418365 w 906224"/>
                <a:gd name="connsiteY12" fmla="*/ 307183 h 354808"/>
                <a:gd name="connsiteX13" fmla="*/ 464800 w 906224"/>
                <a:gd name="connsiteY13" fmla="*/ 177404 h 354808"/>
                <a:gd name="connsiteX14" fmla="*/ 418365 w 906224"/>
                <a:gd name="connsiteY14" fmla="*/ 47625 h 354808"/>
                <a:gd name="connsiteX15" fmla="*/ 215959 w 906224"/>
                <a:gd name="connsiteY15" fmla="*/ 47625 h 354808"/>
                <a:gd name="connsiteX16" fmla="*/ 169524 w 906224"/>
                <a:gd name="connsiteY16" fmla="*/ 177404 h 354808"/>
                <a:gd name="connsiteX17" fmla="*/ 215959 w 906224"/>
                <a:gd name="connsiteY17" fmla="*/ 307183 h 354808"/>
                <a:gd name="connsiteX18" fmla="*/ 262394 w 906224"/>
                <a:gd name="connsiteY18" fmla="*/ 177404 h 354808"/>
                <a:gd name="connsiteX19" fmla="*/ 215959 w 906224"/>
                <a:gd name="connsiteY19" fmla="*/ 47625 h 354808"/>
                <a:gd name="connsiteX20" fmla="*/ 65161 w 906224"/>
                <a:gd name="connsiteY20" fmla="*/ 9787 h 354808"/>
                <a:gd name="connsiteX21" fmla="*/ 98571 w 906224"/>
                <a:gd name="connsiteY21" fmla="*/ 9787 h 354808"/>
                <a:gd name="connsiteX22" fmla="*/ 98571 w 906224"/>
                <a:gd name="connsiteY22" fmla="*/ 350044 h 354808"/>
                <a:gd name="connsiteX23" fmla="*/ 52852 w 906224"/>
                <a:gd name="connsiteY23" fmla="*/ 350044 h 354808"/>
                <a:gd name="connsiteX24" fmla="*/ 52852 w 906224"/>
                <a:gd name="connsiteY24" fmla="*/ 67307 h 354808"/>
                <a:gd name="connsiteX25" fmla="*/ 0 w 906224"/>
                <a:gd name="connsiteY25" fmla="*/ 107418 h 354808"/>
                <a:gd name="connsiteX26" fmla="*/ 0 w 906224"/>
                <a:gd name="connsiteY26" fmla="*/ 59240 h 354808"/>
                <a:gd name="connsiteX27" fmla="*/ 816679 w 906224"/>
                <a:gd name="connsiteY27" fmla="*/ 0 h 354808"/>
                <a:gd name="connsiteX28" fmla="*/ 906224 w 906224"/>
                <a:gd name="connsiteY28" fmla="*/ 177404 h 354808"/>
                <a:gd name="connsiteX29" fmla="*/ 816679 w 906224"/>
                <a:gd name="connsiteY29" fmla="*/ 354808 h 354808"/>
                <a:gd name="connsiteX30" fmla="*/ 727134 w 906224"/>
                <a:gd name="connsiteY30" fmla="*/ 177404 h 354808"/>
                <a:gd name="connsiteX31" fmla="*/ 816679 w 906224"/>
                <a:gd name="connsiteY31" fmla="*/ 0 h 354808"/>
                <a:gd name="connsiteX32" fmla="*/ 619035 w 906224"/>
                <a:gd name="connsiteY32" fmla="*/ 0 h 354808"/>
                <a:gd name="connsiteX33" fmla="*/ 708580 w 906224"/>
                <a:gd name="connsiteY33" fmla="*/ 177404 h 354808"/>
                <a:gd name="connsiteX34" fmla="*/ 619035 w 906224"/>
                <a:gd name="connsiteY34" fmla="*/ 354808 h 354808"/>
                <a:gd name="connsiteX35" fmla="*/ 529490 w 906224"/>
                <a:gd name="connsiteY35" fmla="*/ 177404 h 354808"/>
                <a:gd name="connsiteX36" fmla="*/ 619035 w 906224"/>
                <a:gd name="connsiteY36" fmla="*/ 0 h 354808"/>
                <a:gd name="connsiteX37" fmla="*/ 421391 w 906224"/>
                <a:gd name="connsiteY37" fmla="*/ 0 h 354808"/>
                <a:gd name="connsiteX38" fmla="*/ 510936 w 906224"/>
                <a:gd name="connsiteY38" fmla="*/ 177404 h 354808"/>
                <a:gd name="connsiteX39" fmla="*/ 421391 w 906224"/>
                <a:gd name="connsiteY39" fmla="*/ 354808 h 354808"/>
                <a:gd name="connsiteX40" fmla="*/ 331846 w 906224"/>
                <a:gd name="connsiteY40" fmla="*/ 177404 h 354808"/>
                <a:gd name="connsiteX41" fmla="*/ 421391 w 906224"/>
                <a:gd name="connsiteY41" fmla="*/ 0 h 354808"/>
                <a:gd name="connsiteX42" fmla="*/ 218985 w 906224"/>
                <a:gd name="connsiteY42" fmla="*/ 0 h 354808"/>
                <a:gd name="connsiteX43" fmla="*/ 308530 w 906224"/>
                <a:gd name="connsiteY43" fmla="*/ 177404 h 354808"/>
                <a:gd name="connsiteX44" fmla="*/ 218985 w 906224"/>
                <a:gd name="connsiteY44" fmla="*/ 354808 h 354808"/>
                <a:gd name="connsiteX45" fmla="*/ 129440 w 906224"/>
                <a:gd name="connsiteY45" fmla="*/ 177404 h 354808"/>
                <a:gd name="connsiteX46" fmla="*/ 218985 w 906224"/>
                <a:gd name="connsiteY46" fmla="*/ 0 h 354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06224" h="354808">
                  <a:moveTo>
                    <a:pt x="813653" y="47625"/>
                  </a:moveTo>
                  <a:cubicBezTo>
                    <a:pt x="788008" y="47625"/>
                    <a:pt x="767218" y="105729"/>
                    <a:pt x="767218" y="177404"/>
                  </a:cubicBezTo>
                  <a:cubicBezTo>
                    <a:pt x="767218" y="249079"/>
                    <a:pt x="788008" y="307183"/>
                    <a:pt x="813653" y="307183"/>
                  </a:cubicBezTo>
                  <a:cubicBezTo>
                    <a:pt x="839298" y="307183"/>
                    <a:pt x="860088" y="249079"/>
                    <a:pt x="860088" y="177404"/>
                  </a:cubicBezTo>
                  <a:cubicBezTo>
                    <a:pt x="860088" y="105729"/>
                    <a:pt x="839298" y="47625"/>
                    <a:pt x="813653" y="47625"/>
                  </a:cubicBezTo>
                  <a:close/>
                  <a:moveTo>
                    <a:pt x="616009" y="47625"/>
                  </a:moveTo>
                  <a:cubicBezTo>
                    <a:pt x="590364" y="47625"/>
                    <a:pt x="569574" y="105729"/>
                    <a:pt x="569574" y="177404"/>
                  </a:cubicBezTo>
                  <a:cubicBezTo>
                    <a:pt x="569574" y="249079"/>
                    <a:pt x="590364" y="307183"/>
                    <a:pt x="616009" y="307183"/>
                  </a:cubicBezTo>
                  <a:cubicBezTo>
                    <a:pt x="641654" y="307183"/>
                    <a:pt x="662444" y="249079"/>
                    <a:pt x="662444" y="177404"/>
                  </a:cubicBezTo>
                  <a:cubicBezTo>
                    <a:pt x="662444" y="105729"/>
                    <a:pt x="641654" y="47625"/>
                    <a:pt x="616009" y="47625"/>
                  </a:cubicBezTo>
                  <a:close/>
                  <a:moveTo>
                    <a:pt x="418365" y="47625"/>
                  </a:moveTo>
                  <a:cubicBezTo>
                    <a:pt x="392720" y="47625"/>
                    <a:pt x="371930" y="105729"/>
                    <a:pt x="371930" y="177404"/>
                  </a:cubicBezTo>
                  <a:cubicBezTo>
                    <a:pt x="371930" y="249079"/>
                    <a:pt x="392720" y="307183"/>
                    <a:pt x="418365" y="307183"/>
                  </a:cubicBezTo>
                  <a:cubicBezTo>
                    <a:pt x="444010" y="307183"/>
                    <a:pt x="464800" y="249079"/>
                    <a:pt x="464800" y="177404"/>
                  </a:cubicBezTo>
                  <a:cubicBezTo>
                    <a:pt x="464800" y="105729"/>
                    <a:pt x="444010" y="47625"/>
                    <a:pt x="418365" y="47625"/>
                  </a:cubicBezTo>
                  <a:close/>
                  <a:moveTo>
                    <a:pt x="215959" y="47625"/>
                  </a:moveTo>
                  <a:cubicBezTo>
                    <a:pt x="190314" y="47625"/>
                    <a:pt x="169524" y="105729"/>
                    <a:pt x="169524" y="177404"/>
                  </a:cubicBezTo>
                  <a:cubicBezTo>
                    <a:pt x="169524" y="249079"/>
                    <a:pt x="190314" y="307183"/>
                    <a:pt x="215959" y="307183"/>
                  </a:cubicBezTo>
                  <a:cubicBezTo>
                    <a:pt x="241604" y="307183"/>
                    <a:pt x="262394" y="249079"/>
                    <a:pt x="262394" y="177404"/>
                  </a:cubicBezTo>
                  <a:cubicBezTo>
                    <a:pt x="262394" y="105729"/>
                    <a:pt x="241604" y="47625"/>
                    <a:pt x="215959" y="47625"/>
                  </a:cubicBezTo>
                  <a:close/>
                  <a:moveTo>
                    <a:pt x="65161" y="9787"/>
                  </a:moveTo>
                  <a:lnTo>
                    <a:pt x="98571" y="9787"/>
                  </a:lnTo>
                  <a:lnTo>
                    <a:pt x="98571" y="350044"/>
                  </a:lnTo>
                  <a:lnTo>
                    <a:pt x="52852" y="350044"/>
                  </a:lnTo>
                  <a:lnTo>
                    <a:pt x="52852" y="67307"/>
                  </a:lnTo>
                  <a:lnTo>
                    <a:pt x="0" y="107418"/>
                  </a:lnTo>
                  <a:lnTo>
                    <a:pt x="0" y="59240"/>
                  </a:lnTo>
                  <a:close/>
                  <a:moveTo>
                    <a:pt x="816679" y="0"/>
                  </a:moveTo>
                  <a:cubicBezTo>
                    <a:pt x="866133" y="0"/>
                    <a:pt x="906224" y="79426"/>
                    <a:pt x="906224" y="177404"/>
                  </a:cubicBezTo>
                  <a:cubicBezTo>
                    <a:pt x="906224" y="275382"/>
                    <a:pt x="866133" y="354808"/>
                    <a:pt x="816679" y="354808"/>
                  </a:cubicBezTo>
                  <a:cubicBezTo>
                    <a:pt x="767225" y="354808"/>
                    <a:pt x="727134" y="275382"/>
                    <a:pt x="727134" y="177404"/>
                  </a:cubicBezTo>
                  <a:cubicBezTo>
                    <a:pt x="727134" y="79426"/>
                    <a:pt x="767225" y="0"/>
                    <a:pt x="816679" y="0"/>
                  </a:cubicBezTo>
                  <a:close/>
                  <a:moveTo>
                    <a:pt x="619035" y="0"/>
                  </a:moveTo>
                  <a:cubicBezTo>
                    <a:pt x="668489" y="0"/>
                    <a:pt x="708580" y="79426"/>
                    <a:pt x="708580" y="177404"/>
                  </a:cubicBezTo>
                  <a:cubicBezTo>
                    <a:pt x="708580" y="275382"/>
                    <a:pt x="668489" y="354808"/>
                    <a:pt x="619035" y="354808"/>
                  </a:cubicBezTo>
                  <a:cubicBezTo>
                    <a:pt x="569581" y="354808"/>
                    <a:pt x="529490" y="275382"/>
                    <a:pt x="529490" y="177404"/>
                  </a:cubicBezTo>
                  <a:cubicBezTo>
                    <a:pt x="529490" y="79426"/>
                    <a:pt x="569581" y="0"/>
                    <a:pt x="619035" y="0"/>
                  </a:cubicBezTo>
                  <a:close/>
                  <a:moveTo>
                    <a:pt x="421391" y="0"/>
                  </a:moveTo>
                  <a:cubicBezTo>
                    <a:pt x="470845" y="0"/>
                    <a:pt x="510936" y="79426"/>
                    <a:pt x="510936" y="177404"/>
                  </a:cubicBezTo>
                  <a:cubicBezTo>
                    <a:pt x="510936" y="275382"/>
                    <a:pt x="470845" y="354808"/>
                    <a:pt x="421391" y="354808"/>
                  </a:cubicBezTo>
                  <a:cubicBezTo>
                    <a:pt x="371937" y="354808"/>
                    <a:pt x="331846" y="275382"/>
                    <a:pt x="331846" y="177404"/>
                  </a:cubicBezTo>
                  <a:cubicBezTo>
                    <a:pt x="331846" y="79426"/>
                    <a:pt x="371937" y="0"/>
                    <a:pt x="421391" y="0"/>
                  </a:cubicBezTo>
                  <a:close/>
                  <a:moveTo>
                    <a:pt x="218985" y="0"/>
                  </a:moveTo>
                  <a:cubicBezTo>
                    <a:pt x="268439" y="0"/>
                    <a:pt x="308530" y="79426"/>
                    <a:pt x="308530" y="177404"/>
                  </a:cubicBezTo>
                  <a:cubicBezTo>
                    <a:pt x="308530" y="275382"/>
                    <a:pt x="268439" y="354808"/>
                    <a:pt x="218985" y="354808"/>
                  </a:cubicBezTo>
                  <a:cubicBezTo>
                    <a:pt x="169531" y="354808"/>
                    <a:pt x="129440" y="275382"/>
                    <a:pt x="129440" y="177404"/>
                  </a:cubicBezTo>
                  <a:cubicBezTo>
                    <a:pt x="129440" y="79426"/>
                    <a:pt x="169531" y="0"/>
                    <a:pt x="218985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708D86D3-BDF6-F3FB-01FB-F89E2FDB2088}"/>
                </a:ext>
              </a:extLst>
            </p:cNvPr>
            <p:cNvSpPr/>
            <p:nvPr/>
          </p:nvSpPr>
          <p:spPr>
            <a:xfrm>
              <a:off x="3564731" y="1871663"/>
              <a:ext cx="1212057" cy="411956"/>
            </a:xfrm>
            <a:custGeom>
              <a:avLst/>
              <a:gdLst>
                <a:gd name="connsiteX0" fmla="*/ 1212057 w 1212057"/>
                <a:gd name="connsiteY0" fmla="*/ 290512 h 411956"/>
                <a:gd name="connsiteX1" fmla="*/ 1102519 w 1212057"/>
                <a:gd name="connsiteY1" fmla="*/ 359568 h 411956"/>
                <a:gd name="connsiteX2" fmla="*/ 692944 w 1212057"/>
                <a:gd name="connsiteY2" fmla="*/ 411956 h 411956"/>
                <a:gd name="connsiteX3" fmla="*/ 357188 w 1212057"/>
                <a:gd name="connsiteY3" fmla="*/ 411956 h 411956"/>
                <a:gd name="connsiteX4" fmla="*/ 147638 w 1212057"/>
                <a:gd name="connsiteY4" fmla="*/ 411956 h 411956"/>
                <a:gd name="connsiteX5" fmla="*/ 0 w 1212057"/>
                <a:gd name="connsiteY5" fmla="*/ 300037 h 411956"/>
                <a:gd name="connsiteX6" fmla="*/ 235744 w 1212057"/>
                <a:gd name="connsiteY6" fmla="*/ 161925 h 411956"/>
                <a:gd name="connsiteX7" fmla="*/ 271463 w 1212057"/>
                <a:gd name="connsiteY7" fmla="*/ 154781 h 411956"/>
                <a:gd name="connsiteX8" fmla="*/ 333375 w 1212057"/>
                <a:gd name="connsiteY8" fmla="*/ 83343 h 411956"/>
                <a:gd name="connsiteX9" fmla="*/ 354807 w 1212057"/>
                <a:gd name="connsiteY9" fmla="*/ 0 h 411956"/>
                <a:gd name="connsiteX10" fmla="*/ 752475 w 1212057"/>
                <a:gd name="connsiteY10" fmla="*/ 0 h 411956"/>
                <a:gd name="connsiteX11" fmla="*/ 912019 w 1212057"/>
                <a:gd name="connsiteY11" fmla="*/ 157162 h 411956"/>
                <a:gd name="connsiteX12" fmla="*/ 1212057 w 1212057"/>
                <a:gd name="connsiteY12" fmla="*/ 290512 h 411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12057" h="411956">
                  <a:moveTo>
                    <a:pt x="1212057" y="290512"/>
                  </a:moveTo>
                  <a:lnTo>
                    <a:pt x="1102519" y="359568"/>
                  </a:lnTo>
                  <a:lnTo>
                    <a:pt x="692944" y="411956"/>
                  </a:lnTo>
                  <a:lnTo>
                    <a:pt x="357188" y="411956"/>
                  </a:lnTo>
                  <a:lnTo>
                    <a:pt x="147638" y="411956"/>
                  </a:lnTo>
                  <a:lnTo>
                    <a:pt x="0" y="300037"/>
                  </a:lnTo>
                  <a:lnTo>
                    <a:pt x="235744" y="161925"/>
                  </a:lnTo>
                  <a:lnTo>
                    <a:pt x="271463" y="154781"/>
                  </a:lnTo>
                  <a:lnTo>
                    <a:pt x="333375" y="83343"/>
                  </a:lnTo>
                  <a:lnTo>
                    <a:pt x="354807" y="0"/>
                  </a:lnTo>
                  <a:lnTo>
                    <a:pt x="752475" y="0"/>
                  </a:lnTo>
                  <a:lnTo>
                    <a:pt x="912019" y="157162"/>
                  </a:lnTo>
                  <a:lnTo>
                    <a:pt x="1212057" y="290512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972E4094-556E-9B4E-5448-6DEC00DD3E67}"/>
                </a:ext>
              </a:extLst>
            </p:cNvPr>
            <p:cNvSpPr/>
            <p:nvPr/>
          </p:nvSpPr>
          <p:spPr>
            <a:xfrm>
              <a:off x="3914775" y="1881188"/>
              <a:ext cx="450056" cy="402432"/>
            </a:xfrm>
            <a:custGeom>
              <a:avLst/>
              <a:gdLst>
                <a:gd name="connsiteX0" fmla="*/ 7144 w 450056"/>
                <a:gd name="connsiteY0" fmla="*/ 71437 h 404812"/>
                <a:gd name="connsiteX1" fmla="*/ 0 w 450056"/>
                <a:gd name="connsiteY1" fmla="*/ 221456 h 404812"/>
                <a:gd name="connsiteX2" fmla="*/ 2381 w 450056"/>
                <a:gd name="connsiteY2" fmla="*/ 259556 h 404812"/>
                <a:gd name="connsiteX3" fmla="*/ 19050 w 450056"/>
                <a:gd name="connsiteY3" fmla="*/ 402431 h 404812"/>
                <a:gd name="connsiteX4" fmla="*/ 57150 w 450056"/>
                <a:gd name="connsiteY4" fmla="*/ 402431 h 404812"/>
                <a:gd name="connsiteX5" fmla="*/ 47625 w 450056"/>
                <a:gd name="connsiteY5" fmla="*/ 311943 h 404812"/>
                <a:gd name="connsiteX6" fmla="*/ 145256 w 450056"/>
                <a:gd name="connsiteY6" fmla="*/ 280987 h 404812"/>
                <a:gd name="connsiteX7" fmla="*/ 259556 w 450056"/>
                <a:gd name="connsiteY7" fmla="*/ 342900 h 404812"/>
                <a:gd name="connsiteX8" fmla="*/ 300038 w 450056"/>
                <a:gd name="connsiteY8" fmla="*/ 352425 h 404812"/>
                <a:gd name="connsiteX9" fmla="*/ 271463 w 450056"/>
                <a:gd name="connsiteY9" fmla="*/ 381000 h 404812"/>
                <a:gd name="connsiteX10" fmla="*/ 295275 w 450056"/>
                <a:gd name="connsiteY10" fmla="*/ 404812 h 404812"/>
                <a:gd name="connsiteX11" fmla="*/ 440531 w 450056"/>
                <a:gd name="connsiteY11" fmla="*/ 161925 h 404812"/>
                <a:gd name="connsiteX12" fmla="*/ 450056 w 450056"/>
                <a:gd name="connsiteY12" fmla="*/ 47625 h 404812"/>
                <a:gd name="connsiteX13" fmla="*/ 402431 w 450056"/>
                <a:gd name="connsiteY13" fmla="*/ 0 h 404812"/>
                <a:gd name="connsiteX14" fmla="*/ 7144 w 450056"/>
                <a:gd name="connsiteY14" fmla="*/ 71437 h 404812"/>
                <a:gd name="connsiteX0" fmla="*/ 7144 w 450056"/>
                <a:gd name="connsiteY0" fmla="*/ 71437 h 404812"/>
                <a:gd name="connsiteX1" fmla="*/ 0 w 450056"/>
                <a:gd name="connsiteY1" fmla="*/ 221456 h 404812"/>
                <a:gd name="connsiteX2" fmla="*/ 2381 w 450056"/>
                <a:gd name="connsiteY2" fmla="*/ 259556 h 404812"/>
                <a:gd name="connsiteX3" fmla="*/ 19050 w 450056"/>
                <a:gd name="connsiteY3" fmla="*/ 402431 h 404812"/>
                <a:gd name="connsiteX4" fmla="*/ 57150 w 450056"/>
                <a:gd name="connsiteY4" fmla="*/ 402431 h 404812"/>
                <a:gd name="connsiteX5" fmla="*/ 47625 w 450056"/>
                <a:gd name="connsiteY5" fmla="*/ 311943 h 404812"/>
                <a:gd name="connsiteX6" fmla="*/ 145256 w 450056"/>
                <a:gd name="connsiteY6" fmla="*/ 280987 h 404812"/>
                <a:gd name="connsiteX7" fmla="*/ 259556 w 450056"/>
                <a:gd name="connsiteY7" fmla="*/ 342900 h 404812"/>
                <a:gd name="connsiteX8" fmla="*/ 300038 w 450056"/>
                <a:gd name="connsiteY8" fmla="*/ 352425 h 404812"/>
                <a:gd name="connsiteX9" fmla="*/ 269082 w 450056"/>
                <a:gd name="connsiteY9" fmla="*/ 395288 h 404812"/>
                <a:gd name="connsiteX10" fmla="*/ 295275 w 450056"/>
                <a:gd name="connsiteY10" fmla="*/ 404812 h 404812"/>
                <a:gd name="connsiteX11" fmla="*/ 440531 w 450056"/>
                <a:gd name="connsiteY11" fmla="*/ 161925 h 404812"/>
                <a:gd name="connsiteX12" fmla="*/ 450056 w 450056"/>
                <a:gd name="connsiteY12" fmla="*/ 47625 h 404812"/>
                <a:gd name="connsiteX13" fmla="*/ 402431 w 450056"/>
                <a:gd name="connsiteY13" fmla="*/ 0 h 404812"/>
                <a:gd name="connsiteX14" fmla="*/ 7144 w 450056"/>
                <a:gd name="connsiteY14" fmla="*/ 71437 h 404812"/>
                <a:gd name="connsiteX0" fmla="*/ 7144 w 450056"/>
                <a:gd name="connsiteY0" fmla="*/ 71437 h 404812"/>
                <a:gd name="connsiteX1" fmla="*/ 0 w 450056"/>
                <a:gd name="connsiteY1" fmla="*/ 221456 h 404812"/>
                <a:gd name="connsiteX2" fmla="*/ 2381 w 450056"/>
                <a:gd name="connsiteY2" fmla="*/ 259556 h 404812"/>
                <a:gd name="connsiteX3" fmla="*/ 19050 w 450056"/>
                <a:gd name="connsiteY3" fmla="*/ 402431 h 404812"/>
                <a:gd name="connsiteX4" fmla="*/ 57150 w 450056"/>
                <a:gd name="connsiteY4" fmla="*/ 402431 h 404812"/>
                <a:gd name="connsiteX5" fmla="*/ 47625 w 450056"/>
                <a:gd name="connsiteY5" fmla="*/ 311943 h 404812"/>
                <a:gd name="connsiteX6" fmla="*/ 145256 w 450056"/>
                <a:gd name="connsiteY6" fmla="*/ 280987 h 404812"/>
                <a:gd name="connsiteX7" fmla="*/ 259556 w 450056"/>
                <a:gd name="connsiteY7" fmla="*/ 342900 h 404812"/>
                <a:gd name="connsiteX8" fmla="*/ 276226 w 450056"/>
                <a:gd name="connsiteY8" fmla="*/ 361950 h 404812"/>
                <a:gd name="connsiteX9" fmla="*/ 269082 w 450056"/>
                <a:gd name="connsiteY9" fmla="*/ 395288 h 404812"/>
                <a:gd name="connsiteX10" fmla="*/ 295275 w 450056"/>
                <a:gd name="connsiteY10" fmla="*/ 404812 h 404812"/>
                <a:gd name="connsiteX11" fmla="*/ 440531 w 450056"/>
                <a:gd name="connsiteY11" fmla="*/ 161925 h 404812"/>
                <a:gd name="connsiteX12" fmla="*/ 450056 w 450056"/>
                <a:gd name="connsiteY12" fmla="*/ 47625 h 404812"/>
                <a:gd name="connsiteX13" fmla="*/ 402431 w 450056"/>
                <a:gd name="connsiteY13" fmla="*/ 0 h 404812"/>
                <a:gd name="connsiteX14" fmla="*/ 7144 w 450056"/>
                <a:gd name="connsiteY14" fmla="*/ 71437 h 404812"/>
                <a:gd name="connsiteX0" fmla="*/ 7144 w 450056"/>
                <a:gd name="connsiteY0" fmla="*/ 71437 h 402431"/>
                <a:gd name="connsiteX1" fmla="*/ 0 w 450056"/>
                <a:gd name="connsiteY1" fmla="*/ 221456 h 402431"/>
                <a:gd name="connsiteX2" fmla="*/ 2381 w 450056"/>
                <a:gd name="connsiteY2" fmla="*/ 259556 h 402431"/>
                <a:gd name="connsiteX3" fmla="*/ 19050 w 450056"/>
                <a:gd name="connsiteY3" fmla="*/ 402431 h 402431"/>
                <a:gd name="connsiteX4" fmla="*/ 57150 w 450056"/>
                <a:gd name="connsiteY4" fmla="*/ 402431 h 402431"/>
                <a:gd name="connsiteX5" fmla="*/ 47625 w 450056"/>
                <a:gd name="connsiteY5" fmla="*/ 311943 h 402431"/>
                <a:gd name="connsiteX6" fmla="*/ 145256 w 450056"/>
                <a:gd name="connsiteY6" fmla="*/ 280987 h 402431"/>
                <a:gd name="connsiteX7" fmla="*/ 259556 w 450056"/>
                <a:gd name="connsiteY7" fmla="*/ 342900 h 402431"/>
                <a:gd name="connsiteX8" fmla="*/ 276226 w 450056"/>
                <a:gd name="connsiteY8" fmla="*/ 361950 h 402431"/>
                <a:gd name="connsiteX9" fmla="*/ 269082 w 450056"/>
                <a:gd name="connsiteY9" fmla="*/ 395288 h 402431"/>
                <a:gd name="connsiteX10" fmla="*/ 307181 w 450056"/>
                <a:gd name="connsiteY10" fmla="*/ 400049 h 402431"/>
                <a:gd name="connsiteX11" fmla="*/ 440531 w 450056"/>
                <a:gd name="connsiteY11" fmla="*/ 161925 h 402431"/>
                <a:gd name="connsiteX12" fmla="*/ 450056 w 450056"/>
                <a:gd name="connsiteY12" fmla="*/ 47625 h 402431"/>
                <a:gd name="connsiteX13" fmla="*/ 402431 w 450056"/>
                <a:gd name="connsiteY13" fmla="*/ 0 h 402431"/>
                <a:gd name="connsiteX14" fmla="*/ 7144 w 450056"/>
                <a:gd name="connsiteY14" fmla="*/ 71437 h 402431"/>
                <a:gd name="connsiteX0" fmla="*/ 7144 w 450056"/>
                <a:gd name="connsiteY0" fmla="*/ 71437 h 402432"/>
                <a:gd name="connsiteX1" fmla="*/ 0 w 450056"/>
                <a:gd name="connsiteY1" fmla="*/ 221456 h 402432"/>
                <a:gd name="connsiteX2" fmla="*/ 2381 w 450056"/>
                <a:gd name="connsiteY2" fmla="*/ 259556 h 402432"/>
                <a:gd name="connsiteX3" fmla="*/ 19050 w 450056"/>
                <a:gd name="connsiteY3" fmla="*/ 402431 h 402432"/>
                <a:gd name="connsiteX4" fmla="*/ 57150 w 450056"/>
                <a:gd name="connsiteY4" fmla="*/ 402431 h 402432"/>
                <a:gd name="connsiteX5" fmla="*/ 47625 w 450056"/>
                <a:gd name="connsiteY5" fmla="*/ 311943 h 402432"/>
                <a:gd name="connsiteX6" fmla="*/ 145256 w 450056"/>
                <a:gd name="connsiteY6" fmla="*/ 280987 h 402432"/>
                <a:gd name="connsiteX7" fmla="*/ 259556 w 450056"/>
                <a:gd name="connsiteY7" fmla="*/ 342900 h 402432"/>
                <a:gd name="connsiteX8" fmla="*/ 276226 w 450056"/>
                <a:gd name="connsiteY8" fmla="*/ 361950 h 402432"/>
                <a:gd name="connsiteX9" fmla="*/ 266700 w 450056"/>
                <a:gd name="connsiteY9" fmla="*/ 402432 h 402432"/>
                <a:gd name="connsiteX10" fmla="*/ 307181 w 450056"/>
                <a:gd name="connsiteY10" fmla="*/ 400049 h 402432"/>
                <a:gd name="connsiteX11" fmla="*/ 440531 w 450056"/>
                <a:gd name="connsiteY11" fmla="*/ 161925 h 402432"/>
                <a:gd name="connsiteX12" fmla="*/ 450056 w 450056"/>
                <a:gd name="connsiteY12" fmla="*/ 47625 h 402432"/>
                <a:gd name="connsiteX13" fmla="*/ 402431 w 450056"/>
                <a:gd name="connsiteY13" fmla="*/ 0 h 402432"/>
                <a:gd name="connsiteX14" fmla="*/ 7144 w 450056"/>
                <a:gd name="connsiteY14" fmla="*/ 71437 h 402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50056" h="402432">
                  <a:moveTo>
                    <a:pt x="7144" y="71437"/>
                  </a:moveTo>
                  <a:lnTo>
                    <a:pt x="0" y="221456"/>
                  </a:lnTo>
                  <a:lnTo>
                    <a:pt x="2381" y="259556"/>
                  </a:lnTo>
                  <a:lnTo>
                    <a:pt x="19050" y="402431"/>
                  </a:lnTo>
                  <a:lnTo>
                    <a:pt x="57150" y="402431"/>
                  </a:lnTo>
                  <a:lnTo>
                    <a:pt x="47625" y="311943"/>
                  </a:lnTo>
                  <a:lnTo>
                    <a:pt x="145256" y="280987"/>
                  </a:lnTo>
                  <a:lnTo>
                    <a:pt x="259556" y="342900"/>
                  </a:lnTo>
                  <a:lnTo>
                    <a:pt x="276226" y="361950"/>
                  </a:lnTo>
                  <a:lnTo>
                    <a:pt x="266700" y="402432"/>
                  </a:lnTo>
                  <a:lnTo>
                    <a:pt x="307181" y="400049"/>
                  </a:lnTo>
                  <a:lnTo>
                    <a:pt x="440531" y="161925"/>
                  </a:lnTo>
                  <a:lnTo>
                    <a:pt x="450056" y="47625"/>
                  </a:lnTo>
                  <a:lnTo>
                    <a:pt x="402431" y="0"/>
                  </a:lnTo>
                  <a:lnTo>
                    <a:pt x="7144" y="71437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2" name="フリーフォーム: 図形 611">
              <a:extLst>
                <a:ext uri="{FF2B5EF4-FFF2-40B4-BE49-F238E27FC236}">
                  <a16:creationId xmlns:a16="http://schemas.microsoft.com/office/drawing/2014/main" id="{23C7A445-8A12-7967-E0F2-00126AD8BE39}"/>
                </a:ext>
              </a:extLst>
            </p:cNvPr>
            <p:cNvSpPr/>
            <p:nvPr/>
          </p:nvSpPr>
          <p:spPr>
            <a:xfrm>
              <a:off x="3779164" y="1103032"/>
              <a:ext cx="687197" cy="687198"/>
            </a:xfrm>
            <a:custGeom>
              <a:avLst/>
              <a:gdLst>
                <a:gd name="connsiteX0" fmla="*/ 342905 w 687197"/>
                <a:gd name="connsiteY0" fmla="*/ 0 h 687198"/>
                <a:gd name="connsiteX1" fmla="*/ 551697 w 687197"/>
                <a:gd name="connsiteY1" fmla="*/ 86485 h 687198"/>
                <a:gd name="connsiteX2" fmla="*/ 600713 w 687197"/>
                <a:gd name="connsiteY2" fmla="*/ 135501 h 687198"/>
                <a:gd name="connsiteX3" fmla="*/ 600713 w 687197"/>
                <a:gd name="connsiteY3" fmla="*/ 553086 h 687198"/>
                <a:gd name="connsiteX4" fmla="*/ 553085 w 687197"/>
                <a:gd name="connsiteY4" fmla="*/ 600714 h 687198"/>
                <a:gd name="connsiteX5" fmla="*/ 135500 w 687197"/>
                <a:gd name="connsiteY5" fmla="*/ 600714 h 687198"/>
                <a:gd name="connsiteX6" fmla="*/ 86484 w 687197"/>
                <a:gd name="connsiteY6" fmla="*/ 551698 h 687198"/>
                <a:gd name="connsiteX7" fmla="*/ 86484 w 687197"/>
                <a:gd name="connsiteY7" fmla="*/ 134114 h 687198"/>
                <a:gd name="connsiteX8" fmla="*/ 134112 w 687197"/>
                <a:gd name="connsiteY8" fmla="*/ 86485 h 687198"/>
                <a:gd name="connsiteX9" fmla="*/ 342905 w 687197"/>
                <a:gd name="connsiteY9" fmla="*/ 0 h 6871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7197" h="687198">
                  <a:moveTo>
                    <a:pt x="342905" y="0"/>
                  </a:moveTo>
                  <a:cubicBezTo>
                    <a:pt x="418473" y="0"/>
                    <a:pt x="494041" y="28829"/>
                    <a:pt x="551697" y="86485"/>
                  </a:cubicBezTo>
                  <a:lnTo>
                    <a:pt x="600713" y="135501"/>
                  </a:lnTo>
                  <a:cubicBezTo>
                    <a:pt x="716026" y="250814"/>
                    <a:pt x="716026" y="437773"/>
                    <a:pt x="600713" y="553086"/>
                  </a:cubicBezTo>
                  <a:lnTo>
                    <a:pt x="553085" y="600714"/>
                  </a:lnTo>
                  <a:cubicBezTo>
                    <a:pt x="437772" y="716027"/>
                    <a:pt x="250813" y="716027"/>
                    <a:pt x="135500" y="600714"/>
                  </a:cubicBezTo>
                  <a:lnTo>
                    <a:pt x="86484" y="551698"/>
                  </a:lnTo>
                  <a:cubicBezTo>
                    <a:pt x="-28829" y="436385"/>
                    <a:pt x="-28829" y="249426"/>
                    <a:pt x="86484" y="134114"/>
                  </a:cubicBezTo>
                  <a:lnTo>
                    <a:pt x="134112" y="86485"/>
                  </a:lnTo>
                  <a:cubicBezTo>
                    <a:pt x="191769" y="28829"/>
                    <a:pt x="267337" y="0"/>
                    <a:pt x="342905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C7A5113C-48B2-F4DC-F621-9FD57B849CC2}"/>
                </a:ext>
              </a:extLst>
            </p:cNvPr>
            <p:cNvSpPr/>
            <p:nvPr/>
          </p:nvSpPr>
          <p:spPr>
            <a:xfrm>
              <a:off x="3784425" y="1196751"/>
              <a:ext cx="673053" cy="951137"/>
            </a:xfrm>
            <a:custGeom>
              <a:avLst/>
              <a:gdLst>
                <a:gd name="connsiteX0" fmla="*/ 261889 w 673053"/>
                <a:gd name="connsiteY0" fmla="*/ 0 h 951137"/>
                <a:gd name="connsiteX1" fmla="*/ 394941 w 673053"/>
                <a:gd name="connsiteY1" fmla="*/ 0 h 951137"/>
                <a:gd name="connsiteX2" fmla="*/ 592511 w 673053"/>
                <a:gd name="connsiteY2" fmla="*/ 197570 h 951137"/>
                <a:gd name="connsiteX3" fmla="*/ 592511 w 673053"/>
                <a:gd name="connsiteY3" fmla="*/ 308146 h 951137"/>
                <a:gd name="connsiteX4" fmla="*/ 598511 w 673053"/>
                <a:gd name="connsiteY4" fmla="*/ 308146 h 951137"/>
                <a:gd name="connsiteX5" fmla="*/ 673053 w 673053"/>
                <a:gd name="connsiteY5" fmla="*/ 382688 h 951137"/>
                <a:gd name="connsiteX6" fmla="*/ 673053 w 673053"/>
                <a:gd name="connsiteY6" fmla="*/ 450349 h 951137"/>
                <a:gd name="connsiteX7" fmla="*/ 598511 w 673053"/>
                <a:gd name="connsiteY7" fmla="*/ 524891 h 951137"/>
                <a:gd name="connsiteX8" fmla="*/ 592511 w 673053"/>
                <a:gd name="connsiteY8" fmla="*/ 524891 h 951137"/>
                <a:gd name="connsiteX9" fmla="*/ 592511 w 673053"/>
                <a:gd name="connsiteY9" fmla="*/ 545974 h 951137"/>
                <a:gd name="connsiteX10" fmla="*/ 534644 w 673053"/>
                <a:gd name="connsiteY10" fmla="*/ 685677 h 951137"/>
                <a:gd name="connsiteX11" fmla="*/ 527610 w 673053"/>
                <a:gd name="connsiteY11" fmla="*/ 690420 h 951137"/>
                <a:gd name="connsiteX12" fmla="*/ 532781 w 673053"/>
                <a:gd name="connsiteY12" fmla="*/ 765399 h 951137"/>
                <a:gd name="connsiteX13" fmla="*/ 501825 w 673053"/>
                <a:gd name="connsiteY13" fmla="*/ 813024 h 951137"/>
                <a:gd name="connsiteX14" fmla="*/ 304181 w 673053"/>
                <a:gd name="connsiteY14" fmla="*/ 948755 h 951137"/>
                <a:gd name="connsiteX15" fmla="*/ 275606 w 673053"/>
                <a:gd name="connsiteY15" fmla="*/ 951137 h 951137"/>
                <a:gd name="connsiteX16" fmla="*/ 120825 w 673053"/>
                <a:gd name="connsiteY16" fmla="*/ 770162 h 951137"/>
                <a:gd name="connsiteX17" fmla="*/ 120825 w 673053"/>
                <a:gd name="connsiteY17" fmla="*/ 683659 h 951137"/>
                <a:gd name="connsiteX18" fmla="*/ 79845 w 673053"/>
                <a:gd name="connsiteY18" fmla="*/ 622877 h 951137"/>
                <a:gd name="connsiteX19" fmla="*/ 64319 w 673053"/>
                <a:gd name="connsiteY19" fmla="*/ 545974 h 951137"/>
                <a:gd name="connsiteX20" fmla="*/ 64319 w 673053"/>
                <a:gd name="connsiteY20" fmla="*/ 501395 h 951137"/>
                <a:gd name="connsiteX21" fmla="*/ 45527 w 673053"/>
                <a:gd name="connsiteY21" fmla="*/ 497601 h 951137"/>
                <a:gd name="connsiteX22" fmla="*/ 0 w 673053"/>
                <a:gd name="connsiteY22" fmla="*/ 428917 h 951137"/>
                <a:gd name="connsiteX23" fmla="*/ 0 w 673053"/>
                <a:gd name="connsiteY23" fmla="*/ 361256 h 951137"/>
                <a:gd name="connsiteX24" fmla="*/ 45527 w 673053"/>
                <a:gd name="connsiteY24" fmla="*/ 292572 h 951137"/>
                <a:gd name="connsiteX25" fmla="*/ 64319 w 673053"/>
                <a:gd name="connsiteY25" fmla="*/ 288778 h 951137"/>
                <a:gd name="connsiteX26" fmla="*/ 64319 w 673053"/>
                <a:gd name="connsiteY26" fmla="*/ 197570 h 951137"/>
                <a:gd name="connsiteX27" fmla="*/ 261889 w 673053"/>
                <a:gd name="connsiteY27" fmla="*/ 0 h 951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73053" h="951137">
                  <a:moveTo>
                    <a:pt x="261889" y="0"/>
                  </a:moveTo>
                  <a:lnTo>
                    <a:pt x="394941" y="0"/>
                  </a:lnTo>
                  <a:cubicBezTo>
                    <a:pt x="504056" y="0"/>
                    <a:pt x="592511" y="88455"/>
                    <a:pt x="592511" y="197570"/>
                  </a:cubicBezTo>
                  <a:lnTo>
                    <a:pt x="592511" y="308146"/>
                  </a:lnTo>
                  <a:lnTo>
                    <a:pt x="598511" y="308146"/>
                  </a:lnTo>
                  <a:cubicBezTo>
                    <a:pt x="639679" y="308146"/>
                    <a:pt x="673053" y="341520"/>
                    <a:pt x="673053" y="382688"/>
                  </a:cubicBezTo>
                  <a:lnTo>
                    <a:pt x="673053" y="450349"/>
                  </a:lnTo>
                  <a:cubicBezTo>
                    <a:pt x="673053" y="491517"/>
                    <a:pt x="639679" y="524891"/>
                    <a:pt x="598511" y="524891"/>
                  </a:cubicBezTo>
                  <a:lnTo>
                    <a:pt x="592511" y="524891"/>
                  </a:lnTo>
                  <a:lnTo>
                    <a:pt x="592511" y="545974"/>
                  </a:lnTo>
                  <a:cubicBezTo>
                    <a:pt x="592511" y="600532"/>
                    <a:pt x="570398" y="649924"/>
                    <a:pt x="534644" y="685677"/>
                  </a:cubicBezTo>
                  <a:lnTo>
                    <a:pt x="527610" y="690420"/>
                  </a:lnTo>
                  <a:lnTo>
                    <a:pt x="532781" y="765399"/>
                  </a:lnTo>
                  <a:lnTo>
                    <a:pt x="501825" y="813024"/>
                  </a:lnTo>
                  <a:lnTo>
                    <a:pt x="304181" y="948755"/>
                  </a:lnTo>
                  <a:lnTo>
                    <a:pt x="275606" y="951137"/>
                  </a:lnTo>
                  <a:lnTo>
                    <a:pt x="120825" y="770162"/>
                  </a:lnTo>
                  <a:lnTo>
                    <a:pt x="120825" y="683659"/>
                  </a:lnTo>
                  <a:lnTo>
                    <a:pt x="79845" y="622877"/>
                  </a:lnTo>
                  <a:cubicBezTo>
                    <a:pt x="69848" y="599240"/>
                    <a:pt x="64319" y="573253"/>
                    <a:pt x="64319" y="545974"/>
                  </a:cubicBezTo>
                  <a:lnTo>
                    <a:pt x="64319" y="501395"/>
                  </a:lnTo>
                  <a:lnTo>
                    <a:pt x="45527" y="497601"/>
                  </a:lnTo>
                  <a:cubicBezTo>
                    <a:pt x="18773" y="486285"/>
                    <a:pt x="0" y="459793"/>
                    <a:pt x="0" y="428917"/>
                  </a:cubicBezTo>
                  <a:lnTo>
                    <a:pt x="0" y="361256"/>
                  </a:lnTo>
                  <a:cubicBezTo>
                    <a:pt x="0" y="330380"/>
                    <a:pt x="18773" y="303888"/>
                    <a:pt x="45527" y="292572"/>
                  </a:cubicBezTo>
                  <a:lnTo>
                    <a:pt x="64319" y="288778"/>
                  </a:lnTo>
                  <a:lnTo>
                    <a:pt x="64319" y="197570"/>
                  </a:lnTo>
                  <a:cubicBezTo>
                    <a:pt x="64319" y="88455"/>
                    <a:pt x="152774" y="0"/>
                    <a:pt x="261889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54F0826E-9D84-6746-652C-99ECDE835282}"/>
                </a:ext>
              </a:extLst>
            </p:cNvPr>
            <p:cNvSpPr/>
            <p:nvPr/>
          </p:nvSpPr>
          <p:spPr>
            <a:xfrm>
              <a:off x="4493197" y="2300395"/>
              <a:ext cx="432453" cy="169316"/>
            </a:xfrm>
            <a:custGeom>
              <a:avLst/>
              <a:gdLst>
                <a:gd name="connsiteX0" fmla="*/ 813653 w 906224"/>
                <a:gd name="connsiteY0" fmla="*/ 47625 h 354808"/>
                <a:gd name="connsiteX1" fmla="*/ 767218 w 906224"/>
                <a:gd name="connsiteY1" fmla="*/ 177404 h 354808"/>
                <a:gd name="connsiteX2" fmla="*/ 813653 w 906224"/>
                <a:gd name="connsiteY2" fmla="*/ 307183 h 354808"/>
                <a:gd name="connsiteX3" fmla="*/ 860088 w 906224"/>
                <a:gd name="connsiteY3" fmla="*/ 177404 h 354808"/>
                <a:gd name="connsiteX4" fmla="*/ 813653 w 906224"/>
                <a:gd name="connsiteY4" fmla="*/ 47625 h 354808"/>
                <a:gd name="connsiteX5" fmla="*/ 616009 w 906224"/>
                <a:gd name="connsiteY5" fmla="*/ 47625 h 354808"/>
                <a:gd name="connsiteX6" fmla="*/ 569574 w 906224"/>
                <a:gd name="connsiteY6" fmla="*/ 177404 h 354808"/>
                <a:gd name="connsiteX7" fmla="*/ 616009 w 906224"/>
                <a:gd name="connsiteY7" fmla="*/ 307183 h 354808"/>
                <a:gd name="connsiteX8" fmla="*/ 662444 w 906224"/>
                <a:gd name="connsiteY8" fmla="*/ 177404 h 354808"/>
                <a:gd name="connsiteX9" fmla="*/ 616009 w 906224"/>
                <a:gd name="connsiteY9" fmla="*/ 47625 h 354808"/>
                <a:gd name="connsiteX10" fmla="*/ 418365 w 906224"/>
                <a:gd name="connsiteY10" fmla="*/ 47625 h 354808"/>
                <a:gd name="connsiteX11" fmla="*/ 371930 w 906224"/>
                <a:gd name="connsiteY11" fmla="*/ 177404 h 354808"/>
                <a:gd name="connsiteX12" fmla="*/ 418365 w 906224"/>
                <a:gd name="connsiteY12" fmla="*/ 307183 h 354808"/>
                <a:gd name="connsiteX13" fmla="*/ 464800 w 906224"/>
                <a:gd name="connsiteY13" fmla="*/ 177404 h 354808"/>
                <a:gd name="connsiteX14" fmla="*/ 418365 w 906224"/>
                <a:gd name="connsiteY14" fmla="*/ 47625 h 354808"/>
                <a:gd name="connsiteX15" fmla="*/ 215959 w 906224"/>
                <a:gd name="connsiteY15" fmla="*/ 47625 h 354808"/>
                <a:gd name="connsiteX16" fmla="*/ 169524 w 906224"/>
                <a:gd name="connsiteY16" fmla="*/ 177404 h 354808"/>
                <a:gd name="connsiteX17" fmla="*/ 215959 w 906224"/>
                <a:gd name="connsiteY17" fmla="*/ 307183 h 354808"/>
                <a:gd name="connsiteX18" fmla="*/ 262394 w 906224"/>
                <a:gd name="connsiteY18" fmla="*/ 177404 h 354808"/>
                <a:gd name="connsiteX19" fmla="*/ 215959 w 906224"/>
                <a:gd name="connsiteY19" fmla="*/ 47625 h 354808"/>
                <a:gd name="connsiteX20" fmla="*/ 65161 w 906224"/>
                <a:gd name="connsiteY20" fmla="*/ 9787 h 354808"/>
                <a:gd name="connsiteX21" fmla="*/ 98571 w 906224"/>
                <a:gd name="connsiteY21" fmla="*/ 9787 h 354808"/>
                <a:gd name="connsiteX22" fmla="*/ 98571 w 906224"/>
                <a:gd name="connsiteY22" fmla="*/ 350044 h 354808"/>
                <a:gd name="connsiteX23" fmla="*/ 52852 w 906224"/>
                <a:gd name="connsiteY23" fmla="*/ 350044 h 354808"/>
                <a:gd name="connsiteX24" fmla="*/ 52852 w 906224"/>
                <a:gd name="connsiteY24" fmla="*/ 67307 h 354808"/>
                <a:gd name="connsiteX25" fmla="*/ 0 w 906224"/>
                <a:gd name="connsiteY25" fmla="*/ 107418 h 354808"/>
                <a:gd name="connsiteX26" fmla="*/ 0 w 906224"/>
                <a:gd name="connsiteY26" fmla="*/ 59240 h 354808"/>
                <a:gd name="connsiteX27" fmla="*/ 816679 w 906224"/>
                <a:gd name="connsiteY27" fmla="*/ 0 h 354808"/>
                <a:gd name="connsiteX28" fmla="*/ 906224 w 906224"/>
                <a:gd name="connsiteY28" fmla="*/ 177404 h 354808"/>
                <a:gd name="connsiteX29" fmla="*/ 816679 w 906224"/>
                <a:gd name="connsiteY29" fmla="*/ 354808 h 354808"/>
                <a:gd name="connsiteX30" fmla="*/ 727134 w 906224"/>
                <a:gd name="connsiteY30" fmla="*/ 177404 h 354808"/>
                <a:gd name="connsiteX31" fmla="*/ 816679 w 906224"/>
                <a:gd name="connsiteY31" fmla="*/ 0 h 354808"/>
                <a:gd name="connsiteX32" fmla="*/ 619035 w 906224"/>
                <a:gd name="connsiteY32" fmla="*/ 0 h 354808"/>
                <a:gd name="connsiteX33" fmla="*/ 708580 w 906224"/>
                <a:gd name="connsiteY33" fmla="*/ 177404 h 354808"/>
                <a:gd name="connsiteX34" fmla="*/ 619035 w 906224"/>
                <a:gd name="connsiteY34" fmla="*/ 354808 h 354808"/>
                <a:gd name="connsiteX35" fmla="*/ 529490 w 906224"/>
                <a:gd name="connsiteY35" fmla="*/ 177404 h 354808"/>
                <a:gd name="connsiteX36" fmla="*/ 619035 w 906224"/>
                <a:gd name="connsiteY36" fmla="*/ 0 h 354808"/>
                <a:gd name="connsiteX37" fmla="*/ 421391 w 906224"/>
                <a:gd name="connsiteY37" fmla="*/ 0 h 354808"/>
                <a:gd name="connsiteX38" fmla="*/ 510936 w 906224"/>
                <a:gd name="connsiteY38" fmla="*/ 177404 h 354808"/>
                <a:gd name="connsiteX39" fmla="*/ 421391 w 906224"/>
                <a:gd name="connsiteY39" fmla="*/ 354808 h 354808"/>
                <a:gd name="connsiteX40" fmla="*/ 331846 w 906224"/>
                <a:gd name="connsiteY40" fmla="*/ 177404 h 354808"/>
                <a:gd name="connsiteX41" fmla="*/ 421391 w 906224"/>
                <a:gd name="connsiteY41" fmla="*/ 0 h 354808"/>
                <a:gd name="connsiteX42" fmla="*/ 218985 w 906224"/>
                <a:gd name="connsiteY42" fmla="*/ 0 h 354808"/>
                <a:gd name="connsiteX43" fmla="*/ 308530 w 906224"/>
                <a:gd name="connsiteY43" fmla="*/ 177404 h 354808"/>
                <a:gd name="connsiteX44" fmla="*/ 218985 w 906224"/>
                <a:gd name="connsiteY44" fmla="*/ 354808 h 354808"/>
                <a:gd name="connsiteX45" fmla="*/ 129440 w 906224"/>
                <a:gd name="connsiteY45" fmla="*/ 177404 h 354808"/>
                <a:gd name="connsiteX46" fmla="*/ 218985 w 906224"/>
                <a:gd name="connsiteY46" fmla="*/ 0 h 354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06224" h="354808">
                  <a:moveTo>
                    <a:pt x="813653" y="47625"/>
                  </a:moveTo>
                  <a:cubicBezTo>
                    <a:pt x="788008" y="47625"/>
                    <a:pt x="767218" y="105729"/>
                    <a:pt x="767218" y="177404"/>
                  </a:cubicBezTo>
                  <a:cubicBezTo>
                    <a:pt x="767218" y="249079"/>
                    <a:pt x="788008" y="307183"/>
                    <a:pt x="813653" y="307183"/>
                  </a:cubicBezTo>
                  <a:cubicBezTo>
                    <a:pt x="839298" y="307183"/>
                    <a:pt x="860088" y="249079"/>
                    <a:pt x="860088" y="177404"/>
                  </a:cubicBezTo>
                  <a:cubicBezTo>
                    <a:pt x="860088" y="105729"/>
                    <a:pt x="839298" y="47625"/>
                    <a:pt x="813653" y="47625"/>
                  </a:cubicBezTo>
                  <a:close/>
                  <a:moveTo>
                    <a:pt x="616009" y="47625"/>
                  </a:moveTo>
                  <a:cubicBezTo>
                    <a:pt x="590364" y="47625"/>
                    <a:pt x="569574" y="105729"/>
                    <a:pt x="569574" y="177404"/>
                  </a:cubicBezTo>
                  <a:cubicBezTo>
                    <a:pt x="569574" y="249079"/>
                    <a:pt x="590364" y="307183"/>
                    <a:pt x="616009" y="307183"/>
                  </a:cubicBezTo>
                  <a:cubicBezTo>
                    <a:pt x="641654" y="307183"/>
                    <a:pt x="662444" y="249079"/>
                    <a:pt x="662444" y="177404"/>
                  </a:cubicBezTo>
                  <a:cubicBezTo>
                    <a:pt x="662444" y="105729"/>
                    <a:pt x="641654" y="47625"/>
                    <a:pt x="616009" y="47625"/>
                  </a:cubicBezTo>
                  <a:close/>
                  <a:moveTo>
                    <a:pt x="418365" y="47625"/>
                  </a:moveTo>
                  <a:cubicBezTo>
                    <a:pt x="392720" y="47625"/>
                    <a:pt x="371930" y="105729"/>
                    <a:pt x="371930" y="177404"/>
                  </a:cubicBezTo>
                  <a:cubicBezTo>
                    <a:pt x="371930" y="249079"/>
                    <a:pt x="392720" y="307183"/>
                    <a:pt x="418365" y="307183"/>
                  </a:cubicBezTo>
                  <a:cubicBezTo>
                    <a:pt x="444010" y="307183"/>
                    <a:pt x="464800" y="249079"/>
                    <a:pt x="464800" y="177404"/>
                  </a:cubicBezTo>
                  <a:cubicBezTo>
                    <a:pt x="464800" y="105729"/>
                    <a:pt x="444010" y="47625"/>
                    <a:pt x="418365" y="47625"/>
                  </a:cubicBezTo>
                  <a:close/>
                  <a:moveTo>
                    <a:pt x="215959" y="47625"/>
                  </a:moveTo>
                  <a:cubicBezTo>
                    <a:pt x="190314" y="47625"/>
                    <a:pt x="169524" y="105729"/>
                    <a:pt x="169524" y="177404"/>
                  </a:cubicBezTo>
                  <a:cubicBezTo>
                    <a:pt x="169524" y="249079"/>
                    <a:pt x="190314" y="307183"/>
                    <a:pt x="215959" y="307183"/>
                  </a:cubicBezTo>
                  <a:cubicBezTo>
                    <a:pt x="241604" y="307183"/>
                    <a:pt x="262394" y="249079"/>
                    <a:pt x="262394" y="177404"/>
                  </a:cubicBezTo>
                  <a:cubicBezTo>
                    <a:pt x="262394" y="105729"/>
                    <a:pt x="241604" y="47625"/>
                    <a:pt x="215959" y="47625"/>
                  </a:cubicBezTo>
                  <a:close/>
                  <a:moveTo>
                    <a:pt x="65161" y="9787"/>
                  </a:moveTo>
                  <a:lnTo>
                    <a:pt x="98571" y="9787"/>
                  </a:lnTo>
                  <a:lnTo>
                    <a:pt x="98571" y="350044"/>
                  </a:lnTo>
                  <a:lnTo>
                    <a:pt x="52852" y="350044"/>
                  </a:lnTo>
                  <a:lnTo>
                    <a:pt x="52852" y="67307"/>
                  </a:lnTo>
                  <a:lnTo>
                    <a:pt x="0" y="107418"/>
                  </a:lnTo>
                  <a:lnTo>
                    <a:pt x="0" y="59240"/>
                  </a:lnTo>
                  <a:close/>
                  <a:moveTo>
                    <a:pt x="816679" y="0"/>
                  </a:moveTo>
                  <a:cubicBezTo>
                    <a:pt x="866133" y="0"/>
                    <a:pt x="906224" y="79426"/>
                    <a:pt x="906224" y="177404"/>
                  </a:cubicBezTo>
                  <a:cubicBezTo>
                    <a:pt x="906224" y="275382"/>
                    <a:pt x="866133" y="354808"/>
                    <a:pt x="816679" y="354808"/>
                  </a:cubicBezTo>
                  <a:cubicBezTo>
                    <a:pt x="767225" y="354808"/>
                    <a:pt x="727134" y="275382"/>
                    <a:pt x="727134" y="177404"/>
                  </a:cubicBezTo>
                  <a:cubicBezTo>
                    <a:pt x="727134" y="79426"/>
                    <a:pt x="767225" y="0"/>
                    <a:pt x="816679" y="0"/>
                  </a:cubicBezTo>
                  <a:close/>
                  <a:moveTo>
                    <a:pt x="619035" y="0"/>
                  </a:moveTo>
                  <a:cubicBezTo>
                    <a:pt x="668489" y="0"/>
                    <a:pt x="708580" y="79426"/>
                    <a:pt x="708580" y="177404"/>
                  </a:cubicBezTo>
                  <a:cubicBezTo>
                    <a:pt x="708580" y="275382"/>
                    <a:pt x="668489" y="354808"/>
                    <a:pt x="619035" y="354808"/>
                  </a:cubicBezTo>
                  <a:cubicBezTo>
                    <a:pt x="569581" y="354808"/>
                    <a:pt x="529490" y="275382"/>
                    <a:pt x="529490" y="177404"/>
                  </a:cubicBezTo>
                  <a:cubicBezTo>
                    <a:pt x="529490" y="79426"/>
                    <a:pt x="569581" y="0"/>
                    <a:pt x="619035" y="0"/>
                  </a:cubicBezTo>
                  <a:close/>
                  <a:moveTo>
                    <a:pt x="421391" y="0"/>
                  </a:moveTo>
                  <a:cubicBezTo>
                    <a:pt x="470845" y="0"/>
                    <a:pt x="510936" y="79426"/>
                    <a:pt x="510936" y="177404"/>
                  </a:cubicBezTo>
                  <a:cubicBezTo>
                    <a:pt x="510936" y="275382"/>
                    <a:pt x="470845" y="354808"/>
                    <a:pt x="421391" y="354808"/>
                  </a:cubicBezTo>
                  <a:cubicBezTo>
                    <a:pt x="371937" y="354808"/>
                    <a:pt x="331846" y="275382"/>
                    <a:pt x="331846" y="177404"/>
                  </a:cubicBezTo>
                  <a:cubicBezTo>
                    <a:pt x="331846" y="79426"/>
                    <a:pt x="371937" y="0"/>
                    <a:pt x="421391" y="0"/>
                  </a:cubicBezTo>
                  <a:close/>
                  <a:moveTo>
                    <a:pt x="218985" y="0"/>
                  </a:moveTo>
                  <a:cubicBezTo>
                    <a:pt x="268439" y="0"/>
                    <a:pt x="308530" y="79426"/>
                    <a:pt x="308530" y="177404"/>
                  </a:cubicBezTo>
                  <a:cubicBezTo>
                    <a:pt x="308530" y="275382"/>
                    <a:pt x="268439" y="354808"/>
                    <a:pt x="218985" y="354808"/>
                  </a:cubicBezTo>
                  <a:cubicBezTo>
                    <a:pt x="169531" y="354808"/>
                    <a:pt x="129440" y="275382"/>
                    <a:pt x="129440" y="177404"/>
                  </a:cubicBezTo>
                  <a:cubicBezTo>
                    <a:pt x="129440" y="79426"/>
                    <a:pt x="169531" y="0"/>
                    <a:pt x="21898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37A0A359-0E14-F838-CDC9-FB0C5D91BBCF}"/>
                </a:ext>
              </a:extLst>
            </p:cNvPr>
            <p:cNvSpPr/>
            <p:nvPr/>
          </p:nvSpPr>
          <p:spPr>
            <a:xfrm>
              <a:off x="2513444" y="2029972"/>
              <a:ext cx="347306" cy="347306"/>
            </a:xfrm>
            <a:custGeom>
              <a:avLst/>
              <a:gdLst>
                <a:gd name="connsiteX0" fmla="*/ 61036 w 347306"/>
                <a:gd name="connsiteY0" fmla="*/ 261233 h 347306"/>
                <a:gd name="connsiteX1" fmla="*/ 61036 w 347306"/>
                <a:gd name="connsiteY1" fmla="*/ 274392 h 347306"/>
                <a:gd name="connsiteX2" fmla="*/ 54023 w 347306"/>
                <a:gd name="connsiteY2" fmla="*/ 274392 h 347306"/>
                <a:gd name="connsiteX3" fmla="*/ 61631 w 347306"/>
                <a:gd name="connsiteY3" fmla="*/ 285676 h 347306"/>
                <a:gd name="connsiteX4" fmla="*/ 173653 w 347306"/>
                <a:gd name="connsiteY4" fmla="*/ 332077 h 347306"/>
                <a:gd name="connsiteX5" fmla="*/ 235319 w 347306"/>
                <a:gd name="connsiteY5" fmla="*/ 319627 h 347306"/>
                <a:gd name="connsiteX6" fmla="*/ 270916 w 347306"/>
                <a:gd name="connsiteY6" fmla="*/ 295627 h 347306"/>
                <a:gd name="connsiteX7" fmla="*/ 114197 w 347306"/>
                <a:gd name="connsiteY7" fmla="*/ 295627 h 347306"/>
                <a:gd name="connsiteX8" fmla="*/ 72612 w 347306"/>
                <a:gd name="connsiteY8" fmla="*/ 278402 h 347306"/>
                <a:gd name="connsiteX9" fmla="*/ 277061 w 347306"/>
                <a:gd name="connsiteY9" fmla="*/ 162277 h 347306"/>
                <a:gd name="connsiteX10" fmla="*/ 277061 w 347306"/>
                <a:gd name="connsiteY10" fmla="*/ 213146 h 347306"/>
                <a:gd name="connsiteX11" fmla="*/ 218251 w 347306"/>
                <a:gd name="connsiteY11" fmla="*/ 271956 h 347306"/>
                <a:gd name="connsiteX12" fmla="*/ 159441 w 347306"/>
                <a:gd name="connsiteY12" fmla="*/ 213146 h 347306"/>
                <a:gd name="connsiteX13" fmla="*/ 159441 w 347306"/>
                <a:gd name="connsiteY13" fmla="*/ 197222 h 347306"/>
                <a:gd name="connsiteX14" fmla="*/ 159440 w 347306"/>
                <a:gd name="connsiteY14" fmla="*/ 197222 h 347306"/>
                <a:gd name="connsiteX15" fmla="*/ 159440 w 347306"/>
                <a:gd name="connsiteY15" fmla="*/ 200153 h 347306"/>
                <a:gd name="connsiteX16" fmla="*/ 140226 w 347306"/>
                <a:gd name="connsiteY16" fmla="*/ 200153 h 347306"/>
                <a:gd name="connsiteX17" fmla="*/ 140226 w 347306"/>
                <a:gd name="connsiteY17" fmla="*/ 197222 h 347306"/>
                <a:gd name="connsiteX18" fmla="*/ 114197 w 347306"/>
                <a:gd name="connsiteY18" fmla="*/ 197222 h 347306"/>
                <a:gd name="connsiteX19" fmla="*/ 74602 w 347306"/>
                <a:gd name="connsiteY19" fmla="*/ 236817 h 347306"/>
                <a:gd name="connsiteX20" fmla="*/ 114197 w 347306"/>
                <a:gd name="connsiteY20" fmla="*/ 276412 h 347306"/>
                <a:gd name="connsiteX21" fmla="*/ 291922 w 347306"/>
                <a:gd name="connsiteY21" fmla="*/ 276412 h 347306"/>
                <a:gd name="connsiteX22" fmla="*/ 319627 w 347306"/>
                <a:gd name="connsiteY22" fmla="*/ 235319 h 347306"/>
                <a:gd name="connsiteX23" fmla="*/ 332077 w 347306"/>
                <a:gd name="connsiteY23" fmla="*/ 173653 h 347306"/>
                <a:gd name="connsiteX24" fmla="*/ 329781 w 347306"/>
                <a:gd name="connsiteY24" fmla="*/ 162277 h 347306"/>
                <a:gd name="connsiteX25" fmla="*/ 178656 w 347306"/>
                <a:gd name="connsiteY25" fmla="*/ 162277 h 347306"/>
                <a:gd name="connsiteX26" fmla="*/ 178656 w 347306"/>
                <a:gd name="connsiteY26" fmla="*/ 178008 h 347306"/>
                <a:gd name="connsiteX27" fmla="*/ 221710 w 347306"/>
                <a:gd name="connsiteY27" fmla="*/ 178008 h 347306"/>
                <a:gd name="connsiteX28" fmla="*/ 221710 w 347306"/>
                <a:gd name="connsiteY28" fmla="*/ 197222 h 347306"/>
                <a:gd name="connsiteX29" fmla="*/ 178656 w 347306"/>
                <a:gd name="connsiteY29" fmla="*/ 197222 h 347306"/>
                <a:gd name="connsiteX30" fmla="*/ 178656 w 347306"/>
                <a:gd name="connsiteY30" fmla="*/ 213146 h 347306"/>
                <a:gd name="connsiteX31" fmla="*/ 218251 w 347306"/>
                <a:gd name="connsiteY31" fmla="*/ 252741 h 347306"/>
                <a:gd name="connsiteX32" fmla="*/ 257846 w 347306"/>
                <a:gd name="connsiteY32" fmla="*/ 213146 h 347306"/>
                <a:gd name="connsiteX33" fmla="*/ 257846 w 347306"/>
                <a:gd name="connsiteY33" fmla="*/ 162277 h 347306"/>
                <a:gd name="connsiteX34" fmla="*/ 159441 w 347306"/>
                <a:gd name="connsiteY34" fmla="*/ 162277 h 347306"/>
                <a:gd name="connsiteX35" fmla="*/ 159441 w 347306"/>
                <a:gd name="connsiteY35" fmla="*/ 178008 h 347306"/>
                <a:gd name="connsiteX36" fmla="*/ 159442 w 347306"/>
                <a:gd name="connsiteY36" fmla="*/ 178008 h 347306"/>
                <a:gd name="connsiteX37" fmla="*/ 159442 w 347306"/>
                <a:gd name="connsiteY37" fmla="*/ 162277 h 347306"/>
                <a:gd name="connsiteX38" fmla="*/ 159441 w 347306"/>
                <a:gd name="connsiteY38" fmla="*/ 162277 h 347306"/>
                <a:gd name="connsiteX39" fmla="*/ 42291 w 347306"/>
                <a:gd name="connsiteY39" fmla="*/ 90316 h 347306"/>
                <a:gd name="connsiteX40" fmla="*/ 27679 w 347306"/>
                <a:gd name="connsiteY40" fmla="*/ 111987 h 347306"/>
                <a:gd name="connsiteX41" fmla="*/ 15229 w 347306"/>
                <a:gd name="connsiteY41" fmla="*/ 173653 h 347306"/>
                <a:gd name="connsiteX42" fmla="*/ 27679 w 347306"/>
                <a:gd name="connsiteY42" fmla="*/ 235319 h 347306"/>
                <a:gd name="connsiteX43" fmla="*/ 41821 w 347306"/>
                <a:gd name="connsiteY43" fmla="*/ 256295 h 347306"/>
                <a:gd name="connsiteX44" fmla="*/ 41821 w 347306"/>
                <a:gd name="connsiteY44" fmla="*/ 92640 h 347306"/>
                <a:gd name="connsiteX45" fmla="*/ 132869 w 347306"/>
                <a:gd name="connsiteY45" fmla="*/ 74878 h 347306"/>
                <a:gd name="connsiteX46" fmla="*/ 131443 w 347306"/>
                <a:gd name="connsiteY46" fmla="*/ 75469 h 347306"/>
                <a:gd name="connsiteX47" fmla="*/ 119846 w 347306"/>
                <a:gd name="connsiteY47" fmla="*/ 103467 h 347306"/>
                <a:gd name="connsiteX48" fmla="*/ 131443 w 347306"/>
                <a:gd name="connsiteY48" fmla="*/ 131465 h 347306"/>
                <a:gd name="connsiteX49" fmla="*/ 140226 w 347306"/>
                <a:gd name="connsiteY49" fmla="*/ 135103 h 347306"/>
                <a:gd name="connsiteX50" fmla="*/ 140226 w 347306"/>
                <a:gd name="connsiteY50" fmla="*/ 92640 h 347306"/>
                <a:gd name="connsiteX51" fmla="*/ 159441 w 347306"/>
                <a:gd name="connsiteY51" fmla="*/ 63872 h 347306"/>
                <a:gd name="connsiteX52" fmla="*/ 151641 w 347306"/>
                <a:gd name="connsiteY52" fmla="*/ 67103 h 347306"/>
                <a:gd name="connsiteX53" fmla="*/ 159441 w 347306"/>
                <a:gd name="connsiteY53" fmla="*/ 92640 h 347306"/>
                <a:gd name="connsiteX54" fmla="*/ 159441 w 347306"/>
                <a:gd name="connsiteY54" fmla="*/ 143062 h 347306"/>
                <a:gd name="connsiteX55" fmla="*/ 159441 w 347306"/>
                <a:gd name="connsiteY55" fmla="*/ 143062 h 347306"/>
                <a:gd name="connsiteX56" fmla="*/ 159442 w 347306"/>
                <a:gd name="connsiteY56" fmla="*/ 143062 h 347306"/>
                <a:gd name="connsiteX57" fmla="*/ 159442 w 347306"/>
                <a:gd name="connsiteY57" fmla="*/ 105633 h 347306"/>
                <a:gd name="connsiteX58" fmla="*/ 178656 w 347306"/>
                <a:gd name="connsiteY58" fmla="*/ 105633 h 347306"/>
                <a:gd name="connsiteX59" fmla="*/ 178656 w 347306"/>
                <a:gd name="connsiteY59" fmla="*/ 143062 h 347306"/>
                <a:gd name="connsiteX60" fmla="*/ 257846 w 347306"/>
                <a:gd name="connsiteY60" fmla="*/ 143062 h 347306"/>
                <a:gd name="connsiteX61" fmla="*/ 257846 w 347306"/>
                <a:gd name="connsiteY61" fmla="*/ 63872 h 347306"/>
                <a:gd name="connsiteX62" fmla="*/ 277061 w 347306"/>
                <a:gd name="connsiteY62" fmla="*/ 55822 h 347306"/>
                <a:gd name="connsiteX63" fmla="*/ 277061 w 347306"/>
                <a:gd name="connsiteY63" fmla="*/ 143062 h 347306"/>
                <a:gd name="connsiteX64" fmla="*/ 325901 w 347306"/>
                <a:gd name="connsiteY64" fmla="*/ 143062 h 347306"/>
                <a:gd name="connsiteX65" fmla="*/ 319627 w 347306"/>
                <a:gd name="connsiteY65" fmla="*/ 111987 h 347306"/>
                <a:gd name="connsiteX66" fmla="*/ 285676 w 347306"/>
                <a:gd name="connsiteY66" fmla="*/ 61631 h 347306"/>
                <a:gd name="connsiteX67" fmla="*/ 100631 w 347306"/>
                <a:gd name="connsiteY67" fmla="*/ 53045 h 347306"/>
                <a:gd name="connsiteX68" fmla="*/ 61036 w 347306"/>
                <a:gd name="connsiteY68" fmla="*/ 92640 h 347306"/>
                <a:gd name="connsiteX69" fmla="*/ 61036 w 347306"/>
                <a:gd name="connsiteY69" fmla="*/ 212402 h 347306"/>
                <a:gd name="connsiteX70" fmla="*/ 72612 w 347306"/>
                <a:gd name="connsiteY70" fmla="*/ 195232 h 347306"/>
                <a:gd name="connsiteX71" fmla="*/ 114197 w 347306"/>
                <a:gd name="connsiteY71" fmla="*/ 178007 h 347306"/>
                <a:gd name="connsiteX72" fmla="*/ 140226 w 347306"/>
                <a:gd name="connsiteY72" fmla="*/ 178007 h 347306"/>
                <a:gd name="connsiteX73" fmla="*/ 140226 w 347306"/>
                <a:gd name="connsiteY73" fmla="*/ 158398 h 347306"/>
                <a:gd name="connsiteX74" fmla="*/ 136550 w 347306"/>
                <a:gd name="connsiteY74" fmla="*/ 157656 h 347306"/>
                <a:gd name="connsiteX75" fmla="*/ 100631 w 347306"/>
                <a:gd name="connsiteY75" fmla="*/ 103467 h 347306"/>
                <a:gd name="connsiteX76" fmla="*/ 117856 w 347306"/>
                <a:gd name="connsiteY76" fmla="*/ 61882 h 347306"/>
                <a:gd name="connsiteX77" fmla="*/ 119420 w 347306"/>
                <a:gd name="connsiteY77" fmla="*/ 60828 h 347306"/>
                <a:gd name="connsiteX78" fmla="*/ 173653 w 347306"/>
                <a:gd name="connsiteY78" fmla="*/ 15229 h 347306"/>
                <a:gd name="connsiteX79" fmla="*/ 111988 w 347306"/>
                <a:gd name="connsiteY79" fmla="*/ 27679 h 347306"/>
                <a:gd name="connsiteX80" fmla="*/ 102350 w 347306"/>
                <a:gd name="connsiteY80" fmla="*/ 34177 h 347306"/>
                <a:gd name="connsiteX81" fmla="*/ 123523 w 347306"/>
                <a:gd name="connsiteY81" fmla="*/ 38452 h 347306"/>
                <a:gd name="connsiteX82" fmla="*/ 136647 w 347306"/>
                <a:gd name="connsiteY82" fmla="*/ 49259 h 347306"/>
                <a:gd name="connsiteX83" fmla="*/ 159441 w 347306"/>
                <a:gd name="connsiteY83" fmla="*/ 44657 h 347306"/>
                <a:gd name="connsiteX84" fmla="*/ 257846 w 347306"/>
                <a:gd name="connsiteY84" fmla="*/ 44658 h 347306"/>
                <a:gd name="connsiteX85" fmla="*/ 257846 w 347306"/>
                <a:gd name="connsiteY85" fmla="*/ 42867 h 347306"/>
                <a:gd name="connsiteX86" fmla="*/ 235319 w 347306"/>
                <a:gd name="connsiteY86" fmla="*/ 27679 h 347306"/>
                <a:gd name="connsiteX87" fmla="*/ 173653 w 347306"/>
                <a:gd name="connsiteY87" fmla="*/ 15229 h 347306"/>
                <a:gd name="connsiteX88" fmla="*/ 173653 w 347306"/>
                <a:gd name="connsiteY88" fmla="*/ 0 h 347306"/>
                <a:gd name="connsiteX89" fmla="*/ 270744 w 347306"/>
                <a:gd name="connsiteY89" fmla="*/ 29657 h 347306"/>
                <a:gd name="connsiteX90" fmla="*/ 272656 w 347306"/>
                <a:gd name="connsiteY90" fmla="*/ 31394 h 347306"/>
                <a:gd name="connsiteX91" fmla="*/ 277061 w 347306"/>
                <a:gd name="connsiteY91" fmla="*/ 31394 h 347306"/>
                <a:gd name="connsiteX92" fmla="*/ 277061 w 347306"/>
                <a:gd name="connsiteY92" fmla="*/ 35397 h 347306"/>
                <a:gd name="connsiteX93" fmla="*/ 307652 w 347306"/>
                <a:gd name="connsiteY93" fmla="*/ 63194 h 347306"/>
                <a:gd name="connsiteX94" fmla="*/ 333660 w 347306"/>
                <a:gd name="connsiteY94" fmla="*/ 106059 h 347306"/>
                <a:gd name="connsiteX95" fmla="*/ 341130 w 347306"/>
                <a:gd name="connsiteY95" fmla="*/ 143062 h 347306"/>
                <a:gd name="connsiteX96" fmla="*/ 341193 w 347306"/>
                <a:gd name="connsiteY96" fmla="*/ 143062 h 347306"/>
                <a:gd name="connsiteX97" fmla="*/ 341193 w 347306"/>
                <a:gd name="connsiteY97" fmla="*/ 143374 h 347306"/>
                <a:gd name="connsiteX98" fmla="*/ 347306 w 347306"/>
                <a:gd name="connsiteY98" fmla="*/ 173653 h 347306"/>
                <a:gd name="connsiteX99" fmla="*/ 173653 w 347306"/>
                <a:gd name="connsiteY99" fmla="*/ 347306 h 347306"/>
                <a:gd name="connsiteX100" fmla="*/ 0 w 347306"/>
                <a:gd name="connsiteY100" fmla="*/ 173653 h 347306"/>
                <a:gd name="connsiteX101" fmla="*/ 173653 w 347306"/>
                <a:gd name="connsiteY101" fmla="*/ 0 h 347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47306" h="347306">
                  <a:moveTo>
                    <a:pt x="61036" y="261233"/>
                  </a:moveTo>
                  <a:lnTo>
                    <a:pt x="61036" y="274392"/>
                  </a:lnTo>
                  <a:lnTo>
                    <a:pt x="54023" y="274392"/>
                  </a:lnTo>
                  <a:lnTo>
                    <a:pt x="61631" y="285676"/>
                  </a:lnTo>
                  <a:cubicBezTo>
                    <a:pt x="90300" y="314345"/>
                    <a:pt x="129906" y="332077"/>
                    <a:pt x="173653" y="332077"/>
                  </a:cubicBezTo>
                  <a:cubicBezTo>
                    <a:pt x="195527" y="332077"/>
                    <a:pt x="216365" y="327644"/>
                    <a:pt x="235319" y="319627"/>
                  </a:cubicBezTo>
                  <a:lnTo>
                    <a:pt x="270916" y="295627"/>
                  </a:lnTo>
                  <a:lnTo>
                    <a:pt x="114197" y="295627"/>
                  </a:lnTo>
                  <a:cubicBezTo>
                    <a:pt x="97957" y="295627"/>
                    <a:pt x="83255" y="289045"/>
                    <a:pt x="72612" y="278402"/>
                  </a:cubicBezTo>
                  <a:close/>
                  <a:moveTo>
                    <a:pt x="277061" y="162277"/>
                  </a:moveTo>
                  <a:lnTo>
                    <a:pt x="277061" y="213146"/>
                  </a:lnTo>
                  <a:cubicBezTo>
                    <a:pt x="277061" y="245626"/>
                    <a:pt x="250731" y="271956"/>
                    <a:pt x="218251" y="271956"/>
                  </a:cubicBezTo>
                  <a:cubicBezTo>
                    <a:pt x="185771" y="271956"/>
                    <a:pt x="159441" y="245626"/>
                    <a:pt x="159441" y="213146"/>
                  </a:cubicBezTo>
                  <a:lnTo>
                    <a:pt x="159441" y="197222"/>
                  </a:lnTo>
                  <a:lnTo>
                    <a:pt x="159440" y="197222"/>
                  </a:lnTo>
                  <a:lnTo>
                    <a:pt x="159440" y="200153"/>
                  </a:lnTo>
                  <a:lnTo>
                    <a:pt x="140226" y="200153"/>
                  </a:lnTo>
                  <a:lnTo>
                    <a:pt x="140226" y="197222"/>
                  </a:lnTo>
                  <a:lnTo>
                    <a:pt x="114197" y="197222"/>
                  </a:lnTo>
                  <a:cubicBezTo>
                    <a:pt x="92329" y="197222"/>
                    <a:pt x="74602" y="214949"/>
                    <a:pt x="74602" y="236817"/>
                  </a:cubicBezTo>
                  <a:cubicBezTo>
                    <a:pt x="74602" y="258685"/>
                    <a:pt x="92329" y="276412"/>
                    <a:pt x="114197" y="276412"/>
                  </a:cubicBezTo>
                  <a:lnTo>
                    <a:pt x="291922" y="276412"/>
                  </a:lnTo>
                  <a:lnTo>
                    <a:pt x="319627" y="235319"/>
                  </a:lnTo>
                  <a:cubicBezTo>
                    <a:pt x="327644" y="216365"/>
                    <a:pt x="332077" y="195527"/>
                    <a:pt x="332077" y="173653"/>
                  </a:cubicBezTo>
                  <a:lnTo>
                    <a:pt x="329781" y="162277"/>
                  </a:lnTo>
                  <a:close/>
                  <a:moveTo>
                    <a:pt x="178656" y="162277"/>
                  </a:moveTo>
                  <a:lnTo>
                    <a:pt x="178656" y="178008"/>
                  </a:lnTo>
                  <a:lnTo>
                    <a:pt x="221710" y="178008"/>
                  </a:lnTo>
                  <a:lnTo>
                    <a:pt x="221710" y="197222"/>
                  </a:lnTo>
                  <a:lnTo>
                    <a:pt x="178656" y="197222"/>
                  </a:lnTo>
                  <a:lnTo>
                    <a:pt x="178656" y="213146"/>
                  </a:lnTo>
                  <a:cubicBezTo>
                    <a:pt x="178656" y="235014"/>
                    <a:pt x="196383" y="252741"/>
                    <a:pt x="218251" y="252741"/>
                  </a:cubicBezTo>
                  <a:cubicBezTo>
                    <a:pt x="240119" y="252741"/>
                    <a:pt x="257846" y="235014"/>
                    <a:pt x="257846" y="213146"/>
                  </a:cubicBezTo>
                  <a:lnTo>
                    <a:pt x="257846" y="162277"/>
                  </a:lnTo>
                  <a:close/>
                  <a:moveTo>
                    <a:pt x="159441" y="162277"/>
                  </a:moveTo>
                  <a:lnTo>
                    <a:pt x="159441" y="178008"/>
                  </a:lnTo>
                  <a:lnTo>
                    <a:pt x="159442" y="178008"/>
                  </a:lnTo>
                  <a:lnTo>
                    <a:pt x="159442" y="162277"/>
                  </a:lnTo>
                  <a:lnTo>
                    <a:pt x="159441" y="162277"/>
                  </a:lnTo>
                  <a:close/>
                  <a:moveTo>
                    <a:pt x="42291" y="90316"/>
                  </a:moveTo>
                  <a:lnTo>
                    <a:pt x="27679" y="111987"/>
                  </a:lnTo>
                  <a:cubicBezTo>
                    <a:pt x="19662" y="130941"/>
                    <a:pt x="15229" y="151779"/>
                    <a:pt x="15229" y="173653"/>
                  </a:cubicBezTo>
                  <a:cubicBezTo>
                    <a:pt x="15229" y="195527"/>
                    <a:pt x="19662" y="216365"/>
                    <a:pt x="27679" y="235319"/>
                  </a:cubicBezTo>
                  <a:lnTo>
                    <a:pt x="41821" y="256295"/>
                  </a:lnTo>
                  <a:lnTo>
                    <a:pt x="41821" y="92640"/>
                  </a:lnTo>
                  <a:close/>
                  <a:moveTo>
                    <a:pt x="132869" y="74878"/>
                  </a:moveTo>
                  <a:lnTo>
                    <a:pt x="131443" y="75469"/>
                  </a:lnTo>
                  <a:cubicBezTo>
                    <a:pt x="124278" y="82634"/>
                    <a:pt x="119846" y="92533"/>
                    <a:pt x="119846" y="103467"/>
                  </a:cubicBezTo>
                  <a:cubicBezTo>
                    <a:pt x="119846" y="114401"/>
                    <a:pt x="124278" y="124300"/>
                    <a:pt x="131443" y="131465"/>
                  </a:cubicBezTo>
                  <a:lnTo>
                    <a:pt x="140226" y="135103"/>
                  </a:lnTo>
                  <a:lnTo>
                    <a:pt x="140226" y="92640"/>
                  </a:lnTo>
                  <a:close/>
                  <a:moveTo>
                    <a:pt x="159441" y="63872"/>
                  </a:moveTo>
                  <a:lnTo>
                    <a:pt x="151641" y="67103"/>
                  </a:lnTo>
                  <a:lnTo>
                    <a:pt x="159441" y="92640"/>
                  </a:lnTo>
                  <a:lnTo>
                    <a:pt x="159441" y="143062"/>
                  </a:lnTo>
                  <a:lnTo>
                    <a:pt x="159441" y="143062"/>
                  </a:lnTo>
                  <a:lnTo>
                    <a:pt x="159442" y="143062"/>
                  </a:lnTo>
                  <a:lnTo>
                    <a:pt x="159442" y="105633"/>
                  </a:lnTo>
                  <a:lnTo>
                    <a:pt x="178656" y="105633"/>
                  </a:lnTo>
                  <a:lnTo>
                    <a:pt x="178656" y="143062"/>
                  </a:lnTo>
                  <a:lnTo>
                    <a:pt x="257846" y="143062"/>
                  </a:lnTo>
                  <a:lnTo>
                    <a:pt x="257846" y="63872"/>
                  </a:lnTo>
                  <a:close/>
                  <a:moveTo>
                    <a:pt x="277061" y="55822"/>
                  </a:moveTo>
                  <a:lnTo>
                    <a:pt x="277061" y="143062"/>
                  </a:lnTo>
                  <a:lnTo>
                    <a:pt x="325901" y="143062"/>
                  </a:lnTo>
                  <a:lnTo>
                    <a:pt x="319627" y="111987"/>
                  </a:lnTo>
                  <a:cubicBezTo>
                    <a:pt x="311611" y="93034"/>
                    <a:pt x="300010" y="75965"/>
                    <a:pt x="285676" y="61631"/>
                  </a:cubicBezTo>
                  <a:close/>
                  <a:moveTo>
                    <a:pt x="100631" y="53045"/>
                  </a:moveTo>
                  <a:cubicBezTo>
                    <a:pt x="78763" y="53045"/>
                    <a:pt x="61036" y="70772"/>
                    <a:pt x="61036" y="92640"/>
                  </a:cubicBezTo>
                  <a:lnTo>
                    <a:pt x="61036" y="212402"/>
                  </a:lnTo>
                  <a:lnTo>
                    <a:pt x="72612" y="195232"/>
                  </a:lnTo>
                  <a:cubicBezTo>
                    <a:pt x="83255" y="184590"/>
                    <a:pt x="97957" y="178007"/>
                    <a:pt x="114197" y="178007"/>
                  </a:cubicBezTo>
                  <a:lnTo>
                    <a:pt x="140226" y="178007"/>
                  </a:lnTo>
                  <a:lnTo>
                    <a:pt x="140226" y="158398"/>
                  </a:lnTo>
                  <a:lnTo>
                    <a:pt x="136550" y="157656"/>
                  </a:lnTo>
                  <a:cubicBezTo>
                    <a:pt x="115442" y="148728"/>
                    <a:pt x="100631" y="127827"/>
                    <a:pt x="100631" y="103467"/>
                  </a:cubicBezTo>
                  <a:cubicBezTo>
                    <a:pt x="100631" y="87227"/>
                    <a:pt x="107214" y="72525"/>
                    <a:pt x="117856" y="61882"/>
                  </a:cubicBezTo>
                  <a:lnTo>
                    <a:pt x="119420" y="60828"/>
                  </a:lnTo>
                  <a:close/>
                  <a:moveTo>
                    <a:pt x="173653" y="15229"/>
                  </a:moveTo>
                  <a:cubicBezTo>
                    <a:pt x="151780" y="15229"/>
                    <a:pt x="130941" y="19662"/>
                    <a:pt x="111988" y="27679"/>
                  </a:cubicBezTo>
                  <a:lnTo>
                    <a:pt x="102350" y="34177"/>
                  </a:lnTo>
                  <a:lnTo>
                    <a:pt x="123523" y="38452"/>
                  </a:lnTo>
                  <a:lnTo>
                    <a:pt x="136647" y="49259"/>
                  </a:lnTo>
                  <a:lnTo>
                    <a:pt x="159441" y="44657"/>
                  </a:lnTo>
                  <a:lnTo>
                    <a:pt x="257846" y="44658"/>
                  </a:lnTo>
                  <a:lnTo>
                    <a:pt x="257846" y="42867"/>
                  </a:lnTo>
                  <a:lnTo>
                    <a:pt x="235319" y="27679"/>
                  </a:lnTo>
                  <a:cubicBezTo>
                    <a:pt x="216365" y="19662"/>
                    <a:pt x="195527" y="15229"/>
                    <a:pt x="173653" y="15229"/>
                  </a:cubicBezTo>
                  <a:close/>
                  <a:moveTo>
                    <a:pt x="173653" y="0"/>
                  </a:moveTo>
                  <a:cubicBezTo>
                    <a:pt x="209618" y="0"/>
                    <a:pt x="243029" y="10933"/>
                    <a:pt x="270744" y="29657"/>
                  </a:cubicBezTo>
                  <a:lnTo>
                    <a:pt x="272656" y="31394"/>
                  </a:lnTo>
                  <a:lnTo>
                    <a:pt x="277061" y="31394"/>
                  </a:lnTo>
                  <a:lnTo>
                    <a:pt x="277061" y="35397"/>
                  </a:lnTo>
                  <a:lnTo>
                    <a:pt x="307652" y="63194"/>
                  </a:lnTo>
                  <a:cubicBezTo>
                    <a:pt x="318269" y="76058"/>
                    <a:pt x="327069" y="90478"/>
                    <a:pt x="333660" y="106059"/>
                  </a:cubicBezTo>
                  <a:lnTo>
                    <a:pt x="341130" y="143062"/>
                  </a:lnTo>
                  <a:lnTo>
                    <a:pt x="341193" y="143062"/>
                  </a:lnTo>
                  <a:lnTo>
                    <a:pt x="341193" y="143374"/>
                  </a:lnTo>
                  <a:lnTo>
                    <a:pt x="347306" y="173653"/>
                  </a:lnTo>
                  <a:cubicBezTo>
                    <a:pt x="347306" y="269559"/>
                    <a:pt x="269559" y="347306"/>
                    <a:pt x="173653" y="347306"/>
                  </a:cubicBezTo>
                  <a:cubicBezTo>
                    <a:pt x="77747" y="347306"/>
                    <a:pt x="0" y="269559"/>
                    <a:pt x="0" y="173653"/>
                  </a:cubicBezTo>
                  <a:cubicBezTo>
                    <a:pt x="0" y="77747"/>
                    <a:pt x="77747" y="0"/>
                    <a:pt x="17365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11064B0-EABC-4A27-63A3-3EEC78AD7E74}"/>
              </a:ext>
            </a:extLst>
          </p:cNvPr>
          <p:cNvGrpSpPr/>
          <p:nvPr/>
        </p:nvGrpSpPr>
        <p:grpSpPr>
          <a:xfrm>
            <a:off x="4042656" y="589200"/>
            <a:ext cx="2088232" cy="2844709"/>
            <a:chOff x="4042656" y="589200"/>
            <a:chExt cx="2088232" cy="2844709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CD8FC6F-1CA8-ABAC-CF9B-5A6E2838DEF5}"/>
                </a:ext>
              </a:extLst>
            </p:cNvPr>
            <p:cNvGrpSpPr/>
            <p:nvPr/>
          </p:nvGrpSpPr>
          <p:grpSpPr>
            <a:xfrm>
              <a:off x="4559860" y="589200"/>
              <a:ext cx="1053824" cy="2545732"/>
              <a:chOff x="1316662" y="3487030"/>
              <a:chExt cx="1287326" cy="3109807"/>
            </a:xfrm>
          </p:grpSpPr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97F2AC4A-6DD5-38DD-87A3-2FC215266DED}"/>
                  </a:ext>
                </a:extLst>
              </p:cNvPr>
              <p:cNvSpPr/>
              <p:nvPr/>
            </p:nvSpPr>
            <p:spPr>
              <a:xfrm rot="10800000">
                <a:off x="1629997" y="5807819"/>
                <a:ext cx="663775" cy="678637"/>
              </a:xfrm>
              <a:custGeom>
                <a:avLst/>
                <a:gdLst>
                  <a:gd name="connsiteX0" fmla="*/ 850898 w 850898"/>
                  <a:gd name="connsiteY0" fmla="*/ 869950 h 869950"/>
                  <a:gd name="connsiteX1" fmla="*/ 0 w 850898"/>
                  <a:gd name="connsiteY1" fmla="*/ 869950 h 869950"/>
                  <a:gd name="connsiteX2" fmla="*/ 111127 w 850898"/>
                  <a:gd name="connsiteY2" fmla="*/ 0 h 869950"/>
                  <a:gd name="connsiteX3" fmla="*/ 399770 w 850898"/>
                  <a:gd name="connsiteY3" fmla="*/ 0 h 869950"/>
                  <a:gd name="connsiteX4" fmla="*/ 427607 w 850898"/>
                  <a:gd name="connsiteY4" fmla="*/ 481423 h 869950"/>
                  <a:gd name="connsiteX5" fmla="*/ 455445 w 850898"/>
                  <a:gd name="connsiteY5" fmla="*/ 0 h 869950"/>
                  <a:gd name="connsiteX6" fmla="*/ 739771 w 850898"/>
                  <a:gd name="connsiteY6" fmla="*/ 0 h 86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50898" h="869950">
                    <a:moveTo>
                      <a:pt x="850898" y="869950"/>
                    </a:moveTo>
                    <a:lnTo>
                      <a:pt x="0" y="869950"/>
                    </a:lnTo>
                    <a:lnTo>
                      <a:pt x="111127" y="0"/>
                    </a:lnTo>
                    <a:lnTo>
                      <a:pt x="399770" y="0"/>
                    </a:lnTo>
                    <a:lnTo>
                      <a:pt x="427607" y="481423"/>
                    </a:lnTo>
                    <a:lnTo>
                      <a:pt x="455445" y="0"/>
                    </a:lnTo>
                    <a:lnTo>
                      <a:pt x="73977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四角形: 上の 2 つの角を丸める 956">
                <a:extLst>
                  <a:ext uri="{FF2B5EF4-FFF2-40B4-BE49-F238E27FC236}">
                    <a16:creationId xmlns:a16="http://schemas.microsoft.com/office/drawing/2014/main" id="{CFEB77DA-0396-E840-CFB5-EE713E9D77D3}"/>
                  </a:ext>
                </a:extLst>
              </p:cNvPr>
              <p:cNvSpPr/>
              <p:nvPr/>
            </p:nvSpPr>
            <p:spPr>
              <a:xfrm>
                <a:off x="1595322" y="6406957"/>
                <a:ext cx="366562" cy="189880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四角形: 上の 2 つの角を丸める 957">
                <a:extLst>
                  <a:ext uri="{FF2B5EF4-FFF2-40B4-BE49-F238E27FC236}">
                    <a16:creationId xmlns:a16="http://schemas.microsoft.com/office/drawing/2014/main" id="{8A5D69F2-A0AD-7D09-73B5-2A5AF409E666}"/>
                  </a:ext>
                </a:extLst>
              </p:cNvPr>
              <p:cNvSpPr/>
              <p:nvPr/>
            </p:nvSpPr>
            <p:spPr>
              <a:xfrm>
                <a:off x="1961884" y="6406957"/>
                <a:ext cx="366562" cy="189880"/>
              </a:xfrm>
              <a:prstGeom prst="round2SameRect">
                <a:avLst>
                  <a:gd name="adj1" fmla="val 47532"/>
                  <a:gd name="adj2" fmla="val 1763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EE0B2C95-9DD2-7E99-B457-4514CB342A49}"/>
                  </a:ext>
                </a:extLst>
              </p:cNvPr>
              <p:cNvSpPr/>
              <p:nvPr/>
            </p:nvSpPr>
            <p:spPr>
              <a:xfrm>
                <a:off x="1597797" y="5091623"/>
                <a:ext cx="728173" cy="934339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60" name="楕円 959">
                <a:extLst>
                  <a:ext uri="{FF2B5EF4-FFF2-40B4-BE49-F238E27FC236}">
                    <a16:creationId xmlns:a16="http://schemas.microsoft.com/office/drawing/2014/main" id="{FAAB79A7-10BC-37F5-6E03-D7581A2018EE}"/>
                  </a:ext>
                </a:extLst>
              </p:cNvPr>
              <p:cNvSpPr/>
              <p:nvPr/>
            </p:nvSpPr>
            <p:spPr>
              <a:xfrm>
                <a:off x="1923780" y="5635408"/>
                <a:ext cx="76207" cy="762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楕円 961">
                <a:extLst>
                  <a:ext uri="{FF2B5EF4-FFF2-40B4-BE49-F238E27FC236}">
                    <a16:creationId xmlns:a16="http://schemas.microsoft.com/office/drawing/2014/main" id="{45EB1164-EE4E-3B30-78E0-54171544735E}"/>
                  </a:ext>
                </a:extLst>
              </p:cNvPr>
              <p:cNvSpPr/>
              <p:nvPr/>
            </p:nvSpPr>
            <p:spPr>
              <a:xfrm>
                <a:off x="1923780" y="5825624"/>
                <a:ext cx="76207" cy="762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5079C92C-EADB-01A2-B6DE-40EC3E793609}"/>
                  </a:ext>
                </a:extLst>
              </p:cNvPr>
              <p:cNvGrpSpPr/>
              <p:nvPr/>
            </p:nvGrpSpPr>
            <p:grpSpPr>
              <a:xfrm>
                <a:off x="1704760" y="4771542"/>
                <a:ext cx="510882" cy="772630"/>
                <a:chOff x="4751681" y="4384562"/>
                <a:chExt cx="510882" cy="772630"/>
              </a:xfrm>
              <a:solidFill>
                <a:srgbClr val="FFFF00"/>
              </a:solidFill>
            </p:grpSpPr>
            <p:sp>
              <p:nvSpPr>
                <p:cNvPr id="978" name="フリーフォーム: 図形 977">
                  <a:extLst>
                    <a:ext uri="{FF2B5EF4-FFF2-40B4-BE49-F238E27FC236}">
                      <a16:creationId xmlns:a16="http://schemas.microsoft.com/office/drawing/2014/main" id="{9F6244F7-A2AC-8482-6EBF-4241EAE693FF}"/>
                    </a:ext>
                  </a:extLst>
                </p:cNvPr>
                <p:cNvSpPr/>
                <p:nvPr/>
              </p:nvSpPr>
              <p:spPr>
                <a:xfrm>
                  <a:off x="4751681" y="4384562"/>
                  <a:ext cx="510882" cy="444269"/>
                </a:xfrm>
                <a:custGeom>
                  <a:avLst/>
                  <a:gdLst>
                    <a:gd name="connsiteX0" fmla="*/ 148372 w 510882"/>
                    <a:gd name="connsiteY0" fmla="*/ 0 h 444269"/>
                    <a:gd name="connsiteX1" fmla="*/ 135434 w 510882"/>
                    <a:gd name="connsiteY1" fmla="*/ 14368 h 444269"/>
                    <a:gd name="connsiteX2" fmla="*/ 85725 w 510882"/>
                    <a:gd name="connsiteY2" fmla="*/ 175890 h 444269"/>
                    <a:gd name="connsiteX3" fmla="*/ 255441 w 510882"/>
                    <a:gd name="connsiteY3" fmla="*/ 404317 h 444269"/>
                    <a:gd name="connsiteX4" fmla="*/ 425157 w 510882"/>
                    <a:gd name="connsiteY4" fmla="*/ 175890 h 444269"/>
                    <a:gd name="connsiteX5" fmla="*/ 375449 w 510882"/>
                    <a:gd name="connsiteY5" fmla="*/ 14368 h 444269"/>
                    <a:gd name="connsiteX6" fmla="*/ 362511 w 510882"/>
                    <a:gd name="connsiteY6" fmla="*/ 0 h 444269"/>
                    <a:gd name="connsiteX7" fmla="*/ 398261 w 510882"/>
                    <a:gd name="connsiteY7" fmla="*/ 17715 h 444269"/>
                    <a:gd name="connsiteX8" fmla="*/ 510882 w 510882"/>
                    <a:gd name="connsiteY8" fmla="*/ 211079 h 444269"/>
                    <a:gd name="connsiteX9" fmla="*/ 255441 w 510882"/>
                    <a:gd name="connsiteY9" fmla="*/ 444269 h 444269"/>
                    <a:gd name="connsiteX10" fmla="*/ 0 w 510882"/>
                    <a:gd name="connsiteY10" fmla="*/ 211079 h 444269"/>
                    <a:gd name="connsiteX11" fmla="*/ 112622 w 510882"/>
                    <a:gd name="connsiteY11" fmla="*/ 17715 h 444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10882" h="444269">
                      <a:moveTo>
                        <a:pt x="148372" y="0"/>
                      </a:moveTo>
                      <a:lnTo>
                        <a:pt x="135434" y="14368"/>
                      </a:lnTo>
                      <a:cubicBezTo>
                        <a:pt x="104721" y="55705"/>
                        <a:pt x="85725" y="112812"/>
                        <a:pt x="85725" y="175890"/>
                      </a:cubicBezTo>
                      <a:cubicBezTo>
                        <a:pt x="85725" y="302047"/>
                        <a:pt x="161709" y="404317"/>
                        <a:pt x="255441" y="404317"/>
                      </a:cubicBezTo>
                      <a:cubicBezTo>
                        <a:pt x="349173" y="404317"/>
                        <a:pt x="425157" y="302047"/>
                        <a:pt x="425157" y="175890"/>
                      </a:cubicBezTo>
                      <a:cubicBezTo>
                        <a:pt x="425157" y="112812"/>
                        <a:pt x="406161" y="55705"/>
                        <a:pt x="375449" y="14368"/>
                      </a:cubicBezTo>
                      <a:lnTo>
                        <a:pt x="362511" y="0"/>
                      </a:lnTo>
                      <a:lnTo>
                        <a:pt x="398261" y="17715"/>
                      </a:lnTo>
                      <a:cubicBezTo>
                        <a:pt x="466208" y="59621"/>
                        <a:pt x="510882" y="130587"/>
                        <a:pt x="510882" y="211079"/>
                      </a:cubicBezTo>
                      <a:cubicBezTo>
                        <a:pt x="510882" y="339866"/>
                        <a:pt x="396517" y="444269"/>
                        <a:pt x="255441" y="444269"/>
                      </a:cubicBezTo>
                      <a:cubicBezTo>
                        <a:pt x="114365" y="444269"/>
                        <a:pt x="0" y="339866"/>
                        <a:pt x="0" y="211079"/>
                      </a:cubicBezTo>
                      <a:cubicBezTo>
                        <a:pt x="0" y="130587"/>
                        <a:pt x="44674" y="59621"/>
                        <a:pt x="112622" y="17715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9" name="二等辺三角形 978">
                  <a:extLst>
                    <a:ext uri="{FF2B5EF4-FFF2-40B4-BE49-F238E27FC236}">
                      <a16:creationId xmlns:a16="http://schemas.microsoft.com/office/drawing/2014/main" id="{4A35AC6F-7464-831C-3D0B-7248AC609057}"/>
                    </a:ext>
                  </a:extLst>
                </p:cNvPr>
                <p:cNvSpPr/>
                <p:nvPr/>
              </p:nvSpPr>
              <p:spPr>
                <a:xfrm rot="1800000">
                  <a:off x="4808965" y="4797152"/>
                  <a:ext cx="213749" cy="360040"/>
                </a:xfrm>
                <a:prstGeom prst="triangl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0" name="二等辺三角形 979">
                  <a:extLst>
                    <a:ext uri="{FF2B5EF4-FFF2-40B4-BE49-F238E27FC236}">
                      <a16:creationId xmlns:a16="http://schemas.microsoft.com/office/drawing/2014/main" id="{0ADC7CC9-1401-06E8-EEC3-A6F9821BC17D}"/>
                    </a:ext>
                  </a:extLst>
                </p:cNvPr>
                <p:cNvSpPr/>
                <p:nvPr/>
              </p:nvSpPr>
              <p:spPr>
                <a:xfrm rot="19800000">
                  <a:off x="4991530" y="4797151"/>
                  <a:ext cx="213749" cy="360040"/>
                </a:xfrm>
                <a:prstGeom prst="triangle">
                  <a:avLst/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81" name="四角形: 角を丸くする 980">
                  <a:extLst>
                    <a:ext uri="{FF2B5EF4-FFF2-40B4-BE49-F238E27FC236}">
                      <a16:creationId xmlns:a16="http://schemas.microsoft.com/office/drawing/2014/main" id="{945637F6-E583-C3BE-FF62-6992DBC7F481}"/>
                    </a:ext>
                  </a:extLst>
                </p:cNvPr>
                <p:cNvSpPr/>
                <p:nvPr/>
              </p:nvSpPr>
              <p:spPr>
                <a:xfrm>
                  <a:off x="4937419" y="4781551"/>
                  <a:ext cx="139406" cy="132234"/>
                </a:xfrm>
                <a:prstGeom prst="roundRect">
                  <a:avLst>
                    <a:gd name="adj" fmla="val 34674"/>
                  </a:avLst>
                </a:pr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64" name="楕円 963">
                <a:extLst>
                  <a:ext uri="{FF2B5EF4-FFF2-40B4-BE49-F238E27FC236}">
                    <a16:creationId xmlns:a16="http://schemas.microsoft.com/office/drawing/2014/main" id="{1257227A-0C2F-AF8A-9B18-F42BE5B78D40}"/>
                  </a:ext>
                </a:extLst>
              </p:cNvPr>
              <p:cNvSpPr/>
              <p:nvPr/>
            </p:nvSpPr>
            <p:spPr>
              <a:xfrm>
                <a:off x="1316662" y="4484096"/>
                <a:ext cx="213643" cy="263777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CAADFADA-C248-AA1C-4198-DB1D6268AD9B}"/>
                  </a:ext>
                </a:extLst>
              </p:cNvPr>
              <p:cNvSpPr/>
              <p:nvPr/>
            </p:nvSpPr>
            <p:spPr>
              <a:xfrm>
                <a:off x="2390345" y="4484096"/>
                <a:ext cx="213643" cy="263777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4B224A6E-2754-4D16-A697-3C20B214BD1B}"/>
                  </a:ext>
                </a:extLst>
              </p:cNvPr>
              <p:cNvSpPr/>
              <p:nvPr/>
            </p:nvSpPr>
            <p:spPr>
              <a:xfrm>
                <a:off x="1400158" y="3998416"/>
                <a:ext cx="1123451" cy="1123451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579A9C79-B9C5-687F-9A68-5C33EF5CA255}"/>
                  </a:ext>
                </a:extLst>
              </p:cNvPr>
              <p:cNvSpPr/>
              <p:nvPr/>
            </p:nvSpPr>
            <p:spPr>
              <a:xfrm>
                <a:off x="1489599" y="3998416"/>
                <a:ext cx="980229" cy="321895"/>
              </a:xfrm>
              <a:custGeom>
                <a:avLst/>
                <a:gdLst>
                  <a:gd name="connsiteX0" fmla="*/ 607807 w 1256562"/>
                  <a:gd name="connsiteY0" fmla="*/ 0 h 412640"/>
                  <a:gd name="connsiteX1" fmla="*/ 1204909 w 1256562"/>
                  <a:gd name="connsiteY1" fmla="*/ 317477 h 412640"/>
                  <a:gd name="connsiteX2" fmla="*/ 1256562 w 1256562"/>
                  <a:gd name="connsiteY2" fmla="*/ 412640 h 412640"/>
                  <a:gd name="connsiteX3" fmla="*/ 1234739 w 1256562"/>
                  <a:gd name="connsiteY3" fmla="*/ 409996 h 412640"/>
                  <a:gd name="connsiteX4" fmla="*/ 988154 w 1256562"/>
                  <a:gd name="connsiteY4" fmla="*/ 315192 h 412640"/>
                  <a:gd name="connsiteX5" fmla="*/ 840299 w 1256562"/>
                  <a:gd name="connsiteY5" fmla="*/ 207943 h 412640"/>
                  <a:gd name="connsiteX6" fmla="*/ 797648 w 1256562"/>
                  <a:gd name="connsiteY6" fmla="*/ 158515 h 412640"/>
                  <a:gd name="connsiteX7" fmla="*/ 773859 w 1256562"/>
                  <a:gd name="connsiteY7" fmla="*/ 193694 h 412640"/>
                  <a:gd name="connsiteX8" fmla="*/ 483194 w 1256562"/>
                  <a:gd name="connsiteY8" fmla="*/ 365217 h 412640"/>
                  <a:gd name="connsiteX9" fmla="*/ 28632 w 1256562"/>
                  <a:gd name="connsiteY9" fmla="*/ 361691 h 412640"/>
                  <a:gd name="connsiteX10" fmla="*/ 0 w 1256562"/>
                  <a:gd name="connsiteY10" fmla="*/ 337200 h 412640"/>
                  <a:gd name="connsiteX11" fmla="*/ 10706 w 1256562"/>
                  <a:gd name="connsiteY11" fmla="*/ 317477 h 412640"/>
                  <a:gd name="connsiteX12" fmla="*/ 607807 w 1256562"/>
                  <a:gd name="connsiteY12" fmla="*/ 0 h 41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6562" h="412640">
                    <a:moveTo>
                      <a:pt x="607807" y="0"/>
                    </a:moveTo>
                    <a:cubicBezTo>
                      <a:pt x="856363" y="0"/>
                      <a:pt x="1075505" y="125934"/>
                      <a:pt x="1204909" y="317477"/>
                    </a:cubicBezTo>
                    <a:lnTo>
                      <a:pt x="1256562" y="412640"/>
                    </a:lnTo>
                    <a:lnTo>
                      <a:pt x="1234739" y="409996"/>
                    </a:lnTo>
                    <a:cubicBezTo>
                      <a:pt x="1157226" y="395272"/>
                      <a:pt x="1071866" y="363523"/>
                      <a:pt x="988154" y="315192"/>
                    </a:cubicBezTo>
                    <a:cubicBezTo>
                      <a:pt x="932346" y="282972"/>
                      <a:pt x="882554" y="246432"/>
                      <a:pt x="840299" y="207943"/>
                    </a:cubicBezTo>
                    <a:lnTo>
                      <a:pt x="797648" y="158515"/>
                    </a:lnTo>
                    <a:lnTo>
                      <a:pt x="773859" y="193694"/>
                    </a:lnTo>
                    <a:cubicBezTo>
                      <a:pt x="707569" y="261841"/>
                      <a:pt x="605443" y="324400"/>
                      <a:pt x="483194" y="365217"/>
                    </a:cubicBezTo>
                    <a:cubicBezTo>
                      <a:pt x="299822" y="426443"/>
                      <a:pt x="123252" y="421361"/>
                      <a:pt x="28632" y="361691"/>
                    </a:cubicBezTo>
                    <a:lnTo>
                      <a:pt x="0" y="337200"/>
                    </a:lnTo>
                    <a:lnTo>
                      <a:pt x="10706" y="317477"/>
                    </a:lnTo>
                    <a:cubicBezTo>
                      <a:pt x="140109" y="125934"/>
                      <a:pt x="359252" y="0"/>
                      <a:pt x="6078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アーチ 967">
                <a:extLst>
                  <a:ext uri="{FF2B5EF4-FFF2-40B4-BE49-F238E27FC236}">
                    <a16:creationId xmlns:a16="http://schemas.microsoft.com/office/drawing/2014/main" id="{5A6586D6-1DF9-380E-F11C-CF21545FB619}"/>
                  </a:ext>
                </a:extLst>
              </p:cNvPr>
              <p:cNvSpPr/>
              <p:nvPr/>
            </p:nvSpPr>
            <p:spPr>
              <a:xfrm>
                <a:off x="1811547" y="4932908"/>
                <a:ext cx="297310" cy="297309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F31A905D-3FA4-7F2F-E7B8-A3AFB737D8CE}"/>
                  </a:ext>
                </a:extLst>
              </p:cNvPr>
              <p:cNvSpPr/>
              <p:nvPr/>
            </p:nvSpPr>
            <p:spPr>
              <a:xfrm>
                <a:off x="1602157" y="4476551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0" name="楕円 969">
                <a:extLst>
                  <a:ext uri="{FF2B5EF4-FFF2-40B4-BE49-F238E27FC236}">
                    <a16:creationId xmlns:a16="http://schemas.microsoft.com/office/drawing/2014/main" id="{DCDEEF6C-60DA-6466-330D-76C7A7FE0640}"/>
                  </a:ext>
                </a:extLst>
              </p:cNvPr>
              <p:cNvSpPr/>
              <p:nvPr/>
            </p:nvSpPr>
            <p:spPr>
              <a:xfrm>
                <a:off x="2217624" y="4476551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3F885912-0063-39DF-F6CC-45723DA121F9}"/>
                  </a:ext>
                </a:extLst>
              </p:cNvPr>
              <p:cNvGrpSpPr/>
              <p:nvPr/>
            </p:nvGrpSpPr>
            <p:grpSpPr>
              <a:xfrm>
                <a:off x="1544405" y="3487030"/>
                <a:ext cx="836486" cy="646956"/>
                <a:chOff x="1499004" y="444619"/>
                <a:chExt cx="927288" cy="646956"/>
              </a:xfrm>
            </p:grpSpPr>
            <p:sp>
              <p:nvSpPr>
                <p:cNvPr id="972" name="四角形: 上の 2 つの角を丸める 971">
                  <a:extLst>
                    <a:ext uri="{FF2B5EF4-FFF2-40B4-BE49-F238E27FC236}">
                      <a16:creationId xmlns:a16="http://schemas.microsoft.com/office/drawing/2014/main" id="{D283D04F-FDE8-D72F-40CF-8EB0A9E5BC74}"/>
                    </a:ext>
                  </a:extLst>
                </p:cNvPr>
                <p:cNvSpPr/>
                <p:nvPr/>
              </p:nvSpPr>
              <p:spPr>
                <a:xfrm>
                  <a:off x="1499004" y="444619"/>
                  <a:ext cx="927288" cy="311032"/>
                </a:xfrm>
                <a:prstGeom prst="round2SameRect">
                  <a:avLst>
                    <a:gd name="adj1" fmla="val 26887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4" name="四角形: 上の 2 つの角を丸める 973">
                  <a:extLst>
                    <a:ext uri="{FF2B5EF4-FFF2-40B4-BE49-F238E27FC236}">
                      <a16:creationId xmlns:a16="http://schemas.microsoft.com/office/drawing/2014/main" id="{37DBB8AF-1357-E990-D245-DCF0FF3FCC46}"/>
                    </a:ext>
                  </a:extLst>
                </p:cNvPr>
                <p:cNvSpPr/>
                <p:nvPr/>
              </p:nvSpPr>
              <p:spPr>
                <a:xfrm>
                  <a:off x="1558709" y="716946"/>
                  <a:ext cx="807878" cy="374629"/>
                </a:xfrm>
                <a:prstGeom prst="round2SameRect">
                  <a:avLst>
                    <a:gd name="adj1" fmla="val 304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77" name="四角形: 上の 2 つの角を丸める 976">
                  <a:extLst>
                    <a:ext uri="{FF2B5EF4-FFF2-40B4-BE49-F238E27FC236}">
                      <a16:creationId xmlns:a16="http://schemas.microsoft.com/office/drawing/2014/main" id="{FE253A57-9DDC-A685-5CF5-8929592E2B88}"/>
                    </a:ext>
                  </a:extLst>
                </p:cNvPr>
                <p:cNvSpPr/>
                <p:nvPr/>
              </p:nvSpPr>
              <p:spPr>
                <a:xfrm>
                  <a:off x="1715462" y="444619"/>
                  <a:ext cx="527643" cy="311032"/>
                </a:xfrm>
                <a:prstGeom prst="round2SameRect">
                  <a:avLst>
                    <a:gd name="adj1" fmla="val 26887"/>
                    <a:gd name="adj2" fmla="val 50000"/>
                  </a:avLst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04" name="グループ化 1203">
              <a:extLst>
                <a:ext uri="{FF2B5EF4-FFF2-40B4-BE49-F238E27FC236}">
                  <a16:creationId xmlns:a16="http://schemas.microsoft.com/office/drawing/2014/main" id="{4CFF750B-8338-F156-5218-1AAC849E2654}"/>
                </a:ext>
              </a:extLst>
            </p:cNvPr>
            <p:cNvGrpSpPr/>
            <p:nvPr/>
          </p:nvGrpSpPr>
          <p:grpSpPr>
            <a:xfrm rot="20700000">
              <a:off x="4345244" y="1604170"/>
              <a:ext cx="527532" cy="754674"/>
              <a:chOff x="-1449617" y="2846046"/>
              <a:chExt cx="1514624" cy="2166785"/>
            </a:xfrm>
          </p:grpSpPr>
          <p:sp>
            <p:nvSpPr>
              <p:cNvPr id="1210" name="フリーフォーム: 図形 1209">
                <a:extLst>
                  <a:ext uri="{FF2B5EF4-FFF2-40B4-BE49-F238E27FC236}">
                    <a16:creationId xmlns:a16="http://schemas.microsoft.com/office/drawing/2014/main" id="{475B1542-0947-7A81-8E93-FE50B18A2A14}"/>
                  </a:ext>
                </a:extLst>
              </p:cNvPr>
              <p:cNvSpPr/>
              <p:nvPr/>
            </p:nvSpPr>
            <p:spPr>
              <a:xfrm>
                <a:off x="-1449617" y="2846046"/>
                <a:ext cx="1237302" cy="2166785"/>
              </a:xfrm>
              <a:custGeom>
                <a:avLst/>
                <a:gdLst>
                  <a:gd name="connsiteX0" fmla="*/ 761593 w 1237302"/>
                  <a:gd name="connsiteY0" fmla="*/ 0 h 2166785"/>
                  <a:gd name="connsiteX1" fmla="*/ 895047 w 1237302"/>
                  <a:gd name="connsiteY1" fmla="*/ 133454 h 2166785"/>
                  <a:gd name="connsiteX2" fmla="*/ 895047 w 1237302"/>
                  <a:gd name="connsiteY2" fmla="*/ 1108465 h 2166785"/>
                  <a:gd name="connsiteX3" fmla="*/ 939289 w 1237302"/>
                  <a:gd name="connsiteY3" fmla="*/ 1108465 h 2166785"/>
                  <a:gd name="connsiteX4" fmla="*/ 939289 w 1237302"/>
                  <a:gd name="connsiteY4" fmla="*/ 254511 h 2166785"/>
                  <a:gd name="connsiteX5" fmla="*/ 1072743 w 1237302"/>
                  <a:gd name="connsiteY5" fmla="*/ 121057 h 2166785"/>
                  <a:gd name="connsiteX6" fmla="*/ 1206197 w 1237302"/>
                  <a:gd name="connsiteY6" fmla="*/ 254511 h 2166785"/>
                  <a:gd name="connsiteX7" fmla="*/ 1206197 w 1237302"/>
                  <a:gd name="connsiteY7" fmla="*/ 1226824 h 2166785"/>
                  <a:gd name="connsiteX8" fmla="*/ 1204343 w 1237302"/>
                  <a:gd name="connsiteY8" fmla="*/ 1226824 h 2166785"/>
                  <a:gd name="connsiteX9" fmla="*/ 1237302 w 1237302"/>
                  <a:gd name="connsiteY9" fmla="*/ 1770741 h 2166785"/>
                  <a:gd name="connsiteX10" fmla="*/ 841258 w 1237302"/>
                  <a:gd name="connsiteY10" fmla="*/ 2166785 h 2166785"/>
                  <a:gd name="connsiteX11" fmla="*/ 396044 w 1237302"/>
                  <a:gd name="connsiteY11" fmla="*/ 2166785 h 2166785"/>
                  <a:gd name="connsiteX12" fmla="*/ 0 w 1237302"/>
                  <a:gd name="connsiteY12" fmla="*/ 1770741 h 2166785"/>
                  <a:gd name="connsiteX13" fmla="*/ 34414 w 1237302"/>
                  <a:gd name="connsiteY13" fmla="*/ 1202826 h 2166785"/>
                  <a:gd name="connsiteX14" fmla="*/ 34414 w 1237302"/>
                  <a:gd name="connsiteY14" fmla="*/ 515778 h 2166785"/>
                  <a:gd name="connsiteX15" fmla="*/ 153581 w 1237302"/>
                  <a:gd name="connsiteY15" fmla="*/ 396611 h 2166785"/>
                  <a:gd name="connsiteX16" fmla="*/ 272748 w 1237302"/>
                  <a:gd name="connsiteY16" fmla="*/ 515778 h 2166785"/>
                  <a:gd name="connsiteX17" fmla="*/ 272747 w 1237302"/>
                  <a:gd name="connsiteY17" fmla="*/ 1108465 h 2166785"/>
                  <a:gd name="connsiteX18" fmla="*/ 316989 w 1237302"/>
                  <a:gd name="connsiteY18" fmla="*/ 1108465 h 2166785"/>
                  <a:gd name="connsiteX19" fmla="*/ 316989 w 1237302"/>
                  <a:gd name="connsiteY19" fmla="*/ 254511 h 2166785"/>
                  <a:gd name="connsiteX20" fmla="*/ 450443 w 1237302"/>
                  <a:gd name="connsiteY20" fmla="*/ 121057 h 2166785"/>
                  <a:gd name="connsiteX21" fmla="*/ 583897 w 1237302"/>
                  <a:gd name="connsiteY21" fmla="*/ 254511 h 2166785"/>
                  <a:gd name="connsiteX22" fmla="*/ 583897 w 1237302"/>
                  <a:gd name="connsiteY22" fmla="*/ 1108465 h 2166785"/>
                  <a:gd name="connsiteX23" fmla="*/ 628139 w 1237302"/>
                  <a:gd name="connsiteY23" fmla="*/ 1108465 h 2166785"/>
                  <a:gd name="connsiteX24" fmla="*/ 628139 w 1237302"/>
                  <a:gd name="connsiteY24" fmla="*/ 133454 h 2166785"/>
                  <a:gd name="connsiteX25" fmla="*/ 761593 w 1237302"/>
                  <a:gd name="connsiteY25" fmla="*/ 0 h 2166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7302" h="2166785">
                    <a:moveTo>
                      <a:pt x="761593" y="0"/>
                    </a:moveTo>
                    <a:cubicBezTo>
                      <a:pt x="835298" y="0"/>
                      <a:pt x="895047" y="59749"/>
                      <a:pt x="895047" y="133454"/>
                    </a:cubicBezTo>
                    <a:lnTo>
                      <a:pt x="895047" y="1108465"/>
                    </a:lnTo>
                    <a:lnTo>
                      <a:pt x="939289" y="1108465"/>
                    </a:lnTo>
                    <a:lnTo>
                      <a:pt x="939289" y="254511"/>
                    </a:lnTo>
                    <a:cubicBezTo>
                      <a:pt x="939289" y="180806"/>
                      <a:pt x="999038" y="121057"/>
                      <a:pt x="1072743" y="121057"/>
                    </a:cubicBezTo>
                    <a:cubicBezTo>
                      <a:pt x="1146448" y="121057"/>
                      <a:pt x="1206197" y="180806"/>
                      <a:pt x="1206197" y="254511"/>
                    </a:cubicBezTo>
                    <a:lnTo>
                      <a:pt x="1206197" y="1226824"/>
                    </a:lnTo>
                    <a:lnTo>
                      <a:pt x="1204343" y="1226824"/>
                    </a:lnTo>
                    <a:lnTo>
                      <a:pt x="1237302" y="1770741"/>
                    </a:lnTo>
                    <a:cubicBezTo>
                      <a:pt x="1237302" y="1989470"/>
                      <a:pt x="1059987" y="2166785"/>
                      <a:pt x="841258" y="2166785"/>
                    </a:cubicBezTo>
                    <a:lnTo>
                      <a:pt x="396044" y="2166785"/>
                    </a:lnTo>
                    <a:cubicBezTo>
                      <a:pt x="177315" y="2166785"/>
                      <a:pt x="0" y="1989470"/>
                      <a:pt x="0" y="1770741"/>
                    </a:cubicBezTo>
                    <a:lnTo>
                      <a:pt x="34414" y="1202826"/>
                    </a:lnTo>
                    <a:lnTo>
                      <a:pt x="34414" y="515778"/>
                    </a:lnTo>
                    <a:cubicBezTo>
                      <a:pt x="34414" y="449964"/>
                      <a:pt x="87767" y="396611"/>
                      <a:pt x="153581" y="396611"/>
                    </a:cubicBezTo>
                    <a:cubicBezTo>
                      <a:pt x="219395" y="396611"/>
                      <a:pt x="272748" y="449964"/>
                      <a:pt x="272748" y="515778"/>
                    </a:cubicBezTo>
                    <a:lnTo>
                      <a:pt x="272747" y="1108465"/>
                    </a:lnTo>
                    <a:lnTo>
                      <a:pt x="316989" y="1108465"/>
                    </a:lnTo>
                    <a:lnTo>
                      <a:pt x="316989" y="254511"/>
                    </a:lnTo>
                    <a:cubicBezTo>
                      <a:pt x="316989" y="180806"/>
                      <a:pt x="376738" y="121057"/>
                      <a:pt x="450443" y="121057"/>
                    </a:cubicBezTo>
                    <a:cubicBezTo>
                      <a:pt x="524148" y="121057"/>
                      <a:pt x="583897" y="180806"/>
                      <a:pt x="583897" y="254511"/>
                    </a:cubicBezTo>
                    <a:lnTo>
                      <a:pt x="583897" y="1108465"/>
                    </a:lnTo>
                    <a:lnTo>
                      <a:pt x="628139" y="1108465"/>
                    </a:lnTo>
                    <a:lnTo>
                      <a:pt x="628139" y="133454"/>
                    </a:lnTo>
                    <a:cubicBezTo>
                      <a:pt x="628139" y="59749"/>
                      <a:pt x="687888" y="0"/>
                      <a:pt x="76159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フリーフォーム: 図形 1210">
                <a:extLst>
                  <a:ext uri="{FF2B5EF4-FFF2-40B4-BE49-F238E27FC236}">
                    <a16:creationId xmlns:a16="http://schemas.microsoft.com/office/drawing/2014/main" id="{19A88C5E-4A88-D3F0-0511-AB65F3673136}"/>
                  </a:ext>
                </a:extLst>
              </p:cNvPr>
              <p:cNvSpPr/>
              <p:nvPr/>
            </p:nvSpPr>
            <p:spPr>
              <a:xfrm>
                <a:off x="-546261" y="3623914"/>
                <a:ext cx="611268" cy="1201871"/>
              </a:xfrm>
              <a:custGeom>
                <a:avLst/>
                <a:gdLst>
                  <a:gd name="connsiteX0" fmla="*/ 521156 w 674559"/>
                  <a:gd name="connsiteY0" fmla="*/ 0 h 1201871"/>
                  <a:gd name="connsiteX1" fmla="*/ 674559 w 674559"/>
                  <a:gd name="connsiteY1" fmla="*/ 153403 h 1201871"/>
                  <a:gd name="connsiteX2" fmla="*/ 674558 w 674559"/>
                  <a:gd name="connsiteY2" fmla="*/ 602630 h 1201871"/>
                  <a:gd name="connsiteX3" fmla="*/ 674419 w 674559"/>
                  <a:gd name="connsiteY3" fmla="*/ 602630 h 1201871"/>
                  <a:gd name="connsiteX4" fmla="*/ 674501 w 674559"/>
                  <a:gd name="connsiteY4" fmla="*/ 603814 h 1201871"/>
                  <a:gd name="connsiteX5" fmla="*/ 655086 w 674559"/>
                  <a:gd name="connsiteY5" fmla="*/ 661553 h 1201871"/>
                  <a:gd name="connsiteX6" fmla="*/ 343132 w 674559"/>
                  <a:gd name="connsiteY6" fmla="*/ 1201871 h 1201871"/>
                  <a:gd name="connsiteX7" fmla="*/ 121750 w 674559"/>
                  <a:gd name="connsiteY7" fmla="*/ 1074056 h 1201871"/>
                  <a:gd name="connsiteX8" fmla="*/ 64468 w 674559"/>
                  <a:gd name="connsiteY8" fmla="*/ 1146933 h 1201871"/>
                  <a:gd name="connsiteX9" fmla="*/ 63291 w 674559"/>
                  <a:gd name="connsiteY9" fmla="*/ 829805 h 1201871"/>
                  <a:gd name="connsiteX10" fmla="*/ 217262 w 674559"/>
                  <a:gd name="connsiteY10" fmla="*/ 727239 h 1201871"/>
                  <a:gd name="connsiteX11" fmla="*/ 263946 w 674559"/>
                  <a:gd name="connsiteY11" fmla="*/ 725415 h 1201871"/>
                  <a:gd name="connsiteX12" fmla="*/ 367753 w 674559"/>
                  <a:gd name="connsiteY12" fmla="*/ 545615 h 1201871"/>
                  <a:gd name="connsiteX13" fmla="*/ 367753 w 674559"/>
                  <a:gd name="connsiteY13" fmla="*/ 153403 h 1201871"/>
                  <a:gd name="connsiteX14" fmla="*/ 521156 w 674559"/>
                  <a:gd name="connsiteY14" fmla="*/ 0 h 1201871"/>
                  <a:gd name="connsiteX0" fmla="*/ 121750 w 674559"/>
                  <a:gd name="connsiteY0" fmla="*/ 1074056 h 1201871"/>
                  <a:gd name="connsiteX1" fmla="*/ 64468 w 674559"/>
                  <a:gd name="connsiteY1" fmla="*/ 1146933 h 1201871"/>
                  <a:gd name="connsiteX2" fmla="*/ 63291 w 674559"/>
                  <a:gd name="connsiteY2" fmla="*/ 829805 h 1201871"/>
                  <a:gd name="connsiteX3" fmla="*/ 217262 w 674559"/>
                  <a:gd name="connsiteY3" fmla="*/ 727239 h 1201871"/>
                  <a:gd name="connsiteX4" fmla="*/ 263946 w 674559"/>
                  <a:gd name="connsiteY4" fmla="*/ 725415 h 1201871"/>
                  <a:gd name="connsiteX5" fmla="*/ 367753 w 674559"/>
                  <a:gd name="connsiteY5" fmla="*/ 545615 h 1201871"/>
                  <a:gd name="connsiteX6" fmla="*/ 367753 w 674559"/>
                  <a:gd name="connsiteY6" fmla="*/ 153403 h 1201871"/>
                  <a:gd name="connsiteX7" fmla="*/ 521156 w 674559"/>
                  <a:gd name="connsiteY7" fmla="*/ 0 h 1201871"/>
                  <a:gd name="connsiteX8" fmla="*/ 674559 w 674559"/>
                  <a:gd name="connsiteY8" fmla="*/ 153403 h 1201871"/>
                  <a:gd name="connsiteX9" fmla="*/ 674558 w 674559"/>
                  <a:gd name="connsiteY9" fmla="*/ 602630 h 1201871"/>
                  <a:gd name="connsiteX10" fmla="*/ 674419 w 674559"/>
                  <a:gd name="connsiteY10" fmla="*/ 602630 h 1201871"/>
                  <a:gd name="connsiteX11" fmla="*/ 674501 w 674559"/>
                  <a:gd name="connsiteY11" fmla="*/ 603814 h 1201871"/>
                  <a:gd name="connsiteX12" fmla="*/ 655086 w 674559"/>
                  <a:gd name="connsiteY12" fmla="*/ 661553 h 1201871"/>
                  <a:gd name="connsiteX13" fmla="*/ 343132 w 674559"/>
                  <a:gd name="connsiteY13" fmla="*/ 1201871 h 1201871"/>
                  <a:gd name="connsiteX14" fmla="*/ 213190 w 674559"/>
                  <a:gd name="connsiteY14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13" fmla="*/ 213190 w 674559"/>
                  <a:gd name="connsiteY13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0" fmla="*/ 0 w 611268"/>
                  <a:gd name="connsiteY0" fmla="*/ 829805 h 1201871"/>
                  <a:gd name="connsiteX1" fmla="*/ 153971 w 611268"/>
                  <a:gd name="connsiteY1" fmla="*/ 727239 h 1201871"/>
                  <a:gd name="connsiteX2" fmla="*/ 200655 w 611268"/>
                  <a:gd name="connsiteY2" fmla="*/ 725415 h 1201871"/>
                  <a:gd name="connsiteX3" fmla="*/ 304462 w 611268"/>
                  <a:gd name="connsiteY3" fmla="*/ 545615 h 1201871"/>
                  <a:gd name="connsiteX4" fmla="*/ 304462 w 611268"/>
                  <a:gd name="connsiteY4" fmla="*/ 153403 h 1201871"/>
                  <a:gd name="connsiteX5" fmla="*/ 457865 w 611268"/>
                  <a:gd name="connsiteY5" fmla="*/ 0 h 1201871"/>
                  <a:gd name="connsiteX6" fmla="*/ 611268 w 611268"/>
                  <a:gd name="connsiteY6" fmla="*/ 153403 h 1201871"/>
                  <a:gd name="connsiteX7" fmla="*/ 611267 w 611268"/>
                  <a:gd name="connsiteY7" fmla="*/ 602630 h 1201871"/>
                  <a:gd name="connsiteX8" fmla="*/ 611128 w 611268"/>
                  <a:gd name="connsiteY8" fmla="*/ 602630 h 1201871"/>
                  <a:gd name="connsiteX9" fmla="*/ 611210 w 611268"/>
                  <a:gd name="connsiteY9" fmla="*/ 603814 h 1201871"/>
                  <a:gd name="connsiteX10" fmla="*/ 591795 w 611268"/>
                  <a:gd name="connsiteY10" fmla="*/ 661553 h 1201871"/>
                  <a:gd name="connsiteX11" fmla="*/ 279841 w 611268"/>
                  <a:gd name="connsiteY11" fmla="*/ 1201871 h 120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1268" h="1201871">
                    <a:moveTo>
                      <a:pt x="0" y="829805"/>
                    </a:moveTo>
                    <a:cubicBezTo>
                      <a:pt x="42423" y="775833"/>
                      <a:pt x="98157" y="740590"/>
                      <a:pt x="153971" y="727239"/>
                    </a:cubicBezTo>
                    <a:lnTo>
                      <a:pt x="200655" y="725415"/>
                    </a:lnTo>
                    <a:lnTo>
                      <a:pt x="304462" y="545615"/>
                    </a:lnTo>
                    <a:lnTo>
                      <a:pt x="304462" y="153403"/>
                    </a:lnTo>
                    <a:cubicBezTo>
                      <a:pt x="304462" y="68681"/>
                      <a:pt x="373143" y="0"/>
                      <a:pt x="457865" y="0"/>
                    </a:cubicBezTo>
                    <a:cubicBezTo>
                      <a:pt x="542587" y="0"/>
                      <a:pt x="611268" y="68681"/>
                      <a:pt x="611268" y="153403"/>
                    </a:cubicBezTo>
                    <a:cubicBezTo>
                      <a:pt x="611268" y="303145"/>
                      <a:pt x="611267" y="452888"/>
                      <a:pt x="611267" y="602630"/>
                    </a:cubicBezTo>
                    <a:lnTo>
                      <a:pt x="611128" y="602630"/>
                    </a:lnTo>
                    <a:cubicBezTo>
                      <a:pt x="611155" y="603025"/>
                      <a:pt x="611183" y="603419"/>
                      <a:pt x="611210" y="603814"/>
                    </a:cubicBezTo>
                    <a:cubicBezTo>
                      <a:pt x="608756" y="623589"/>
                      <a:pt x="602385" y="643210"/>
                      <a:pt x="591795" y="661553"/>
                    </a:cubicBezTo>
                    <a:lnTo>
                      <a:pt x="279841" y="1201871"/>
                    </a:lnTo>
                  </a:path>
                </a:pathLst>
              </a:custGeom>
              <a:solidFill>
                <a:srgbClr val="FFCC99"/>
              </a:solidFill>
              <a:ln w="38100" cap="rnd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05" name="グループ化 1204">
              <a:extLst>
                <a:ext uri="{FF2B5EF4-FFF2-40B4-BE49-F238E27FC236}">
                  <a16:creationId xmlns:a16="http://schemas.microsoft.com/office/drawing/2014/main" id="{EDD127CF-E3FB-D0BA-2D42-7B94F7ADF808}"/>
                </a:ext>
              </a:extLst>
            </p:cNvPr>
            <p:cNvGrpSpPr/>
            <p:nvPr/>
          </p:nvGrpSpPr>
          <p:grpSpPr>
            <a:xfrm rot="900000" flipH="1">
              <a:off x="5301506" y="1604170"/>
              <a:ext cx="527532" cy="754674"/>
              <a:chOff x="-1449617" y="2846046"/>
              <a:chExt cx="1514624" cy="2166785"/>
            </a:xfrm>
          </p:grpSpPr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A84FBC73-ADC5-04F3-D827-495E995EA7E3}"/>
                  </a:ext>
                </a:extLst>
              </p:cNvPr>
              <p:cNvSpPr/>
              <p:nvPr/>
            </p:nvSpPr>
            <p:spPr>
              <a:xfrm>
                <a:off x="-1449617" y="2846046"/>
                <a:ext cx="1237302" cy="2166785"/>
              </a:xfrm>
              <a:custGeom>
                <a:avLst/>
                <a:gdLst>
                  <a:gd name="connsiteX0" fmla="*/ 761593 w 1237302"/>
                  <a:gd name="connsiteY0" fmla="*/ 0 h 2166785"/>
                  <a:gd name="connsiteX1" fmla="*/ 895047 w 1237302"/>
                  <a:gd name="connsiteY1" fmla="*/ 133454 h 2166785"/>
                  <a:gd name="connsiteX2" fmla="*/ 895047 w 1237302"/>
                  <a:gd name="connsiteY2" fmla="*/ 1108465 h 2166785"/>
                  <a:gd name="connsiteX3" fmla="*/ 939289 w 1237302"/>
                  <a:gd name="connsiteY3" fmla="*/ 1108465 h 2166785"/>
                  <a:gd name="connsiteX4" fmla="*/ 939289 w 1237302"/>
                  <a:gd name="connsiteY4" fmla="*/ 254511 h 2166785"/>
                  <a:gd name="connsiteX5" fmla="*/ 1072743 w 1237302"/>
                  <a:gd name="connsiteY5" fmla="*/ 121057 h 2166785"/>
                  <a:gd name="connsiteX6" fmla="*/ 1206197 w 1237302"/>
                  <a:gd name="connsiteY6" fmla="*/ 254511 h 2166785"/>
                  <a:gd name="connsiteX7" fmla="*/ 1206197 w 1237302"/>
                  <a:gd name="connsiteY7" fmla="*/ 1226824 h 2166785"/>
                  <a:gd name="connsiteX8" fmla="*/ 1204343 w 1237302"/>
                  <a:gd name="connsiteY8" fmla="*/ 1226824 h 2166785"/>
                  <a:gd name="connsiteX9" fmla="*/ 1237302 w 1237302"/>
                  <a:gd name="connsiteY9" fmla="*/ 1770741 h 2166785"/>
                  <a:gd name="connsiteX10" fmla="*/ 841258 w 1237302"/>
                  <a:gd name="connsiteY10" fmla="*/ 2166785 h 2166785"/>
                  <a:gd name="connsiteX11" fmla="*/ 396044 w 1237302"/>
                  <a:gd name="connsiteY11" fmla="*/ 2166785 h 2166785"/>
                  <a:gd name="connsiteX12" fmla="*/ 0 w 1237302"/>
                  <a:gd name="connsiteY12" fmla="*/ 1770741 h 2166785"/>
                  <a:gd name="connsiteX13" fmla="*/ 34414 w 1237302"/>
                  <a:gd name="connsiteY13" fmla="*/ 1202826 h 2166785"/>
                  <a:gd name="connsiteX14" fmla="*/ 34414 w 1237302"/>
                  <a:gd name="connsiteY14" fmla="*/ 515778 h 2166785"/>
                  <a:gd name="connsiteX15" fmla="*/ 153581 w 1237302"/>
                  <a:gd name="connsiteY15" fmla="*/ 396611 h 2166785"/>
                  <a:gd name="connsiteX16" fmla="*/ 272748 w 1237302"/>
                  <a:gd name="connsiteY16" fmla="*/ 515778 h 2166785"/>
                  <a:gd name="connsiteX17" fmla="*/ 272747 w 1237302"/>
                  <a:gd name="connsiteY17" fmla="*/ 1108465 h 2166785"/>
                  <a:gd name="connsiteX18" fmla="*/ 316989 w 1237302"/>
                  <a:gd name="connsiteY18" fmla="*/ 1108465 h 2166785"/>
                  <a:gd name="connsiteX19" fmla="*/ 316989 w 1237302"/>
                  <a:gd name="connsiteY19" fmla="*/ 254511 h 2166785"/>
                  <a:gd name="connsiteX20" fmla="*/ 450443 w 1237302"/>
                  <a:gd name="connsiteY20" fmla="*/ 121057 h 2166785"/>
                  <a:gd name="connsiteX21" fmla="*/ 583897 w 1237302"/>
                  <a:gd name="connsiteY21" fmla="*/ 254511 h 2166785"/>
                  <a:gd name="connsiteX22" fmla="*/ 583897 w 1237302"/>
                  <a:gd name="connsiteY22" fmla="*/ 1108465 h 2166785"/>
                  <a:gd name="connsiteX23" fmla="*/ 628139 w 1237302"/>
                  <a:gd name="connsiteY23" fmla="*/ 1108465 h 2166785"/>
                  <a:gd name="connsiteX24" fmla="*/ 628139 w 1237302"/>
                  <a:gd name="connsiteY24" fmla="*/ 133454 h 2166785"/>
                  <a:gd name="connsiteX25" fmla="*/ 761593 w 1237302"/>
                  <a:gd name="connsiteY25" fmla="*/ 0 h 2166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7302" h="2166785">
                    <a:moveTo>
                      <a:pt x="761593" y="0"/>
                    </a:moveTo>
                    <a:cubicBezTo>
                      <a:pt x="835298" y="0"/>
                      <a:pt x="895047" y="59749"/>
                      <a:pt x="895047" y="133454"/>
                    </a:cubicBezTo>
                    <a:lnTo>
                      <a:pt x="895047" y="1108465"/>
                    </a:lnTo>
                    <a:lnTo>
                      <a:pt x="939289" y="1108465"/>
                    </a:lnTo>
                    <a:lnTo>
                      <a:pt x="939289" y="254511"/>
                    </a:lnTo>
                    <a:cubicBezTo>
                      <a:pt x="939289" y="180806"/>
                      <a:pt x="999038" y="121057"/>
                      <a:pt x="1072743" y="121057"/>
                    </a:cubicBezTo>
                    <a:cubicBezTo>
                      <a:pt x="1146448" y="121057"/>
                      <a:pt x="1206197" y="180806"/>
                      <a:pt x="1206197" y="254511"/>
                    </a:cubicBezTo>
                    <a:lnTo>
                      <a:pt x="1206197" y="1226824"/>
                    </a:lnTo>
                    <a:lnTo>
                      <a:pt x="1204343" y="1226824"/>
                    </a:lnTo>
                    <a:lnTo>
                      <a:pt x="1237302" y="1770741"/>
                    </a:lnTo>
                    <a:cubicBezTo>
                      <a:pt x="1237302" y="1989470"/>
                      <a:pt x="1059987" y="2166785"/>
                      <a:pt x="841258" y="2166785"/>
                    </a:cubicBezTo>
                    <a:lnTo>
                      <a:pt x="396044" y="2166785"/>
                    </a:lnTo>
                    <a:cubicBezTo>
                      <a:pt x="177315" y="2166785"/>
                      <a:pt x="0" y="1989470"/>
                      <a:pt x="0" y="1770741"/>
                    </a:cubicBezTo>
                    <a:lnTo>
                      <a:pt x="34414" y="1202826"/>
                    </a:lnTo>
                    <a:lnTo>
                      <a:pt x="34414" y="515778"/>
                    </a:lnTo>
                    <a:cubicBezTo>
                      <a:pt x="34414" y="449964"/>
                      <a:pt x="87767" y="396611"/>
                      <a:pt x="153581" y="396611"/>
                    </a:cubicBezTo>
                    <a:cubicBezTo>
                      <a:pt x="219395" y="396611"/>
                      <a:pt x="272748" y="449964"/>
                      <a:pt x="272748" y="515778"/>
                    </a:cubicBezTo>
                    <a:lnTo>
                      <a:pt x="272747" y="1108465"/>
                    </a:lnTo>
                    <a:lnTo>
                      <a:pt x="316989" y="1108465"/>
                    </a:lnTo>
                    <a:lnTo>
                      <a:pt x="316989" y="254511"/>
                    </a:lnTo>
                    <a:cubicBezTo>
                      <a:pt x="316989" y="180806"/>
                      <a:pt x="376738" y="121057"/>
                      <a:pt x="450443" y="121057"/>
                    </a:cubicBezTo>
                    <a:cubicBezTo>
                      <a:pt x="524148" y="121057"/>
                      <a:pt x="583897" y="180806"/>
                      <a:pt x="583897" y="254511"/>
                    </a:cubicBezTo>
                    <a:lnTo>
                      <a:pt x="583897" y="1108465"/>
                    </a:lnTo>
                    <a:lnTo>
                      <a:pt x="628139" y="1108465"/>
                    </a:lnTo>
                    <a:lnTo>
                      <a:pt x="628139" y="133454"/>
                    </a:lnTo>
                    <a:cubicBezTo>
                      <a:pt x="628139" y="59749"/>
                      <a:pt x="687888" y="0"/>
                      <a:pt x="76159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フリーフォーム: 図形 1208">
                <a:extLst>
                  <a:ext uri="{FF2B5EF4-FFF2-40B4-BE49-F238E27FC236}">
                    <a16:creationId xmlns:a16="http://schemas.microsoft.com/office/drawing/2014/main" id="{2E8EFFFB-ADDD-8842-6470-48F8B2D085DE}"/>
                  </a:ext>
                </a:extLst>
              </p:cNvPr>
              <p:cNvSpPr/>
              <p:nvPr/>
            </p:nvSpPr>
            <p:spPr>
              <a:xfrm>
                <a:off x="-546261" y="3623914"/>
                <a:ext cx="611268" cy="1201871"/>
              </a:xfrm>
              <a:custGeom>
                <a:avLst/>
                <a:gdLst>
                  <a:gd name="connsiteX0" fmla="*/ 521156 w 674559"/>
                  <a:gd name="connsiteY0" fmla="*/ 0 h 1201871"/>
                  <a:gd name="connsiteX1" fmla="*/ 674559 w 674559"/>
                  <a:gd name="connsiteY1" fmla="*/ 153403 h 1201871"/>
                  <a:gd name="connsiteX2" fmla="*/ 674558 w 674559"/>
                  <a:gd name="connsiteY2" fmla="*/ 602630 h 1201871"/>
                  <a:gd name="connsiteX3" fmla="*/ 674419 w 674559"/>
                  <a:gd name="connsiteY3" fmla="*/ 602630 h 1201871"/>
                  <a:gd name="connsiteX4" fmla="*/ 674501 w 674559"/>
                  <a:gd name="connsiteY4" fmla="*/ 603814 h 1201871"/>
                  <a:gd name="connsiteX5" fmla="*/ 655086 w 674559"/>
                  <a:gd name="connsiteY5" fmla="*/ 661553 h 1201871"/>
                  <a:gd name="connsiteX6" fmla="*/ 343132 w 674559"/>
                  <a:gd name="connsiteY6" fmla="*/ 1201871 h 1201871"/>
                  <a:gd name="connsiteX7" fmla="*/ 121750 w 674559"/>
                  <a:gd name="connsiteY7" fmla="*/ 1074056 h 1201871"/>
                  <a:gd name="connsiteX8" fmla="*/ 64468 w 674559"/>
                  <a:gd name="connsiteY8" fmla="*/ 1146933 h 1201871"/>
                  <a:gd name="connsiteX9" fmla="*/ 63291 w 674559"/>
                  <a:gd name="connsiteY9" fmla="*/ 829805 h 1201871"/>
                  <a:gd name="connsiteX10" fmla="*/ 217262 w 674559"/>
                  <a:gd name="connsiteY10" fmla="*/ 727239 h 1201871"/>
                  <a:gd name="connsiteX11" fmla="*/ 263946 w 674559"/>
                  <a:gd name="connsiteY11" fmla="*/ 725415 h 1201871"/>
                  <a:gd name="connsiteX12" fmla="*/ 367753 w 674559"/>
                  <a:gd name="connsiteY12" fmla="*/ 545615 h 1201871"/>
                  <a:gd name="connsiteX13" fmla="*/ 367753 w 674559"/>
                  <a:gd name="connsiteY13" fmla="*/ 153403 h 1201871"/>
                  <a:gd name="connsiteX14" fmla="*/ 521156 w 674559"/>
                  <a:gd name="connsiteY14" fmla="*/ 0 h 1201871"/>
                  <a:gd name="connsiteX0" fmla="*/ 121750 w 674559"/>
                  <a:gd name="connsiteY0" fmla="*/ 1074056 h 1201871"/>
                  <a:gd name="connsiteX1" fmla="*/ 64468 w 674559"/>
                  <a:gd name="connsiteY1" fmla="*/ 1146933 h 1201871"/>
                  <a:gd name="connsiteX2" fmla="*/ 63291 w 674559"/>
                  <a:gd name="connsiteY2" fmla="*/ 829805 h 1201871"/>
                  <a:gd name="connsiteX3" fmla="*/ 217262 w 674559"/>
                  <a:gd name="connsiteY3" fmla="*/ 727239 h 1201871"/>
                  <a:gd name="connsiteX4" fmla="*/ 263946 w 674559"/>
                  <a:gd name="connsiteY4" fmla="*/ 725415 h 1201871"/>
                  <a:gd name="connsiteX5" fmla="*/ 367753 w 674559"/>
                  <a:gd name="connsiteY5" fmla="*/ 545615 h 1201871"/>
                  <a:gd name="connsiteX6" fmla="*/ 367753 w 674559"/>
                  <a:gd name="connsiteY6" fmla="*/ 153403 h 1201871"/>
                  <a:gd name="connsiteX7" fmla="*/ 521156 w 674559"/>
                  <a:gd name="connsiteY7" fmla="*/ 0 h 1201871"/>
                  <a:gd name="connsiteX8" fmla="*/ 674559 w 674559"/>
                  <a:gd name="connsiteY8" fmla="*/ 153403 h 1201871"/>
                  <a:gd name="connsiteX9" fmla="*/ 674558 w 674559"/>
                  <a:gd name="connsiteY9" fmla="*/ 602630 h 1201871"/>
                  <a:gd name="connsiteX10" fmla="*/ 674419 w 674559"/>
                  <a:gd name="connsiteY10" fmla="*/ 602630 h 1201871"/>
                  <a:gd name="connsiteX11" fmla="*/ 674501 w 674559"/>
                  <a:gd name="connsiteY11" fmla="*/ 603814 h 1201871"/>
                  <a:gd name="connsiteX12" fmla="*/ 655086 w 674559"/>
                  <a:gd name="connsiteY12" fmla="*/ 661553 h 1201871"/>
                  <a:gd name="connsiteX13" fmla="*/ 343132 w 674559"/>
                  <a:gd name="connsiteY13" fmla="*/ 1201871 h 1201871"/>
                  <a:gd name="connsiteX14" fmla="*/ 213190 w 674559"/>
                  <a:gd name="connsiteY14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13" fmla="*/ 213190 w 674559"/>
                  <a:gd name="connsiteY13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0" fmla="*/ 0 w 611268"/>
                  <a:gd name="connsiteY0" fmla="*/ 829805 h 1201871"/>
                  <a:gd name="connsiteX1" fmla="*/ 153971 w 611268"/>
                  <a:gd name="connsiteY1" fmla="*/ 727239 h 1201871"/>
                  <a:gd name="connsiteX2" fmla="*/ 200655 w 611268"/>
                  <a:gd name="connsiteY2" fmla="*/ 725415 h 1201871"/>
                  <a:gd name="connsiteX3" fmla="*/ 304462 w 611268"/>
                  <a:gd name="connsiteY3" fmla="*/ 545615 h 1201871"/>
                  <a:gd name="connsiteX4" fmla="*/ 304462 w 611268"/>
                  <a:gd name="connsiteY4" fmla="*/ 153403 h 1201871"/>
                  <a:gd name="connsiteX5" fmla="*/ 457865 w 611268"/>
                  <a:gd name="connsiteY5" fmla="*/ 0 h 1201871"/>
                  <a:gd name="connsiteX6" fmla="*/ 611268 w 611268"/>
                  <a:gd name="connsiteY6" fmla="*/ 153403 h 1201871"/>
                  <a:gd name="connsiteX7" fmla="*/ 611267 w 611268"/>
                  <a:gd name="connsiteY7" fmla="*/ 602630 h 1201871"/>
                  <a:gd name="connsiteX8" fmla="*/ 611128 w 611268"/>
                  <a:gd name="connsiteY8" fmla="*/ 602630 h 1201871"/>
                  <a:gd name="connsiteX9" fmla="*/ 611210 w 611268"/>
                  <a:gd name="connsiteY9" fmla="*/ 603814 h 1201871"/>
                  <a:gd name="connsiteX10" fmla="*/ 591795 w 611268"/>
                  <a:gd name="connsiteY10" fmla="*/ 661553 h 1201871"/>
                  <a:gd name="connsiteX11" fmla="*/ 279841 w 611268"/>
                  <a:gd name="connsiteY11" fmla="*/ 1201871 h 120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1268" h="1201871">
                    <a:moveTo>
                      <a:pt x="0" y="829805"/>
                    </a:moveTo>
                    <a:cubicBezTo>
                      <a:pt x="42423" y="775833"/>
                      <a:pt x="98157" y="740590"/>
                      <a:pt x="153971" y="727239"/>
                    </a:cubicBezTo>
                    <a:lnTo>
                      <a:pt x="200655" y="725415"/>
                    </a:lnTo>
                    <a:lnTo>
                      <a:pt x="304462" y="545615"/>
                    </a:lnTo>
                    <a:lnTo>
                      <a:pt x="304462" y="153403"/>
                    </a:lnTo>
                    <a:cubicBezTo>
                      <a:pt x="304462" y="68681"/>
                      <a:pt x="373143" y="0"/>
                      <a:pt x="457865" y="0"/>
                    </a:cubicBezTo>
                    <a:cubicBezTo>
                      <a:pt x="542587" y="0"/>
                      <a:pt x="611268" y="68681"/>
                      <a:pt x="611268" y="153403"/>
                    </a:cubicBezTo>
                    <a:cubicBezTo>
                      <a:pt x="611268" y="303145"/>
                      <a:pt x="611267" y="452888"/>
                      <a:pt x="611267" y="602630"/>
                    </a:cubicBezTo>
                    <a:lnTo>
                      <a:pt x="611128" y="602630"/>
                    </a:lnTo>
                    <a:cubicBezTo>
                      <a:pt x="611155" y="603025"/>
                      <a:pt x="611183" y="603419"/>
                      <a:pt x="611210" y="603814"/>
                    </a:cubicBezTo>
                    <a:cubicBezTo>
                      <a:pt x="608756" y="623589"/>
                      <a:pt x="602385" y="643210"/>
                      <a:pt x="591795" y="661553"/>
                    </a:cubicBezTo>
                    <a:lnTo>
                      <a:pt x="279841" y="1201871"/>
                    </a:lnTo>
                  </a:path>
                </a:pathLst>
              </a:custGeom>
              <a:solidFill>
                <a:srgbClr val="FFCC99"/>
              </a:solidFill>
              <a:ln w="38100" cap="rnd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4" name="グループ化 393">
              <a:extLst>
                <a:ext uri="{FF2B5EF4-FFF2-40B4-BE49-F238E27FC236}">
                  <a16:creationId xmlns:a16="http://schemas.microsoft.com/office/drawing/2014/main" id="{EF239838-C7DC-A291-CE20-70535DA66680}"/>
                </a:ext>
              </a:extLst>
            </p:cNvPr>
            <p:cNvGrpSpPr/>
            <p:nvPr/>
          </p:nvGrpSpPr>
          <p:grpSpPr>
            <a:xfrm>
              <a:off x="4042656" y="2407009"/>
              <a:ext cx="2088232" cy="1026900"/>
              <a:chOff x="1368152" y="860176"/>
              <a:chExt cx="3710905" cy="1824861"/>
            </a:xfrm>
          </p:grpSpPr>
          <p:sp>
            <p:nvSpPr>
              <p:cNvPr id="395" name="正方形/長方形 394">
                <a:extLst>
                  <a:ext uri="{FF2B5EF4-FFF2-40B4-BE49-F238E27FC236}">
                    <a16:creationId xmlns:a16="http://schemas.microsoft.com/office/drawing/2014/main" id="{A37F1226-197F-10D9-F0E7-47A814DA1012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F27D8FF6-1456-493F-3617-E61AD70A1FEC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0AA3457F-3E3C-A434-7308-368917946C39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2BAB2A05-A827-3DE2-196D-C563E84FA307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四角形: 角を丸くする 398">
                <a:extLst>
                  <a:ext uri="{FF2B5EF4-FFF2-40B4-BE49-F238E27FC236}">
                    <a16:creationId xmlns:a16="http://schemas.microsoft.com/office/drawing/2014/main" id="{D1FCF189-8308-71D1-B9D1-92DE54422C34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四角形: 角を丸くする 399">
                <a:extLst>
                  <a:ext uri="{FF2B5EF4-FFF2-40B4-BE49-F238E27FC236}">
                    <a16:creationId xmlns:a16="http://schemas.microsoft.com/office/drawing/2014/main" id="{FE5F6BD8-427E-1376-71D3-FF5421A35157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3243D6FE-ACD4-915C-D2C3-78843CF30016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四角形: 角を丸くする 401">
                <a:extLst>
                  <a:ext uri="{FF2B5EF4-FFF2-40B4-BE49-F238E27FC236}">
                    <a16:creationId xmlns:a16="http://schemas.microsoft.com/office/drawing/2014/main" id="{799FA579-8D6D-E3C9-1C3A-BD670E2E3254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54806FAC-46A1-6482-7142-D5C3F1345DE2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4465D89A-6408-B503-3A22-A31BD2D6033D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BB6F1FA0-DED5-EA55-4DAF-06B4172875D3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9A0BAA1A-3AB9-B809-8E70-BFB9CEA6C3CF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175210DE-CA1B-881F-5611-E80A61FBF6EC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3864FC8C-A4F6-37D8-E7D3-E5E11DBEA128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11B03E0F-2B01-5CA6-1523-0F46259097A2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0" name="フリーフォーム: 図形 819">
              <a:extLst>
                <a:ext uri="{FF2B5EF4-FFF2-40B4-BE49-F238E27FC236}">
                  <a16:creationId xmlns:a16="http://schemas.microsoft.com/office/drawing/2014/main" id="{586EA6A9-CB98-D815-E825-683023723943}"/>
                </a:ext>
              </a:extLst>
            </p:cNvPr>
            <p:cNvSpPr/>
            <p:nvPr/>
          </p:nvSpPr>
          <p:spPr>
            <a:xfrm rot="10800000">
              <a:off x="4750220" y="1277342"/>
              <a:ext cx="725717" cy="87621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28" name="グループ化 927">
            <a:extLst>
              <a:ext uri="{FF2B5EF4-FFF2-40B4-BE49-F238E27FC236}">
                <a16:creationId xmlns:a16="http://schemas.microsoft.com/office/drawing/2014/main" id="{B235CAEF-E0BE-D4E8-FF93-23A14FF9B7C5}"/>
              </a:ext>
            </a:extLst>
          </p:cNvPr>
          <p:cNvGrpSpPr/>
          <p:nvPr/>
        </p:nvGrpSpPr>
        <p:grpSpPr>
          <a:xfrm>
            <a:off x="956556" y="3739369"/>
            <a:ext cx="2088232" cy="2793340"/>
            <a:chOff x="956556" y="3739369"/>
            <a:chExt cx="2088232" cy="2793340"/>
          </a:xfrm>
        </p:grpSpPr>
        <p:grpSp>
          <p:nvGrpSpPr>
            <p:cNvPr id="982" name="グループ化 981">
              <a:extLst>
                <a:ext uri="{FF2B5EF4-FFF2-40B4-BE49-F238E27FC236}">
                  <a16:creationId xmlns:a16="http://schemas.microsoft.com/office/drawing/2014/main" id="{BB30EADC-2BA6-AFD8-746A-BF8E6F30EEAF}"/>
                </a:ext>
              </a:extLst>
            </p:cNvPr>
            <p:cNvGrpSpPr/>
            <p:nvPr/>
          </p:nvGrpSpPr>
          <p:grpSpPr>
            <a:xfrm>
              <a:off x="1450168" y="3739369"/>
              <a:ext cx="1101008" cy="2347356"/>
              <a:chOff x="1282644" y="594523"/>
              <a:chExt cx="1278092" cy="2724901"/>
            </a:xfrm>
          </p:grpSpPr>
          <p:sp>
            <p:nvSpPr>
              <p:cNvPr id="985" name="四角形: 上の 2 つの角を丸める 984">
                <a:extLst>
                  <a:ext uri="{FF2B5EF4-FFF2-40B4-BE49-F238E27FC236}">
                    <a16:creationId xmlns:a16="http://schemas.microsoft.com/office/drawing/2014/main" id="{BBC1FF21-59E3-40CC-1735-EAF9E332A1D3}"/>
                  </a:ext>
                </a:extLst>
              </p:cNvPr>
              <p:cNvSpPr/>
              <p:nvPr/>
            </p:nvSpPr>
            <p:spPr>
              <a:xfrm rot="19800000" flipH="1">
                <a:off x="2081109" y="1783508"/>
                <a:ext cx="315879" cy="6922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86" name="楕円 985">
                <a:extLst>
                  <a:ext uri="{FF2B5EF4-FFF2-40B4-BE49-F238E27FC236}">
                    <a16:creationId xmlns:a16="http://schemas.microsoft.com/office/drawing/2014/main" id="{908CEB23-813A-7411-97A6-9415BB4D7F92}"/>
                  </a:ext>
                </a:extLst>
              </p:cNvPr>
              <p:cNvSpPr/>
              <p:nvPr/>
            </p:nvSpPr>
            <p:spPr>
              <a:xfrm>
                <a:off x="1526069" y="594523"/>
                <a:ext cx="748822" cy="621470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7" name="四角形: 上の 2 つの角を丸める 986">
                <a:extLst>
                  <a:ext uri="{FF2B5EF4-FFF2-40B4-BE49-F238E27FC236}">
                    <a16:creationId xmlns:a16="http://schemas.microsoft.com/office/drawing/2014/main" id="{9FB65B33-1C59-D607-98EE-1E2BFF83849A}"/>
                  </a:ext>
                </a:extLst>
              </p:cNvPr>
              <p:cNvSpPr/>
              <p:nvPr/>
            </p:nvSpPr>
            <p:spPr>
              <a:xfrm rot="1800000">
                <a:off x="1446266" y="1783508"/>
                <a:ext cx="315879" cy="69229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CC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71B2C34B-17D5-CF6C-676E-175C5E38DF6E}"/>
                  </a:ext>
                </a:extLst>
              </p:cNvPr>
              <p:cNvGrpSpPr/>
              <p:nvPr/>
            </p:nvGrpSpPr>
            <p:grpSpPr>
              <a:xfrm>
                <a:off x="1565274" y="2821640"/>
                <a:ext cx="365898" cy="497784"/>
                <a:chOff x="1565274" y="2821640"/>
                <a:chExt cx="365898" cy="497784"/>
              </a:xfrm>
            </p:grpSpPr>
            <p:sp>
              <p:nvSpPr>
                <p:cNvPr id="1037" name="フリーフォーム: 図形 1036">
                  <a:extLst>
                    <a:ext uri="{FF2B5EF4-FFF2-40B4-BE49-F238E27FC236}">
                      <a16:creationId xmlns:a16="http://schemas.microsoft.com/office/drawing/2014/main" id="{87766113-94DF-DE43-2CA0-CF0B7DE16FD3}"/>
                    </a:ext>
                  </a:extLst>
                </p:cNvPr>
                <p:cNvSpPr/>
                <p:nvPr/>
              </p:nvSpPr>
              <p:spPr>
                <a:xfrm rot="10800000">
                  <a:off x="1617640" y="2821640"/>
                  <a:ext cx="313532" cy="471606"/>
                </a:xfrm>
                <a:custGeom>
                  <a:avLst/>
                  <a:gdLst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251954 w 313532"/>
                    <a:gd name="connsiteY10" fmla="*/ 123155 h 471606"/>
                    <a:gd name="connsiteX11" fmla="*/ 164934 w 313532"/>
                    <a:gd name="connsiteY11" fmla="*/ 123155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3532" h="471606">
                      <a:moveTo>
                        <a:pt x="202862" y="471606"/>
                      </a:moveTo>
                      <a:lnTo>
                        <a:pt x="0" y="471606"/>
                      </a:lnTo>
                      <a:lnTo>
                        <a:pt x="39709" y="106792"/>
                      </a:lnTo>
                      <a:lnTo>
                        <a:pt x="35672" y="105119"/>
                      </a:lnTo>
                      <a:cubicBezTo>
                        <a:pt x="24528" y="93976"/>
                        <a:pt x="17636" y="78581"/>
                        <a:pt x="17636" y="61577"/>
                      </a:cubicBezTo>
                      <a:cubicBezTo>
                        <a:pt x="17636" y="48518"/>
                        <a:pt x="17637" y="35458"/>
                        <a:pt x="17637" y="22399"/>
                      </a:cubicBezTo>
                      <a:cubicBezTo>
                        <a:pt x="17637" y="10028"/>
                        <a:pt x="27665" y="0"/>
                        <a:pt x="40036" y="0"/>
                      </a:cubicBezTo>
                      <a:lnTo>
                        <a:pt x="291133" y="0"/>
                      </a:lnTo>
                      <a:cubicBezTo>
                        <a:pt x="303504" y="0"/>
                        <a:pt x="313532" y="10028"/>
                        <a:pt x="313532" y="22399"/>
                      </a:cubicBezTo>
                      <a:lnTo>
                        <a:pt x="313532" y="61577"/>
                      </a:lnTo>
                      <a:cubicBezTo>
                        <a:pt x="288766" y="78370"/>
                        <a:pt x="237354" y="92917"/>
                        <a:pt x="164934" y="123155"/>
                      </a:cubicBezTo>
                      <a:lnTo>
                        <a:pt x="202862" y="471606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119063CF-E428-2776-E821-D91654917518}"/>
                    </a:ext>
                  </a:extLst>
                </p:cNvPr>
                <p:cNvSpPr/>
                <p:nvPr/>
              </p:nvSpPr>
              <p:spPr>
                <a:xfrm rot="8100000">
                  <a:off x="1677996" y="3172218"/>
                  <a:ext cx="45719" cy="125391"/>
                </a:xfrm>
                <a:prstGeom prst="moon">
                  <a:avLst>
                    <a:gd name="adj" fmla="val 8168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79CB4B39-E5E5-F3D7-8316-16238792D774}"/>
                    </a:ext>
                  </a:extLst>
                </p:cNvPr>
                <p:cNvSpPr/>
                <p:nvPr/>
              </p:nvSpPr>
              <p:spPr>
                <a:xfrm>
                  <a:off x="1565274" y="3273705"/>
                  <a:ext cx="354681" cy="45719"/>
                </a:xfrm>
                <a:prstGeom prst="round2SameRect">
                  <a:avLst>
                    <a:gd name="adj1" fmla="val 50000"/>
                    <a:gd name="adj2" fmla="val 7082"/>
                  </a:avLst>
                </a:prstGeom>
                <a:solidFill>
                  <a:srgbClr val="FFC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89" name="グループ化 988">
                <a:extLst>
                  <a:ext uri="{FF2B5EF4-FFF2-40B4-BE49-F238E27FC236}">
                    <a16:creationId xmlns:a16="http://schemas.microsoft.com/office/drawing/2014/main" id="{A5270D6D-F9FF-43B7-FC1B-32E062A567BA}"/>
                  </a:ext>
                </a:extLst>
              </p:cNvPr>
              <p:cNvGrpSpPr/>
              <p:nvPr/>
            </p:nvGrpSpPr>
            <p:grpSpPr>
              <a:xfrm flipH="1">
                <a:off x="1945897" y="2821640"/>
                <a:ext cx="365898" cy="497784"/>
                <a:chOff x="1565274" y="2821640"/>
                <a:chExt cx="365898" cy="497784"/>
              </a:xfrm>
            </p:grpSpPr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FBBC8D46-0245-D5A7-9469-C6F92AC0094F}"/>
                    </a:ext>
                  </a:extLst>
                </p:cNvPr>
                <p:cNvSpPr/>
                <p:nvPr/>
              </p:nvSpPr>
              <p:spPr>
                <a:xfrm rot="10800000">
                  <a:off x="1617640" y="2821640"/>
                  <a:ext cx="313532" cy="471606"/>
                </a:xfrm>
                <a:custGeom>
                  <a:avLst/>
                  <a:gdLst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251954 w 313532"/>
                    <a:gd name="connsiteY10" fmla="*/ 123155 h 471606"/>
                    <a:gd name="connsiteX11" fmla="*/ 164934 w 313532"/>
                    <a:gd name="connsiteY11" fmla="*/ 123155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  <a:gd name="connsiteX0" fmla="*/ 202862 w 313532"/>
                    <a:gd name="connsiteY0" fmla="*/ 471606 h 471606"/>
                    <a:gd name="connsiteX1" fmla="*/ 0 w 313532"/>
                    <a:gd name="connsiteY1" fmla="*/ 471606 h 471606"/>
                    <a:gd name="connsiteX2" fmla="*/ 39709 w 313532"/>
                    <a:gd name="connsiteY2" fmla="*/ 106792 h 471606"/>
                    <a:gd name="connsiteX3" fmla="*/ 35672 w 313532"/>
                    <a:gd name="connsiteY3" fmla="*/ 105119 h 471606"/>
                    <a:gd name="connsiteX4" fmla="*/ 17636 w 313532"/>
                    <a:gd name="connsiteY4" fmla="*/ 61577 h 471606"/>
                    <a:gd name="connsiteX5" fmla="*/ 17637 w 313532"/>
                    <a:gd name="connsiteY5" fmla="*/ 22399 h 471606"/>
                    <a:gd name="connsiteX6" fmla="*/ 40036 w 313532"/>
                    <a:gd name="connsiteY6" fmla="*/ 0 h 471606"/>
                    <a:gd name="connsiteX7" fmla="*/ 291133 w 313532"/>
                    <a:gd name="connsiteY7" fmla="*/ 0 h 471606"/>
                    <a:gd name="connsiteX8" fmla="*/ 313532 w 313532"/>
                    <a:gd name="connsiteY8" fmla="*/ 22399 h 471606"/>
                    <a:gd name="connsiteX9" fmla="*/ 313532 w 313532"/>
                    <a:gd name="connsiteY9" fmla="*/ 61577 h 471606"/>
                    <a:gd name="connsiteX10" fmla="*/ 164934 w 313532"/>
                    <a:gd name="connsiteY10" fmla="*/ 123155 h 471606"/>
                    <a:gd name="connsiteX11" fmla="*/ 202862 w 313532"/>
                    <a:gd name="connsiteY11" fmla="*/ 471606 h 471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3532" h="471606">
                      <a:moveTo>
                        <a:pt x="202862" y="471606"/>
                      </a:moveTo>
                      <a:lnTo>
                        <a:pt x="0" y="471606"/>
                      </a:lnTo>
                      <a:lnTo>
                        <a:pt x="39709" y="106792"/>
                      </a:lnTo>
                      <a:lnTo>
                        <a:pt x="35672" y="105119"/>
                      </a:lnTo>
                      <a:cubicBezTo>
                        <a:pt x="24528" y="93976"/>
                        <a:pt x="17636" y="78581"/>
                        <a:pt x="17636" y="61577"/>
                      </a:cubicBezTo>
                      <a:cubicBezTo>
                        <a:pt x="17636" y="48518"/>
                        <a:pt x="17637" y="35458"/>
                        <a:pt x="17637" y="22399"/>
                      </a:cubicBezTo>
                      <a:cubicBezTo>
                        <a:pt x="17637" y="10028"/>
                        <a:pt x="27665" y="0"/>
                        <a:pt x="40036" y="0"/>
                      </a:cubicBezTo>
                      <a:lnTo>
                        <a:pt x="291133" y="0"/>
                      </a:lnTo>
                      <a:cubicBezTo>
                        <a:pt x="303504" y="0"/>
                        <a:pt x="313532" y="10028"/>
                        <a:pt x="313532" y="22399"/>
                      </a:cubicBezTo>
                      <a:lnTo>
                        <a:pt x="313532" y="61577"/>
                      </a:lnTo>
                      <a:cubicBezTo>
                        <a:pt x="288766" y="78370"/>
                        <a:pt x="237354" y="92917"/>
                        <a:pt x="164934" y="123155"/>
                      </a:cubicBezTo>
                      <a:lnTo>
                        <a:pt x="202862" y="471606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9" name="月 1008">
                  <a:extLst>
                    <a:ext uri="{FF2B5EF4-FFF2-40B4-BE49-F238E27FC236}">
                      <a16:creationId xmlns:a16="http://schemas.microsoft.com/office/drawing/2014/main" id="{3BBAE8C3-0AF0-1CDA-2494-5C36A38FE09B}"/>
                    </a:ext>
                  </a:extLst>
                </p:cNvPr>
                <p:cNvSpPr/>
                <p:nvPr/>
              </p:nvSpPr>
              <p:spPr>
                <a:xfrm rot="8100000">
                  <a:off x="1677996" y="3172218"/>
                  <a:ext cx="45719" cy="125391"/>
                </a:xfrm>
                <a:prstGeom prst="moon">
                  <a:avLst>
                    <a:gd name="adj" fmla="val 81681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7" name="四角形: 上の 2 つの角を丸める 1026">
                  <a:extLst>
                    <a:ext uri="{FF2B5EF4-FFF2-40B4-BE49-F238E27FC236}">
                      <a16:creationId xmlns:a16="http://schemas.microsoft.com/office/drawing/2014/main" id="{2B01399B-3116-4FC5-98AB-7FE54075D146}"/>
                    </a:ext>
                  </a:extLst>
                </p:cNvPr>
                <p:cNvSpPr/>
                <p:nvPr/>
              </p:nvSpPr>
              <p:spPr>
                <a:xfrm>
                  <a:off x="1565274" y="3273705"/>
                  <a:ext cx="354681" cy="45719"/>
                </a:xfrm>
                <a:prstGeom prst="round2SameRect">
                  <a:avLst>
                    <a:gd name="adj1" fmla="val 50000"/>
                    <a:gd name="adj2" fmla="val 7082"/>
                  </a:avLst>
                </a:prstGeom>
                <a:solidFill>
                  <a:srgbClr val="FFC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395AED7C-6807-05CC-51E6-9ECD394F6D5C}"/>
                  </a:ext>
                </a:extLst>
              </p:cNvPr>
              <p:cNvSpPr/>
              <p:nvPr/>
            </p:nvSpPr>
            <p:spPr>
              <a:xfrm>
                <a:off x="1582654" y="1811870"/>
                <a:ext cx="677946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台形 990">
                <a:extLst>
                  <a:ext uri="{FF2B5EF4-FFF2-40B4-BE49-F238E27FC236}">
                    <a16:creationId xmlns:a16="http://schemas.microsoft.com/office/drawing/2014/main" id="{9A7CD5D7-CDEB-D334-BF74-39E166A38376}"/>
                  </a:ext>
                </a:extLst>
              </p:cNvPr>
              <p:cNvSpPr/>
              <p:nvPr/>
            </p:nvSpPr>
            <p:spPr>
              <a:xfrm>
                <a:off x="1561587" y="2352675"/>
                <a:ext cx="720080" cy="780451"/>
              </a:xfrm>
              <a:prstGeom prst="trapezoid">
                <a:avLst>
                  <a:gd name="adj" fmla="val 4717"/>
                </a:avLst>
              </a:pr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442AA613-6F0F-9EBA-2410-8A3DA6AA946A}"/>
                  </a:ext>
                </a:extLst>
              </p:cNvPr>
              <p:cNvSpPr/>
              <p:nvPr/>
            </p:nvSpPr>
            <p:spPr>
              <a:xfrm>
                <a:off x="1582654" y="1805479"/>
                <a:ext cx="464569" cy="547863"/>
              </a:xfrm>
              <a:custGeom>
                <a:avLst/>
                <a:gdLst>
                  <a:gd name="connsiteX0" fmla="*/ 118180 w 464569"/>
                  <a:gd name="connsiteY0" fmla="*/ 0 h 547863"/>
                  <a:gd name="connsiteX1" fmla="*/ 464569 w 464569"/>
                  <a:gd name="connsiteY1" fmla="*/ 0 h 547863"/>
                  <a:gd name="connsiteX2" fmla="*/ 27168 w 464569"/>
                  <a:gd name="connsiteY2" fmla="*/ 547863 h 547863"/>
                  <a:gd name="connsiteX3" fmla="*/ 0 w 464569"/>
                  <a:gd name="connsiteY3" fmla="*/ 105160 h 547863"/>
                  <a:gd name="connsiteX4" fmla="*/ 118180 w 464569"/>
                  <a:gd name="connsiteY4" fmla="*/ 0 h 54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4569" h="547863">
                    <a:moveTo>
                      <a:pt x="118180" y="0"/>
                    </a:moveTo>
                    <a:lnTo>
                      <a:pt x="464569" y="0"/>
                    </a:lnTo>
                    <a:lnTo>
                      <a:pt x="27168" y="547863"/>
                    </a:lnTo>
                    <a:lnTo>
                      <a:pt x="0" y="105160"/>
                    </a:lnTo>
                    <a:cubicBezTo>
                      <a:pt x="0" y="47082"/>
                      <a:pt x="52911" y="0"/>
                      <a:pt x="118180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3810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正方形/長方形 992">
                <a:extLst>
                  <a:ext uri="{FF2B5EF4-FFF2-40B4-BE49-F238E27FC236}">
                    <a16:creationId xmlns:a16="http://schemas.microsoft.com/office/drawing/2014/main" id="{DA688E10-E693-EFC2-42E0-3EF9EBA641BD}"/>
                  </a:ext>
                </a:extLst>
              </p:cNvPr>
              <p:cNvSpPr/>
              <p:nvPr/>
            </p:nvSpPr>
            <p:spPr>
              <a:xfrm>
                <a:off x="1590675" y="2258326"/>
                <a:ext cx="658562" cy="94349"/>
              </a:xfrm>
              <a:prstGeom prst="rect">
                <a:avLst/>
              </a:prstGeom>
              <a:solidFill>
                <a:srgbClr val="00206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4" name="二等辺三角形 993">
                <a:extLst>
                  <a:ext uri="{FF2B5EF4-FFF2-40B4-BE49-F238E27FC236}">
                    <a16:creationId xmlns:a16="http://schemas.microsoft.com/office/drawing/2014/main" id="{0F5103A4-06B0-45D9-0F9A-55A0E7C50D22}"/>
                  </a:ext>
                </a:extLst>
              </p:cNvPr>
              <p:cNvSpPr/>
              <p:nvPr/>
            </p:nvSpPr>
            <p:spPr>
              <a:xfrm rot="10800000">
                <a:off x="1780704" y="1807276"/>
                <a:ext cx="250588" cy="172718"/>
              </a:xfrm>
              <a:prstGeom prst="triangl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5" name="楕円 994">
                <a:extLst>
                  <a:ext uri="{FF2B5EF4-FFF2-40B4-BE49-F238E27FC236}">
                    <a16:creationId xmlns:a16="http://schemas.microsoft.com/office/drawing/2014/main" id="{2E7C6903-15A8-E686-A23C-EF2AF8CFBA8F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楕円 995">
                <a:extLst>
                  <a:ext uri="{FF2B5EF4-FFF2-40B4-BE49-F238E27FC236}">
                    <a16:creationId xmlns:a16="http://schemas.microsoft.com/office/drawing/2014/main" id="{E269A254-646D-7D39-574A-7424291D0AA6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楕円 996">
                <a:extLst>
                  <a:ext uri="{FF2B5EF4-FFF2-40B4-BE49-F238E27FC236}">
                    <a16:creationId xmlns:a16="http://schemas.microsoft.com/office/drawing/2014/main" id="{85A6EB34-5A0D-3A49-5A6E-FE3ECA7B959B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フリーフォーム: 図形 997">
                <a:extLst>
                  <a:ext uri="{FF2B5EF4-FFF2-40B4-BE49-F238E27FC236}">
                    <a16:creationId xmlns:a16="http://schemas.microsoft.com/office/drawing/2014/main" id="{7FBE8F46-BC71-C7A7-9717-E66521AFD092}"/>
                  </a:ext>
                </a:extLst>
              </p:cNvPr>
              <p:cNvSpPr/>
              <p:nvPr/>
            </p:nvSpPr>
            <p:spPr>
              <a:xfrm>
                <a:off x="1501861" y="1190503"/>
                <a:ext cx="177567" cy="202925"/>
              </a:xfrm>
              <a:custGeom>
                <a:avLst/>
                <a:gdLst>
                  <a:gd name="connsiteX0" fmla="*/ 0 w 229269"/>
                  <a:gd name="connsiteY0" fmla="*/ 0 h 262011"/>
                  <a:gd name="connsiteX1" fmla="*/ 126400 w 229269"/>
                  <a:gd name="connsiteY1" fmla="*/ 36157 h 262011"/>
                  <a:gd name="connsiteX2" fmla="*/ 136447 w 229269"/>
                  <a:gd name="connsiteY2" fmla="*/ 23577 h 262011"/>
                  <a:gd name="connsiteX3" fmla="*/ 162454 w 229269"/>
                  <a:gd name="connsiteY3" fmla="*/ 13825 h 262011"/>
                  <a:gd name="connsiteX4" fmla="*/ 229269 w 229269"/>
                  <a:gd name="connsiteY4" fmla="*/ 137918 h 262011"/>
                  <a:gd name="connsiteX5" fmla="*/ 162454 w 229269"/>
                  <a:gd name="connsiteY5" fmla="*/ 262011 h 262011"/>
                  <a:gd name="connsiteX6" fmla="*/ 95639 w 229269"/>
                  <a:gd name="connsiteY6" fmla="*/ 137918 h 262011"/>
                  <a:gd name="connsiteX7" fmla="*/ 100109 w 229269"/>
                  <a:gd name="connsiteY7" fmla="*/ 96796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9269" h="262011">
                    <a:moveTo>
                      <a:pt x="0" y="0"/>
                    </a:moveTo>
                    <a:lnTo>
                      <a:pt x="126400" y="36157"/>
                    </a:lnTo>
                    <a:lnTo>
                      <a:pt x="136447" y="23577"/>
                    </a:lnTo>
                    <a:cubicBezTo>
                      <a:pt x="144440" y="17297"/>
                      <a:pt x="153229" y="13825"/>
                      <a:pt x="162454" y="13825"/>
                    </a:cubicBezTo>
                    <a:cubicBezTo>
                      <a:pt x="199355" y="13825"/>
                      <a:pt x="229269" y="69383"/>
                      <a:pt x="229269" y="137918"/>
                    </a:cubicBezTo>
                    <a:cubicBezTo>
                      <a:pt x="229269" y="206453"/>
                      <a:pt x="199355" y="262011"/>
                      <a:pt x="162454" y="262011"/>
                    </a:cubicBezTo>
                    <a:cubicBezTo>
                      <a:pt x="125553" y="262011"/>
                      <a:pt x="95639" y="206453"/>
                      <a:pt x="95639" y="137918"/>
                    </a:cubicBezTo>
                    <a:lnTo>
                      <a:pt x="100109" y="96796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46594E2C-80AA-4566-C9BE-8A860C455BE6}"/>
                  </a:ext>
                </a:extLst>
              </p:cNvPr>
              <p:cNvSpPr/>
              <p:nvPr/>
            </p:nvSpPr>
            <p:spPr>
              <a:xfrm>
                <a:off x="2121531" y="1190503"/>
                <a:ext cx="168949" cy="202925"/>
              </a:xfrm>
              <a:custGeom>
                <a:avLst/>
                <a:gdLst>
                  <a:gd name="connsiteX0" fmla="*/ 0 w 218141"/>
                  <a:gd name="connsiteY0" fmla="*/ 0 h 262011"/>
                  <a:gd name="connsiteX1" fmla="*/ 117341 w 218141"/>
                  <a:gd name="connsiteY1" fmla="*/ 33566 h 262011"/>
                  <a:gd name="connsiteX2" fmla="*/ 125319 w 218141"/>
                  <a:gd name="connsiteY2" fmla="*/ 23577 h 262011"/>
                  <a:gd name="connsiteX3" fmla="*/ 151326 w 218141"/>
                  <a:gd name="connsiteY3" fmla="*/ 13825 h 262011"/>
                  <a:gd name="connsiteX4" fmla="*/ 218141 w 218141"/>
                  <a:gd name="connsiteY4" fmla="*/ 137918 h 262011"/>
                  <a:gd name="connsiteX5" fmla="*/ 151326 w 218141"/>
                  <a:gd name="connsiteY5" fmla="*/ 262011 h 262011"/>
                  <a:gd name="connsiteX6" fmla="*/ 84511 w 218141"/>
                  <a:gd name="connsiteY6" fmla="*/ 137918 h 262011"/>
                  <a:gd name="connsiteX7" fmla="*/ 89762 w 218141"/>
                  <a:gd name="connsiteY7" fmla="*/ 89615 h 262011"/>
                  <a:gd name="connsiteX8" fmla="*/ 90521 w 218141"/>
                  <a:gd name="connsiteY8" fmla="*/ 87525 h 262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8141" h="262011">
                    <a:moveTo>
                      <a:pt x="0" y="0"/>
                    </a:moveTo>
                    <a:lnTo>
                      <a:pt x="117341" y="33566"/>
                    </a:lnTo>
                    <a:lnTo>
                      <a:pt x="125319" y="23577"/>
                    </a:lnTo>
                    <a:cubicBezTo>
                      <a:pt x="133312" y="17297"/>
                      <a:pt x="142101" y="13825"/>
                      <a:pt x="151326" y="13825"/>
                    </a:cubicBezTo>
                    <a:cubicBezTo>
                      <a:pt x="188227" y="13825"/>
                      <a:pt x="218141" y="69383"/>
                      <a:pt x="218141" y="137918"/>
                    </a:cubicBezTo>
                    <a:cubicBezTo>
                      <a:pt x="218141" y="206453"/>
                      <a:pt x="188227" y="262011"/>
                      <a:pt x="151326" y="262011"/>
                    </a:cubicBezTo>
                    <a:cubicBezTo>
                      <a:pt x="114425" y="262011"/>
                      <a:pt x="84511" y="206453"/>
                      <a:pt x="84511" y="137918"/>
                    </a:cubicBezTo>
                    <a:cubicBezTo>
                      <a:pt x="84511" y="120784"/>
                      <a:pt x="86381" y="104462"/>
                      <a:pt x="89762" y="89615"/>
                    </a:cubicBezTo>
                    <a:lnTo>
                      <a:pt x="90521" y="87525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アーチ 999">
                <a:extLst>
                  <a:ext uri="{FF2B5EF4-FFF2-40B4-BE49-F238E27FC236}">
                    <a16:creationId xmlns:a16="http://schemas.microsoft.com/office/drawing/2014/main" id="{0A4F1745-A3DF-5F96-510D-7C97C976F945}"/>
                  </a:ext>
                </a:extLst>
              </p:cNvPr>
              <p:cNvSpPr/>
              <p:nvPr/>
            </p:nvSpPr>
            <p:spPr>
              <a:xfrm rot="10800000" flipV="1">
                <a:off x="1772369" y="1645183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034897BE-3FA2-5095-D172-1EF3F584E804}"/>
                  </a:ext>
                </a:extLst>
              </p:cNvPr>
              <p:cNvSpPr/>
              <p:nvPr/>
            </p:nvSpPr>
            <p:spPr>
              <a:xfrm>
                <a:off x="1396096" y="716049"/>
                <a:ext cx="1049640" cy="393267"/>
              </a:xfrm>
              <a:custGeom>
                <a:avLst/>
                <a:gdLst>
                  <a:gd name="connsiteX0" fmla="*/ 678549 w 1355262"/>
                  <a:gd name="connsiteY0" fmla="*/ 0 h 507774"/>
                  <a:gd name="connsiteX1" fmla="*/ 1342042 w 1355262"/>
                  <a:gd name="connsiteY1" fmla="*/ 439793 h 507774"/>
                  <a:gd name="connsiteX2" fmla="*/ 1355262 w 1355262"/>
                  <a:gd name="connsiteY2" fmla="*/ 482380 h 507774"/>
                  <a:gd name="connsiteX3" fmla="*/ 1320584 w 1355262"/>
                  <a:gd name="connsiteY3" fmla="*/ 493145 h 507774"/>
                  <a:gd name="connsiteX4" fmla="*/ 1175463 w 1355262"/>
                  <a:gd name="connsiteY4" fmla="*/ 507774 h 507774"/>
                  <a:gd name="connsiteX5" fmla="*/ 772860 w 1355262"/>
                  <a:gd name="connsiteY5" fmla="*/ 384796 h 507774"/>
                  <a:gd name="connsiteX6" fmla="*/ 668100 w 1355262"/>
                  <a:gd name="connsiteY6" fmla="*/ 298361 h 507774"/>
                  <a:gd name="connsiteX7" fmla="*/ 563340 w 1355262"/>
                  <a:gd name="connsiteY7" fmla="*/ 384796 h 507774"/>
                  <a:gd name="connsiteX8" fmla="*/ 160736 w 1355262"/>
                  <a:gd name="connsiteY8" fmla="*/ 507774 h 507774"/>
                  <a:gd name="connsiteX9" fmla="*/ 15615 w 1355262"/>
                  <a:gd name="connsiteY9" fmla="*/ 493145 h 507774"/>
                  <a:gd name="connsiteX10" fmla="*/ 0 w 1355262"/>
                  <a:gd name="connsiteY10" fmla="*/ 488297 h 507774"/>
                  <a:gd name="connsiteX11" fmla="*/ 15057 w 1355262"/>
                  <a:gd name="connsiteY11" fmla="*/ 439793 h 507774"/>
                  <a:gd name="connsiteX12" fmla="*/ 678549 w 1355262"/>
                  <a:gd name="connsiteY12" fmla="*/ 0 h 507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55262" h="507774">
                    <a:moveTo>
                      <a:pt x="678549" y="0"/>
                    </a:moveTo>
                    <a:cubicBezTo>
                      <a:pt x="976816" y="0"/>
                      <a:pt x="1232728" y="181345"/>
                      <a:pt x="1342042" y="439793"/>
                    </a:cubicBezTo>
                    <a:lnTo>
                      <a:pt x="1355262" y="482380"/>
                    </a:lnTo>
                    <a:lnTo>
                      <a:pt x="1320584" y="493145"/>
                    </a:lnTo>
                    <a:cubicBezTo>
                      <a:pt x="1273709" y="502737"/>
                      <a:pt x="1225174" y="507774"/>
                      <a:pt x="1175463" y="507774"/>
                    </a:cubicBezTo>
                    <a:cubicBezTo>
                      <a:pt x="1026330" y="507774"/>
                      <a:pt x="887785" y="462438"/>
                      <a:pt x="772860" y="384796"/>
                    </a:cubicBezTo>
                    <a:lnTo>
                      <a:pt x="668100" y="298361"/>
                    </a:lnTo>
                    <a:lnTo>
                      <a:pt x="563340" y="384796"/>
                    </a:lnTo>
                    <a:cubicBezTo>
                      <a:pt x="448414" y="462438"/>
                      <a:pt x="309869" y="507774"/>
                      <a:pt x="160736" y="507774"/>
                    </a:cubicBezTo>
                    <a:cubicBezTo>
                      <a:pt x="111025" y="507774"/>
                      <a:pt x="62491" y="502737"/>
                      <a:pt x="15615" y="493145"/>
                    </a:cubicBezTo>
                    <a:lnTo>
                      <a:pt x="0" y="488297"/>
                    </a:lnTo>
                    <a:lnTo>
                      <a:pt x="15057" y="439793"/>
                    </a:lnTo>
                    <a:cubicBezTo>
                      <a:pt x="124371" y="181345"/>
                      <a:pt x="380283" y="0"/>
                      <a:pt x="678549" y="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02" name="直線コネクタ 1001">
                <a:extLst>
                  <a:ext uri="{FF2B5EF4-FFF2-40B4-BE49-F238E27FC236}">
                    <a16:creationId xmlns:a16="http://schemas.microsoft.com/office/drawing/2014/main" id="{54629C71-3E0F-4457-4514-059F456CECB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38326" y="1869281"/>
                <a:ext cx="276225" cy="350044"/>
              </a:xfrm>
              <a:prstGeom prst="line">
                <a:avLst/>
              </a:prstGeom>
              <a:ln w="19050" cap="rnd">
                <a:solidFill>
                  <a:srgbClr val="FF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3" name="直線コネクタ 1002">
                <a:extLst>
                  <a:ext uri="{FF2B5EF4-FFF2-40B4-BE49-F238E27FC236}">
                    <a16:creationId xmlns:a16="http://schemas.microsoft.com/office/drawing/2014/main" id="{2DB1F2BB-0B59-E86A-18DB-D8176A6167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2602" y="1864450"/>
                <a:ext cx="112338" cy="153483"/>
              </a:xfrm>
              <a:prstGeom prst="line">
                <a:avLst/>
              </a:prstGeom>
              <a:ln w="19050" cap="rnd">
                <a:solidFill>
                  <a:srgbClr val="FF33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5F05A06F-CBDB-83D4-BDC6-DA7F6D7046BB}"/>
                  </a:ext>
                </a:extLst>
              </p:cNvPr>
              <p:cNvGrpSpPr/>
              <p:nvPr/>
            </p:nvGrpSpPr>
            <p:grpSpPr>
              <a:xfrm>
                <a:off x="1754588" y="2230200"/>
                <a:ext cx="332656" cy="150599"/>
                <a:chOff x="3003475" y="1886529"/>
                <a:chExt cx="443981" cy="192883"/>
              </a:xfrm>
            </p:grpSpPr>
            <p:sp>
              <p:nvSpPr>
                <p:cNvPr id="1005" name="台形 1004">
                  <a:extLst>
                    <a:ext uri="{FF2B5EF4-FFF2-40B4-BE49-F238E27FC236}">
                      <a16:creationId xmlns:a16="http://schemas.microsoft.com/office/drawing/2014/main" id="{85FE6996-E684-60A9-6B20-6F76088136FC}"/>
                    </a:ext>
                  </a:extLst>
                </p:cNvPr>
                <p:cNvSpPr/>
                <p:nvPr/>
              </p:nvSpPr>
              <p:spPr>
                <a:xfrm rot="5400000">
                  <a:off x="3015381" y="1874623"/>
                  <a:ext cx="192881" cy="216694"/>
                </a:xfrm>
                <a:prstGeom prst="trapezoid">
                  <a:avLst/>
                </a:pr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6" name="台形 1005">
                  <a:extLst>
                    <a:ext uri="{FF2B5EF4-FFF2-40B4-BE49-F238E27FC236}">
                      <a16:creationId xmlns:a16="http://schemas.microsoft.com/office/drawing/2014/main" id="{70186F07-1D52-968C-7AB1-75545B0F70C2}"/>
                    </a:ext>
                  </a:extLst>
                </p:cNvPr>
                <p:cNvSpPr/>
                <p:nvPr/>
              </p:nvSpPr>
              <p:spPr>
                <a:xfrm rot="16200000" flipH="1">
                  <a:off x="3242668" y="1874625"/>
                  <a:ext cx="192881" cy="216694"/>
                </a:xfrm>
                <a:prstGeom prst="trapezoid">
                  <a:avLst/>
                </a:pr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7" name="四角形: 角を丸くする 1006">
                  <a:extLst>
                    <a:ext uri="{FF2B5EF4-FFF2-40B4-BE49-F238E27FC236}">
                      <a16:creationId xmlns:a16="http://schemas.microsoft.com/office/drawing/2014/main" id="{6D5DF02E-49AE-47A0-05A9-C00819DA01F0}"/>
                    </a:ext>
                  </a:extLst>
                </p:cNvPr>
                <p:cNvSpPr/>
                <p:nvPr/>
              </p:nvSpPr>
              <p:spPr>
                <a:xfrm>
                  <a:off x="3158852" y="1911015"/>
                  <a:ext cx="122634" cy="133288"/>
                </a:xfrm>
                <a:prstGeom prst="roundRect">
                  <a:avLst>
                    <a:gd name="adj" fmla="val 29895"/>
                  </a:avLst>
                </a:prstGeom>
                <a:solidFill>
                  <a:srgbClr val="00206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960B8EC4-96D5-E52B-FC19-998133511DD3}"/>
                </a:ext>
              </a:extLst>
            </p:cNvPr>
            <p:cNvGrpSpPr/>
            <p:nvPr/>
          </p:nvGrpSpPr>
          <p:grpSpPr>
            <a:xfrm>
              <a:off x="956556" y="5505809"/>
              <a:ext cx="2088232" cy="1026900"/>
              <a:chOff x="1368152" y="860176"/>
              <a:chExt cx="3710905" cy="1824861"/>
            </a:xfrm>
          </p:grpSpPr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FF196B06-2C47-4157-92F5-9AB025810C56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AB8FF9FD-8A06-5079-2BF9-553586090E6A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FFA667BA-7D1B-0A49-2F5B-C762D281ADB1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F6837ACE-D568-5AEF-195C-0067217D6AA4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四角形: 角を丸くする 503">
                <a:extLst>
                  <a:ext uri="{FF2B5EF4-FFF2-40B4-BE49-F238E27FC236}">
                    <a16:creationId xmlns:a16="http://schemas.microsoft.com/office/drawing/2014/main" id="{DAD545E4-7542-BBC9-F2B5-350CD2CD0742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四角形: 角を丸くする 504">
                <a:extLst>
                  <a:ext uri="{FF2B5EF4-FFF2-40B4-BE49-F238E27FC236}">
                    <a16:creationId xmlns:a16="http://schemas.microsoft.com/office/drawing/2014/main" id="{2268C012-F4A2-3FE3-B5CD-4A36875962A6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3BF9813B-C097-37F9-706A-3CFBE697DC17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四角形: 角を丸くする 506">
                <a:extLst>
                  <a:ext uri="{FF2B5EF4-FFF2-40B4-BE49-F238E27FC236}">
                    <a16:creationId xmlns:a16="http://schemas.microsoft.com/office/drawing/2014/main" id="{413F80D7-6261-DBA5-430B-E6FED248ABDE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B74BDE09-9810-88CA-21CA-53B802229773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3F6950C5-A8B9-5885-B082-0421381BD207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26EC0F1D-3831-B6D3-D64B-9F27E934C0AF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EC85BCBB-17AA-6AD4-8D33-9B38972E140F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A03B6C1C-79D6-8D11-8298-7FB74A037BB7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DCF7F7F3-0423-07F6-7F9D-4D6F30749DAE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EE8B265F-5670-2A3B-4CEB-31C089B05FE0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F20AD1A1-CCBA-7174-6E64-B85E88AA2FAB}"/>
                </a:ext>
              </a:extLst>
            </p:cNvPr>
            <p:cNvSpPr/>
            <p:nvPr/>
          </p:nvSpPr>
          <p:spPr>
            <a:xfrm rot="20700000">
              <a:off x="1222941" y="4591738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36765136-CD44-6B77-B0D7-0817B9639358}"/>
                </a:ext>
              </a:extLst>
            </p:cNvPr>
            <p:cNvSpPr/>
            <p:nvPr/>
          </p:nvSpPr>
          <p:spPr>
            <a:xfrm rot="900000" flipH="1">
              <a:off x="2183061" y="4591738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A29BB31-E364-C34F-28E1-65616E151E78}"/>
              </a:ext>
            </a:extLst>
          </p:cNvPr>
          <p:cNvGrpSpPr/>
          <p:nvPr/>
        </p:nvGrpSpPr>
        <p:grpSpPr>
          <a:xfrm>
            <a:off x="7103356" y="617810"/>
            <a:ext cx="2088232" cy="2816099"/>
            <a:chOff x="7103356" y="617810"/>
            <a:chExt cx="2088232" cy="2816099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46827221-2007-11E5-61A2-1BFA4C409331}"/>
                </a:ext>
              </a:extLst>
            </p:cNvPr>
            <p:cNvGrpSpPr/>
            <p:nvPr/>
          </p:nvGrpSpPr>
          <p:grpSpPr>
            <a:xfrm>
              <a:off x="7597095" y="617810"/>
              <a:ext cx="1100754" cy="2347446"/>
              <a:chOff x="1379015" y="595859"/>
              <a:chExt cx="1278092" cy="2725635"/>
            </a:xfrm>
          </p:grpSpPr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CABE6E6C-19DC-F5B8-93FE-89B2791B5FE6}"/>
                  </a:ext>
                </a:extLst>
              </p:cNvPr>
              <p:cNvGrpSpPr/>
              <p:nvPr/>
            </p:nvGrpSpPr>
            <p:grpSpPr>
              <a:xfrm>
                <a:off x="1379015" y="595859"/>
                <a:ext cx="1278092" cy="2725635"/>
                <a:chOff x="1645485" y="595859"/>
                <a:chExt cx="1278092" cy="2725635"/>
              </a:xfrm>
            </p:grpSpPr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FAF55776-1224-9C48-7FAA-D28C3A8740F6}"/>
                    </a:ext>
                  </a:extLst>
                </p:cNvPr>
                <p:cNvSpPr/>
                <p:nvPr/>
              </p:nvSpPr>
              <p:spPr>
                <a:xfrm flipH="1">
                  <a:off x="2315954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FE057BE1-65CF-D430-4F7A-B24837BC3541}"/>
                    </a:ext>
                  </a:extLst>
                </p:cNvPr>
                <p:cNvSpPr/>
                <p:nvPr/>
              </p:nvSpPr>
              <p:spPr>
                <a:xfrm>
                  <a:off x="1908271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79F835C6-B892-4E3B-E84F-2058029E230F}"/>
                    </a:ext>
                  </a:extLst>
                </p:cNvPr>
                <p:cNvSpPr/>
                <p:nvPr/>
              </p:nvSpPr>
              <p:spPr>
                <a:xfrm rot="10800000">
                  <a:off x="1976991" y="2584449"/>
                  <a:ext cx="619780" cy="575678"/>
                </a:xfrm>
                <a:custGeom>
                  <a:avLst/>
                  <a:gdLst>
                    <a:gd name="connsiteX0" fmla="*/ 669025 w 669025"/>
                    <a:gd name="connsiteY0" fmla="*/ 697730 h 697730"/>
                    <a:gd name="connsiteX1" fmla="*/ 348350 w 669025"/>
                    <a:gd name="connsiteY1" fmla="*/ 697730 h 697730"/>
                    <a:gd name="connsiteX2" fmla="*/ 320675 w 669025"/>
                    <a:gd name="connsiteY2" fmla="*/ 697730 h 697730"/>
                    <a:gd name="connsiteX3" fmla="*/ 0 w 669025"/>
                    <a:gd name="connsiteY3" fmla="*/ 697730 h 697730"/>
                    <a:gd name="connsiteX4" fmla="*/ 41025 w 669025"/>
                    <a:gd name="connsiteY4" fmla="*/ 0 h 697730"/>
                    <a:gd name="connsiteX5" fmla="*/ 307325 w 669025"/>
                    <a:gd name="connsiteY5" fmla="*/ 0 h 697730"/>
                    <a:gd name="connsiteX6" fmla="*/ 334512 w 669025"/>
                    <a:gd name="connsiteY6" fmla="*/ 462390 h 697730"/>
                    <a:gd name="connsiteX7" fmla="*/ 361700 w 669025"/>
                    <a:gd name="connsiteY7" fmla="*/ 0 h 697730"/>
                    <a:gd name="connsiteX8" fmla="*/ 628000 w 669025"/>
                    <a:gd name="connsiteY8" fmla="*/ 0 h 697730"/>
                    <a:gd name="connsiteX0" fmla="*/ 669025 w 669025"/>
                    <a:gd name="connsiteY0" fmla="*/ 697730 h 697730"/>
                    <a:gd name="connsiteX1" fmla="*/ 320675 w 669025"/>
                    <a:gd name="connsiteY1" fmla="*/ 697730 h 697730"/>
                    <a:gd name="connsiteX2" fmla="*/ 0 w 669025"/>
                    <a:gd name="connsiteY2" fmla="*/ 697730 h 697730"/>
                    <a:gd name="connsiteX3" fmla="*/ 41025 w 669025"/>
                    <a:gd name="connsiteY3" fmla="*/ 0 h 697730"/>
                    <a:gd name="connsiteX4" fmla="*/ 307325 w 669025"/>
                    <a:gd name="connsiteY4" fmla="*/ 0 h 697730"/>
                    <a:gd name="connsiteX5" fmla="*/ 334512 w 669025"/>
                    <a:gd name="connsiteY5" fmla="*/ 462390 h 697730"/>
                    <a:gd name="connsiteX6" fmla="*/ 361700 w 669025"/>
                    <a:gd name="connsiteY6" fmla="*/ 0 h 697730"/>
                    <a:gd name="connsiteX7" fmla="*/ 628000 w 669025"/>
                    <a:gd name="connsiteY7" fmla="*/ 0 h 697730"/>
                    <a:gd name="connsiteX8" fmla="*/ 669025 w 669025"/>
                    <a:gd name="connsiteY8" fmla="*/ 697730 h 697730"/>
                    <a:gd name="connsiteX0" fmla="*/ 669025 w 669025"/>
                    <a:gd name="connsiteY0" fmla="*/ 697730 h 697730"/>
                    <a:gd name="connsiteX1" fmla="*/ 0 w 669025"/>
                    <a:gd name="connsiteY1" fmla="*/ 697730 h 697730"/>
                    <a:gd name="connsiteX2" fmla="*/ 41025 w 669025"/>
                    <a:gd name="connsiteY2" fmla="*/ 0 h 697730"/>
                    <a:gd name="connsiteX3" fmla="*/ 307325 w 669025"/>
                    <a:gd name="connsiteY3" fmla="*/ 0 h 697730"/>
                    <a:gd name="connsiteX4" fmla="*/ 334512 w 669025"/>
                    <a:gd name="connsiteY4" fmla="*/ 462390 h 697730"/>
                    <a:gd name="connsiteX5" fmla="*/ 361700 w 669025"/>
                    <a:gd name="connsiteY5" fmla="*/ 0 h 697730"/>
                    <a:gd name="connsiteX6" fmla="*/ 628000 w 669025"/>
                    <a:gd name="connsiteY6" fmla="*/ 0 h 697730"/>
                    <a:gd name="connsiteX7" fmla="*/ 669025 w 669025"/>
                    <a:gd name="connsiteY7" fmla="*/ 69773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9025" h="697730">
                      <a:moveTo>
                        <a:pt x="669025" y="697730"/>
                      </a:moveTo>
                      <a:lnTo>
                        <a:pt x="0" y="697730"/>
                      </a:lnTo>
                      <a:lnTo>
                        <a:pt x="41025" y="0"/>
                      </a:lnTo>
                      <a:lnTo>
                        <a:pt x="307325" y="0"/>
                      </a:lnTo>
                      <a:lnTo>
                        <a:pt x="334512" y="462390"/>
                      </a:lnTo>
                      <a:lnTo>
                        <a:pt x="361700" y="0"/>
                      </a:lnTo>
                      <a:lnTo>
                        <a:pt x="628000" y="0"/>
                      </a:lnTo>
                      <a:lnTo>
                        <a:pt x="669025" y="69773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2" name="四角形: 上の 2 つの角を丸める 1091">
                  <a:extLst>
                    <a:ext uri="{FF2B5EF4-FFF2-40B4-BE49-F238E27FC236}">
                      <a16:creationId xmlns:a16="http://schemas.microsoft.com/office/drawing/2014/main" id="{A23F81FA-CEED-91BD-AAEF-33627FF5FB49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559210" flipH="1">
                  <a:off x="1884466" y="1845995"/>
                  <a:ext cx="152123" cy="56188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5" name="四角形: 上の 2 つの角を丸める 1094">
                  <a:extLst>
                    <a:ext uri="{FF2B5EF4-FFF2-40B4-BE49-F238E27FC236}">
                      <a16:creationId xmlns:a16="http://schemas.microsoft.com/office/drawing/2014/main" id="{AF17CCF4-8F96-4C9E-482D-24D20EFFB274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1040790">
                  <a:off x="2532223" y="1845900"/>
                  <a:ext cx="152123" cy="57637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5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7DD38781-93EA-C654-E390-494A6CC8B688}"/>
                    </a:ext>
                  </a:extLst>
                </p:cNvPr>
                <p:cNvSpPr/>
                <p:nvPr/>
              </p:nvSpPr>
              <p:spPr>
                <a:xfrm>
                  <a:off x="1922993" y="1811870"/>
                  <a:ext cx="722950" cy="774060"/>
                </a:xfrm>
                <a:custGeom>
                  <a:avLst/>
                  <a:gdLst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159767 h 1197736"/>
                    <a:gd name="connsiteX9" fmla="*/ 0 w 933450"/>
                    <a:gd name="connsiteY9" fmla="*/ 162719 h 1197736"/>
                    <a:gd name="connsiteX10" fmla="*/ 162719 w 933450"/>
                    <a:gd name="connsiteY10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62719 h 1197736"/>
                    <a:gd name="connsiteX9" fmla="*/ 162719 w 933450"/>
                    <a:gd name="connsiteY9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0 w 933450"/>
                    <a:gd name="connsiteY7" fmla="*/ 162719 h 1197736"/>
                    <a:gd name="connsiteX8" fmla="*/ 162719 w 933450"/>
                    <a:gd name="connsiteY8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59767 h 1197736"/>
                    <a:gd name="connsiteX4" fmla="*/ 876931 w 933450"/>
                    <a:gd name="connsiteY4" fmla="*/ 1197736 h 1197736"/>
                    <a:gd name="connsiteX5" fmla="*/ 56519 w 933450"/>
                    <a:gd name="connsiteY5" fmla="*/ 1197736 h 1197736"/>
                    <a:gd name="connsiteX6" fmla="*/ 0 w 933450"/>
                    <a:gd name="connsiteY6" fmla="*/ 162719 h 1197736"/>
                    <a:gd name="connsiteX7" fmla="*/ 162719 w 933450"/>
                    <a:gd name="connsiteY7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97736 h 1197736"/>
                    <a:gd name="connsiteX4" fmla="*/ 56519 w 933450"/>
                    <a:gd name="connsiteY4" fmla="*/ 1197736 h 1197736"/>
                    <a:gd name="connsiteX5" fmla="*/ 0 w 933450"/>
                    <a:gd name="connsiteY5" fmla="*/ 162719 h 1197736"/>
                    <a:gd name="connsiteX6" fmla="*/ 162719 w 933450"/>
                    <a:gd name="connsiteY6" fmla="*/ 0 h 119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450" h="1197736">
                      <a:moveTo>
                        <a:pt x="162719" y="0"/>
                      </a:moveTo>
                      <a:lnTo>
                        <a:pt x="770731" y="0"/>
                      </a:lnTo>
                      <a:cubicBezTo>
                        <a:pt x="860598" y="0"/>
                        <a:pt x="933450" y="72852"/>
                        <a:pt x="933450" y="162719"/>
                      </a:cubicBezTo>
                      <a:lnTo>
                        <a:pt x="876931" y="1197736"/>
                      </a:lnTo>
                      <a:lnTo>
                        <a:pt x="56519" y="1197736"/>
                      </a:lnTo>
                      <a:lnTo>
                        <a:pt x="0" y="162719"/>
                      </a:lnTo>
                      <a:cubicBezTo>
                        <a:pt x="0" y="72852"/>
                        <a:pt x="72852" y="0"/>
                        <a:pt x="162719" y="0"/>
                      </a:cubicBez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2" name="二等辺三角形 1131">
                  <a:extLst>
                    <a:ext uri="{FF2B5EF4-FFF2-40B4-BE49-F238E27FC236}">
                      <a16:creationId xmlns:a16="http://schemas.microsoft.com/office/drawing/2014/main" id="{65DF3AC2-41C3-E502-6453-62799C928A19}"/>
                    </a:ext>
                  </a:extLst>
                </p:cNvPr>
                <p:cNvSpPr/>
                <p:nvPr/>
              </p:nvSpPr>
              <p:spPr>
                <a:xfrm rot="10800000">
                  <a:off x="2064814" y="1806792"/>
                  <a:ext cx="441152" cy="89364"/>
                </a:xfrm>
                <a:prstGeom prst="triangle">
                  <a:avLst/>
                </a:prstGeom>
                <a:solidFill>
                  <a:schemeClr val="accent5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33" name="グループ化 1132">
                  <a:extLst>
                    <a:ext uri="{FF2B5EF4-FFF2-40B4-BE49-F238E27FC236}">
                      <a16:creationId xmlns:a16="http://schemas.microsoft.com/office/drawing/2014/main" id="{E2C69A37-AF7B-6111-466E-15671A6D23C0}"/>
                    </a:ext>
                  </a:extLst>
                </p:cNvPr>
                <p:cNvGrpSpPr/>
                <p:nvPr/>
              </p:nvGrpSpPr>
              <p:grpSpPr>
                <a:xfrm>
                  <a:off x="2025707" y="1809209"/>
                  <a:ext cx="522348" cy="151744"/>
                  <a:chOff x="1660243" y="1816799"/>
                  <a:chExt cx="522348" cy="151744"/>
                </a:xfrm>
                <a:solidFill>
                  <a:schemeClr val="accent5">
                    <a:lumMod val="50000"/>
                  </a:schemeClr>
                </a:solidFill>
              </p:grpSpPr>
              <p:sp>
                <p:nvSpPr>
                  <p:cNvPr id="1145" name="二等辺三角形 301">
                    <a:extLst>
                      <a:ext uri="{FF2B5EF4-FFF2-40B4-BE49-F238E27FC236}">
                        <a16:creationId xmlns:a16="http://schemas.microsoft.com/office/drawing/2014/main" id="{7B110BE2-3BAA-85FD-6CFA-40488D6141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660243" y="1816799"/>
                    <a:ext cx="270220" cy="151744"/>
                  </a:xfrm>
                  <a:custGeom>
                    <a:avLst/>
                    <a:gdLst>
                      <a:gd name="connsiteX0" fmla="*/ 0 w 288032"/>
                      <a:gd name="connsiteY0" fmla="*/ 211276 h 211276"/>
                      <a:gd name="connsiteX1" fmla="*/ 263077 w 288032"/>
                      <a:gd name="connsiteY1" fmla="*/ 0 h 211276"/>
                      <a:gd name="connsiteX2" fmla="*/ 288032 w 288032"/>
                      <a:gd name="connsiteY2" fmla="*/ 211276 h 211276"/>
                      <a:gd name="connsiteX3" fmla="*/ 0 w 288032"/>
                      <a:gd name="connsiteY3" fmla="*/ 211276 h 211276"/>
                      <a:gd name="connsiteX0" fmla="*/ 0 w 301177"/>
                      <a:gd name="connsiteY0" fmla="*/ 146982 h 146982"/>
                      <a:gd name="connsiteX1" fmla="*/ 301177 w 301177"/>
                      <a:gd name="connsiteY1" fmla="*/ 0 h 146982"/>
                      <a:gd name="connsiteX2" fmla="*/ 288032 w 301177"/>
                      <a:gd name="connsiteY2" fmla="*/ 146982 h 146982"/>
                      <a:gd name="connsiteX3" fmla="*/ 0 w 301177"/>
                      <a:gd name="connsiteY3" fmla="*/ 146982 h 146982"/>
                      <a:gd name="connsiteX0" fmla="*/ 0 w 251170"/>
                      <a:gd name="connsiteY0" fmla="*/ 66019 h 146982"/>
                      <a:gd name="connsiteX1" fmla="*/ 251170 w 251170"/>
                      <a:gd name="connsiteY1" fmla="*/ 0 h 146982"/>
                      <a:gd name="connsiteX2" fmla="*/ 238025 w 251170"/>
                      <a:gd name="connsiteY2" fmla="*/ 146982 h 146982"/>
                      <a:gd name="connsiteX3" fmla="*/ 0 w 251170"/>
                      <a:gd name="connsiteY3" fmla="*/ 66019 h 146982"/>
                      <a:gd name="connsiteX0" fmla="*/ 0 w 270220"/>
                      <a:gd name="connsiteY0" fmla="*/ 70781 h 151744"/>
                      <a:gd name="connsiteX1" fmla="*/ 270220 w 270220"/>
                      <a:gd name="connsiteY1" fmla="*/ 0 h 151744"/>
                      <a:gd name="connsiteX2" fmla="*/ 238025 w 270220"/>
                      <a:gd name="connsiteY2" fmla="*/ 151744 h 151744"/>
                      <a:gd name="connsiteX3" fmla="*/ 0 w 270220"/>
                      <a:gd name="connsiteY3" fmla="*/ 70781 h 151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0220" h="151744">
                        <a:moveTo>
                          <a:pt x="0" y="70781"/>
                        </a:moveTo>
                        <a:lnTo>
                          <a:pt x="270220" y="0"/>
                        </a:lnTo>
                        <a:lnTo>
                          <a:pt x="238025" y="151744"/>
                        </a:lnTo>
                        <a:lnTo>
                          <a:pt x="0" y="70781"/>
                        </a:ln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146" name="二等辺三角形 301">
                    <a:extLst>
                      <a:ext uri="{FF2B5EF4-FFF2-40B4-BE49-F238E27FC236}">
                        <a16:creationId xmlns:a16="http://schemas.microsoft.com/office/drawing/2014/main" id="{7B5BE89F-A67C-C004-DEB4-AA2FD9105AAD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912371" y="1816799"/>
                    <a:ext cx="270220" cy="151744"/>
                  </a:xfrm>
                  <a:custGeom>
                    <a:avLst/>
                    <a:gdLst>
                      <a:gd name="connsiteX0" fmla="*/ 0 w 288032"/>
                      <a:gd name="connsiteY0" fmla="*/ 211276 h 211276"/>
                      <a:gd name="connsiteX1" fmla="*/ 263077 w 288032"/>
                      <a:gd name="connsiteY1" fmla="*/ 0 h 211276"/>
                      <a:gd name="connsiteX2" fmla="*/ 288032 w 288032"/>
                      <a:gd name="connsiteY2" fmla="*/ 211276 h 211276"/>
                      <a:gd name="connsiteX3" fmla="*/ 0 w 288032"/>
                      <a:gd name="connsiteY3" fmla="*/ 211276 h 211276"/>
                      <a:gd name="connsiteX0" fmla="*/ 0 w 301177"/>
                      <a:gd name="connsiteY0" fmla="*/ 146982 h 146982"/>
                      <a:gd name="connsiteX1" fmla="*/ 301177 w 301177"/>
                      <a:gd name="connsiteY1" fmla="*/ 0 h 146982"/>
                      <a:gd name="connsiteX2" fmla="*/ 288032 w 301177"/>
                      <a:gd name="connsiteY2" fmla="*/ 146982 h 146982"/>
                      <a:gd name="connsiteX3" fmla="*/ 0 w 301177"/>
                      <a:gd name="connsiteY3" fmla="*/ 146982 h 146982"/>
                      <a:gd name="connsiteX0" fmla="*/ 0 w 251170"/>
                      <a:gd name="connsiteY0" fmla="*/ 66019 h 146982"/>
                      <a:gd name="connsiteX1" fmla="*/ 251170 w 251170"/>
                      <a:gd name="connsiteY1" fmla="*/ 0 h 146982"/>
                      <a:gd name="connsiteX2" fmla="*/ 238025 w 251170"/>
                      <a:gd name="connsiteY2" fmla="*/ 146982 h 146982"/>
                      <a:gd name="connsiteX3" fmla="*/ 0 w 251170"/>
                      <a:gd name="connsiteY3" fmla="*/ 66019 h 146982"/>
                      <a:gd name="connsiteX0" fmla="*/ 0 w 270220"/>
                      <a:gd name="connsiteY0" fmla="*/ 70781 h 151744"/>
                      <a:gd name="connsiteX1" fmla="*/ 270220 w 270220"/>
                      <a:gd name="connsiteY1" fmla="*/ 0 h 151744"/>
                      <a:gd name="connsiteX2" fmla="*/ 238025 w 270220"/>
                      <a:gd name="connsiteY2" fmla="*/ 151744 h 151744"/>
                      <a:gd name="connsiteX3" fmla="*/ 0 w 270220"/>
                      <a:gd name="connsiteY3" fmla="*/ 70781 h 1517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70220" h="151744">
                        <a:moveTo>
                          <a:pt x="0" y="70781"/>
                        </a:moveTo>
                        <a:lnTo>
                          <a:pt x="270220" y="0"/>
                        </a:lnTo>
                        <a:lnTo>
                          <a:pt x="238025" y="151744"/>
                        </a:lnTo>
                        <a:lnTo>
                          <a:pt x="0" y="70781"/>
                        </a:lnTo>
                        <a:close/>
                      </a:path>
                    </a:pathLst>
                  </a:custGeom>
                  <a:grpFill/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134" name="グループ化 1133">
                  <a:extLst>
                    <a:ext uri="{FF2B5EF4-FFF2-40B4-BE49-F238E27FC236}">
                      <a16:creationId xmlns:a16="http://schemas.microsoft.com/office/drawing/2014/main" id="{2A6D25E7-231B-EA35-1306-43920D99285C}"/>
                    </a:ext>
                  </a:extLst>
                </p:cNvPr>
                <p:cNvGrpSpPr/>
                <p:nvPr/>
              </p:nvGrpSpPr>
              <p:grpSpPr>
                <a:xfrm>
                  <a:off x="1645485" y="726505"/>
                  <a:ext cx="1278092" cy="1171178"/>
                  <a:chOff x="1282644" y="726505"/>
                  <a:chExt cx="1278092" cy="1171178"/>
                </a:xfrm>
              </p:grpSpPr>
              <p:sp>
                <p:nvSpPr>
                  <p:cNvPr id="1141" name="楕円 1140">
                    <a:extLst>
                      <a:ext uri="{FF2B5EF4-FFF2-40B4-BE49-F238E27FC236}">
                        <a16:creationId xmlns:a16="http://schemas.microsoft.com/office/drawing/2014/main" id="{BA92F574-3951-A1F9-A70C-A48A1FFAC669}"/>
                      </a:ext>
                    </a:extLst>
                  </p:cNvPr>
                  <p:cNvSpPr/>
                  <p:nvPr/>
                </p:nvSpPr>
                <p:spPr>
                  <a:xfrm>
                    <a:off x="1282644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2" name="楕円 1141">
                    <a:extLst>
                      <a:ext uri="{FF2B5EF4-FFF2-40B4-BE49-F238E27FC236}">
                        <a16:creationId xmlns:a16="http://schemas.microsoft.com/office/drawing/2014/main" id="{B65B594E-B06B-81A8-96A3-43AF7D4C9BB2}"/>
                      </a:ext>
                    </a:extLst>
                  </p:cNvPr>
                  <p:cNvSpPr/>
                  <p:nvPr/>
                </p:nvSpPr>
                <p:spPr>
                  <a:xfrm>
                    <a:off x="2348626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3" name="楕円 1142">
                    <a:extLst>
                      <a:ext uri="{FF2B5EF4-FFF2-40B4-BE49-F238E27FC236}">
                        <a16:creationId xmlns:a16="http://schemas.microsoft.com/office/drawing/2014/main" id="{3008FC0C-51C3-0CDA-BB09-F75E61456BE4}"/>
                      </a:ext>
                    </a:extLst>
                  </p:cNvPr>
                  <p:cNvSpPr/>
                  <p:nvPr/>
                </p:nvSpPr>
                <p:spPr>
                  <a:xfrm>
                    <a:off x="1363931" y="726505"/>
                    <a:ext cx="1115393" cy="1115392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4" name="アーチ 1143">
                    <a:extLst>
                      <a:ext uri="{FF2B5EF4-FFF2-40B4-BE49-F238E27FC236}">
                        <a16:creationId xmlns:a16="http://schemas.microsoft.com/office/drawing/2014/main" id="{1DC1C593-C8B0-CE8B-5807-0FBC7524D607}"/>
                      </a:ext>
                    </a:extLst>
                  </p:cNvPr>
                  <p:cNvSpPr/>
                  <p:nvPr/>
                </p:nvSpPr>
                <p:spPr>
                  <a:xfrm>
                    <a:off x="1772369" y="1602508"/>
                    <a:ext cx="295176" cy="295175"/>
                  </a:xfrm>
                  <a:prstGeom prst="blockArc">
                    <a:avLst>
                      <a:gd name="adj1" fmla="val 12426846"/>
                      <a:gd name="adj2" fmla="val 19680107"/>
                      <a:gd name="adj3" fmla="val 14627"/>
                    </a:avLst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1135" name="正方形/長方形 1134">
                  <a:extLst>
                    <a:ext uri="{FF2B5EF4-FFF2-40B4-BE49-F238E27FC236}">
                      <a16:creationId xmlns:a16="http://schemas.microsoft.com/office/drawing/2014/main" id="{2C185F6D-F87D-4322-FD0A-B1522BC06248}"/>
                    </a:ext>
                  </a:extLst>
                </p:cNvPr>
                <p:cNvSpPr/>
                <p:nvPr/>
              </p:nvSpPr>
              <p:spPr>
                <a:xfrm>
                  <a:off x="2264117" y="1892941"/>
                  <a:ext cx="45719" cy="572445"/>
                </a:xfrm>
                <a:prstGeom prst="rect">
                  <a:avLst/>
                </a:prstGeom>
                <a:solidFill>
                  <a:schemeClr val="accent5">
                    <a:lumMod val="7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DF3CB8DF-9800-E548-1983-58E819663AC1}"/>
                    </a:ext>
                  </a:extLst>
                </p:cNvPr>
                <p:cNvSpPr/>
                <p:nvPr/>
              </p:nvSpPr>
              <p:spPr>
                <a:xfrm>
                  <a:off x="1958610" y="2466868"/>
                  <a:ext cx="650986" cy="119063"/>
                </a:xfrm>
                <a:custGeom>
                  <a:avLst/>
                  <a:gdLst>
                    <a:gd name="connsiteX0" fmla="*/ 0 w 650986"/>
                    <a:gd name="connsiteY0" fmla="*/ 0 h 119063"/>
                    <a:gd name="connsiteX1" fmla="*/ 650986 w 650986"/>
                    <a:gd name="connsiteY1" fmla="*/ 0 h 119063"/>
                    <a:gd name="connsiteX2" fmla="*/ 643195 w 650986"/>
                    <a:gd name="connsiteY2" fmla="*/ 119063 h 119063"/>
                    <a:gd name="connsiteX3" fmla="*/ 7792 w 650986"/>
                    <a:gd name="connsiteY3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986" h="119063">
                      <a:moveTo>
                        <a:pt x="0" y="0"/>
                      </a:moveTo>
                      <a:lnTo>
                        <a:pt x="650986" y="0"/>
                      </a:lnTo>
                      <a:lnTo>
                        <a:pt x="643195" y="119063"/>
                      </a:lnTo>
                      <a:lnTo>
                        <a:pt x="7792" y="11906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四角形: 角を丸くする 1136">
                  <a:extLst>
                    <a:ext uri="{FF2B5EF4-FFF2-40B4-BE49-F238E27FC236}">
                      <a16:creationId xmlns:a16="http://schemas.microsoft.com/office/drawing/2014/main" id="{1E2999A3-4402-BF58-B8B8-C65ACFEB1CA6}"/>
                    </a:ext>
                  </a:extLst>
                </p:cNvPr>
                <p:cNvSpPr/>
                <p:nvPr/>
              </p:nvSpPr>
              <p:spPr>
                <a:xfrm>
                  <a:off x="2189483" y="2466868"/>
                  <a:ext cx="189241" cy="117581"/>
                </a:xfrm>
                <a:prstGeom prst="roundRect">
                  <a:avLst>
                    <a:gd name="adj" fmla="val 42994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38" name="グループ化 1137">
                  <a:extLst>
                    <a:ext uri="{FF2B5EF4-FFF2-40B4-BE49-F238E27FC236}">
                      <a16:creationId xmlns:a16="http://schemas.microsoft.com/office/drawing/2014/main" id="{7AA14FB6-06AB-8B5C-67E6-308EFED28177}"/>
                    </a:ext>
                  </a:extLst>
                </p:cNvPr>
                <p:cNvGrpSpPr/>
                <p:nvPr/>
              </p:nvGrpSpPr>
              <p:grpSpPr>
                <a:xfrm>
                  <a:off x="1742344" y="595859"/>
                  <a:ext cx="1082710" cy="559844"/>
                  <a:chOff x="2828995" y="1981244"/>
                  <a:chExt cx="949902" cy="555391"/>
                </a:xfrm>
              </p:grpSpPr>
              <p:sp>
                <p:nvSpPr>
                  <p:cNvPr id="1139" name="フリーフォーム: 図形 1138">
                    <a:extLst>
                      <a:ext uri="{FF2B5EF4-FFF2-40B4-BE49-F238E27FC236}">
                        <a16:creationId xmlns:a16="http://schemas.microsoft.com/office/drawing/2014/main" id="{AAB2A7C9-ADC0-2E47-EB5B-3A096A44CBAD}"/>
                      </a:ext>
                    </a:extLst>
                  </p:cNvPr>
                  <p:cNvSpPr/>
                  <p:nvPr/>
                </p:nvSpPr>
                <p:spPr>
                  <a:xfrm>
                    <a:off x="2832842" y="1981244"/>
                    <a:ext cx="942208" cy="461906"/>
                  </a:xfrm>
                  <a:custGeom>
                    <a:avLst/>
                    <a:gdLst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2208" h="436793">
                        <a:moveTo>
                          <a:pt x="471104" y="0"/>
                        </a:moveTo>
                        <a:cubicBezTo>
                          <a:pt x="805399" y="0"/>
                          <a:pt x="892118" y="162805"/>
                          <a:pt x="936406" y="379232"/>
                        </a:cubicBezTo>
                        <a:lnTo>
                          <a:pt x="942208" y="436793"/>
                        </a:lnTo>
                        <a:lnTo>
                          <a:pt x="841847" y="428749"/>
                        </a:lnTo>
                        <a:cubicBezTo>
                          <a:pt x="722094" y="422423"/>
                          <a:pt x="598102" y="419100"/>
                          <a:pt x="471104" y="419100"/>
                        </a:cubicBezTo>
                        <a:cubicBezTo>
                          <a:pt x="344106" y="419100"/>
                          <a:pt x="220114" y="422423"/>
                          <a:pt x="100361" y="428749"/>
                        </a:cubicBezTo>
                        <a:lnTo>
                          <a:pt x="0" y="436793"/>
                        </a:lnTo>
                        <a:lnTo>
                          <a:pt x="5802" y="379232"/>
                        </a:lnTo>
                        <a:cubicBezTo>
                          <a:pt x="50090" y="162805"/>
                          <a:pt x="136809" y="0"/>
                          <a:pt x="471104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0" name="フリーフォーム: 図形 1139">
                    <a:extLst>
                      <a:ext uri="{FF2B5EF4-FFF2-40B4-BE49-F238E27FC236}">
                        <a16:creationId xmlns:a16="http://schemas.microsoft.com/office/drawing/2014/main" id="{D62225A3-2C37-82D0-C5F2-2D32CCAAF18B}"/>
                      </a:ext>
                    </a:extLst>
                  </p:cNvPr>
                  <p:cNvSpPr/>
                  <p:nvPr/>
                </p:nvSpPr>
                <p:spPr>
                  <a:xfrm>
                    <a:off x="2828995" y="2392927"/>
                    <a:ext cx="949902" cy="143708"/>
                  </a:xfrm>
                  <a:custGeom>
                    <a:avLst/>
                    <a:gdLst>
                      <a:gd name="connsiteX0" fmla="*/ 472570 w 949902"/>
                      <a:gd name="connsiteY0" fmla="*/ 0 h 169902"/>
                      <a:gd name="connsiteX1" fmla="*/ 845694 w 949902"/>
                      <a:gd name="connsiteY1" fmla="*/ 64211 h 169902"/>
                      <a:gd name="connsiteX2" fmla="*/ 946055 w 949902"/>
                      <a:gd name="connsiteY2" fmla="*/ 66126 h 169902"/>
                      <a:gd name="connsiteX3" fmla="*/ 949902 w 949902"/>
                      <a:gd name="connsiteY3" fmla="*/ 75211 h 169902"/>
                      <a:gd name="connsiteX4" fmla="*/ 810792 w 949902"/>
                      <a:gd name="connsiteY4" fmla="*/ 155175 h 169902"/>
                      <a:gd name="connsiteX5" fmla="*/ 719050 w 949902"/>
                      <a:gd name="connsiteY5" fmla="*/ 169902 h 169902"/>
                      <a:gd name="connsiteX6" fmla="*/ 661849 w 949902"/>
                      <a:gd name="connsiteY6" fmla="*/ 159634 h 169902"/>
                      <a:gd name="connsiteX7" fmla="*/ 472570 w 949902"/>
                      <a:gd name="connsiteY7" fmla="*/ 135732 h 169902"/>
                      <a:gd name="connsiteX8" fmla="*/ 285672 w 949902"/>
                      <a:gd name="connsiteY8" fmla="*/ 159634 h 169902"/>
                      <a:gd name="connsiteX9" fmla="*/ 230121 w 949902"/>
                      <a:gd name="connsiteY9" fmla="*/ 169785 h 169902"/>
                      <a:gd name="connsiteX10" fmla="*/ 139110 w 949902"/>
                      <a:gd name="connsiteY10" fmla="*/ 155175 h 169902"/>
                      <a:gd name="connsiteX11" fmla="*/ 0 w 949902"/>
                      <a:gd name="connsiteY11" fmla="*/ 75211 h 169902"/>
                      <a:gd name="connsiteX12" fmla="*/ 3847 w 949902"/>
                      <a:gd name="connsiteY12" fmla="*/ 66126 h 169902"/>
                      <a:gd name="connsiteX13" fmla="*/ 104208 w 949902"/>
                      <a:gd name="connsiteY13" fmla="*/ 64211 h 169902"/>
                      <a:gd name="connsiteX14" fmla="*/ 472570 w 949902"/>
                      <a:gd name="connsiteY14" fmla="*/ 0 h 169902"/>
                      <a:gd name="connsiteX0" fmla="*/ 472570 w 949902"/>
                      <a:gd name="connsiteY0" fmla="*/ 0 h 143708"/>
                      <a:gd name="connsiteX1" fmla="*/ 845694 w 949902"/>
                      <a:gd name="connsiteY1" fmla="*/ 38017 h 143708"/>
                      <a:gd name="connsiteX2" fmla="*/ 946055 w 949902"/>
                      <a:gd name="connsiteY2" fmla="*/ 39932 h 143708"/>
                      <a:gd name="connsiteX3" fmla="*/ 949902 w 949902"/>
                      <a:gd name="connsiteY3" fmla="*/ 49017 h 143708"/>
                      <a:gd name="connsiteX4" fmla="*/ 810792 w 949902"/>
                      <a:gd name="connsiteY4" fmla="*/ 128981 h 143708"/>
                      <a:gd name="connsiteX5" fmla="*/ 719050 w 949902"/>
                      <a:gd name="connsiteY5" fmla="*/ 143708 h 143708"/>
                      <a:gd name="connsiteX6" fmla="*/ 661849 w 949902"/>
                      <a:gd name="connsiteY6" fmla="*/ 133440 h 143708"/>
                      <a:gd name="connsiteX7" fmla="*/ 472570 w 949902"/>
                      <a:gd name="connsiteY7" fmla="*/ 109538 h 143708"/>
                      <a:gd name="connsiteX8" fmla="*/ 285672 w 949902"/>
                      <a:gd name="connsiteY8" fmla="*/ 133440 h 143708"/>
                      <a:gd name="connsiteX9" fmla="*/ 230121 w 949902"/>
                      <a:gd name="connsiteY9" fmla="*/ 143591 h 143708"/>
                      <a:gd name="connsiteX10" fmla="*/ 139110 w 949902"/>
                      <a:gd name="connsiteY10" fmla="*/ 128981 h 143708"/>
                      <a:gd name="connsiteX11" fmla="*/ 0 w 949902"/>
                      <a:gd name="connsiteY11" fmla="*/ 49017 h 143708"/>
                      <a:gd name="connsiteX12" fmla="*/ 3847 w 949902"/>
                      <a:gd name="connsiteY12" fmla="*/ 39932 h 143708"/>
                      <a:gd name="connsiteX13" fmla="*/ 104208 w 949902"/>
                      <a:gd name="connsiteY13" fmla="*/ 38017 h 143708"/>
                      <a:gd name="connsiteX14" fmla="*/ 472570 w 949902"/>
                      <a:gd name="connsiteY14" fmla="*/ 0 h 143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949902" h="143708">
                        <a:moveTo>
                          <a:pt x="472570" y="0"/>
                        </a:moveTo>
                        <a:cubicBezTo>
                          <a:pt x="599568" y="0"/>
                          <a:pt x="725941" y="36510"/>
                          <a:pt x="845694" y="38017"/>
                        </a:cubicBezTo>
                        <a:lnTo>
                          <a:pt x="946055" y="39932"/>
                        </a:lnTo>
                        <a:lnTo>
                          <a:pt x="949902" y="49017"/>
                        </a:lnTo>
                        <a:cubicBezTo>
                          <a:pt x="949902" y="80245"/>
                          <a:pt x="896741" y="108517"/>
                          <a:pt x="810792" y="128981"/>
                        </a:cubicBezTo>
                        <a:lnTo>
                          <a:pt x="719050" y="143708"/>
                        </a:lnTo>
                        <a:lnTo>
                          <a:pt x="661849" y="133440"/>
                        </a:lnTo>
                        <a:cubicBezTo>
                          <a:pt x="599412" y="121418"/>
                          <a:pt x="536069" y="109538"/>
                          <a:pt x="472570" y="109538"/>
                        </a:cubicBezTo>
                        <a:cubicBezTo>
                          <a:pt x="409071" y="109538"/>
                          <a:pt x="346919" y="121418"/>
                          <a:pt x="285672" y="133440"/>
                        </a:cubicBezTo>
                        <a:lnTo>
                          <a:pt x="230121" y="143591"/>
                        </a:lnTo>
                        <a:lnTo>
                          <a:pt x="139110" y="128981"/>
                        </a:lnTo>
                        <a:cubicBezTo>
                          <a:pt x="53161" y="108517"/>
                          <a:pt x="0" y="80245"/>
                          <a:pt x="0" y="49017"/>
                        </a:cubicBezTo>
                        <a:lnTo>
                          <a:pt x="3847" y="39932"/>
                        </a:lnTo>
                        <a:lnTo>
                          <a:pt x="104208" y="38017"/>
                        </a:lnTo>
                        <a:cubicBezTo>
                          <a:pt x="223961" y="36510"/>
                          <a:pt x="345572" y="0"/>
                          <a:pt x="472570" y="0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7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D87E02D5-9FB6-84DC-7040-19CC3BB60CBE}"/>
                  </a:ext>
                </a:extLst>
              </p:cNvPr>
              <p:cNvSpPr/>
              <p:nvPr/>
            </p:nvSpPr>
            <p:spPr>
              <a:xfrm>
                <a:off x="1672269" y="1220258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A532563E-F33D-9645-8341-042242A66C97}"/>
                  </a:ext>
                </a:extLst>
              </p:cNvPr>
              <p:cNvSpPr/>
              <p:nvPr/>
            </p:nvSpPr>
            <p:spPr>
              <a:xfrm>
                <a:off x="2256469" y="1220258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8F53D4F2-CCBE-7584-7289-FBF98B78B22C}"/>
                </a:ext>
              </a:extLst>
            </p:cNvPr>
            <p:cNvGrpSpPr/>
            <p:nvPr/>
          </p:nvGrpSpPr>
          <p:grpSpPr>
            <a:xfrm>
              <a:off x="7103356" y="2407009"/>
              <a:ext cx="2088232" cy="1026900"/>
              <a:chOff x="1368152" y="860176"/>
              <a:chExt cx="3710905" cy="1824861"/>
            </a:xfrm>
          </p:grpSpPr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D7F6A8B5-FBCC-A9C6-9AD5-9B1507DE0E3A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E77E7CB2-94F2-274E-B390-8F364A9EDB8A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E3A784B0-A171-9173-FDDF-E6B145173E57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1BC2693E-1941-61D4-8FAC-0146D336F243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4FEF7275-1EB2-1DD9-51F3-82BA12CDD964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23E38F65-EC65-8F2B-07CF-F46884471872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302CA9D6-A3D2-8A4D-75AF-BD30185DF3E7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四角形: 角を丸くする 419">
                <a:extLst>
                  <a:ext uri="{FF2B5EF4-FFF2-40B4-BE49-F238E27FC236}">
                    <a16:creationId xmlns:a16="http://schemas.microsoft.com/office/drawing/2014/main" id="{13E28BA7-4B7B-75B1-9B9F-17B2120193FA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86ECD5F7-C04E-38C9-2403-E145DBDF9550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A503C190-E8BC-511D-7729-976B6A05D2BE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D1D2D889-9E7A-0BDA-0339-C5D8A91F50DD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8E3AD052-7512-C030-C3F2-2D145C716578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BFCDFE94-43C4-755A-0D37-C1039847A305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CA0DD387-08C4-B992-7351-9C84F820F1F9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A2BDF68F-D765-0A76-4D48-CF7608D4C310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FB547BF9-4483-DB49-B726-610CE074D0DE}"/>
                </a:ext>
              </a:extLst>
            </p:cNvPr>
            <p:cNvGrpSpPr/>
            <p:nvPr/>
          </p:nvGrpSpPr>
          <p:grpSpPr>
            <a:xfrm rot="20700000">
              <a:off x="7417628" y="1540161"/>
              <a:ext cx="527532" cy="754674"/>
              <a:chOff x="-1449617" y="2846046"/>
              <a:chExt cx="1514624" cy="2166785"/>
            </a:xfrm>
          </p:grpSpPr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D386854F-9FA9-984B-5F95-9B3DE3E595EE}"/>
                  </a:ext>
                </a:extLst>
              </p:cNvPr>
              <p:cNvSpPr/>
              <p:nvPr/>
            </p:nvSpPr>
            <p:spPr>
              <a:xfrm>
                <a:off x="-1449617" y="2846046"/>
                <a:ext cx="1237302" cy="2166785"/>
              </a:xfrm>
              <a:custGeom>
                <a:avLst/>
                <a:gdLst>
                  <a:gd name="connsiteX0" fmla="*/ 761593 w 1237302"/>
                  <a:gd name="connsiteY0" fmla="*/ 0 h 2166785"/>
                  <a:gd name="connsiteX1" fmla="*/ 895047 w 1237302"/>
                  <a:gd name="connsiteY1" fmla="*/ 133454 h 2166785"/>
                  <a:gd name="connsiteX2" fmla="*/ 895047 w 1237302"/>
                  <a:gd name="connsiteY2" fmla="*/ 1108465 h 2166785"/>
                  <a:gd name="connsiteX3" fmla="*/ 939289 w 1237302"/>
                  <a:gd name="connsiteY3" fmla="*/ 1108465 h 2166785"/>
                  <a:gd name="connsiteX4" fmla="*/ 939289 w 1237302"/>
                  <a:gd name="connsiteY4" fmla="*/ 254511 h 2166785"/>
                  <a:gd name="connsiteX5" fmla="*/ 1072743 w 1237302"/>
                  <a:gd name="connsiteY5" fmla="*/ 121057 h 2166785"/>
                  <a:gd name="connsiteX6" fmla="*/ 1206197 w 1237302"/>
                  <a:gd name="connsiteY6" fmla="*/ 254511 h 2166785"/>
                  <a:gd name="connsiteX7" fmla="*/ 1206197 w 1237302"/>
                  <a:gd name="connsiteY7" fmla="*/ 1226824 h 2166785"/>
                  <a:gd name="connsiteX8" fmla="*/ 1204343 w 1237302"/>
                  <a:gd name="connsiteY8" fmla="*/ 1226824 h 2166785"/>
                  <a:gd name="connsiteX9" fmla="*/ 1237302 w 1237302"/>
                  <a:gd name="connsiteY9" fmla="*/ 1770741 h 2166785"/>
                  <a:gd name="connsiteX10" fmla="*/ 841258 w 1237302"/>
                  <a:gd name="connsiteY10" fmla="*/ 2166785 h 2166785"/>
                  <a:gd name="connsiteX11" fmla="*/ 396044 w 1237302"/>
                  <a:gd name="connsiteY11" fmla="*/ 2166785 h 2166785"/>
                  <a:gd name="connsiteX12" fmla="*/ 0 w 1237302"/>
                  <a:gd name="connsiteY12" fmla="*/ 1770741 h 2166785"/>
                  <a:gd name="connsiteX13" fmla="*/ 34414 w 1237302"/>
                  <a:gd name="connsiteY13" fmla="*/ 1202826 h 2166785"/>
                  <a:gd name="connsiteX14" fmla="*/ 34414 w 1237302"/>
                  <a:gd name="connsiteY14" fmla="*/ 515778 h 2166785"/>
                  <a:gd name="connsiteX15" fmla="*/ 153581 w 1237302"/>
                  <a:gd name="connsiteY15" fmla="*/ 396611 h 2166785"/>
                  <a:gd name="connsiteX16" fmla="*/ 272748 w 1237302"/>
                  <a:gd name="connsiteY16" fmla="*/ 515778 h 2166785"/>
                  <a:gd name="connsiteX17" fmla="*/ 272747 w 1237302"/>
                  <a:gd name="connsiteY17" fmla="*/ 1108465 h 2166785"/>
                  <a:gd name="connsiteX18" fmla="*/ 316989 w 1237302"/>
                  <a:gd name="connsiteY18" fmla="*/ 1108465 h 2166785"/>
                  <a:gd name="connsiteX19" fmla="*/ 316989 w 1237302"/>
                  <a:gd name="connsiteY19" fmla="*/ 254511 h 2166785"/>
                  <a:gd name="connsiteX20" fmla="*/ 450443 w 1237302"/>
                  <a:gd name="connsiteY20" fmla="*/ 121057 h 2166785"/>
                  <a:gd name="connsiteX21" fmla="*/ 583897 w 1237302"/>
                  <a:gd name="connsiteY21" fmla="*/ 254511 h 2166785"/>
                  <a:gd name="connsiteX22" fmla="*/ 583897 w 1237302"/>
                  <a:gd name="connsiteY22" fmla="*/ 1108465 h 2166785"/>
                  <a:gd name="connsiteX23" fmla="*/ 628139 w 1237302"/>
                  <a:gd name="connsiteY23" fmla="*/ 1108465 h 2166785"/>
                  <a:gd name="connsiteX24" fmla="*/ 628139 w 1237302"/>
                  <a:gd name="connsiteY24" fmla="*/ 133454 h 2166785"/>
                  <a:gd name="connsiteX25" fmla="*/ 761593 w 1237302"/>
                  <a:gd name="connsiteY25" fmla="*/ 0 h 2166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7302" h="2166785">
                    <a:moveTo>
                      <a:pt x="761593" y="0"/>
                    </a:moveTo>
                    <a:cubicBezTo>
                      <a:pt x="835298" y="0"/>
                      <a:pt x="895047" y="59749"/>
                      <a:pt x="895047" y="133454"/>
                    </a:cubicBezTo>
                    <a:lnTo>
                      <a:pt x="895047" y="1108465"/>
                    </a:lnTo>
                    <a:lnTo>
                      <a:pt x="939289" y="1108465"/>
                    </a:lnTo>
                    <a:lnTo>
                      <a:pt x="939289" y="254511"/>
                    </a:lnTo>
                    <a:cubicBezTo>
                      <a:pt x="939289" y="180806"/>
                      <a:pt x="999038" y="121057"/>
                      <a:pt x="1072743" y="121057"/>
                    </a:cubicBezTo>
                    <a:cubicBezTo>
                      <a:pt x="1146448" y="121057"/>
                      <a:pt x="1206197" y="180806"/>
                      <a:pt x="1206197" y="254511"/>
                    </a:cubicBezTo>
                    <a:lnTo>
                      <a:pt x="1206197" y="1226824"/>
                    </a:lnTo>
                    <a:lnTo>
                      <a:pt x="1204343" y="1226824"/>
                    </a:lnTo>
                    <a:lnTo>
                      <a:pt x="1237302" y="1770741"/>
                    </a:lnTo>
                    <a:cubicBezTo>
                      <a:pt x="1237302" y="1989470"/>
                      <a:pt x="1059987" y="2166785"/>
                      <a:pt x="841258" y="2166785"/>
                    </a:cubicBezTo>
                    <a:lnTo>
                      <a:pt x="396044" y="2166785"/>
                    </a:lnTo>
                    <a:cubicBezTo>
                      <a:pt x="177315" y="2166785"/>
                      <a:pt x="0" y="1989470"/>
                      <a:pt x="0" y="1770741"/>
                    </a:cubicBezTo>
                    <a:lnTo>
                      <a:pt x="34414" y="1202826"/>
                    </a:lnTo>
                    <a:lnTo>
                      <a:pt x="34414" y="515778"/>
                    </a:lnTo>
                    <a:cubicBezTo>
                      <a:pt x="34414" y="449964"/>
                      <a:pt x="87767" y="396611"/>
                      <a:pt x="153581" y="396611"/>
                    </a:cubicBezTo>
                    <a:cubicBezTo>
                      <a:pt x="219395" y="396611"/>
                      <a:pt x="272748" y="449964"/>
                      <a:pt x="272748" y="515778"/>
                    </a:cubicBezTo>
                    <a:lnTo>
                      <a:pt x="272747" y="1108465"/>
                    </a:lnTo>
                    <a:lnTo>
                      <a:pt x="316989" y="1108465"/>
                    </a:lnTo>
                    <a:lnTo>
                      <a:pt x="316989" y="254511"/>
                    </a:lnTo>
                    <a:cubicBezTo>
                      <a:pt x="316989" y="180806"/>
                      <a:pt x="376738" y="121057"/>
                      <a:pt x="450443" y="121057"/>
                    </a:cubicBezTo>
                    <a:cubicBezTo>
                      <a:pt x="524148" y="121057"/>
                      <a:pt x="583897" y="180806"/>
                      <a:pt x="583897" y="254511"/>
                    </a:cubicBezTo>
                    <a:lnTo>
                      <a:pt x="583897" y="1108465"/>
                    </a:lnTo>
                    <a:lnTo>
                      <a:pt x="628139" y="1108465"/>
                    </a:lnTo>
                    <a:lnTo>
                      <a:pt x="628139" y="133454"/>
                    </a:lnTo>
                    <a:cubicBezTo>
                      <a:pt x="628139" y="59749"/>
                      <a:pt x="687888" y="0"/>
                      <a:pt x="76159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07310E52-9DCC-4EA5-969E-772738D71D3F}"/>
                  </a:ext>
                </a:extLst>
              </p:cNvPr>
              <p:cNvSpPr/>
              <p:nvPr/>
            </p:nvSpPr>
            <p:spPr>
              <a:xfrm>
                <a:off x="-546261" y="3623914"/>
                <a:ext cx="611268" cy="1201871"/>
              </a:xfrm>
              <a:custGeom>
                <a:avLst/>
                <a:gdLst>
                  <a:gd name="connsiteX0" fmla="*/ 521156 w 674559"/>
                  <a:gd name="connsiteY0" fmla="*/ 0 h 1201871"/>
                  <a:gd name="connsiteX1" fmla="*/ 674559 w 674559"/>
                  <a:gd name="connsiteY1" fmla="*/ 153403 h 1201871"/>
                  <a:gd name="connsiteX2" fmla="*/ 674558 w 674559"/>
                  <a:gd name="connsiteY2" fmla="*/ 602630 h 1201871"/>
                  <a:gd name="connsiteX3" fmla="*/ 674419 w 674559"/>
                  <a:gd name="connsiteY3" fmla="*/ 602630 h 1201871"/>
                  <a:gd name="connsiteX4" fmla="*/ 674501 w 674559"/>
                  <a:gd name="connsiteY4" fmla="*/ 603814 h 1201871"/>
                  <a:gd name="connsiteX5" fmla="*/ 655086 w 674559"/>
                  <a:gd name="connsiteY5" fmla="*/ 661553 h 1201871"/>
                  <a:gd name="connsiteX6" fmla="*/ 343132 w 674559"/>
                  <a:gd name="connsiteY6" fmla="*/ 1201871 h 1201871"/>
                  <a:gd name="connsiteX7" fmla="*/ 121750 w 674559"/>
                  <a:gd name="connsiteY7" fmla="*/ 1074056 h 1201871"/>
                  <a:gd name="connsiteX8" fmla="*/ 64468 w 674559"/>
                  <a:gd name="connsiteY8" fmla="*/ 1146933 h 1201871"/>
                  <a:gd name="connsiteX9" fmla="*/ 63291 w 674559"/>
                  <a:gd name="connsiteY9" fmla="*/ 829805 h 1201871"/>
                  <a:gd name="connsiteX10" fmla="*/ 217262 w 674559"/>
                  <a:gd name="connsiteY10" fmla="*/ 727239 h 1201871"/>
                  <a:gd name="connsiteX11" fmla="*/ 263946 w 674559"/>
                  <a:gd name="connsiteY11" fmla="*/ 725415 h 1201871"/>
                  <a:gd name="connsiteX12" fmla="*/ 367753 w 674559"/>
                  <a:gd name="connsiteY12" fmla="*/ 545615 h 1201871"/>
                  <a:gd name="connsiteX13" fmla="*/ 367753 w 674559"/>
                  <a:gd name="connsiteY13" fmla="*/ 153403 h 1201871"/>
                  <a:gd name="connsiteX14" fmla="*/ 521156 w 674559"/>
                  <a:gd name="connsiteY14" fmla="*/ 0 h 1201871"/>
                  <a:gd name="connsiteX0" fmla="*/ 121750 w 674559"/>
                  <a:gd name="connsiteY0" fmla="*/ 1074056 h 1201871"/>
                  <a:gd name="connsiteX1" fmla="*/ 64468 w 674559"/>
                  <a:gd name="connsiteY1" fmla="*/ 1146933 h 1201871"/>
                  <a:gd name="connsiteX2" fmla="*/ 63291 w 674559"/>
                  <a:gd name="connsiteY2" fmla="*/ 829805 h 1201871"/>
                  <a:gd name="connsiteX3" fmla="*/ 217262 w 674559"/>
                  <a:gd name="connsiteY3" fmla="*/ 727239 h 1201871"/>
                  <a:gd name="connsiteX4" fmla="*/ 263946 w 674559"/>
                  <a:gd name="connsiteY4" fmla="*/ 725415 h 1201871"/>
                  <a:gd name="connsiteX5" fmla="*/ 367753 w 674559"/>
                  <a:gd name="connsiteY5" fmla="*/ 545615 h 1201871"/>
                  <a:gd name="connsiteX6" fmla="*/ 367753 w 674559"/>
                  <a:gd name="connsiteY6" fmla="*/ 153403 h 1201871"/>
                  <a:gd name="connsiteX7" fmla="*/ 521156 w 674559"/>
                  <a:gd name="connsiteY7" fmla="*/ 0 h 1201871"/>
                  <a:gd name="connsiteX8" fmla="*/ 674559 w 674559"/>
                  <a:gd name="connsiteY8" fmla="*/ 153403 h 1201871"/>
                  <a:gd name="connsiteX9" fmla="*/ 674558 w 674559"/>
                  <a:gd name="connsiteY9" fmla="*/ 602630 h 1201871"/>
                  <a:gd name="connsiteX10" fmla="*/ 674419 w 674559"/>
                  <a:gd name="connsiteY10" fmla="*/ 602630 h 1201871"/>
                  <a:gd name="connsiteX11" fmla="*/ 674501 w 674559"/>
                  <a:gd name="connsiteY11" fmla="*/ 603814 h 1201871"/>
                  <a:gd name="connsiteX12" fmla="*/ 655086 w 674559"/>
                  <a:gd name="connsiteY12" fmla="*/ 661553 h 1201871"/>
                  <a:gd name="connsiteX13" fmla="*/ 343132 w 674559"/>
                  <a:gd name="connsiteY13" fmla="*/ 1201871 h 1201871"/>
                  <a:gd name="connsiteX14" fmla="*/ 213190 w 674559"/>
                  <a:gd name="connsiteY14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13" fmla="*/ 213190 w 674559"/>
                  <a:gd name="connsiteY13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0" fmla="*/ 0 w 611268"/>
                  <a:gd name="connsiteY0" fmla="*/ 829805 h 1201871"/>
                  <a:gd name="connsiteX1" fmla="*/ 153971 w 611268"/>
                  <a:gd name="connsiteY1" fmla="*/ 727239 h 1201871"/>
                  <a:gd name="connsiteX2" fmla="*/ 200655 w 611268"/>
                  <a:gd name="connsiteY2" fmla="*/ 725415 h 1201871"/>
                  <a:gd name="connsiteX3" fmla="*/ 304462 w 611268"/>
                  <a:gd name="connsiteY3" fmla="*/ 545615 h 1201871"/>
                  <a:gd name="connsiteX4" fmla="*/ 304462 w 611268"/>
                  <a:gd name="connsiteY4" fmla="*/ 153403 h 1201871"/>
                  <a:gd name="connsiteX5" fmla="*/ 457865 w 611268"/>
                  <a:gd name="connsiteY5" fmla="*/ 0 h 1201871"/>
                  <a:gd name="connsiteX6" fmla="*/ 611268 w 611268"/>
                  <a:gd name="connsiteY6" fmla="*/ 153403 h 1201871"/>
                  <a:gd name="connsiteX7" fmla="*/ 611267 w 611268"/>
                  <a:gd name="connsiteY7" fmla="*/ 602630 h 1201871"/>
                  <a:gd name="connsiteX8" fmla="*/ 611128 w 611268"/>
                  <a:gd name="connsiteY8" fmla="*/ 602630 h 1201871"/>
                  <a:gd name="connsiteX9" fmla="*/ 611210 w 611268"/>
                  <a:gd name="connsiteY9" fmla="*/ 603814 h 1201871"/>
                  <a:gd name="connsiteX10" fmla="*/ 591795 w 611268"/>
                  <a:gd name="connsiteY10" fmla="*/ 661553 h 1201871"/>
                  <a:gd name="connsiteX11" fmla="*/ 279841 w 611268"/>
                  <a:gd name="connsiteY11" fmla="*/ 1201871 h 120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1268" h="1201871">
                    <a:moveTo>
                      <a:pt x="0" y="829805"/>
                    </a:moveTo>
                    <a:cubicBezTo>
                      <a:pt x="42423" y="775833"/>
                      <a:pt x="98157" y="740590"/>
                      <a:pt x="153971" y="727239"/>
                    </a:cubicBezTo>
                    <a:lnTo>
                      <a:pt x="200655" y="725415"/>
                    </a:lnTo>
                    <a:lnTo>
                      <a:pt x="304462" y="545615"/>
                    </a:lnTo>
                    <a:lnTo>
                      <a:pt x="304462" y="153403"/>
                    </a:lnTo>
                    <a:cubicBezTo>
                      <a:pt x="304462" y="68681"/>
                      <a:pt x="373143" y="0"/>
                      <a:pt x="457865" y="0"/>
                    </a:cubicBezTo>
                    <a:cubicBezTo>
                      <a:pt x="542587" y="0"/>
                      <a:pt x="611268" y="68681"/>
                      <a:pt x="611268" y="153403"/>
                    </a:cubicBezTo>
                    <a:cubicBezTo>
                      <a:pt x="611268" y="303145"/>
                      <a:pt x="611267" y="452888"/>
                      <a:pt x="611267" y="602630"/>
                    </a:cubicBezTo>
                    <a:lnTo>
                      <a:pt x="611128" y="602630"/>
                    </a:lnTo>
                    <a:cubicBezTo>
                      <a:pt x="611155" y="603025"/>
                      <a:pt x="611183" y="603419"/>
                      <a:pt x="611210" y="603814"/>
                    </a:cubicBezTo>
                    <a:cubicBezTo>
                      <a:pt x="608756" y="623589"/>
                      <a:pt x="602385" y="643210"/>
                      <a:pt x="591795" y="661553"/>
                    </a:cubicBezTo>
                    <a:lnTo>
                      <a:pt x="279841" y="1201871"/>
                    </a:lnTo>
                  </a:path>
                </a:pathLst>
              </a:custGeom>
              <a:solidFill>
                <a:srgbClr val="FFCC99"/>
              </a:solidFill>
              <a:ln w="38100" cap="rnd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19F1CD7E-314C-4440-4116-5DF235C65EA3}"/>
                </a:ext>
              </a:extLst>
            </p:cNvPr>
            <p:cNvGrpSpPr/>
            <p:nvPr/>
          </p:nvGrpSpPr>
          <p:grpSpPr>
            <a:xfrm rot="900000" flipH="1">
              <a:off x="8373890" y="1540161"/>
              <a:ext cx="527532" cy="754674"/>
              <a:chOff x="-1449617" y="2846046"/>
              <a:chExt cx="1514624" cy="2166785"/>
            </a:xfrm>
          </p:grpSpPr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8E66977C-1957-FDFE-FC3A-E9712894503B}"/>
                  </a:ext>
                </a:extLst>
              </p:cNvPr>
              <p:cNvSpPr/>
              <p:nvPr/>
            </p:nvSpPr>
            <p:spPr>
              <a:xfrm>
                <a:off x="-1449617" y="2846046"/>
                <a:ext cx="1237302" cy="2166785"/>
              </a:xfrm>
              <a:custGeom>
                <a:avLst/>
                <a:gdLst>
                  <a:gd name="connsiteX0" fmla="*/ 761593 w 1237302"/>
                  <a:gd name="connsiteY0" fmla="*/ 0 h 2166785"/>
                  <a:gd name="connsiteX1" fmla="*/ 895047 w 1237302"/>
                  <a:gd name="connsiteY1" fmla="*/ 133454 h 2166785"/>
                  <a:gd name="connsiteX2" fmla="*/ 895047 w 1237302"/>
                  <a:gd name="connsiteY2" fmla="*/ 1108465 h 2166785"/>
                  <a:gd name="connsiteX3" fmla="*/ 939289 w 1237302"/>
                  <a:gd name="connsiteY3" fmla="*/ 1108465 h 2166785"/>
                  <a:gd name="connsiteX4" fmla="*/ 939289 w 1237302"/>
                  <a:gd name="connsiteY4" fmla="*/ 254511 h 2166785"/>
                  <a:gd name="connsiteX5" fmla="*/ 1072743 w 1237302"/>
                  <a:gd name="connsiteY5" fmla="*/ 121057 h 2166785"/>
                  <a:gd name="connsiteX6" fmla="*/ 1206197 w 1237302"/>
                  <a:gd name="connsiteY6" fmla="*/ 254511 h 2166785"/>
                  <a:gd name="connsiteX7" fmla="*/ 1206197 w 1237302"/>
                  <a:gd name="connsiteY7" fmla="*/ 1226824 h 2166785"/>
                  <a:gd name="connsiteX8" fmla="*/ 1204343 w 1237302"/>
                  <a:gd name="connsiteY8" fmla="*/ 1226824 h 2166785"/>
                  <a:gd name="connsiteX9" fmla="*/ 1237302 w 1237302"/>
                  <a:gd name="connsiteY9" fmla="*/ 1770741 h 2166785"/>
                  <a:gd name="connsiteX10" fmla="*/ 841258 w 1237302"/>
                  <a:gd name="connsiteY10" fmla="*/ 2166785 h 2166785"/>
                  <a:gd name="connsiteX11" fmla="*/ 396044 w 1237302"/>
                  <a:gd name="connsiteY11" fmla="*/ 2166785 h 2166785"/>
                  <a:gd name="connsiteX12" fmla="*/ 0 w 1237302"/>
                  <a:gd name="connsiteY12" fmla="*/ 1770741 h 2166785"/>
                  <a:gd name="connsiteX13" fmla="*/ 34414 w 1237302"/>
                  <a:gd name="connsiteY13" fmla="*/ 1202826 h 2166785"/>
                  <a:gd name="connsiteX14" fmla="*/ 34414 w 1237302"/>
                  <a:gd name="connsiteY14" fmla="*/ 515778 h 2166785"/>
                  <a:gd name="connsiteX15" fmla="*/ 153581 w 1237302"/>
                  <a:gd name="connsiteY15" fmla="*/ 396611 h 2166785"/>
                  <a:gd name="connsiteX16" fmla="*/ 272748 w 1237302"/>
                  <a:gd name="connsiteY16" fmla="*/ 515778 h 2166785"/>
                  <a:gd name="connsiteX17" fmla="*/ 272747 w 1237302"/>
                  <a:gd name="connsiteY17" fmla="*/ 1108465 h 2166785"/>
                  <a:gd name="connsiteX18" fmla="*/ 316989 w 1237302"/>
                  <a:gd name="connsiteY18" fmla="*/ 1108465 h 2166785"/>
                  <a:gd name="connsiteX19" fmla="*/ 316989 w 1237302"/>
                  <a:gd name="connsiteY19" fmla="*/ 254511 h 2166785"/>
                  <a:gd name="connsiteX20" fmla="*/ 450443 w 1237302"/>
                  <a:gd name="connsiteY20" fmla="*/ 121057 h 2166785"/>
                  <a:gd name="connsiteX21" fmla="*/ 583897 w 1237302"/>
                  <a:gd name="connsiteY21" fmla="*/ 254511 h 2166785"/>
                  <a:gd name="connsiteX22" fmla="*/ 583897 w 1237302"/>
                  <a:gd name="connsiteY22" fmla="*/ 1108465 h 2166785"/>
                  <a:gd name="connsiteX23" fmla="*/ 628139 w 1237302"/>
                  <a:gd name="connsiteY23" fmla="*/ 1108465 h 2166785"/>
                  <a:gd name="connsiteX24" fmla="*/ 628139 w 1237302"/>
                  <a:gd name="connsiteY24" fmla="*/ 133454 h 2166785"/>
                  <a:gd name="connsiteX25" fmla="*/ 761593 w 1237302"/>
                  <a:gd name="connsiteY25" fmla="*/ 0 h 2166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237302" h="2166785">
                    <a:moveTo>
                      <a:pt x="761593" y="0"/>
                    </a:moveTo>
                    <a:cubicBezTo>
                      <a:pt x="835298" y="0"/>
                      <a:pt x="895047" y="59749"/>
                      <a:pt x="895047" y="133454"/>
                    </a:cubicBezTo>
                    <a:lnTo>
                      <a:pt x="895047" y="1108465"/>
                    </a:lnTo>
                    <a:lnTo>
                      <a:pt x="939289" y="1108465"/>
                    </a:lnTo>
                    <a:lnTo>
                      <a:pt x="939289" y="254511"/>
                    </a:lnTo>
                    <a:cubicBezTo>
                      <a:pt x="939289" y="180806"/>
                      <a:pt x="999038" y="121057"/>
                      <a:pt x="1072743" y="121057"/>
                    </a:cubicBezTo>
                    <a:cubicBezTo>
                      <a:pt x="1146448" y="121057"/>
                      <a:pt x="1206197" y="180806"/>
                      <a:pt x="1206197" y="254511"/>
                    </a:cubicBezTo>
                    <a:lnTo>
                      <a:pt x="1206197" y="1226824"/>
                    </a:lnTo>
                    <a:lnTo>
                      <a:pt x="1204343" y="1226824"/>
                    </a:lnTo>
                    <a:lnTo>
                      <a:pt x="1237302" y="1770741"/>
                    </a:lnTo>
                    <a:cubicBezTo>
                      <a:pt x="1237302" y="1989470"/>
                      <a:pt x="1059987" y="2166785"/>
                      <a:pt x="841258" y="2166785"/>
                    </a:cubicBezTo>
                    <a:lnTo>
                      <a:pt x="396044" y="2166785"/>
                    </a:lnTo>
                    <a:cubicBezTo>
                      <a:pt x="177315" y="2166785"/>
                      <a:pt x="0" y="1989470"/>
                      <a:pt x="0" y="1770741"/>
                    </a:cubicBezTo>
                    <a:lnTo>
                      <a:pt x="34414" y="1202826"/>
                    </a:lnTo>
                    <a:lnTo>
                      <a:pt x="34414" y="515778"/>
                    </a:lnTo>
                    <a:cubicBezTo>
                      <a:pt x="34414" y="449964"/>
                      <a:pt x="87767" y="396611"/>
                      <a:pt x="153581" y="396611"/>
                    </a:cubicBezTo>
                    <a:cubicBezTo>
                      <a:pt x="219395" y="396611"/>
                      <a:pt x="272748" y="449964"/>
                      <a:pt x="272748" y="515778"/>
                    </a:cubicBezTo>
                    <a:lnTo>
                      <a:pt x="272747" y="1108465"/>
                    </a:lnTo>
                    <a:lnTo>
                      <a:pt x="316989" y="1108465"/>
                    </a:lnTo>
                    <a:lnTo>
                      <a:pt x="316989" y="254511"/>
                    </a:lnTo>
                    <a:cubicBezTo>
                      <a:pt x="316989" y="180806"/>
                      <a:pt x="376738" y="121057"/>
                      <a:pt x="450443" y="121057"/>
                    </a:cubicBezTo>
                    <a:cubicBezTo>
                      <a:pt x="524148" y="121057"/>
                      <a:pt x="583897" y="180806"/>
                      <a:pt x="583897" y="254511"/>
                    </a:cubicBezTo>
                    <a:lnTo>
                      <a:pt x="583897" y="1108465"/>
                    </a:lnTo>
                    <a:lnTo>
                      <a:pt x="628139" y="1108465"/>
                    </a:lnTo>
                    <a:lnTo>
                      <a:pt x="628139" y="133454"/>
                    </a:lnTo>
                    <a:cubicBezTo>
                      <a:pt x="628139" y="59749"/>
                      <a:pt x="687888" y="0"/>
                      <a:pt x="76159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7883CBD0-56C0-48B9-7653-AD44F95EC3E5}"/>
                  </a:ext>
                </a:extLst>
              </p:cNvPr>
              <p:cNvSpPr/>
              <p:nvPr/>
            </p:nvSpPr>
            <p:spPr>
              <a:xfrm>
                <a:off x="-546261" y="3623914"/>
                <a:ext cx="611268" cy="1201871"/>
              </a:xfrm>
              <a:custGeom>
                <a:avLst/>
                <a:gdLst>
                  <a:gd name="connsiteX0" fmla="*/ 521156 w 674559"/>
                  <a:gd name="connsiteY0" fmla="*/ 0 h 1201871"/>
                  <a:gd name="connsiteX1" fmla="*/ 674559 w 674559"/>
                  <a:gd name="connsiteY1" fmla="*/ 153403 h 1201871"/>
                  <a:gd name="connsiteX2" fmla="*/ 674558 w 674559"/>
                  <a:gd name="connsiteY2" fmla="*/ 602630 h 1201871"/>
                  <a:gd name="connsiteX3" fmla="*/ 674419 w 674559"/>
                  <a:gd name="connsiteY3" fmla="*/ 602630 h 1201871"/>
                  <a:gd name="connsiteX4" fmla="*/ 674501 w 674559"/>
                  <a:gd name="connsiteY4" fmla="*/ 603814 h 1201871"/>
                  <a:gd name="connsiteX5" fmla="*/ 655086 w 674559"/>
                  <a:gd name="connsiteY5" fmla="*/ 661553 h 1201871"/>
                  <a:gd name="connsiteX6" fmla="*/ 343132 w 674559"/>
                  <a:gd name="connsiteY6" fmla="*/ 1201871 h 1201871"/>
                  <a:gd name="connsiteX7" fmla="*/ 121750 w 674559"/>
                  <a:gd name="connsiteY7" fmla="*/ 1074056 h 1201871"/>
                  <a:gd name="connsiteX8" fmla="*/ 64468 w 674559"/>
                  <a:gd name="connsiteY8" fmla="*/ 1146933 h 1201871"/>
                  <a:gd name="connsiteX9" fmla="*/ 63291 w 674559"/>
                  <a:gd name="connsiteY9" fmla="*/ 829805 h 1201871"/>
                  <a:gd name="connsiteX10" fmla="*/ 217262 w 674559"/>
                  <a:gd name="connsiteY10" fmla="*/ 727239 h 1201871"/>
                  <a:gd name="connsiteX11" fmla="*/ 263946 w 674559"/>
                  <a:gd name="connsiteY11" fmla="*/ 725415 h 1201871"/>
                  <a:gd name="connsiteX12" fmla="*/ 367753 w 674559"/>
                  <a:gd name="connsiteY12" fmla="*/ 545615 h 1201871"/>
                  <a:gd name="connsiteX13" fmla="*/ 367753 w 674559"/>
                  <a:gd name="connsiteY13" fmla="*/ 153403 h 1201871"/>
                  <a:gd name="connsiteX14" fmla="*/ 521156 w 674559"/>
                  <a:gd name="connsiteY14" fmla="*/ 0 h 1201871"/>
                  <a:gd name="connsiteX0" fmla="*/ 121750 w 674559"/>
                  <a:gd name="connsiteY0" fmla="*/ 1074056 h 1201871"/>
                  <a:gd name="connsiteX1" fmla="*/ 64468 w 674559"/>
                  <a:gd name="connsiteY1" fmla="*/ 1146933 h 1201871"/>
                  <a:gd name="connsiteX2" fmla="*/ 63291 w 674559"/>
                  <a:gd name="connsiteY2" fmla="*/ 829805 h 1201871"/>
                  <a:gd name="connsiteX3" fmla="*/ 217262 w 674559"/>
                  <a:gd name="connsiteY3" fmla="*/ 727239 h 1201871"/>
                  <a:gd name="connsiteX4" fmla="*/ 263946 w 674559"/>
                  <a:gd name="connsiteY4" fmla="*/ 725415 h 1201871"/>
                  <a:gd name="connsiteX5" fmla="*/ 367753 w 674559"/>
                  <a:gd name="connsiteY5" fmla="*/ 545615 h 1201871"/>
                  <a:gd name="connsiteX6" fmla="*/ 367753 w 674559"/>
                  <a:gd name="connsiteY6" fmla="*/ 153403 h 1201871"/>
                  <a:gd name="connsiteX7" fmla="*/ 521156 w 674559"/>
                  <a:gd name="connsiteY7" fmla="*/ 0 h 1201871"/>
                  <a:gd name="connsiteX8" fmla="*/ 674559 w 674559"/>
                  <a:gd name="connsiteY8" fmla="*/ 153403 h 1201871"/>
                  <a:gd name="connsiteX9" fmla="*/ 674558 w 674559"/>
                  <a:gd name="connsiteY9" fmla="*/ 602630 h 1201871"/>
                  <a:gd name="connsiteX10" fmla="*/ 674419 w 674559"/>
                  <a:gd name="connsiteY10" fmla="*/ 602630 h 1201871"/>
                  <a:gd name="connsiteX11" fmla="*/ 674501 w 674559"/>
                  <a:gd name="connsiteY11" fmla="*/ 603814 h 1201871"/>
                  <a:gd name="connsiteX12" fmla="*/ 655086 w 674559"/>
                  <a:gd name="connsiteY12" fmla="*/ 661553 h 1201871"/>
                  <a:gd name="connsiteX13" fmla="*/ 343132 w 674559"/>
                  <a:gd name="connsiteY13" fmla="*/ 1201871 h 1201871"/>
                  <a:gd name="connsiteX14" fmla="*/ 213190 w 674559"/>
                  <a:gd name="connsiteY14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13" fmla="*/ 213190 w 674559"/>
                  <a:gd name="connsiteY13" fmla="*/ 1165496 h 1201871"/>
                  <a:gd name="connsiteX0" fmla="*/ 64468 w 674559"/>
                  <a:gd name="connsiteY0" fmla="*/ 1146933 h 1201871"/>
                  <a:gd name="connsiteX1" fmla="*/ 63291 w 674559"/>
                  <a:gd name="connsiteY1" fmla="*/ 829805 h 1201871"/>
                  <a:gd name="connsiteX2" fmla="*/ 217262 w 674559"/>
                  <a:gd name="connsiteY2" fmla="*/ 727239 h 1201871"/>
                  <a:gd name="connsiteX3" fmla="*/ 263946 w 674559"/>
                  <a:gd name="connsiteY3" fmla="*/ 725415 h 1201871"/>
                  <a:gd name="connsiteX4" fmla="*/ 367753 w 674559"/>
                  <a:gd name="connsiteY4" fmla="*/ 545615 h 1201871"/>
                  <a:gd name="connsiteX5" fmla="*/ 367753 w 674559"/>
                  <a:gd name="connsiteY5" fmla="*/ 153403 h 1201871"/>
                  <a:gd name="connsiteX6" fmla="*/ 521156 w 674559"/>
                  <a:gd name="connsiteY6" fmla="*/ 0 h 1201871"/>
                  <a:gd name="connsiteX7" fmla="*/ 674559 w 674559"/>
                  <a:gd name="connsiteY7" fmla="*/ 153403 h 1201871"/>
                  <a:gd name="connsiteX8" fmla="*/ 674558 w 674559"/>
                  <a:gd name="connsiteY8" fmla="*/ 602630 h 1201871"/>
                  <a:gd name="connsiteX9" fmla="*/ 674419 w 674559"/>
                  <a:gd name="connsiteY9" fmla="*/ 602630 h 1201871"/>
                  <a:gd name="connsiteX10" fmla="*/ 674501 w 674559"/>
                  <a:gd name="connsiteY10" fmla="*/ 603814 h 1201871"/>
                  <a:gd name="connsiteX11" fmla="*/ 655086 w 674559"/>
                  <a:gd name="connsiteY11" fmla="*/ 661553 h 1201871"/>
                  <a:gd name="connsiteX12" fmla="*/ 343132 w 674559"/>
                  <a:gd name="connsiteY12" fmla="*/ 1201871 h 1201871"/>
                  <a:gd name="connsiteX0" fmla="*/ 0 w 611268"/>
                  <a:gd name="connsiteY0" fmla="*/ 829805 h 1201871"/>
                  <a:gd name="connsiteX1" fmla="*/ 153971 w 611268"/>
                  <a:gd name="connsiteY1" fmla="*/ 727239 h 1201871"/>
                  <a:gd name="connsiteX2" fmla="*/ 200655 w 611268"/>
                  <a:gd name="connsiteY2" fmla="*/ 725415 h 1201871"/>
                  <a:gd name="connsiteX3" fmla="*/ 304462 w 611268"/>
                  <a:gd name="connsiteY3" fmla="*/ 545615 h 1201871"/>
                  <a:gd name="connsiteX4" fmla="*/ 304462 w 611268"/>
                  <a:gd name="connsiteY4" fmla="*/ 153403 h 1201871"/>
                  <a:gd name="connsiteX5" fmla="*/ 457865 w 611268"/>
                  <a:gd name="connsiteY5" fmla="*/ 0 h 1201871"/>
                  <a:gd name="connsiteX6" fmla="*/ 611268 w 611268"/>
                  <a:gd name="connsiteY6" fmla="*/ 153403 h 1201871"/>
                  <a:gd name="connsiteX7" fmla="*/ 611267 w 611268"/>
                  <a:gd name="connsiteY7" fmla="*/ 602630 h 1201871"/>
                  <a:gd name="connsiteX8" fmla="*/ 611128 w 611268"/>
                  <a:gd name="connsiteY8" fmla="*/ 602630 h 1201871"/>
                  <a:gd name="connsiteX9" fmla="*/ 611210 w 611268"/>
                  <a:gd name="connsiteY9" fmla="*/ 603814 h 1201871"/>
                  <a:gd name="connsiteX10" fmla="*/ 591795 w 611268"/>
                  <a:gd name="connsiteY10" fmla="*/ 661553 h 1201871"/>
                  <a:gd name="connsiteX11" fmla="*/ 279841 w 611268"/>
                  <a:gd name="connsiteY11" fmla="*/ 1201871 h 12018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11268" h="1201871">
                    <a:moveTo>
                      <a:pt x="0" y="829805"/>
                    </a:moveTo>
                    <a:cubicBezTo>
                      <a:pt x="42423" y="775833"/>
                      <a:pt x="98157" y="740590"/>
                      <a:pt x="153971" y="727239"/>
                    </a:cubicBezTo>
                    <a:lnTo>
                      <a:pt x="200655" y="725415"/>
                    </a:lnTo>
                    <a:lnTo>
                      <a:pt x="304462" y="545615"/>
                    </a:lnTo>
                    <a:lnTo>
                      <a:pt x="304462" y="153403"/>
                    </a:lnTo>
                    <a:cubicBezTo>
                      <a:pt x="304462" y="68681"/>
                      <a:pt x="373143" y="0"/>
                      <a:pt x="457865" y="0"/>
                    </a:cubicBezTo>
                    <a:cubicBezTo>
                      <a:pt x="542587" y="0"/>
                      <a:pt x="611268" y="68681"/>
                      <a:pt x="611268" y="153403"/>
                    </a:cubicBezTo>
                    <a:cubicBezTo>
                      <a:pt x="611268" y="303145"/>
                      <a:pt x="611267" y="452888"/>
                      <a:pt x="611267" y="602630"/>
                    </a:cubicBezTo>
                    <a:lnTo>
                      <a:pt x="611128" y="602630"/>
                    </a:lnTo>
                    <a:cubicBezTo>
                      <a:pt x="611155" y="603025"/>
                      <a:pt x="611183" y="603419"/>
                      <a:pt x="611210" y="603814"/>
                    </a:cubicBezTo>
                    <a:cubicBezTo>
                      <a:pt x="608756" y="623589"/>
                      <a:pt x="602385" y="643210"/>
                      <a:pt x="591795" y="661553"/>
                    </a:cubicBezTo>
                    <a:lnTo>
                      <a:pt x="279841" y="1201871"/>
                    </a:lnTo>
                  </a:path>
                </a:pathLst>
              </a:custGeom>
              <a:solidFill>
                <a:srgbClr val="FFCC99"/>
              </a:solidFill>
              <a:ln w="38100" cap="rnd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1216" name="フリーフォーム: 図形 1215">
            <a:extLst>
              <a:ext uri="{FF2B5EF4-FFF2-40B4-BE49-F238E27FC236}">
                <a16:creationId xmlns:a16="http://schemas.microsoft.com/office/drawing/2014/main" id="{8CB6947E-8F5F-988B-5277-85585047A34E}"/>
              </a:ext>
            </a:extLst>
          </p:cNvPr>
          <p:cNvSpPr/>
          <p:nvPr/>
        </p:nvSpPr>
        <p:spPr>
          <a:xfrm rot="20700000">
            <a:off x="4386765" y="4674034"/>
            <a:ext cx="596451" cy="754674"/>
          </a:xfrm>
          <a:custGeom>
            <a:avLst/>
            <a:gdLst>
              <a:gd name="csX0" fmla="*/ 253278 w 596442"/>
              <a:gd name="csY0" fmla="*/ 0 h 754758"/>
              <a:gd name="csX1" fmla="*/ 299759 w 596442"/>
              <a:gd name="csY1" fmla="*/ 46481 h 754758"/>
              <a:gd name="csX2" fmla="*/ 299759 w 596442"/>
              <a:gd name="csY2" fmla="*/ 386070 h 754758"/>
              <a:gd name="csX3" fmla="*/ 315168 w 596442"/>
              <a:gd name="csY3" fmla="*/ 386070 h 754758"/>
              <a:gd name="csX4" fmla="*/ 315168 w 596442"/>
              <a:gd name="csY4" fmla="*/ 88644 h 754758"/>
              <a:gd name="csX5" fmla="*/ 361649 w 596442"/>
              <a:gd name="csY5" fmla="*/ 42163 h 754758"/>
              <a:gd name="csX6" fmla="*/ 408130 w 596442"/>
              <a:gd name="csY6" fmla="*/ 88644 h 754758"/>
              <a:gd name="csX7" fmla="*/ 408130 w 596442"/>
              <a:gd name="csY7" fmla="*/ 420648 h 754758"/>
              <a:gd name="csX8" fmla="*/ 495708 w 596442"/>
              <a:gd name="csY8" fmla="*/ 333070 h 754758"/>
              <a:gd name="csX9" fmla="*/ 579159 w 596442"/>
              <a:gd name="csY9" fmla="*/ 333070 h 754758"/>
              <a:gd name="csX10" fmla="*/ 579159 w 596442"/>
              <a:gd name="csY10" fmla="*/ 416522 h 754758"/>
              <a:gd name="csX11" fmla="*/ 416678 w 596442"/>
              <a:gd name="csY11" fmla="*/ 579003 h 754758"/>
              <a:gd name="csX12" fmla="*/ 418964 w 596442"/>
              <a:gd name="csY12" fmla="*/ 616735 h 754758"/>
              <a:gd name="csX13" fmla="*/ 281025 w 596442"/>
              <a:gd name="csY13" fmla="*/ 754674 h 754758"/>
              <a:gd name="csX14" fmla="*/ 7 w 596442"/>
              <a:gd name="csY14" fmla="*/ 418935 h 754758"/>
              <a:gd name="csX15" fmla="*/ 7 w 596442"/>
              <a:gd name="csY15" fmla="*/ 179641 h 754758"/>
              <a:gd name="csX16" fmla="*/ 41512 w 596442"/>
              <a:gd name="csY16" fmla="*/ 138136 h 754758"/>
              <a:gd name="csX17" fmla="*/ 83017 w 596442"/>
              <a:gd name="csY17" fmla="*/ 179641 h 754758"/>
              <a:gd name="csX18" fmla="*/ 83017 w 596442"/>
              <a:gd name="csY18" fmla="*/ 386069 h 754758"/>
              <a:gd name="csX19" fmla="*/ 98426 w 596442"/>
              <a:gd name="csY19" fmla="*/ 386070 h 754758"/>
              <a:gd name="csX20" fmla="*/ 98426 w 596442"/>
              <a:gd name="csY20" fmla="*/ 88644 h 754758"/>
              <a:gd name="csX21" fmla="*/ 144907 w 596442"/>
              <a:gd name="csY21" fmla="*/ 42163 h 754758"/>
              <a:gd name="csX22" fmla="*/ 191388 w 596442"/>
              <a:gd name="csY22" fmla="*/ 88644 h 754758"/>
              <a:gd name="csX23" fmla="*/ 191388 w 596442"/>
              <a:gd name="csY23" fmla="*/ 386070 h 754758"/>
              <a:gd name="csX24" fmla="*/ 206797 w 596442"/>
              <a:gd name="csY24" fmla="*/ 386070 h 754758"/>
              <a:gd name="csX25" fmla="*/ 206797 w 596442"/>
              <a:gd name="csY25" fmla="*/ 46481 h 754758"/>
              <a:gd name="csX26" fmla="*/ 253278 w 596442"/>
              <a:gd name="csY26" fmla="*/ 0 h 754758"/>
              <a:gd name="csX0" fmla="*/ 253287 w 596451"/>
              <a:gd name="csY0" fmla="*/ 0 h 754674"/>
              <a:gd name="csX1" fmla="*/ 299768 w 596451"/>
              <a:gd name="csY1" fmla="*/ 46481 h 754674"/>
              <a:gd name="csX2" fmla="*/ 299768 w 596451"/>
              <a:gd name="csY2" fmla="*/ 386070 h 754674"/>
              <a:gd name="csX3" fmla="*/ 315177 w 596451"/>
              <a:gd name="csY3" fmla="*/ 386070 h 754674"/>
              <a:gd name="csX4" fmla="*/ 315177 w 596451"/>
              <a:gd name="csY4" fmla="*/ 88644 h 754674"/>
              <a:gd name="csX5" fmla="*/ 361658 w 596451"/>
              <a:gd name="csY5" fmla="*/ 42163 h 754674"/>
              <a:gd name="csX6" fmla="*/ 408139 w 596451"/>
              <a:gd name="csY6" fmla="*/ 88644 h 754674"/>
              <a:gd name="csX7" fmla="*/ 408139 w 596451"/>
              <a:gd name="csY7" fmla="*/ 420648 h 754674"/>
              <a:gd name="csX8" fmla="*/ 495717 w 596451"/>
              <a:gd name="csY8" fmla="*/ 333070 h 754674"/>
              <a:gd name="csX9" fmla="*/ 579168 w 596451"/>
              <a:gd name="csY9" fmla="*/ 333070 h 754674"/>
              <a:gd name="csX10" fmla="*/ 579168 w 596451"/>
              <a:gd name="csY10" fmla="*/ 416522 h 754674"/>
              <a:gd name="csX11" fmla="*/ 416687 w 596451"/>
              <a:gd name="csY11" fmla="*/ 579003 h 754674"/>
              <a:gd name="csX12" fmla="*/ 418973 w 596451"/>
              <a:gd name="csY12" fmla="*/ 616735 h 754674"/>
              <a:gd name="csX13" fmla="*/ 281034 w 596451"/>
              <a:gd name="csY13" fmla="*/ 754674 h 754674"/>
              <a:gd name="csX14" fmla="*/ 16 w 596451"/>
              <a:gd name="csY14" fmla="*/ 418935 h 754674"/>
              <a:gd name="csX15" fmla="*/ 16 w 596451"/>
              <a:gd name="csY15" fmla="*/ 179641 h 754674"/>
              <a:gd name="csX16" fmla="*/ 41521 w 596451"/>
              <a:gd name="csY16" fmla="*/ 138136 h 754674"/>
              <a:gd name="csX17" fmla="*/ 83026 w 596451"/>
              <a:gd name="csY17" fmla="*/ 179641 h 754674"/>
              <a:gd name="csX18" fmla="*/ 83026 w 596451"/>
              <a:gd name="csY18" fmla="*/ 386069 h 754674"/>
              <a:gd name="csX19" fmla="*/ 98435 w 596451"/>
              <a:gd name="csY19" fmla="*/ 386070 h 754674"/>
              <a:gd name="csX20" fmla="*/ 98435 w 596451"/>
              <a:gd name="csY20" fmla="*/ 88644 h 754674"/>
              <a:gd name="csX21" fmla="*/ 144916 w 596451"/>
              <a:gd name="csY21" fmla="*/ 42163 h 754674"/>
              <a:gd name="csX22" fmla="*/ 191397 w 596451"/>
              <a:gd name="csY22" fmla="*/ 88644 h 754674"/>
              <a:gd name="csX23" fmla="*/ 191397 w 596451"/>
              <a:gd name="csY23" fmla="*/ 386070 h 754674"/>
              <a:gd name="csX24" fmla="*/ 206806 w 596451"/>
              <a:gd name="csY24" fmla="*/ 386070 h 754674"/>
              <a:gd name="csX25" fmla="*/ 206806 w 596451"/>
              <a:gd name="csY25" fmla="*/ 46481 h 754674"/>
              <a:gd name="csX26" fmla="*/ 253287 w 596451"/>
              <a:gd name="csY26" fmla="*/ 0 h 754674"/>
              <a:gd name="csX0" fmla="*/ 253287 w 596451"/>
              <a:gd name="csY0" fmla="*/ 0 h 754674"/>
              <a:gd name="csX1" fmla="*/ 299768 w 596451"/>
              <a:gd name="csY1" fmla="*/ 46481 h 754674"/>
              <a:gd name="csX2" fmla="*/ 299768 w 596451"/>
              <a:gd name="csY2" fmla="*/ 386070 h 754674"/>
              <a:gd name="csX3" fmla="*/ 315177 w 596451"/>
              <a:gd name="csY3" fmla="*/ 386070 h 754674"/>
              <a:gd name="csX4" fmla="*/ 315177 w 596451"/>
              <a:gd name="csY4" fmla="*/ 88644 h 754674"/>
              <a:gd name="csX5" fmla="*/ 361658 w 596451"/>
              <a:gd name="csY5" fmla="*/ 42163 h 754674"/>
              <a:gd name="csX6" fmla="*/ 408139 w 596451"/>
              <a:gd name="csY6" fmla="*/ 88644 h 754674"/>
              <a:gd name="csX7" fmla="*/ 408139 w 596451"/>
              <a:gd name="csY7" fmla="*/ 420648 h 754674"/>
              <a:gd name="csX8" fmla="*/ 495717 w 596451"/>
              <a:gd name="csY8" fmla="*/ 333070 h 754674"/>
              <a:gd name="csX9" fmla="*/ 579168 w 596451"/>
              <a:gd name="csY9" fmla="*/ 333070 h 754674"/>
              <a:gd name="csX10" fmla="*/ 579168 w 596451"/>
              <a:gd name="csY10" fmla="*/ 416522 h 754674"/>
              <a:gd name="csX11" fmla="*/ 418973 w 596451"/>
              <a:gd name="csY11" fmla="*/ 616735 h 754674"/>
              <a:gd name="csX12" fmla="*/ 281034 w 596451"/>
              <a:gd name="csY12" fmla="*/ 754674 h 754674"/>
              <a:gd name="csX13" fmla="*/ 16 w 596451"/>
              <a:gd name="csY13" fmla="*/ 418935 h 754674"/>
              <a:gd name="csX14" fmla="*/ 16 w 596451"/>
              <a:gd name="csY14" fmla="*/ 179641 h 754674"/>
              <a:gd name="csX15" fmla="*/ 41521 w 596451"/>
              <a:gd name="csY15" fmla="*/ 138136 h 754674"/>
              <a:gd name="csX16" fmla="*/ 83026 w 596451"/>
              <a:gd name="csY16" fmla="*/ 179641 h 754674"/>
              <a:gd name="csX17" fmla="*/ 83026 w 596451"/>
              <a:gd name="csY17" fmla="*/ 386069 h 754674"/>
              <a:gd name="csX18" fmla="*/ 98435 w 596451"/>
              <a:gd name="csY18" fmla="*/ 386070 h 754674"/>
              <a:gd name="csX19" fmla="*/ 98435 w 596451"/>
              <a:gd name="csY19" fmla="*/ 88644 h 754674"/>
              <a:gd name="csX20" fmla="*/ 144916 w 596451"/>
              <a:gd name="csY20" fmla="*/ 42163 h 754674"/>
              <a:gd name="csX21" fmla="*/ 191397 w 596451"/>
              <a:gd name="csY21" fmla="*/ 88644 h 754674"/>
              <a:gd name="csX22" fmla="*/ 191397 w 596451"/>
              <a:gd name="csY22" fmla="*/ 386070 h 754674"/>
              <a:gd name="csX23" fmla="*/ 206806 w 596451"/>
              <a:gd name="csY23" fmla="*/ 386070 h 754674"/>
              <a:gd name="csX24" fmla="*/ 206806 w 596451"/>
              <a:gd name="csY24" fmla="*/ 46481 h 754674"/>
              <a:gd name="csX25" fmla="*/ 253287 w 596451"/>
              <a:gd name="csY25" fmla="*/ 0 h 754674"/>
              <a:gd name="csX0" fmla="*/ 253287 w 596451"/>
              <a:gd name="csY0" fmla="*/ 0 h 754674"/>
              <a:gd name="csX1" fmla="*/ 299768 w 596451"/>
              <a:gd name="csY1" fmla="*/ 46481 h 754674"/>
              <a:gd name="csX2" fmla="*/ 299768 w 596451"/>
              <a:gd name="csY2" fmla="*/ 386070 h 754674"/>
              <a:gd name="csX3" fmla="*/ 315177 w 596451"/>
              <a:gd name="csY3" fmla="*/ 386070 h 754674"/>
              <a:gd name="csX4" fmla="*/ 315177 w 596451"/>
              <a:gd name="csY4" fmla="*/ 88644 h 754674"/>
              <a:gd name="csX5" fmla="*/ 361658 w 596451"/>
              <a:gd name="csY5" fmla="*/ 42163 h 754674"/>
              <a:gd name="csX6" fmla="*/ 408139 w 596451"/>
              <a:gd name="csY6" fmla="*/ 88644 h 754674"/>
              <a:gd name="csX7" fmla="*/ 408139 w 596451"/>
              <a:gd name="csY7" fmla="*/ 420648 h 754674"/>
              <a:gd name="csX8" fmla="*/ 495717 w 596451"/>
              <a:gd name="csY8" fmla="*/ 333070 h 754674"/>
              <a:gd name="csX9" fmla="*/ 579168 w 596451"/>
              <a:gd name="csY9" fmla="*/ 333070 h 754674"/>
              <a:gd name="csX10" fmla="*/ 579168 w 596451"/>
              <a:gd name="csY10" fmla="*/ 416522 h 754674"/>
              <a:gd name="csX11" fmla="*/ 431916 w 596451"/>
              <a:gd name="csY11" fmla="*/ 568432 h 754674"/>
              <a:gd name="csX12" fmla="*/ 281034 w 596451"/>
              <a:gd name="csY12" fmla="*/ 754674 h 754674"/>
              <a:gd name="csX13" fmla="*/ 16 w 596451"/>
              <a:gd name="csY13" fmla="*/ 418935 h 754674"/>
              <a:gd name="csX14" fmla="*/ 16 w 596451"/>
              <a:gd name="csY14" fmla="*/ 179641 h 754674"/>
              <a:gd name="csX15" fmla="*/ 41521 w 596451"/>
              <a:gd name="csY15" fmla="*/ 138136 h 754674"/>
              <a:gd name="csX16" fmla="*/ 83026 w 596451"/>
              <a:gd name="csY16" fmla="*/ 179641 h 754674"/>
              <a:gd name="csX17" fmla="*/ 83026 w 596451"/>
              <a:gd name="csY17" fmla="*/ 386069 h 754674"/>
              <a:gd name="csX18" fmla="*/ 98435 w 596451"/>
              <a:gd name="csY18" fmla="*/ 386070 h 754674"/>
              <a:gd name="csX19" fmla="*/ 98435 w 596451"/>
              <a:gd name="csY19" fmla="*/ 88644 h 754674"/>
              <a:gd name="csX20" fmla="*/ 144916 w 596451"/>
              <a:gd name="csY20" fmla="*/ 42163 h 754674"/>
              <a:gd name="csX21" fmla="*/ 191397 w 596451"/>
              <a:gd name="csY21" fmla="*/ 88644 h 754674"/>
              <a:gd name="csX22" fmla="*/ 191397 w 596451"/>
              <a:gd name="csY22" fmla="*/ 386070 h 754674"/>
              <a:gd name="csX23" fmla="*/ 206806 w 596451"/>
              <a:gd name="csY23" fmla="*/ 386070 h 754674"/>
              <a:gd name="csX24" fmla="*/ 206806 w 596451"/>
              <a:gd name="csY24" fmla="*/ 46481 h 754674"/>
              <a:gd name="csX25" fmla="*/ 253287 w 596451"/>
              <a:gd name="csY25" fmla="*/ 0 h 7546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</a:cxnLst>
            <a:rect l="l" t="t" r="r" b="b"/>
            <a:pathLst>
              <a:path w="596451" h="754674">
                <a:moveTo>
                  <a:pt x="253287" y="0"/>
                </a:moveTo>
                <a:cubicBezTo>
                  <a:pt x="278958" y="0"/>
                  <a:pt x="299768" y="20810"/>
                  <a:pt x="299768" y="46481"/>
                </a:cubicBezTo>
                <a:lnTo>
                  <a:pt x="299768" y="386070"/>
                </a:lnTo>
                <a:lnTo>
                  <a:pt x="315177" y="386070"/>
                </a:lnTo>
                <a:lnTo>
                  <a:pt x="315177" y="88644"/>
                </a:lnTo>
                <a:cubicBezTo>
                  <a:pt x="315177" y="62973"/>
                  <a:pt x="335987" y="42163"/>
                  <a:pt x="361658" y="42163"/>
                </a:cubicBezTo>
                <a:cubicBezTo>
                  <a:pt x="387329" y="42163"/>
                  <a:pt x="408139" y="62973"/>
                  <a:pt x="408139" y="88644"/>
                </a:cubicBezTo>
                <a:lnTo>
                  <a:pt x="408139" y="420648"/>
                </a:lnTo>
                <a:lnTo>
                  <a:pt x="495717" y="333070"/>
                </a:lnTo>
                <a:cubicBezTo>
                  <a:pt x="518762" y="310026"/>
                  <a:pt x="556124" y="310026"/>
                  <a:pt x="579168" y="333070"/>
                </a:cubicBezTo>
                <a:cubicBezTo>
                  <a:pt x="602213" y="356115"/>
                  <a:pt x="602213" y="393477"/>
                  <a:pt x="579168" y="416522"/>
                </a:cubicBezTo>
                <a:lnTo>
                  <a:pt x="431916" y="568432"/>
                </a:lnTo>
                <a:cubicBezTo>
                  <a:pt x="431916" y="644614"/>
                  <a:pt x="410740" y="750516"/>
                  <a:pt x="281034" y="754674"/>
                </a:cubicBezTo>
                <a:cubicBezTo>
                  <a:pt x="66058" y="745846"/>
                  <a:pt x="-1200" y="608964"/>
                  <a:pt x="16" y="418935"/>
                </a:cubicBezTo>
                <a:cubicBezTo>
                  <a:pt x="1232" y="228906"/>
                  <a:pt x="16" y="259406"/>
                  <a:pt x="16" y="179641"/>
                </a:cubicBezTo>
                <a:cubicBezTo>
                  <a:pt x="16" y="156719"/>
                  <a:pt x="18598" y="138136"/>
                  <a:pt x="41521" y="138136"/>
                </a:cubicBezTo>
                <a:cubicBezTo>
                  <a:pt x="64443" y="138136"/>
                  <a:pt x="83026" y="156719"/>
                  <a:pt x="83026" y="179641"/>
                </a:cubicBezTo>
                <a:lnTo>
                  <a:pt x="83026" y="386069"/>
                </a:lnTo>
                <a:lnTo>
                  <a:pt x="98435" y="386070"/>
                </a:lnTo>
                <a:lnTo>
                  <a:pt x="98435" y="88644"/>
                </a:lnTo>
                <a:cubicBezTo>
                  <a:pt x="98435" y="62973"/>
                  <a:pt x="119245" y="42163"/>
                  <a:pt x="144916" y="42163"/>
                </a:cubicBezTo>
                <a:cubicBezTo>
                  <a:pt x="170587" y="42163"/>
                  <a:pt x="191397" y="62973"/>
                  <a:pt x="191397" y="88644"/>
                </a:cubicBezTo>
                <a:lnTo>
                  <a:pt x="191397" y="386070"/>
                </a:lnTo>
                <a:lnTo>
                  <a:pt x="206806" y="386070"/>
                </a:lnTo>
                <a:lnTo>
                  <a:pt x="206806" y="46481"/>
                </a:lnTo>
                <a:cubicBezTo>
                  <a:pt x="206806" y="20810"/>
                  <a:pt x="227616" y="0"/>
                  <a:pt x="253287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17" name="フリーフォーム: 図形 1216">
            <a:extLst>
              <a:ext uri="{FF2B5EF4-FFF2-40B4-BE49-F238E27FC236}">
                <a16:creationId xmlns:a16="http://schemas.microsoft.com/office/drawing/2014/main" id="{14A7C11C-AFAC-C147-D20D-5B99DDF78852}"/>
              </a:ext>
            </a:extLst>
          </p:cNvPr>
          <p:cNvSpPr/>
          <p:nvPr/>
        </p:nvSpPr>
        <p:spPr>
          <a:xfrm rot="900000" flipH="1">
            <a:off x="5200580" y="4674034"/>
            <a:ext cx="596451" cy="754674"/>
          </a:xfrm>
          <a:custGeom>
            <a:avLst/>
            <a:gdLst>
              <a:gd name="csX0" fmla="*/ 253278 w 596442"/>
              <a:gd name="csY0" fmla="*/ 0 h 754758"/>
              <a:gd name="csX1" fmla="*/ 299759 w 596442"/>
              <a:gd name="csY1" fmla="*/ 46481 h 754758"/>
              <a:gd name="csX2" fmla="*/ 299759 w 596442"/>
              <a:gd name="csY2" fmla="*/ 386070 h 754758"/>
              <a:gd name="csX3" fmla="*/ 315168 w 596442"/>
              <a:gd name="csY3" fmla="*/ 386070 h 754758"/>
              <a:gd name="csX4" fmla="*/ 315168 w 596442"/>
              <a:gd name="csY4" fmla="*/ 88644 h 754758"/>
              <a:gd name="csX5" fmla="*/ 361649 w 596442"/>
              <a:gd name="csY5" fmla="*/ 42163 h 754758"/>
              <a:gd name="csX6" fmla="*/ 408130 w 596442"/>
              <a:gd name="csY6" fmla="*/ 88644 h 754758"/>
              <a:gd name="csX7" fmla="*/ 408130 w 596442"/>
              <a:gd name="csY7" fmla="*/ 420648 h 754758"/>
              <a:gd name="csX8" fmla="*/ 495708 w 596442"/>
              <a:gd name="csY8" fmla="*/ 333070 h 754758"/>
              <a:gd name="csX9" fmla="*/ 579159 w 596442"/>
              <a:gd name="csY9" fmla="*/ 333070 h 754758"/>
              <a:gd name="csX10" fmla="*/ 579159 w 596442"/>
              <a:gd name="csY10" fmla="*/ 416522 h 754758"/>
              <a:gd name="csX11" fmla="*/ 416678 w 596442"/>
              <a:gd name="csY11" fmla="*/ 579003 h 754758"/>
              <a:gd name="csX12" fmla="*/ 418964 w 596442"/>
              <a:gd name="csY12" fmla="*/ 616735 h 754758"/>
              <a:gd name="csX13" fmla="*/ 281025 w 596442"/>
              <a:gd name="csY13" fmla="*/ 754674 h 754758"/>
              <a:gd name="csX14" fmla="*/ 7 w 596442"/>
              <a:gd name="csY14" fmla="*/ 418935 h 754758"/>
              <a:gd name="csX15" fmla="*/ 7 w 596442"/>
              <a:gd name="csY15" fmla="*/ 179641 h 754758"/>
              <a:gd name="csX16" fmla="*/ 41512 w 596442"/>
              <a:gd name="csY16" fmla="*/ 138136 h 754758"/>
              <a:gd name="csX17" fmla="*/ 83017 w 596442"/>
              <a:gd name="csY17" fmla="*/ 179641 h 754758"/>
              <a:gd name="csX18" fmla="*/ 83017 w 596442"/>
              <a:gd name="csY18" fmla="*/ 386069 h 754758"/>
              <a:gd name="csX19" fmla="*/ 98426 w 596442"/>
              <a:gd name="csY19" fmla="*/ 386070 h 754758"/>
              <a:gd name="csX20" fmla="*/ 98426 w 596442"/>
              <a:gd name="csY20" fmla="*/ 88644 h 754758"/>
              <a:gd name="csX21" fmla="*/ 144907 w 596442"/>
              <a:gd name="csY21" fmla="*/ 42163 h 754758"/>
              <a:gd name="csX22" fmla="*/ 191388 w 596442"/>
              <a:gd name="csY22" fmla="*/ 88644 h 754758"/>
              <a:gd name="csX23" fmla="*/ 191388 w 596442"/>
              <a:gd name="csY23" fmla="*/ 386070 h 754758"/>
              <a:gd name="csX24" fmla="*/ 206797 w 596442"/>
              <a:gd name="csY24" fmla="*/ 386070 h 754758"/>
              <a:gd name="csX25" fmla="*/ 206797 w 596442"/>
              <a:gd name="csY25" fmla="*/ 46481 h 754758"/>
              <a:gd name="csX26" fmla="*/ 253278 w 596442"/>
              <a:gd name="csY26" fmla="*/ 0 h 754758"/>
              <a:gd name="csX0" fmla="*/ 253287 w 596451"/>
              <a:gd name="csY0" fmla="*/ 0 h 754674"/>
              <a:gd name="csX1" fmla="*/ 299768 w 596451"/>
              <a:gd name="csY1" fmla="*/ 46481 h 754674"/>
              <a:gd name="csX2" fmla="*/ 299768 w 596451"/>
              <a:gd name="csY2" fmla="*/ 386070 h 754674"/>
              <a:gd name="csX3" fmla="*/ 315177 w 596451"/>
              <a:gd name="csY3" fmla="*/ 386070 h 754674"/>
              <a:gd name="csX4" fmla="*/ 315177 w 596451"/>
              <a:gd name="csY4" fmla="*/ 88644 h 754674"/>
              <a:gd name="csX5" fmla="*/ 361658 w 596451"/>
              <a:gd name="csY5" fmla="*/ 42163 h 754674"/>
              <a:gd name="csX6" fmla="*/ 408139 w 596451"/>
              <a:gd name="csY6" fmla="*/ 88644 h 754674"/>
              <a:gd name="csX7" fmla="*/ 408139 w 596451"/>
              <a:gd name="csY7" fmla="*/ 420648 h 754674"/>
              <a:gd name="csX8" fmla="*/ 495717 w 596451"/>
              <a:gd name="csY8" fmla="*/ 333070 h 754674"/>
              <a:gd name="csX9" fmla="*/ 579168 w 596451"/>
              <a:gd name="csY9" fmla="*/ 333070 h 754674"/>
              <a:gd name="csX10" fmla="*/ 579168 w 596451"/>
              <a:gd name="csY10" fmla="*/ 416522 h 754674"/>
              <a:gd name="csX11" fmla="*/ 416687 w 596451"/>
              <a:gd name="csY11" fmla="*/ 579003 h 754674"/>
              <a:gd name="csX12" fmla="*/ 418973 w 596451"/>
              <a:gd name="csY12" fmla="*/ 616735 h 754674"/>
              <a:gd name="csX13" fmla="*/ 281034 w 596451"/>
              <a:gd name="csY13" fmla="*/ 754674 h 754674"/>
              <a:gd name="csX14" fmla="*/ 16 w 596451"/>
              <a:gd name="csY14" fmla="*/ 418935 h 754674"/>
              <a:gd name="csX15" fmla="*/ 16 w 596451"/>
              <a:gd name="csY15" fmla="*/ 179641 h 754674"/>
              <a:gd name="csX16" fmla="*/ 41521 w 596451"/>
              <a:gd name="csY16" fmla="*/ 138136 h 754674"/>
              <a:gd name="csX17" fmla="*/ 83026 w 596451"/>
              <a:gd name="csY17" fmla="*/ 179641 h 754674"/>
              <a:gd name="csX18" fmla="*/ 83026 w 596451"/>
              <a:gd name="csY18" fmla="*/ 386069 h 754674"/>
              <a:gd name="csX19" fmla="*/ 98435 w 596451"/>
              <a:gd name="csY19" fmla="*/ 386070 h 754674"/>
              <a:gd name="csX20" fmla="*/ 98435 w 596451"/>
              <a:gd name="csY20" fmla="*/ 88644 h 754674"/>
              <a:gd name="csX21" fmla="*/ 144916 w 596451"/>
              <a:gd name="csY21" fmla="*/ 42163 h 754674"/>
              <a:gd name="csX22" fmla="*/ 191397 w 596451"/>
              <a:gd name="csY22" fmla="*/ 88644 h 754674"/>
              <a:gd name="csX23" fmla="*/ 191397 w 596451"/>
              <a:gd name="csY23" fmla="*/ 386070 h 754674"/>
              <a:gd name="csX24" fmla="*/ 206806 w 596451"/>
              <a:gd name="csY24" fmla="*/ 386070 h 754674"/>
              <a:gd name="csX25" fmla="*/ 206806 w 596451"/>
              <a:gd name="csY25" fmla="*/ 46481 h 754674"/>
              <a:gd name="csX26" fmla="*/ 253287 w 596451"/>
              <a:gd name="csY26" fmla="*/ 0 h 754674"/>
              <a:gd name="csX0" fmla="*/ 253287 w 596451"/>
              <a:gd name="csY0" fmla="*/ 0 h 754674"/>
              <a:gd name="csX1" fmla="*/ 299768 w 596451"/>
              <a:gd name="csY1" fmla="*/ 46481 h 754674"/>
              <a:gd name="csX2" fmla="*/ 299768 w 596451"/>
              <a:gd name="csY2" fmla="*/ 386070 h 754674"/>
              <a:gd name="csX3" fmla="*/ 315177 w 596451"/>
              <a:gd name="csY3" fmla="*/ 386070 h 754674"/>
              <a:gd name="csX4" fmla="*/ 315177 w 596451"/>
              <a:gd name="csY4" fmla="*/ 88644 h 754674"/>
              <a:gd name="csX5" fmla="*/ 361658 w 596451"/>
              <a:gd name="csY5" fmla="*/ 42163 h 754674"/>
              <a:gd name="csX6" fmla="*/ 408139 w 596451"/>
              <a:gd name="csY6" fmla="*/ 88644 h 754674"/>
              <a:gd name="csX7" fmla="*/ 408139 w 596451"/>
              <a:gd name="csY7" fmla="*/ 420648 h 754674"/>
              <a:gd name="csX8" fmla="*/ 495717 w 596451"/>
              <a:gd name="csY8" fmla="*/ 333070 h 754674"/>
              <a:gd name="csX9" fmla="*/ 579168 w 596451"/>
              <a:gd name="csY9" fmla="*/ 333070 h 754674"/>
              <a:gd name="csX10" fmla="*/ 579168 w 596451"/>
              <a:gd name="csY10" fmla="*/ 416522 h 754674"/>
              <a:gd name="csX11" fmla="*/ 418973 w 596451"/>
              <a:gd name="csY11" fmla="*/ 616735 h 754674"/>
              <a:gd name="csX12" fmla="*/ 281034 w 596451"/>
              <a:gd name="csY12" fmla="*/ 754674 h 754674"/>
              <a:gd name="csX13" fmla="*/ 16 w 596451"/>
              <a:gd name="csY13" fmla="*/ 418935 h 754674"/>
              <a:gd name="csX14" fmla="*/ 16 w 596451"/>
              <a:gd name="csY14" fmla="*/ 179641 h 754674"/>
              <a:gd name="csX15" fmla="*/ 41521 w 596451"/>
              <a:gd name="csY15" fmla="*/ 138136 h 754674"/>
              <a:gd name="csX16" fmla="*/ 83026 w 596451"/>
              <a:gd name="csY16" fmla="*/ 179641 h 754674"/>
              <a:gd name="csX17" fmla="*/ 83026 w 596451"/>
              <a:gd name="csY17" fmla="*/ 386069 h 754674"/>
              <a:gd name="csX18" fmla="*/ 98435 w 596451"/>
              <a:gd name="csY18" fmla="*/ 386070 h 754674"/>
              <a:gd name="csX19" fmla="*/ 98435 w 596451"/>
              <a:gd name="csY19" fmla="*/ 88644 h 754674"/>
              <a:gd name="csX20" fmla="*/ 144916 w 596451"/>
              <a:gd name="csY20" fmla="*/ 42163 h 754674"/>
              <a:gd name="csX21" fmla="*/ 191397 w 596451"/>
              <a:gd name="csY21" fmla="*/ 88644 h 754674"/>
              <a:gd name="csX22" fmla="*/ 191397 w 596451"/>
              <a:gd name="csY22" fmla="*/ 386070 h 754674"/>
              <a:gd name="csX23" fmla="*/ 206806 w 596451"/>
              <a:gd name="csY23" fmla="*/ 386070 h 754674"/>
              <a:gd name="csX24" fmla="*/ 206806 w 596451"/>
              <a:gd name="csY24" fmla="*/ 46481 h 754674"/>
              <a:gd name="csX25" fmla="*/ 253287 w 596451"/>
              <a:gd name="csY25" fmla="*/ 0 h 754674"/>
              <a:gd name="csX0" fmla="*/ 253287 w 596451"/>
              <a:gd name="csY0" fmla="*/ 0 h 754674"/>
              <a:gd name="csX1" fmla="*/ 299768 w 596451"/>
              <a:gd name="csY1" fmla="*/ 46481 h 754674"/>
              <a:gd name="csX2" fmla="*/ 299768 w 596451"/>
              <a:gd name="csY2" fmla="*/ 386070 h 754674"/>
              <a:gd name="csX3" fmla="*/ 315177 w 596451"/>
              <a:gd name="csY3" fmla="*/ 386070 h 754674"/>
              <a:gd name="csX4" fmla="*/ 315177 w 596451"/>
              <a:gd name="csY4" fmla="*/ 88644 h 754674"/>
              <a:gd name="csX5" fmla="*/ 361658 w 596451"/>
              <a:gd name="csY5" fmla="*/ 42163 h 754674"/>
              <a:gd name="csX6" fmla="*/ 408139 w 596451"/>
              <a:gd name="csY6" fmla="*/ 88644 h 754674"/>
              <a:gd name="csX7" fmla="*/ 408139 w 596451"/>
              <a:gd name="csY7" fmla="*/ 420648 h 754674"/>
              <a:gd name="csX8" fmla="*/ 495717 w 596451"/>
              <a:gd name="csY8" fmla="*/ 333070 h 754674"/>
              <a:gd name="csX9" fmla="*/ 579168 w 596451"/>
              <a:gd name="csY9" fmla="*/ 333070 h 754674"/>
              <a:gd name="csX10" fmla="*/ 579168 w 596451"/>
              <a:gd name="csY10" fmla="*/ 416522 h 754674"/>
              <a:gd name="csX11" fmla="*/ 431916 w 596451"/>
              <a:gd name="csY11" fmla="*/ 568432 h 754674"/>
              <a:gd name="csX12" fmla="*/ 281034 w 596451"/>
              <a:gd name="csY12" fmla="*/ 754674 h 754674"/>
              <a:gd name="csX13" fmla="*/ 16 w 596451"/>
              <a:gd name="csY13" fmla="*/ 418935 h 754674"/>
              <a:gd name="csX14" fmla="*/ 16 w 596451"/>
              <a:gd name="csY14" fmla="*/ 179641 h 754674"/>
              <a:gd name="csX15" fmla="*/ 41521 w 596451"/>
              <a:gd name="csY15" fmla="*/ 138136 h 754674"/>
              <a:gd name="csX16" fmla="*/ 83026 w 596451"/>
              <a:gd name="csY16" fmla="*/ 179641 h 754674"/>
              <a:gd name="csX17" fmla="*/ 83026 w 596451"/>
              <a:gd name="csY17" fmla="*/ 386069 h 754674"/>
              <a:gd name="csX18" fmla="*/ 98435 w 596451"/>
              <a:gd name="csY18" fmla="*/ 386070 h 754674"/>
              <a:gd name="csX19" fmla="*/ 98435 w 596451"/>
              <a:gd name="csY19" fmla="*/ 88644 h 754674"/>
              <a:gd name="csX20" fmla="*/ 144916 w 596451"/>
              <a:gd name="csY20" fmla="*/ 42163 h 754674"/>
              <a:gd name="csX21" fmla="*/ 191397 w 596451"/>
              <a:gd name="csY21" fmla="*/ 88644 h 754674"/>
              <a:gd name="csX22" fmla="*/ 191397 w 596451"/>
              <a:gd name="csY22" fmla="*/ 386070 h 754674"/>
              <a:gd name="csX23" fmla="*/ 206806 w 596451"/>
              <a:gd name="csY23" fmla="*/ 386070 h 754674"/>
              <a:gd name="csX24" fmla="*/ 206806 w 596451"/>
              <a:gd name="csY24" fmla="*/ 46481 h 754674"/>
              <a:gd name="csX25" fmla="*/ 253287 w 596451"/>
              <a:gd name="csY25" fmla="*/ 0 h 75467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</a:cxnLst>
            <a:rect l="l" t="t" r="r" b="b"/>
            <a:pathLst>
              <a:path w="596451" h="754674">
                <a:moveTo>
                  <a:pt x="253287" y="0"/>
                </a:moveTo>
                <a:cubicBezTo>
                  <a:pt x="278958" y="0"/>
                  <a:pt x="299768" y="20810"/>
                  <a:pt x="299768" y="46481"/>
                </a:cubicBezTo>
                <a:lnTo>
                  <a:pt x="299768" y="386070"/>
                </a:lnTo>
                <a:lnTo>
                  <a:pt x="315177" y="386070"/>
                </a:lnTo>
                <a:lnTo>
                  <a:pt x="315177" y="88644"/>
                </a:lnTo>
                <a:cubicBezTo>
                  <a:pt x="315177" y="62973"/>
                  <a:pt x="335987" y="42163"/>
                  <a:pt x="361658" y="42163"/>
                </a:cubicBezTo>
                <a:cubicBezTo>
                  <a:pt x="387329" y="42163"/>
                  <a:pt x="408139" y="62973"/>
                  <a:pt x="408139" y="88644"/>
                </a:cubicBezTo>
                <a:lnTo>
                  <a:pt x="408139" y="420648"/>
                </a:lnTo>
                <a:lnTo>
                  <a:pt x="495717" y="333070"/>
                </a:lnTo>
                <a:cubicBezTo>
                  <a:pt x="518762" y="310026"/>
                  <a:pt x="556124" y="310026"/>
                  <a:pt x="579168" y="333070"/>
                </a:cubicBezTo>
                <a:cubicBezTo>
                  <a:pt x="602213" y="356115"/>
                  <a:pt x="602213" y="393477"/>
                  <a:pt x="579168" y="416522"/>
                </a:cubicBezTo>
                <a:lnTo>
                  <a:pt x="431916" y="568432"/>
                </a:lnTo>
                <a:cubicBezTo>
                  <a:pt x="431916" y="644614"/>
                  <a:pt x="410740" y="750516"/>
                  <a:pt x="281034" y="754674"/>
                </a:cubicBezTo>
                <a:cubicBezTo>
                  <a:pt x="66058" y="745846"/>
                  <a:pt x="-1200" y="608964"/>
                  <a:pt x="16" y="418935"/>
                </a:cubicBezTo>
                <a:cubicBezTo>
                  <a:pt x="1232" y="228906"/>
                  <a:pt x="16" y="259406"/>
                  <a:pt x="16" y="179641"/>
                </a:cubicBezTo>
                <a:cubicBezTo>
                  <a:pt x="16" y="156719"/>
                  <a:pt x="18598" y="138136"/>
                  <a:pt x="41521" y="138136"/>
                </a:cubicBezTo>
                <a:cubicBezTo>
                  <a:pt x="64443" y="138136"/>
                  <a:pt x="83026" y="156719"/>
                  <a:pt x="83026" y="179641"/>
                </a:cubicBezTo>
                <a:lnTo>
                  <a:pt x="83026" y="386069"/>
                </a:lnTo>
                <a:lnTo>
                  <a:pt x="98435" y="386070"/>
                </a:lnTo>
                <a:lnTo>
                  <a:pt x="98435" y="88644"/>
                </a:lnTo>
                <a:cubicBezTo>
                  <a:pt x="98435" y="62973"/>
                  <a:pt x="119245" y="42163"/>
                  <a:pt x="144916" y="42163"/>
                </a:cubicBezTo>
                <a:cubicBezTo>
                  <a:pt x="170587" y="42163"/>
                  <a:pt x="191397" y="62973"/>
                  <a:pt x="191397" y="88644"/>
                </a:cubicBezTo>
                <a:lnTo>
                  <a:pt x="191397" y="386070"/>
                </a:lnTo>
                <a:lnTo>
                  <a:pt x="206806" y="386070"/>
                </a:lnTo>
                <a:lnTo>
                  <a:pt x="206806" y="46481"/>
                </a:lnTo>
                <a:cubicBezTo>
                  <a:pt x="206806" y="20810"/>
                  <a:pt x="227616" y="0"/>
                  <a:pt x="253287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4AEFB6D-A7EC-5239-0141-1256A8724E70}"/>
              </a:ext>
            </a:extLst>
          </p:cNvPr>
          <p:cNvGrpSpPr/>
          <p:nvPr/>
        </p:nvGrpSpPr>
        <p:grpSpPr>
          <a:xfrm>
            <a:off x="7103356" y="3738983"/>
            <a:ext cx="2088232" cy="2793726"/>
            <a:chOff x="7103356" y="3738983"/>
            <a:chExt cx="2088232" cy="2793726"/>
          </a:xfrm>
        </p:grpSpPr>
        <p:grpSp>
          <p:nvGrpSpPr>
            <p:cNvPr id="1147" name="グループ化 1146">
              <a:extLst>
                <a:ext uri="{FF2B5EF4-FFF2-40B4-BE49-F238E27FC236}">
                  <a16:creationId xmlns:a16="http://schemas.microsoft.com/office/drawing/2014/main" id="{2494460B-9270-FDE2-8E6A-6CCF49B7A5ED}"/>
                </a:ext>
              </a:extLst>
            </p:cNvPr>
            <p:cNvGrpSpPr/>
            <p:nvPr/>
          </p:nvGrpSpPr>
          <p:grpSpPr>
            <a:xfrm>
              <a:off x="7597095" y="3738983"/>
              <a:ext cx="1100754" cy="2347446"/>
              <a:chOff x="1645485" y="595859"/>
              <a:chExt cx="1278092" cy="2725635"/>
            </a:xfrm>
          </p:grpSpPr>
          <p:sp>
            <p:nvSpPr>
              <p:cNvPr id="1148" name="楕円 1147">
                <a:extLst>
                  <a:ext uri="{FF2B5EF4-FFF2-40B4-BE49-F238E27FC236}">
                    <a16:creationId xmlns:a16="http://schemas.microsoft.com/office/drawing/2014/main" id="{92E0E3EE-5571-6695-A50D-4B3B4F3E8B6F}"/>
                  </a:ext>
                </a:extLst>
              </p:cNvPr>
              <p:cNvSpPr/>
              <p:nvPr/>
            </p:nvSpPr>
            <p:spPr>
              <a:xfrm>
                <a:off x="1862947" y="1195388"/>
                <a:ext cx="843044" cy="861814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2E3E0A72-AB57-161E-B3C9-CFE6A963E5BA}"/>
                  </a:ext>
                </a:extLst>
              </p:cNvPr>
              <p:cNvSpPr/>
              <p:nvPr/>
            </p:nvSpPr>
            <p:spPr>
              <a:xfrm flipH="1">
                <a:off x="2315954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8DD3372D-FDAD-597C-24BE-C2F59B080BF4}"/>
                  </a:ext>
                </a:extLst>
              </p:cNvPr>
              <p:cNvSpPr/>
              <p:nvPr/>
            </p:nvSpPr>
            <p:spPr>
              <a:xfrm>
                <a:off x="1908271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C971B8B0-37BF-3845-FBD9-FA40BBE7CDE6}"/>
                  </a:ext>
                </a:extLst>
              </p:cNvPr>
              <p:cNvSpPr/>
              <p:nvPr/>
            </p:nvSpPr>
            <p:spPr>
              <a:xfrm rot="10800000">
                <a:off x="1976991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1" name="四角形: 上の 2 つの角を丸める 1170">
                <a:extLst>
                  <a:ext uri="{FF2B5EF4-FFF2-40B4-BE49-F238E27FC236}">
                    <a16:creationId xmlns:a16="http://schemas.microsoft.com/office/drawing/2014/main" id="{0D7426CB-ECEF-FFA9-50CF-FC15F4074BFC}"/>
                  </a:ext>
                </a:extLst>
              </p:cNvPr>
              <p:cNvSpPr>
                <a:spLocks/>
              </p:cNvSpPr>
              <p:nvPr/>
            </p:nvSpPr>
            <p:spPr>
              <a:xfrm rot="559210" flipH="1">
                <a:off x="1825000" y="1846156"/>
                <a:ext cx="152123" cy="53750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4" name="四角形: 上の 2 つの角を丸める 1173">
                <a:extLst>
                  <a:ext uri="{FF2B5EF4-FFF2-40B4-BE49-F238E27FC236}">
                    <a16:creationId xmlns:a16="http://schemas.microsoft.com/office/drawing/2014/main" id="{94C6D1D4-D574-1036-99F8-130F704CCF60}"/>
                  </a:ext>
                </a:extLst>
              </p:cNvPr>
              <p:cNvSpPr>
                <a:spLocks/>
              </p:cNvSpPr>
              <p:nvPr/>
            </p:nvSpPr>
            <p:spPr>
              <a:xfrm rot="21040790">
                <a:off x="2529098" y="1846155"/>
                <a:ext cx="152123" cy="53778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B9AE8DA4-A54D-54CD-41B9-C3FD5EC3730A}"/>
                  </a:ext>
                </a:extLst>
              </p:cNvPr>
              <p:cNvSpPr/>
              <p:nvPr/>
            </p:nvSpPr>
            <p:spPr>
              <a:xfrm>
                <a:off x="1903273" y="1810389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77" name="二等辺三角形 1176">
                <a:extLst>
                  <a:ext uri="{FF2B5EF4-FFF2-40B4-BE49-F238E27FC236}">
                    <a16:creationId xmlns:a16="http://schemas.microsoft.com/office/drawing/2014/main" id="{D02F0A28-4959-F92E-272E-2AD61CAFF614}"/>
                  </a:ext>
                </a:extLst>
              </p:cNvPr>
              <p:cNvSpPr/>
              <p:nvPr/>
            </p:nvSpPr>
            <p:spPr>
              <a:xfrm rot="10800000">
                <a:off x="2064814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78" name="グループ化 1177">
                <a:extLst>
                  <a:ext uri="{FF2B5EF4-FFF2-40B4-BE49-F238E27FC236}">
                    <a16:creationId xmlns:a16="http://schemas.microsoft.com/office/drawing/2014/main" id="{BDB79E1A-E755-CAAB-85A2-779E31BF5FA9}"/>
                  </a:ext>
                </a:extLst>
              </p:cNvPr>
              <p:cNvGrpSpPr/>
              <p:nvPr/>
            </p:nvGrpSpPr>
            <p:grpSpPr>
              <a:xfrm>
                <a:off x="2025707" y="1809209"/>
                <a:ext cx="522348" cy="151744"/>
                <a:chOff x="1660243" y="1816799"/>
                <a:chExt cx="522348" cy="151744"/>
              </a:xfrm>
              <a:solidFill>
                <a:schemeClr val="accent5">
                  <a:lumMod val="50000"/>
                </a:schemeClr>
              </a:solidFill>
            </p:grpSpPr>
            <p:sp>
              <p:nvSpPr>
                <p:cNvPr id="1200" name="二等辺三角形 301">
                  <a:extLst>
                    <a:ext uri="{FF2B5EF4-FFF2-40B4-BE49-F238E27FC236}">
                      <a16:creationId xmlns:a16="http://schemas.microsoft.com/office/drawing/2014/main" id="{1EF30F52-9067-BDF1-E555-03DB929F4403}"/>
                    </a:ext>
                  </a:extLst>
                </p:cNvPr>
                <p:cNvSpPr/>
                <p:nvPr/>
              </p:nvSpPr>
              <p:spPr>
                <a:xfrm rot="10800000">
                  <a:off x="1660243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201" name="二等辺三角形 301">
                  <a:extLst>
                    <a:ext uri="{FF2B5EF4-FFF2-40B4-BE49-F238E27FC236}">
                      <a16:creationId xmlns:a16="http://schemas.microsoft.com/office/drawing/2014/main" id="{12976E24-1F0D-13DE-9F6C-59676FE3C614}"/>
                    </a:ext>
                  </a:extLst>
                </p:cNvPr>
                <p:cNvSpPr/>
                <p:nvPr/>
              </p:nvSpPr>
              <p:spPr>
                <a:xfrm rot="10800000" flipH="1">
                  <a:off x="1912371" y="1816799"/>
                  <a:ext cx="270220" cy="151744"/>
                </a:xfrm>
                <a:custGeom>
                  <a:avLst/>
                  <a:gdLst>
                    <a:gd name="connsiteX0" fmla="*/ 0 w 288032"/>
                    <a:gd name="connsiteY0" fmla="*/ 211276 h 211276"/>
                    <a:gd name="connsiteX1" fmla="*/ 263077 w 288032"/>
                    <a:gd name="connsiteY1" fmla="*/ 0 h 211276"/>
                    <a:gd name="connsiteX2" fmla="*/ 288032 w 288032"/>
                    <a:gd name="connsiteY2" fmla="*/ 211276 h 211276"/>
                    <a:gd name="connsiteX3" fmla="*/ 0 w 288032"/>
                    <a:gd name="connsiteY3" fmla="*/ 211276 h 211276"/>
                    <a:gd name="connsiteX0" fmla="*/ 0 w 301177"/>
                    <a:gd name="connsiteY0" fmla="*/ 146982 h 146982"/>
                    <a:gd name="connsiteX1" fmla="*/ 301177 w 301177"/>
                    <a:gd name="connsiteY1" fmla="*/ 0 h 146982"/>
                    <a:gd name="connsiteX2" fmla="*/ 288032 w 301177"/>
                    <a:gd name="connsiteY2" fmla="*/ 146982 h 146982"/>
                    <a:gd name="connsiteX3" fmla="*/ 0 w 301177"/>
                    <a:gd name="connsiteY3" fmla="*/ 146982 h 146982"/>
                    <a:gd name="connsiteX0" fmla="*/ 0 w 251170"/>
                    <a:gd name="connsiteY0" fmla="*/ 66019 h 146982"/>
                    <a:gd name="connsiteX1" fmla="*/ 251170 w 251170"/>
                    <a:gd name="connsiteY1" fmla="*/ 0 h 146982"/>
                    <a:gd name="connsiteX2" fmla="*/ 238025 w 251170"/>
                    <a:gd name="connsiteY2" fmla="*/ 146982 h 146982"/>
                    <a:gd name="connsiteX3" fmla="*/ 0 w 251170"/>
                    <a:gd name="connsiteY3" fmla="*/ 66019 h 146982"/>
                    <a:gd name="connsiteX0" fmla="*/ 0 w 270220"/>
                    <a:gd name="connsiteY0" fmla="*/ 70781 h 151744"/>
                    <a:gd name="connsiteX1" fmla="*/ 270220 w 270220"/>
                    <a:gd name="connsiteY1" fmla="*/ 0 h 151744"/>
                    <a:gd name="connsiteX2" fmla="*/ 238025 w 270220"/>
                    <a:gd name="connsiteY2" fmla="*/ 151744 h 151744"/>
                    <a:gd name="connsiteX3" fmla="*/ 0 w 270220"/>
                    <a:gd name="connsiteY3" fmla="*/ 70781 h 151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70220" h="151744">
                      <a:moveTo>
                        <a:pt x="0" y="70781"/>
                      </a:moveTo>
                      <a:lnTo>
                        <a:pt x="270220" y="0"/>
                      </a:lnTo>
                      <a:lnTo>
                        <a:pt x="238025" y="151744"/>
                      </a:lnTo>
                      <a:lnTo>
                        <a:pt x="0" y="70781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79" name="グループ化 1178">
                <a:extLst>
                  <a:ext uri="{FF2B5EF4-FFF2-40B4-BE49-F238E27FC236}">
                    <a16:creationId xmlns:a16="http://schemas.microsoft.com/office/drawing/2014/main" id="{86EAFAB9-73A0-67BD-240D-421A2EB84B67}"/>
                  </a:ext>
                </a:extLst>
              </p:cNvPr>
              <p:cNvGrpSpPr/>
              <p:nvPr/>
            </p:nvGrpSpPr>
            <p:grpSpPr>
              <a:xfrm>
                <a:off x="1645485" y="726505"/>
                <a:ext cx="1278092" cy="1140565"/>
                <a:chOff x="1282644" y="726505"/>
                <a:chExt cx="1278092" cy="1140565"/>
              </a:xfrm>
            </p:grpSpPr>
            <p:sp>
              <p:nvSpPr>
                <p:cNvPr id="1194" name="楕円 1193">
                  <a:extLst>
                    <a:ext uri="{FF2B5EF4-FFF2-40B4-BE49-F238E27FC236}">
                      <a16:creationId xmlns:a16="http://schemas.microsoft.com/office/drawing/2014/main" id="{338BC0A2-263E-C190-0228-8E3F139BDD82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楕円 1194">
                  <a:extLst>
                    <a:ext uri="{FF2B5EF4-FFF2-40B4-BE49-F238E27FC236}">
                      <a16:creationId xmlns:a16="http://schemas.microsoft.com/office/drawing/2014/main" id="{33DB499F-DE2C-4CF3-9D70-D03D042B0953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6" name="楕円 1195">
                  <a:extLst>
                    <a:ext uri="{FF2B5EF4-FFF2-40B4-BE49-F238E27FC236}">
                      <a16:creationId xmlns:a16="http://schemas.microsoft.com/office/drawing/2014/main" id="{6729A3F2-2DFC-271E-DC09-9E57EC299540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40000"/>
                    <a:lumOff val="6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6940BE82-D3C1-7185-36EE-E2197ADDFD9E}"/>
                    </a:ext>
                  </a:extLst>
                </p:cNvPr>
                <p:cNvSpPr/>
                <p:nvPr/>
              </p:nvSpPr>
              <p:spPr>
                <a:xfrm>
                  <a:off x="1501861" y="1190503"/>
                  <a:ext cx="177567" cy="202925"/>
                </a:xfrm>
                <a:custGeom>
                  <a:avLst/>
                  <a:gdLst>
                    <a:gd name="connsiteX0" fmla="*/ 0 w 229269"/>
                    <a:gd name="connsiteY0" fmla="*/ 0 h 262011"/>
                    <a:gd name="connsiteX1" fmla="*/ 126400 w 229269"/>
                    <a:gd name="connsiteY1" fmla="*/ 36157 h 262011"/>
                    <a:gd name="connsiteX2" fmla="*/ 136447 w 229269"/>
                    <a:gd name="connsiteY2" fmla="*/ 23577 h 262011"/>
                    <a:gd name="connsiteX3" fmla="*/ 162454 w 229269"/>
                    <a:gd name="connsiteY3" fmla="*/ 13825 h 262011"/>
                    <a:gd name="connsiteX4" fmla="*/ 229269 w 229269"/>
                    <a:gd name="connsiteY4" fmla="*/ 137918 h 262011"/>
                    <a:gd name="connsiteX5" fmla="*/ 162454 w 229269"/>
                    <a:gd name="connsiteY5" fmla="*/ 262011 h 262011"/>
                    <a:gd name="connsiteX6" fmla="*/ 95639 w 229269"/>
                    <a:gd name="connsiteY6" fmla="*/ 137918 h 262011"/>
                    <a:gd name="connsiteX7" fmla="*/ 100109 w 229269"/>
                    <a:gd name="connsiteY7" fmla="*/ 96796 h 26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9269" h="262011">
                      <a:moveTo>
                        <a:pt x="0" y="0"/>
                      </a:moveTo>
                      <a:lnTo>
                        <a:pt x="126400" y="36157"/>
                      </a:lnTo>
                      <a:lnTo>
                        <a:pt x="136447" y="23577"/>
                      </a:lnTo>
                      <a:cubicBezTo>
                        <a:pt x="144440" y="17297"/>
                        <a:pt x="153229" y="13825"/>
                        <a:pt x="162454" y="13825"/>
                      </a:cubicBezTo>
                      <a:cubicBezTo>
                        <a:pt x="199355" y="13825"/>
                        <a:pt x="229269" y="69383"/>
                        <a:pt x="229269" y="137918"/>
                      </a:cubicBezTo>
                      <a:cubicBezTo>
                        <a:pt x="229269" y="206453"/>
                        <a:pt x="199355" y="262011"/>
                        <a:pt x="162454" y="262011"/>
                      </a:cubicBezTo>
                      <a:cubicBezTo>
                        <a:pt x="125553" y="262011"/>
                        <a:pt x="95639" y="206453"/>
                        <a:pt x="95639" y="137918"/>
                      </a:cubicBezTo>
                      <a:lnTo>
                        <a:pt x="100109" y="96796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56FFA0F9-E424-7165-E074-3B7469CF308B}"/>
                    </a:ext>
                  </a:extLst>
                </p:cNvPr>
                <p:cNvSpPr/>
                <p:nvPr/>
              </p:nvSpPr>
              <p:spPr>
                <a:xfrm>
                  <a:off x="2121531" y="1190503"/>
                  <a:ext cx="168949" cy="202925"/>
                </a:xfrm>
                <a:custGeom>
                  <a:avLst/>
                  <a:gdLst>
                    <a:gd name="connsiteX0" fmla="*/ 0 w 218141"/>
                    <a:gd name="connsiteY0" fmla="*/ 0 h 262011"/>
                    <a:gd name="connsiteX1" fmla="*/ 117341 w 218141"/>
                    <a:gd name="connsiteY1" fmla="*/ 33566 h 262011"/>
                    <a:gd name="connsiteX2" fmla="*/ 125319 w 218141"/>
                    <a:gd name="connsiteY2" fmla="*/ 23577 h 262011"/>
                    <a:gd name="connsiteX3" fmla="*/ 151326 w 218141"/>
                    <a:gd name="connsiteY3" fmla="*/ 13825 h 262011"/>
                    <a:gd name="connsiteX4" fmla="*/ 218141 w 218141"/>
                    <a:gd name="connsiteY4" fmla="*/ 137918 h 262011"/>
                    <a:gd name="connsiteX5" fmla="*/ 151326 w 218141"/>
                    <a:gd name="connsiteY5" fmla="*/ 262011 h 262011"/>
                    <a:gd name="connsiteX6" fmla="*/ 84511 w 218141"/>
                    <a:gd name="connsiteY6" fmla="*/ 137918 h 262011"/>
                    <a:gd name="connsiteX7" fmla="*/ 89762 w 218141"/>
                    <a:gd name="connsiteY7" fmla="*/ 89615 h 262011"/>
                    <a:gd name="connsiteX8" fmla="*/ 90521 w 218141"/>
                    <a:gd name="connsiteY8" fmla="*/ 87525 h 262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8141" h="262011">
                      <a:moveTo>
                        <a:pt x="0" y="0"/>
                      </a:moveTo>
                      <a:lnTo>
                        <a:pt x="117341" y="33566"/>
                      </a:lnTo>
                      <a:lnTo>
                        <a:pt x="125319" y="23577"/>
                      </a:lnTo>
                      <a:cubicBezTo>
                        <a:pt x="133312" y="17297"/>
                        <a:pt x="142101" y="13825"/>
                        <a:pt x="151326" y="13825"/>
                      </a:cubicBezTo>
                      <a:cubicBezTo>
                        <a:pt x="188227" y="13825"/>
                        <a:pt x="218141" y="69383"/>
                        <a:pt x="218141" y="137918"/>
                      </a:cubicBezTo>
                      <a:cubicBezTo>
                        <a:pt x="218141" y="206453"/>
                        <a:pt x="188227" y="262011"/>
                        <a:pt x="151326" y="262011"/>
                      </a:cubicBezTo>
                      <a:cubicBezTo>
                        <a:pt x="114425" y="262011"/>
                        <a:pt x="84511" y="206453"/>
                        <a:pt x="84511" y="137918"/>
                      </a:cubicBezTo>
                      <a:cubicBezTo>
                        <a:pt x="84511" y="120784"/>
                        <a:pt x="86381" y="104462"/>
                        <a:pt x="89762" y="89615"/>
                      </a:cubicBezTo>
                      <a:lnTo>
                        <a:pt x="90521" y="87525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9" name="アーチ 1198">
                  <a:extLst>
                    <a:ext uri="{FF2B5EF4-FFF2-40B4-BE49-F238E27FC236}">
                      <a16:creationId xmlns:a16="http://schemas.microsoft.com/office/drawing/2014/main" id="{E1C338F0-19CF-0B3F-6F49-B8EABE6BCBF3}"/>
                    </a:ext>
                  </a:extLst>
                </p:cNvPr>
                <p:cNvSpPr/>
                <p:nvPr/>
              </p:nvSpPr>
              <p:spPr>
                <a:xfrm>
                  <a:off x="1772369" y="1571895"/>
                  <a:ext cx="295176" cy="295175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80" name="正方形/長方形 1179">
                <a:extLst>
                  <a:ext uri="{FF2B5EF4-FFF2-40B4-BE49-F238E27FC236}">
                    <a16:creationId xmlns:a16="http://schemas.microsoft.com/office/drawing/2014/main" id="{3B8C6107-AFC0-3DD9-C12D-A34914056FFF}"/>
                  </a:ext>
                </a:extLst>
              </p:cNvPr>
              <p:cNvSpPr/>
              <p:nvPr/>
            </p:nvSpPr>
            <p:spPr>
              <a:xfrm>
                <a:off x="2264117" y="1892941"/>
                <a:ext cx="45719" cy="572445"/>
              </a:xfrm>
              <a:prstGeom prst="rect">
                <a:avLst/>
              </a:prstGeom>
              <a:solidFill>
                <a:srgbClr val="FFCCCC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C804A1D1-DBC3-24A1-98AF-25BFE0F50F13}"/>
                  </a:ext>
                </a:extLst>
              </p:cNvPr>
              <p:cNvSpPr/>
              <p:nvPr/>
            </p:nvSpPr>
            <p:spPr>
              <a:xfrm>
                <a:off x="1958610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四角形: 角を丸くする 1181">
                <a:extLst>
                  <a:ext uri="{FF2B5EF4-FFF2-40B4-BE49-F238E27FC236}">
                    <a16:creationId xmlns:a16="http://schemas.microsoft.com/office/drawing/2014/main" id="{DA49B73E-5940-51A5-CB2E-BD8E7839DAC8}"/>
                  </a:ext>
                </a:extLst>
              </p:cNvPr>
              <p:cNvSpPr/>
              <p:nvPr/>
            </p:nvSpPr>
            <p:spPr>
              <a:xfrm>
                <a:off x="2189483" y="2466868"/>
                <a:ext cx="189241" cy="117581"/>
              </a:xfrm>
              <a:prstGeom prst="roundRect">
                <a:avLst>
                  <a:gd name="adj" fmla="val 42994"/>
                </a:avLst>
              </a:pr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09F4E6B0-D194-3A9C-6D66-2FEE94B7F679}"/>
                  </a:ext>
                </a:extLst>
              </p:cNvPr>
              <p:cNvSpPr/>
              <p:nvPr/>
            </p:nvSpPr>
            <p:spPr>
              <a:xfrm>
                <a:off x="1730047" y="726506"/>
                <a:ext cx="1098962" cy="476193"/>
              </a:xfrm>
              <a:custGeom>
                <a:avLst/>
                <a:gdLst>
                  <a:gd name="connsiteX0" fmla="*/ 549481 w 1098962"/>
                  <a:gd name="connsiteY0" fmla="*/ 0 h 476193"/>
                  <a:gd name="connsiteX1" fmla="*/ 1095848 w 1098962"/>
                  <a:gd name="connsiteY1" fmla="*/ 445301 h 476193"/>
                  <a:gd name="connsiteX2" fmla="*/ 1098962 w 1098962"/>
                  <a:gd name="connsiteY2" fmla="*/ 476193 h 476193"/>
                  <a:gd name="connsiteX3" fmla="*/ 1068534 w 1098962"/>
                  <a:gd name="connsiteY3" fmla="*/ 474918 h 476193"/>
                  <a:gd name="connsiteX4" fmla="*/ 708533 w 1098962"/>
                  <a:gd name="connsiteY4" fmla="*/ 344812 h 476193"/>
                  <a:gd name="connsiteX5" fmla="*/ 549481 w 1098962"/>
                  <a:gd name="connsiteY5" fmla="*/ 233538 h 476193"/>
                  <a:gd name="connsiteX6" fmla="*/ 390429 w 1098962"/>
                  <a:gd name="connsiteY6" fmla="*/ 344812 h 476193"/>
                  <a:gd name="connsiteX7" fmla="*/ 30428 w 1098962"/>
                  <a:gd name="connsiteY7" fmla="*/ 474918 h 476193"/>
                  <a:gd name="connsiteX8" fmla="*/ 0 w 1098962"/>
                  <a:gd name="connsiteY8" fmla="*/ 476193 h 476193"/>
                  <a:gd name="connsiteX9" fmla="*/ 3115 w 1098962"/>
                  <a:gd name="connsiteY9" fmla="*/ 445301 h 476193"/>
                  <a:gd name="connsiteX10" fmla="*/ 549481 w 1098962"/>
                  <a:gd name="connsiteY10" fmla="*/ 0 h 4761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98962" h="476193">
                    <a:moveTo>
                      <a:pt x="549481" y="0"/>
                    </a:moveTo>
                    <a:cubicBezTo>
                      <a:pt x="818988" y="0"/>
                      <a:pt x="1043845" y="191168"/>
                      <a:pt x="1095848" y="445301"/>
                    </a:cubicBezTo>
                    <a:lnTo>
                      <a:pt x="1098962" y="476193"/>
                    </a:lnTo>
                    <a:lnTo>
                      <a:pt x="1068534" y="474918"/>
                    </a:lnTo>
                    <a:cubicBezTo>
                      <a:pt x="964218" y="462723"/>
                      <a:pt x="835976" y="418391"/>
                      <a:pt x="708533" y="344812"/>
                    </a:cubicBezTo>
                    <a:lnTo>
                      <a:pt x="549481" y="233538"/>
                    </a:lnTo>
                    <a:lnTo>
                      <a:pt x="390429" y="344812"/>
                    </a:lnTo>
                    <a:cubicBezTo>
                      <a:pt x="262986" y="418391"/>
                      <a:pt x="134744" y="462723"/>
                      <a:pt x="30428" y="474918"/>
                    </a:cubicBezTo>
                    <a:lnTo>
                      <a:pt x="0" y="476193"/>
                    </a:lnTo>
                    <a:lnTo>
                      <a:pt x="3115" y="445301"/>
                    </a:lnTo>
                    <a:cubicBezTo>
                      <a:pt x="55118" y="191168"/>
                      <a:pt x="279974" y="0"/>
                      <a:pt x="5494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EB234C07-6DE3-F19C-8102-50758247F19B}"/>
                  </a:ext>
                </a:extLst>
              </p:cNvPr>
              <p:cNvGrpSpPr/>
              <p:nvPr/>
            </p:nvGrpSpPr>
            <p:grpSpPr>
              <a:xfrm>
                <a:off x="1742344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6CB82C29-E8CD-6C29-7590-80A18E91D1F3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04DD35AE-0DA5-8987-41AF-3F1DCF337FC1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4347EE68-EA6C-68C7-5686-F7EFEC73B8C2}"/>
                </a:ext>
              </a:extLst>
            </p:cNvPr>
            <p:cNvGrpSpPr/>
            <p:nvPr/>
          </p:nvGrpSpPr>
          <p:grpSpPr>
            <a:xfrm>
              <a:off x="7103356" y="5505809"/>
              <a:ext cx="2088232" cy="1026900"/>
              <a:chOff x="1368152" y="860176"/>
              <a:chExt cx="3710905" cy="1824861"/>
            </a:xfrm>
          </p:grpSpPr>
          <p:sp>
            <p:nvSpPr>
              <p:cNvPr id="617" name="正方形/長方形 616">
                <a:extLst>
                  <a:ext uri="{FF2B5EF4-FFF2-40B4-BE49-F238E27FC236}">
                    <a16:creationId xmlns:a16="http://schemas.microsoft.com/office/drawing/2014/main" id="{2D26A612-DEB9-B406-8823-6DDFDA436583}"/>
                  </a:ext>
                </a:extLst>
              </p:cNvPr>
              <p:cNvSpPr/>
              <p:nvPr/>
            </p:nvSpPr>
            <p:spPr>
              <a:xfrm>
                <a:off x="1368152" y="860176"/>
                <a:ext cx="3710905" cy="182486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四角形: 角を丸くする 617">
                <a:extLst>
                  <a:ext uri="{FF2B5EF4-FFF2-40B4-BE49-F238E27FC236}">
                    <a16:creationId xmlns:a16="http://schemas.microsoft.com/office/drawing/2014/main" id="{4DF5CA27-FF25-36DB-133C-AE48AA375B45}"/>
                  </a:ext>
                </a:extLst>
              </p:cNvPr>
              <p:cNvSpPr/>
              <p:nvPr/>
            </p:nvSpPr>
            <p:spPr>
              <a:xfrm>
                <a:off x="1481820" y="1008207"/>
                <a:ext cx="3432350" cy="1528798"/>
              </a:xfrm>
              <a:prstGeom prst="roundRect">
                <a:avLst>
                  <a:gd name="adj" fmla="val 7944"/>
                </a:avLst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8E782F7A-D371-BBF5-5B6E-F76BF90C54A8}"/>
                  </a:ext>
                </a:extLst>
              </p:cNvPr>
              <p:cNvSpPr/>
              <p:nvPr/>
            </p:nvSpPr>
            <p:spPr>
              <a:xfrm>
                <a:off x="1488132" y="980725"/>
                <a:ext cx="3489324" cy="1546325"/>
              </a:xfrm>
              <a:custGeom>
                <a:avLst/>
                <a:gdLst>
                  <a:gd name="connsiteX0" fmla="*/ 801040 w 3489324"/>
                  <a:gd name="connsiteY0" fmla="*/ 1470984 h 1546325"/>
                  <a:gd name="connsiteX1" fmla="*/ 831389 w 3489324"/>
                  <a:gd name="connsiteY1" fmla="*/ 1501333 h 1546325"/>
                  <a:gd name="connsiteX2" fmla="*/ 801040 w 3489324"/>
                  <a:gd name="connsiteY2" fmla="*/ 1531682 h 1546325"/>
                  <a:gd name="connsiteX3" fmla="*/ 770691 w 3489324"/>
                  <a:gd name="connsiteY3" fmla="*/ 1501333 h 1546325"/>
                  <a:gd name="connsiteX4" fmla="*/ 801040 w 3489324"/>
                  <a:gd name="connsiteY4" fmla="*/ 1470984 h 1546325"/>
                  <a:gd name="connsiteX5" fmla="*/ 708965 w 3489324"/>
                  <a:gd name="connsiteY5" fmla="*/ 1470984 h 1546325"/>
                  <a:gd name="connsiteX6" fmla="*/ 739314 w 3489324"/>
                  <a:gd name="connsiteY6" fmla="*/ 1501333 h 1546325"/>
                  <a:gd name="connsiteX7" fmla="*/ 708965 w 3489324"/>
                  <a:gd name="connsiteY7" fmla="*/ 1531682 h 1546325"/>
                  <a:gd name="connsiteX8" fmla="*/ 678616 w 3489324"/>
                  <a:gd name="connsiteY8" fmla="*/ 1501333 h 1546325"/>
                  <a:gd name="connsiteX9" fmla="*/ 708965 w 3489324"/>
                  <a:gd name="connsiteY9" fmla="*/ 1470984 h 1546325"/>
                  <a:gd name="connsiteX10" fmla="*/ 630398 w 3489324"/>
                  <a:gd name="connsiteY10" fmla="*/ 1291620 h 1546325"/>
                  <a:gd name="connsiteX11" fmla="*/ 689918 w 3489324"/>
                  <a:gd name="connsiteY11" fmla="*/ 1351140 h 1546325"/>
                  <a:gd name="connsiteX12" fmla="*/ 653566 w 3489324"/>
                  <a:gd name="connsiteY12" fmla="*/ 1405983 h 1546325"/>
                  <a:gd name="connsiteX13" fmla="*/ 645436 w 3489324"/>
                  <a:gd name="connsiteY13" fmla="*/ 1407624 h 1546325"/>
                  <a:gd name="connsiteX14" fmla="*/ 656557 w 3489324"/>
                  <a:gd name="connsiteY14" fmla="*/ 1434472 h 1546325"/>
                  <a:gd name="connsiteX15" fmla="*/ 615305 w 3489324"/>
                  <a:gd name="connsiteY15" fmla="*/ 1475724 h 1546325"/>
                  <a:gd name="connsiteX16" fmla="*/ 574053 w 3489324"/>
                  <a:gd name="connsiteY16" fmla="*/ 1434472 h 1546325"/>
                  <a:gd name="connsiteX17" fmla="*/ 586135 w 3489324"/>
                  <a:gd name="connsiteY17" fmla="*/ 1405302 h 1546325"/>
                  <a:gd name="connsiteX18" fmla="*/ 598577 w 3489324"/>
                  <a:gd name="connsiteY18" fmla="*/ 1400149 h 1546325"/>
                  <a:gd name="connsiteX19" fmla="*/ 588311 w 3489324"/>
                  <a:gd name="connsiteY19" fmla="*/ 1393227 h 1546325"/>
                  <a:gd name="connsiteX20" fmla="*/ 570878 w 3489324"/>
                  <a:gd name="connsiteY20" fmla="*/ 1351140 h 1546325"/>
                  <a:gd name="connsiteX21" fmla="*/ 630398 w 3489324"/>
                  <a:gd name="connsiteY21" fmla="*/ 1291620 h 1546325"/>
                  <a:gd name="connsiteX22" fmla="*/ 731293 w 3489324"/>
                  <a:gd name="connsiteY22" fmla="*/ 1184376 h 1546325"/>
                  <a:gd name="connsiteX23" fmla="*/ 806030 w 3489324"/>
                  <a:gd name="connsiteY23" fmla="*/ 1259113 h 1546325"/>
                  <a:gd name="connsiteX24" fmla="*/ 801735 w 3489324"/>
                  <a:gd name="connsiteY24" fmla="*/ 1280386 h 1546325"/>
                  <a:gd name="connsiteX25" fmla="*/ 827059 w 3489324"/>
                  <a:gd name="connsiteY25" fmla="*/ 1285499 h 1546325"/>
                  <a:gd name="connsiteX26" fmla="*/ 872705 w 3489324"/>
                  <a:gd name="connsiteY26" fmla="*/ 1354363 h 1546325"/>
                  <a:gd name="connsiteX27" fmla="*/ 869155 w 3489324"/>
                  <a:gd name="connsiteY27" fmla="*/ 1371945 h 1546325"/>
                  <a:gd name="connsiteX28" fmla="*/ 870886 w 3489324"/>
                  <a:gd name="connsiteY28" fmla="*/ 1369378 h 1546325"/>
                  <a:gd name="connsiteX29" fmla="*/ 912973 w 3489324"/>
                  <a:gd name="connsiteY29" fmla="*/ 1351945 h 1546325"/>
                  <a:gd name="connsiteX30" fmla="*/ 972493 w 3489324"/>
                  <a:gd name="connsiteY30" fmla="*/ 1411465 h 1546325"/>
                  <a:gd name="connsiteX31" fmla="*/ 912973 w 3489324"/>
                  <a:gd name="connsiteY31" fmla="*/ 1470985 h 1546325"/>
                  <a:gd name="connsiteX32" fmla="*/ 853453 w 3489324"/>
                  <a:gd name="connsiteY32" fmla="*/ 1411465 h 1546325"/>
                  <a:gd name="connsiteX33" fmla="*/ 855807 w 3489324"/>
                  <a:gd name="connsiteY33" fmla="*/ 1399806 h 1546325"/>
                  <a:gd name="connsiteX34" fmla="*/ 850815 w 3489324"/>
                  <a:gd name="connsiteY34" fmla="*/ 1407210 h 1546325"/>
                  <a:gd name="connsiteX35" fmla="*/ 797968 w 3489324"/>
                  <a:gd name="connsiteY35" fmla="*/ 1429100 h 1546325"/>
                  <a:gd name="connsiteX36" fmla="*/ 723231 w 3489324"/>
                  <a:gd name="connsiteY36" fmla="*/ 1354363 h 1546325"/>
                  <a:gd name="connsiteX37" fmla="*/ 727526 w 3489324"/>
                  <a:gd name="connsiteY37" fmla="*/ 1333089 h 1546325"/>
                  <a:gd name="connsiteX38" fmla="*/ 702202 w 3489324"/>
                  <a:gd name="connsiteY38" fmla="*/ 1327977 h 1546325"/>
                  <a:gd name="connsiteX39" fmla="*/ 656556 w 3489324"/>
                  <a:gd name="connsiteY39" fmla="*/ 1259113 h 1546325"/>
                  <a:gd name="connsiteX40" fmla="*/ 731293 w 3489324"/>
                  <a:gd name="connsiteY40" fmla="*/ 1184376 h 1546325"/>
                  <a:gd name="connsiteX41" fmla="*/ 3379602 w 3489324"/>
                  <a:gd name="connsiteY41" fmla="*/ 1034036 h 1546325"/>
                  <a:gd name="connsiteX42" fmla="*/ 3436900 w 3489324"/>
                  <a:gd name="connsiteY42" fmla="*/ 1034036 h 1546325"/>
                  <a:gd name="connsiteX43" fmla="*/ 3451225 w 3489324"/>
                  <a:gd name="connsiteY43" fmla="*/ 1048361 h 1546325"/>
                  <a:gd name="connsiteX44" fmla="*/ 3451225 w 3489324"/>
                  <a:gd name="connsiteY44" fmla="*/ 1304919 h 1546325"/>
                  <a:gd name="connsiteX45" fmla="*/ 3468742 w 3489324"/>
                  <a:gd name="connsiteY45" fmla="*/ 1316729 h 1546325"/>
                  <a:gd name="connsiteX46" fmla="*/ 3489324 w 3489324"/>
                  <a:gd name="connsiteY46" fmla="*/ 1366419 h 1546325"/>
                  <a:gd name="connsiteX47" fmla="*/ 3489324 w 3489324"/>
                  <a:gd name="connsiteY47" fmla="*/ 1476053 h 1546325"/>
                  <a:gd name="connsiteX48" fmla="*/ 3419052 w 3489324"/>
                  <a:gd name="connsiteY48" fmla="*/ 1546325 h 1546325"/>
                  <a:gd name="connsiteX49" fmla="*/ 3403422 w 3489324"/>
                  <a:gd name="connsiteY49" fmla="*/ 1546325 h 1546325"/>
                  <a:gd name="connsiteX50" fmla="*/ 3046636 w 3489324"/>
                  <a:gd name="connsiteY50" fmla="*/ 1546325 h 1546325"/>
                  <a:gd name="connsiteX51" fmla="*/ 1984877 w 3489324"/>
                  <a:gd name="connsiteY51" fmla="*/ 1546325 h 1546325"/>
                  <a:gd name="connsiteX52" fmla="*/ 1496310 w 3489324"/>
                  <a:gd name="connsiteY52" fmla="*/ 1546325 h 1546325"/>
                  <a:gd name="connsiteX53" fmla="*/ 1009827 w 3489324"/>
                  <a:gd name="connsiteY53" fmla="*/ 1546325 h 1546325"/>
                  <a:gd name="connsiteX54" fmla="*/ 993775 w 3489324"/>
                  <a:gd name="connsiteY54" fmla="*/ 1530273 h 1546325"/>
                  <a:gd name="connsiteX55" fmla="*/ 993775 w 3489324"/>
                  <a:gd name="connsiteY55" fmla="*/ 1505229 h 1546325"/>
                  <a:gd name="connsiteX56" fmla="*/ 1009827 w 3489324"/>
                  <a:gd name="connsiteY56" fmla="*/ 1489177 h 1546325"/>
                  <a:gd name="connsiteX57" fmla="*/ 1419290 w 3489324"/>
                  <a:gd name="connsiteY57" fmla="*/ 1489177 h 1546325"/>
                  <a:gd name="connsiteX58" fmla="*/ 1414263 w 3489324"/>
                  <a:gd name="connsiteY58" fmla="*/ 1464278 h 1546325"/>
                  <a:gd name="connsiteX59" fmla="*/ 1414263 w 3489324"/>
                  <a:gd name="connsiteY59" fmla="*/ 1336274 h 1546325"/>
                  <a:gd name="connsiteX60" fmla="*/ 1496310 w 3489324"/>
                  <a:gd name="connsiteY60" fmla="*/ 1254227 h 1546325"/>
                  <a:gd name="connsiteX61" fmla="*/ 1984877 w 3489324"/>
                  <a:gd name="connsiteY61" fmla="*/ 1254227 h 1546325"/>
                  <a:gd name="connsiteX62" fmla="*/ 2066924 w 3489324"/>
                  <a:gd name="connsiteY62" fmla="*/ 1336274 h 1546325"/>
                  <a:gd name="connsiteX63" fmla="*/ 2066924 w 3489324"/>
                  <a:gd name="connsiteY63" fmla="*/ 1464278 h 1546325"/>
                  <a:gd name="connsiteX64" fmla="*/ 2061897 w 3489324"/>
                  <a:gd name="connsiteY64" fmla="*/ 1489177 h 1546325"/>
                  <a:gd name="connsiteX65" fmla="*/ 2981800 w 3489324"/>
                  <a:gd name="connsiteY65" fmla="*/ 1489177 h 1546325"/>
                  <a:gd name="connsiteX66" fmla="*/ 2976364 w 3489324"/>
                  <a:gd name="connsiteY66" fmla="*/ 1476053 h 1546325"/>
                  <a:gd name="connsiteX67" fmla="*/ 2976364 w 3489324"/>
                  <a:gd name="connsiteY67" fmla="*/ 1366419 h 1546325"/>
                  <a:gd name="connsiteX68" fmla="*/ 3046636 w 3489324"/>
                  <a:gd name="connsiteY68" fmla="*/ 1296147 h 1546325"/>
                  <a:gd name="connsiteX69" fmla="*/ 3365277 w 3489324"/>
                  <a:gd name="connsiteY69" fmla="*/ 1296147 h 1546325"/>
                  <a:gd name="connsiteX70" fmla="*/ 3365277 w 3489324"/>
                  <a:gd name="connsiteY70" fmla="*/ 1048361 h 1546325"/>
                  <a:gd name="connsiteX71" fmla="*/ 3379602 w 3489324"/>
                  <a:gd name="connsiteY71" fmla="*/ 1034036 h 1546325"/>
                  <a:gd name="connsiteX72" fmla="*/ 55377 w 3489324"/>
                  <a:gd name="connsiteY72" fmla="*/ 1014986 h 1546325"/>
                  <a:gd name="connsiteX73" fmla="*/ 112675 w 3489324"/>
                  <a:gd name="connsiteY73" fmla="*/ 1014986 h 1546325"/>
                  <a:gd name="connsiteX74" fmla="*/ 127000 w 3489324"/>
                  <a:gd name="connsiteY74" fmla="*/ 1029311 h 1546325"/>
                  <a:gd name="connsiteX75" fmla="*/ 127000 w 3489324"/>
                  <a:gd name="connsiteY75" fmla="*/ 1365249 h 1546325"/>
                  <a:gd name="connsiteX76" fmla="*/ 140043 w 3489324"/>
                  <a:gd name="connsiteY76" fmla="*/ 1365249 h 1546325"/>
                  <a:gd name="connsiteX77" fmla="*/ 168052 w 3489324"/>
                  <a:gd name="connsiteY77" fmla="*/ 1393258 h 1546325"/>
                  <a:gd name="connsiteX78" fmla="*/ 168052 w 3489324"/>
                  <a:gd name="connsiteY78" fmla="*/ 1518316 h 1546325"/>
                  <a:gd name="connsiteX79" fmla="*/ 140043 w 3489324"/>
                  <a:gd name="connsiteY79" fmla="*/ 1546325 h 1546325"/>
                  <a:gd name="connsiteX80" fmla="*/ 28009 w 3489324"/>
                  <a:gd name="connsiteY80" fmla="*/ 1546325 h 1546325"/>
                  <a:gd name="connsiteX81" fmla="*/ 0 w 3489324"/>
                  <a:gd name="connsiteY81" fmla="*/ 1518316 h 1546325"/>
                  <a:gd name="connsiteX82" fmla="*/ 0 w 3489324"/>
                  <a:gd name="connsiteY82" fmla="*/ 1393258 h 1546325"/>
                  <a:gd name="connsiteX83" fmla="*/ 28009 w 3489324"/>
                  <a:gd name="connsiteY83" fmla="*/ 1365249 h 1546325"/>
                  <a:gd name="connsiteX84" fmla="*/ 41052 w 3489324"/>
                  <a:gd name="connsiteY84" fmla="*/ 1365249 h 1546325"/>
                  <a:gd name="connsiteX85" fmla="*/ 41052 w 3489324"/>
                  <a:gd name="connsiteY85" fmla="*/ 1029311 h 1546325"/>
                  <a:gd name="connsiteX86" fmla="*/ 55377 w 3489324"/>
                  <a:gd name="connsiteY86" fmla="*/ 1014986 h 1546325"/>
                  <a:gd name="connsiteX87" fmla="*/ 3364965 w 3489324"/>
                  <a:gd name="connsiteY87" fmla="*/ 574232 h 1546325"/>
                  <a:gd name="connsiteX88" fmla="*/ 3427301 w 3489324"/>
                  <a:gd name="connsiteY88" fmla="*/ 574232 h 1546325"/>
                  <a:gd name="connsiteX89" fmla="*/ 3489323 w 3489324"/>
                  <a:gd name="connsiteY89" fmla="*/ 636254 h 1546325"/>
                  <a:gd name="connsiteX90" fmla="*/ 3489323 w 3489324"/>
                  <a:gd name="connsiteY90" fmla="*/ 895592 h 1546325"/>
                  <a:gd name="connsiteX91" fmla="*/ 3427301 w 3489324"/>
                  <a:gd name="connsiteY91" fmla="*/ 957614 h 1546325"/>
                  <a:gd name="connsiteX92" fmla="*/ 3364965 w 3489324"/>
                  <a:gd name="connsiteY92" fmla="*/ 957614 h 1546325"/>
                  <a:gd name="connsiteX93" fmla="*/ 3302943 w 3489324"/>
                  <a:gd name="connsiteY93" fmla="*/ 895592 h 1546325"/>
                  <a:gd name="connsiteX94" fmla="*/ 3302943 w 3489324"/>
                  <a:gd name="connsiteY94" fmla="*/ 636254 h 1546325"/>
                  <a:gd name="connsiteX95" fmla="*/ 3364965 w 3489324"/>
                  <a:gd name="connsiteY95" fmla="*/ 574232 h 1546325"/>
                  <a:gd name="connsiteX96" fmla="*/ 69773 w 3489324"/>
                  <a:gd name="connsiteY96" fmla="*/ 558578 h 1546325"/>
                  <a:gd name="connsiteX97" fmla="*/ 97165 w 3489324"/>
                  <a:gd name="connsiteY97" fmla="*/ 558578 h 1546325"/>
                  <a:gd name="connsiteX98" fmla="*/ 124420 w 3489324"/>
                  <a:gd name="connsiteY98" fmla="*/ 585833 h 1546325"/>
                  <a:gd name="connsiteX99" fmla="*/ 124420 w 3489324"/>
                  <a:gd name="connsiteY99" fmla="*/ 917880 h 1546325"/>
                  <a:gd name="connsiteX100" fmla="*/ 97165 w 3489324"/>
                  <a:gd name="connsiteY100" fmla="*/ 945135 h 1546325"/>
                  <a:gd name="connsiteX101" fmla="*/ 69773 w 3489324"/>
                  <a:gd name="connsiteY101" fmla="*/ 945135 h 1546325"/>
                  <a:gd name="connsiteX102" fmla="*/ 42518 w 3489324"/>
                  <a:gd name="connsiteY102" fmla="*/ 917880 h 1546325"/>
                  <a:gd name="connsiteX103" fmla="*/ 42518 w 3489324"/>
                  <a:gd name="connsiteY103" fmla="*/ 585833 h 1546325"/>
                  <a:gd name="connsiteX104" fmla="*/ 69773 w 3489324"/>
                  <a:gd name="connsiteY104" fmla="*/ 558578 h 1546325"/>
                  <a:gd name="connsiteX105" fmla="*/ 329717 w 3489324"/>
                  <a:gd name="connsiteY105" fmla="*/ 1 h 1546325"/>
                  <a:gd name="connsiteX106" fmla="*/ 397531 w 3489324"/>
                  <a:gd name="connsiteY106" fmla="*/ 1 h 1546325"/>
                  <a:gd name="connsiteX107" fmla="*/ 471636 w 3489324"/>
                  <a:gd name="connsiteY107" fmla="*/ 74106 h 1546325"/>
                  <a:gd name="connsiteX108" fmla="*/ 471636 w 3489324"/>
                  <a:gd name="connsiteY108" fmla="*/ 446695 h 1546325"/>
                  <a:gd name="connsiteX109" fmla="*/ 449931 w 3489324"/>
                  <a:gd name="connsiteY109" fmla="*/ 499095 h 1546325"/>
                  <a:gd name="connsiteX110" fmla="*/ 438928 w 3489324"/>
                  <a:gd name="connsiteY110" fmla="*/ 506514 h 1546325"/>
                  <a:gd name="connsiteX111" fmla="*/ 449931 w 3489324"/>
                  <a:gd name="connsiteY111" fmla="*/ 513932 h 1546325"/>
                  <a:gd name="connsiteX112" fmla="*/ 471636 w 3489324"/>
                  <a:gd name="connsiteY112" fmla="*/ 566332 h 1546325"/>
                  <a:gd name="connsiteX113" fmla="*/ 471636 w 3489324"/>
                  <a:gd name="connsiteY113" fmla="*/ 983170 h 1546325"/>
                  <a:gd name="connsiteX114" fmla="*/ 449931 w 3489324"/>
                  <a:gd name="connsiteY114" fmla="*/ 1035570 h 1546325"/>
                  <a:gd name="connsiteX115" fmla="*/ 441284 w 3489324"/>
                  <a:gd name="connsiteY115" fmla="*/ 1041401 h 1546325"/>
                  <a:gd name="connsiteX116" fmla="*/ 449931 w 3489324"/>
                  <a:gd name="connsiteY116" fmla="*/ 1047231 h 1546325"/>
                  <a:gd name="connsiteX117" fmla="*/ 471636 w 3489324"/>
                  <a:gd name="connsiteY117" fmla="*/ 1099631 h 1546325"/>
                  <a:gd name="connsiteX118" fmla="*/ 471636 w 3489324"/>
                  <a:gd name="connsiteY118" fmla="*/ 1472220 h 1546325"/>
                  <a:gd name="connsiteX119" fmla="*/ 397531 w 3489324"/>
                  <a:gd name="connsiteY119" fmla="*/ 1546325 h 1546325"/>
                  <a:gd name="connsiteX120" fmla="*/ 329717 w 3489324"/>
                  <a:gd name="connsiteY120" fmla="*/ 1546325 h 1546325"/>
                  <a:gd name="connsiteX121" fmla="*/ 255612 w 3489324"/>
                  <a:gd name="connsiteY121" fmla="*/ 1472220 h 1546325"/>
                  <a:gd name="connsiteX122" fmla="*/ 255612 w 3489324"/>
                  <a:gd name="connsiteY122" fmla="*/ 1099631 h 1546325"/>
                  <a:gd name="connsiteX123" fmla="*/ 277317 w 3489324"/>
                  <a:gd name="connsiteY123" fmla="*/ 1047231 h 1546325"/>
                  <a:gd name="connsiteX124" fmla="*/ 285965 w 3489324"/>
                  <a:gd name="connsiteY124" fmla="*/ 1041401 h 1546325"/>
                  <a:gd name="connsiteX125" fmla="*/ 277317 w 3489324"/>
                  <a:gd name="connsiteY125" fmla="*/ 1035570 h 1546325"/>
                  <a:gd name="connsiteX126" fmla="*/ 255612 w 3489324"/>
                  <a:gd name="connsiteY126" fmla="*/ 983170 h 1546325"/>
                  <a:gd name="connsiteX127" fmla="*/ 255612 w 3489324"/>
                  <a:gd name="connsiteY127" fmla="*/ 566332 h 1546325"/>
                  <a:gd name="connsiteX128" fmla="*/ 277317 w 3489324"/>
                  <a:gd name="connsiteY128" fmla="*/ 513932 h 1546325"/>
                  <a:gd name="connsiteX129" fmla="*/ 288320 w 3489324"/>
                  <a:gd name="connsiteY129" fmla="*/ 506514 h 1546325"/>
                  <a:gd name="connsiteX130" fmla="*/ 277317 w 3489324"/>
                  <a:gd name="connsiteY130" fmla="*/ 499095 h 1546325"/>
                  <a:gd name="connsiteX131" fmla="*/ 255612 w 3489324"/>
                  <a:gd name="connsiteY131" fmla="*/ 446695 h 1546325"/>
                  <a:gd name="connsiteX132" fmla="*/ 255612 w 3489324"/>
                  <a:gd name="connsiteY132" fmla="*/ 74106 h 1546325"/>
                  <a:gd name="connsiteX133" fmla="*/ 329717 w 3489324"/>
                  <a:gd name="connsiteY133" fmla="*/ 1 h 1546325"/>
                  <a:gd name="connsiteX134" fmla="*/ 28009 w 3489324"/>
                  <a:gd name="connsiteY134" fmla="*/ 1 h 1546325"/>
                  <a:gd name="connsiteX135" fmla="*/ 140043 w 3489324"/>
                  <a:gd name="connsiteY135" fmla="*/ 1 h 1546325"/>
                  <a:gd name="connsiteX136" fmla="*/ 168052 w 3489324"/>
                  <a:gd name="connsiteY136" fmla="*/ 28010 h 1546325"/>
                  <a:gd name="connsiteX137" fmla="*/ 168052 w 3489324"/>
                  <a:gd name="connsiteY137" fmla="*/ 153068 h 1546325"/>
                  <a:gd name="connsiteX138" fmla="*/ 140043 w 3489324"/>
                  <a:gd name="connsiteY138" fmla="*/ 181077 h 1546325"/>
                  <a:gd name="connsiteX139" fmla="*/ 127000 w 3489324"/>
                  <a:gd name="connsiteY139" fmla="*/ 181077 h 1546325"/>
                  <a:gd name="connsiteX140" fmla="*/ 127000 w 3489324"/>
                  <a:gd name="connsiteY140" fmla="*/ 487428 h 1546325"/>
                  <a:gd name="connsiteX141" fmla="*/ 112675 w 3489324"/>
                  <a:gd name="connsiteY141" fmla="*/ 501753 h 1546325"/>
                  <a:gd name="connsiteX142" fmla="*/ 55377 w 3489324"/>
                  <a:gd name="connsiteY142" fmla="*/ 501753 h 1546325"/>
                  <a:gd name="connsiteX143" fmla="*/ 41052 w 3489324"/>
                  <a:gd name="connsiteY143" fmla="*/ 487428 h 1546325"/>
                  <a:gd name="connsiteX144" fmla="*/ 41052 w 3489324"/>
                  <a:gd name="connsiteY144" fmla="*/ 181077 h 1546325"/>
                  <a:gd name="connsiteX145" fmla="*/ 28009 w 3489324"/>
                  <a:gd name="connsiteY145" fmla="*/ 181077 h 1546325"/>
                  <a:gd name="connsiteX146" fmla="*/ 0 w 3489324"/>
                  <a:gd name="connsiteY146" fmla="*/ 153068 h 1546325"/>
                  <a:gd name="connsiteX147" fmla="*/ 0 w 3489324"/>
                  <a:gd name="connsiteY147" fmla="*/ 28010 h 1546325"/>
                  <a:gd name="connsiteX148" fmla="*/ 28009 w 3489324"/>
                  <a:gd name="connsiteY148" fmla="*/ 1 h 1546325"/>
                  <a:gd name="connsiteX149" fmla="*/ 1363149 w 3489324"/>
                  <a:gd name="connsiteY149" fmla="*/ 0 h 1546325"/>
                  <a:gd name="connsiteX150" fmla="*/ 2380172 w 3489324"/>
                  <a:gd name="connsiteY150" fmla="*/ 0 h 1546325"/>
                  <a:gd name="connsiteX151" fmla="*/ 2380175 w 3489324"/>
                  <a:gd name="connsiteY151" fmla="*/ 1 h 1546325"/>
                  <a:gd name="connsiteX152" fmla="*/ 3006541 w 3489324"/>
                  <a:gd name="connsiteY152" fmla="*/ 1 h 1546325"/>
                  <a:gd name="connsiteX153" fmla="*/ 3006543 w 3489324"/>
                  <a:gd name="connsiteY153" fmla="*/ 0 h 1546325"/>
                  <a:gd name="connsiteX154" fmla="*/ 3459143 w 3489324"/>
                  <a:gd name="connsiteY154" fmla="*/ 0 h 1546325"/>
                  <a:gd name="connsiteX155" fmla="*/ 3489323 w 3489324"/>
                  <a:gd name="connsiteY155" fmla="*/ 30180 h 1546325"/>
                  <a:gd name="connsiteX156" fmla="*/ 3489323 w 3489324"/>
                  <a:gd name="connsiteY156" fmla="*/ 150896 h 1546325"/>
                  <a:gd name="connsiteX157" fmla="*/ 3459143 w 3489324"/>
                  <a:gd name="connsiteY157" fmla="*/ 181076 h 1546325"/>
                  <a:gd name="connsiteX158" fmla="*/ 3451224 w 3489324"/>
                  <a:gd name="connsiteY158" fmla="*/ 181076 h 1546325"/>
                  <a:gd name="connsiteX159" fmla="*/ 3451224 w 3489324"/>
                  <a:gd name="connsiteY159" fmla="*/ 487427 h 1546325"/>
                  <a:gd name="connsiteX160" fmla="*/ 3436899 w 3489324"/>
                  <a:gd name="connsiteY160" fmla="*/ 501752 h 1546325"/>
                  <a:gd name="connsiteX161" fmla="*/ 3379601 w 3489324"/>
                  <a:gd name="connsiteY161" fmla="*/ 501752 h 1546325"/>
                  <a:gd name="connsiteX162" fmla="*/ 3365276 w 3489324"/>
                  <a:gd name="connsiteY162" fmla="*/ 487427 h 1546325"/>
                  <a:gd name="connsiteX163" fmla="*/ 3365276 w 3489324"/>
                  <a:gd name="connsiteY163" fmla="*/ 181076 h 1546325"/>
                  <a:gd name="connsiteX164" fmla="*/ 3006543 w 3489324"/>
                  <a:gd name="connsiteY164" fmla="*/ 181076 h 1546325"/>
                  <a:gd name="connsiteX165" fmla="*/ 2976363 w 3489324"/>
                  <a:gd name="connsiteY165" fmla="*/ 150896 h 1546325"/>
                  <a:gd name="connsiteX166" fmla="*/ 2976363 w 3489324"/>
                  <a:gd name="connsiteY166" fmla="*/ 66777 h 1546325"/>
                  <a:gd name="connsiteX167" fmla="*/ 2400298 w 3489324"/>
                  <a:gd name="connsiteY167" fmla="*/ 66777 h 1546325"/>
                  <a:gd name="connsiteX168" fmla="*/ 2400298 w 3489324"/>
                  <a:gd name="connsiteY168" fmla="*/ 100625 h 1546325"/>
                  <a:gd name="connsiteX169" fmla="*/ 2380172 w 3489324"/>
                  <a:gd name="connsiteY169" fmla="*/ 120751 h 1546325"/>
                  <a:gd name="connsiteX170" fmla="*/ 1363149 w 3489324"/>
                  <a:gd name="connsiteY170" fmla="*/ 120751 h 1546325"/>
                  <a:gd name="connsiteX171" fmla="*/ 1343023 w 3489324"/>
                  <a:gd name="connsiteY171" fmla="*/ 100625 h 1546325"/>
                  <a:gd name="connsiteX172" fmla="*/ 1343023 w 3489324"/>
                  <a:gd name="connsiteY172" fmla="*/ 20126 h 1546325"/>
                  <a:gd name="connsiteX173" fmla="*/ 1363149 w 3489324"/>
                  <a:gd name="connsiteY173" fmla="*/ 0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3489324" h="1546325">
                    <a:moveTo>
                      <a:pt x="801040" y="1470984"/>
                    </a:moveTo>
                    <a:cubicBezTo>
                      <a:pt x="817801" y="1470984"/>
                      <a:pt x="831389" y="1484572"/>
                      <a:pt x="831389" y="1501333"/>
                    </a:cubicBezTo>
                    <a:cubicBezTo>
                      <a:pt x="831389" y="1518094"/>
                      <a:pt x="817801" y="1531682"/>
                      <a:pt x="801040" y="1531682"/>
                    </a:cubicBezTo>
                    <a:cubicBezTo>
                      <a:pt x="784279" y="1531682"/>
                      <a:pt x="770691" y="1518094"/>
                      <a:pt x="770691" y="1501333"/>
                    </a:cubicBezTo>
                    <a:cubicBezTo>
                      <a:pt x="770691" y="1484572"/>
                      <a:pt x="784279" y="1470984"/>
                      <a:pt x="801040" y="1470984"/>
                    </a:cubicBezTo>
                    <a:close/>
                    <a:moveTo>
                      <a:pt x="708965" y="1470984"/>
                    </a:moveTo>
                    <a:cubicBezTo>
                      <a:pt x="725726" y="1470984"/>
                      <a:pt x="739314" y="1484572"/>
                      <a:pt x="739314" y="1501333"/>
                    </a:cubicBezTo>
                    <a:cubicBezTo>
                      <a:pt x="739314" y="1518094"/>
                      <a:pt x="725726" y="1531682"/>
                      <a:pt x="708965" y="1531682"/>
                    </a:cubicBezTo>
                    <a:cubicBezTo>
                      <a:pt x="692204" y="1531682"/>
                      <a:pt x="678616" y="1518094"/>
                      <a:pt x="678616" y="1501333"/>
                    </a:cubicBezTo>
                    <a:cubicBezTo>
                      <a:pt x="678616" y="1484572"/>
                      <a:pt x="692204" y="1470984"/>
                      <a:pt x="708965" y="1470984"/>
                    </a:cubicBezTo>
                    <a:close/>
                    <a:moveTo>
                      <a:pt x="630398" y="1291620"/>
                    </a:moveTo>
                    <a:cubicBezTo>
                      <a:pt x="663270" y="1291620"/>
                      <a:pt x="689918" y="1318268"/>
                      <a:pt x="689918" y="1351140"/>
                    </a:cubicBezTo>
                    <a:cubicBezTo>
                      <a:pt x="689918" y="1375794"/>
                      <a:pt x="674928" y="1396947"/>
                      <a:pt x="653566" y="1405983"/>
                    </a:cubicBezTo>
                    <a:lnTo>
                      <a:pt x="645436" y="1407624"/>
                    </a:lnTo>
                    <a:lnTo>
                      <a:pt x="656557" y="1434472"/>
                    </a:lnTo>
                    <a:cubicBezTo>
                      <a:pt x="656557" y="1457255"/>
                      <a:pt x="638088" y="1475724"/>
                      <a:pt x="615305" y="1475724"/>
                    </a:cubicBezTo>
                    <a:cubicBezTo>
                      <a:pt x="592522" y="1475724"/>
                      <a:pt x="574053" y="1457255"/>
                      <a:pt x="574053" y="1434472"/>
                    </a:cubicBezTo>
                    <a:cubicBezTo>
                      <a:pt x="574053" y="1423080"/>
                      <a:pt x="578670" y="1412767"/>
                      <a:pt x="586135" y="1405302"/>
                    </a:cubicBezTo>
                    <a:lnTo>
                      <a:pt x="598577" y="1400149"/>
                    </a:lnTo>
                    <a:lnTo>
                      <a:pt x="588311" y="1393227"/>
                    </a:lnTo>
                    <a:cubicBezTo>
                      <a:pt x="577540" y="1382456"/>
                      <a:pt x="570878" y="1367576"/>
                      <a:pt x="570878" y="1351140"/>
                    </a:cubicBezTo>
                    <a:cubicBezTo>
                      <a:pt x="570878" y="1318268"/>
                      <a:pt x="597526" y="1291620"/>
                      <a:pt x="630398" y="1291620"/>
                    </a:cubicBezTo>
                    <a:close/>
                    <a:moveTo>
                      <a:pt x="731293" y="1184376"/>
                    </a:moveTo>
                    <a:cubicBezTo>
                      <a:pt x="772569" y="1184376"/>
                      <a:pt x="806030" y="1217837"/>
                      <a:pt x="806030" y="1259113"/>
                    </a:cubicBezTo>
                    <a:lnTo>
                      <a:pt x="801735" y="1280386"/>
                    </a:lnTo>
                    <a:lnTo>
                      <a:pt x="827059" y="1285499"/>
                    </a:lnTo>
                    <a:cubicBezTo>
                      <a:pt x="853883" y="1296845"/>
                      <a:pt x="872705" y="1323406"/>
                      <a:pt x="872705" y="1354363"/>
                    </a:cubicBezTo>
                    <a:lnTo>
                      <a:pt x="869155" y="1371945"/>
                    </a:lnTo>
                    <a:lnTo>
                      <a:pt x="870886" y="1369378"/>
                    </a:lnTo>
                    <a:cubicBezTo>
                      <a:pt x="881657" y="1358607"/>
                      <a:pt x="896537" y="1351945"/>
                      <a:pt x="912973" y="1351945"/>
                    </a:cubicBezTo>
                    <a:cubicBezTo>
                      <a:pt x="945845" y="1351945"/>
                      <a:pt x="972493" y="1378593"/>
                      <a:pt x="972493" y="1411465"/>
                    </a:cubicBezTo>
                    <a:cubicBezTo>
                      <a:pt x="972493" y="1444337"/>
                      <a:pt x="945845" y="1470985"/>
                      <a:pt x="912973" y="1470985"/>
                    </a:cubicBezTo>
                    <a:cubicBezTo>
                      <a:pt x="880101" y="1470985"/>
                      <a:pt x="853453" y="1444337"/>
                      <a:pt x="853453" y="1411465"/>
                    </a:cubicBezTo>
                    <a:lnTo>
                      <a:pt x="855807" y="1399806"/>
                    </a:lnTo>
                    <a:lnTo>
                      <a:pt x="850815" y="1407210"/>
                    </a:lnTo>
                    <a:cubicBezTo>
                      <a:pt x="837290" y="1420735"/>
                      <a:pt x="818606" y="1429100"/>
                      <a:pt x="797968" y="1429100"/>
                    </a:cubicBezTo>
                    <a:cubicBezTo>
                      <a:pt x="756692" y="1429100"/>
                      <a:pt x="723231" y="1395639"/>
                      <a:pt x="723231" y="1354363"/>
                    </a:cubicBezTo>
                    <a:lnTo>
                      <a:pt x="727526" y="1333089"/>
                    </a:lnTo>
                    <a:lnTo>
                      <a:pt x="702202" y="1327977"/>
                    </a:lnTo>
                    <a:cubicBezTo>
                      <a:pt x="675378" y="1316631"/>
                      <a:pt x="656556" y="1290070"/>
                      <a:pt x="656556" y="1259113"/>
                    </a:cubicBezTo>
                    <a:cubicBezTo>
                      <a:pt x="656556" y="1217837"/>
                      <a:pt x="690017" y="1184376"/>
                      <a:pt x="731293" y="1184376"/>
                    </a:cubicBezTo>
                    <a:close/>
                    <a:moveTo>
                      <a:pt x="3379602" y="1034036"/>
                    </a:moveTo>
                    <a:lnTo>
                      <a:pt x="3436900" y="1034036"/>
                    </a:lnTo>
                    <a:cubicBezTo>
                      <a:pt x="3444811" y="1034036"/>
                      <a:pt x="3451225" y="1040450"/>
                      <a:pt x="3451225" y="1048361"/>
                    </a:cubicBezTo>
                    <a:lnTo>
                      <a:pt x="3451225" y="1304919"/>
                    </a:lnTo>
                    <a:lnTo>
                      <a:pt x="3468742" y="1316729"/>
                    </a:lnTo>
                    <a:cubicBezTo>
                      <a:pt x="3481459" y="1329446"/>
                      <a:pt x="3489324" y="1347014"/>
                      <a:pt x="3489324" y="1366419"/>
                    </a:cubicBezTo>
                    <a:lnTo>
                      <a:pt x="3489324" y="1476053"/>
                    </a:lnTo>
                    <a:cubicBezTo>
                      <a:pt x="3489324" y="1514863"/>
                      <a:pt x="3457862" y="1546325"/>
                      <a:pt x="3419052" y="1546325"/>
                    </a:cubicBezTo>
                    <a:lnTo>
                      <a:pt x="3403422" y="1546325"/>
                    </a:lnTo>
                    <a:lnTo>
                      <a:pt x="3046636" y="1546325"/>
                    </a:lnTo>
                    <a:lnTo>
                      <a:pt x="1984877" y="1546325"/>
                    </a:lnTo>
                    <a:lnTo>
                      <a:pt x="1496310" y="1546325"/>
                    </a:lnTo>
                    <a:lnTo>
                      <a:pt x="1009827" y="1546325"/>
                    </a:lnTo>
                    <a:cubicBezTo>
                      <a:pt x="1000962" y="1546325"/>
                      <a:pt x="993775" y="1539138"/>
                      <a:pt x="993775" y="1530273"/>
                    </a:cubicBezTo>
                    <a:lnTo>
                      <a:pt x="993775" y="1505229"/>
                    </a:lnTo>
                    <a:cubicBezTo>
                      <a:pt x="993775" y="1496364"/>
                      <a:pt x="1000962" y="1489177"/>
                      <a:pt x="1009827" y="1489177"/>
                    </a:cubicBezTo>
                    <a:lnTo>
                      <a:pt x="1419290" y="1489177"/>
                    </a:lnTo>
                    <a:lnTo>
                      <a:pt x="1414263" y="1464278"/>
                    </a:lnTo>
                    <a:lnTo>
                      <a:pt x="1414263" y="1336274"/>
                    </a:lnTo>
                    <a:cubicBezTo>
                      <a:pt x="1414263" y="1290961"/>
                      <a:pt x="1450997" y="1254227"/>
                      <a:pt x="1496310" y="1254227"/>
                    </a:cubicBezTo>
                    <a:lnTo>
                      <a:pt x="1984877" y="1254227"/>
                    </a:lnTo>
                    <a:cubicBezTo>
                      <a:pt x="2030190" y="1254227"/>
                      <a:pt x="2066924" y="1290961"/>
                      <a:pt x="2066924" y="1336274"/>
                    </a:cubicBezTo>
                    <a:lnTo>
                      <a:pt x="2066924" y="1464278"/>
                    </a:lnTo>
                    <a:lnTo>
                      <a:pt x="2061897" y="1489177"/>
                    </a:lnTo>
                    <a:lnTo>
                      <a:pt x="2981800" y="1489177"/>
                    </a:lnTo>
                    <a:lnTo>
                      <a:pt x="2976364" y="1476053"/>
                    </a:lnTo>
                    <a:lnTo>
                      <a:pt x="2976364" y="1366419"/>
                    </a:lnTo>
                    <a:cubicBezTo>
                      <a:pt x="2976364" y="1327609"/>
                      <a:pt x="3007826" y="1296147"/>
                      <a:pt x="3046636" y="1296147"/>
                    </a:cubicBezTo>
                    <a:lnTo>
                      <a:pt x="3365277" y="1296147"/>
                    </a:lnTo>
                    <a:lnTo>
                      <a:pt x="3365277" y="1048361"/>
                    </a:lnTo>
                    <a:cubicBezTo>
                      <a:pt x="3365277" y="1040450"/>
                      <a:pt x="3371691" y="1034036"/>
                      <a:pt x="3379602" y="1034036"/>
                    </a:cubicBezTo>
                    <a:close/>
                    <a:moveTo>
                      <a:pt x="55377" y="1014986"/>
                    </a:moveTo>
                    <a:lnTo>
                      <a:pt x="112675" y="1014986"/>
                    </a:lnTo>
                    <a:cubicBezTo>
                      <a:pt x="120586" y="1014986"/>
                      <a:pt x="127000" y="1021400"/>
                      <a:pt x="127000" y="1029311"/>
                    </a:cubicBezTo>
                    <a:lnTo>
                      <a:pt x="127000" y="1365249"/>
                    </a:lnTo>
                    <a:lnTo>
                      <a:pt x="140043" y="1365249"/>
                    </a:lnTo>
                    <a:cubicBezTo>
                      <a:pt x="155512" y="1365249"/>
                      <a:pt x="168052" y="1377789"/>
                      <a:pt x="168052" y="1393258"/>
                    </a:cubicBezTo>
                    <a:lnTo>
                      <a:pt x="168052" y="1518316"/>
                    </a:lnTo>
                    <a:cubicBezTo>
                      <a:pt x="168052" y="1533785"/>
                      <a:pt x="155512" y="1546325"/>
                      <a:pt x="140043" y="1546325"/>
                    </a:cubicBezTo>
                    <a:lnTo>
                      <a:pt x="28009" y="1546325"/>
                    </a:lnTo>
                    <a:cubicBezTo>
                      <a:pt x="12540" y="1546325"/>
                      <a:pt x="0" y="1533785"/>
                      <a:pt x="0" y="1518316"/>
                    </a:cubicBezTo>
                    <a:lnTo>
                      <a:pt x="0" y="1393258"/>
                    </a:lnTo>
                    <a:cubicBezTo>
                      <a:pt x="0" y="1377789"/>
                      <a:pt x="12540" y="1365249"/>
                      <a:pt x="28009" y="1365249"/>
                    </a:cubicBezTo>
                    <a:lnTo>
                      <a:pt x="41052" y="1365249"/>
                    </a:lnTo>
                    <a:lnTo>
                      <a:pt x="41052" y="1029311"/>
                    </a:lnTo>
                    <a:cubicBezTo>
                      <a:pt x="41052" y="1021400"/>
                      <a:pt x="47466" y="1014986"/>
                      <a:pt x="55377" y="1014986"/>
                    </a:cubicBezTo>
                    <a:close/>
                    <a:moveTo>
                      <a:pt x="3364965" y="574232"/>
                    </a:moveTo>
                    <a:lnTo>
                      <a:pt x="3427301" y="574232"/>
                    </a:lnTo>
                    <a:cubicBezTo>
                      <a:pt x="3461555" y="574232"/>
                      <a:pt x="3489323" y="602000"/>
                      <a:pt x="3489323" y="636254"/>
                    </a:cubicBezTo>
                    <a:lnTo>
                      <a:pt x="3489323" y="895592"/>
                    </a:lnTo>
                    <a:cubicBezTo>
                      <a:pt x="3489323" y="929846"/>
                      <a:pt x="3461555" y="957614"/>
                      <a:pt x="3427301" y="957614"/>
                    </a:cubicBezTo>
                    <a:lnTo>
                      <a:pt x="3364965" y="957614"/>
                    </a:lnTo>
                    <a:cubicBezTo>
                      <a:pt x="3330711" y="957614"/>
                      <a:pt x="3302943" y="929846"/>
                      <a:pt x="3302943" y="895592"/>
                    </a:cubicBezTo>
                    <a:lnTo>
                      <a:pt x="3302943" y="636254"/>
                    </a:lnTo>
                    <a:cubicBezTo>
                      <a:pt x="3302943" y="602000"/>
                      <a:pt x="3330711" y="574232"/>
                      <a:pt x="3364965" y="574232"/>
                    </a:cubicBezTo>
                    <a:close/>
                    <a:moveTo>
                      <a:pt x="69773" y="558578"/>
                    </a:moveTo>
                    <a:lnTo>
                      <a:pt x="97165" y="558578"/>
                    </a:lnTo>
                    <a:cubicBezTo>
                      <a:pt x="112218" y="558578"/>
                      <a:pt x="124420" y="570780"/>
                      <a:pt x="124420" y="585833"/>
                    </a:cubicBezTo>
                    <a:lnTo>
                      <a:pt x="124420" y="917880"/>
                    </a:lnTo>
                    <a:cubicBezTo>
                      <a:pt x="124420" y="932933"/>
                      <a:pt x="112218" y="945135"/>
                      <a:pt x="97165" y="945135"/>
                    </a:cubicBezTo>
                    <a:lnTo>
                      <a:pt x="69773" y="945135"/>
                    </a:lnTo>
                    <a:cubicBezTo>
                      <a:pt x="54720" y="945135"/>
                      <a:pt x="42518" y="932933"/>
                      <a:pt x="42518" y="917880"/>
                    </a:cubicBezTo>
                    <a:lnTo>
                      <a:pt x="42518" y="585833"/>
                    </a:lnTo>
                    <a:cubicBezTo>
                      <a:pt x="42518" y="570780"/>
                      <a:pt x="54720" y="558578"/>
                      <a:pt x="69773" y="558578"/>
                    </a:cubicBezTo>
                    <a:close/>
                    <a:moveTo>
                      <a:pt x="329717" y="1"/>
                    </a:moveTo>
                    <a:lnTo>
                      <a:pt x="397531" y="1"/>
                    </a:lnTo>
                    <a:cubicBezTo>
                      <a:pt x="438458" y="1"/>
                      <a:pt x="471636" y="33179"/>
                      <a:pt x="471636" y="74106"/>
                    </a:cubicBezTo>
                    <a:lnTo>
                      <a:pt x="471636" y="446695"/>
                    </a:lnTo>
                    <a:cubicBezTo>
                      <a:pt x="471636" y="467159"/>
                      <a:pt x="463342" y="485685"/>
                      <a:pt x="449931" y="499095"/>
                    </a:cubicBezTo>
                    <a:lnTo>
                      <a:pt x="438928" y="506514"/>
                    </a:lnTo>
                    <a:lnTo>
                      <a:pt x="449931" y="513932"/>
                    </a:lnTo>
                    <a:cubicBezTo>
                      <a:pt x="463342" y="527342"/>
                      <a:pt x="471636" y="545869"/>
                      <a:pt x="471636" y="566332"/>
                    </a:cubicBezTo>
                    <a:lnTo>
                      <a:pt x="471636" y="983170"/>
                    </a:lnTo>
                    <a:cubicBezTo>
                      <a:pt x="471636" y="1003634"/>
                      <a:pt x="463342" y="1022160"/>
                      <a:pt x="449931" y="1035570"/>
                    </a:cubicBezTo>
                    <a:lnTo>
                      <a:pt x="441284" y="1041401"/>
                    </a:lnTo>
                    <a:lnTo>
                      <a:pt x="449931" y="1047231"/>
                    </a:lnTo>
                    <a:cubicBezTo>
                      <a:pt x="463342" y="1060641"/>
                      <a:pt x="471636" y="1079168"/>
                      <a:pt x="471636" y="1099631"/>
                    </a:cubicBezTo>
                    <a:lnTo>
                      <a:pt x="471636" y="1472220"/>
                    </a:lnTo>
                    <a:cubicBezTo>
                      <a:pt x="471636" y="1513147"/>
                      <a:pt x="438458" y="1546325"/>
                      <a:pt x="397531" y="1546325"/>
                    </a:cubicBezTo>
                    <a:lnTo>
                      <a:pt x="329717" y="1546325"/>
                    </a:lnTo>
                    <a:cubicBezTo>
                      <a:pt x="288790" y="1546325"/>
                      <a:pt x="255612" y="1513147"/>
                      <a:pt x="255612" y="1472220"/>
                    </a:cubicBezTo>
                    <a:lnTo>
                      <a:pt x="255612" y="1099631"/>
                    </a:lnTo>
                    <a:cubicBezTo>
                      <a:pt x="255612" y="1079168"/>
                      <a:pt x="263907" y="1060641"/>
                      <a:pt x="277317" y="1047231"/>
                    </a:cubicBezTo>
                    <a:lnTo>
                      <a:pt x="285965" y="1041401"/>
                    </a:lnTo>
                    <a:lnTo>
                      <a:pt x="277317" y="1035570"/>
                    </a:lnTo>
                    <a:cubicBezTo>
                      <a:pt x="263907" y="1022160"/>
                      <a:pt x="255612" y="1003634"/>
                      <a:pt x="255612" y="983170"/>
                    </a:cubicBezTo>
                    <a:lnTo>
                      <a:pt x="255612" y="566332"/>
                    </a:lnTo>
                    <a:cubicBezTo>
                      <a:pt x="255612" y="545869"/>
                      <a:pt x="263907" y="527342"/>
                      <a:pt x="277317" y="513932"/>
                    </a:cubicBezTo>
                    <a:lnTo>
                      <a:pt x="288320" y="506514"/>
                    </a:lnTo>
                    <a:lnTo>
                      <a:pt x="277317" y="499095"/>
                    </a:lnTo>
                    <a:cubicBezTo>
                      <a:pt x="263907" y="485685"/>
                      <a:pt x="255612" y="467159"/>
                      <a:pt x="255612" y="446695"/>
                    </a:cubicBezTo>
                    <a:lnTo>
                      <a:pt x="255612" y="74106"/>
                    </a:lnTo>
                    <a:cubicBezTo>
                      <a:pt x="255612" y="33179"/>
                      <a:pt x="288790" y="1"/>
                      <a:pt x="329717" y="1"/>
                    </a:cubicBezTo>
                    <a:close/>
                    <a:moveTo>
                      <a:pt x="28009" y="1"/>
                    </a:moveTo>
                    <a:lnTo>
                      <a:pt x="140043" y="1"/>
                    </a:lnTo>
                    <a:cubicBezTo>
                      <a:pt x="155512" y="1"/>
                      <a:pt x="168052" y="12541"/>
                      <a:pt x="168052" y="28010"/>
                    </a:cubicBezTo>
                    <a:lnTo>
                      <a:pt x="168052" y="153068"/>
                    </a:lnTo>
                    <a:cubicBezTo>
                      <a:pt x="168052" y="168537"/>
                      <a:pt x="155512" y="181077"/>
                      <a:pt x="140043" y="181077"/>
                    </a:cubicBezTo>
                    <a:lnTo>
                      <a:pt x="127000" y="181077"/>
                    </a:lnTo>
                    <a:lnTo>
                      <a:pt x="127000" y="487428"/>
                    </a:lnTo>
                    <a:cubicBezTo>
                      <a:pt x="127000" y="495339"/>
                      <a:pt x="120586" y="501753"/>
                      <a:pt x="112675" y="501753"/>
                    </a:cubicBezTo>
                    <a:lnTo>
                      <a:pt x="55377" y="501753"/>
                    </a:lnTo>
                    <a:cubicBezTo>
                      <a:pt x="47466" y="501753"/>
                      <a:pt x="41052" y="495339"/>
                      <a:pt x="41052" y="487428"/>
                    </a:cubicBezTo>
                    <a:lnTo>
                      <a:pt x="41052" y="181077"/>
                    </a:lnTo>
                    <a:lnTo>
                      <a:pt x="28009" y="181077"/>
                    </a:lnTo>
                    <a:cubicBezTo>
                      <a:pt x="12540" y="181077"/>
                      <a:pt x="0" y="168537"/>
                      <a:pt x="0" y="153068"/>
                    </a:cubicBezTo>
                    <a:lnTo>
                      <a:pt x="0" y="28010"/>
                    </a:lnTo>
                    <a:cubicBezTo>
                      <a:pt x="0" y="12541"/>
                      <a:pt x="12540" y="1"/>
                      <a:pt x="28009" y="1"/>
                    </a:cubicBezTo>
                    <a:close/>
                    <a:moveTo>
                      <a:pt x="1363149" y="0"/>
                    </a:moveTo>
                    <a:lnTo>
                      <a:pt x="2380172" y="0"/>
                    </a:lnTo>
                    <a:lnTo>
                      <a:pt x="2380175" y="1"/>
                    </a:lnTo>
                    <a:lnTo>
                      <a:pt x="3006541" y="1"/>
                    </a:lnTo>
                    <a:lnTo>
                      <a:pt x="3006543" y="0"/>
                    </a:lnTo>
                    <a:lnTo>
                      <a:pt x="3459143" y="0"/>
                    </a:lnTo>
                    <a:cubicBezTo>
                      <a:pt x="3475811" y="0"/>
                      <a:pt x="3489323" y="13512"/>
                      <a:pt x="3489323" y="30180"/>
                    </a:cubicBezTo>
                    <a:lnTo>
                      <a:pt x="3489323" y="150896"/>
                    </a:lnTo>
                    <a:cubicBezTo>
                      <a:pt x="3489323" y="167564"/>
                      <a:pt x="3475811" y="181076"/>
                      <a:pt x="3459143" y="181076"/>
                    </a:cubicBezTo>
                    <a:lnTo>
                      <a:pt x="3451224" y="181076"/>
                    </a:lnTo>
                    <a:lnTo>
                      <a:pt x="3451224" y="487427"/>
                    </a:lnTo>
                    <a:cubicBezTo>
                      <a:pt x="3451224" y="495338"/>
                      <a:pt x="3444810" y="501752"/>
                      <a:pt x="3436899" y="501752"/>
                    </a:cubicBezTo>
                    <a:lnTo>
                      <a:pt x="3379601" y="501752"/>
                    </a:lnTo>
                    <a:cubicBezTo>
                      <a:pt x="3371690" y="501752"/>
                      <a:pt x="3365276" y="495338"/>
                      <a:pt x="3365276" y="487427"/>
                    </a:cubicBezTo>
                    <a:lnTo>
                      <a:pt x="3365276" y="181076"/>
                    </a:lnTo>
                    <a:lnTo>
                      <a:pt x="3006543" y="181076"/>
                    </a:lnTo>
                    <a:cubicBezTo>
                      <a:pt x="2989875" y="181076"/>
                      <a:pt x="2976363" y="167564"/>
                      <a:pt x="2976363" y="150896"/>
                    </a:cubicBezTo>
                    <a:lnTo>
                      <a:pt x="2976363" y="66777"/>
                    </a:lnTo>
                    <a:lnTo>
                      <a:pt x="2400298" y="66777"/>
                    </a:lnTo>
                    <a:lnTo>
                      <a:pt x="2400298" y="100625"/>
                    </a:lnTo>
                    <a:cubicBezTo>
                      <a:pt x="2400298" y="111740"/>
                      <a:pt x="2391287" y="120751"/>
                      <a:pt x="2380172" y="120751"/>
                    </a:cubicBezTo>
                    <a:lnTo>
                      <a:pt x="1363149" y="120751"/>
                    </a:lnTo>
                    <a:cubicBezTo>
                      <a:pt x="1352034" y="120751"/>
                      <a:pt x="1343023" y="111740"/>
                      <a:pt x="1343023" y="100625"/>
                    </a:cubicBezTo>
                    <a:lnTo>
                      <a:pt x="1343023" y="20126"/>
                    </a:lnTo>
                    <a:cubicBezTo>
                      <a:pt x="1343023" y="9011"/>
                      <a:pt x="1352034" y="0"/>
                      <a:pt x="1363149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94741E24-E2A0-EB28-83C6-DBB070639691}"/>
                  </a:ext>
                </a:extLst>
              </p:cNvPr>
              <p:cNvSpPr/>
              <p:nvPr/>
            </p:nvSpPr>
            <p:spPr>
              <a:xfrm>
                <a:off x="2984648" y="1196752"/>
                <a:ext cx="864096" cy="936104"/>
              </a:xfrm>
              <a:prstGeom prst="ellips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四角形: 角を丸くする 638">
                <a:extLst>
                  <a:ext uri="{FF2B5EF4-FFF2-40B4-BE49-F238E27FC236}">
                    <a16:creationId xmlns:a16="http://schemas.microsoft.com/office/drawing/2014/main" id="{B9604834-6B7F-6CF3-6E83-0E9F8D6D05D9}"/>
                  </a:ext>
                </a:extLst>
              </p:cNvPr>
              <p:cNvSpPr/>
              <p:nvPr/>
            </p:nvSpPr>
            <p:spPr>
              <a:xfrm>
                <a:off x="3728864" y="2358408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四角形: 角を丸くする 672">
                <a:extLst>
                  <a:ext uri="{FF2B5EF4-FFF2-40B4-BE49-F238E27FC236}">
                    <a16:creationId xmlns:a16="http://schemas.microsoft.com/office/drawing/2014/main" id="{22C6F4DD-F35D-AF3E-7432-2A122C79ADC4}"/>
                  </a:ext>
                </a:extLst>
              </p:cNvPr>
              <p:cNvSpPr/>
              <p:nvPr/>
            </p:nvSpPr>
            <p:spPr>
              <a:xfrm>
                <a:off x="2077864" y="1199533"/>
                <a:ext cx="674861" cy="64721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36AD464B-B2EA-80B6-B3E3-E9BAE149C9DD}"/>
                  </a:ext>
                </a:extLst>
              </p:cNvPr>
              <p:cNvSpPr/>
              <p:nvPr/>
            </p:nvSpPr>
            <p:spPr>
              <a:xfrm>
                <a:off x="2077865" y="973606"/>
                <a:ext cx="641524" cy="150344"/>
              </a:xfrm>
              <a:custGeom>
                <a:avLst/>
                <a:gdLst>
                  <a:gd name="connsiteX0" fmla="*/ 496546 w 641524"/>
                  <a:gd name="connsiteY0" fmla="*/ 0 h 150344"/>
                  <a:gd name="connsiteX1" fmla="*/ 616466 w 641524"/>
                  <a:gd name="connsiteY1" fmla="*/ 0 h 150344"/>
                  <a:gd name="connsiteX2" fmla="*/ 641524 w 641524"/>
                  <a:gd name="connsiteY2" fmla="*/ 25058 h 150344"/>
                  <a:gd name="connsiteX3" fmla="*/ 641524 w 641524"/>
                  <a:gd name="connsiteY3" fmla="*/ 125286 h 150344"/>
                  <a:gd name="connsiteX4" fmla="*/ 616466 w 641524"/>
                  <a:gd name="connsiteY4" fmla="*/ 150344 h 150344"/>
                  <a:gd name="connsiteX5" fmla="*/ 496546 w 641524"/>
                  <a:gd name="connsiteY5" fmla="*/ 150344 h 150344"/>
                  <a:gd name="connsiteX6" fmla="*/ 471488 w 641524"/>
                  <a:gd name="connsiteY6" fmla="*/ 125286 h 150344"/>
                  <a:gd name="connsiteX7" fmla="*/ 471488 w 641524"/>
                  <a:gd name="connsiteY7" fmla="*/ 25058 h 150344"/>
                  <a:gd name="connsiteX8" fmla="*/ 496546 w 641524"/>
                  <a:gd name="connsiteY8" fmla="*/ 0 h 150344"/>
                  <a:gd name="connsiteX9" fmla="*/ 260802 w 641524"/>
                  <a:gd name="connsiteY9" fmla="*/ 0 h 150344"/>
                  <a:gd name="connsiteX10" fmla="*/ 380722 w 641524"/>
                  <a:gd name="connsiteY10" fmla="*/ 0 h 150344"/>
                  <a:gd name="connsiteX11" fmla="*/ 405780 w 641524"/>
                  <a:gd name="connsiteY11" fmla="*/ 25058 h 150344"/>
                  <a:gd name="connsiteX12" fmla="*/ 405780 w 641524"/>
                  <a:gd name="connsiteY12" fmla="*/ 125286 h 150344"/>
                  <a:gd name="connsiteX13" fmla="*/ 380722 w 641524"/>
                  <a:gd name="connsiteY13" fmla="*/ 150344 h 150344"/>
                  <a:gd name="connsiteX14" fmla="*/ 260802 w 641524"/>
                  <a:gd name="connsiteY14" fmla="*/ 150344 h 150344"/>
                  <a:gd name="connsiteX15" fmla="*/ 235744 w 641524"/>
                  <a:gd name="connsiteY15" fmla="*/ 125286 h 150344"/>
                  <a:gd name="connsiteX16" fmla="*/ 235744 w 641524"/>
                  <a:gd name="connsiteY16" fmla="*/ 25058 h 150344"/>
                  <a:gd name="connsiteX17" fmla="*/ 260802 w 641524"/>
                  <a:gd name="connsiteY17" fmla="*/ 0 h 150344"/>
                  <a:gd name="connsiteX18" fmla="*/ 25058 w 641524"/>
                  <a:gd name="connsiteY18" fmla="*/ 0 h 150344"/>
                  <a:gd name="connsiteX19" fmla="*/ 144978 w 641524"/>
                  <a:gd name="connsiteY19" fmla="*/ 0 h 150344"/>
                  <a:gd name="connsiteX20" fmla="*/ 170036 w 641524"/>
                  <a:gd name="connsiteY20" fmla="*/ 25058 h 150344"/>
                  <a:gd name="connsiteX21" fmla="*/ 170036 w 641524"/>
                  <a:gd name="connsiteY21" fmla="*/ 125286 h 150344"/>
                  <a:gd name="connsiteX22" fmla="*/ 144978 w 641524"/>
                  <a:gd name="connsiteY22" fmla="*/ 150344 h 150344"/>
                  <a:gd name="connsiteX23" fmla="*/ 25058 w 641524"/>
                  <a:gd name="connsiteY23" fmla="*/ 150344 h 150344"/>
                  <a:gd name="connsiteX24" fmla="*/ 0 w 641524"/>
                  <a:gd name="connsiteY24" fmla="*/ 125286 h 150344"/>
                  <a:gd name="connsiteX25" fmla="*/ 0 w 641524"/>
                  <a:gd name="connsiteY25" fmla="*/ 25058 h 150344"/>
                  <a:gd name="connsiteX26" fmla="*/ 25058 w 641524"/>
                  <a:gd name="connsiteY26" fmla="*/ 0 h 1503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41524" h="150344">
                    <a:moveTo>
                      <a:pt x="496546" y="0"/>
                    </a:moveTo>
                    <a:lnTo>
                      <a:pt x="616466" y="0"/>
                    </a:lnTo>
                    <a:cubicBezTo>
                      <a:pt x="630305" y="0"/>
                      <a:pt x="641524" y="11219"/>
                      <a:pt x="641524" y="25058"/>
                    </a:cubicBezTo>
                    <a:lnTo>
                      <a:pt x="641524" y="125286"/>
                    </a:lnTo>
                    <a:cubicBezTo>
                      <a:pt x="641524" y="139125"/>
                      <a:pt x="630305" y="150344"/>
                      <a:pt x="616466" y="150344"/>
                    </a:cubicBezTo>
                    <a:lnTo>
                      <a:pt x="496546" y="150344"/>
                    </a:lnTo>
                    <a:cubicBezTo>
                      <a:pt x="482707" y="150344"/>
                      <a:pt x="471488" y="139125"/>
                      <a:pt x="471488" y="125286"/>
                    </a:cubicBezTo>
                    <a:lnTo>
                      <a:pt x="471488" y="25058"/>
                    </a:lnTo>
                    <a:cubicBezTo>
                      <a:pt x="471488" y="11219"/>
                      <a:pt x="482707" y="0"/>
                      <a:pt x="496546" y="0"/>
                    </a:cubicBezTo>
                    <a:close/>
                    <a:moveTo>
                      <a:pt x="260802" y="0"/>
                    </a:moveTo>
                    <a:lnTo>
                      <a:pt x="380722" y="0"/>
                    </a:lnTo>
                    <a:cubicBezTo>
                      <a:pt x="394561" y="0"/>
                      <a:pt x="405780" y="11219"/>
                      <a:pt x="405780" y="25058"/>
                    </a:cubicBezTo>
                    <a:lnTo>
                      <a:pt x="405780" y="125286"/>
                    </a:lnTo>
                    <a:cubicBezTo>
                      <a:pt x="405780" y="139125"/>
                      <a:pt x="394561" y="150344"/>
                      <a:pt x="380722" y="150344"/>
                    </a:cubicBezTo>
                    <a:lnTo>
                      <a:pt x="260802" y="150344"/>
                    </a:lnTo>
                    <a:cubicBezTo>
                      <a:pt x="246963" y="150344"/>
                      <a:pt x="235744" y="139125"/>
                      <a:pt x="235744" y="125286"/>
                    </a:cubicBezTo>
                    <a:lnTo>
                      <a:pt x="235744" y="25058"/>
                    </a:lnTo>
                    <a:cubicBezTo>
                      <a:pt x="235744" y="11219"/>
                      <a:pt x="246963" y="0"/>
                      <a:pt x="260802" y="0"/>
                    </a:cubicBezTo>
                    <a:close/>
                    <a:moveTo>
                      <a:pt x="25058" y="0"/>
                    </a:moveTo>
                    <a:lnTo>
                      <a:pt x="144978" y="0"/>
                    </a:lnTo>
                    <a:cubicBezTo>
                      <a:pt x="158817" y="0"/>
                      <a:pt x="170036" y="11219"/>
                      <a:pt x="170036" y="25058"/>
                    </a:cubicBezTo>
                    <a:lnTo>
                      <a:pt x="170036" y="125286"/>
                    </a:lnTo>
                    <a:cubicBezTo>
                      <a:pt x="170036" y="139125"/>
                      <a:pt x="158817" y="150344"/>
                      <a:pt x="144978" y="150344"/>
                    </a:cubicBezTo>
                    <a:lnTo>
                      <a:pt x="25058" y="150344"/>
                    </a:lnTo>
                    <a:cubicBezTo>
                      <a:pt x="11219" y="150344"/>
                      <a:pt x="0" y="139125"/>
                      <a:pt x="0" y="125286"/>
                    </a:cubicBezTo>
                    <a:lnTo>
                      <a:pt x="0" y="25058"/>
                    </a:lnTo>
                    <a:cubicBezTo>
                      <a:pt x="0" y="11219"/>
                      <a:pt x="11219" y="0"/>
                      <a:pt x="25058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四角形: 角を丸くする 713">
                <a:extLst>
                  <a:ext uri="{FF2B5EF4-FFF2-40B4-BE49-F238E27FC236}">
                    <a16:creationId xmlns:a16="http://schemas.microsoft.com/office/drawing/2014/main" id="{F7D66305-2741-CEBA-204D-F0C1E637212D}"/>
                  </a:ext>
                </a:extLst>
              </p:cNvPr>
              <p:cNvSpPr/>
              <p:nvPr/>
            </p:nvSpPr>
            <p:spPr>
              <a:xfrm>
                <a:off x="2312815" y="1866283"/>
                <a:ext cx="424036" cy="57767"/>
              </a:xfrm>
              <a:prstGeom prst="roundRect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E0484BBC-4F78-FA7F-6DD4-0D26DF36B504}"/>
                  </a:ext>
                </a:extLst>
              </p:cNvPr>
              <p:cNvSpPr/>
              <p:nvPr/>
            </p:nvSpPr>
            <p:spPr>
              <a:xfrm>
                <a:off x="2052181" y="1469230"/>
                <a:ext cx="906224" cy="354808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A779CCD0-2E6D-4DA7-26F1-35990F84FCBD}"/>
                  </a:ext>
                </a:extLst>
              </p:cNvPr>
              <p:cNvSpPr/>
              <p:nvPr/>
            </p:nvSpPr>
            <p:spPr>
              <a:xfrm>
                <a:off x="3564731" y="1871663"/>
                <a:ext cx="1212057" cy="411956"/>
              </a:xfrm>
              <a:custGeom>
                <a:avLst/>
                <a:gdLst>
                  <a:gd name="connsiteX0" fmla="*/ 1212057 w 1212057"/>
                  <a:gd name="connsiteY0" fmla="*/ 290512 h 411956"/>
                  <a:gd name="connsiteX1" fmla="*/ 1102519 w 1212057"/>
                  <a:gd name="connsiteY1" fmla="*/ 359568 h 411956"/>
                  <a:gd name="connsiteX2" fmla="*/ 692944 w 1212057"/>
                  <a:gd name="connsiteY2" fmla="*/ 411956 h 411956"/>
                  <a:gd name="connsiteX3" fmla="*/ 357188 w 1212057"/>
                  <a:gd name="connsiteY3" fmla="*/ 411956 h 411956"/>
                  <a:gd name="connsiteX4" fmla="*/ 147638 w 1212057"/>
                  <a:gd name="connsiteY4" fmla="*/ 411956 h 411956"/>
                  <a:gd name="connsiteX5" fmla="*/ 0 w 1212057"/>
                  <a:gd name="connsiteY5" fmla="*/ 300037 h 411956"/>
                  <a:gd name="connsiteX6" fmla="*/ 235744 w 1212057"/>
                  <a:gd name="connsiteY6" fmla="*/ 161925 h 411956"/>
                  <a:gd name="connsiteX7" fmla="*/ 271463 w 1212057"/>
                  <a:gd name="connsiteY7" fmla="*/ 154781 h 411956"/>
                  <a:gd name="connsiteX8" fmla="*/ 333375 w 1212057"/>
                  <a:gd name="connsiteY8" fmla="*/ 83343 h 411956"/>
                  <a:gd name="connsiteX9" fmla="*/ 354807 w 1212057"/>
                  <a:gd name="connsiteY9" fmla="*/ 0 h 411956"/>
                  <a:gd name="connsiteX10" fmla="*/ 752475 w 1212057"/>
                  <a:gd name="connsiteY10" fmla="*/ 0 h 411956"/>
                  <a:gd name="connsiteX11" fmla="*/ 912019 w 1212057"/>
                  <a:gd name="connsiteY11" fmla="*/ 157162 h 411956"/>
                  <a:gd name="connsiteX12" fmla="*/ 1212057 w 1212057"/>
                  <a:gd name="connsiteY12" fmla="*/ 290512 h 411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2057" h="411956">
                    <a:moveTo>
                      <a:pt x="1212057" y="290512"/>
                    </a:moveTo>
                    <a:lnTo>
                      <a:pt x="1102519" y="359568"/>
                    </a:lnTo>
                    <a:lnTo>
                      <a:pt x="692944" y="411956"/>
                    </a:lnTo>
                    <a:lnTo>
                      <a:pt x="357188" y="411956"/>
                    </a:lnTo>
                    <a:lnTo>
                      <a:pt x="147638" y="411956"/>
                    </a:lnTo>
                    <a:lnTo>
                      <a:pt x="0" y="300037"/>
                    </a:lnTo>
                    <a:lnTo>
                      <a:pt x="235744" y="161925"/>
                    </a:lnTo>
                    <a:lnTo>
                      <a:pt x="271463" y="154781"/>
                    </a:lnTo>
                    <a:lnTo>
                      <a:pt x="333375" y="83343"/>
                    </a:lnTo>
                    <a:lnTo>
                      <a:pt x="354807" y="0"/>
                    </a:lnTo>
                    <a:lnTo>
                      <a:pt x="752475" y="0"/>
                    </a:lnTo>
                    <a:lnTo>
                      <a:pt x="912019" y="157162"/>
                    </a:lnTo>
                    <a:lnTo>
                      <a:pt x="1212057" y="290512"/>
                    </a:ln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863C01BA-A881-26EB-4184-4251E98863A9}"/>
                  </a:ext>
                </a:extLst>
              </p:cNvPr>
              <p:cNvSpPr/>
              <p:nvPr/>
            </p:nvSpPr>
            <p:spPr>
              <a:xfrm>
                <a:off x="3914775" y="1881188"/>
                <a:ext cx="450056" cy="402432"/>
              </a:xfrm>
              <a:custGeom>
                <a:avLst/>
                <a:gdLst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71463 w 450056"/>
                  <a:gd name="connsiteY9" fmla="*/ 381000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300038 w 450056"/>
                  <a:gd name="connsiteY8" fmla="*/ 352425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4812"/>
                  <a:gd name="connsiteX1" fmla="*/ 0 w 450056"/>
                  <a:gd name="connsiteY1" fmla="*/ 221456 h 404812"/>
                  <a:gd name="connsiteX2" fmla="*/ 2381 w 450056"/>
                  <a:gd name="connsiteY2" fmla="*/ 259556 h 404812"/>
                  <a:gd name="connsiteX3" fmla="*/ 19050 w 450056"/>
                  <a:gd name="connsiteY3" fmla="*/ 402431 h 404812"/>
                  <a:gd name="connsiteX4" fmla="*/ 57150 w 450056"/>
                  <a:gd name="connsiteY4" fmla="*/ 402431 h 404812"/>
                  <a:gd name="connsiteX5" fmla="*/ 47625 w 450056"/>
                  <a:gd name="connsiteY5" fmla="*/ 311943 h 404812"/>
                  <a:gd name="connsiteX6" fmla="*/ 145256 w 450056"/>
                  <a:gd name="connsiteY6" fmla="*/ 280987 h 404812"/>
                  <a:gd name="connsiteX7" fmla="*/ 259556 w 450056"/>
                  <a:gd name="connsiteY7" fmla="*/ 342900 h 404812"/>
                  <a:gd name="connsiteX8" fmla="*/ 276226 w 450056"/>
                  <a:gd name="connsiteY8" fmla="*/ 361950 h 404812"/>
                  <a:gd name="connsiteX9" fmla="*/ 269082 w 450056"/>
                  <a:gd name="connsiteY9" fmla="*/ 395288 h 404812"/>
                  <a:gd name="connsiteX10" fmla="*/ 295275 w 450056"/>
                  <a:gd name="connsiteY10" fmla="*/ 404812 h 404812"/>
                  <a:gd name="connsiteX11" fmla="*/ 440531 w 450056"/>
                  <a:gd name="connsiteY11" fmla="*/ 161925 h 404812"/>
                  <a:gd name="connsiteX12" fmla="*/ 450056 w 450056"/>
                  <a:gd name="connsiteY12" fmla="*/ 47625 h 404812"/>
                  <a:gd name="connsiteX13" fmla="*/ 402431 w 450056"/>
                  <a:gd name="connsiteY13" fmla="*/ 0 h 404812"/>
                  <a:gd name="connsiteX14" fmla="*/ 7144 w 450056"/>
                  <a:gd name="connsiteY14" fmla="*/ 71437 h 404812"/>
                  <a:gd name="connsiteX0" fmla="*/ 7144 w 450056"/>
                  <a:gd name="connsiteY0" fmla="*/ 71437 h 402431"/>
                  <a:gd name="connsiteX1" fmla="*/ 0 w 450056"/>
                  <a:gd name="connsiteY1" fmla="*/ 221456 h 402431"/>
                  <a:gd name="connsiteX2" fmla="*/ 2381 w 450056"/>
                  <a:gd name="connsiteY2" fmla="*/ 259556 h 402431"/>
                  <a:gd name="connsiteX3" fmla="*/ 19050 w 450056"/>
                  <a:gd name="connsiteY3" fmla="*/ 402431 h 402431"/>
                  <a:gd name="connsiteX4" fmla="*/ 57150 w 450056"/>
                  <a:gd name="connsiteY4" fmla="*/ 402431 h 402431"/>
                  <a:gd name="connsiteX5" fmla="*/ 47625 w 450056"/>
                  <a:gd name="connsiteY5" fmla="*/ 311943 h 402431"/>
                  <a:gd name="connsiteX6" fmla="*/ 145256 w 450056"/>
                  <a:gd name="connsiteY6" fmla="*/ 280987 h 402431"/>
                  <a:gd name="connsiteX7" fmla="*/ 259556 w 450056"/>
                  <a:gd name="connsiteY7" fmla="*/ 342900 h 402431"/>
                  <a:gd name="connsiteX8" fmla="*/ 276226 w 450056"/>
                  <a:gd name="connsiteY8" fmla="*/ 361950 h 402431"/>
                  <a:gd name="connsiteX9" fmla="*/ 269082 w 450056"/>
                  <a:gd name="connsiteY9" fmla="*/ 395288 h 402431"/>
                  <a:gd name="connsiteX10" fmla="*/ 307181 w 450056"/>
                  <a:gd name="connsiteY10" fmla="*/ 400049 h 402431"/>
                  <a:gd name="connsiteX11" fmla="*/ 440531 w 450056"/>
                  <a:gd name="connsiteY11" fmla="*/ 161925 h 402431"/>
                  <a:gd name="connsiteX12" fmla="*/ 450056 w 450056"/>
                  <a:gd name="connsiteY12" fmla="*/ 47625 h 402431"/>
                  <a:gd name="connsiteX13" fmla="*/ 402431 w 450056"/>
                  <a:gd name="connsiteY13" fmla="*/ 0 h 402431"/>
                  <a:gd name="connsiteX14" fmla="*/ 7144 w 450056"/>
                  <a:gd name="connsiteY14" fmla="*/ 71437 h 402431"/>
                  <a:gd name="connsiteX0" fmla="*/ 7144 w 450056"/>
                  <a:gd name="connsiteY0" fmla="*/ 71437 h 402432"/>
                  <a:gd name="connsiteX1" fmla="*/ 0 w 450056"/>
                  <a:gd name="connsiteY1" fmla="*/ 221456 h 402432"/>
                  <a:gd name="connsiteX2" fmla="*/ 2381 w 450056"/>
                  <a:gd name="connsiteY2" fmla="*/ 259556 h 402432"/>
                  <a:gd name="connsiteX3" fmla="*/ 19050 w 450056"/>
                  <a:gd name="connsiteY3" fmla="*/ 402431 h 402432"/>
                  <a:gd name="connsiteX4" fmla="*/ 57150 w 450056"/>
                  <a:gd name="connsiteY4" fmla="*/ 402431 h 402432"/>
                  <a:gd name="connsiteX5" fmla="*/ 47625 w 450056"/>
                  <a:gd name="connsiteY5" fmla="*/ 311943 h 402432"/>
                  <a:gd name="connsiteX6" fmla="*/ 145256 w 450056"/>
                  <a:gd name="connsiteY6" fmla="*/ 280987 h 402432"/>
                  <a:gd name="connsiteX7" fmla="*/ 259556 w 450056"/>
                  <a:gd name="connsiteY7" fmla="*/ 342900 h 402432"/>
                  <a:gd name="connsiteX8" fmla="*/ 276226 w 450056"/>
                  <a:gd name="connsiteY8" fmla="*/ 361950 h 402432"/>
                  <a:gd name="connsiteX9" fmla="*/ 266700 w 450056"/>
                  <a:gd name="connsiteY9" fmla="*/ 402432 h 402432"/>
                  <a:gd name="connsiteX10" fmla="*/ 307181 w 450056"/>
                  <a:gd name="connsiteY10" fmla="*/ 400049 h 402432"/>
                  <a:gd name="connsiteX11" fmla="*/ 440531 w 450056"/>
                  <a:gd name="connsiteY11" fmla="*/ 161925 h 402432"/>
                  <a:gd name="connsiteX12" fmla="*/ 450056 w 450056"/>
                  <a:gd name="connsiteY12" fmla="*/ 47625 h 402432"/>
                  <a:gd name="connsiteX13" fmla="*/ 402431 w 450056"/>
                  <a:gd name="connsiteY13" fmla="*/ 0 h 402432"/>
                  <a:gd name="connsiteX14" fmla="*/ 7144 w 450056"/>
                  <a:gd name="connsiteY14" fmla="*/ 71437 h 402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50056" h="402432">
                    <a:moveTo>
                      <a:pt x="7144" y="71437"/>
                    </a:moveTo>
                    <a:lnTo>
                      <a:pt x="0" y="221456"/>
                    </a:lnTo>
                    <a:lnTo>
                      <a:pt x="2381" y="259556"/>
                    </a:lnTo>
                    <a:lnTo>
                      <a:pt x="19050" y="402431"/>
                    </a:lnTo>
                    <a:lnTo>
                      <a:pt x="57150" y="402431"/>
                    </a:lnTo>
                    <a:lnTo>
                      <a:pt x="47625" y="311943"/>
                    </a:lnTo>
                    <a:lnTo>
                      <a:pt x="145256" y="280987"/>
                    </a:lnTo>
                    <a:lnTo>
                      <a:pt x="259556" y="342900"/>
                    </a:lnTo>
                    <a:lnTo>
                      <a:pt x="276226" y="361950"/>
                    </a:lnTo>
                    <a:lnTo>
                      <a:pt x="266700" y="402432"/>
                    </a:lnTo>
                    <a:lnTo>
                      <a:pt x="307181" y="400049"/>
                    </a:lnTo>
                    <a:lnTo>
                      <a:pt x="440531" y="161925"/>
                    </a:lnTo>
                    <a:lnTo>
                      <a:pt x="450056" y="47625"/>
                    </a:lnTo>
                    <a:lnTo>
                      <a:pt x="402431" y="0"/>
                    </a:lnTo>
                    <a:lnTo>
                      <a:pt x="7144" y="71437"/>
                    </a:ln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7E068CA6-2EDB-CD59-F859-0517A0FB7F67}"/>
                  </a:ext>
                </a:extLst>
              </p:cNvPr>
              <p:cNvSpPr/>
              <p:nvPr/>
            </p:nvSpPr>
            <p:spPr>
              <a:xfrm>
                <a:off x="3779164" y="1103032"/>
                <a:ext cx="687197" cy="687198"/>
              </a:xfrm>
              <a:custGeom>
                <a:avLst/>
                <a:gdLst>
                  <a:gd name="connsiteX0" fmla="*/ 342905 w 687197"/>
                  <a:gd name="connsiteY0" fmla="*/ 0 h 687198"/>
                  <a:gd name="connsiteX1" fmla="*/ 551697 w 687197"/>
                  <a:gd name="connsiteY1" fmla="*/ 86485 h 687198"/>
                  <a:gd name="connsiteX2" fmla="*/ 600713 w 687197"/>
                  <a:gd name="connsiteY2" fmla="*/ 135501 h 687198"/>
                  <a:gd name="connsiteX3" fmla="*/ 600713 w 687197"/>
                  <a:gd name="connsiteY3" fmla="*/ 553086 h 687198"/>
                  <a:gd name="connsiteX4" fmla="*/ 553085 w 687197"/>
                  <a:gd name="connsiteY4" fmla="*/ 600714 h 687198"/>
                  <a:gd name="connsiteX5" fmla="*/ 135500 w 687197"/>
                  <a:gd name="connsiteY5" fmla="*/ 600714 h 687198"/>
                  <a:gd name="connsiteX6" fmla="*/ 86484 w 687197"/>
                  <a:gd name="connsiteY6" fmla="*/ 551698 h 687198"/>
                  <a:gd name="connsiteX7" fmla="*/ 86484 w 687197"/>
                  <a:gd name="connsiteY7" fmla="*/ 134114 h 687198"/>
                  <a:gd name="connsiteX8" fmla="*/ 134112 w 687197"/>
                  <a:gd name="connsiteY8" fmla="*/ 86485 h 687198"/>
                  <a:gd name="connsiteX9" fmla="*/ 342905 w 687197"/>
                  <a:gd name="connsiteY9" fmla="*/ 0 h 68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7197" h="687198">
                    <a:moveTo>
                      <a:pt x="342905" y="0"/>
                    </a:moveTo>
                    <a:cubicBezTo>
                      <a:pt x="418473" y="0"/>
                      <a:pt x="494041" y="28829"/>
                      <a:pt x="551697" y="86485"/>
                    </a:cubicBezTo>
                    <a:lnTo>
                      <a:pt x="600713" y="135501"/>
                    </a:lnTo>
                    <a:cubicBezTo>
                      <a:pt x="716026" y="250814"/>
                      <a:pt x="716026" y="437773"/>
                      <a:pt x="600713" y="553086"/>
                    </a:cubicBezTo>
                    <a:lnTo>
                      <a:pt x="553085" y="600714"/>
                    </a:lnTo>
                    <a:cubicBezTo>
                      <a:pt x="437772" y="716027"/>
                      <a:pt x="250813" y="716027"/>
                      <a:pt x="135500" y="600714"/>
                    </a:cubicBezTo>
                    <a:lnTo>
                      <a:pt x="86484" y="551698"/>
                    </a:lnTo>
                    <a:cubicBezTo>
                      <a:pt x="-28829" y="436385"/>
                      <a:pt x="-28829" y="249426"/>
                      <a:pt x="86484" y="134114"/>
                    </a:cubicBezTo>
                    <a:lnTo>
                      <a:pt x="134112" y="86485"/>
                    </a:lnTo>
                    <a:cubicBezTo>
                      <a:pt x="191769" y="28829"/>
                      <a:pt x="267337" y="0"/>
                      <a:pt x="342905" y="0"/>
                    </a:cubicBezTo>
                    <a:close/>
                  </a:path>
                </a:pathLst>
              </a:cu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0CD365F9-44B8-E5E1-4C20-C7E89D61B88D}"/>
                  </a:ext>
                </a:extLst>
              </p:cNvPr>
              <p:cNvSpPr/>
              <p:nvPr/>
            </p:nvSpPr>
            <p:spPr>
              <a:xfrm>
                <a:off x="3784425" y="1196751"/>
                <a:ext cx="673053" cy="951137"/>
              </a:xfrm>
              <a:custGeom>
                <a:avLst/>
                <a:gdLst>
                  <a:gd name="connsiteX0" fmla="*/ 261889 w 673053"/>
                  <a:gd name="connsiteY0" fmla="*/ 0 h 951137"/>
                  <a:gd name="connsiteX1" fmla="*/ 394941 w 673053"/>
                  <a:gd name="connsiteY1" fmla="*/ 0 h 951137"/>
                  <a:gd name="connsiteX2" fmla="*/ 592511 w 673053"/>
                  <a:gd name="connsiteY2" fmla="*/ 197570 h 951137"/>
                  <a:gd name="connsiteX3" fmla="*/ 592511 w 673053"/>
                  <a:gd name="connsiteY3" fmla="*/ 308146 h 951137"/>
                  <a:gd name="connsiteX4" fmla="*/ 598511 w 673053"/>
                  <a:gd name="connsiteY4" fmla="*/ 308146 h 951137"/>
                  <a:gd name="connsiteX5" fmla="*/ 673053 w 673053"/>
                  <a:gd name="connsiteY5" fmla="*/ 382688 h 951137"/>
                  <a:gd name="connsiteX6" fmla="*/ 673053 w 673053"/>
                  <a:gd name="connsiteY6" fmla="*/ 450349 h 951137"/>
                  <a:gd name="connsiteX7" fmla="*/ 598511 w 673053"/>
                  <a:gd name="connsiteY7" fmla="*/ 524891 h 951137"/>
                  <a:gd name="connsiteX8" fmla="*/ 592511 w 673053"/>
                  <a:gd name="connsiteY8" fmla="*/ 524891 h 951137"/>
                  <a:gd name="connsiteX9" fmla="*/ 592511 w 673053"/>
                  <a:gd name="connsiteY9" fmla="*/ 545974 h 951137"/>
                  <a:gd name="connsiteX10" fmla="*/ 534644 w 673053"/>
                  <a:gd name="connsiteY10" fmla="*/ 685677 h 951137"/>
                  <a:gd name="connsiteX11" fmla="*/ 527610 w 673053"/>
                  <a:gd name="connsiteY11" fmla="*/ 690420 h 951137"/>
                  <a:gd name="connsiteX12" fmla="*/ 532781 w 673053"/>
                  <a:gd name="connsiteY12" fmla="*/ 765399 h 951137"/>
                  <a:gd name="connsiteX13" fmla="*/ 501825 w 673053"/>
                  <a:gd name="connsiteY13" fmla="*/ 813024 h 951137"/>
                  <a:gd name="connsiteX14" fmla="*/ 304181 w 673053"/>
                  <a:gd name="connsiteY14" fmla="*/ 948755 h 951137"/>
                  <a:gd name="connsiteX15" fmla="*/ 275606 w 673053"/>
                  <a:gd name="connsiteY15" fmla="*/ 951137 h 951137"/>
                  <a:gd name="connsiteX16" fmla="*/ 120825 w 673053"/>
                  <a:gd name="connsiteY16" fmla="*/ 770162 h 951137"/>
                  <a:gd name="connsiteX17" fmla="*/ 120825 w 673053"/>
                  <a:gd name="connsiteY17" fmla="*/ 683659 h 951137"/>
                  <a:gd name="connsiteX18" fmla="*/ 79845 w 673053"/>
                  <a:gd name="connsiteY18" fmla="*/ 622877 h 951137"/>
                  <a:gd name="connsiteX19" fmla="*/ 64319 w 673053"/>
                  <a:gd name="connsiteY19" fmla="*/ 545974 h 951137"/>
                  <a:gd name="connsiteX20" fmla="*/ 64319 w 673053"/>
                  <a:gd name="connsiteY20" fmla="*/ 501395 h 951137"/>
                  <a:gd name="connsiteX21" fmla="*/ 45527 w 673053"/>
                  <a:gd name="connsiteY21" fmla="*/ 497601 h 951137"/>
                  <a:gd name="connsiteX22" fmla="*/ 0 w 673053"/>
                  <a:gd name="connsiteY22" fmla="*/ 428917 h 951137"/>
                  <a:gd name="connsiteX23" fmla="*/ 0 w 673053"/>
                  <a:gd name="connsiteY23" fmla="*/ 361256 h 951137"/>
                  <a:gd name="connsiteX24" fmla="*/ 45527 w 673053"/>
                  <a:gd name="connsiteY24" fmla="*/ 292572 h 951137"/>
                  <a:gd name="connsiteX25" fmla="*/ 64319 w 673053"/>
                  <a:gd name="connsiteY25" fmla="*/ 288778 h 951137"/>
                  <a:gd name="connsiteX26" fmla="*/ 64319 w 673053"/>
                  <a:gd name="connsiteY26" fmla="*/ 197570 h 951137"/>
                  <a:gd name="connsiteX27" fmla="*/ 261889 w 673053"/>
                  <a:gd name="connsiteY27" fmla="*/ 0 h 95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73053" h="951137">
                    <a:moveTo>
                      <a:pt x="261889" y="0"/>
                    </a:moveTo>
                    <a:lnTo>
                      <a:pt x="394941" y="0"/>
                    </a:lnTo>
                    <a:cubicBezTo>
                      <a:pt x="504056" y="0"/>
                      <a:pt x="592511" y="88455"/>
                      <a:pt x="592511" y="197570"/>
                    </a:cubicBezTo>
                    <a:lnTo>
                      <a:pt x="592511" y="308146"/>
                    </a:lnTo>
                    <a:lnTo>
                      <a:pt x="598511" y="308146"/>
                    </a:lnTo>
                    <a:cubicBezTo>
                      <a:pt x="639679" y="308146"/>
                      <a:pt x="673053" y="341520"/>
                      <a:pt x="673053" y="382688"/>
                    </a:cubicBezTo>
                    <a:lnTo>
                      <a:pt x="673053" y="450349"/>
                    </a:lnTo>
                    <a:cubicBezTo>
                      <a:pt x="673053" y="491517"/>
                      <a:pt x="639679" y="524891"/>
                      <a:pt x="598511" y="524891"/>
                    </a:cubicBezTo>
                    <a:lnTo>
                      <a:pt x="592511" y="524891"/>
                    </a:lnTo>
                    <a:lnTo>
                      <a:pt x="592511" y="545974"/>
                    </a:lnTo>
                    <a:cubicBezTo>
                      <a:pt x="592511" y="600532"/>
                      <a:pt x="570398" y="649924"/>
                      <a:pt x="534644" y="685677"/>
                    </a:cubicBezTo>
                    <a:lnTo>
                      <a:pt x="527610" y="690420"/>
                    </a:lnTo>
                    <a:lnTo>
                      <a:pt x="532781" y="765399"/>
                    </a:lnTo>
                    <a:lnTo>
                      <a:pt x="501825" y="813024"/>
                    </a:lnTo>
                    <a:lnTo>
                      <a:pt x="304181" y="948755"/>
                    </a:lnTo>
                    <a:lnTo>
                      <a:pt x="275606" y="951137"/>
                    </a:lnTo>
                    <a:lnTo>
                      <a:pt x="120825" y="770162"/>
                    </a:lnTo>
                    <a:lnTo>
                      <a:pt x="120825" y="683659"/>
                    </a:lnTo>
                    <a:lnTo>
                      <a:pt x="79845" y="622877"/>
                    </a:lnTo>
                    <a:cubicBezTo>
                      <a:pt x="69848" y="599240"/>
                      <a:pt x="64319" y="573253"/>
                      <a:pt x="64319" y="545974"/>
                    </a:cubicBezTo>
                    <a:lnTo>
                      <a:pt x="64319" y="501395"/>
                    </a:lnTo>
                    <a:lnTo>
                      <a:pt x="45527" y="497601"/>
                    </a:lnTo>
                    <a:cubicBezTo>
                      <a:pt x="18773" y="486285"/>
                      <a:pt x="0" y="459793"/>
                      <a:pt x="0" y="428917"/>
                    </a:cubicBezTo>
                    <a:lnTo>
                      <a:pt x="0" y="361256"/>
                    </a:lnTo>
                    <a:cubicBezTo>
                      <a:pt x="0" y="330380"/>
                      <a:pt x="18773" y="303888"/>
                      <a:pt x="45527" y="292572"/>
                    </a:cubicBezTo>
                    <a:lnTo>
                      <a:pt x="64319" y="288778"/>
                    </a:lnTo>
                    <a:lnTo>
                      <a:pt x="64319" y="197570"/>
                    </a:lnTo>
                    <a:cubicBezTo>
                      <a:pt x="64319" y="88455"/>
                      <a:pt x="152774" y="0"/>
                      <a:pt x="261889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BBB76186-249B-7A5E-11E0-8085695C89E6}"/>
                  </a:ext>
                </a:extLst>
              </p:cNvPr>
              <p:cNvSpPr/>
              <p:nvPr/>
            </p:nvSpPr>
            <p:spPr>
              <a:xfrm>
                <a:off x="4493197" y="2300395"/>
                <a:ext cx="432453" cy="169316"/>
              </a:xfrm>
              <a:custGeom>
                <a:avLst/>
                <a:gdLst>
                  <a:gd name="connsiteX0" fmla="*/ 813653 w 906224"/>
                  <a:gd name="connsiteY0" fmla="*/ 47625 h 354808"/>
                  <a:gd name="connsiteX1" fmla="*/ 767218 w 906224"/>
                  <a:gd name="connsiteY1" fmla="*/ 177404 h 354808"/>
                  <a:gd name="connsiteX2" fmla="*/ 813653 w 906224"/>
                  <a:gd name="connsiteY2" fmla="*/ 307183 h 354808"/>
                  <a:gd name="connsiteX3" fmla="*/ 860088 w 906224"/>
                  <a:gd name="connsiteY3" fmla="*/ 177404 h 354808"/>
                  <a:gd name="connsiteX4" fmla="*/ 813653 w 906224"/>
                  <a:gd name="connsiteY4" fmla="*/ 47625 h 354808"/>
                  <a:gd name="connsiteX5" fmla="*/ 616009 w 906224"/>
                  <a:gd name="connsiteY5" fmla="*/ 47625 h 354808"/>
                  <a:gd name="connsiteX6" fmla="*/ 569574 w 906224"/>
                  <a:gd name="connsiteY6" fmla="*/ 177404 h 354808"/>
                  <a:gd name="connsiteX7" fmla="*/ 616009 w 906224"/>
                  <a:gd name="connsiteY7" fmla="*/ 307183 h 354808"/>
                  <a:gd name="connsiteX8" fmla="*/ 662444 w 906224"/>
                  <a:gd name="connsiteY8" fmla="*/ 177404 h 354808"/>
                  <a:gd name="connsiteX9" fmla="*/ 616009 w 906224"/>
                  <a:gd name="connsiteY9" fmla="*/ 47625 h 354808"/>
                  <a:gd name="connsiteX10" fmla="*/ 418365 w 906224"/>
                  <a:gd name="connsiteY10" fmla="*/ 47625 h 354808"/>
                  <a:gd name="connsiteX11" fmla="*/ 371930 w 906224"/>
                  <a:gd name="connsiteY11" fmla="*/ 177404 h 354808"/>
                  <a:gd name="connsiteX12" fmla="*/ 418365 w 906224"/>
                  <a:gd name="connsiteY12" fmla="*/ 307183 h 354808"/>
                  <a:gd name="connsiteX13" fmla="*/ 464800 w 906224"/>
                  <a:gd name="connsiteY13" fmla="*/ 177404 h 354808"/>
                  <a:gd name="connsiteX14" fmla="*/ 418365 w 906224"/>
                  <a:gd name="connsiteY14" fmla="*/ 47625 h 354808"/>
                  <a:gd name="connsiteX15" fmla="*/ 215959 w 906224"/>
                  <a:gd name="connsiteY15" fmla="*/ 47625 h 354808"/>
                  <a:gd name="connsiteX16" fmla="*/ 169524 w 906224"/>
                  <a:gd name="connsiteY16" fmla="*/ 177404 h 354808"/>
                  <a:gd name="connsiteX17" fmla="*/ 215959 w 906224"/>
                  <a:gd name="connsiteY17" fmla="*/ 307183 h 354808"/>
                  <a:gd name="connsiteX18" fmla="*/ 262394 w 906224"/>
                  <a:gd name="connsiteY18" fmla="*/ 177404 h 354808"/>
                  <a:gd name="connsiteX19" fmla="*/ 215959 w 906224"/>
                  <a:gd name="connsiteY19" fmla="*/ 47625 h 354808"/>
                  <a:gd name="connsiteX20" fmla="*/ 65161 w 906224"/>
                  <a:gd name="connsiteY20" fmla="*/ 9787 h 354808"/>
                  <a:gd name="connsiteX21" fmla="*/ 98571 w 906224"/>
                  <a:gd name="connsiteY21" fmla="*/ 9787 h 354808"/>
                  <a:gd name="connsiteX22" fmla="*/ 98571 w 906224"/>
                  <a:gd name="connsiteY22" fmla="*/ 350044 h 354808"/>
                  <a:gd name="connsiteX23" fmla="*/ 52852 w 906224"/>
                  <a:gd name="connsiteY23" fmla="*/ 350044 h 354808"/>
                  <a:gd name="connsiteX24" fmla="*/ 52852 w 906224"/>
                  <a:gd name="connsiteY24" fmla="*/ 67307 h 354808"/>
                  <a:gd name="connsiteX25" fmla="*/ 0 w 906224"/>
                  <a:gd name="connsiteY25" fmla="*/ 107418 h 354808"/>
                  <a:gd name="connsiteX26" fmla="*/ 0 w 906224"/>
                  <a:gd name="connsiteY26" fmla="*/ 59240 h 354808"/>
                  <a:gd name="connsiteX27" fmla="*/ 816679 w 906224"/>
                  <a:gd name="connsiteY27" fmla="*/ 0 h 354808"/>
                  <a:gd name="connsiteX28" fmla="*/ 906224 w 906224"/>
                  <a:gd name="connsiteY28" fmla="*/ 177404 h 354808"/>
                  <a:gd name="connsiteX29" fmla="*/ 816679 w 906224"/>
                  <a:gd name="connsiteY29" fmla="*/ 354808 h 354808"/>
                  <a:gd name="connsiteX30" fmla="*/ 727134 w 906224"/>
                  <a:gd name="connsiteY30" fmla="*/ 177404 h 354808"/>
                  <a:gd name="connsiteX31" fmla="*/ 816679 w 906224"/>
                  <a:gd name="connsiteY31" fmla="*/ 0 h 354808"/>
                  <a:gd name="connsiteX32" fmla="*/ 619035 w 906224"/>
                  <a:gd name="connsiteY32" fmla="*/ 0 h 354808"/>
                  <a:gd name="connsiteX33" fmla="*/ 708580 w 906224"/>
                  <a:gd name="connsiteY33" fmla="*/ 177404 h 354808"/>
                  <a:gd name="connsiteX34" fmla="*/ 619035 w 906224"/>
                  <a:gd name="connsiteY34" fmla="*/ 354808 h 354808"/>
                  <a:gd name="connsiteX35" fmla="*/ 529490 w 906224"/>
                  <a:gd name="connsiteY35" fmla="*/ 177404 h 354808"/>
                  <a:gd name="connsiteX36" fmla="*/ 619035 w 906224"/>
                  <a:gd name="connsiteY36" fmla="*/ 0 h 354808"/>
                  <a:gd name="connsiteX37" fmla="*/ 421391 w 906224"/>
                  <a:gd name="connsiteY37" fmla="*/ 0 h 354808"/>
                  <a:gd name="connsiteX38" fmla="*/ 510936 w 906224"/>
                  <a:gd name="connsiteY38" fmla="*/ 177404 h 354808"/>
                  <a:gd name="connsiteX39" fmla="*/ 421391 w 906224"/>
                  <a:gd name="connsiteY39" fmla="*/ 354808 h 354808"/>
                  <a:gd name="connsiteX40" fmla="*/ 331846 w 906224"/>
                  <a:gd name="connsiteY40" fmla="*/ 177404 h 354808"/>
                  <a:gd name="connsiteX41" fmla="*/ 421391 w 906224"/>
                  <a:gd name="connsiteY41" fmla="*/ 0 h 354808"/>
                  <a:gd name="connsiteX42" fmla="*/ 218985 w 906224"/>
                  <a:gd name="connsiteY42" fmla="*/ 0 h 354808"/>
                  <a:gd name="connsiteX43" fmla="*/ 308530 w 906224"/>
                  <a:gd name="connsiteY43" fmla="*/ 177404 h 354808"/>
                  <a:gd name="connsiteX44" fmla="*/ 218985 w 906224"/>
                  <a:gd name="connsiteY44" fmla="*/ 354808 h 354808"/>
                  <a:gd name="connsiteX45" fmla="*/ 129440 w 906224"/>
                  <a:gd name="connsiteY45" fmla="*/ 177404 h 354808"/>
                  <a:gd name="connsiteX46" fmla="*/ 218985 w 906224"/>
                  <a:gd name="connsiteY46" fmla="*/ 0 h 35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906224" h="354808">
                    <a:moveTo>
                      <a:pt x="813653" y="47625"/>
                    </a:moveTo>
                    <a:cubicBezTo>
                      <a:pt x="788008" y="47625"/>
                      <a:pt x="767218" y="105729"/>
                      <a:pt x="767218" y="177404"/>
                    </a:cubicBezTo>
                    <a:cubicBezTo>
                      <a:pt x="767218" y="249079"/>
                      <a:pt x="788008" y="307183"/>
                      <a:pt x="813653" y="307183"/>
                    </a:cubicBezTo>
                    <a:cubicBezTo>
                      <a:pt x="839298" y="307183"/>
                      <a:pt x="860088" y="249079"/>
                      <a:pt x="860088" y="177404"/>
                    </a:cubicBezTo>
                    <a:cubicBezTo>
                      <a:pt x="860088" y="105729"/>
                      <a:pt x="839298" y="47625"/>
                      <a:pt x="813653" y="47625"/>
                    </a:cubicBezTo>
                    <a:close/>
                    <a:moveTo>
                      <a:pt x="616009" y="47625"/>
                    </a:moveTo>
                    <a:cubicBezTo>
                      <a:pt x="590364" y="47625"/>
                      <a:pt x="569574" y="105729"/>
                      <a:pt x="569574" y="177404"/>
                    </a:cubicBezTo>
                    <a:cubicBezTo>
                      <a:pt x="569574" y="249079"/>
                      <a:pt x="590364" y="307183"/>
                      <a:pt x="616009" y="307183"/>
                    </a:cubicBezTo>
                    <a:cubicBezTo>
                      <a:pt x="641654" y="307183"/>
                      <a:pt x="662444" y="249079"/>
                      <a:pt x="662444" y="177404"/>
                    </a:cubicBezTo>
                    <a:cubicBezTo>
                      <a:pt x="662444" y="105729"/>
                      <a:pt x="641654" y="47625"/>
                      <a:pt x="616009" y="47625"/>
                    </a:cubicBezTo>
                    <a:close/>
                    <a:moveTo>
                      <a:pt x="418365" y="47625"/>
                    </a:moveTo>
                    <a:cubicBezTo>
                      <a:pt x="392720" y="47625"/>
                      <a:pt x="371930" y="105729"/>
                      <a:pt x="371930" y="177404"/>
                    </a:cubicBezTo>
                    <a:cubicBezTo>
                      <a:pt x="371930" y="249079"/>
                      <a:pt x="392720" y="307183"/>
                      <a:pt x="418365" y="307183"/>
                    </a:cubicBezTo>
                    <a:cubicBezTo>
                      <a:pt x="444010" y="307183"/>
                      <a:pt x="464800" y="249079"/>
                      <a:pt x="464800" y="177404"/>
                    </a:cubicBezTo>
                    <a:cubicBezTo>
                      <a:pt x="464800" y="105729"/>
                      <a:pt x="444010" y="47625"/>
                      <a:pt x="418365" y="47625"/>
                    </a:cubicBezTo>
                    <a:close/>
                    <a:moveTo>
                      <a:pt x="215959" y="47625"/>
                    </a:moveTo>
                    <a:cubicBezTo>
                      <a:pt x="190314" y="47625"/>
                      <a:pt x="169524" y="105729"/>
                      <a:pt x="169524" y="177404"/>
                    </a:cubicBezTo>
                    <a:cubicBezTo>
                      <a:pt x="169524" y="249079"/>
                      <a:pt x="190314" y="307183"/>
                      <a:pt x="215959" y="307183"/>
                    </a:cubicBezTo>
                    <a:cubicBezTo>
                      <a:pt x="241604" y="307183"/>
                      <a:pt x="262394" y="249079"/>
                      <a:pt x="262394" y="177404"/>
                    </a:cubicBezTo>
                    <a:cubicBezTo>
                      <a:pt x="262394" y="105729"/>
                      <a:pt x="241604" y="47625"/>
                      <a:pt x="215959" y="47625"/>
                    </a:cubicBezTo>
                    <a:close/>
                    <a:moveTo>
                      <a:pt x="65161" y="9787"/>
                    </a:moveTo>
                    <a:lnTo>
                      <a:pt x="98571" y="9787"/>
                    </a:lnTo>
                    <a:lnTo>
                      <a:pt x="98571" y="350044"/>
                    </a:lnTo>
                    <a:lnTo>
                      <a:pt x="52852" y="350044"/>
                    </a:lnTo>
                    <a:lnTo>
                      <a:pt x="52852" y="67307"/>
                    </a:lnTo>
                    <a:lnTo>
                      <a:pt x="0" y="107418"/>
                    </a:lnTo>
                    <a:lnTo>
                      <a:pt x="0" y="59240"/>
                    </a:lnTo>
                    <a:close/>
                    <a:moveTo>
                      <a:pt x="816679" y="0"/>
                    </a:moveTo>
                    <a:cubicBezTo>
                      <a:pt x="866133" y="0"/>
                      <a:pt x="906224" y="79426"/>
                      <a:pt x="906224" y="177404"/>
                    </a:cubicBezTo>
                    <a:cubicBezTo>
                      <a:pt x="906224" y="275382"/>
                      <a:pt x="866133" y="354808"/>
                      <a:pt x="816679" y="354808"/>
                    </a:cubicBezTo>
                    <a:cubicBezTo>
                      <a:pt x="767225" y="354808"/>
                      <a:pt x="727134" y="275382"/>
                      <a:pt x="727134" y="177404"/>
                    </a:cubicBezTo>
                    <a:cubicBezTo>
                      <a:pt x="727134" y="79426"/>
                      <a:pt x="767225" y="0"/>
                      <a:pt x="816679" y="0"/>
                    </a:cubicBezTo>
                    <a:close/>
                    <a:moveTo>
                      <a:pt x="619035" y="0"/>
                    </a:moveTo>
                    <a:cubicBezTo>
                      <a:pt x="668489" y="0"/>
                      <a:pt x="708580" y="79426"/>
                      <a:pt x="708580" y="177404"/>
                    </a:cubicBezTo>
                    <a:cubicBezTo>
                      <a:pt x="708580" y="275382"/>
                      <a:pt x="668489" y="354808"/>
                      <a:pt x="619035" y="354808"/>
                    </a:cubicBezTo>
                    <a:cubicBezTo>
                      <a:pt x="569581" y="354808"/>
                      <a:pt x="529490" y="275382"/>
                      <a:pt x="529490" y="177404"/>
                    </a:cubicBezTo>
                    <a:cubicBezTo>
                      <a:pt x="529490" y="79426"/>
                      <a:pt x="569581" y="0"/>
                      <a:pt x="619035" y="0"/>
                    </a:cubicBezTo>
                    <a:close/>
                    <a:moveTo>
                      <a:pt x="421391" y="0"/>
                    </a:moveTo>
                    <a:cubicBezTo>
                      <a:pt x="470845" y="0"/>
                      <a:pt x="510936" y="79426"/>
                      <a:pt x="510936" y="177404"/>
                    </a:cubicBezTo>
                    <a:cubicBezTo>
                      <a:pt x="510936" y="275382"/>
                      <a:pt x="470845" y="354808"/>
                      <a:pt x="421391" y="354808"/>
                    </a:cubicBezTo>
                    <a:cubicBezTo>
                      <a:pt x="371937" y="354808"/>
                      <a:pt x="331846" y="275382"/>
                      <a:pt x="331846" y="177404"/>
                    </a:cubicBezTo>
                    <a:cubicBezTo>
                      <a:pt x="331846" y="79426"/>
                      <a:pt x="371937" y="0"/>
                      <a:pt x="421391" y="0"/>
                    </a:cubicBezTo>
                    <a:close/>
                    <a:moveTo>
                      <a:pt x="218985" y="0"/>
                    </a:moveTo>
                    <a:cubicBezTo>
                      <a:pt x="268439" y="0"/>
                      <a:pt x="308530" y="79426"/>
                      <a:pt x="308530" y="177404"/>
                    </a:cubicBezTo>
                    <a:cubicBezTo>
                      <a:pt x="308530" y="275382"/>
                      <a:pt x="268439" y="354808"/>
                      <a:pt x="218985" y="354808"/>
                    </a:cubicBezTo>
                    <a:cubicBezTo>
                      <a:pt x="169531" y="354808"/>
                      <a:pt x="129440" y="275382"/>
                      <a:pt x="129440" y="177404"/>
                    </a:cubicBezTo>
                    <a:cubicBezTo>
                      <a:pt x="129440" y="79426"/>
                      <a:pt x="169531" y="0"/>
                      <a:pt x="21898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CC722C34-E801-1EFC-8BEA-55B9F851DE8E}"/>
                  </a:ext>
                </a:extLst>
              </p:cNvPr>
              <p:cNvSpPr/>
              <p:nvPr/>
            </p:nvSpPr>
            <p:spPr>
              <a:xfrm>
                <a:off x="2513444" y="2029972"/>
                <a:ext cx="347306" cy="347306"/>
              </a:xfrm>
              <a:custGeom>
                <a:avLst/>
                <a:gdLst>
                  <a:gd name="connsiteX0" fmla="*/ 61036 w 347306"/>
                  <a:gd name="connsiteY0" fmla="*/ 261233 h 347306"/>
                  <a:gd name="connsiteX1" fmla="*/ 61036 w 347306"/>
                  <a:gd name="connsiteY1" fmla="*/ 274392 h 347306"/>
                  <a:gd name="connsiteX2" fmla="*/ 54023 w 347306"/>
                  <a:gd name="connsiteY2" fmla="*/ 274392 h 347306"/>
                  <a:gd name="connsiteX3" fmla="*/ 61631 w 347306"/>
                  <a:gd name="connsiteY3" fmla="*/ 285676 h 347306"/>
                  <a:gd name="connsiteX4" fmla="*/ 173653 w 347306"/>
                  <a:gd name="connsiteY4" fmla="*/ 332077 h 347306"/>
                  <a:gd name="connsiteX5" fmla="*/ 235319 w 347306"/>
                  <a:gd name="connsiteY5" fmla="*/ 319627 h 347306"/>
                  <a:gd name="connsiteX6" fmla="*/ 270916 w 347306"/>
                  <a:gd name="connsiteY6" fmla="*/ 295627 h 347306"/>
                  <a:gd name="connsiteX7" fmla="*/ 114197 w 347306"/>
                  <a:gd name="connsiteY7" fmla="*/ 295627 h 347306"/>
                  <a:gd name="connsiteX8" fmla="*/ 72612 w 347306"/>
                  <a:gd name="connsiteY8" fmla="*/ 278402 h 347306"/>
                  <a:gd name="connsiteX9" fmla="*/ 277061 w 347306"/>
                  <a:gd name="connsiteY9" fmla="*/ 162277 h 347306"/>
                  <a:gd name="connsiteX10" fmla="*/ 277061 w 347306"/>
                  <a:gd name="connsiteY10" fmla="*/ 213146 h 347306"/>
                  <a:gd name="connsiteX11" fmla="*/ 218251 w 347306"/>
                  <a:gd name="connsiteY11" fmla="*/ 271956 h 347306"/>
                  <a:gd name="connsiteX12" fmla="*/ 159441 w 347306"/>
                  <a:gd name="connsiteY12" fmla="*/ 213146 h 347306"/>
                  <a:gd name="connsiteX13" fmla="*/ 159441 w 347306"/>
                  <a:gd name="connsiteY13" fmla="*/ 197222 h 347306"/>
                  <a:gd name="connsiteX14" fmla="*/ 159440 w 347306"/>
                  <a:gd name="connsiteY14" fmla="*/ 197222 h 347306"/>
                  <a:gd name="connsiteX15" fmla="*/ 159440 w 347306"/>
                  <a:gd name="connsiteY15" fmla="*/ 200153 h 347306"/>
                  <a:gd name="connsiteX16" fmla="*/ 140226 w 347306"/>
                  <a:gd name="connsiteY16" fmla="*/ 200153 h 347306"/>
                  <a:gd name="connsiteX17" fmla="*/ 140226 w 347306"/>
                  <a:gd name="connsiteY17" fmla="*/ 197222 h 347306"/>
                  <a:gd name="connsiteX18" fmla="*/ 114197 w 347306"/>
                  <a:gd name="connsiteY18" fmla="*/ 197222 h 347306"/>
                  <a:gd name="connsiteX19" fmla="*/ 74602 w 347306"/>
                  <a:gd name="connsiteY19" fmla="*/ 236817 h 347306"/>
                  <a:gd name="connsiteX20" fmla="*/ 114197 w 347306"/>
                  <a:gd name="connsiteY20" fmla="*/ 276412 h 347306"/>
                  <a:gd name="connsiteX21" fmla="*/ 291922 w 347306"/>
                  <a:gd name="connsiteY21" fmla="*/ 276412 h 347306"/>
                  <a:gd name="connsiteX22" fmla="*/ 319627 w 347306"/>
                  <a:gd name="connsiteY22" fmla="*/ 235319 h 347306"/>
                  <a:gd name="connsiteX23" fmla="*/ 332077 w 347306"/>
                  <a:gd name="connsiteY23" fmla="*/ 173653 h 347306"/>
                  <a:gd name="connsiteX24" fmla="*/ 329781 w 347306"/>
                  <a:gd name="connsiteY24" fmla="*/ 162277 h 347306"/>
                  <a:gd name="connsiteX25" fmla="*/ 178656 w 347306"/>
                  <a:gd name="connsiteY25" fmla="*/ 162277 h 347306"/>
                  <a:gd name="connsiteX26" fmla="*/ 178656 w 347306"/>
                  <a:gd name="connsiteY26" fmla="*/ 178008 h 347306"/>
                  <a:gd name="connsiteX27" fmla="*/ 221710 w 347306"/>
                  <a:gd name="connsiteY27" fmla="*/ 178008 h 347306"/>
                  <a:gd name="connsiteX28" fmla="*/ 221710 w 347306"/>
                  <a:gd name="connsiteY28" fmla="*/ 197222 h 347306"/>
                  <a:gd name="connsiteX29" fmla="*/ 178656 w 347306"/>
                  <a:gd name="connsiteY29" fmla="*/ 197222 h 347306"/>
                  <a:gd name="connsiteX30" fmla="*/ 178656 w 347306"/>
                  <a:gd name="connsiteY30" fmla="*/ 213146 h 347306"/>
                  <a:gd name="connsiteX31" fmla="*/ 218251 w 347306"/>
                  <a:gd name="connsiteY31" fmla="*/ 252741 h 347306"/>
                  <a:gd name="connsiteX32" fmla="*/ 257846 w 347306"/>
                  <a:gd name="connsiteY32" fmla="*/ 213146 h 347306"/>
                  <a:gd name="connsiteX33" fmla="*/ 257846 w 347306"/>
                  <a:gd name="connsiteY33" fmla="*/ 162277 h 347306"/>
                  <a:gd name="connsiteX34" fmla="*/ 159441 w 347306"/>
                  <a:gd name="connsiteY34" fmla="*/ 162277 h 347306"/>
                  <a:gd name="connsiteX35" fmla="*/ 159441 w 347306"/>
                  <a:gd name="connsiteY35" fmla="*/ 178008 h 347306"/>
                  <a:gd name="connsiteX36" fmla="*/ 159442 w 347306"/>
                  <a:gd name="connsiteY36" fmla="*/ 178008 h 347306"/>
                  <a:gd name="connsiteX37" fmla="*/ 159442 w 347306"/>
                  <a:gd name="connsiteY37" fmla="*/ 162277 h 347306"/>
                  <a:gd name="connsiteX38" fmla="*/ 159441 w 347306"/>
                  <a:gd name="connsiteY38" fmla="*/ 162277 h 347306"/>
                  <a:gd name="connsiteX39" fmla="*/ 42291 w 347306"/>
                  <a:gd name="connsiteY39" fmla="*/ 90316 h 347306"/>
                  <a:gd name="connsiteX40" fmla="*/ 27679 w 347306"/>
                  <a:gd name="connsiteY40" fmla="*/ 111987 h 347306"/>
                  <a:gd name="connsiteX41" fmla="*/ 15229 w 347306"/>
                  <a:gd name="connsiteY41" fmla="*/ 173653 h 347306"/>
                  <a:gd name="connsiteX42" fmla="*/ 27679 w 347306"/>
                  <a:gd name="connsiteY42" fmla="*/ 235319 h 347306"/>
                  <a:gd name="connsiteX43" fmla="*/ 41821 w 347306"/>
                  <a:gd name="connsiteY43" fmla="*/ 256295 h 347306"/>
                  <a:gd name="connsiteX44" fmla="*/ 41821 w 347306"/>
                  <a:gd name="connsiteY44" fmla="*/ 92640 h 347306"/>
                  <a:gd name="connsiteX45" fmla="*/ 132869 w 347306"/>
                  <a:gd name="connsiteY45" fmla="*/ 74878 h 347306"/>
                  <a:gd name="connsiteX46" fmla="*/ 131443 w 347306"/>
                  <a:gd name="connsiteY46" fmla="*/ 75469 h 347306"/>
                  <a:gd name="connsiteX47" fmla="*/ 119846 w 347306"/>
                  <a:gd name="connsiteY47" fmla="*/ 103467 h 347306"/>
                  <a:gd name="connsiteX48" fmla="*/ 131443 w 347306"/>
                  <a:gd name="connsiteY48" fmla="*/ 131465 h 347306"/>
                  <a:gd name="connsiteX49" fmla="*/ 140226 w 347306"/>
                  <a:gd name="connsiteY49" fmla="*/ 135103 h 347306"/>
                  <a:gd name="connsiteX50" fmla="*/ 140226 w 347306"/>
                  <a:gd name="connsiteY50" fmla="*/ 92640 h 347306"/>
                  <a:gd name="connsiteX51" fmla="*/ 159441 w 347306"/>
                  <a:gd name="connsiteY51" fmla="*/ 63872 h 347306"/>
                  <a:gd name="connsiteX52" fmla="*/ 151641 w 347306"/>
                  <a:gd name="connsiteY52" fmla="*/ 67103 h 347306"/>
                  <a:gd name="connsiteX53" fmla="*/ 159441 w 347306"/>
                  <a:gd name="connsiteY53" fmla="*/ 92640 h 347306"/>
                  <a:gd name="connsiteX54" fmla="*/ 159441 w 347306"/>
                  <a:gd name="connsiteY54" fmla="*/ 143062 h 347306"/>
                  <a:gd name="connsiteX55" fmla="*/ 159441 w 347306"/>
                  <a:gd name="connsiteY55" fmla="*/ 143062 h 347306"/>
                  <a:gd name="connsiteX56" fmla="*/ 159442 w 347306"/>
                  <a:gd name="connsiteY56" fmla="*/ 143062 h 347306"/>
                  <a:gd name="connsiteX57" fmla="*/ 159442 w 347306"/>
                  <a:gd name="connsiteY57" fmla="*/ 105633 h 347306"/>
                  <a:gd name="connsiteX58" fmla="*/ 178656 w 347306"/>
                  <a:gd name="connsiteY58" fmla="*/ 105633 h 347306"/>
                  <a:gd name="connsiteX59" fmla="*/ 178656 w 347306"/>
                  <a:gd name="connsiteY59" fmla="*/ 143062 h 347306"/>
                  <a:gd name="connsiteX60" fmla="*/ 257846 w 347306"/>
                  <a:gd name="connsiteY60" fmla="*/ 143062 h 347306"/>
                  <a:gd name="connsiteX61" fmla="*/ 257846 w 347306"/>
                  <a:gd name="connsiteY61" fmla="*/ 63872 h 347306"/>
                  <a:gd name="connsiteX62" fmla="*/ 277061 w 347306"/>
                  <a:gd name="connsiteY62" fmla="*/ 55822 h 347306"/>
                  <a:gd name="connsiteX63" fmla="*/ 277061 w 347306"/>
                  <a:gd name="connsiteY63" fmla="*/ 143062 h 347306"/>
                  <a:gd name="connsiteX64" fmla="*/ 325901 w 347306"/>
                  <a:gd name="connsiteY64" fmla="*/ 143062 h 347306"/>
                  <a:gd name="connsiteX65" fmla="*/ 319627 w 347306"/>
                  <a:gd name="connsiteY65" fmla="*/ 111987 h 347306"/>
                  <a:gd name="connsiteX66" fmla="*/ 285676 w 347306"/>
                  <a:gd name="connsiteY66" fmla="*/ 61631 h 347306"/>
                  <a:gd name="connsiteX67" fmla="*/ 100631 w 347306"/>
                  <a:gd name="connsiteY67" fmla="*/ 53045 h 347306"/>
                  <a:gd name="connsiteX68" fmla="*/ 61036 w 347306"/>
                  <a:gd name="connsiteY68" fmla="*/ 92640 h 347306"/>
                  <a:gd name="connsiteX69" fmla="*/ 61036 w 347306"/>
                  <a:gd name="connsiteY69" fmla="*/ 212402 h 347306"/>
                  <a:gd name="connsiteX70" fmla="*/ 72612 w 347306"/>
                  <a:gd name="connsiteY70" fmla="*/ 195232 h 347306"/>
                  <a:gd name="connsiteX71" fmla="*/ 114197 w 347306"/>
                  <a:gd name="connsiteY71" fmla="*/ 178007 h 347306"/>
                  <a:gd name="connsiteX72" fmla="*/ 140226 w 347306"/>
                  <a:gd name="connsiteY72" fmla="*/ 178007 h 347306"/>
                  <a:gd name="connsiteX73" fmla="*/ 140226 w 347306"/>
                  <a:gd name="connsiteY73" fmla="*/ 158398 h 347306"/>
                  <a:gd name="connsiteX74" fmla="*/ 136550 w 347306"/>
                  <a:gd name="connsiteY74" fmla="*/ 157656 h 347306"/>
                  <a:gd name="connsiteX75" fmla="*/ 100631 w 347306"/>
                  <a:gd name="connsiteY75" fmla="*/ 103467 h 347306"/>
                  <a:gd name="connsiteX76" fmla="*/ 117856 w 347306"/>
                  <a:gd name="connsiteY76" fmla="*/ 61882 h 347306"/>
                  <a:gd name="connsiteX77" fmla="*/ 119420 w 347306"/>
                  <a:gd name="connsiteY77" fmla="*/ 60828 h 347306"/>
                  <a:gd name="connsiteX78" fmla="*/ 173653 w 347306"/>
                  <a:gd name="connsiteY78" fmla="*/ 15229 h 347306"/>
                  <a:gd name="connsiteX79" fmla="*/ 111988 w 347306"/>
                  <a:gd name="connsiteY79" fmla="*/ 27679 h 347306"/>
                  <a:gd name="connsiteX80" fmla="*/ 102350 w 347306"/>
                  <a:gd name="connsiteY80" fmla="*/ 34177 h 347306"/>
                  <a:gd name="connsiteX81" fmla="*/ 123523 w 347306"/>
                  <a:gd name="connsiteY81" fmla="*/ 38452 h 347306"/>
                  <a:gd name="connsiteX82" fmla="*/ 136647 w 347306"/>
                  <a:gd name="connsiteY82" fmla="*/ 49259 h 347306"/>
                  <a:gd name="connsiteX83" fmla="*/ 159441 w 347306"/>
                  <a:gd name="connsiteY83" fmla="*/ 44657 h 347306"/>
                  <a:gd name="connsiteX84" fmla="*/ 257846 w 347306"/>
                  <a:gd name="connsiteY84" fmla="*/ 44658 h 347306"/>
                  <a:gd name="connsiteX85" fmla="*/ 257846 w 347306"/>
                  <a:gd name="connsiteY85" fmla="*/ 42867 h 347306"/>
                  <a:gd name="connsiteX86" fmla="*/ 235319 w 347306"/>
                  <a:gd name="connsiteY86" fmla="*/ 27679 h 347306"/>
                  <a:gd name="connsiteX87" fmla="*/ 173653 w 347306"/>
                  <a:gd name="connsiteY87" fmla="*/ 15229 h 347306"/>
                  <a:gd name="connsiteX88" fmla="*/ 173653 w 347306"/>
                  <a:gd name="connsiteY88" fmla="*/ 0 h 347306"/>
                  <a:gd name="connsiteX89" fmla="*/ 270744 w 347306"/>
                  <a:gd name="connsiteY89" fmla="*/ 29657 h 347306"/>
                  <a:gd name="connsiteX90" fmla="*/ 272656 w 347306"/>
                  <a:gd name="connsiteY90" fmla="*/ 31394 h 347306"/>
                  <a:gd name="connsiteX91" fmla="*/ 277061 w 347306"/>
                  <a:gd name="connsiteY91" fmla="*/ 31394 h 347306"/>
                  <a:gd name="connsiteX92" fmla="*/ 277061 w 347306"/>
                  <a:gd name="connsiteY92" fmla="*/ 35397 h 347306"/>
                  <a:gd name="connsiteX93" fmla="*/ 307652 w 347306"/>
                  <a:gd name="connsiteY93" fmla="*/ 63194 h 347306"/>
                  <a:gd name="connsiteX94" fmla="*/ 333660 w 347306"/>
                  <a:gd name="connsiteY94" fmla="*/ 106059 h 347306"/>
                  <a:gd name="connsiteX95" fmla="*/ 341130 w 347306"/>
                  <a:gd name="connsiteY95" fmla="*/ 143062 h 347306"/>
                  <a:gd name="connsiteX96" fmla="*/ 341193 w 347306"/>
                  <a:gd name="connsiteY96" fmla="*/ 143062 h 347306"/>
                  <a:gd name="connsiteX97" fmla="*/ 341193 w 347306"/>
                  <a:gd name="connsiteY97" fmla="*/ 143374 h 347306"/>
                  <a:gd name="connsiteX98" fmla="*/ 347306 w 347306"/>
                  <a:gd name="connsiteY98" fmla="*/ 173653 h 347306"/>
                  <a:gd name="connsiteX99" fmla="*/ 173653 w 347306"/>
                  <a:gd name="connsiteY99" fmla="*/ 347306 h 347306"/>
                  <a:gd name="connsiteX100" fmla="*/ 0 w 347306"/>
                  <a:gd name="connsiteY100" fmla="*/ 173653 h 347306"/>
                  <a:gd name="connsiteX101" fmla="*/ 173653 w 347306"/>
                  <a:gd name="connsiteY101" fmla="*/ 0 h 347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47306" h="347306">
                    <a:moveTo>
                      <a:pt x="61036" y="261233"/>
                    </a:moveTo>
                    <a:lnTo>
                      <a:pt x="61036" y="274392"/>
                    </a:lnTo>
                    <a:lnTo>
                      <a:pt x="54023" y="274392"/>
                    </a:lnTo>
                    <a:lnTo>
                      <a:pt x="61631" y="285676"/>
                    </a:lnTo>
                    <a:cubicBezTo>
                      <a:pt x="90300" y="314345"/>
                      <a:pt x="129906" y="332077"/>
                      <a:pt x="173653" y="332077"/>
                    </a:cubicBezTo>
                    <a:cubicBezTo>
                      <a:pt x="195527" y="332077"/>
                      <a:pt x="216365" y="327644"/>
                      <a:pt x="235319" y="319627"/>
                    </a:cubicBezTo>
                    <a:lnTo>
                      <a:pt x="270916" y="295627"/>
                    </a:lnTo>
                    <a:lnTo>
                      <a:pt x="114197" y="295627"/>
                    </a:lnTo>
                    <a:cubicBezTo>
                      <a:pt x="97957" y="295627"/>
                      <a:pt x="83255" y="289045"/>
                      <a:pt x="72612" y="278402"/>
                    </a:cubicBezTo>
                    <a:close/>
                    <a:moveTo>
                      <a:pt x="277061" y="162277"/>
                    </a:moveTo>
                    <a:lnTo>
                      <a:pt x="277061" y="213146"/>
                    </a:lnTo>
                    <a:cubicBezTo>
                      <a:pt x="277061" y="245626"/>
                      <a:pt x="250731" y="271956"/>
                      <a:pt x="218251" y="271956"/>
                    </a:cubicBezTo>
                    <a:cubicBezTo>
                      <a:pt x="185771" y="271956"/>
                      <a:pt x="159441" y="245626"/>
                      <a:pt x="159441" y="213146"/>
                    </a:cubicBezTo>
                    <a:lnTo>
                      <a:pt x="159441" y="197222"/>
                    </a:lnTo>
                    <a:lnTo>
                      <a:pt x="159440" y="197222"/>
                    </a:lnTo>
                    <a:lnTo>
                      <a:pt x="159440" y="200153"/>
                    </a:lnTo>
                    <a:lnTo>
                      <a:pt x="140226" y="200153"/>
                    </a:lnTo>
                    <a:lnTo>
                      <a:pt x="140226" y="197222"/>
                    </a:lnTo>
                    <a:lnTo>
                      <a:pt x="114197" y="197222"/>
                    </a:lnTo>
                    <a:cubicBezTo>
                      <a:pt x="92329" y="197222"/>
                      <a:pt x="74602" y="214949"/>
                      <a:pt x="74602" y="236817"/>
                    </a:cubicBezTo>
                    <a:cubicBezTo>
                      <a:pt x="74602" y="258685"/>
                      <a:pt x="92329" y="276412"/>
                      <a:pt x="114197" y="276412"/>
                    </a:cubicBezTo>
                    <a:lnTo>
                      <a:pt x="291922" y="276412"/>
                    </a:lnTo>
                    <a:lnTo>
                      <a:pt x="319627" y="235319"/>
                    </a:lnTo>
                    <a:cubicBezTo>
                      <a:pt x="327644" y="216365"/>
                      <a:pt x="332077" y="195527"/>
                      <a:pt x="332077" y="173653"/>
                    </a:cubicBezTo>
                    <a:lnTo>
                      <a:pt x="329781" y="162277"/>
                    </a:lnTo>
                    <a:close/>
                    <a:moveTo>
                      <a:pt x="178656" y="162277"/>
                    </a:moveTo>
                    <a:lnTo>
                      <a:pt x="178656" y="178008"/>
                    </a:lnTo>
                    <a:lnTo>
                      <a:pt x="221710" y="178008"/>
                    </a:lnTo>
                    <a:lnTo>
                      <a:pt x="221710" y="197222"/>
                    </a:lnTo>
                    <a:lnTo>
                      <a:pt x="178656" y="197222"/>
                    </a:lnTo>
                    <a:lnTo>
                      <a:pt x="178656" y="213146"/>
                    </a:lnTo>
                    <a:cubicBezTo>
                      <a:pt x="178656" y="235014"/>
                      <a:pt x="196383" y="252741"/>
                      <a:pt x="218251" y="252741"/>
                    </a:cubicBezTo>
                    <a:cubicBezTo>
                      <a:pt x="240119" y="252741"/>
                      <a:pt x="257846" y="235014"/>
                      <a:pt x="257846" y="213146"/>
                    </a:cubicBezTo>
                    <a:lnTo>
                      <a:pt x="257846" y="162277"/>
                    </a:lnTo>
                    <a:close/>
                    <a:moveTo>
                      <a:pt x="159441" y="162277"/>
                    </a:moveTo>
                    <a:lnTo>
                      <a:pt x="159441" y="178008"/>
                    </a:lnTo>
                    <a:lnTo>
                      <a:pt x="159442" y="178008"/>
                    </a:lnTo>
                    <a:lnTo>
                      <a:pt x="159442" y="162277"/>
                    </a:lnTo>
                    <a:lnTo>
                      <a:pt x="159441" y="162277"/>
                    </a:lnTo>
                    <a:close/>
                    <a:moveTo>
                      <a:pt x="42291" y="90316"/>
                    </a:moveTo>
                    <a:lnTo>
                      <a:pt x="27679" y="111987"/>
                    </a:lnTo>
                    <a:cubicBezTo>
                      <a:pt x="19662" y="130941"/>
                      <a:pt x="15229" y="151779"/>
                      <a:pt x="15229" y="173653"/>
                    </a:cubicBezTo>
                    <a:cubicBezTo>
                      <a:pt x="15229" y="195527"/>
                      <a:pt x="19662" y="216365"/>
                      <a:pt x="27679" y="235319"/>
                    </a:cubicBezTo>
                    <a:lnTo>
                      <a:pt x="41821" y="256295"/>
                    </a:lnTo>
                    <a:lnTo>
                      <a:pt x="41821" y="92640"/>
                    </a:lnTo>
                    <a:close/>
                    <a:moveTo>
                      <a:pt x="132869" y="74878"/>
                    </a:moveTo>
                    <a:lnTo>
                      <a:pt x="131443" y="75469"/>
                    </a:lnTo>
                    <a:cubicBezTo>
                      <a:pt x="124278" y="82634"/>
                      <a:pt x="119846" y="92533"/>
                      <a:pt x="119846" y="103467"/>
                    </a:cubicBezTo>
                    <a:cubicBezTo>
                      <a:pt x="119846" y="114401"/>
                      <a:pt x="124278" y="124300"/>
                      <a:pt x="131443" y="131465"/>
                    </a:cubicBezTo>
                    <a:lnTo>
                      <a:pt x="140226" y="135103"/>
                    </a:lnTo>
                    <a:lnTo>
                      <a:pt x="140226" y="92640"/>
                    </a:lnTo>
                    <a:close/>
                    <a:moveTo>
                      <a:pt x="159441" y="63872"/>
                    </a:moveTo>
                    <a:lnTo>
                      <a:pt x="151641" y="67103"/>
                    </a:lnTo>
                    <a:lnTo>
                      <a:pt x="159441" y="92640"/>
                    </a:lnTo>
                    <a:lnTo>
                      <a:pt x="159441" y="143062"/>
                    </a:lnTo>
                    <a:lnTo>
                      <a:pt x="159441" y="143062"/>
                    </a:lnTo>
                    <a:lnTo>
                      <a:pt x="159442" y="143062"/>
                    </a:lnTo>
                    <a:lnTo>
                      <a:pt x="159442" y="105633"/>
                    </a:lnTo>
                    <a:lnTo>
                      <a:pt x="178656" y="105633"/>
                    </a:lnTo>
                    <a:lnTo>
                      <a:pt x="178656" y="143062"/>
                    </a:lnTo>
                    <a:lnTo>
                      <a:pt x="257846" y="143062"/>
                    </a:lnTo>
                    <a:lnTo>
                      <a:pt x="257846" y="63872"/>
                    </a:lnTo>
                    <a:close/>
                    <a:moveTo>
                      <a:pt x="277061" y="55822"/>
                    </a:moveTo>
                    <a:lnTo>
                      <a:pt x="277061" y="143062"/>
                    </a:lnTo>
                    <a:lnTo>
                      <a:pt x="325901" y="143062"/>
                    </a:lnTo>
                    <a:lnTo>
                      <a:pt x="319627" y="111987"/>
                    </a:lnTo>
                    <a:cubicBezTo>
                      <a:pt x="311611" y="93034"/>
                      <a:pt x="300010" y="75965"/>
                      <a:pt x="285676" y="61631"/>
                    </a:cubicBezTo>
                    <a:close/>
                    <a:moveTo>
                      <a:pt x="100631" y="53045"/>
                    </a:moveTo>
                    <a:cubicBezTo>
                      <a:pt x="78763" y="53045"/>
                      <a:pt x="61036" y="70772"/>
                      <a:pt x="61036" y="92640"/>
                    </a:cubicBezTo>
                    <a:lnTo>
                      <a:pt x="61036" y="212402"/>
                    </a:lnTo>
                    <a:lnTo>
                      <a:pt x="72612" y="195232"/>
                    </a:lnTo>
                    <a:cubicBezTo>
                      <a:pt x="83255" y="184590"/>
                      <a:pt x="97957" y="178007"/>
                      <a:pt x="114197" y="178007"/>
                    </a:cubicBezTo>
                    <a:lnTo>
                      <a:pt x="140226" y="178007"/>
                    </a:lnTo>
                    <a:lnTo>
                      <a:pt x="140226" y="158398"/>
                    </a:lnTo>
                    <a:lnTo>
                      <a:pt x="136550" y="157656"/>
                    </a:lnTo>
                    <a:cubicBezTo>
                      <a:pt x="115442" y="148728"/>
                      <a:pt x="100631" y="127827"/>
                      <a:pt x="100631" y="103467"/>
                    </a:cubicBezTo>
                    <a:cubicBezTo>
                      <a:pt x="100631" y="87227"/>
                      <a:pt x="107214" y="72525"/>
                      <a:pt x="117856" y="61882"/>
                    </a:cubicBezTo>
                    <a:lnTo>
                      <a:pt x="119420" y="60828"/>
                    </a:lnTo>
                    <a:close/>
                    <a:moveTo>
                      <a:pt x="173653" y="15229"/>
                    </a:moveTo>
                    <a:cubicBezTo>
                      <a:pt x="151780" y="15229"/>
                      <a:pt x="130941" y="19662"/>
                      <a:pt x="111988" y="27679"/>
                    </a:cubicBezTo>
                    <a:lnTo>
                      <a:pt x="102350" y="34177"/>
                    </a:lnTo>
                    <a:lnTo>
                      <a:pt x="123523" y="38452"/>
                    </a:lnTo>
                    <a:lnTo>
                      <a:pt x="136647" y="49259"/>
                    </a:lnTo>
                    <a:lnTo>
                      <a:pt x="159441" y="44657"/>
                    </a:lnTo>
                    <a:lnTo>
                      <a:pt x="257846" y="44658"/>
                    </a:lnTo>
                    <a:lnTo>
                      <a:pt x="257846" y="42867"/>
                    </a:lnTo>
                    <a:lnTo>
                      <a:pt x="235319" y="27679"/>
                    </a:lnTo>
                    <a:cubicBezTo>
                      <a:pt x="216365" y="19662"/>
                      <a:pt x="195527" y="15229"/>
                      <a:pt x="173653" y="15229"/>
                    </a:cubicBezTo>
                    <a:close/>
                    <a:moveTo>
                      <a:pt x="173653" y="0"/>
                    </a:moveTo>
                    <a:cubicBezTo>
                      <a:pt x="209618" y="0"/>
                      <a:pt x="243029" y="10933"/>
                      <a:pt x="270744" y="29657"/>
                    </a:cubicBezTo>
                    <a:lnTo>
                      <a:pt x="272656" y="31394"/>
                    </a:lnTo>
                    <a:lnTo>
                      <a:pt x="277061" y="31394"/>
                    </a:lnTo>
                    <a:lnTo>
                      <a:pt x="277061" y="35397"/>
                    </a:lnTo>
                    <a:lnTo>
                      <a:pt x="307652" y="63194"/>
                    </a:lnTo>
                    <a:cubicBezTo>
                      <a:pt x="318269" y="76058"/>
                      <a:pt x="327069" y="90478"/>
                      <a:pt x="333660" y="106059"/>
                    </a:cubicBezTo>
                    <a:lnTo>
                      <a:pt x="341130" y="143062"/>
                    </a:lnTo>
                    <a:lnTo>
                      <a:pt x="341193" y="143062"/>
                    </a:lnTo>
                    <a:lnTo>
                      <a:pt x="341193" y="143374"/>
                    </a:lnTo>
                    <a:lnTo>
                      <a:pt x="347306" y="173653"/>
                    </a:lnTo>
                    <a:cubicBezTo>
                      <a:pt x="347306" y="269559"/>
                      <a:pt x="269559" y="347306"/>
                      <a:pt x="173653" y="347306"/>
                    </a:cubicBezTo>
                    <a:cubicBezTo>
                      <a:pt x="77747" y="347306"/>
                      <a:pt x="0" y="269559"/>
                      <a:pt x="0" y="173653"/>
                    </a:cubicBezTo>
                    <a:cubicBezTo>
                      <a:pt x="0" y="77747"/>
                      <a:pt x="77747" y="0"/>
                      <a:pt x="173653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218" name="フリーフォーム: 図形 1217">
              <a:extLst>
                <a:ext uri="{FF2B5EF4-FFF2-40B4-BE49-F238E27FC236}">
                  <a16:creationId xmlns:a16="http://schemas.microsoft.com/office/drawing/2014/main" id="{77DB4472-10DF-7471-F826-3FCCACBCBBF4}"/>
                </a:ext>
              </a:extLst>
            </p:cNvPr>
            <p:cNvSpPr/>
            <p:nvPr/>
          </p:nvSpPr>
          <p:spPr>
            <a:xfrm rot="20700000">
              <a:off x="7431717" y="4591738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219" name="フリーフォーム: 図形 1218">
              <a:extLst>
                <a:ext uri="{FF2B5EF4-FFF2-40B4-BE49-F238E27FC236}">
                  <a16:creationId xmlns:a16="http://schemas.microsoft.com/office/drawing/2014/main" id="{F494D54F-795C-31FB-41F2-8CA2EC029A0F}"/>
                </a:ext>
              </a:extLst>
            </p:cNvPr>
            <p:cNvSpPr/>
            <p:nvPr/>
          </p:nvSpPr>
          <p:spPr>
            <a:xfrm rot="900000" flipH="1">
              <a:off x="8245532" y="4591738"/>
              <a:ext cx="596451" cy="754674"/>
            </a:xfrm>
            <a:custGeom>
              <a:avLst/>
              <a:gdLst>
                <a:gd name="csX0" fmla="*/ 253278 w 596442"/>
                <a:gd name="csY0" fmla="*/ 0 h 754758"/>
                <a:gd name="csX1" fmla="*/ 299759 w 596442"/>
                <a:gd name="csY1" fmla="*/ 46481 h 754758"/>
                <a:gd name="csX2" fmla="*/ 299759 w 596442"/>
                <a:gd name="csY2" fmla="*/ 386070 h 754758"/>
                <a:gd name="csX3" fmla="*/ 315168 w 596442"/>
                <a:gd name="csY3" fmla="*/ 386070 h 754758"/>
                <a:gd name="csX4" fmla="*/ 315168 w 596442"/>
                <a:gd name="csY4" fmla="*/ 88644 h 754758"/>
                <a:gd name="csX5" fmla="*/ 361649 w 596442"/>
                <a:gd name="csY5" fmla="*/ 42163 h 754758"/>
                <a:gd name="csX6" fmla="*/ 408130 w 596442"/>
                <a:gd name="csY6" fmla="*/ 88644 h 754758"/>
                <a:gd name="csX7" fmla="*/ 408130 w 596442"/>
                <a:gd name="csY7" fmla="*/ 420648 h 754758"/>
                <a:gd name="csX8" fmla="*/ 495708 w 596442"/>
                <a:gd name="csY8" fmla="*/ 333070 h 754758"/>
                <a:gd name="csX9" fmla="*/ 579159 w 596442"/>
                <a:gd name="csY9" fmla="*/ 333070 h 754758"/>
                <a:gd name="csX10" fmla="*/ 579159 w 596442"/>
                <a:gd name="csY10" fmla="*/ 416522 h 754758"/>
                <a:gd name="csX11" fmla="*/ 416678 w 596442"/>
                <a:gd name="csY11" fmla="*/ 579003 h 754758"/>
                <a:gd name="csX12" fmla="*/ 418964 w 596442"/>
                <a:gd name="csY12" fmla="*/ 616735 h 754758"/>
                <a:gd name="csX13" fmla="*/ 281025 w 596442"/>
                <a:gd name="csY13" fmla="*/ 754674 h 754758"/>
                <a:gd name="csX14" fmla="*/ 7 w 596442"/>
                <a:gd name="csY14" fmla="*/ 418935 h 754758"/>
                <a:gd name="csX15" fmla="*/ 7 w 596442"/>
                <a:gd name="csY15" fmla="*/ 179641 h 754758"/>
                <a:gd name="csX16" fmla="*/ 41512 w 596442"/>
                <a:gd name="csY16" fmla="*/ 138136 h 754758"/>
                <a:gd name="csX17" fmla="*/ 83017 w 596442"/>
                <a:gd name="csY17" fmla="*/ 179641 h 754758"/>
                <a:gd name="csX18" fmla="*/ 83017 w 596442"/>
                <a:gd name="csY18" fmla="*/ 386069 h 754758"/>
                <a:gd name="csX19" fmla="*/ 98426 w 596442"/>
                <a:gd name="csY19" fmla="*/ 386070 h 754758"/>
                <a:gd name="csX20" fmla="*/ 98426 w 596442"/>
                <a:gd name="csY20" fmla="*/ 88644 h 754758"/>
                <a:gd name="csX21" fmla="*/ 144907 w 596442"/>
                <a:gd name="csY21" fmla="*/ 42163 h 754758"/>
                <a:gd name="csX22" fmla="*/ 191388 w 596442"/>
                <a:gd name="csY22" fmla="*/ 88644 h 754758"/>
                <a:gd name="csX23" fmla="*/ 191388 w 596442"/>
                <a:gd name="csY23" fmla="*/ 386070 h 754758"/>
                <a:gd name="csX24" fmla="*/ 206797 w 596442"/>
                <a:gd name="csY24" fmla="*/ 386070 h 754758"/>
                <a:gd name="csX25" fmla="*/ 206797 w 596442"/>
                <a:gd name="csY25" fmla="*/ 46481 h 754758"/>
                <a:gd name="csX26" fmla="*/ 253278 w 596442"/>
                <a:gd name="csY26" fmla="*/ 0 h 754758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6687 w 596451"/>
                <a:gd name="csY11" fmla="*/ 579003 h 754674"/>
                <a:gd name="csX12" fmla="*/ 418973 w 596451"/>
                <a:gd name="csY12" fmla="*/ 616735 h 754674"/>
                <a:gd name="csX13" fmla="*/ 281034 w 596451"/>
                <a:gd name="csY13" fmla="*/ 754674 h 754674"/>
                <a:gd name="csX14" fmla="*/ 16 w 596451"/>
                <a:gd name="csY14" fmla="*/ 418935 h 754674"/>
                <a:gd name="csX15" fmla="*/ 16 w 596451"/>
                <a:gd name="csY15" fmla="*/ 179641 h 754674"/>
                <a:gd name="csX16" fmla="*/ 41521 w 596451"/>
                <a:gd name="csY16" fmla="*/ 138136 h 754674"/>
                <a:gd name="csX17" fmla="*/ 83026 w 596451"/>
                <a:gd name="csY17" fmla="*/ 179641 h 754674"/>
                <a:gd name="csX18" fmla="*/ 83026 w 596451"/>
                <a:gd name="csY18" fmla="*/ 386069 h 754674"/>
                <a:gd name="csX19" fmla="*/ 98435 w 596451"/>
                <a:gd name="csY19" fmla="*/ 386070 h 754674"/>
                <a:gd name="csX20" fmla="*/ 98435 w 596451"/>
                <a:gd name="csY20" fmla="*/ 88644 h 754674"/>
                <a:gd name="csX21" fmla="*/ 144916 w 596451"/>
                <a:gd name="csY21" fmla="*/ 42163 h 754674"/>
                <a:gd name="csX22" fmla="*/ 191397 w 596451"/>
                <a:gd name="csY22" fmla="*/ 88644 h 754674"/>
                <a:gd name="csX23" fmla="*/ 191397 w 596451"/>
                <a:gd name="csY23" fmla="*/ 386070 h 754674"/>
                <a:gd name="csX24" fmla="*/ 206806 w 596451"/>
                <a:gd name="csY24" fmla="*/ 386070 h 754674"/>
                <a:gd name="csX25" fmla="*/ 206806 w 596451"/>
                <a:gd name="csY25" fmla="*/ 46481 h 754674"/>
                <a:gd name="csX26" fmla="*/ 253287 w 596451"/>
                <a:gd name="csY26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18973 w 596451"/>
                <a:gd name="csY11" fmla="*/ 616735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  <a:gd name="csX0" fmla="*/ 253287 w 596451"/>
                <a:gd name="csY0" fmla="*/ 0 h 754674"/>
                <a:gd name="csX1" fmla="*/ 299768 w 596451"/>
                <a:gd name="csY1" fmla="*/ 46481 h 754674"/>
                <a:gd name="csX2" fmla="*/ 299768 w 596451"/>
                <a:gd name="csY2" fmla="*/ 386070 h 754674"/>
                <a:gd name="csX3" fmla="*/ 315177 w 596451"/>
                <a:gd name="csY3" fmla="*/ 386070 h 754674"/>
                <a:gd name="csX4" fmla="*/ 315177 w 596451"/>
                <a:gd name="csY4" fmla="*/ 88644 h 754674"/>
                <a:gd name="csX5" fmla="*/ 361658 w 596451"/>
                <a:gd name="csY5" fmla="*/ 42163 h 754674"/>
                <a:gd name="csX6" fmla="*/ 408139 w 596451"/>
                <a:gd name="csY6" fmla="*/ 88644 h 754674"/>
                <a:gd name="csX7" fmla="*/ 408139 w 596451"/>
                <a:gd name="csY7" fmla="*/ 420648 h 754674"/>
                <a:gd name="csX8" fmla="*/ 495717 w 596451"/>
                <a:gd name="csY8" fmla="*/ 333070 h 754674"/>
                <a:gd name="csX9" fmla="*/ 579168 w 596451"/>
                <a:gd name="csY9" fmla="*/ 333070 h 754674"/>
                <a:gd name="csX10" fmla="*/ 579168 w 596451"/>
                <a:gd name="csY10" fmla="*/ 416522 h 754674"/>
                <a:gd name="csX11" fmla="*/ 431916 w 596451"/>
                <a:gd name="csY11" fmla="*/ 568432 h 754674"/>
                <a:gd name="csX12" fmla="*/ 281034 w 596451"/>
                <a:gd name="csY12" fmla="*/ 754674 h 754674"/>
                <a:gd name="csX13" fmla="*/ 16 w 596451"/>
                <a:gd name="csY13" fmla="*/ 418935 h 754674"/>
                <a:gd name="csX14" fmla="*/ 16 w 596451"/>
                <a:gd name="csY14" fmla="*/ 179641 h 754674"/>
                <a:gd name="csX15" fmla="*/ 41521 w 596451"/>
                <a:gd name="csY15" fmla="*/ 138136 h 754674"/>
                <a:gd name="csX16" fmla="*/ 83026 w 596451"/>
                <a:gd name="csY16" fmla="*/ 179641 h 754674"/>
                <a:gd name="csX17" fmla="*/ 83026 w 596451"/>
                <a:gd name="csY17" fmla="*/ 386069 h 754674"/>
                <a:gd name="csX18" fmla="*/ 98435 w 596451"/>
                <a:gd name="csY18" fmla="*/ 386070 h 754674"/>
                <a:gd name="csX19" fmla="*/ 98435 w 596451"/>
                <a:gd name="csY19" fmla="*/ 88644 h 754674"/>
                <a:gd name="csX20" fmla="*/ 144916 w 596451"/>
                <a:gd name="csY20" fmla="*/ 42163 h 754674"/>
                <a:gd name="csX21" fmla="*/ 191397 w 596451"/>
                <a:gd name="csY21" fmla="*/ 88644 h 754674"/>
                <a:gd name="csX22" fmla="*/ 191397 w 596451"/>
                <a:gd name="csY22" fmla="*/ 386070 h 754674"/>
                <a:gd name="csX23" fmla="*/ 206806 w 596451"/>
                <a:gd name="csY23" fmla="*/ 386070 h 754674"/>
                <a:gd name="csX24" fmla="*/ 206806 w 596451"/>
                <a:gd name="csY24" fmla="*/ 46481 h 754674"/>
                <a:gd name="csX25" fmla="*/ 253287 w 596451"/>
                <a:gd name="csY25" fmla="*/ 0 h 754674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596451" h="754674">
                  <a:moveTo>
                    <a:pt x="253287" y="0"/>
                  </a:moveTo>
                  <a:cubicBezTo>
                    <a:pt x="278958" y="0"/>
                    <a:pt x="299768" y="20810"/>
                    <a:pt x="299768" y="46481"/>
                  </a:cubicBezTo>
                  <a:lnTo>
                    <a:pt x="299768" y="386070"/>
                  </a:lnTo>
                  <a:lnTo>
                    <a:pt x="315177" y="386070"/>
                  </a:lnTo>
                  <a:lnTo>
                    <a:pt x="315177" y="88644"/>
                  </a:lnTo>
                  <a:cubicBezTo>
                    <a:pt x="315177" y="62973"/>
                    <a:pt x="335987" y="42163"/>
                    <a:pt x="361658" y="42163"/>
                  </a:cubicBezTo>
                  <a:cubicBezTo>
                    <a:pt x="387329" y="42163"/>
                    <a:pt x="408139" y="62973"/>
                    <a:pt x="408139" y="88644"/>
                  </a:cubicBezTo>
                  <a:lnTo>
                    <a:pt x="408139" y="420648"/>
                  </a:lnTo>
                  <a:lnTo>
                    <a:pt x="495717" y="333070"/>
                  </a:lnTo>
                  <a:cubicBezTo>
                    <a:pt x="518762" y="310026"/>
                    <a:pt x="556124" y="310026"/>
                    <a:pt x="579168" y="333070"/>
                  </a:cubicBezTo>
                  <a:cubicBezTo>
                    <a:pt x="602213" y="356115"/>
                    <a:pt x="602213" y="393477"/>
                    <a:pt x="579168" y="416522"/>
                  </a:cubicBezTo>
                  <a:lnTo>
                    <a:pt x="431916" y="568432"/>
                  </a:lnTo>
                  <a:cubicBezTo>
                    <a:pt x="431916" y="644614"/>
                    <a:pt x="410740" y="750516"/>
                    <a:pt x="281034" y="754674"/>
                  </a:cubicBezTo>
                  <a:cubicBezTo>
                    <a:pt x="66058" y="745846"/>
                    <a:pt x="-1200" y="608964"/>
                    <a:pt x="16" y="418935"/>
                  </a:cubicBezTo>
                  <a:cubicBezTo>
                    <a:pt x="1232" y="228906"/>
                    <a:pt x="16" y="259406"/>
                    <a:pt x="16" y="179641"/>
                  </a:cubicBezTo>
                  <a:cubicBezTo>
                    <a:pt x="16" y="156719"/>
                    <a:pt x="18598" y="138136"/>
                    <a:pt x="41521" y="138136"/>
                  </a:cubicBezTo>
                  <a:cubicBezTo>
                    <a:pt x="64443" y="138136"/>
                    <a:pt x="83026" y="156719"/>
                    <a:pt x="83026" y="179641"/>
                  </a:cubicBezTo>
                  <a:lnTo>
                    <a:pt x="83026" y="386069"/>
                  </a:lnTo>
                  <a:lnTo>
                    <a:pt x="98435" y="386070"/>
                  </a:lnTo>
                  <a:lnTo>
                    <a:pt x="98435" y="88644"/>
                  </a:lnTo>
                  <a:cubicBezTo>
                    <a:pt x="98435" y="62973"/>
                    <a:pt x="119245" y="42163"/>
                    <a:pt x="144916" y="42163"/>
                  </a:cubicBezTo>
                  <a:cubicBezTo>
                    <a:pt x="170587" y="42163"/>
                    <a:pt x="191397" y="62973"/>
                    <a:pt x="191397" y="88644"/>
                  </a:cubicBezTo>
                  <a:lnTo>
                    <a:pt x="191397" y="386070"/>
                  </a:lnTo>
                  <a:lnTo>
                    <a:pt x="206806" y="386070"/>
                  </a:lnTo>
                  <a:lnTo>
                    <a:pt x="206806" y="46481"/>
                  </a:lnTo>
                  <a:cubicBezTo>
                    <a:pt x="206806" y="20810"/>
                    <a:pt x="227616" y="0"/>
                    <a:pt x="253287" y="0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381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58971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3908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il377_一万円札お断りのイラスト</dc:title>
  <dc:subject>il377_一万円札お断りのイラスト</dc:subject>
  <dc:creator>ぱわぽすけ</dc:creator>
  <cp:revision>1</cp:revision>
  <dcterms:created xsi:type="dcterms:W3CDTF">2014-10-29T04:47:26Z</dcterms:created>
  <dcterms:modified xsi:type="dcterms:W3CDTF">2026-02-15T14:39:04Z</dcterms:modified>
  <cp:version>1</cp:version>
</cp:coreProperties>
</file>