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9" r:id="rId2"/>
    <p:sldId id="60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2026/2/11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9CF30-7C43-7232-53CC-2AC4C36BD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B0A480-421C-D8EC-6F72-D95ED325747D}"/>
              </a:ext>
            </a:extLst>
          </p:cNvPr>
          <p:cNvSpPr txBox="1"/>
          <p:nvPr/>
        </p:nvSpPr>
        <p:spPr>
          <a:xfrm>
            <a:off x="3706525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給油ノズルのイラスト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2CF4952-519B-63F5-C5E0-2FF079C49EE8}"/>
              </a:ext>
            </a:extLst>
          </p:cNvPr>
          <p:cNvGrpSpPr/>
          <p:nvPr/>
        </p:nvGrpSpPr>
        <p:grpSpPr>
          <a:xfrm>
            <a:off x="1064568" y="980728"/>
            <a:ext cx="1656184" cy="2315722"/>
            <a:chOff x="3025870" y="4262421"/>
            <a:chExt cx="1493018" cy="2087579"/>
          </a:xfrm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B7092255-9D00-8351-798D-290F79BF8DFE}"/>
                </a:ext>
              </a:extLst>
            </p:cNvPr>
            <p:cNvSpPr/>
            <p:nvPr/>
          </p:nvSpPr>
          <p:spPr>
            <a:xfrm>
              <a:off x="4078298" y="6131979"/>
              <a:ext cx="215670" cy="218021"/>
            </a:xfrm>
            <a:prstGeom prst="round2SameRect">
              <a:avLst>
                <a:gd name="adj1" fmla="val 10653"/>
                <a:gd name="adj2" fmla="val 4119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8E600E82-D672-9C87-B7B7-22D3ECB8EEB7}"/>
                </a:ext>
              </a:extLst>
            </p:cNvPr>
            <p:cNvSpPr/>
            <p:nvPr/>
          </p:nvSpPr>
          <p:spPr>
            <a:xfrm>
              <a:off x="4027388" y="6043079"/>
              <a:ext cx="317489" cy="179921"/>
            </a:xfrm>
            <a:prstGeom prst="round2SameRect">
              <a:avLst>
                <a:gd name="adj1" fmla="val 10653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520A12B6-F748-EF80-8277-A89A9B1D615E}"/>
                </a:ext>
              </a:extLst>
            </p:cNvPr>
            <p:cNvSpPr/>
            <p:nvPr/>
          </p:nvSpPr>
          <p:spPr>
            <a:xfrm rot="1800000">
              <a:off x="3505381" y="5287693"/>
              <a:ext cx="378929" cy="589073"/>
            </a:xfrm>
            <a:custGeom>
              <a:avLst/>
              <a:gdLst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59617 w 378929"/>
                <a:gd name="csY8" fmla="*/ 172240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85553 w 378929"/>
                <a:gd name="csY8" fmla="*/ 1600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85553 w 378929"/>
                <a:gd name="csY8" fmla="*/ 1600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94993 w 378929"/>
                <a:gd name="csY8" fmla="*/ 1573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88742"/>
                <a:gd name="csX1" fmla="*/ 73140 w 378929"/>
                <a:gd name="csY1" fmla="*/ 1993 h 588742"/>
                <a:gd name="csX2" fmla="*/ 335859 w 378929"/>
                <a:gd name="csY2" fmla="*/ 72389 h 588742"/>
                <a:gd name="csX3" fmla="*/ 376936 w 378929"/>
                <a:gd name="csY3" fmla="*/ 143535 h 588742"/>
                <a:gd name="csX4" fmla="*/ 375799 w 378929"/>
                <a:gd name="csY4" fmla="*/ 145017 h 588742"/>
                <a:gd name="csX5" fmla="*/ 375799 w 378929"/>
                <a:gd name="csY5" fmla="*/ 517173 h 588742"/>
                <a:gd name="csX6" fmla="*/ 341988 w 378929"/>
                <a:gd name="csY6" fmla="*/ 588742 h 588742"/>
                <a:gd name="csX7" fmla="*/ 259617 w 378929"/>
                <a:gd name="csY7" fmla="*/ 517173 h 588742"/>
                <a:gd name="csX8" fmla="*/ 294993 w 378929"/>
                <a:gd name="csY8" fmla="*/ 157314 h 588742"/>
                <a:gd name="csX9" fmla="*/ 43070 w 378929"/>
                <a:gd name="csY9" fmla="*/ 114216 h 588742"/>
                <a:gd name="csX10" fmla="*/ 1993 w 378929"/>
                <a:gd name="csY10" fmla="*/ 43070 h 588742"/>
                <a:gd name="csX11" fmla="*/ 29059 w 378929"/>
                <a:gd name="csY11" fmla="*/ 7797 h 588742"/>
                <a:gd name="csX0" fmla="*/ 29059 w 378929"/>
                <a:gd name="csY0" fmla="*/ 7797 h 589099"/>
                <a:gd name="csX1" fmla="*/ 73140 w 378929"/>
                <a:gd name="csY1" fmla="*/ 1993 h 589099"/>
                <a:gd name="csX2" fmla="*/ 335859 w 378929"/>
                <a:gd name="csY2" fmla="*/ 72389 h 589099"/>
                <a:gd name="csX3" fmla="*/ 376936 w 378929"/>
                <a:gd name="csY3" fmla="*/ 143535 h 589099"/>
                <a:gd name="csX4" fmla="*/ 375799 w 378929"/>
                <a:gd name="csY4" fmla="*/ 145017 h 589099"/>
                <a:gd name="csX5" fmla="*/ 375799 w 378929"/>
                <a:gd name="csY5" fmla="*/ 517173 h 589099"/>
                <a:gd name="csX6" fmla="*/ 341988 w 378929"/>
                <a:gd name="csY6" fmla="*/ 588742 h 589099"/>
                <a:gd name="csX7" fmla="*/ 259617 w 378929"/>
                <a:gd name="csY7" fmla="*/ 517173 h 589099"/>
                <a:gd name="csX8" fmla="*/ 294993 w 378929"/>
                <a:gd name="csY8" fmla="*/ 157314 h 589099"/>
                <a:gd name="csX9" fmla="*/ 43070 w 378929"/>
                <a:gd name="csY9" fmla="*/ 114216 h 589099"/>
                <a:gd name="csX10" fmla="*/ 1993 w 378929"/>
                <a:gd name="csY10" fmla="*/ 43070 h 589099"/>
                <a:gd name="csX11" fmla="*/ 29059 w 378929"/>
                <a:gd name="csY11" fmla="*/ 7797 h 589099"/>
                <a:gd name="csX0" fmla="*/ 29059 w 378929"/>
                <a:gd name="csY0" fmla="*/ 7797 h 589073"/>
                <a:gd name="csX1" fmla="*/ 73140 w 378929"/>
                <a:gd name="csY1" fmla="*/ 1993 h 589073"/>
                <a:gd name="csX2" fmla="*/ 335859 w 378929"/>
                <a:gd name="csY2" fmla="*/ 72389 h 589073"/>
                <a:gd name="csX3" fmla="*/ 376936 w 378929"/>
                <a:gd name="csY3" fmla="*/ 143535 h 589073"/>
                <a:gd name="csX4" fmla="*/ 375799 w 378929"/>
                <a:gd name="csY4" fmla="*/ 145017 h 589073"/>
                <a:gd name="csX5" fmla="*/ 375799 w 378929"/>
                <a:gd name="csY5" fmla="*/ 517173 h 589073"/>
                <a:gd name="csX6" fmla="*/ 341988 w 378929"/>
                <a:gd name="csY6" fmla="*/ 588742 h 589073"/>
                <a:gd name="csX7" fmla="*/ 273967 w 378929"/>
                <a:gd name="csY7" fmla="*/ 489640 h 589073"/>
                <a:gd name="csX8" fmla="*/ 294993 w 378929"/>
                <a:gd name="csY8" fmla="*/ 157314 h 589073"/>
                <a:gd name="csX9" fmla="*/ 43070 w 378929"/>
                <a:gd name="csY9" fmla="*/ 114216 h 589073"/>
                <a:gd name="csX10" fmla="*/ 1993 w 378929"/>
                <a:gd name="csY10" fmla="*/ 43070 h 589073"/>
                <a:gd name="csX11" fmla="*/ 29059 w 378929"/>
                <a:gd name="csY11" fmla="*/ 7797 h 589073"/>
                <a:gd name="csX0" fmla="*/ 29059 w 378929"/>
                <a:gd name="csY0" fmla="*/ 7797 h 589073"/>
                <a:gd name="csX1" fmla="*/ 73140 w 378929"/>
                <a:gd name="csY1" fmla="*/ 1993 h 589073"/>
                <a:gd name="csX2" fmla="*/ 335859 w 378929"/>
                <a:gd name="csY2" fmla="*/ 72389 h 589073"/>
                <a:gd name="csX3" fmla="*/ 376936 w 378929"/>
                <a:gd name="csY3" fmla="*/ 143535 h 589073"/>
                <a:gd name="csX4" fmla="*/ 375799 w 378929"/>
                <a:gd name="csY4" fmla="*/ 145017 h 589073"/>
                <a:gd name="csX5" fmla="*/ 375799 w 378929"/>
                <a:gd name="csY5" fmla="*/ 517173 h 589073"/>
                <a:gd name="csX6" fmla="*/ 341988 w 378929"/>
                <a:gd name="csY6" fmla="*/ 588742 h 589073"/>
                <a:gd name="csX7" fmla="*/ 273967 w 378929"/>
                <a:gd name="csY7" fmla="*/ 489640 h 589073"/>
                <a:gd name="csX8" fmla="*/ 311172 w 378929"/>
                <a:gd name="csY8" fmla="*/ 142474 h 589073"/>
                <a:gd name="csX9" fmla="*/ 43070 w 378929"/>
                <a:gd name="csY9" fmla="*/ 114216 h 589073"/>
                <a:gd name="csX10" fmla="*/ 1993 w 378929"/>
                <a:gd name="csY10" fmla="*/ 43070 h 589073"/>
                <a:gd name="csX11" fmla="*/ 29059 w 378929"/>
                <a:gd name="csY11" fmla="*/ 7797 h 5890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8929" h="589073">
                  <a:moveTo>
                    <a:pt x="29059" y="7797"/>
                  </a:moveTo>
                  <a:cubicBezTo>
                    <a:pt x="41934" y="363"/>
                    <a:pt x="57645" y="-2159"/>
                    <a:pt x="73140" y="1993"/>
                  </a:cubicBezTo>
                  <a:lnTo>
                    <a:pt x="335859" y="72389"/>
                  </a:lnTo>
                  <a:cubicBezTo>
                    <a:pt x="366849" y="80692"/>
                    <a:pt x="385239" y="112546"/>
                    <a:pt x="376936" y="143535"/>
                  </a:cubicBezTo>
                  <a:lnTo>
                    <a:pt x="375799" y="145017"/>
                  </a:lnTo>
                  <a:lnTo>
                    <a:pt x="375799" y="517173"/>
                  </a:lnTo>
                  <a:cubicBezTo>
                    <a:pt x="375799" y="549256"/>
                    <a:pt x="358960" y="593331"/>
                    <a:pt x="341988" y="588742"/>
                  </a:cubicBezTo>
                  <a:cubicBezTo>
                    <a:pt x="325016" y="584153"/>
                    <a:pt x="279103" y="564018"/>
                    <a:pt x="273967" y="489640"/>
                  </a:cubicBezTo>
                  <a:cubicBezTo>
                    <a:pt x="268831" y="415262"/>
                    <a:pt x="299380" y="262427"/>
                    <a:pt x="311172" y="142474"/>
                  </a:cubicBezTo>
                  <a:cubicBezTo>
                    <a:pt x="221129" y="92199"/>
                    <a:pt x="115252" y="133557"/>
                    <a:pt x="43070" y="114216"/>
                  </a:cubicBezTo>
                  <a:cubicBezTo>
                    <a:pt x="12080" y="105913"/>
                    <a:pt x="-6311" y="74059"/>
                    <a:pt x="1993" y="43070"/>
                  </a:cubicBezTo>
                  <a:cubicBezTo>
                    <a:pt x="6145" y="27575"/>
                    <a:pt x="16184" y="15230"/>
                    <a:pt x="29059" y="779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4A95F8CE-4A27-705E-2E2A-E4084FB8060B}"/>
                </a:ext>
              </a:extLst>
            </p:cNvPr>
            <p:cNvSpPr/>
            <p:nvPr/>
          </p:nvSpPr>
          <p:spPr>
            <a:xfrm rot="18000000">
              <a:off x="3293836" y="3994455"/>
              <a:ext cx="384437" cy="920370"/>
            </a:xfrm>
            <a:custGeom>
              <a:avLst/>
              <a:gdLst>
                <a:gd name="csX0" fmla="*/ 376305 w 384437"/>
                <a:gd name="csY0" fmla="*/ 8132 h 920370"/>
                <a:gd name="csX1" fmla="*/ 384437 w 384437"/>
                <a:gd name="csY1" fmla="*/ 27764 h 920370"/>
                <a:gd name="csX2" fmla="*/ 384437 w 384437"/>
                <a:gd name="csY2" fmla="*/ 483596 h 920370"/>
                <a:gd name="csX3" fmla="*/ 379460 w 384437"/>
                <a:gd name="csY3" fmla="*/ 495612 h 920370"/>
                <a:gd name="csX4" fmla="*/ 377762 w 384437"/>
                <a:gd name="csY4" fmla="*/ 508504 h 920370"/>
                <a:gd name="csX5" fmla="*/ 147989 w 384437"/>
                <a:gd name="csY5" fmla="*/ 906484 h 920370"/>
                <a:gd name="csX6" fmla="*/ 110063 w 384437"/>
                <a:gd name="csY6" fmla="*/ 916646 h 920370"/>
                <a:gd name="csX7" fmla="*/ 13887 w 384437"/>
                <a:gd name="csY7" fmla="*/ 861119 h 920370"/>
                <a:gd name="csX8" fmla="*/ 3725 w 384437"/>
                <a:gd name="csY8" fmla="*/ 823192 h 920370"/>
                <a:gd name="csX9" fmla="*/ 217855 w 384437"/>
                <a:gd name="csY9" fmla="*/ 452308 h 920370"/>
                <a:gd name="csX10" fmla="*/ 217855 w 384437"/>
                <a:gd name="csY10" fmla="*/ 27764 h 920370"/>
                <a:gd name="csX11" fmla="*/ 245619 w 384437"/>
                <a:gd name="csY11" fmla="*/ 0 h 920370"/>
                <a:gd name="csX12" fmla="*/ 356673 w 384437"/>
                <a:gd name="csY12" fmla="*/ 0 h 920370"/>
                <a:gd name="csX13" fmla="*/ 376305 w 384437"/>
                <a:gd name="csY13" fmla="*/ 8132 h 9203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84437" h="920370">
                  <a:moveTo>
                    <a:pt x="376305" y="8132"/>
                  </a:moveTo>
                  <a:cubicBezTo>
                    <a:pt x="381329" y="13156"/>
                    <a:pt x="384437" y="20097"/>
                    <a:pt x="384437" y="27764"/>
                  </a:cubicBezTo>
                  <a:lnTo>
                    <a:pt x="384437" y="483596"/>
                  </a:lnTo>
                  <a:lnTo>
                    <a:pt x="379460" y="495612"/>
                  </a:lnTo>
                  <a:lnTo>
                    <a:pt x="377762" y="508504"/>
                  </a:lnTo>
                  <a:lnTo>
                    <a:pt x="147989" y="906484"/>
                  </a:lnTo>
                  <a:cubicBezTo>
                    <a:pt x="140322" y="919763"/>
                    <a:pt x="123342" y="924313"/>
                    <a:pt x="110063" y="916646"/>
                  </a:cubicBezTo>
                  <a:lnTo>
                    <a:pt x="13887" y="861119"/>
                  </a:lnTo>
                  <a:cubicBezTo>
                    <a:pt x="607" y="853452"/>
                    <a:pt x="-3943" y="836472"/>
                    <a:pt x="3725" y="823192"/>
                  </a:cubicBezTo>
                  <a:lnTo>
                    <a:pt x="217855" y="452308"/>
                  </a:lnTo>
                  <a:lnTo>
                    <a:pt x="217855" y="27764"/>
                  </a:lnTo>
                  <a:cubicBezTo>
                    <a:pt x="217855" y="12430"/>
                    <a:pt x="230285" y="0"/>
                    <a:pt x="245619" y="0"/>
                  </a:cubicBezTo>
                  <a:lnTo>
                    <a:pt x="356673" y="0"/>
                  </a:lnTo>
                  <a:cubicBezTo>
                    <a:pt x="364340" y="0"/>
                    <a:pt x="371281" y="3108"/>
                    <a:pt x="376305" y="813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7978E7F1-39BB-8E60-F6F3-E80E8718F3F0}"/>
                </a:ext>
              </a:extLst>
            </p:cNvPr>
            <p:cNvSpPr/>
            <p:nvPr/>
          </p:nvSpPr>
          <p:spPr>
            <a:xfrm rot="19800000">
              <a:off x="3765310" y="4681054"/>
              <a:ext cx="363244" cy="609514"/>
            </a:xfrm>
            <a:custGeom>
              <a:avLst/>
              <a:gdLst>
                <a:gd name="csX0" fmla="*/ 281612 w 363244"/>
                <a:gd name="csY0" fmla="*/ 9073 h 609514"/>
                <a:gd name="csX1" fmla="*/ 290685 w 363244"/>
                <a:gd name="csY1" fmla="*/ 30978 h 609514"/>
                <a:gd name="csX2" fmla="*/ 290685 w 363244"/>
                <a:gd name="csY2" fmla="*/ 88635 h 609514"/>
                <a:gd name="csX3" fmla="*/ 332266 w 363244"/>
                <a:gd name="csY3" fmla="*/ 88635 h 609514"/>
                <a:gd name="csX4" fmla="*/ 363244 w 363244"/>
                <a:gd name="csY4" fmla="*/ 119613 h 609514"/>
                <a:gd name="csX5" fmla="*/ 363244 w 363244"/>
                <a:gd name="csY5" fmla="*/ 578536 h 609514"/>
                <a:gd name="csX6" fmla="*/ 332266 w 363244"/>
                <a:gd name="csY6" fmla="*/ 609514 h 609514"/>
                <a:gd name="csX7" fmla="*/ 103537 w 363244"/>
                <a:gd name="csY7" fmla="*/ 609514 h 609514"/>
                <a:gd name="csX8" fmla="*/ 72559 w 363244"/>
                <a:gd name="csY8" fmla="*/ 578536 h 609514"/>
                <a:gd name="csX9" fmla="*/ 72559 w 363244"/>
                <a:gd name="csY9" fmla="*/ 520879 h 609514"/>
                <a:gd name="csX10" fmla="*/ 30978 w 363244"/>
                <a:gd name="csY10" fmla="*/ 520879 h 609514"/>
                <a:gd name="csX11" fmla="*/ 1 w 363244"/>
                <a:gd name="csY11" fmla="*/ 489901 h 609514"/>
                <a:gd name="csX12" fmla="*/ 0 w 363244"/>
                <a:gd name="csY12" fmla="*/ 30978 h 609514"/>
                <a:gd name="csX13" fmla="*/ 30978 w 363244"/>
                <a:gd name="csY13" fmla="*/ 0 h 609514"/>
                <a:gd name="csX14" fmla="*/ 259708 w 363244"/>
                <a:gd name="csY14" fmla="*/ 0 h 609514"/>
                <a:gd name="csX15" fmla="*/ 281612 w 363244"/>
                <a:gd name="csY15" fmla="*/ 9073 h 6095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363244" h="609514">
                  <a:moveTo>
                    <a:pt x="281612" y="9073"/>
                  </a:moveTo>
                  <a:cubicBezTo>
                    <a:pt x="287218" y="14679"/>
                    <a:pt x="290686" y="22424"/>
                    <a:pt x="290685" y="30978"/>
                  </a:cubicBezTo>
                  <a:lnTo>
                    <a:pt x="290685" y="88635"/>
                  </a:lnTo>
                  <a:lnTo>
                    <a:pt x="332266" y="88635"/>
                  </a:lnTo>
                  <a:cubicBezTo>
                    <a:pt x="349375" y="88635"/>
                    <a:pt x="363244" y="102504"/>
                    <a:pt x="363244" y="119613"/>
                  </a:cubicBezTo>
                  <a:lnTo>
                    <a:pt x="363244" y="578536"/>
                  </a:lnTo>
                  <a:cubicBezTo>
                    <a:pt x="363244" y="595645"/>
                    <a:pt x="349375" y="609514"/>
                    <a:pt x="332266" y="609514"/>
                  </a:cubicBezTo>
                  <a:lnTo>
                    <a:pt x="103537" y="609514"/>
                  </a:lnTo>
                  <a:cubicBezTo>
                    <a:pt x="86428" y="609514"/>
                    <a:pt x="72559" y="595645"/>
                    <a:pt x="72559" y="578536"/>
                  </a:cubicBezTo>
                  <a:lnTo>
                    <a:pt x="72559" y="520879"/>
                  </a:lnTo>
                  <a:lnTo>
                    <a:pt x="30978" y="520879"/>
                  </a:lnTo>
                  <a:cubicBezTo>
                    <a:pt x="13870" y="520879"/>
                    <a:pt x="1" y="507010"/>
                    <a:pt x="1" y="489901"/>
                  </a:cubicBezTo>
                  <a:lnTo>
                    <a:pt x="0" y="30978"/>
                  </a:lnTo>
                  <a:cubicBezTo>
                    <a:pt x="1" y="13869"/>
                    <a:pt x="13870" y="0"/>
                    <a:pt x="30978" y="0"/>
                  </a:cubicBezTo>
                  <a:lnTo>
                    <a:pt x="259708" y="0"/>
                  </a:lnTo>
                  <a:cubicBezTo>
                    <a:pt x="268262" y="0"/>
                    <a:pt x="276007" y="3467"/>
                    <a:pt x="281612" y="907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10FB203F-12FB-5030-1FB5-44DC8B62C4B4}"/>
                </a:ext>
              </a:extLst>
            </p:cNvPr>
            <p:cNvSpPr/>
            <p:nvPr/>
          </p:nvSpPr>
          <p:spPr>
            <a:xfrm rot="19800000">
              <a:off x="3447128" y="4702571"/>
              <a:ext cx="633049" cy="4994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A580AAFA-DA5D-ACA2-B367-0739942055AB}"/>
                </a:ext>
              </a:extLst>
            </p:cNvPr>
            <p:cNvSpPr/>
            <p:nvPr/>
          </p:nvSpPr>
          <p:spPr>
            <a:xfrm rot="21119136">
              <a:off x="3440720" y="4827699"/>
              <a:ext cx="1078168" cy="1287113"/>
            </a:xfrm>
            <a:custGeom>
              <a:avLst/>
              <a:gdLst>
                <a:gd name="csX0" fmla="*/ 260193 w 1078168"/>
                <a:gd name="csY0" fmla="*/ 492131 h 1287113"/>
                <a:gd name="csX1" fmla="*/ 161267 w 1078168"/>
                <a:gd name="csY1" fmla="*/ 540066 h 1287113"/>
                <a:gd name="csX2" fmla="*/ 159197 w 1078168"/>
                <a:gd name="csY2" fmla="*/ 545935 h 1287113"/>
                <a:gd name="csX3" fmla="*/ 96101 w 1078168"/>
                <a:gd name="csY3" fmla="*/ 994072 h 1287113"/>
                <a:gd name="csX4" fmla="*/ 153411 w 1078168"/>
                <a:gd name="csY4" fmla="*/ 1070164 h 1287113"/>
                <a:gd name="csX5" fmla="*/ 174731 w 1078168"/>
                <a:gd name="csY5" fmla="*/ 1073166 h 1287113"/>
                <a:gd name="csX6" fmla="*/ 502670 w 1078168"/>
                <a:gd name="csY6" fmla="*/ 1005152 h 1287113"/>
                <a:gd name="csX7" fmla="*/ 559393 w 1078168"/>
                <a:gd name="csY7" fmla="*/ 602281 h 1287113"/>
                <a:gd name="csX8" fmla="*/ 502083 w 1078168"/>
                <a:gd name="csY8" fmla="*/ 526189 h 1287113"/>
                <a:gd name="csX9" fmla="*/ 811815 w 1078168"/>
                <a:gd name="csY9" fmla="*/ 1132 h 1287113"/>
                <a:gd name="csX10" fmla="*/ 863379 w 1078168"/>
                <a:gd name="csY10" fmla="*/ 31523 h 1287113"/>
                <a:gd name="csX11" fmla="*/ 1062428 w 1078168"/>
                <a:gd name="csY11" fmla="*/ 295808 h 1287113"/>
                <a:gd name="csX12" fmla="*/ 1077400 w 1078168"/>
                <a:gd name="csY12" fmla="*/ 353760 h 1287113"/>
                <a:gd name="csX13" fmla="*/ 1073902 w 1078168"/>
                <a:gd name="csY13" fmla="*/ 363904 h 1287113"/>
                <a:gd name="csX14" fmla="*/ 1029165 w 1078168"/>
                <a:gd name="csY14" fmla="*/ 681644 h 1287113"/>
                <a:gd name="csX15" fmla="*/ 940823 w 1078168"/>
                <a:gd name="csY15" fmla="*/ 748180 h 1287113"/>
                <a:gd name="csX16" fmla="*/ 910162 w 1078168"/>
                <a:gd name="csY16" fmla="*/ 743863 h 1287113"/>
                <a:gd name="csX17" fmla="*/ 856843 w 1078168"/>
                <a:gd name="csY17" fmla="*/ 1122555 h 1287113"/>
                <a:gd name="csX18" fmla="*/ 838060 w 1078168"/>
                <a:gd name="csY18" fmla="*/ 1255960 h 1287113"/>
                <a:gd name="csX19" fmla="*/ 797172 w 1078168"/>
                <a:gd name="csY19" fmla="*/ 1286755 h 1287113"/>
                <a:gd name="csX20" fmla="*/ 512332 w 1078168"/>
                <a:gd name="csY20" fmla="*/ 1246650 h 1287113"/>
                <a:gd name="csX21" fmla="*/ 481537 w 1078168"/>
                <a:gd name="csY21" fmla="*/ 1205762 h 1287113"/>
                <a:gd name="csX22" fmla="*/ 483587 w 1078168"/>
                <a:gd name="csY22" fmla="*/ 1191201 h 1287113"/>
                <a:gd name="csX23" fmla="*/ 103298 w 1078168"/>
                <a:gd name="csY23" fmla="*/ 1137657 h 1287113"/>
                <a:gd name="csX24" fmla="*/ 1187 w 1078168"/>
                <a:gd name="csY24" fmla="*/ 1002081 h 1287113"/>
                <a:gd name="csX25" fmla="*/ 68116 w 1078168"/>
                <a:gd name="csY25" fmla="*/ 526721 h 1287113"/>
                <a:gd name="csX26" fmla="*/ 83969 w 1078168"/>
                <a:gd name="csY26" fmla="*/ 481777 h 1287113"/>
                <a:gd name="csX27" fmla="*/ 110160 w 1078168"/>
                <a:gd name="csY27" fmla="*/ 452692 h 1287113"/>
                <a:gd name="csX28" fmla="*/ 101956 w 1078168"/>
                <a:gd name="csY28" fmla="*/ 440058 h 1287113"/>
                <a:gd name="csX29" fmla="*/ 102433 w 1078168"/>
                <a:gd name="csY29" fmla="*/ 386995 h 1287113"/>
                <a:gd name="csX30" fmla="*/ 210857 w 1078168"/>
                <a:gd name="csY30" fmla="*/ 131743 h 1287113"/>
                <a:gd name="csX31" fmla="*/ 226422 w 1078168"/>
                <a:gd name="csY31" fmla="*/ 109033 h 1287113"/>
                <a:gd name="csX32" fmla="*/ 230300 w 1078168"/>
                <a:gd name="csY32" fmla="*/ 106516 h 1287113"/>
                <a:gd name="csX33" fmla="*/ 235809 w 1078168"/>
                <a:gd name="csY33" fmla="*/ 99796 h 1287113"/>
                <a:gd name="csX34" fmla="*/ 256595 w 1078168"/>
                <a:gd name="csY34" fmla="*/ 88708 h 1287113"/>
                <a:gd name="csX35" fmla="*/ 544599 w 1078168"/>
                <a:gd name="csY35" fmla="*/ 2506 h 1287113"/>
                <a:gd name="csX36" fmla="*/ 568058 w 1078168"/>
                <a:gd name="csY36" fmla="*/ 351 h 1287113"/>
                <a:gd name="csX37" fmla="*/ 572338 w 1078168"/>
                <a:gd name="csY37" fmla="*/ 1686 h 1287113"/>
                <a:gd name="csX38" fmla="*/ 572778 w 1078168"/>
                <a:gd name="csY38" fmla="*/ 1504 h 1287113"/>
                <a:gd name="csX39" fmla="*/ 801507 w 1078168"/>
                <a:gd name="csY39" fmla="*/ 1504 h 1287113"/>
                <a:gd name="csX40" fmla="*/ 801866 w 1078168"/>
                <a:gd name="csY40" fmla="*/ 1653 h 1287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</a:cxnLst>
              <a:rect l="l" t="t" r="r" b="b"/>
              <a:pathLst>
                <a:path w="1078168" h="1287113">
                  <a:moveTo>
                    <a:pt x="260193" y="492131"/>
                  </a:moveTo>
                  <a:lnTo>
                    <a:pt x="161267" y="540066"/>
                  </a:lnTo>
                  <a:lnTo>
                    <a:pt x="159197" y="545935"/>
                  </a:lnTo>
                  <a:lnTo>
                    <a:pt x="96101" y="994072"/>
                  </a:lnTo>
                  <a:cubicBezTo>
                    <a:pt x="90914" y="1030910"/>
                    <a:pt x="116573" y="1064978"/>
                    <a:pt x="153411" y="1070164"/>
                  </a:cubicBezTo>
                  <a:lnTo>
                    <a:pt x="174731" y="1073166"/>
                  </a:lnTo>
                  <a:lnTo>
                    <a:pt x="502670" y="1005152"/>
                  </a:lnTo>
                  <a:lnTo>
                    <a:pt x="559393" y="602281"/>
                  </a:lnTo>
                  <a:cubicBezTo>
                    <a:pt x="564580" y="565444"/>
                    <a:pt x="538921" y="531376"/>
                    <a:pt x="502083" y="526189"/>
                  </a:cubicBezTo>
                  <a:close/>
                  <a:moveTo>
                    <a:pt x="811815" y="1132"/>
                  </a:moveTo>
                  <a:cubicBezTo>
                    <a:pt x="831634" y="3923"/>
                    <a:pt x="850388" y="14273"/>
                    <a:pt x="863379" y="31523"/>
                  </a:cubicBezTo>
                  <a:lnTo>
                    <a:pt x="1062428" y="295808"/>
                  </a:lnTo>
                  <a:cubicBezTo>
                    <a:pt x="1075420" y="313058"/>
                    <a:pt x="1080190" y="333941"/>
                    <a:pt x="1077400" y="353760"/>
                  </a:cubicBezTo>
                  <a:lnTo>
                    <a:pt x="1073902" y="363904"/>
                  </a:lnTo>
                  <a:lnTo>
                    <a:pt x="1029165" y="681644"/>
                  </a:lnTo>
                  <a:cubicBezTo>
                    <a:pt x="1023143" y="724412"/>
                    <a:pt x="983591" y="754201"/>
                    <a:pt x="940823" y="748180"/>
                  </a:cubicBezTo>
                  <a:lnTo>
                    <a:pt x="910162" y="743863"/>
                  </a:lnTo>
                  <a:lnTo>
                    <a:pt x="856843" y="1122555"/>
                  </a:lnTo>
                  <a:lnTo>
                    <a:pt x="838060" y="1255960"/>
                  </a:lnTo>
                  <a:cubicBezTo>
                    <a:pt x="835273" y="1275755"/>
                    <a:pt x="816967" y="1289542"/>
                    <a:pt x="797172" y="1286755"/>
                  </a:cubicBezTo>
                  <a:lnTo>
                    <a:pt x="512332" y="1246650"/>
                  </a:lnTo>
                  <a:cubicBezTo>
                    <a:pt x="492537" y="1243863"/>
                    <a:pt x="478750" y="1225557"/>
                    <a:pt x="481537" y="1205762"/>
                  </a:cubicBezTo>
                  <a:lnTo>
                    <a:pt x="483587" y="1191201"/>
                  </a:lnTo>
                  <a:lnTo>
                    <a:pt x="103298" y="1137657"/>
                  </a:lnTo>
                  <a:cubicBezTo>
                    <a:pt x="37662" y="1128416"/>
                    <a:pt x="-8054" y="1067716"/>
                    <a:pt x="1187" y="1002081"/>
                  </a:cubicBezTo>
                  <a:lnTo>
                    <a:pt x="68116" y="526721"/>
                  </a:lnTo>
                  <a:cubicBezTo>
                    <a:pt x="70426" y="510313"/>
                    <a:pt x="75953" y="495148"/>
                    <a:pt x="83969" y="481777"/>
                  </a:cubicBezTo>
                  <a:lnTo>
                    <a:pt x="110160" y="452692"/>
                  </a:lnTo>
                  <a:lnTo>
                    <a:pt x="101956" y="440058"/>
                  </a:lnTo>
                  <a:cubicBezTo>
                    <a:pt x="95313" y="423605"/>
                    <a:pt x="94947" y="404617"/>
                    <a:pt x="102433" y="386995"/>
                  </a:cubicBezTo>
                  <a:lnTo>
                    <a:pt x="210857" y="131743"/>
                  </a:lnTo>
                  <a:cubicBezTo>
                    <a:pt x="214599" y="122932"/>
                    <a:pt x="219950" y="115296"/>
                    <a:pt x="226422" y="109033"/>
                  </a:cubicBezTo>
                  <a:lnTo>
                    <a:pt x="230300" y="106516"/>
                  </a:lnTo>
                  <a:lnTo>
                    <a:pt x="235809" y="99796"/>
                  </a:lnTo>
                  <a:cubicBezTo>
                    <a:pt x="241748" y="94885"/>
                    <a:pt x="248748" y="91057"/>
                    <a:pt x="256595" y="88708"/>
                  </a:cubicBezTo>
                  <a:lnTo>
                    <a:pt x="544599" y="2506"/>
                  </a:lnTo>
                  <a:cubicBezTo>
                    <a:pt x="552446" y="157"/>
                    <a:pt x="560398" y="-490"/>
                    <a:pt x="568058" y="351"/>
                  </a:cubicBezTo>
                  <a:lnTo>
                    <a:pt x="572338" y="1686"/>
                  </a:lnTo>
                  <a:lnTo>
                    <a:pt x="572778" y="1504"/>
                  </a:lnTo>
                  <a:lnTo>
                    <a:pt x="801507" y="1504"/>
                  </a:lnTo>
                  <a:lnTo>
                    <a:pt x="801866" y="1653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6BBE97A0-A9C7-2E62-B71A-714F2F1A5797}"/>
              </a:ext>
            </a:extLst>
          </p:cNvPr>
          <p:cNvGrpSpPr/>
          <p:nvPr/>
        </p:nvGrpSpPr>
        <p:grpSpPr>
          <a:xfrm>
            <a:off x="4353916" y="581175"/>
            <a:ext cx="1370228" cy="2721015"/>
            <a:chOff x="4745585" y="3823765"/>
            <a:chExt cx="1198167" cy="2379334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E0A29FA8-A86D-626E-39A0-E791BB8BE4D9}"/>
                </a:ext>
              </a:extLst>
            </p:cNvPr>
            <p:cNvSpPr/>
            <p:nvPr/>
          </p:nvSpPr>
          <p:spPr>
            <a:xfrm>
              <a:off x="5584455" y="5985078"/>
              <a:ext cx="215670" cy="218021"/>
            </a:xfrm>
            <a:prstGeom prst="round2SameRect">
              <a:avLst>
                <a:gd name="adj1" fmla="val 10653"/>
                <a:gd name="adj2" fmla="val 4119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5AD11BB3-383A-6CF9-667E-D906F7F5C5D5}"/>
                </a:ext>
              </a:extLst>
            </p:cNvPr>
            <p:cNvSpPr/>
            <p:nvPr/>
          </p:nvSpPr>
          <p:spPr>
            <a:xfrm rot="11700000">
              <a:off x="5147501" y="5017552"/>
              <a:ext cx="270501" cy="624537"/>
            </a:xfrm>
            <a:custGeom>
              <a:avLst/>
              <a:gdLst>
                <a:gd name="csX0" fmla="*/ 95931 w 252239"/>
                <a:gd name="csY0" fmla="*/ 553090 h 553090"/>
                <a:gd name="csX1" fmla="*/ 0 w 252239"/>
                <a:gd name="csY1" fmla="*/ 457159 h 553090"/>
                <a:gd name="csX2" fmla="*/ 1356 w 252239"/>
                <a:gd name="csY2" fmla="*/ 432536 h 553090"/>
                <a:gd name="csX3" fmla="*/ 187114 w 252239"/>
                <a:gd name="csY3" fmla="*/ 17839 h 553090"/>
                <a:gd name="csX4" fmla="*/ 218499 w 252239"/>
                <a:gd name="csY4" fmla="*/ 0 h 553090"/>
                <a:gd name="csX5" fmla="*/ 252239 w 252239"/>
                <a:gd name="csY5" fmla="*/ 33740 h 553090"/>
                <a:gd name="csX6" fmla="*/ 221718 w 252239"/>
                <a:gd name="csY6" fmla="*/ 66301 h 553090"/>
                <a:gd name="csX7" fmla="*/ 95746 w 252239"/>
                <a:gd name="csY7" fmla="*/ 548633 h 5530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52239" h="553090">
                  <a:moveTo>
                    <a:pt x="95931" y="553090"/>
                  </a:moveTo>
                  <a:lnTo>
                    <a:pt x="0" y="457159"/>
                  </a:lnTo>
                  <a:lnTo>
                    <a:pt x="1356" y="432536"/>
                  </a:lnTo>
                  <a:cubicBezTo>
                    <a:pt x="22310" y="245035"/>
                    <a:pt x="93015" y="90715"/>
                    <a:pt x="187114" y="17839"/>
                  </a:cubicBezTo>
                  <a:lnTo>
                    <a:pt x="218499" y="0"/>
                  </a:lnTo>
                  <a:lnTo>
                    <a:pt x="252239" y="33740"/>
                  </a:lnTo>
                  <a:lnTo>
                    <a:pt x="221718" y="66301"/>
                  </a:lnTo>
                  <a:cubicBezTo>
                    <a:pt x="143429" y="181907"/>
                    <a:pt x="95746" y="358019"/>
                    <a:pt x="95746" y="548633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B359834B-675C-F529-94A0-907F6A2D8B0F}"/>
                </a:ext>
              </a:extLst>
            </p:cNvPr>
            <p:cNvSpPr/>
            <p:nvPr/>
          </p:nvSpPr>
          <p:spPr>
            <a:xfrm rot="19800000">
              <a:off x="4745585" y="3823765"/>
              <a:ext cx="403090" cy="930747"/>
            </a:xfrm>
            <a:custGeom>
              <a:avLst/>
              <a:gdLst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796826 w 883150"/>
                <a:gd name="csY2" fmla="*/ 928776 h 2039217"/>
                <a:gd name="csX3" fmla="*/ 797594 w 883150"/>
                <a:gd name="csY3" fmla="*/ 928776 h 2039217"/>
                <a:gd name="csX4" fmla="*/ 883150 w 883150"/>
                <a:gd name="csY4" fmla="*/ 2039217 h 2039217"/>
                <a:gd name="csX5" fmla="*/ 375818 w 883150"/>
                <a:gd name="csY5" fmla="*/ 2039217 h 2039217"/>
                <a:gd name="csX6" fmla="*/ 454391 w 883150"/>
                <a:gd name="csY6" fmla="*/ 1019411 h 2039217"/>
                <a:gd name="csX7" fmla="*/ 0 w 883150"/>
                <a:gd name="csY7" fmla="*/ 106597 h 2039217"/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796826 w 883150"/>
                <a:gd name="csY2" fmla="*/ 928776 h 2039217"/>
                <a:gd name="csX3" fmla="*/ 883150 w 883150"/>
                <a:gd name="csY3" fmla="*/ 2039217 h 2039217"/>
                <a:gd name="csX4" fmla="*/ 375818 w 883150"/>
                <a:gd name="csY4" fmla="*/ 2039217 h 2039217"/>
                <a:gd name="csX5" fmla="*/ 454391 w 883150"/>
                <a:gd name="csY5" fmla="*/ 1019411 h 2039217"/>
                <a:gd name="csX6" fmla="*/ 0 w 883150"/>
                <a:gd name="csY6" fmla="*/ 106597 h 2039217"/>
                <a:gd name="csX7" fmla="*/ 184631 w 883150"/>
                <a:gd name="csY7" fmla="*/ 0 h 2039217"/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883150 w 883150"/>
                <a:gd name="csY2" fmla="*/ 2039217 h 2039217"/>
                <a:gd name="csX3" fmla="*/ 375818 w 883150"/>
                <a:gd name="csY3" fmla="*/ 2039217 h 2039217"/>
                <a:gd name="csX4" fmla="*/ 454391 w 883150"/>
                <a:gd name="csY4" fmla="*/ 1019411 h 2039217"/>
                <a:gd name="csX5" fmla="*/ 0 w 883150"/>
                <a:gd name="csY5" fmla="*/ 106597 h 2039217"/>
                <a:gd name="csX6" fmla="*/ 184631 w 883150"/>
                <a:gd name="csY6" fmla="*/ 0 h 20392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83150" h="2039217">
                  <a:moveTo>
                    <a:pt x="184631" y="0"/>
                  </a:moveTo>
                  <a:lnTo>
                    <a:pt x="799281" y="927358"/>
                  </a:lnTo>
                  <a:lnTo>
                    <a:pt x="883150" y="2039217"/>
                  </a:lnTo>
                  <a:lnTo>
                    <a:pt x="375818" y="2039217"/>
                  </a:lnTo>
                  <a:lnTo>
                    <a:pt x="454391" y="1019411"/>
                  </a:lnTo>
                  <a:lnTo>
                    <a:pt x="0" y="106597"/>
                  </a:lnTo>
                  <a:lnTo>
                    <a:pt x="18463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72292596-DDA5-98CC-685C-57FCC9B94618}"/>
                </a:ext>
              </a:extLst>
            </p:cNvPr>
            <p:cNvSpPr/>
            <p:nvPr/>
          </p:nvSpPr>
          <p:spPr>
            <a:xfrm rot="19800000">
              <a:off x="5173341" y="4594180"/>
              <a:ext cx="270193" cy="309490"/>
            </a:xfrm>
            <a:prstGeom prst="round2SameRect">
              <a:avLst>
                <a:gd name="adj1" fmla="val 12598"/>
                <a:gd name="adj2" fmla="val 1303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0D447BD3-F047-2148-F921-D1785C6BABC6}"/>
                </a:ext>
              </a:extLst>
            </p:cNvPr>
            <p:cNvSpPr/>
            <p:nvPr/>
          </p:nvSpPr>
          <p:spPr>
            <a:xfrm>
              <a:off x="5503948" y="5906994"/>
              <a:ext cx="376684" cy="143469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CE2B2D4-CE5F-FE8F-5103-F13721082795}"/>
                </a:ext>
              </a:extLst>
            </p:cNvPr>
            <p:cNvSpPr/>
            <p:nvPr/>
          </p:nvSpPr>
          <p:spPr>
            <a:xfrm rot="19800000">
              <a:off x="4876037" y="4789073"/>
              <a:ext cx="1067715" cy="1363301"/>
            </a:xfrm>
            <a:custGeom>
              <a:avLst/>
              <a:gdLst>
                <a:gd name="csX0" fmla="*/ 486505 w 1067715"/>
                <a:gd name="csY0" fmla="*/ 109936 h 1363301"/>
                <a:gd name="csX1" fmla="*/ 329200 w 1067715"/>
                <a:gd name="csY1" fmla="*/ 152086 h 1363301"/>
                <a:gd name="csX2" fmla="*/ 109936 w 1067715"/>
                <a:gd name="csY2" fmla="*/ 531862 h 1363301"/>
                <a:gd name="csX3" fmla="*/ 152086 w 1067715"/>
                <a:gd name="csY3" fmla="*/ 689167 h 1363301"/>
                <a:gd name="csX4" fmla="*/ 473476 w 1067715"/>
                <a:gd name="csY4" fmla="*/ 874722 h 1363301"/>
                <a:gd name="csX5" fmla="*/ 544661 w 1067715"/>
                <a:gd name="csY5" fmla="*/ 751426 h 1363301"/>
                <a:gd name="csX6" fmla="*/ 544271 w 1067715"/>
                <a:gd name="csY6" fmla="*/ 749492 h 1363301"/>
                <a:gd name="csX7" fmla="*/ 544271 w 1067715"/>
                <a:gd name="csY7" fmla="*/ 309888 h 1363301"/>
                <a:gd name="csX8" fmla="*/ 544271 w 1067715"/>
                <a:gd name="csY8" fmla="*/ 143287 h 1363301"/>
                <a:gd name="csX9" fmla="*/ 992502 w 1067715"/>
                <a:gd name="csY9" fmla="*/ 29402 h 1363301"/>
                <a:gd name="csX10" fmla="*/ 1066815 w 1067715"/>
                <a:gd name="csY10" fmla="*/ 141514 h 1363301"/>
                <a:gd name="csX11" fmla="*/ 1066815 w 1067715"/>
                <a:gd name="csY11" fmla="*/ 736805 h 1363301"/>
                <a:gd name="csX12" fmla="*/ 1067715 w 1067715"/>
                <a:gd name="csY12" fmla="*/ 749717 h 1363301"/>
                <a:gd name="csX13" fmla="*/ 1065349 w 1067715"/>
                <a:gd name="csY13" fmla="*/ 756755 h 1363301"/>
                <a:gd name="csX14" fmla="*/ 1061462 w 1067715"/>
                <a:gd name="csY14" fmla="*/ 776007 h 1363301"/>
                <a:gd name="csX15" fmla="*/ 1056301 w 1067715"/>
                <a:gd name="csY15" fmla="*/ 783661 h 1363301"/>
                <a:gd name="csX16" fmla="*/ 1054143 w 1067715"/>
                <a:gd name="csY16" fmla="*/ 790080 h 1363301"/>
                <a:gd name="csX17" fmla="*/ 789094 w 1067715"/>
                <a:gd name="csY17" fmla="*/ 1249158 h 1363301"/>
                <a:gd name="csX18" fmla="*/ 797579 w 1067715"/>
                <a:gd name="csY18" fmla="*/ 1260216 h 1363301"/>
                <a:gd name="csX19" fmla="*/ 790845 w 1067715"/>
                <a:gd name="csY19" fmla="*/ 1311361 h 1363301"/>
                <a:gd name="csX20" fmla="*/ 765932 w 1067715"/>
                <a:gd name="csY20" fmla="*/ 1354512 h 1363301"/>
                <a:gd name="csX21" fmla="*/ 741927 w 1067715"/>
                <a:gd name="csY21" fmla="*/ 1360944 h 1363301"/>
                <a:gd name="csX22" fmla="*/ 317020 w 1067715"/>
                <a:gd name="csY22" fmla="*/ 1115624 h 1363301"/>
                <a:gd name="csX23" fmla="*/ 310588 w 1067715"/>
                <a:gd name="csY23" fmla="*/ 1091619 h 1363301"/>
                <a:gd name="csX24" fmla="*/ 335501 w 1067715"/>
                <a:gd name="csY24" fmla="*/ 1048468 h 1363301"/>
                <a:gd name="csX25" fmla="*/ 376427 w 1067715"/>
                <a:gd name="csY25" fmla="*/ 1017064 h 1363301"/>
                <a:gd name="csX26" fmla="*/ 390245 w 1067715"/>
                <a:gd name="csY26" fmla="*/ 1018883 h 1363301"/>
                <a:gd name="csX27" fmla="*/ 426239 w 1067715"/>
                <a:gd name="csY27" fmla="*/ 956539 h 1363301"/>
                <a:gd name="csX28" fmla="*/ 104849 w 1067715"/>
                <a:gd name="csY28" fmla="*/ 770984 h 1363301"/>
                <a:gd name="csX29" fmla="*/ 28119 w 1067715"/>
                <a:gd name="csY29" fmla="*/ 484625 h 1363301"/>
                <a:gd name="csX30" fmla="*/ 247383 w 1067715"/>
                <a:gd name="csY30" fmla="*/ 104849 h 1363301"/>
                <a:gd name="csX31" fmla="*/ 533742 w 1067715"/>
                <a:gd name="csY31" fmla="*/ 28119 h 1363301"/>
                <a:gd name="csX32" fmla="*/ 580471 w 1067715"/>
                <a:gd name="csY32" fmla="*/ 55098 h 1363301"/>
                <a:gd name="csX33" fmla="*/ 618584 w 1067715"/>
                <a:gd name="csY33" fmla="*/ 29402 h 1363301"/>
                <a:gd name="csX34" fmla="*/ 665945 w 1067715"/>
                <a:gd name="csY34" fmla="*/ 19840 h 1363301"/>
                <a:gd name="csX35" fmla="*/ 711730 w 1067715"/>
                <a:gd name="csY35" fmla="*/ 19840 h 1363301"/>
                <a:gd name="csX36" fmla="*/ 945141 w 1067715"/>
                <a:gd name="csY36" fmla="*/ 19840 h 1363301"/>
                <a:gd name="csX37" fmla="*/ 992502 w 1067715"/>
                <a:gd name="csY37" fmla="*/ 29402 h 13633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1067715" h="1363301">
                  <a:moveTo>
                    <a:pt x="486505" y="109936"/>
                  </a:moveTo>
                  <a:cubicBezTo>
                    <a:pt x="431427" y="78137"/>
                    <a:pt x="360999" y="97008"/>
                    <a:pt x="329200" y="152086"/>
                  </a:cubicBezTo>
                  <a:lnTo>
                    <a:pt x="109936" y="531862"/>
                  </a:lnTo>
                  <a:cubicBezTo>
                    <a:pt x="78137" y="586939"/>
                    <a:pt x="97008" y="657368"/>
                    <a:pt x="152086" y="689167"/>
                  </a:cubicBezTo>
                  <a:lnTo>
                    <a:pt x="473476" y="874722"/>
                  </a:lnTo>
                  <a:lnTo>
                    <a:pt x="544661" y="751426"/>
                  </a:lnTo>
                  <a:lnTo>
                    <a:pt x="544271" y="749492"/>
                  </a:lnTo>
                  <a:lnTo>
                    <a:pt x="544271" y="309888"/>
                  </a:lnTo>
                  <a:lnTo>
                    <a:pt x="544271" y="143287"/>
                  </a:lnTo>
                  <a:close/>
                  <a:moveTo>
                    <a:pt x="992502" y="29402"/>
                  </a:moveTo>
                  <a:cubicBezTo>
                    <a:pt x="1036173" y="47873"/>
                    <a:pt x="1066815" y="91115"/>
                    <a:pt x="1066815" y="141514"/>
                  </a:cubicBezTo>
                  <a:lnTo>
                    <a:pt x="1066815" y="736805"/>
                  </a:lnTo>
                  <a:lnTo>
                    <a:pt x="1067715" y="749717"/>
                  </a:lnTo>
                  <a:lnTo>
                    <a:pt x="1065349" y="756755"/>
                  </a:lnTo>
                  <a:lnTo>
                    <a:pt x="1061462" y="776007"/>
                  </a:lnTo>
                  <a:lnTo>
                    <a:pt x="1056301" y="783661"/>
                  </a:lnTo>
                  <a:lnTo>
                    <a:pt x="1054143" y="790080"/>
                  </a:lnTo>
                  <a:lnTo>
                    <a:pt x="789094" y="1249158"/>
                  </a:lnTo>
                  <a:lnTo>
                    <a:pt x="797579" y="1260216"/>
                  </a:lnTo>
                  <a:cubicBezTo>
                    <a:pt x="802043" y="1276878"/>
                    <a:pt x="800151" y="1295242"/>
                    <a:pt x="790845" y="1311361"/>
                  </a:cubicBezTo>
                  <a:lnTo>
                    <a:pt x="765932" y="1354512"/>
                  </a:lnTo>
                  <a:cubicBezTo>
                    <a:pt x="761079" y="1362917"/>
                    <a:pt x="750331" y="1365797"/>
                    <a:pt x="741927" y="1360944"/>
                  </a:cubicBezTo>
                  <a:lnTo>
                    <a:pt x="317020" y="1115624"/>
                  </a:lnTo>
                  <a:cubicBezTo>
                    <a:pt x="308615" y="1110772"/>
                    <a:pt x="305735" y="1100024"/>
                    <a:pt x="310588" y="1091619"/>
                  </a:cubicBezTo>
                  <a:lnTo>
                    <a:pt x="335501" y="1048468"/>
                  </a:lnTo>
                  <a:cubicBezTo>
                    <a:pt x="344807" y="1032349"/>
                    <a:pt x="359766" y="1021529"/>
                    <a:pt x="376427" y="1017064"/>
                  </a:cubicBezTo>
                  <a:lnTo>
                    <a:pt x="390245" y="1018883"/>
                  </a:lnTo>
                  <a:lnTo>
                    <a:pt x="426239" y="956539"/>
                  </a:lnTo>
                  <a:lnTo>
                    <a:pt x="104849" y="770984"/>
                  </a:lnTo>
                  <a:cubicBezTo>
                    <a:pt x="4585" y="713096"/>
                    <a:pt x="-29768" y="584889"/>
                    <a:pt x="28119" y="484625"/>
                  </a:cubicBezTo>
                  <a:lnTo>
                    <a:pt x="247383" y="104849"/>
                  </a:lnTo>
                  <a:cubicBezTo>
                    <a:pt x="305271" y="4584"/>
                    <a:pt x="433478" y="-29768"/>
                    <a:pt x="533742" y="28119"/>
                  </a:cubicBezTo>
                  <a:lnTo>
                    <a:pt x="580471" y="55098"/>
                  </a:lnTo>
                  <a:lnTo>
                    <a:pt x="618584" y="29402"/>
                  </a:lnTo>
                  <a:cubicBezTo>
                    <a:pt x="633141" y="23245"/>
                    <a:pt x="649145" y="19840"/>
                    <a:pt x="665945" y="19840"/>
                  </a:cubicBezTo>
                  <a:lnTo>
                    <a:pt x="711730" y="19840"/>
                  </a:lnTo>
                  <a:lnTo>
                    <a:pt x="945141" y="19840"/>
                  </a:lnTo>
                  <a:cubicBezTo>
                    <a:pt x="961941" y="19840"/>
                    <a:pt x="977945" y="23245"/>
                    <a:pt x="992502" y="29402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E55D981-E32F-7CDF-7807-B71300260A0E}"/>
              </a:ext>
            </a:extLst>
          </p:cNvPr>
          <p:cNvGrpSpPr/>
          <p:nvPr/>
        </p:nvGrpSpPr>
        <p:grpSpPr>
          <a:xfrm>
            <a:off x="7614884" y="780709"/>
            <a:ext cx="1096675" cy="2515741"/>
            <a:chOff x="7614884" y="780709"/>
            <a:chExt cx="1096675" cy="2515741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D7A2349A-A796-D48A-DD71-722C48606719}"/>
                </a:ext>
              </a:extLst>
            </p:cNvPr>
            <p:cNvSpPr/>
            <p:nvPr/>
          </p:nvSpPr>
          <p:spPr>
            <a:xfrm rot="5400000">
              <a:off x="7596493" y="2073875"/>
              <a:ext cx="217321" cy="180539"/>
            </a:xfrm>
            <a:prstGeom prst="round2SameRect">
              <a:avLst>
                <a:gd name="adj1" fmla="val 10653"/>
                <a:gd name="adj2" fmla="val 4119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9768FDDD-27E6-9681-A67E-0DB4FC555278}"/>
                </a:ext>
              </a:extLst>
            </p:cNvPr>
            <p:cNvGrpSpPr/>
            <p:nvPr/>
          </p:nvGrpSpPr>
          <p:grpSpPr>
            <a:xfrm>
              <a:off x="7759423" y="780709"/>
              <a:ext cx="952136" cy="2515741"/>
              <a:chOff x="6928525" y="2725933"/>
              <a:chExt cx="1008360" cy="2664295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527E7E58-6838-3965-E256-48CCAB0FE91A}"/>
                  </a:ext>
                </a:extLst>
              </p:cNvPr>
              <p:cNvGrpSpPr/>
              <p:nvPr/>
            </p:nvGrpSpPr>
            <p:grpSpPr>
              <a:xfrm>
                <a:off x="7064690" y="2725933"/>
                <a:ext cx="872195" cy="2664295"/>
                <a:chOff x="6521824" y="1947612"/>
                <a:chExt cx="1498585" cy="4577731"/>
              </a:xfrm>
              <a:grpFill/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11DB85A0-A3E5-62D8-CA44-FDF8CA45FC77}"/>
                    </a:ext>
                  </a:extLst>
                </p:cNvPr>
                <p:cNvSpPr/>
                <p:nvPr/>
              </p:nvSpPr>
              <p:spPr>
                <a:xfrm rot="4500000">
                  <a:off x="6515602" y="5299740"/>
                  <a:ext cx="1183483" cy="636707"/>
                </a:xfrm>
                <a:custGeom>
                  <a:avLst/>
                  <a:gdLst>
                    <a:gd name="csX0" fmla="*/ 6531 w 1203897"/>
                    <a:gd name="csY0" fmla="*/ 256655 h 636707"/>
                    <a:gd name="csX1" fmla="*/ 321435 w 1203897"/>
                    <a:gd name="csY1" fmla="*/ 0 h 636707"/>
                    <a:gd name="csX2" fmla="*/ 1168208 w 1203897"/>
                    <a:gd name="csY2" fmla="*/ 1 h 636707"/>
                    <a:gd name="csX3" fmla="*/ 1203897 w 1203897"/>
                    <a:gd name="csY3" fmla="*/ 171350 h 636707"/>
                    <a:gd name="csX4" fmla="*/ 321436 w 1203897"/>
                    <a:gd name="csY4" fmla="*/ 171350 h 636707"/>
                    <a:gd name="csX5" fmla="*/ 171350 w 1203897"/>
                    <a:gd name="csY5" fmla="*/ 321436 h 636707"/>
                    <a:gd name="csX6" fmla="*/ 171350 w 1203897"/>
                    <a:gd name="csY6" fmla="*/ 636707 h 636707"/>
                    <a:gd name="csX7" fmla="*/ 0 w 1203897"/>
                    <a:gd name="csY7" fmla="*/ 636707 h 636707"/>
                    <a:gd name="csX8" fmla="*/ 0 w 1203897"/>
                    <a:gd name="csY8" fmla="*/ 321435 h 636707"/>
                    <a:gd name="csX9" fmla="*/ 6531 w 1203897"/>
                    <a:gd name="csY9" fmla="*/ 256655 h 636707"/>
                    <a:gd name="csX0" fmla="*/ 6531 w 1203897"/>
                    <a:gd name="csY0" fmla="*/ 256655 h 636707"/>
                    <a:gd name="csX1" fmla="*/ 321435 w 1203897"/>
                    <a:gd name="csY1" fmla="*/ 0 h 636707"/>
                    <a:gd name="csX2" fmla="*/ 1183483 w 1203897"/>
                    <a:gd name="csY2" fmla="*/ 53399 h 636707"/>
                    <a:gd name="csX3" fmla="*/ 1203897 w 1203897"/>
                    <a:gd name="csY3" fmla="*/ 171350 h 636707"/>
                    <a:gd name="csX4" fmla="*/ 321436 w 1203897"/>
                    <a:gd name="csY4" fmla="*/ 171350 h 636707"/>
                    <a:gd name="csX5" fmla="*/ 171350 w 1203897"/>
                    <a:gd name="csY5" fmla="*/ 321436 h 636707"/>
                    <a:gd name="csX6" fmla="*/ 171350 w 1203897"/>
                    <a:gd name="csY6" fmla="*/ 636707 h 636707"/>
                    <a:gd name="csX7" fmla="*/ 0 w 1203897"/>
                    <a:gd name="csY7" fmla="*/ 636707 h 636707"/>
                    <a:gd name="csX8" fmla="*/ 0 w 1203897"/>
                    <a:gd name="csY8" fmla="*/ 321435 h 636707"/>
                    <a:gd name="csX9" fmla="*/ 6531 w 1203897"/>
                    <a:gd name="csY9" fmla="*/ 256655 h 636707"/>
                    <a:gd name="csX0" fmla="*/ 6531 w 1183483"/>
                    <a:gd name="csY0" fmla="*/ 256655 h 636707"/>
                    <a:gd name="csX1" fmla="*/ 321435 w 1183483"/>
                    <a:gd name="csY1" fmla="*/ 0 h 636707"/>
                    <a:gd name="csX2" fmla="*/ 1183483 w 1183483"/>
                    <a:gd name="csY2" fmla="*/ 53399 h 636707"/>
                    <a:gd name="csX3" fmla="*/ 1181226 w 1183483"/>
                    <a:gd name="csY3" fmla="*/ 145554 h 636707"/>
                    <a:gd name="csX4" fmla="*/ 321436 w 1183483"/>
                    <a:gd name="csY4" fmla="*/ 171350 h 636707"/>
                    <a:gd name="csX5" fmla="*/ 171350 w 1183483"/>
                    <a:gd name="csY5" fmla="*/ 321436 h 636707"/>
                    <a:gd name="csX6" fmla="*/ 171350 w 1183483"/>
                    <a:gd name="csY6" fmla="*/ 636707 h 636707"/>
                    <a:gd name="csX7" fmla="*/ 0 w 1183483"/>
                    <a:gd name="csY7" fmla="*/ 636707 h 636707"/>
                    <a:gd name="csX8" fmla="*/ 0 w 1183483"/>
                    <a:gd name="csY8" fmla="*/ 321435 h 636707"/>
                    <a:gd name="csX9" fmla="*/ 6531 w 1183483"/>
                    <a:gd name="csY9" fmla="*/ 256655 h 6367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1183483" h="636707">
                      <a:moveTo>
                        <a:pt x="6531" y="256655"/>
                      </a:moveTo>
                      <a:cubicBezTo>
                        <a:pt x="36504" y="110183"/>
                        <a:pt x="166102" y="1"/>
                        <a:pt x="321435" y="0"/>
                      </a:cubicBezTo>
                      <a:lnTo>
                        <a:pt x="1183483" y="53399"/>
                      </a:lnTo>
                      <a:cubicBezTo>
                        <a:pt x="1182731" y="84117"/>
                        <a:pt x="1181978" y="114836"/>
                        <a:pt x="1181226" y="145554"/>
                      </a:cubicBezTo>
                      <a:lnTo>
                        <a:pt x="321436" y="171350"/>
                      </a:lnTo>
                      <a:cubicBezTo>
                        <a:pt x="238545" y="171349"/>
                        <a:pt x="171349" y="238545"/>
                        <a:pt x="171350" y="321436"/>
                      </a:cubicBezTo>
                      <a:lnTo>
                        <a:pt x="171350" y="636707"/>
                      </a:lnTo>
                      <a:lnTo>
                        <a:pt x="0" y="636707"/>
                      </a:lnTo>
                      <a:lnTo>
                        <a:pt x="0" y="321435"/>
                      </a:lnTo>
                      <a:cubicBezTo>
                        <a:pt x="0" y="299245"/>
                        <a:pt x="2249" y="277580"/>
                        <a:pt x="6531" y="25665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9" name="二等辺三角形 218">
                  <a:extLst>
                    <a:ext uri="{FF2B5EF4-FFF2-40B4-BE49-F238E27FC236}">
                      <a16:creationId xmlns:a16="http://schemas.microsoft.com/office/drawing/2014/main" id="{46781D74-428F-C9BE-B467-EF1652C5FC16}"/>
                    </a:ext>
                  </a:extLst>
                </p:cNvPr>
                <p:cNvSpPr/>
                <p:nvPr/>
              </p:nvSpPr>
              <p:spPr>
                <a:xfrm>
                  <a:off x="6868623" y="5918917"/>
                  <a:ext cx="721832" cy="371272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46D53371-C169-4315-DA67-920235DD6319}"/>
                    </a:ext>
                  </a:extLst>
                </p:cNvPr>
                <p:cNvSpPr/>
                <p:nvPr/>
              </p:nvSpPr>
              <p:spPr>
                <a:xfrm rot="5400000">
                  <a:off x="6348228" y="5107431"/>
                  <a:ext cx="1594478" cy="1088766"/>
                </a:xfrm>
                <a:custGeom>
                  <a:avLst/>
                  <a:gdLst>
                    <a:gd name="csX0" fmla="*/ 0 w 1594478"/>
                    <a:gd name="csY0" fmla="*/ 1055748 h 1088766"/>
                    <a:gd name="csX1" fmla="*/ 0 w 1594478"/>
                    <a:gd name="csY1" fmla="*/ 923680 h 1088766"/>
                    <a:gd name="csX2" fmla="*/ 33018 w 1594478"/>
                    <a:gd name="csY2" fmla="*/ 890662 h 1088766"/>
                    <a:gd name="csX3" fmla="*/ 1396374 w 1594478"/>
                    <a:gd name="csY3" fmla="*/ 890662 h 1088766"/>
                    <a:gd name="csX4" fmla="*/ 1396374 w 1594478"/>
                    <a:gd name="csY4" fmla="*/ 33018 h 1088766"/>
                    <a:gd name="csX5" fmla="*/ 1429392 w 1594478"/>
                    <a:gd name="csY5" fmla="*/ 0 h 1088766"/>
                    <a:gd name="csX6" fmla="*/ 1561460 w 1594478"/>
                    <a:gd name="csY6" fmla="*/ 0 h 1088766"/>
                    <a:gd name="csX7" fmla="*/ 1594478 w 1594478"/>
                    <a:gd name="csY7" fmla="*/ 33018 h 1088766"/>
                    <a:gd name="csX8" fmla="*/ 1594478 w 1594478"/>
                    <a:gd name="csY8" fmla="*/ 1027665 h 1088766"/>
                    <a:gd name="csX9" fmla="*/ 1533377 w 1594478"/>
                    <a:gd name="csY9" fmla="*/ 1088766 h 1088766"/>
                    <a:gd name="csX10" fmla="*/ 1525958 w 1594478"/>
                    <a:gd name="csY10" fmla="*/ 1088766 h 1088766"/>
                    <a:gd name="csX11" fmla="*/ 1457475 w 1594478"/>
                    <a:gd name="csY11" fmla="*/ 1088766 h 1088766"/>
                    <a:gd name="csX12" fmla="*/ 33018 w 1594478"/>
                    <a:gd name="csY12" fmla="*/ 1088766 h 1088766"/>
                    <a:gd name="csX13" fmla="*/ 0 w 1594478"/>
                    <a:gd name="csY13" fmla="*/ 1055748 h 108876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594478" h="1088766">
                      <a:moveTo>
                        <a:pt x="0" y="1055748"/>
                      </a:moveTo>
                      <a:lnTo>
                        <a:pt x="0" y="923680"/>
                      </a:lnTo>
                      <a:cubicBezTo>
                        <a:pt x="0" y="905445"/>
                        <a:pt x="14783" y="890662"/>
                        <a:pt x="33018" y="890662"/>
                      </a:cubicBezTo>
                      <a:lnTo>
                        <a:pt x="1396374" y="890662"/>
                      </a:lnTo>
                      <a:lnTo>
                        <a:pt x="1396374" y="33018"/>
                      </a:lnTo>
                      <a:cubicBezTo>
                        <a:pt x="1396374" y="14783"/>
                        <a:pt x="1411157" y="0"/>
                        <a:pt x="1429392" y="0"/>
                      </a:cubicBezTo>
                      <a:lnTo>
                        <a:pt x="1561460" y="0"/>
                      </a:lnTo>
                      <a:cubicBezTo>
                        <a:pt x="1579695" y="0"/>
                        <a:pt x="1594478" y="14783"/>
                        <a:pt x="1594478" y="33018"/>
                      </a:cubicBezTo>
                      <a:lnTo>
                        <a:pt x="1594478" y="1027665"/>
                      </a:lnTo>
                      <a:cubicBezTo>
                        <a:pt x="1594478" y="1061410"/>
                        <a:pt x="1567122" y="1088766"/>
                        <a:pt x="1533377" y="1088766"/>
                      </a:cubicBezTo>
                      <a:lnTo>
                        <a:pt x="1525958" y="1088766"/>
                      </a:lnTo>
                      <a:lnTo>
                        <a:pt x="1457475" y="1088766"/>
                      </a:lnTo>
                      <a:lnTo>
                        <a:pt x="33018" y="1088766"/>
                      </a:lnTo>
                      <a:cubicBezTo>
                        <a:pt x="14783" y="1088766"/>
                        <a:pt x="0" y="1073983"/>
                        <a:pt x="0" y="10557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0A3723F-EF7B-1FD2-A8CC-E28B03205FED}"/>
                    </a:ext>
                  </a:extLst>
                </p:cNvPr>
                <p:cNvSpPr/>
                <p:nvPr/>
              </p:nvSpPr>
              <p:spPr>
                <a:xfrm rot="8100000">
                  <a:off x="6525621" y="1947612"/>
                  <a:ext cx="1011548" cy="1671452"/>
                </a:xfrm>
                <a:custGeom>
                  <a:avLst/>
                  <a:gdLst>
                    <a:gd name="csX0" fmla="*/ 1708 w 1011548"/>
                    <a:gd name="csY0" fmla="*/ 1671452 h 1671452"/>
                    <a:gd name="csX1" fmla="*/ 1708 w 1011548"/>
                    <a:gd name="csY1" fmla="*/ 859956 h 1671452"/>
                    <a:gd name="csX2" fmla="*/ 0 w 1011548"/>
                    <a:gd name="csY2" fmla="*/ 851178 h 1671452"/>
                    <a:gd name="csX3" fmla="*/ 46971 w 1011548"/>
                    <a:gd name="csY3" fmla="*/ 737780 h 1671452"/>
                    <a:gd name="csX4" fmla="*/ 784753 w 1011548"/>
                    <a:gd name="csY4" fmla="*/ 0 h 1671452"/>
                    <a:gd name="csX5" fmla="*/ 1011548 w 1011548"/>
                    <a:gd name="csY5" fmla="*/ 226795 h 1671452"/>
                    <a:gd name="csX6" fmla="*/ 322446 w 1011548"/>
                    <a:gd name="csY6" fmla="*/ 915897 h 1671452"/>
                    <a:gd name="csX7" fmla="*/ 322445 w 1011548"/>
                    <a:gd name="csY7" fmla="*/ 1671452 h 16714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011548" h="1671452">
                      <a:moveTo>
                        <a:pt x="1708" y="1671452"/>
                      </a:moveTo>
                      <a:lnTo>
                        <a:pt x="1708" y="859956"/>
                      </a:lnTo>
                      <a:lnTo>
                        <a:pt x="0" y="851178"/>
                      </a:lnTo>
                      <a:cubicBezTo>
                        <a:pt x="0" y="810136"/>
                        <a:pt x="15657" y="769094"/>
                        <a:pt x="46971" y="737780"/>
                      </a:cubicBezTo>
                      <a:cubicBezTo>
                        <a:pt x="292898" y="491854"/>
                        <a:pt x="538826" y="245927"/>
                        <a:pt x="784753" y="0"/>
                      </a:cubicBezTo>
                      <a:lnTo>
                        <a:pt x="1011548" y="226795"/>
                      </a:lnTo>
                      <a:lnTo>
                        <a:pt x="322446" y="915897"/>
                      </a:lnTo>
                      <a:lnTo>
                        <a:pt x="322445" y="167145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台形 203">
                  <a:extLst>
                    <a:ext uri="{FF2B5EF4-FFF2-40B4-BE49-F238E27FC236}">
                      <a16:creationId xmlns:a16="http://schemas.microsoft.com/office/drawing/2014/main" id="{4FAEBD2D-A631-6CAA-90F6-6B0C7FAE60FD}"/>
                    </a:ext>
                  </a:extLst>
                </p:cNvPr>
                <p:cNvSpPr/>
                <p:nvPr/>
              </p:nvSpPr>
              <p:spPr>
                <a:xfrm>
                  <a:off x="7010957" y="3521483"/>
                  <a:ext cx="520318" cy="346075"/>
                </a:xfrm>
                <a:prstGeom prst="trapezoid">
                  <a:avLst>
                    <a:gd name="adj" fmla="val 2087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D09A3191-76E3-0B88-E6C7-7543E08A09F1}"/>
                    </a:ext>
                  </a:extLst>
                </p:cNvPr>
                <p:cNvSpPr/>
                <p:nvPr/>
              </p:nvSpPr>
              <p:spPr>
                <a:xfrm>
                  <a:off x="6897094" y="3827727"/>
                  <a:ext cx="748044" cy="320387"/>
                </a:xfrm>
                <a:prstGeom prst="round2SameRect">
                  <a:avLst>
                    <a:gd name="adj1" fmla="val 29241"/>
                    <a:gd name="adj2" fmla="val 411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99F15DC5-F57F-14BF-DFE4-03F838DDAD6A}"/>
                    </a:ext>
                  </a:extLst>
                </p:cNvPr>
                <p:cNvSpPr/>
                <p:nvPr/>
              </p:nvSpPr>
              <p:spPr>
                <a:xfrm>
                  <a:off x="6521824" y="3992218"/>
                  <a:ext cx="1498585" cy="2533125"/>
                </a:xfrm>
                <a:custGeom>
                  <a:avLst/>
                  <a:gdLst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715264 h 2533125"/>
                    <a:gd name="csX4" fmla="*/ 1498585 w 1498585"/>
                    <a:gd name="csY4" fmla="*/ 849017 h 2533125"/>
                    <a:gd name="csX5" fmla="*/ 1498585 w 1498585"/>
                    <a:gd name="csY5" fmla="*/ 2391725 h 2533125"/>
                    <a:gd name="csX6" fmla="*/ 1357185 w 1498585"/>
                    <a:gd name="csY6" fmla="*/ 2533125 h 2533125"/>
                    <a:gd name="csX7" fmla="*/ 1181533 w 1498585"/>
                    <a:gd name="csY7" fmla="*/ 2533125 h 2533125"/>
                    <a:gd name="csX8" fmla="*/ 1040133 w 1498585"/>
                    <a:gd name="csY8" fmla="*/ 2391725 h 2533125"/>
                    <a:gd name="csX9" fmla="*/ 1040133 w 1498585"/>
                    <a:gd name="csY9" fmla="*/ 958269 h 2533125"/>
                    <a:gd name="csX10" fmla="*/ 109252 w 1498585"/>
                    <a:gd name="csY10" fmla="*/ 958269 h 2533125"/>
                    <a:gd name="csX11" fmla="*/ 0 w 1498585"/>
                    <a:gd name="csY11" fmla="*/ 849017 h 2533125"/>
                    <a:gd name="csX12" fmla="*/ 0 w 1498585"/>
                    <a:gd name="csY12" fmla="*/ 280207 h 2533125"/>
                    <a:gd name="csX13" fmla="*/ 280207 w 1498585"/>
                    <a:gd name="csY13" fmla="*/ 0 h 2533125"/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849017 h 2533125"/>
                    <a:gd name="csX4" fmla="*/ 1498585 w 1498585"/>
                    <a:gd name="csY4" fmla="*/ 2391725 h 2533125"/>
                    <a:gd name="csX5" fmla="*/ 1357185 w 1498585"/>
                    <a:gd name="csY5" fmla="*/ 2533125 h 2533125"/>
                    <a:gd name="csX6" fmla="*/ 1181533 w 1498585"/>
                    <a:gd name="csY6" fmla="*/ 2533125 h 2533125"/>
                    <a:gd name="csX7" fmla="*/ 1040133 w 1498585"/>
                    <a:gd name="csY7" fmla="*/ 2391725 h 2533125"/>
                    <a:gd name="csX8" fmla="*/ 1040133 w 1498585"/>
                    <a:gd name="csY8" fmla="*/ 958269 h 2533125"/>
                    <a:gd name="csX9" fmla="*/ 109252 w 1498585"/>
                    <a:gd name="csY9" fmla="*/ 958269 h 2533125"/>
                    <a:gd name="csX10" fmla="*/ 0 w 1498585"/>
                    <a:gd name="csY10" fmla="*/ 849017 h 2533125"/>
                    <a:gd name="csX11" fmla="*/ 0 w 1498585"/>
                    <a:gd name="csY11" fmla="*/ 280207 h 2533125"/>
                    <a:gd name="csX12" fmla="*/ 280207 w 1498585"/>
                    <a:gd name="csY12" fmla="*/ 0 h 2533125"/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2391725 h 2533125"/>
                    <a:gd name="csX4" fmla="*/ 1357185 w 1498585"/>
                    <a:gd name="csY4" fmla="*/ 2533125 h 2533125"/>
                    <a:gd name="csX5" fmla="*/ 1181533 w 1498585"/>
                    <a:gd name="csY5" fmla="*/ 2533125 h 2533125"/>
                    <a:gd name="csX6" fmla="*/ 1040133 w 1498585"/>
                    <a:gd name="csY6" fmla="*/ 2391725 h 2533125"/>
                    <a:gd name="csX7" fmla="*/ 1040133 w 1498585"/>
                    <a:gd name="csY7" fmla="*/ 958269 h 2533125"/>
                    <a:gd name="csX8" fmla="*/ 109252 w 1498585"/>
                    <a:gd name="csY8" fmla="*/ 958269 h 2533125"/>
                    <a:gd name="csX9" fmla="*/ 0 w 1498585"/>
                    <a:gd name="csY9" fmla="*/ 849017 h 2533125"/>
                    <a:gd name="csX10" fmla="*/ 0 w 1498585"/>
                    <a:gd name="csY10" fmla="*/ 280207 h 2533125"/>
                    <a:gd name="csX11" fmla="*/ 280207 w 1498585"/>
                    <a:gd name="csY11" fmla="*/ 0 h 25331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1498585" h="2533125">
                      <a:moveTo>
                        <a:pt x="280207" y="0"/>
                      </a:moveTo>
                      <a:lnTo>
                        <a:pt x="1218378" y="0"/>
                      </a:lnTo>
                      <a:cubicBezTo>
                        <a:pt x="1373132" y="0"/>
                        <a:pt x="1498585" y="125453"/>
                        <a:pt x="1498585" y="280207"/>
                      </a:cubicBezTo>
                      <a:lnTo>
                        <a:pt x="1498585" y="2391725"/>
                      </a:lnTo>
                      <a:cubicBezTo>
                        <a:pt x="1498585" y="2469818"/>
                        <a:pt x="1435278" y="2533125"/>
                        <a:pt x="1357185" y="2533125"/>
                      </a:cubicBezTo>
                      <a:lnTo>
                        <a:pt x="1181533" y="2533125"/>
                      </a:lnTo>
                      <a:cubicBezTo>
                        <a:pt x="1103440" y="2533125"/>
                        <a:pt x="1040133" y="2469818"/>
                        <a:pt x="1040133" y="2391725"/>
                      </a:cubicBezTo>
                      <a:lnTo>
                        <a:pt x="1040133" y="958269"/>
                      </a:lnTo>
                      <a:lnTo>
                        <a:pt x="109252" y="958269"/>
                      </a:lnTo>
                      <a:cubicBezTo>
                        <a:pt x="48914" y="958269"/>
                        <a:pt x="0" y="909355"/>
                        <a:pt x="0" y="849017"/>
                      </a:cubicBezTo>
                      <a:lnTo>
                        <a:pt x="0" y="280207"/>
                      </a:lnTo>
                      <a:cubicBezTo>
                        <a:pt x="0" y="125453"/>
                        <a:pt x="125453" y="0"/>
                        <a:pt x="28020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F7B195F2-B92D-F041-C679-F73E0495FE3C}"/>
                    </a:ext>
                  </a:extLst>
                </p:cNvPr>
                <p:cNvSpPr/>
                <p:nvPr/>
              </p:nvSpPr>
              <p:spPr>
                <a:xfrm rot="20700000">
                  <a:off x="7038882" y="270250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7464FFA0-1CDD-3687-7E0C-59B7BD764FAE}"/>
                    </a:ext>
                  </a:extLst>
                </p:cNvPr>
                <p:cNvSpPr/>
                <p:nvPr/>
              </p:nvSpPr>
              <p:spPr>
                <a:xfrm rot="20700000">
                  <a:off x="7038882" y="2830136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9EF9BCED-E924-58B0-F50D-4C9312E50D3F}"/>
                    </a:ext>
                  </a:extLst>
                </p:cNvPr>
                <p:cNvSpPr/>
                <p:nvPr/>
              </p:nvSpPr>
              <p:spPr>
                <a:xfrm rot="20700000">
                  <a:off x="7038882" y="295777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22E4BE76-7E94-833D-1D59-09E6BAFEDC3E}"/>
                    </a:ext>
                  </a:extLst>
                </p:cNvPr>
                <p:cNvSpPr/>
                <p:nvPr/>
              </p:nvSpPr>
              <p:spPr>
                <a:xfrm rot="20700000">
                  <a:off x="7038882" y="3085406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4088FE1C-4CB6-F56B-08CC-0D21EA04D804}"/>
                    </a:ext>
                  </a:extLst>
                </p:cNvPr>
                <p:cNvSpPr/>
                <p:nvPr/>
              </p:nvSpPr>
              <p:spPr>
                <a:xfrm rot="20700000">
                  <a:off x="7038882" y="321304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AFD55F8A-A8D4-4446-600C-9A5C4AFC67A8}"/>
                    </a:ext>
                  </a:extLst>
                </p:cNvPr>
                <p:cNvSpPr/>
                <p:nvPr/>
              </p:nvSpPr>
              <p:spPr>
                <a:xfrm rot="20700000">
                  <a:off x="7038882" y="3340677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FDFE5246-60B9-C898-F419-89A121DA255D}"/>
                  </a:ext>
                </a:extLst>
              </p:cNvPr>
              <p:cNvSpPr/>
              <p:nvPr/>
            </p:nvSpPr>
            <p:spPr>
              <a:xfrm>
                <a:off x="7299548" y="3986535"/>
                <a:ext cx="411512" cy="4115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8D8E2735-29E5-E7F2-AF3B-5AD81EA3EB7D}"/>
                  </a:ext>
                </a:extLst>
              </p:cNvPr>
              <p:cNvSpPr/>
              <p:nvPr/>
            </p:nvSpPr>
            <p:spPr>
              <a:xfrm rot="5400000">
                <a:off x="7147962" y="3827959"/>
                <a:ext cx="284804" cy="723678"/>
              </a:xfrm>
              <a:prstGeom prst="round2SameRect">
                <a:avLst>
                  <a:gd name="adj1" fmla="val 50000"/>
                  <a:gd name="adj2" fmla="val 1560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40FFF66-5ED1-FCDF-40C6-55920390376C}"/>
              </a:ext>
            </a:extLst>
          </p:cNvPr>
          <p:cNvGrpSpPr/>
          <p:nvPr/>
        </p:nvGrpSpPr>
        <p:grpSpPr>
          <a:xfrm>
            <a:off x="1064568" y="4080544"/>
            <a:ext cx="1656184" cy="2315722"/>
            <a:chOff x="3025870" y="4262421"/>
            <a:chExt cx="1493018" cy="2087579"/>
          </a:xfrm>
        </p:grpSpPr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2F4E8234-A2E3-47A4-0FC6-7113E75F8573}"/>
                </a:ext>
              </a:extLst>
            </p:cNvPr>
            <p:cNvSpPr/>
            <p:nvPr/>
          </p:nvSpPr>
          <p:spPr>
            <a:xfrm>
              <a:off x="4078298" y="6131979"/>
              <a:ext cx="215670" cy="218021"/>
            </a:xfrm>
            <a:prstGeom prst="round2SameRect">
              <a:avLst>
                <a:gd name="adj1" fmla="val 10653"/>
                <a:gd name="adj2" fmla="val 4119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B471B15A-A26D-C622-7C2B-38E39AF066F5}"/>
                </a:ext>
              </a:extLst>
            </p:cNvPr>
            <p:cNvSpPr/>
            <p:nvPr/>
          </p:nvSpPr>
          <p:spPr>
            <a:xfrm>
              <a:off x="4027388" y="6043079"/>
              <a:ext cx="317489" cy="179921"/>
            </a:xfrm>
            <a:prstGeom prst="round2SameRect">
              <a:avLst>
                <a:gd name="adj1" fmla="val 10653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1A9CFE8-6264-0430-FFD5-B889D30FB1C3}"/>
                </a:ext>
              </a:extLst>
            </p:cNvPr>
            <p:cNvSpPr/>
            <p:nvPr/>
          </p:nvSpPr>
          <p:spPr>
            <a:xfrm rot="1800000">
              <a:off x="3505381" y="5287693"/>
              <a:ext cx="378929" cy="589073"/>
            </a:xfrm>
            <a:custGeom>
              <a:avLst/>
              <a:gdLst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59617 w 378929"/>
                <a:gd name="csY8" fmla="*/ 172240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85553 w 378929"/>
                <a:gd name="csY8" fmla="*/ 1600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85553 w 378929"/>
                <a:gd name="csY8" fmla="*/ 1600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94993 w 378929"/>
                <a:gd name="csY8" fmla="*/ 1573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88742"/>
                <a:gd name="csX1" fmla="*/ 73140 w 378929"/>
                <a:gd name="csY1" fmla="*/ 1993 h 588742"/>
                <a:gd name="csX2" fmla="*/ 335859 w 378929"/>
                <a:gd name="csY2" fmla="*/ 72389 h 588742"/>
                <a:gd name="csX3" fmla="*/ 376936 w 378929"/>
                <a:gd name="csY3" fmla="*/ 143535 h 588742"/>
                <a:gd name="csX4" fmla="*/ 375799 w 378929"/>
                <a:gd name="csY4" fmla="*/ 145017 h 588742"/>
                <a:gd name="csX5" fmla="*/ 375799 w 378929"/>
                <a:gd name="csY5" fmla="*/ 517173 h 588742"/>
                <a:gd name="csX6" fmla="*/ 341988 w 378929"/>
                <a:gd name="csY6" fmla="*/ 588742 h 588742"/>
                <a:gd name="csX7" fmla="*/ 259617 w 378929"/>
                <a:gd name="csY7" fmla="*/ 517173 h 588742"/>
                <a:gd name="csX8" fmla="*/ 294993 w 378929"/>
                <a:gd name="csY8" fmla="*/ 157314 h 588742"/>
                <a:gd name="csX9" fmla="*/ 43070 w 378929"/>
                <a:gd name="csY9" fmla="*/ 114216 h 588742"/>
                <a:gd name="csX10" fmla="*/ 1993 w 378929"/>
                <a:gd name="csY10" fmla="*/ 43070 h 588742"/>
                <a:gd name="csX11" fmla="*/ 29059 w 378929"/>
                <a:gd name="csY11" fmla="*/ 7797 h 588742"/>
                <a:gd name="csX0" fmla="*/ 29059 w 378929"/>
                <a:gd name="csY0" fmla="*/ 7797 h 589099"/>
                <a:gd name="csX1" fmla="*/ 73140 w 378929"/>
                <a:gd name="csY1" fmla="*/ 1993 h 589099"/>
                <a:gd name="csX2" fmla="*/ 335859 w 378929"/>
                <a:gd name="csY2" fmla="*/ 72389 h 589099"/>
                <a:gd name="csX3" fmla="*/ 376936 w 378929"/>
                <a:gd name="csY3" fmla="*/ 143535 h 589099"/>
                <a:gd name="csX4" fmla="*/ 375799 w 378929"/>
                <a:gd name="csY4" fmla="*/ 145017 h 589099"/>
                <a:gd name="csX5" fmla="*/ 375799 w 378929"/>
                <a:gd name="csY5" fmla="*/ 517173 h 589099"/>
                <a:gd name="csX6" fmla="*/ 341988 w 378929"/>
                <a:gd name="csY6" fmla="*/ 588742 h 589099"/>
                <a:gd name="csX7" fmla="*/ 259617 w 378929"/>
                <a:gd name="csY7" fmla="*/ 517173 h 589099"/>
                <a:gd name="csX8" fmla="*/ 294993 w 378929"/>
                <a:gd name="csY8" fmla="*/ 157314 h 589099"/>
                <a:gd name="csX9" fmla="*/ 43070 w 378929"/>
                <a:gd name="csY9" fmla="*/ 114216 h 589099"/>
                <a:gd name="csX10" fmla="*/ 1993 w 378929"/>
                <a:gd name="csY10" fmla="*/ 43070 h 589099"/>
                <a:gd name="csX11" fmla="*/ 29059 w 378929"/>
                <a:gd name="csY11" fmla="*/ 7797 h 589099"/>
                <a:gd name="csX0" fmla="*/ 29059 w 378929"/>
                <a:gd name="csY0" fmla="*/ 7797 h 589073"/>
                <a:gd name="csX1" fmla="*/ 73140 w 378929"/>
                <a:gd name="csY1" fmla="*/ 1993 h 589073"/>
                <a:gd name="csX2" fmla="*/ 335859 w 378929"/>
                <a:gd name="csY2" fmla="*/ 72389 h 589073"/>
                <a:gd name="csX3" fmla="*/ 376936 w 378929"/>
                <a:gd name="csY3" fmla="*/ 143535 h 589073"/>
                <a:gd name="csX4" fmla="*/ 375799 w 378929"/>
                <a:gd name="csY4" fmla="*/ 145017 h 589073"/>
                <a:gd name="csX5" fmla="*/ 375799 w 378929"/>
                <a:gd name="csY5" fmla="*/ 517173 h 589073"/>
                <a:gd name="csX6" fmla="*/ 341988 w 378929"/>
                <a:gd name="csY6" fmla="*/ 588742 h 589073"/>
                <a:gd name="csX7" fmla="*/ 273967 w 378929"/>
                <a:gd name="csY7" fmla="*/ 489640 h 589073"/>
                <a:gd name="csX8" fmla="*/ 294993 w 378929"/>
                <a:gd name="csY8" fmla="*/ 157314 h 589073"/>
                <a:gd name="csX9" fmla="*/ 43070 w 378929"/>
                <a:gd name="csY9" fmla="*/ 114216 h 589073"/>
                <a:gd name="csX10" fmla="*/ 1993 w 378929"/>
                <a:gd name="csY10" fmla="*/ 43070 h 589073"/>
                <a:gd name="csX11" fmla="*/ 29059 w 378929"/>
                <a:gd name="csY11" fmla="*/ 7797 h 589073"/>
                <a:gd name="csX0" fmla="*/ 29059 w 378929"/>
                <a:gd name="csY0" fmla="*/ 7797 h 589073"/>
                <a:gd name="csX1" fmla="*/ 73140 w 378929"/>
                <a:gd name="csY1" fmla="*/ 1993 h 589073"/>
                <a:gd name="csX2" fmla="*/ 335859 w 378929"/>
                <a:gd name="csY2" fmla="*/ 72389 h 589073"/>
                <a:gd name="csX3" fmla="*/ 376936 w 378929"/>
                <a:gd name="csY3" fmla="*/ 143535 h 589073"/>
                <a:gd name="csX4" fmla="*/ 375799 w 378929"/>
                <a:gd name="csY4" fmla="*/ 145017 h 589073"/>
                <a:gd name="csX5" fmla="*/ 375799 w 378929"/>
                <a:gd name="csY5" fmla="*/ 517173 h 589073"/>
                <a:gd name="csX6" fmla="*/ 341988 w 378929"/>
                <a:gd name="csY6" fmla="*/ 588742 h 589073"/>
                <a:gd name="csX7" fmla="*/ 273967 w 378929"/>
                <a:gd name="csY7" fmla="*/ 489640 h 589073"/>
                <a:gd name="csX8" fmla="*/ 311172 w 378929"/>
                <a:gd name="csY8" fmla="*/ 142474 h 589073"/>
                <a:gd name="csX9" fmla="*/ 43070 w 378929"/>
                <a:gd name="csY9" fmla="*/ 114216 h 589073"/>
                <a:gd name="csX10" fmla="*/ 1993 w 378929"/>
                <a:gd name="csY10" fmla="*/ 43070 h 589073"/>
                <a:gd name="csX11" fmla="*/ 29059 w 378929"/>
                <a:gd name="csY11" fmla="*/ 7797 h 5890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8929" h="589073">
                  <a:moveTo>
                    <a:pt x="29059" y="7797"/>
                  </a:moveTo>
                  <a:cubicBezTo>
                    <a:pt x="41934" y="363"/>
                    <a:pt x="57645" y="-2159"/>
                    <a:pt x="73140" y="1993"/>
                  </a:cubicBezTo>
                  <a:lnTo>
                    <a:pt x="335859" y="72389"/>
                  </a:lnTo>
                  <a:cubicBezTo>
                    <a:pt x="366849" y="80692"/>
                    <a:pt x="385239" y="112546"/>
                    <a:pt x="376936" y="143535"/>
                  </a:cubicBezTo>
                  <a:lnTo>
                    <a:pt x="375799" y="145017"/>
                  </a:lnTo>
                  <a:lnTo>
                    <a:pt x="375799" y="517173"/>
                  </a:lnTo>
                  <a:cubicBezTo>
                    <a:pt x="375799" y="549256"/>
                    <a:pt x="358960" y="593331"/>
                    <a:pt x="341988" y="588742"/>
                  </a:cubicBezTo>
                  <a:cubicBezTo>
                    <a:pt x="325016" y="584153"/>
                    <a:pt x="279103" y="564018"/>
                    <a:pt x="273967" y="489640"/>
                  </a:cubicBezTo>
                  <a:cubicBezTo>
                    <a:pt x="268831" y="415262"/>
                    <a:pt x="299380" y="262427"/>
                    <a:pt x="311172" y="142474"/>
                  </a:cubicBezTo>
                  <a:cubicBezTo>
                    <a:pt x="221129" y="92199"/>
                    <a:pt x="115252" y="133557"/>
                    <a:pt x="43070" y="114216"/>
                  </a:cubicBezTo>
                  <a:cubicBezTo>
                    <a:pt x="12080" y="105913"/>
                    <a:pt x="-6311" y="74059"/>
                    <a:pt x="1993" y="43070"/>
                  </a:cubicBezTo>
                  <a:cubicBezTo>
                    <a:pt x="6145" y="27575"/>
                    <a:pt x="16184" y="15230"/>
                    <a:pt x="29059" y="779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FEABD2C-019D-5071-B569-3119C35D3180}"/>
                </a:ext>
              </a:extLst>
            </p:cNvPr>
            <p:cNvSpPr/>
            <p:nvPr/>
          </p:nvSpPr>
          <p:spPr>
            <a:xfrm rot="18000000">
              <a:off x="3293836" y="3994455"/>
              <a:ext cx="384437" cy="920370"/>
            </a:xfrm>
            <a:custGeom>
              <a:avLst/>
              <a:gdLst>
                <a:gd name="csX0" fmla="*/ 376305 w 384437"/>
                <a:gd name="csY0" fmla="*/ 8132 h 920370"/>
                <a:gd name="csX1" fmla="*/ 384437 w 384437"/>
                <a:gd name="csY1" fmla="*/ 27764 h 920370"/>
                <a:gd name="csX2" fmla="*/ 384437 w 384437"/>
                <a:gd name="csY2" fmla="*/ 483596 h 920370"/>
                <a:gd name="csX3" fmla="*/ 379460 w 384437"/>
                <a:gd name="csY3" fmla="*/ 495612 h 920370"/>
                <a:gd name="csX4" fmla="*/ 377762 w 384437"/>
                <a:gd name="csY4" fmla="*/ 508504 h 920370"/>
                <a:gd name="csX5" fmla="*/ 147989 w 384437"/>
                <a:gd name="csY5" fmla="*/ 906484 h 920370"/>
                <a:gd name="csX6" fmla="*/ 110063 w 384437"/>
                <a:gd name="csY6" fmla="*/ 916646 h 920370"/>
                <a:gd name="csX7" fmla="*/ 13887 w 384437"/>
                <a:gd name="csY7" fmla="*/ 861119 h 920370"/>
                <a:gd name="csX8" fmla="*/ 3725 w 384437"/>
                <a:gd name="csY8" fmla="*/ 823192 h 920370"/>
                <a:gd name="csX9" fmla="*/ 217855 w 384437"/>
                <a:gd name="csY9" fmla="*/ 452308 h 920370"/>
                <a:gd name="csX10" fmla="*/ 217855 w 384437"/>
                <a:gd name="csY10" fmla="*/ 27764 h 920370"/>
                <a:gd name="csX11" fmla="*/ 245619 w 384437"/>
                <a:gd name="csY11" fmla="*/ 0 h 920370"/>
                <a:gd name="csX12" fmla="*/ 356673 w 384437"/>
                <a:gd name="csY12" fmla="*/ 0 h 920370"/>
                <a:gd name="csX13" fmla="*/ 376305 w 384437"/>
                <a:gd name="csY13" fmla="*/ 8132 h 9203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84437" h="920370">
                  <a:moveTo>
                    <a:pt x="376305" y="8132"/>
                  </a:moveTo>
                  <a:cubicBezTo>
                    <a:pt x="381329" y="13156"/>
                    <a:pt x="384437" y="20097"/>
                    <a:pt x="384437" y="27764"/>
                  </a:cubicBezTo>
                  <a:lnTo>
                    <a:pt x="384437" y="483596"/>
                  </a:lnTo>
                  <a:lnTo>
                    <a:pt x="379460" y="495612"/>
                  </a:lnTo>
                  <a:lnTo>
                    <a:pt x="377762" y="508504"/>
                  </a:lnTo>
                  <a:lnTo>
                    <a:pt x="147989" y="906484"/>
                  </a:lnTo>
                  <a:cubicBezTo>
                    <a:pt x="140322" y="919763"/>
                    <a:pt x="123342" y="924313"/>
                    <a:pt x="110063" y="916646"/>
                  </a:cubicBezTo>
                  <a:lnTo>
                    <a:pt x="13887" y="861119"/>
                  </a:lnTo>
                  <a:cubicBezTo>
                    <a:pt x="607" y="853452"/>
                    <a:pt x="-3943" y="836472"/>
                    <a:pt x="3725" y="823192"/>
                  </a:cubicBezTo>
                  <a:lnTo>
                    <a:pt x="217855" y="452308"/>
                  </a:lnTo>
                  <a:lnTo>
                    <a:pt x="217855" y="27764"/>
                  </a:lnTo>
                  <a:cubicBezTo>
                    <a:pt x="217855" y="12430"/>
                    <a:pt x="230285" y="0"/>
                    <a:pt x="245619" y="0"/>
                  </a:cubicBezTo>
                  <a:lnTo>
                    <a:pt x="356673" y="0"/>
                  </a:lnTo>
                  <a:cubicBezTo>
                    <a:pt x="364340" y="0"/>
                    <a:pt x="371281" y="3108"/>
                    <a:pt x="376305" y="813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9C66C9A-7853-C92D-91E8-9D2CA248EE45}"/>
                </a:ext>
              </a:extLst>
            </p:cNvPr>
            <p:cNvSpPr/>
            <p:nvPr/>
          </p:nvSpPr>
          <p:spPr>
            <a:xfrm rot="19800000">
              <a:off x="3765310" y="4681054"/>
              <a:ext cx="363244" cy="609514"/>
            </a:xfrm>
            <a:custGeom>
              <a:avLst/>
              <a:gdLst>
                <a:gd name="csX0" fmla="*/ 281612 w 363244"/>
                <a:gd name="csY0" fmla="*/ 9073 h 609514"/>
                <a:gd name="csX1" fmla="*/ 290685 w 363244"/>
                <a:gd name="csY1" fmla="*/ 30978 h 609514"/>
                <a:gd name="csX2" fmla="*/ 290685 w 363244"/>
                <a:gd name="csY2" fmla="*/ 88635 h 609514"/>
                <a:gd name="csX3" fmla="*/ 332266 w 363244"/>
                <a:gd name="csY3" fmla="*/ 88635 h 609514"/>
                <a:gd name="csX4" fmla="*/ 363244 w 363244"/>
                <a:gd name="csY4" fmla="*/ 119613 h 609514"/>
                <a:gd name="csX5" fmla="*/ 363244 w 363244"/>
                <a:gd name="csY5" fmla="*/ 578536 h 609514"/>
                <a:gd name="csX6" fmla="*/ 332266 w 363244"/>
                <a:gd name="csY6" fmla="*/ 609514 h 609514"/>
                <a:gd name="csX7" fmla="*/ 103537 w 363244"/>
                <a:gd name="csY7" fmla="*/ 609514 h 609514"/>
                <a:gd name="csX8" fmla="*/ 72559 w 363244"/>
                <a:gd name="csY8" fmla="*/ 578536 h 609514"/>
                <a:gd name="csX9" fmla="*/ 72559 w 363244"/>
                <a:gd name="csY9" fmla="*/ 520879 h 609514"/>
                <a:gd name="csX10" fmla="*/ 30978 w 363244"/>
                <a:gd name="csY10" fmla="*/ 520879 h 609514"/>
                <a:gd name="csX11" fmla="*/ 1 w 363244"/>
                <a:gd name="csY11" fmla="*/ 489901 h 609514"/>
                <a:gd name="csX12" fmla="*/ 0 w 363244"/>
                <a:gd name="csY12" fmla="*/ 30978 h 609514"/>
                <a:gd name="csX13" fmla="*/ 30978 w 363244"/>
                <a:gd name="csY13" fmla="*/ 0 h 609514"/>
                <a:gd name="csX14" fmla="*/ 259708 w 363244"/>
                <a:gd name="csY14" fmla="*/ 0 h 609514"/>
                <a:gd name="csX15" fmla="*/ 281612 w 363244"/>
                <a:gd name="csY15" fmla="*/ 9073 h 6095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363244" h="609514">
                  <a:moveTo>
                    <a:pt x="281612" y="9073"/>
                  </a:moveTo>
                  <a:cubicBezTo>
                    <a:pt x="287218" y="14679"/>
                    <a:pt x="290686" y="22424"/>
                    <a:pt x="290685" y="30978"/>
                  </a:cubicBezTo>
                  <a:lnTo>
                    <a:pt x="290685" y="88635"/>
                  </a:lnTo>
                  <a:lnTo>
                    <a:pt x="332266" y="88635"/>
                  </a:lnTo>
                  <a:cubicBezTo>
                    <a:pt x="349375" y="88635"/>
                    <a:pt x="363244" y="102504"/>
                    <a:pt x="363244" y="119613"/>
                  </a:cubicBezTo>
                  <a:lnTo>
                    <a:pt x="363244" y="578536"/>
                  </a:lnTo>
                  <a:cubicBezTo>
                    <a:pt x="363244" y="595645"/>
                    <a:pt x="349375" y="609514"/>
                    <a:pt x="332266" y="609514"/>
                  </a:cubicBezTo>
                  <a:lnTo>
                    <a:pt x="103537" y="609514"/>
                  </a:lnTo>
                  <a:cubicBezTo>
                    <a:pt x="86428" y="609514"/>
                    <a:pt x="72559" y="595645"/>
                    <a:pt x="72559" y="578536"/>
                  </a:cubicBezTo>
                  <a:lnTo>
                    <a:pt x="72559" y="520879"/>
                  </a:lnTo>
                  <a:lnTo>
                    <a:pt x="30978" y="520879"/>
                  </a:lnTo>
                  <a:cubicBezTo>
                    <a:pt x="13870" y="520879"/>
                    <a:pt x="1" y="507010"/>
                    <a:pt x="1" y="489901"/>
                  </a:cubicBezTo>
                  <a:lnTo>
                    <a:pt x="0" y="30978"/>
                  </a:lnTo>
                  <a:cubicBezTo>
                    <a:pt x="1" y="13869"/>
                    <a:pt x="13870" y="0"/>
                    <a:pt x="30978" y="0"/>
                  </a:cubicBezTo>
                  <a:lnTo>
                    <a:pt x="259708" y="0"/>
                  </a:lnTo>
                  <a:cubicBezTo>
                    <a:pt x="268262" y="0"/>
                    <a:pt x="276007" y="3467"/>
                    <a:pt x="281612" y="907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A596EE45-1A95-DE31-AA80-224ABD44B594}"/>
                </a:ext>
              </a:extLst>
            </p:cNvPr>
            <p:cNvSpPr/>
            <p:nvPr/>
          </p:nvSpPr>
          <p:spPr>
            <a:xfrm rot="19800000">
              <a:off x="3447128" y="4702571"/>
              <a:ext cx="633049" cy="4994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9E82A9C-DC4E-7286-53F3-95CA30871E93}"/>
                </a:ext>
              </a:extLst>
            </p:cNvPr>
            <p:cNvSpPr/>
            <p:nvPr/>
          </p:nvSpPr>
          <p:spPr>
            <a:xfrm rot="21119136">
              <a:off x="3440720" y="4827699"/>
              <a:ext cx="1078168" cy="1287113"/>
            </a:xfrm>
            <a:custGeom>
              <a:avLst/>
              <a:gdLst>
                <a:gd name="csX0" fmla="*/ 260193 w 1078168"/>
                <a:gd name="csY0" fmla="*/ 492131 h 1287113"/>
                <a:gd name="csX1" fmla="*/ 161267 w 1078168"/>
                <a:gd name="csY1" fmla="*/ 540066 h 1287113"/>
                <a:gd name="csX2" fmla="*/ 159197 w 1078168"/>
                <a:gd name="csY2" fmla="*/ 545935 h 1287113"/>
                <a:gd name="csX3" fmla="*/ 96101 w 1078168"/>
                <a:gd name="csY3" fmla="*/ 994072 h 1287113"/>
                <a:gd name="csX4" fmla="*/ 153411 w 1078168"/>
                <a:gd name="csY4" fmla="*/ 1070164 h 1287113"/>
                <a:gd name="csX5" fmla="*/ 174731 w 1078168"/>
                <a:gd name="csY5" fmla="*/ 1073166 h 1287113"/>
                <a:gd name="csX6" fmla="*/ 502670 w 1078168"/>
                <a:gd name="csY6" fmla="*/ 1005152 h 1287113"/>
                <a:gd name="csX7" fmla="*/ 559393 w 1078168"/>
                <a:gd name="csY7" fmla="*/ 602281 h 1287113"/>
                <a:gd name="csX8" fmla="*/ 502083 w 1078168"/>
                <a:gd name="csY8" fmla="*/ 526189 h 1287113"/>
                <a:gd name="csX9" fmla="*/ 811815 w 1078168"/>
                <a:gd name="csY9" fmla="*/ 1132 h 1287113"/>
                <a:gd name="csX10" fmla="*/ 863379 w 1078168"/>
                <a:gd name="csY10" fmla="*/ 31523 h 1287113"/>
                <a:gd name="csX11" fmla="*/ 1062428 w 1078168"/>
                <a:gd name="csY11" fmla="*/ 295808 h 1287113"/>
                <a:gd name="csX12" fmla="*/ 1077400 w 1078168"/>
                <a:gd name="csY12" fmla="*/ 353760 h 1287113"/>
                <a:gd name="csX13" fmla="*/ 1073902 w 1078168"/>
                <a:gd name="csY13" fmla="*/ 363904 h 1287113"/>
                <a:gd name="csX14" fmla="*/ 1029165 w 1078168"/>
                <a:gd name="csY14" fmla="*/ 681644 h 1287113"/>
                <a:gd name="csX15" fmla="*/ 940823 w 1078168"/>
                <a:gd name="csY15" fmla="*/ 748180 h 1287113"/>
                <a:gd name="csX16" fmla="*/ 910162 w 1078168"/>
                <a:gd name="csY16" fmla="*/ 743863 h 1287113"/>
                <a:gd name="csX17" fmla="*/ 856843 w 1078168"/>
                <a:gd name="csY17" fmla="*/ 1122555 h 1287113"/>
                <a:gd name="csX18" fmla="*/ 838060 w 1078168"/>
                <a:gd name="csY18" fmla="*/ 1255960 h 1287113"/>
                <a:gd name="csX19" fmla="*/ 797172 w 1078168"/>
                <a:gd name="csY19" fmla="*/ 1286755 h 1287113"/>
                <a:gd name="csX20" fmla="*/ 512332 w 1078168"/>
                <a:gd name="csY20" fmla="*/ 1246650 h 1287113"/>
                <a:gd name="csX21" fmla="*/ 481537 w 1078168"/>
                <a:gd name="csY21" fmla="*/ 1205762 h 1287113"/>
                <a:gd name="csX22" fmla="*/ 483587 w 1078168"/>
                <a:gd name="csY22" fmla="*/ 1191201 h 1287113"/>
                <a:gd name="csX23" fmla="*/ 103298 w 1078168"/>
                <a:gd name="csY23" fmla="*/ 1137657 h 1287113"/>
                <a:gd name="csX24" fmla="*/ 1187 w 1078168"/>
                <a:gd name="csY24" fmla="*/ 1002081 h 1287113"/>
                <a:gd name="csX25" fmla="*/ 68116 w 1078168"/>
                <a:gd name="csY25" fmla="*/ 526721 h 1287113"/>
                <a:gd name="csX26" fmla="*/ 83969 w 1078168"/>
                <a:gd name="csY26" fmla="*/ 481777 h 1287113"/>
                <a:gd name="csX27" fmla="*/ 110160 w 1078168"/>
                <a:gd name="csY27" fmla="*/ 452692 h 1287113"/>
                <a:gd name="csX28" fmla="*/ 101956 w 1078168"/>
                <a:gd name="csY28" fmla="*/ 440058 h 1287113"/>
                <a:gd name="csX29" fmla="*/ 102433 w 1078168"/>
                <a:gd name="csY29" fmla="*/ 386995 h 1287113"/>
                <a:gd name="csX30" fmla="*/ 210857 w 1078168"/>
                <a:gd name="csY30" fmla="*/ 131743 h 1287113"/>
                <a:gd name="csX31" fmla="*/ 226422 w 1078168"/>
                <a:gd name="csY31" fmla="*/ 109033 h 1287113"/>
                <a:gd name="csX32" fmla="*/ 230300 w 1078168"/>
                <a:gd name="csY32" fmla="*/ 106516 h 1287113"/>
                <a:gd name="csX33" fmla="*/ 235809 w 1078168"/>
                <a:gd name="csY33" fmla="*/ 99796 h 1287113"/>
                <a:gd name="csX34" fmla="*/ 256595 w 1078168"/>
                <a:gd name="csY34" fmla="*/ 88708 h 1287113"/>
                <a:gd name="csX35" fmla="*/ 544599 w 1078168"/>
                <a:gd name="csY35" fmla="*/ 2506 h 1287113"/>
                <a:gd name="csX36" fmla="*/ 568058 w 1078168"/>
                <a:gd name="csY36" fmla="*/ 351 h 1287113"/>
                <a:gd name="csX37" fmla="*/ 572338 w 1078168"/>
                <a:gd name="csY37" fmla="*/ 1686 h 1287113"/>
                <a:gd name="csX38" fmla="*/ 572778 w 1078168"/>
                <a:gd name="csY38" fmla="*/ 1504 h 1287113"/>
                <a:gd name="csX39" fmla="*/ 801507 w 1078168"/>
                <a:gd name="csY39" fmla="*/ 1504 h 1287113"/>
                <a:gd name="csX40" fmla="*/ 801866 w 1078168"/>
                <a:gd name="csY40" fmla="*/ 1653 h 1287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</a:cxnLst>
              <a:rect l="l" t="t" r="r" b="b"/>
              <a:pathLst>
                <a:path w="1078168" h="1287113">
                  <a:moveTo>
                    <a:pt x="260193" y="492131"/>
                  </a:moveTo>
                  <a:lnTo>
                    <a:pt x="161267" y="540066"/>
                  </a:lnTo>
                  <a:lnTo>
                    <a:pt x="159197" y="545935"/>
                  </a:lnTo>
                  <a:lnTo>
                    <a:pt x="96101" y="994072"/>
                  </a:lnTo>
                  <a:cubicBezTo>
                    <a:pt x="90914" y="1030910"/>
                    <a:pt x="116573" y="1064978"/>
                    <a:pt x="153411" y="1070164"/>
                  </a:cubicBezTo>
                  <a:lnTo>
                    <a:pt x="174731" y="1073166"/>
                  </a:lnTo>
                  <a:lnTo>
                    <a:pt x="502670" y="1005152"/>
                  </a:lnTo>
                  <a:lnTo>
                    <a:pt x="559393" y="602281"/>
                  </a:lnTo>
                  <a:cubicBezTo>
                    <a:pt x="564580" y="565444"/>
                    <a:pt x="538921" y="531376"/>
                    <a:pt x="502083" y="526189"/>
                  </a:cubicBezTo>
                  <a:close/>
                  <a:moveTo>
                    <a:pt x="811815" y="1132"/>
                  </a:moveTo>
                  <a:cubicBezTo>
                    <a:pt x="831634" y="3923"/>
                    <a:pt x="850388" y="14273"/>
                    <a:pt x="863379" y="31523"/>
                  </a:cubicBezTo>
                  <a:lnTo>
                    <a:pt x="1062428" y="295808"/>
                  </a:lnTo>
                  <a:cubicBezTo>
                    <a:pt x="1075420" y="313058"/>
                    <a:pt x="1080190" y="333941"/>
                    <a:pt x="1077400" y="353760"/>
                  </a:cubicBezTo>
                  <a:lnTo>
                    <a:pt x="1073902" y="363904"/>
                  </a:lnTo>
                  <a:lnTo>
                    <a:pt x="1029165" y="681644"/>
                  </a:lnTo>
                  <a:cubicBezTo>
                    <a:pt x="1023143" y="724412"/>
                    <a:pt x="983591" y="754201"/>
                    <a:pt x="940823" y="748180"/>
                  </a:cubicBezTo>
                  <a:lnTo>
                    <a:pt x="910162" y="743863"/>
                  </a:lnTo>
                  <a:lnTo>
                    <a:pt x="856843" y="1122555"/>
                  </a:lnTo>
                  <a:lnTo>
                    <a:pt x="838060" y="1255960"/>
                  </a:lnTo>
                  <a:cubicBezTo>
                    <a:pt x="835273" y="1275755"/>
                    <a:pt x="816967" y="1289542"/>
                    <a:pt x="797172" y="1286755"/>
                  </a:cubicBezTo>
                  <a:lnTo>
                    <a:pt x="512332" y="1246650"/>
                  </a:lnTo>
                  <a:cubicBezTo>
                    <a:pt x="492537" y="1243863"/>
                    <a:pt x="478750" y="1225557"/>
                    <a:pt x="481537" y="1205762"/>
                  </a:cubicBezTo>
                  <a:lnTo>
                    <a:pt x="483587" y="1191201"/>
                  </a:lnTo>
                  <a:lnTo>
                    <a:pt x="103298" y="1137657"/>
                  </a:lnTo>
                  <a:cubicBezTo>
                    <a:pt x="37662" y="1128416"/>
                    <a:pt x="-8054" y="1067716"/>
                    <a:pt x="1187" y="1002081"/>
                  </a:cubicBezTo>
                  <a:lnTo>
                    <a:pt x="68116" y="526721"/>
                  </a:lnTo>
                  <a:cubicBezTo>
                    <a:pt x="70426" y="510313"/>
                    <a:pt x="75953" y="495148"/>
                    <a:pt x="83969" y="481777"/>
                  </a:cubicBezTo>
                  <a:lnTo>
                    <a:pt x="110160" y="452692"/>
                  </a:lnTo>
                  <a:lnTo>
                    <a:pt x="101956" y="440058"/>
                  </a:lnTo>
                  <a:cubicBezTo>
                    <a:pt x="95313" y="423605"/>
                    <a:pt x="94947" y="404617"/>
                    <a:pt x="102433" y="386995"/>
                  </a:cubicBezTo>
                  <a:lnTo>
                    <a:pt x="210857" y="131743"/>
                  </a:lnTo>
                  <a:cubicBezTo>
                    <a:pt x="214599" y="122932"/>
                    <a:pt x="219950" y="115296"/>
                    <a:pt x="226422" y="109033"/>
                  </a:cubicBezTo>
                  <a:lnTo>
                    <a:pt x="230300" y="106516"/>
                  </a:lnTo>
                  <a:lnTo>
                    <a:pt x="235809" y="99796"/>
                  </a:lnTo>
                  <a:cubicBezTo>
                    <a:pt x="241748" y="94885"/>
                    <a:pt x="248748" y="91057"/>
                    <a:pt x="256595" y="88708"/>
                  </a:cubicBezTo>
                  <a:lnTo>
                    <a:pt x="544599" y="2506"/>
                  </a:lnTo>
                  <a:cubicBezTo>
                    <a:pt x="552446" y="157"/>
                    <a:pt x="560398" y="-490"/>
                    <a:pt x="568058" y="351"/>
                  </a:cubicBezTo>
                  <a:lnTo>
                    <a:pt x="572338" y="1686"/>
                  </a:lnTo>
                  <a:lnTo>
                    <a:pt x="572778" y="1504"/>
                  </a:lnTo>
                  <a:lnTo>
                    <a:pt x="801507" y="1504"/>
                  </a:lnTo>
                  <a:lnTo>
                    <a:pt x="801866" y="1653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2176090-2818-5AF0-9A49-D267393E0BEE}"/>
              </a:ext>
            </a:extLst>
          </p:cNvPr>
          <p:cNvGrpSpPr/>
          <p:nvPr/>
        </p:nvGrpSpPr>
        <p:grpSpPr>
          <a:xfrm>
            <a:off x="4353916" y="3680991"/>
            <a:ext cx="1370228" cy="2721015"/>
            <a:chOff x="4745585" y="3823765"/>
            <a:chExt cx="1198167" cy="2379334"/>
          </a:xfrm>
        </p:grpSpPr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A06385D3-83D3-CCE3-7EA2-8EF6E9E848E1}"/>
                </a:ext>
              </a:extLst>
            </p:cNvPr>
            <p:cNvSpPr/>
            <p:nvPr/>
          </p:nvSpPr>
          <p:spPr>
            <a:xfrm>
              <a:off x="5584455" y="5985078"/>
              <a:ext cx="215670" cy="218021"/>
            </a:xfrm>
            <a:prstGeom prst="round2SameRect">
              <a:avLst>
                <a:gd name="adj1" fmla="val 10653"/>
                <a:gd name="adj2" fmla="val 4119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42BC8DA-334A-CAF9-F3D9-F6E554B57B56}"/>
                </a:ext>
              </a:extLst>
            </p:cNvPr>
            <p:cNvSpPr/>
            <p:nvPr/>
          </p:nvSpPr>
          <p:spPr>
            <a:xfrm rot="11700000">
              <a:off x="5147501" y="5017552"/>
              <a:ext cx="270501" cy="624537"/>
            </a:xfrm>
            <a:custGeom>
              <a:avLst/>
              <a:gdLst>
                <a:gd name="csX0" fmla="*/ 95931 w 252239"/>
                <a:gd name="csY0" fmla="*/ 553090 h 553090"/>
                <a:gd name="csX1" fmla="*/ 0 w 252239"/>
                <a:gd name="csY1" fmla="*/ 457159 h 553090"/>
                <a:gd name="csX2" fmla="*/ 1356 w 252239"/>
                <a:gd name="csY2" fmla="*/ 432536 h 553090"/>
                <a:gd name="csX3" fmla="*/ 187114 w 252239"/>
                <a:gd name="csY3" fmla="*/ 17839 h 553090"/>
                <a:gd name="csX4" fmla="*/ 218499 w 252239"/>
                <a:gd name="csY4" fmla="*/ 0 h 553090"/>
                <a:gd name="csX5" fmla="*/ 252239 w 252239"/>
                <a:gd name="csY5" fmla="*/ 33740 h 553090"/>
                <a:gd name="csX6" fmla="*/ 221718 w 252239"/>
                <a:gd name="csY6" fmla="*/ 66301 h 553090"/>
                <a:gd name="csX7" fmla="*/ 95746 w 252239"/>
                <a:gd name="csY7" fmla="*/ 548633 h 5530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52239" h="553090">
                  <a:moveTo>
                    <a:pt x="95931" y="553090"/>
                  </a:moveTo>
                  <a:lnTo>
                    <a:pt x="0" y="457159"/>
                  </a:lnTo>
                  <a:lnTo>
                    <a:pt x="1356" y="432536"/>
                  </a:lnTo>
                  <a:cubicBezTo>
                    <a:pt x="22310" y="245035"/>
                    <a:pt x="93015" y="90715"/>
                    <a:pt x="187114" y="17839"/>
                  </a:cubicBezTo>
                  <a:lnTo>
                    <a:pt x="218499" y="0"/>
                  </a:lnTo>
                  <a:lnTo>
                    <a:pt x="252239" y="33740"/>
                  </a:lnTo>
                  <a:lnTo>
                    <a:pt x="221718" y="66301"/>
                  </a:lnTo>
                  <a:cubicBezTo>
                    <a:pt x="143429" y="181907"/>
                    <a:pt x="95746" y="358019"/>
                    <a:pt x="95746" y="548633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3F3B2FB-EE37-4836-C21A-3F4DF21327CF}"/>
                </a:ext>
              </a:extLst>
            </p:cNvPr>
            <p:cNvSpPr/>
            <p:nvPr/>
          </p:nvSpPr>
          <p:spPr>
            <a:xfrm rot="19800000">
              <a:off x="4745585" y="3823765"/>
              <a:ext cx="403090" cy="930747"/>
            </a:xfrm>
            <a:custGeom>
              <a:avLst/>
              <a:gdLst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796826 w 883150"/>
                <a:gd name="csY2" fmla="*/ 928776 h 2039217"/>
                <a:gd name="csX3" fmla="*/ 797594 w 883150"/>
                <a:gd name="csY3" fmla="*/ 928776 h 2039217"/>
                <a:gd name="csX4" fmla="*/ 883150 w 883150"/>
                <a:gd name="csY4" fmla="*/ 2039217 h 2039217"/>
                <a:gd name="csX5" fmla="*/ 375818 w 883150"/>
                <a:gd name="csY5" fmla="*/ 2039217 h 2039217"/>
                <a:gd name="csX6" fmla="*/ 454391 w 883150"/>
                <a:gd name="csY6" fmla="*/ 1019411 h 2039217"/>
                <a:gd name="csX7" fmla="*/ 0 w 883150"/>
                <a:gd name="csY7" fmla="*/ 106597 h 2039217"/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796826 w 883150"/>
                <a:gd name="csY2" fmla="*/ 928776 h 2039217"/>
                <a:gd name="csX3" fmla="*/ 883150 w 883150"/>
                <a:gd name="csY3" fmla="*/ 2039217 h 2039217"/>
                <a:gd name="csX4" fmla="*/ 375818 w 883150"/>
                <a:gd name="csY4" fmla="*/ 2039217 h 2039217"/>
                <a:gd name="csX5" fmla="*/ 454391 w 883150"/>
                <a:gd name="csY5" fmla="*/ 1019411 h 2039217"/>
                <a:gd name="csX6" fmla="*/ 0 w 883150"/>
                <a:gd name="csY6" fmla="*/ 106597 h 2039217"/>
                <a:gd name="csX7" fmla="*/ 184631 w 883150"/>
                <a:gd name="csY7" fmla="*/ 0 h 2039217"/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883150 w 883150"/>
                <a:gd name="csY2" fmla="*/ 2039217 h 2039217"/>
                <a:gd name="csX3" fmla="*/ 375818 w 883150"/>
                <a:gd name="csY3" fmla="*/ 2039217 h 2039217"/>
                <a:gd name="csX4" fmla="*/ 454391 w 883150"/>
                <a:gd name="csY4" fmla="*/ 1019411 h 2039217"/>
                <a:gd name="csX5" fmla="*/ 0 w 883150"/>
                <a:gd name="csY5" fmla="*/ 106597 h 2039217"/>
                <a:gd name="csX6" fmla="*/ 184631 w 883150"/>
                <a:gd name="csY6" fmla="*/ 0 h 20392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83150" h="2039217">
                  <a:moveTo>
                    <a:pt x="184631" y="0"/>
                  </a:moveTo>
                  <a:lnTo>
                    <a:pt x="799281" y="927358"/>
                  </a:lnTo>
                  <a:lnTo>
                    <a:pt x="883150" y="2039217"/>
                  </a:lnTo>
                  <a:lnTo>
                    <a:pt x="375818" y="2039217"/>
                  </a:lnTo>
                  <a:lnTo>
                    <a:pt x="454391" y="1019411"/>
                  </a:lnTo>
                  <a:lnTo>
                    <a:pt x="0" y="106597"/>
                  </a:lnTo>
                  <a:lnTo>
                    <a:pt x="18463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09F11B50-9421-F9CE-A5B7-9A1A7B2F314D}"/>
                </a:ext>
              </a:extLst>
            </p:cNvPr>
            <p:cNvSpPr/>
            <p:nvPr/>
          </p:nvSpPr>
          <p:spPr>
            <a:xfrm rot="19800000">
              <a:off x="5173341" y="4594180"/>
              <a:ext cx="270193" cy="309490"/>
            </a:xfrm>
            <a:prstGeom prst="round2SameRect">
              <a:avLst>
                <a:gd name="adj1" fmla="val 12598"/>
                <a:gd name="adj2" fmla="val 1303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D9FC614D-2225-A967-A70A-850C6743ECFF}"/>
                </a:ext>
              </a:extLst>
            </p:cNvPr>
            <p:cNvSpPr/>
            <p:nvPr/>
          </p:nvSpPr>
          <p:spPr>
            <a:xfrm>
              <a:off x="5503948" y="5906994"/>
              <a:ext cx="376684" cy="143469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DC84E15-FF32-14C8-27DF-ADBD67D8CC28}"/>
                </a:ext>
              </a:extLst>
            </p:cNvPr>
            <p:cNvSpPr/>
            <p:nvPr/>
          </p:nvSpPr>
          <p:spPr>
            <a:xfrm rot="19800000">
              <a:off x="4876037" y="4789073"/>
              <a:ext cx="1067715" cy="1363301"/>
            </a:xfrm>
            <a:custGeom>
              <a:avLst/>
              <a:gdLst>
                <a:gd name="csX0" fmla="*/ 486505 w 1067715"/>
                <a:gd name="csY0" fmla="*/ 109936 h 1363301"/>
                <a:gd name="csX1" fmla="*/ 329200 w 1067715"/>
                <a:gd name="csY1" fmla="*/ 152086 h 1363301"/>
                <a:gd name="csX2" fmla="*/ 109936 w 1067715"/>
                <a:gd name="csY2" fmla="*/ 531862 h 1363301"/>
                <a:gd name="csX3" fmla="*/ 152086 w 1067715"/>
                <a:gd name="csY3" fmla="*/ 689167 h 1363301"/>
                <a:gd name="csX4" fmla="*/ 473476 w 1067715"/>
                <a:gd name="csY4" fmla="*/ 874722 h 1363301"/>
                <a:gd name="csX5" fmla="*/ 544661 w 1067715"/>
                <a:gd name="csY5" fmla="*/ 751426 h 1363301"/>
                <a:gd name="csX6" fmla="*/ 544271 w 1067715"/>
                <a:gd name="csY6" fmla="*/ 749492 h 1363301"/>
                <a:gd name="csX7" fmla="*/ 544271 w 1067715"/>
                <a:gd name="csY7" fmla="*/ 309888 h 1363301"/>
                <a:gd name="csX8" fmla="*/ 544271 w 1067715"/>
                <a:gd name="csY8" fmla="*/ 143287 h 1363301"/>
                <a:gd name="csX9" fmla="*/ 992502 w 1067715"/>
                <a:gd name="csY9" fmla="*/ 29402 h 1363301"/>
                <a:gd name="csX10" fmla="*/ 1066815 w 1067715"/>
                <a:gd name="csY10" fmla="*/ 141514 h 1363301"/>
                <a:gd name="csX11" fmla="*/ 1066815 w 1067715"/>
                <a:gd name="csY11" fmla="*/ 736805 h 1363301"/>
                <a:gd name="csX12" fmla="*/ 1067715 w 1067715"/>
                <a:gd name="csY12" fmla="*/ 749717 h 1363301"/>
                <a:gd name="csX13" fmla="*/ 1065349 w 1067715"/>
                <a:gd name="csY13" fmla="*/ 756755 h 1363301"/>
                <a:gd name="csX14" fmla="*/ 1061462 w 1067715"/>
                <a:gd name="csY14" fmla="*/ 776007 h 1363301"/>
                <a:gd name="csX15" fmla="*/ 1056301 w 1067715"/>
                <a:gd name="csY15" fmla="*/ 783661 h 1363301"/>
                <a:gd name="csX16" fmla="*/ 1054143 w 1067715"/>
                <a:gd name="csY16" fmla="*/ 790080 h 1363301"/>
                <a:gd name="csX17" fmla="*/ 789094 w 1067715"/>
                <a:gd name="csY17" fmla="*/ 1249158 h 1363301"/>
                <a:gd name="csX18" fmla="*/ 797579 w 1067715"/>
                <a:gd name="csY18" fmla="*/ 1260216 h 1363301"/>
                <a:gd name="csX19" fmla="*/ 790845 w 1067715"/>
                <a:gd name="csY19" fmla="*/ 1311361 h 1363301"/>
                <a:gd name="csX20" fmla="*/ 765932 w 1067715"/>
                <a:gd name="csY20" fmla="*/ 1354512 h 1363301"/>
                <a:gd name="csX21" fmla="*/ 741927 w 1067715"/>
                <a:gd name="csY21" fmla="*/ 1360944 h 1363301"/>
                <a:gd name="csX22" fmla="*/ 317020 w 1067715"/>
                <a:gd name="csY22" fmla="*/ 1115624 h 1363301"/>
                <a:gd name="csX23" fmla="*/ 310588 w 1067715"/>
                <a:gd name="csY23" fmla="*/ 1091619 h 1363301"/>
                <a:gd name="csX24" fmla="*/ 335501 w 1067715"/>
                <a:gd name="csY24" fmla="*/ 1048468 h 1363301"/>
                <a:gd name="csX25" fmla="*/ 376427 w 1067715"/>
                <a:gd name="csY25" fmla="*/ 1017064 h 1363301"/>
                <a:gd name="csX26" fmla="*/ 390245 w 1067715"/>
                <a:gd name="csY26" fmla="*/ 1018883 h 1363301"/>
                <a:gd name="csX27" fmla="*/ 426239 w 1067715"/>
                <a:gd name="csY27" fmla="*/ 956539 h 1363301"/>
                <a:gd name="csX28" fmla="*/ 104849 w 1067715"/>
                <a:gd name="csY28" fmla="*/ 770984 h 1363301"/>
                <a:gd name="csX29" fmla="*/ 28119 w 1067715"/>
                <a:gd name="csY29" fmla="*/ 484625 h 1363301"/>
                <a:gd name="csX30" fmla="*/ 247383 w 1067715"/>
                <a:gd name="csY30" fmla="*/ 104849 h 1363301"/>
                <a:gd name="csX31" fmla="*/ 533742 w 1067715"/>
                <a:gd name="csY31" fmla="*/ 28119 h 1363301"/>
                <a:gd name="csX32" fmla="*/ 580471 w 1067715"/>
                <a:gd name="csY32" fmla="*/ 55098 h 1363301"/>
                <a:gd name="csX33" fmla="*/ 618584 w 1067715"/>
                <a:gd name="csY33" fmla="*/ 29402 h 1363301"/>
                <a:gd name="csX34" fmla="*/ 665945 w 1067715"/>
                <a:gd name="csY34" fmla="*/ 19840 h 1363301"/>
                <a:gd name="csX35" fmla="*/ 711730 w 1067715"/>
                <a:gd name="csY35" fmla="*/ 19840 h 1363301"/>
                <a:gd name="csX36" fmla="*/ 945141 w 1067715"/>
                <a:gd name="csY36" fmla="*/ 19840 h 1363301"/>
                <a:gd name="csX37" fmla="*/ 992502 w 1067715"/>
                <a:gd name="csY37" fmla="*/ 29402 h 13633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1067715" h="1363301">
                  <a:moveTo>
                    <a:pt x="486505" y="109936"/>
                  </a:moveTo>
                  <a:cubicBezTo>
                    <a:pt x="431427" y="78137"/>
                    <a:pt x="360999" y="97008"/>
                    <a:pt x="329200" y="152086"/>
                  </a:cubicBezTo>
                  <a:lnTo>
                    <a:pt x="109936" y="531862"/>
                  </a:lnTo>
                  <a:cubicBezTo>
                    <a:pt x="78137" y="586939"/>
                    <a:pt x="97008" y="657368"/>
                    <a:pt x="152086" y="689167"/>
                  </a:cubicBezTo>
                  <a:lnTo>
                    <a:pt x="473476" y="874722"/>
                  </a:lnTo>
                  <a:lnTo>
                    <a:pt x="544661" y="751426"/>
                  </a:lnTo>
                  <a:lnTo>
                    <a:pt x="544271" y="749492"/>
                  </a:lnTo>
                  <a:lnTo>
                    <a:pt x="544271" y="309888"/>
                  </a:lnTo>
                  <a:lnTo>
                    <a:pt x="544271" y="143287"/>
                  </a:lnTo>
                  <a:close/>
                  <a:moveTo>
                    <a:pt x="992502" y="29402"/>
                  </a:moveTo>
                  <a:cubicBezTo>
                    <a:pt x="1036173" y="47873"/>
                    <a:pt x="1066815" y="91115"/>
                    <a:pt x="1066815" y="141514"/>
                  </a:cubicBezTo>
                  <a:lnTo>
                    <a:pt x="1066815" y="736805"/>
                  </a:lnTo>
                  <a:lnTo>
                    <a:pt x="1067715" y="749717"/>
                  </a:lnTo>
                  <a:lnTo>
                    <a:pt x="1065349" y="756755"/>
                  </a:lnTo>
                  <a:lnTo>
                    <a:pt x="1061462" y="776007"/>
                  </a:lnTo>
                  <a:lnTo>
                    <a:pt x="1056301" y="783661"/>
                  </a:lnTo>
                  <a:lnTo>
                    <a:pt x="1054143" y="790080"/>
                  </a:lnTo>
                  <a:lnTo>
                    <a:pt x="789094" y="1249158"/>
                  </a:lnTo>
                  <a:lnTo>
                    <a:pt x="797579" y="1260216"/>
                  </a:lnTo>
                  <a:cubicBezTo>
                    <a:pt x="802043" y="1276878"/>
                    <a:pt x="800151" y="1295242"/>
                    <a:pt x="790845" y="1311361"/>
                  </a:cubicBezTo>
                  <a:lnTo>
                    <a:pt x="765932" y="1354512"/>
                  </a:lnTo>
                  <a:cubicBezTo>
                    <a:pt x="761079" y="1362917"/>
                    <a:pt x="750331" y="1365797"/>
                    <a:pt x="741927" y="1360944"/>
                  </a:cubicBezTo>
                  <a:lnTo>
                    <a:pt x="317020" y="1115624"/>
                  </a:lnTo>
                  <a:cubicBezTo>
                    <a:pt x="308615" y="1110772"/>
                    <a:pt x="305735" y="1100024"/>
                    <a:pt x="310588" y="1091619"/>
                  </a:cubicBezTo>
                  <a:lnTo>
                    <a:pt x="335501" y="1048468"/>
                  </a:lnTo>
                  <a:cubicBezTo>
                    <a:pt x="344807" y="1032349"/>
                    <a:pt x="359766" y="1021529"/>
                    <a:pt x="376427" y="1017064"/>
                  </a:cubicBezTo>
                  <a:lnTo>
                    <a:pt x="390245" y="1018883"/>
                  </a:lnTo>
                  <a:lnTo>
                    <a:pt x="426239" y="956539"/>
                  </a:lnTo>
                  <a:lnTo>
                    <a:pt x="104849" y="770984"/>
                  </a:lnTo>
                  <a:cubicBezTo>
                    <a:pt x="4585" y="713096"/>
                    <a:pt x="-29768" y="584889"/>
                    <a:pt x="28119" y="484625"/>
                  </a:cubicBezTo>
                  <a:lnTo>
                    <a:pt x="247383" y="104849"/>
                  </a:lnTo>
                  <a:cubicBezTo>
                    <a:pt x="305271" y="4584"/>
                    <a:pt x="433478" y="-29768"/>
                    <a:pt x="533742" y="28119"/>
                  </a:cubicBezTo>
                  <a:lnTo>
                    <a:pt x="580471" y="55098"/>
                  </a:lnTo>
                  <a:lnTo>
                    <a:pt x="618584" y="29402"/>
                  </a:lnTo>
                  <a:cubicBezTo>
                    <a:pt x="633141" y="23245"/>
                    <a:pt x="649145" y="19840"/>
                    <a:pt x="665945" y="19840"/>
                  </a:cubicBezTo>
                  <a:lnTo>
                    <a:pt x="711730" y="19840"/>
                  </a:lnTo>
                  <a:lnTo>
                    <a:pt x="945141" y="19840"/>
                  </a:lnTo>
                  <a:cubicBezTo>
                    <a:pt x="961941" y="19840"/>
                    <a:pt x="977945" y="23245"/>
                    <a:pt x="992502" y="29402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79E609B-4D40-3280-A97F-D56756120D51}"/>
              </a:ext>
            </a:extLst>
          </p:cNvPr>
          <p:cNvGrpSpPr/>
          <p:nvPr/>
        </p:nvGrpSpPr>
        <p:grpSpPr>
          <a:xfrm>
            <a:off x="7614884" y="3880525"/>
            <a:ext cx="1096675" cy="2515741"/>
            <a:chOff x="7614884" y="780709"/>
            <a:chExt cx="1096675" cy="2515741"/>
          </a:xfrm>
        </p:grpSpPr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1C09E88B-A0EA-1938-2FE4-3C343B32A999}"/>
                </a:ext>
              </a:extLst>
            </p:cNvPr>
            <p:cNvSpPr/>
            <p:nvPr/>
          </p:nvSpPr>
          <p:spPr>
            <a:xfrm rot="5400000">
              <a:off x="7596493" y="2073875"/>
              <a:ext cx="217321" cy="180539"/>
            </a:xfrm>
            <a:prstGeom prst="round2SameRect">
              <a:avLst>
                <a:gd name="adj1" fmla="val 10653"/>
                <a:gd name="adj2" fmla="val 4119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356439E9-44BC-1B69-48F3-A76A212C6078}"/>
                </a:ext>
              </a:extLst>
            </p:cNvPr>
            <p:cNvGrpSpPr/>
            <p:nvPr/>
          </p:nvGrpSpPr>
          <p:grpSpPr>
            <a:xfrm>
              <a:off x="7759423" y="780709"/>
              <a:ext cx="952136" cy="2515741"/>
              <a:chOff x="6928525" y="2725933"/>
              <a:chExt cx="1008360" cy="2664295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B4107A18-E35A-84FD-E773-AF988026F722}"/>
                  </a:ext>
                </a:extLst>
              </p:cNvPr>
              <p:cNvGrpSpPr/>
              <p:nvPr/>
            </p:nvGrpSpPr>
            <p:grpSpPr>
              <a:xfrm>
                <a:off x="7064690" y="2725933"/>
                <a:ext cx="872195" cy="2664295"/>
                <a:chOff x="6521824" y="1947612"/>
                <a:chExt cx="1498585" cy="4577731"/>
              </a:xfrm>
              <a:grpFill/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68176893-4DE2-8AAF-0B6A-55BE928BDFE1}"/>
                    </a:ext>
                  </a:extLst>
                </p:cNvPr>
                <p:cNvSpPr/>
                <p:nvPr/>
              </p:nvSpPr>
              <p:spPr>
                <a:xfrm rot="4500000">
                  <a:off x="6515602" y="5299740"/>
                  <a:ext cx="1183483" cy="636707"/>
                </a:xfrm>
                <a:custGeom>
                  <a:avLst/>
                  <a:gdLst>
                    <a:gd name="csX0" fmla="*/ 6531 w 1203897"/>
                    <a:gd name="csY0" fmla="*/ 256655 h 636707"/>
                    <a:gd name="csX1" fmla="*/ 321435 w 1203897"/>
                    <a:gd name="csY1" fmla="*/ 0 h 636707"/>
                    <a:gd name="csX2" fmla="*/ 1168208 w 1203897"/>
                    <a:gd name="csY2" fmla="*/ 1 h 636707"/>
                    <a:gd name="csX3" fmla="*/ 1203897 w 1203897"/>
                    <a:gd name="csY3" fmla="*/ 171350 h 636707"/>
                    <a:gd name="csX4" fmla="*/ 321436 w 1203897"/>
                    <a:gd name="csY4" fmla="*/ 171350 h 636707"/>
                    <a:gd name="csX5" fmla="*/ 171350 w 1203897"/>
                    <a:gd name="csY5" fmla="*/ 321436 h 636707"/>
                    <a:gd name="csX6" fmla="*/ 171350 w 1203897"/>
                    <a:gd name="csY6" fmla="*/ 636707 h 636707"/>
                    <a:gd name="csX7" fmla="*/ 0 w 1203897"/>
                    <a:gd name="csY7" fmla="*/ 636707 h 636707"/>
                    <a:gd name="csX8" fmla="*/ 0 w 1203897"/>
                    <a:gd name="csY8" fmla="*/ 321435 h 636707"/>
                    <a:gd name="csX9" fmla="*/ 6531 w 1203897"/>
                    <a:gd name="csY9" fmla="*/ 256655 h 636707"/>
                    <a:gd name="csX0" fmla="*/ 6531 w 1203897"/>
                    <a:gd name="csY0" fmla="*/ 256655 h 636707"/>
                    <a:gd name="csX1" fmla="*/ 321435 w 1203897"/>
                    <a:gd name="csY1" fmla="*/ 0 h 636707"/>
                    <a:gd name="csX2" fmla="*/ 1183483 w 1203897"/>
                    <a:gd name="csY2" fmla="*/ 53399 h 636707"/>
                    <a:gd name="csX3" fmla="*/ 1203897 w 1203897"/>
                    <a:gd name="csY3" fmla="*/ 171350 h 636707"/>
                    <a:gd name="csX4" fmla="*/ 321436 w 1203897"/>
                    <a:gd name="csY4" fmla="*/ 171350 h 636707"/>
                    <a:gd name="csX5" fmla="*/ 171350 w 1203897"/>
                    <a:gd name="csY5" fmla="*/ 321436 h 636707"/>
                    <a:gd name="csX6" fmla="*/ 171350 w 1203897"/>
                    <a:gd name="csY6" fmla="*/ 636707 h 636707"/>
                    <a:gd name="csX7" fmla="*/ 0 w 1203897"/>
                    <a:gd name="csY7" fmla="*/ 636707 h 636707"/>
                    <a:gd name="csX8" fmla="*/ 0 w 1203897"/>
                    <a:gd name="csY8" fmla="*/ 321435 h 636707"/>
                    <a:gd name="csX9" fmla="*/ 6531 w 1203897"/>
                    <a:gd name="csY9" fmla="*/ 256655 h 636707"/>
                    <a:gd name="csX0" fmla="*/ 6531 w 1183483"/>
                    <a:gd name="csY0" fmla="*/ 256655 h 636707"/>
                    <a:gd name="csX1" fmla="*/ 321435 w 1183483"/>
                    <a:gd name="csY1" fmla="*/ 0 h 636707"/>
                    <a:gd name="csX2" fmla="*/ 1183483 w 1183483"/>
                    <a:gd name="csY2" fmla="*/ 53399 h 636707"/>
                    <a:gd name="csX3" fmla="*/ 1181226 w 1183483"/>
                    <a:gd name="csY3" fmla="*/ 145554 h 636707"/>
                    <a:gd name="csX4" fmla="*/ 321436 w 1183483"/>
                    <a:gd name="csY4" fmla="*/ 171350 h 636707"/>
                    <a:gd name="csX5" fmla="*/ 171350 w 1183483"/>
                    <a:gd name="csY5" fmla="*/ 321436 h 636707"/>
                    <a:gd name="csX6" fmla="*/ 171350 w 1183483"/>
                    <a:gd name="csY6" fmla="*/ 636707 h 636707"/>
                    <a:gd name="csX7" fmla="*/ 0 w 1183483"/>
                    <a:gd name="csY7" fmla="*/ 636707 h 636707"/>
                    <a:gd name="csX8" fmla="*/ 0 w 1183483"/>
                    <a:gd name="csY8" fmla="*/ 321435 h 636707"/>
                    <a:gd name="csX9" fmla="*/ 6531 w 1183483"/>
                    <a:gd name="csY9" fmla="*/ 256655 h 6367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1183483" h="636707">
                      <a:moveTo>
                        <a:pt x="6531" y="256655"/>
                      </a:moveTo>
                      <a:cubicBezTo>
                        <a:pt x="36504" y="110183"/>
                        <a:pt x="166102" y="1"/>
                        <a:pt x="321435" y="0"/>
                      </a:cubicBezTo>
                      <a:lnTo>
                        <a:pt x="1183483" y="53399"/>
                      </a:lnTo>
                      <a:cubicBezTo>
                        <a:pt x="1182731" y="84117"/>
                        <a:pt x="1181978" y="114836"/>
                        <a:pt x="1181226" y="145554"/>
                      </a:cubicBezTo>
                      <a:lnTo>
                        <a:pt x="321436" y="171350"/>
                      </a:lnTo>
                      <a:cubicBezTo>
                        <a:pt x="238545" y="171349"/>
                        <a:pt x="171349" y="238545"/>
                        <a:pt x="171350" y="321436"/>
                      </a:cubicBezTo>
                      <a:lnTo>
                        <a:pt x="171350" y="636707"/>
                      </a:lnTo>
                      <a:lnTo>
                        <a:pt x="0" y="636707"/>
                      </a:lnTo>
                      <a:lnTo>
                        <a:pt x="0" y="321435"/>
                      </a:lnTo>
                      <a:cubicBezTo>
                        <a:pt x="0" y="299245"/>
                        <a:pt x="2249" y="277580"/>
                        <a:pt x="6531" y="25665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7" name="二等辺三角形 236">
                  <a:extLst>
                    <a:ext uri="{FF2B5EF4-FFF2-40B4-BE49-F238E27FC236}">
                      <a16:creationId xmlns:a16="http://schemas.microsoft.com/office/drawing/2014/main" id="{ABACFCEB-50FE-7DCF-D05A-3D1C5CE7499F}"/>
                    </a:ext>
                  </a:extLst>
                </p:cNvPr>
                <p:cNvSpPr/>
                <p:nvPr/>
              </p:nvSpPr>
              <p:spPr>
                <a:xfrm>
                  <a:off x="6868623" y="5918917"/>
                  <a:ext cx="721832" cy="371272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D520C16E-49EF-D6BC-1884-6F80C31717CB}"/>
                    </a:ext>
                  </a:extLst>
                </p:cNvPr>
                <p:cNvSpPr/>
                <p:nvPr/>
              </p:nvSpPr>
              <p:spPr>
                <a:xfrm rot="5400000">
                  <a:off x="6348228" y="5107431"/>
                  <a:ext cx="1594478" cy="1088766"/>
                </a:xfrm>
                <a:custGeom>
                  <a:avLst/>
                  <a:gdLst>
                    <a:gd name="csX0" fmla="*/ 0 w 1594478"/>
                    <a:gd name="csY0" fmla="*/ 1055748 h 1088766"/>
                    <a:gd name="csX1" fmla="*/ 0 w 1594478"/>
                    <a:gd name="csY1" fmla="*/ 923680 h 1088766"/>
                    <a:gd name="csX2" fmla="*/ 33018 w 1594478"/>
                    <a:gd name="csY2" fmla="*/ 890662 h 1088766"/>
                    <a:gd name="csX3" fmla="*/ 1396374 w 1594478"/>
                    <a:gd name="csY3" fmla="*/ 890662 h 1088766"/>
                    <a:gd name="csX4" fmla="*/ 1396374 w 1594478"/>
                    <a:gd name="csY4" fmla="*/ 33018 h 1088766"/>
                    <a:gd name="csX5" fmla="*/ 1429392 w 1594478"/>
                    <a:gd name="csY5" fmla="*/ 0 h 1088766"/>
                    <a:gd name="csX6" fmla="*/ 1561460 w 1594478"/>
                    <a:gd name="csY6" fmla="*/ 0 h 1088766"/>
                    <a:gd name="csX7" fmla="*/ 1594478 w 1594478"/>
                    <a:gd name="csY7" fmla="*/ 33018 h 1088766"/>
                    <a:gd name="csX8" fmla="*/ 1594478 w 1594478"/>
                    <a:gd name="csY8" fmla="*/ 1027665 h 1088766"/>
                    <a:gd name="csX9" fmla="*/ 1533377 w 1594478"/>
                    <a:gd name="csY9" fmla="*/ 1088766 h 1088766"/>
                    <a:gd name="csX10" fmla="*/ 1525958 w 1594478"/>
                    <a:gd name="csY10" fmla="*/ 1088766 h 1088766"/>
                    <a:gd name="csX11" fmla="*/ 1457475 w 1594478"/>
                    <a:gd name="csY11" fmla="*/ 1088766 h 1088766"/>
                    <a:gd name="csX12" fmla="*/ 33018 w 1594478"/>
                    <a:gd name="csY12" fmla="*/ 1088766 h 1088766"/>
                    <a:gd name="csX13" fmla="*/ 0 w 1594478"/>
                    <a:gd name="csY13" fmla="*/ 1055748 h 108876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594478" h="1088766">
                      <a:moveTo>
                        <a:pt x="0" y="1055748"/>
                      </a:moveTo>
                      <a:lnTo>
                        <a:pt x="0" y="923680"/>
                      </a:lnTo>
                      <a:cubicBezTo>
                        <a:pt x="0" y="905445"/>
                        <a:pt x="14783" y="890662"/>
                        <a:pt x="33018" y="890662"/>
                      </a:cubicBezTo>
                      <a:lnTo>
                        <a:pt x="1396374" y="890662"/>
                      </a:lnTo>
                      <a:lnTo>
                        <a:pt x="1396374" y="33018"/>
                      </a:lnTo>
                      <a:cubicBezTo>
                        <a:pt x="1396374" y="14783"/>
                        <a:pt x="1411157" y="0"/>
                        <a:pt x="1429392" y="0"/>
                      </a:cubicBezTo>
                      <a:lnTo>
                        <a:pt x="1561460" y="0"/>
                      </a:lnTo>
                      <a:cubicBezTo>
                        <a:pt x="1579695" y="0"/>
                        <a:pt x="1594478" y="14783"/>
                        <a:pt x="1594478" y="33018"/>
                      </a:cubicBezTo>
                      <a:lnTo>
                        <a:pt x="1594478" y="1027665"/>
                      </a:lnTo>
                      <a:cubicBezTo>
                        <a:pt x="1594478" y="1061410"/>
                        <a:pt x="1567122" y="1088766"/>
                        <a:pt x="1533377" y="1088766"/>
                      </a:cubicBezTo>
                      <a:lnTo>
                        <a:pt x="1525958" y="1088766"/>
                      </a:lnTo>
                      <a:lnTo>
                        <a:pt x="1457475" y="1088766"/>
                      </a:lnTo>
                      <a:lnTo>
                        <a:pt x="33018" y="1088766"/>
                      </a:lnTo>
                      <a:cubicBezTo>
                        <a:pt x="14783" y="1088766"/>
                        <a:pt x="0" y="1073983"/>
                        <a:pt x="0" y="10557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B1106F1-3096-29F6-5D9E-42CCD8AB5512}"/>
                    </a:ext>
                  </a:extLst>
                </p:cNvPr>
                <p:cNvSpPr/>
                <p:nvPr/>
              </p:nvSpPr>
              <p:spPr>
                <a:xfrm rot="8100000">
                  <a:off x="6525621" y="1947612"/>
                  <a:ext cx="1011548" cy="1671452"/>
                </a:xfrm>
                <a:custGeom>
                  <a:avLst/>
                  <a:gdLst>
                    <a:gd name="csX0" fmla="*/ 1708 w 1011548"/>
                    <a:gd name="csY0" fmla="*/ 1671452 h 1671452"/>
                    <a:gd name="csX1" fmla="*/ 1708 w 1011548"/>
                    <a:gd name="csY1" fmla="*/ 859956 h 1671452"/>
                    <a:gd name="csX2" fmla="*/ 0 w 1011548"/>
                    <a:gd name="csY2" fmla="*/ 851178 h 1671452"/>
                    <a:gd name="csX3" fmla="*/ 46971 w 1011548"/>
                    <a:gd name="csY3" fmla="*/ 737780 h 1671452"/>
                    <a:gd name="csX4" fmla="*/ 784753 w 1011548"/>
                    <a:gd name="csY4" fmla="*/ 0 h 1671452"/>
                    <a:gd name="csX5" fmla="*/ 1011548 w 1011548"/>
                    <a:gd name="csY5" fmla="*/ 226795 h 1671452"/>
                    <a:gd name="csX6" fmla="*/ 322446 w 1011548"/>
                    <a:gd name="csY6" fmla="*/ 915897 h 1671452"/>
                    <a:gd name="csX7" fmla="*/ 322445 w 1011548"/>
                    <a:gd name="csY7" fmla="*/ 1671452 h 16714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011548" h="1671452">
                      <a:moveTo>
                        <a:pt x="1708" y="1671452"/>
                      </a:moveTo>
                      <a:lnTo>
                        <a:pt x="1708" y="859956"/>
                      </a:lnTo>
                      <a:lnTo>
                        <a:pt x="0" y="851178"/>
                      </a:lnTo>
                      <a:cubicBezTo>
                        <a:pt x="0" y="810136"/>
                        <a:pt x="15657" y="769094"/>
                        <a:pt x="46971" y="737780"/>
                      </a:cubicBezTo>
                      <a:cubicBezTo>
                        <a:pt x="292898" y="491854"/>
                        <a:pt x="538826" y="245927"/>
                        <a:pt x="784753" y="0"/>
                      </a:cubicBezTo>
                      <a:lnTo>
                        <a:pt x="1011548" y="226795"/>
                      </a:lnTo>
                      <a:lnTo>
                        <a:pt x="322446" y="915897"/>
                      </a:lnTo>
                      <a:lnTo>
                        <a:pt x="322445" y="167145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19A25CD8-0E6D-1779-1ECA-1BF6EA7BF111}"/>
                    </a:ext>
                  </a:extLst>
                </p:cNvPr>
                <p:cNvSpPr/>
                <p:nvPr/>
              </p:nvSpPr>
              <p:spPr>
                <a:xfrm>
                  <a:off x="7010957" y="3521483"/>
                  <a:ext cx="520318" cy="346075"/>
                </a:xfrm>
                <a:prstGeom prst="trapezoid">
                  <a:avLst>
                    <a:gd name="adj" fmla="val 2087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CCC4EB89-358B-1425-1A85-CB7BC7E523B5}"/>
                    </a:ext>
                  </a:extLst>
                </p:cNvPr>
                <p:cNvSpPr/>
                <p:nvPr/>
              </p:nvSpPr>
              <p:spPr>
                <a:xfrm>
                  <a:off x="6897094" y="3827727"/>
                  <a:ext cx="748044" cy="320387"/>
                </a:xfrm>
                <a:prstGeom prst="round2SameRect">
                  <a:avLst>
                    <a:gd name="adj1" fmla="val 29241"/>
                    <a:gd name="adj2" fmla="val 411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7148A912-CA02-7CF0-9DCE-B860F5587D96}"/>
                    </a:ext>
                  </a:extLst>
                </p:cNvPr>
                <p:cNvSpPr/>
                <p:nvPr/>
              </p:nvSpPr>
              <p:spPr>
                <a:xfrm>
                  <a:off x="6521824" y="3992218"/>
                  <a:ext cx="1498585" cy="2533125"/>
                </a:xfrm>
                <a:custGeom>
                  <a:avLst/>
                  <a:gdLst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715264 h 2533125"/>
                    <a:gd name="csX4" fmla="*/ 1498585 w 1498585"/>
                    <a:gd name="csY4" fmla="*/ 849017 h 2533125"/>
                    <a:gd name="csX5" fmla="*/ 1498585 w 1498585"/>
                    <a:gd name="csY5" fmla="*/ 2391725 h 2533125"/>
                    <a:gd name="csX6" fmla="*/ 1357185 w 1498585"/>
                    <a:gd name="csY6" fmla="*/ 2533125 h 2533125"/>
                    <a:gd name="csX7" fmla="*/ 1181533 w 1498585"/>
                    <a:gd name="csY7" fmla="*/ 2533125 h 2533125"/>
                    <a:gd name="csX8" fmla="*/ 1040133 w 1498585"/>
                    <a:gd name="csY8" fmla="*/ 2391725 h 2533125"/>
                    <a:gd name="csX9" fmla="*/ 1040133 w 1498585"/>
                    <a:gd name="csY9" fmla="*/ 958269 h 2533125"/>
                    <a:gd name="csX10" fmla="*/ 109252 w 1498585"/>
                    <a:gd name="csY10" fmla="*/ 958269 h 2533125"/>
                    <a:gd name="csX11" fmla="*/ 0 w 1498585"/>
                    <a:gd name="csY11" fmla="*/ 849017 h 2533125"/>
                    <a:gd name="csX12" fmla="*/ 0 w 1498585"/>
                    <a:gd name="csY12" fmla="*/ 280207 h 2533125"/>
                    <a:gd name="csX13" fmla="*/ 280207 w 1498585"/>
                    <a:gd name="csY13" fmla="*/ 0 h 2533125"/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849017 h 2533125"/>
                    <a:gd name="csX4" fmla="*/ 1498585 w 1498585"/>
                    <a:gd name="csY4" fmla="*/ 2391725 h 2533125"/>
                    <a:gd name="csX5" fmla="*/ 1357185 w 1498585"/>
                    <a:gd name="csY5" fmla="*/ 2533125 h 2533125"/>
                    <a:gd name="csX6" fmla="*/ 1181533 w 1498585"/>
                    <a:gd name="csY6" fmla="*/ 2533125 h 2533125"/>
                    <a:gd name="csX7" fmla="*/ 1040133 w 1498585"/>
                    <a:gd name="csY7" fmla="*/ 2391725 h 2533125"/>
                    <a:gd name="csX8" fmla="*/ 1040133 w 1498585"/>
                    <a:gd name="csY8" fmla="*/ 958269 h 2533125"/>
                    <a:gd name="csX9" fmla="*/ 109252 w 1498585"/>
                    <a:gd name="csY9" fmla="*/ 958269 h 2533125"/>
                    <a:gd name="csX10" fmla="*/ 0 w 1498585"/>
                    <a:gd name="csY10" fmla="*/ 849017 h 2533125"/>
                    <a:gd name="csX11" fmla="*/ 0 w 1498585"/>
                    <a:gd name="csY11" fmla="*/ 280207 h 2533125"/>
                    <a:gd name="csX12" fmla="*/ 280207 w 1498585"/>
                    <a:gd name="csY12" fmla="*/ 0 h 2533125"/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2391725 h 2533125"/>
                    <a:gd name="csX4" fmla="*/ 1357185 w 1498585"/>
                    <a:gd name="csY4" fmla="*/ 2533125 h 2533125"/>
                    <a:gd name="csX5" fmla="*/ 1181533 w 1498585"/>
                    <a:gd name="csY5" fmla="*/ 2533125 h 2533125"/>
                    <a:gd name="csX6" fmla="*/ 1040133 w 1498585"/>
                    <a:gd name="csY6" fmla="*/ 2391725 h 2533125"/>
                    <a:gd name="csX7" fmla="*/ 1040133 w 1498585"/>
                    <a:gd name="csY7" fmla="*/ 958269 h 2533125"/>
                    <a:gd name="csX8" fmla="*/ 109252 w 1498585"/>
                    <a:gd name="csY8" fmla="*/ 958269 h 2533125"/>
                    <a:gd name="csX9" fmla="*/ 0 w 1498585"/>
                    <a:gd name="csY9" fmla="*/ 849017 h 2533125"/>
                    <a:gd name="csX10" fmla="*/ 0 w 1498585"/>
                    <a:gd name="csY10" fmla="*/ 280207 h 2533125"/>
                    <a:gd name="csX11" fmla="*/ 280207 w 1498585"/>
                    <a:gd name="csY11" fmla="*/ 0 h 25331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1498585" h="2533125">
                      <a:moveTo>
                        <a:pt x="280207" y="0"/>
                      </a:moveTo>
                      <a:lnTo>
                        <a:pt x="1218378" y="0"/>
                      </a:lnTo>
                      <a:cubicBezTo>
                        <a:pt x="1373132" y="0"/>
                        <a:pt x="1498585" y="125453"/>
                        <a:pt x="1498585" y="280207"/>
                      </a:cubicBezTo>
                      <a:lnTo>
                        <a:pt x="1498585" y="2391725"/>
                      </a:lnTo>
                      <a:cubicBezTo>
                        <a:pt x="1498585" y="2469818"/>
                        <a:pt x="1435278" y="2533125"/>
                        <a:pt x="1357185" y="2533125"/>
                      </a:cubicBezTo>
                      <a:lnTo>
                        <a:pt x="1181533" y="2533125"/>
                      </a:lnTo>
                      <a:cubicBezTo>
                        <a:pt x="1103440" y="2533125"/>
                        <a:pt x="1040133" y="2469818"/>
                        <a:pt x="1040133" y="2391725"/>
                      </a:cubicBezTo>
                      <a:lnTo>
                        <a:pt x="1040133" y="958269"/>
                      </a:lnTo>
                      <a:lnTo>
                        <a:pt x="109252" y="958269"/>
                      </a:lnTo>
                      <a:cubicBezTo>
                        <a:pt x="48914" y="958269"/>
                        <a:pt x="0" y="909355"/>
                        <a:pt x="0" y="849017"/>
                      </a:cubicBezTo>
                      <a:lnTo>
                        <a:pt x="0" y="280207"/>
                      </a:lnTo>
                      <a:cubicBezTo>
                        <a:pt x="0" y="125453"/>
                        <a:pt x="125453" y="0"/>
                        <a:pt x="28020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D54CE157-C422-035F-E14D-F428A846FDD8}"/>
                    </a:ext>
                  </a:extLst>
                </p:cNvPr>
                <p:cNvSpPr/>
                <p:nvPr/>
              </p:nvSpPr>
              <p:spPr>
                <a:xfrm rot="20700000">
                  <a:off x="7038882" y="270250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D736A139-46DE-338E-3EAA-6D6B0C13D1F4}"/>
                    </a:ext>
                  </a:extLst>
                </p:cNvPr>
                <p:cNvSpPr/>
                <p:nvPr/>
              </p:nvSpPr>
              <p:spPr>
                <a:xfrm rot="20700000">
                  <a:off x="7038882" y="2830136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8C8890F6-987B-111D-ABA5-E272B1E0887C}"/>
                    </a:ext>
                  </a:extLst>
                </p:cNvPr>
                <p:cNvSpPr/>
                <p:nvPr/>
              </p:nvSpPr>
              <p:spPr>
                <a:xfrm rot="20700000">
                  <a:off x="7038882" y="295777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2ABC9DBD-F1ED-9D3E-3D52-98F5EBB59D4F}"/>
                    </a:ext>
                  </a:extLst>
                </p:cNvPr>
                <p:cNvSpPr/>
                <p:nvPr/>
              </p:nvSpPr>
              <p:spPr>
                <a:xfrm rot="20700000">
                  <a:off x="7038882" y="3085406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F9DC3BC6-D0A8-079A-C42C-6F9935FCC702}"/>
                    </a:ext>
                  </a:extLst>
                </p:cNvPr>
                <p:cNvSpPr/>
                <p:nvPr/>
              </p:nvSpPr>
              <p:spPr>
                <a:xfrm rot="20700000">
                  <a:off x="7038882" y="321304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AAEEBD82-B5BF-5CE9-3AE5-88C400AB6ED6}"/>
                    </a:ext>
                  </a:extLst>
                </p:cNvPr>
                <p:cNvSpPr/>
                <p:nvPr/>
              </p:nvSpPr>
              <p:spPr>
                <a:xfrm rot="20700000">
                  <a:off x="7038882" y="3340677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38FBC778-9118-C420-8CD9-52ED98C8DA25}"/>
                  </a:ext>
                </a:extLst>
              </p:cNvPr>
              <p:cNvSpPr/>
              <p:nvPr/>
            </p:nvSpPr>
            <p:spPr>
              <a:xfrm>
                <a:off x="7299548" y="3986535"/>
                <a:ext cx="411512" cy="4115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9175F009-761A-9004-A83F-8CAB6CC12EE5}"/>
                  </a:ext>
                </a:extLst>
              </p:cNvPr>
              <p:cNvSpPr/>
              <p:nvPr/>
            </p:nvSpPr>
            <p:spPr>
              <a:xfrm rot="5400000">
                <a:off x="7147962" y="3827959"/>
                <a:ext cx="284804" cy="723678"/>
              </a:xfrm>
              <a:prstGeom prst="round2SameRect">
                <a:avLst>
                  <a:gd name="adj1" fmla="val 50000"/>
                  <a:gd name="adj2" fmla="val 1560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4013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189C1-459D-AAF8-5FD5-CF47F8D67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CF036EC-2E6C-B121-1079-618D3D378B18}"/>
              </a:ext>
            </a:extLst>
          </p:cNvPr>
          <p:cNvSpPr txBox="1"/>
          <p:nvPr/>
        </p:nvSpPr>
        <p:spPr>
          <a:xfrm>
            <a:off x="3706525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給油ノズルのイラスト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A8400BE-7369-72E9-B008-C49E8CE82FD8}"/>
              </a:ext>
            </a:extLst>
          </p:cNvPr>
          <p:cNvGrpSpPr/>
          <p:nvPr/>
        </p:nvGrpSpPr>
        <p:grpSpPr>
          <a:xfrm>
            <a:off x="1064568" y="980728"/>
            <a:ext cx="1656184" cy="2315722"/>
            <a:chOff x="3025870" y="4262421"/>
            <a:chExt cx="1493018" cy="2087579"/>
          </a:xfrm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55C2C37C-E21B-7D5E-78B8-38D9A7EA0DE6}"/>
                </a:ext>
              </a:extLst>
            </p:cNvPr>
            <p:cNvSpPr/>
            <p:nvPr/>
          </p:nvSpPr>
          <p:spPr>
            <a:xfrm>
              <a:off x="4078298" y="6131979"/>
              <a:ext cx="215670" cy="218021"/>
            </a:xfrm>
            <a:prstGeom prst="round2SameRect">
              <a:avLst>
                <a:gd name="adj1" fmla="val 10653"/>
                <a:gd name="adj2" fmla="val 4119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3B8E4AE9-7970-5911-238F-3E28567CEB66}"/>
                </a:ext>
              </a:extLst>
            </p:cNvPr>
            <p:cNvSpPr/>
            <p:nvPr/>
          </p:nvSpPr>
          <p:spPr>
            <a:xfrm>
              <a:off x="4027388" y="6043079"/>
              <a:ext cx="317489" cy="179921"/>
            </a:xfrm>
            <a:prstGeom prst="round2SameRect">
              <a:avLst>
                <a:gd name="adj1" fmla="val 10653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FCF69E83-1A8E-E0A8-D40E-697DA09336AA}"/>
                </a:ext>
              </a:extLst>
            </p:cNvPr>
            <p:cNvSpPr/>
            <p:nvPr/>
          </p:nvSpPr>
          <p:spPr>
            <a:xfrm rot="1800000">
              <a:off x="3505381" y="5287693"/>
              <a:ext cx="378929" cy="589073"/>
            </a:xfrm>
            <a:custGeom>
              <a:avLst/>
              <a:gdLst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59617 w 378929"/>
                <a:gd name="csY8" fmla="*/ 172240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85553 w 378929"/>
                <a:gd name="csY8" fmla="*/ 1600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85553 w 378929"/>
                <a:gd name="csY8" fmla="*/ 1600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75264"/>
                <a:gd name="csX1" fmla="*/ 73140 w 378929"/>
                <a:gd name="csY1" fmla="*/ 1993 h 575264"/>
                <a:gd name="csX2" fmla="*/ 335859 w 378929"/>
                <a:gd name="csY2" fmla="*/ 72389 h 575264"/>
                <a:gd name="csX3" fmla="*/ 376936 w 378929"/>
                <a:gd name="csY3" fmla="*/ 143535 h 575264"/>
                <a:gd name="csX4" fmla="*/ 375799 w 378929"/>
                <a:gd name="csY4" fmla="*/ 145017 h 575264"/>
                <a:gd name="csX5" fmla="*/ 375799 w 378929"/>
                <a:gd name="csY5" fmla="*/ 517173 h 575264"/>
                <a:gd name="csX6" fmla="*/ 317708 w 378929"/>
                <a:gd name="csY6" fmla="*/ 575264 h 575264"/>
                <a:gd name="csX7" fmla="*/ 259617 w 378929"/>
                <a:gd name="csY7" fmla="*/ 517173 h 575264"/>
                <a:gd name="csX8" fmla="*/ 294993 w 378929"/>
                <a:gd name="csY8" fmla="*/ 157314 h 575264"/>
                <a:gd name="csX9" fmla="*/ 43070 w 378929"/>
                <a:gd name="csY9" fmla="*/ 114216 h 575264"/>
                <a:gd name="csX10" fmla="*/ 1993 w 378929"/>
                <a:gd name="csY10" fmla="*/ 43070 h 575264"/>
                <a:gd name="csX11" fmla="*/ 29059 w 378929"/>
                <a:gd name="csY11" fmla="*/ 7797 h 575264"/>
                <a:gd name="csX0" fmla="*/ 29059 w 378929"/>
                <a:gd name="csY0" fmla="*/ 7797 h 588742"/>
                <a:gd name="csX1" fmla="*/ 73140 w 378929"/>
                <a:gd name="csY1" fmla="*/ 1993 h 588742"/>
                <a:gd name="csX2" fmla="*/ 335859 w 378929"/>
                <a:gd name="csY2" fmla="*/ 72389 h 588742"/>
                <a:gd name="csX3" fmla="*/ 376936 w 378929"/>
                <a:gd name="csY3" fmla="*/ 143535 h 588742"/>
                <a:gd name="csX4" fmla="*/ 375799 w 378929"/>
                <a:gd name="csY4" fmla="*/ 145017 h 588742"/>
                <a:gd name="csX5" fmla="*/ 375799 w 378929"/>
                <a:gd name="csY5" fmla="*/ 517173 h 588742"/>
                <a:gd name="csX6" fmla="*/ 341988 w 378929"/>
                <a:gd name="csY6" fmla="*/ 588742 h 588742"/>
                <a:gd name="csX7" fmla="*/ 259617 w 378929"/>
                <a:gd name="csY7" fmla="*/ 517173 h 588742"/>
                <a:gd name="csX8" fmla="*/ 294993 w 378929"/>
                <a:gd name="csY8" fmla="*/ 157314 h 588742"/>
                <a:gd name="csX9" fmla="*/ 43070 w 378929"/>
                <a:gd name="csY9" fmla="*/ 114216 h 588742"/>
                <a:gd name="csX10" fmla="*/ 1993 w 378929"/>
                <a:gd name="csY10" fmla="*/ 43070 h 588742"/>
                <a:gd name="csX11" fmla="*/ 29059 w 378929"/>
                <a:gd name="csY11" fmla="*/ 7797 h 588742"/>
                <a:gd name="csX0" fmla="*/ 29059 w 378929"/>
                <a:gd name="csY0" fmla="*/ 7797 h 589099"/>
                <a:gd name="csX1" fmla="*/ 73140 w 378929"/>
                <a:gd name="csY1" fmla="*/ 1993 h 589099"/>
                <a:gd name="csX2" fmla="*/ 335859 w 378929"/>
                <a:gd name="csY2" fmla="*/ 72389 h 589099"/>
                <a:gd name="csX3" fmla="*/ 376936 w 378929"/>
                <a:gd name="csY3" fmla="*/ 143535 h 589099"/>
                <a:gd name="csX4" fmla="*/ 375799 w 378929"/>
                <a:gd name="csY4" fmla="*/ 145017 h 589099"/>
                <a:gd name="csX5" fmla="*/ 375799 w 378929"/>
                <a:gd name="csY5" fmla="*/ 517173 h 589099"/>
                <a:gd name="csX6" fmla="*/ 341988 w 378929"/>
                <a:gd name="csY6" fmla="*/ 588742 h 589099"/>
                <a:gd name="csX7" fmla="*/ 259617 w 378929"/>
                <a:gd name="csY7" fmla="*/ 517173 h 589099"/>
                <a:gd name="csX8" fmla="*/ 294993 w 378929"/>
                <a:gd name="csY8" fmla="*/ 157314 h 589099"/>
                <a:gd name="csX9" fmla="*/ 43070 w 378929"/>
                <a:gd name="csY9" fmla="*/ 114216 h 589099"/>
                <a:gd name="csX10" fmla="*/ 1993 w 378929"/>
                <a:gd name="csY10" fmla="*/ 43070 h 589099"/>
                <a:gd name="csX11" fmla="*/ 29059 w 378929"/>
                <a:gd name="csY11" fmla="*/ 7797 h 589099"/>
                <a:gd name="csX0" fmla="*/ 29059 w 378929"/>
                <a:gd name="csY0" fmla="*/ 7797 h 589073"/>
                <a:gd name="csX1" fmla="*/ 73140 w 378929"/>
                <a:gd name="csY1" fmla="*/ 1993 h 589073"/>
                <a:gd name="csX2" fmla="*/ 335859 w 378929"/>
                <a:gd name="csY2" fmla="*/ 72389 h 589073"/>
                <a:gd name="csX3" fmla="*/ 376936 w 378929"/>
                <a:gd name="csY3" fmla="*/ 143535 h 589073"/>
                <a:gd name="csX4" fmla="*/ 375799 w 378929"/>
                <a:gd name="csY4" fmla="*/ 145017 h 589073"/>
                <a:gd name="csX5" fmla="*/ 375799 w 378929"/>
                <a:gd name="csY5" fmla="*/ 517173 h 589073"/>
                <a:gd name="csX6" fmla="*/ 341988 w 378929"/>
                <a:gd name="csY6" fmla="*/ 588742 h 589073"/>
                <a:gd name="csX7" fmla="*/ 273967 w 378929"/>
                <a:gd name="csY7" fmla="*/ 489640 h 589073"/>
                <a:gd name="csX8" fmla="*/ 294993 w 378929"/>
                <a:gd name="csY8" fmla="*/ 157314 h 589073"/>
                <a:gd name="csX9" fmla="*/ 43070 w 378929"/>
                <a:gd name="csY9" fmla="*/ 114216 h 589073"/>
                <a:gd name="csX10" fmla="*/ 1993 w 378929"/>
                <a:gd name="csY10" fmla="*/ 43070 h 589073"/>
                <a:gd name="csX11" fmla="*/ 29059 w 378929"/>
                <a:gd name="csY11" fmla="*/ 7797 h 589073"/>
                <a:gd name="csX0" fmla="*/ 29059 w 378929"/>
                <a:gd name="csY0" fmla="*/ 7797 h 589073"/>
                <a:gd name="csX1" fmla="*/ 73140 w 378929"/>
                <a:gd name="csY1" fmla="*/ 1993 h 589073"/>
                <a:gd name="csX2" fmla="*/ 335859 w 378929"/>
                <a:gd name="csY2" fmla="*/ 72389 h 589073"/>
                <a:gd name="csX3" fmla="*/ 376936 w 378929"/>
                <a:gd name="csY3" fmla="*/ 143535 h 589073"/>
                <a:gd name="csX4" fmla="*/ 375799 w 378929"/>
                <a:gd name="csY4" fmla="*/ 145017 h 589073"/>
                <a:gd name="csX5" fmla="*/ 375799 w 378929"/>
                <a:gd name="csY5" fmla="*/ 517173 h 589073"/>
                <a:gd name="csX6" fmla="*/ 341988 w 378929"/>
                <a:gd name="csY6" fmla="*/ 588742 h 589073"/>
                <a:gd name="csX7" fmla="*/ 273967 w 378929"/>
                <a:gd name="csY7" fmla="*/ 489640 h 589073"/>
                <a:gd name="csX8" fmla="*/ 311172 w 378929"/>
                <a:gd name="csY8" fmla="*/ 142474 h 589073"/>
                <a:gd name="csX9" fmla="*/ 43070 w 378929"/>
                <a:gd name="csY9" fmla="*/ 114216 h 589073"/>
                <a:gd name="csX10" fmla="*/ 1993 w 378929"/>
                <a:gd name="csY10" fmla="*/ 43070 h 589073"/>
                <a:gd name="csX11" fmla="*/ 29059 w 378929"/>
                <a:gd name="csY11" fmla="*/ 7797 h 5890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8929" h="589073">
                  <a:moveTo>
                    <a:pt x="29059" y="7797"/>
                  </a:moveTo>
                  <a:cubicBezTo>
                    <a:pt x="41934" y="363"/>
                    <a:pt x="57645" y="-2159"/>
                    <a:pt x="73140" y="1993"/>
                  </a:cubicBezTo>
                  <a:lnTo>
                    <a:pt x="335859" y="72389"/>
                  </a:lnTo>
                  <a:cubicBezTo>
                    <a:pt x="366849" y="80692"/>
                    <a:pt x="385239" y="112546"/>
                    <a:pt x="376936" y="143535"/>
                  </a:cubicBezTo>
                  <a:lnTo>
                    <a:pt x="375799" y="145017"/>
                  </a:lnTo>
                  <a:lnTo>
                    <a:pt x="375799" y="517173"/>
                  </a:lnTo>
                  <a:cubicBezTo>
                    <a:pt x="375799" y="549256"/>
                    <a:pt x="358960" y="593331"/>
                    <a:pt x="341988" y="588742"/>
                  </a:cubicBezTo>
                  <a:cubicBezTo>
                    <a:pt x="325016" y="584153"/>
                    <a:pt x="279103" y="564018"/>
                    <a:pt x="273967" y="489640"/>
                  </a:cubicBezTo>
                  <a:cubicBezTo>
                    <a:pt x="268831" y="415262"/>
                    <a:pt x="299380" y="262427"/>
                    <a:pt x="311172" y="142474"/>
                  </a:cubicBezTo>
                  <a:cubicBezTo>
                    <a:pt x="221129" y="92199"/>
                    <a:pt x="115252" y="133557"/>
                    <a:pt x="43070" y="114216"/>
                  </a:cubicBezTo>
                  <a:cubicBezTo>
                    <a:pt x="12080" y="105913"/>
                    <a:pt x="-6311" y="74059"/>
                    <a:pt x="1993" y="43070"/>
                  </a:cubicBezTo>
                  <a:cubicBezTo>
                    <a:pt x="6145" y="27575"/>
                    <a:pt x="16184" y="15230"/>
                    <a:pt x="29059" y="779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D30AA39-47D0-A004-29E0-CF772F28DC7C}"/>
                </a:ext>
              </a:extLst>
            </p:cNvPr>
            <p:cNvSpPr/>
            <p:nvPr/>
          </p:nvSpPr>
          <p:spPr>
            <a:xfrm rot="18000000">
              <a:off x="3293836" y="3994455"/>
              <a:ext cx="384437" cy="920370"/>
            </a:xfrm>
            <a:custGeom>
              <a:avLst/>
              <a:gdLst>
                <a:gd name="csX0" fmla="*/ 376305 w 384437"/>
                <a:gd name="csY0" fmla="*/ 8132 h 920370"/>
                <a:gd name="csX1" fmla="*/ 384437 w 384437"/>
                <a:gd name="csY1" fmla="*/ 27764 h 920370"/>
                <a:gd name="csX2" fmla="*/ 384437 w 384437"/>
                <a:gd name="csY2" fmla="*/ 483596 h 920370"/>
                <a:gd name="csX3" fmla="*/ 379460 w 384437"/>
                <a:gd name="csY3" fmla="*/ 495612 h 920370"/>
                <a:gd name="csX4" fmla="*/ 377762 w 384437"/>
                <a:gd name="csY4" fmla="*/ 508504 h 920370"/>
                <a:gd name="csX5" fmla="*/ 147989 w 384437"/>
                <a:gd name="csY5" fmla="*/ 906484 h 920370"/>
                <a:gd name="csX6" fmla="*/ 110063 w 384437"/>
                <a:gd name="csY6" fmla="*/ 916646 h 920370"/>
                <a:gd name="csX7" fmla="*/ 13887 w 384437"/>
                <a:gd name="csY7" fmla="*/ 861119 h 920370"/>
                <a:gd name="csX8" fmla="*/ 3725 w 384437"/>
                <a:gd name="csY8" fmla="*/ 823192 h 920370"/>
                <a:gd name="csX9" fmla="*/ 217855 w 384437"/>
                <a:gd name="csY9" fmla="*/ 452308 h 920370"/>
                <a:gd name="csX10" fmla="*/ 217855 w 384437"/>
                <a:gd name="csY10" fmla="*/ 27764 h 920370"/>
                <a:gd name="csX11" fmla="*/ 245619 w 384437"/>
                <a:gd name="csY11" fmla="*/ 0 h 920370"/>
                <a:gd name="csX12" fmla="*/ 356673 w 384437"/>
                <a:gd name="csY12" fmla="*/ 0 h 920370"/>
                <a:gd name="csX13" fmla="*/ 376305 w 384437"/>
                <a:gd name="csY13" fmla="*/ 8132 h 9203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84437" h="920370">
                  <a:moveTo>
                    <a:pt x="376305" y="8132"/>
                  </a:moveTo>
                  <a:cubicBezTo>
                    <a:pt x="381329" y="13156"/>
                    <a:pt x="384437" y="20097"/>
                    <a:pt x="384437" y="27764"/>
                  </a:cubicBezTo>
                  <a:lnTo>
                    <a:pt x="384437" y="483596"/>
                  </a:lnTo>
                  <a:lnTo>
                    <a:pt x="379460" y="495612"/>
                  </a:lnTo>
                  <a:lnTo>
                    <a:pt x="377762" y="508504"/>
                  </a:lnTo>
                  <a:lnTo>
                    <a:pt x="147989" y="906484"/>
                  </a:lnTo>
                  <a:cubicBezTo>
                    <a:pt x="140322" y="919763"/>
                    <a:pt x="123342" y="924313"/>
                    <a:pt x="110063" y="916646"/>
                  </a:cubicBezTo>
                  <a:lnTo>
                    <a:pt x="13887" y="861119"/>
                  </a:lnTo>
                  <a:cubicBezTo>
                    <a:pt x="607" y="853452"/>
                    <a:pt x="-3943" y="836472"/>
                    <a:pt x="3725" y="823192"/>
                  </a:cubicBezTo>
                  <a:lnTo>
                    <a:pt x="217855" y="452308"/>
                  </a:lnTo>
                  <a:lnTo>
                    <a:pt x="217855" y="27764"/>
                  </a:lnTo>
                  <a:cubicBezTo>
                    <a:pt x="217855" y="12430"/>
                    <a:pt x="230285" y="0"/>
                    <a:pt x="245619" y="0"/>
                  </a:cubicBezTo>
                  <a:lnTo>
                    <a:pt x="356673" y="0"/>
                  </a:lnTo>
                  <a:cubicBezTo>
                    <a:pt x="364340" y="0"/>
                    <a:pt x="371281" y="3108"/>
                    <a:pt x="376305" y="813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3A8A79EE-E7BB-4BD4-BD7E-FD92E4A1D857}"/>
                </a:ext>
              </a:extLst>
            </p:cNvPr>
            <p:cNvSpPr/>
            <p:nvPr/>
          </p:nvSpPr>
          <p:spPr>
            <a:xfrm rot="19800000">
              <a:off x="3765310" y="4681054"/>
              <a:ext cx="363244" cy="609514"/>
            </a:xfrm>
            <a:custGeom>
              <a:avLst/>
              <a:gdLst>
                <a:gd name="csX0" fmla="*/ 281612 w 363244"/>
                <a:gd name="csY0" fmla="*/ 9073 h 609514"/>
                <a:gd name="csX1" fmla="*/ 290685 w 363244"/>
                <a:gd name="csY1" fmla="*/ 30978 h 609514"/>
                <a:gd name="csX2" fmla="*/ 290685 w 363244"/>
                <a:gd name="csY2" fmla="*/ 88635 h 609514"/>
                <a:gd name="csX3" fmla="*/ 332266 w 363244"/>
                <a:gd name="csY3" fmla="*/ 88635 h 609514"/>
                <a:gd name="csX4" fmla="*/ 363244 w 363244"/>
                <a:gd name="csY4" fmla="*/ 119613 h 609514"/>
                <a:gd name="csX5" fmla="*/ 363244 w 363244"/>
                <a:gd name="csY5" fmla="*/ 578536 h 609514"/>
                <a:gd name="csX6" fmla="*/ 332266 w 363244"/>
                <a:gd name="csY6" fmla="*/ 609514 h 609514"/>
                <a:gd name="csX7" fmla="*/ 103537 w 363244"/>
                <a:gd name="csY7" fmla="*/ 609514 h 609514"/>
                <a:gd name="csX8" fmla="*/ 72559 w 363244"/>
                <a:gd name="csY8" fmla="*/ 578536 h 609514"/>
                <a:gd name="csX9" fmla="*/ 72559 w 363244"/>
                <a:gd name="csY9" fmla="*/ 520879 h 609514"/>
                <a:gd name="csX10" fmla="*/ 30978 w 363244"/>
                <a:gd name="csY10" fmla="*/ 520879 h 609514"/>
                <a:gd name="csX11" fmla="*/ 1 w 363244"/>
                <a:gd name="csY11" fmla="*/ 489901 h 609514"/>
                <a:gd name="csX12" fmla="*/ 0 w 363244"/>
                <a:gd name="csY12" fmla="*/ 30978 h 609514"/>
                <a:gd name="csX13" fmla="*/ 30978 w 363244"/>
                <a:gd name="csY13" fmla="*/ 0 h 609514"/>
                <a:gd name="csX14" fmla="*/ 259708 w 363244"/>
                <a:gd name="csY14" fmla="*/ 0 h 609514"/>
                <a:gd name="csX15" fmla="*/ 281612 w 363244"/>
                <a:gd name="csY15" fmla="*/ 9073 h 6095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363244" h="609514">
                  <a:moveTo>
                    <a:pt x="281612" y="9073"/>
                  </a:moveTo>
                  <a:cubicBezTo>
                    <a:pt x="287218" y="14679"/>
                    <a:pt x="290686" y="22424"/>
                    <a:pt x="290685" y="30978"/>
                  </a:cubicBezTo>
                  <a:lnTo>
                    <a:pt x="290685" y="88635"/>
                  </a:lnTo>
                  <a:lnTo>
                    <a:pt x="332266" y="88635"/>
                  </a:lnTo>
                  <a:cubicBezTo>
                    <a:pt x="349375" y="88635"/>
                    <a:pt x="363244" y="102504"/>
                    <a:pt x="363244" y="119613"/>
                  </a:cubicBezTo>
                  <a:lnTo>
                    <a:pt x="363244" y="578536"/>
                  </a:lnTo>
                  <a:cubicBezTo>
                    <a:pt x="363244" y="595645"/>
                    <a:pt x="349375" y="609514"/>
                    <a:pt x="332266" y="609514"/>
                  </a:cubicBezTo>
                  <a:lnTo>
                    <a:pt x="103537" y="609514"/>
                  </a:lnTo>
                  <a:cubicBezTo>
                    <a:pt x="86428" y="609514"/>
                    <a:pt x="72559" y="595645"/>
                    <a:pt x="72559" y="578536"/>
                  </a:cubicBezTo>
                  <a:lnTo>
                    <a:pt x="72559" y="520879"/>
                  </a:lnTo>
                  <a:lnTo>
                    <a:pt x="30978" y="520879"/>
                  </a:lnTo>
                  <a:cubicBezTo>
                    <a:pt x="13870" y="520879"/>
                    <a:pt x="1" y="507010"/>
                    <a:pt x="1" y="489901"/>
                  </a:cubicBezTo>
                  <a:lnTo>
                    <a:pt x="0" y="30978"/>
                  </a:lnTo>
                  <a:cubicBezTo>
                    <a:pt x="1" y="13869"/>
                    <a:pt x="13870" y="0"/>
                    <a:pt x="30978" y="0"/>
                  </a:cubicBezTo>
                  <a:lnTo>
                    <a:pt x="259708" y="0"/>
                  </a:lnTo>
                  <a:cubicBezTo>
                    <a:pt x="268262" y="0"/>
                    <a:pt x="276007" y="3467"/>
                    <a:pt x="281612" y="907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566A4BC1-F379-174E-3A4D-268743D6A655}"/>
                </a:ext>
              </a:extLst>
            </p:cNvPr>
            <p:cNvSpPr/>
            <p:nvPr/>
          </p:nvSpPr>
          <p:spPr>
            <a:xfrm rot="19800000">
              <a:off x="3447128" y="4702571"/>
              <a:ext cx="633049" cy="4994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B2B9F1FD-BFA5-5AB3-37D5-70D7D2C99E29}"/>
                </a:ext>
              </a:extLst>
            </p:cNvPr>
            <p:cNvSpPr/>
            <p:nvPr/>
          </p:nvSpPr>
          <p:spPr>
            <a:xfrm rot="21119136">
              <a:off x="3440720" y="4827699"/>
              <a:ext cx="1078168" cy="1287113"/>
            </a:xfrm>
            <a:custGeom>
              <a:avLst/>
              <a:gdLst>
                <a:gd name="csX0" fmla="*/ 260193 w 1078168"/>
                <a:gd name="csY0" fmla="*/ 492131 h 1287113"/>
                <a:gd name="csX1" fmla="*/ 161267 w 1078168"/>
                <a:gd name="csY1" fmla="*/ 540066 h 1287113"/>
                <a:gd name="csX2" fmla="*/ 159197 w 1078168"/>
                <a:gd name="csY2" fmla="*/ 545935 h 1287113"/>
                <a:gd name="csX3" fmla="*/ 96101 w 1078168"/>
                <a:gd name="csY3" fmla="*/ 994072 h 1287113"/>
                <a:gd name="csX4" fmla="*/ 153411 w 1078168"/>
                <a:gd name="csY4" fmla="*/ 1070164 h 1287113"/>
                <a:gd name="csX5" fmla="*/ 174731 w 1078168"/>
                <a:gd name="csY5" fmla="*/ 1073166 h 1287113"/>
                <a:gd name="csX6" fmla="*/ 502670 w 1078168"/>
                <a:gd name="csY6" fmla="*/ 1005152 h 1287113"/>
                <a:gd name="csX7" fmla="*/ 559393 w 1078168"/>
                <a:gd name="csY7" fmla="*/ 602281 h 1287113"/>
                <a:gd name="csX8" fmla="*/ 502083 w 1078168"/>
                <a:gd name="csY8" fmla="*/ 526189 h 1287113"/>
                <a:gd name="csX9" fmla="*/ 811815 w 1078168"/>
                <a:gd name="csY9" fmla="*/ 1132 h 1287113"/>
                <a:gd name="csX10" fmla="*/ 863379 w 1078168"/>
                <a:gd name="csY10" fmla="*/ 31523 h 1287113"/>
                <a:gd name="csX11" fmla="*/ 1062428 w 1078168"/>
                <a:gd name="csY11" fmla="*/ 295808 h 1287113"/>
                <a:gd name="csX12" fmla="*/ 1077400 w 1078168"/>
                <a:gd name="csY12" fmla="*/ 353760 h 1287113"/>
                <a:gd name="csX13" fmla="*/ 1073902 w 1078168"/>
                <a:gd name="csY13" fmla="*/ 363904 h 1287113"/>
                <a:gd name="csX14" fmla="*/ 1029165 w 1078168"/>
                <a:gd name="csY14" fmla="*/ 681644 h 1287113"/>
                <a:gd name="csX15" fmla="*/ 940823 w 1078168"/>
                <a:gd name="csY15" fmla="*/ 748180 h 1287113"/>
                <a:gd name="csX16" fmla="*/ 910162 w 1078168"/>
                <a:gd name="csY16" fmla="*/ 743863 h 1287113"/>
                <a:gd name="csX17" fmla="*/ 856843 w 1078168"/>
                <a:gd name="csY17" fmla="*/ 1122555 h 1287113"/>
                <a:gd name="csX18" fmla="*/ 838060 w 1078168"/>
                <a:gd name="csY18" fmla="*/ 1255960 h 1287113"/>
                <a:gd name="csX19" fmla="*/ 797172 w 1078168"/>
                <a:gd name="csY19" fmla="*/ 1286755 h 1287113"/>
                <a:gd name="csX20" fmla="*/ 512332 w 1078168"/>
                <a:gd name="csY20" fmla="*/ 1246650 h 1287113"/>
                <a:gd name="csX21" fmla="*/ 481537 w 1078168"/>
                <a:gd name="csY21" fmla="*/ 1205762 h 1287113"/>
                <a:gd name="csX22" fmla="*/ 483587 w 1078168"/>
                <a:gd name="csY22" fmla="*/ 1191201 h 1287113"/>
                <a:gd name="csX23" fmla="*/ 103298 w 1078168"/>
                <a:gd name="csY23" fmla="*/ 1137657 h 1287113"/>
                <a:gd name="csX24" fmla="*/ 1187 w 1078168"/>
                <a:gd name="csY24" fmla="*/ 1002081 h 1287113"/>
                <a:gd name="csX25" fmla="*/ 68116 w 1078168"/>
                <a:gd name="csY25" fmla="*/ 526721 h 1287113"/>
                <a:gd name="csX26" fmla="*/ 83969 w 1078168"/>
                <a:gd name="csY26" fmla="*/ 481777 h 1287113"/>
                <a:gd name="csX27" fmla="*/ 110160 w 1078168"/>
                <a:gd name="csY27" fmla="*/ 452692 h 1287113"/>
                <a:gd name="csX28" fmla="*/ 101956 w 1078168"/>
                <a:gd name="csY28" fmla="*/ 440058 h 1287113"/>
                <a:gd name="csX29" fmla="*/ 102433 w 1078168"/>
                <a:gd name="csY29" fmla="*/ 386995 h 1287113"/>
                <a:gd name="csX30" fmla="*/ 210857 w 1078168"/>
                <a:gd name="csY30" fmla="*/ 131743 h 1287113"/>
                <a:gd name="csX31" fmla="*/ 226422 w 1078168"/>
                <a:gd name="csY31" fmla="*/ 109033 h 1287113"/>
                <a:gd name="csX32" fmla="*/ 230300 w 1078168"/>
                <a:gd name="csY32" fmla="*/ 106516 h 1287113"/>
                <a:gd name="csX33" fmla="*/ 235809 w 1078168"/>
                <a:gd name="csY33" fmla="*/ 99796 h 1287113"/>
                <a:gd name="csX34" fmla="*/ 256595 w 1078168"/>
                <a:gd name="csY34" fmla="*/ 88708 h 1287113"/>
                <a:gd name="csX35" fmla="*/ 544599 w 1078168"/>
                <a:gd name="csY35" fmla="*/ 2506 h 1287113"/>
                <a:gd name="csX36" fmla="*/ 568058 w 1078168"/>
                <a:gd name="csY36" fmla="*/ 351 h 1287113"/>
                <a:gd name="csX37" fmla="*/ 572338 w 1078168"/>
                <a:gd name="csY37" fmla="*/ 1686 h 1287113"/>
                <a:gd name="csX38" fmla="*/ 572778 w 1078168"/>
                <a:gd name="csY38" fmla="*/ 1504 h 1287113"/>
                <a:gd name="csX39" fmla="*/ 801507 w 1078168"/>
                <a:gd name="csY39" fmla="*/ 1504 h 1287113"/>
                <a:gd name="csX40" fmla="*/ 801866 w 1078168"/>
                <a:gd name="csY40" fmla="*/ 1653 h 1287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</a:cxnLst>
              <a:rect l="l" t="t" r="r" b="b"/>
              <a:pathLst>
                <a:path w="1078168" h="1287113">
                  <a:moveTo>
                    <a:pt x="260193" y="492131"/>
                  </a:moveTo>
                  <a:lnTo>
                    <a:pt x="161267" y="540066"/>
                  </a:lnTo>
                  <a:lnTo>
                    <a:pt x="159197" y="545935"/>
                  </a:lnTo>
                  <a:lnTo>
                    <a:pt x="96101" y="994072"/>
                  </a:lnTo>
                  <a:cubicBezTo>
                    <a:pt x="90914" y="1030910"/>
                    <a:pt x="116573" y="1064978"/>
                    <a:pt x="153411" y="1070164"/>
                  </a:cubicBezTo>
                  <a:lnTo>
                    <a:pt x="174731" y="1073166"/>
                  </a:lnTo>
                  <a:lnTo>
                    <a:pt x="502670" y="1005152"/>
                  </a:lnTo>
                  <a:lnTo>
                    <a:pt x="559393" y="602281"/>
                  </a:lnTo>
                  <a:cubicBezTo>
                    <a:pt x="564580" y="565444"/>
                    <a:pt x="538921" y="531376"/>
                    <a:pt x="502083" y="526189"/>
                  </a:cubicBezTo>
                  <a:close/>
                  <a:moveTo>
                    <a:pt x="811815" y="1132"/>
                  </a:moveTo>
                  <a:cubicBezTo>
                    <a:pt x="831634" y="3923"/>
                    <a:pt x="850388" y="14273"/>
                    <a:pt x="863379" y="31523"/>
                  </a:cubicBezTo>
                  <a:lnTo>
                    <a:pt x="1062428" y="295808"/>
                  </a:lnTo>
                  <a:cubicBezTo>
                    <a:pt x="1075420" y="313058"/>
                    <a:pt x="1080190" y="333941"/>
                    <a:pt x="1077400" y="353760"/>
                  </a:cubicBezTo>
                  <a:lnTo>
                    <a:pt x="1073902" y="363904"/>
                  </a:lnTo>
                  <a:lnTo>
                    <a:pt x="1029165" y="681644"/>
                  </a:lnTo>
                  <a:cubicBezTo>
                    <a:pt x="1023143" y="724412"/>
                    <a:pt x="983591" y="754201"/>
                    <a:pt x="940823" y="748180"/>
                  </a:cubicBezTo>
                  <a:lnTo>
                    <a:pt x="910162" y="743863"/>
                  </a:lnTo>
                  <a:lnTo>
                    <a:pt x="856843" y="1122555"/>
                  </a:lnTo>
                  <a:lnTo>
                    <a:pt x="838060" y="1255960"/>
                  </a:lnTo>
                  <a:cubicBezTo>
                    <a:pt x="835273" y="1275755"/>
                    <a:pt x="816967" y="1289542"/>
                    <a:pt x="797172" y="1286755"/>
                  </a:cubicBezTo>
                  <a:lnTo>
                    <a:pt x="512332" y="1246650"/>
                  </a:lnTo>
                  <a:cubicBezTo>
                    <a:pt x="492537" y="1243863"/>
                    <a:pt x="478750" y="1225557"/>
                    <a:pt x="481537" y="1205762"/>
                  </a:cubicBezTo>
                  <a:lnTo>
                    <a:pt x="483587" y="1191201"/>
                  </a:lnTo>
                  <a:lnTo>
                    <a:pt x="103298" y="1137657"/>
                  </a:lnTo>
                  <a:cubicBezTo>
                    <a:pt x="37662" y="1128416"/>
                    <a:pt x="-8054" y="1067716"/>
                    <a:pt x="1187" y="1002081"/>
                  </a:cubicBezTo>
                  <a:lnTo>
                    <a:pt x="68116" y="526721"/>
                  </a:lnTo>
                  <a:cubicBezTo>
                    <a:pt x="70426" y="510313"/>
                    <a:pt x="75953" y="495148"/>
                    <a:pt x="83969" y="481777"/>
                  </a:cubicBezTo>
                  <a:lnTo>
                    <a:pt x="110160" y="452692"/>
                  </a:lnTo>
                  <a:lnTo>
                    <a:pt x="101956" y="440058"/>
                  </a:lnTo>
                  <a:cubicBezTo>
                    <a:pt x="95313" y="423605"/>
                    <a:pt x="94947" y="404617"/>
                    <a:pt x="102433" y="386995"/>
                  </a:cubicBezTo>
                  <a:lnTo>
                    <a:pt x="210857" y="131743"/>
                  </a:lnTo>
                  <a:cubicBezTo>
                    <a:pt x="214599" y="122932"/>
                    <a:pt x="219950" y="115296"/>
                    <a:pt x="226422" y="109033"/>
                  </a:cubicBezTo>
                  <a:lnTo>
                    <a:pt x="230300" y="106516"/>
                  </a:lnTo>
                  <a:lnTo>
                    <a:pt x="235809" y="99796"/>
                  </a:lnTo>
                  <a:cubicBezTo>
                    <a:pt x="241748" y="94885"/>
                    <a:pt x="248748" y="91057"/>
                    <a:pt x="256595" y="88708"/>
                  </a:cubicBezTo>
                  <a:lnTo>
                    <a:pt x="544599" y="2506"/>
                  </a:lnTo>
                  <a:cubicBezTo>
                    <a:pt x="552446" y="157"/>
                    <a:pt x="560398" y="-490"/>
                    <a:pt x="568058" y="351"/>
                  </a:cubicBezTo>
                  <a:lnTo>
                    <a:pt x="572338" y="1686"/>
                  </a:lnTo>
                  <a:lnTo>
                    <a:pt x="572778" y="1504"/>
                  </a:lnTo>
                  <a:lnTo>
                    <a:pt x="801507" y="1504"/>
                  </a:lnTo>
                  <a:lnTo>
                    <a:pt x="801866" y="1653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C447C4D2-A158-7DB1-B7D3-D5CFBD62BDB8}"/>
              </a:ext>
            </a:extLst>
          </p:cNvPr>
          <p:cNvGrpSpPr/>
          <p:nvPr/>
        </p:nvGrpSpPr>
        <p:grpSpPr>
          <a:xfrm>
            <a:off x="4353916" y="581175"/>
            <a:ext cx="1370228" cy="2721015"/>
            <a:chOff x="4745585" y="3823765"/>
            <a:chExt cx="1198167" cy="2379334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2561BDE3-F839-6258-4BE4-CE265D173524}"/>
                </a:ext>
              </a:extLst>
            </p:cNvPr>
            <p:cNvSpPr/>
            <p:nvPr/>
          </p:nvSpPr>
          <p:spPr>
            <a:xfrm>
              <a:off x="5584455" y="5985078"/>
              <a:ext cx="215670" cy="218021"/>
            </a:xfrm>
            <a:prstGeom prst="round2SameRect">
              <a:avLst>
                <a:gd name="adj1" fmla="val 10653"/>
                <a:gd name="adj2" fmla="val 4119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1673ED4D-9147-A50D-F5E2-C63031E14926}"/>
                </a:ext>
              </a:extLst>
            </p:cNvPr>
            <p:cNvSpPr/>
            <p:nvPr/>
          </p:nvSpPr>
          <p:spPr>
            <a:xfrm rot="11700000">
              <a:off x="5147501" y="5017552"/>
              <a:ext cx="270501" cy="624537"/>
            </a:xfrm>
            <a:custGeom>
              <a:avLst/>
              <a:gdLst>
                <a:gd name="csX0" fmla="*/ 95931 w 252239"/>
                <a:gd name="csY0" fmla="*/ 553090 h 553090"/>
                <a:gd name="csX1" fmla="*/ 0 w 252239"/>
                <a:gd name="csY1" fmla="*/ 457159 h 553090"/>
                <a:gd name="csX2" fmla="*/ 1356 w 252239"/>
                <a:gd name="csY2" fmla="*/ 432536 h 553090"/>
                <a:gd name="csX3" fmla="*/ 187114 w 252239"/>
                <a:gd name="csY3" fmla="*/ 17839 h 553090"/>
                <a:gd name="csX4" fmla="*/ 218499 w 252239"/>
                <a:gd name="csY4" fmla="*/ 0 h 553090"/>
                <a:gd name="csX5" fmla="*/ 252239 w 252239"/>
                <a:gd name="csY5" fmla="*/ 33740 h 553090"/>
                <a:gd name="csX6" fmla="*/ 221718 w 252239"/>
                <a:gd name="csY6" fmla="*/ 66301 h 553090"/>
                <a:gd name="csX7" fmla="*/ 95746 w 252239"/>
                <a:gd name="csY7" fmla="*/ 548633 h 5530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52239" h="553090">
                  <a:moveTo>
                    <a:pt x="95931" y="553090"/>
                  </a:moveTo>
                  <a:lnTo>
                    <a:pt x="0" y="457159"/>
                  </a:lnTo>
                  <a:lnTo>
                    <a:pt x="1356" y="432536"/>
                  </a:lnTo>
                  <a:cubicBezTo>
                    <a:pt x="22310" y="245035"/>
                    <a:pt x="93015" y="90715"/>
                    <a:pt x="187114" y="17839"/>
                  </a:cubicBezTo>
                  <a:lnTo>
                    <a:pt x="218499" y="0"/>
                  </a:lnTo>
                  <a:lnTo>
                    <a:pt x="252239" y="33740"/>
                  </a:lnTo>
                  <a:lnTo>
                    <a:pt x="221718" y="66301"/>
                  </a:lnTo>
                  <a:cubicBezTo>
                    <a:pt x="143429" y="181907"/>
                    <a:pt x="95746" y="358019"/>
                    <a:pt x="95746" y="548633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51328190-9930-B48D-3C60-F6EDC4876C86}"/>
                </a:ext>
              </a:extLst>
            </p:cNvPr>
            <p:cNvSpPr/>
            <p:nvPr/>
          </p:nvSpPr>
          <p:spPr>
            <a:xfrm rot="19800000">
              <a:off x="4745585" y="3823765"/>
              <a:ext cx="403090" cy="930747"/>
            </a:xfrm>
            <a:custGeom>
              <a:avLst/>
              <a:gdLst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796826 w 883150"/>
                <a:gd name="csY2" fmla="*/ 928776 h 2039217"/>
                <a:gd name="csX3" fmla="*/ 797594 w 883150"/>
                <a:gd name="csY3" fmla="*/ 928776 h 2039217"/>
                <a:gd name="csX4" fmla="*/ 883150 w 883150"/>
                <a:gd name="csY4" fmla="*/ 2039217 h 2039217"/>
                <a:gd name="csX5" fmla="*/ 375818 w 883150"/>
                <a:gd name="csY5" fmla="*/ 2039217 h 2039217"/>
                <a:gd name="csX6" fmla="*/ 454391 w 883150"/>
                <a:gd name="csY6" fmla="*/ 1019411 h 2039217"/>
                <a:gd name="csX7" fmla="*/ 0 w 883150"/>
                <a:gd name="csY7" fmla="*/ 106597 h 2039217"/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796826 w 883150"/>
                <a:gd name="csY2" fmla="*/ 928776 h 2039217"/>
                <a:gd name="csX3" fmla="*/ 883150 w 883150"/>
                <a:gd name="csY3" fmla="*/ 2039217 h 2039217"/>
                <a:gd name="csX4" fmla="*/ 375818 w 883150"/>
                <a:gd name="csY4" fmla="*/ 2039217 h 2039217"/>
                <a:gd name="csX5" fmla="*/ 454391 w 883150"/>
                <a:gd name="csY5" fmla="*/ 1019411 h 2039217"/>
                <a:gd name="csX6" fmla="*/ 0 w 883150"/>
                <a:gd name="csY6" fmla="*/ 106597 h 2039217"/>
                <a:gd name="csX7" fmla="*/ 184631 w 883150"/>
                <a:gd name="csY7" fmla="*/ 0 h 2039217"/>
                <a:gd name="csX0" fmla="*/ 184631 w 883150"/>
                <a:gd name="csY0" fmla="*/ 0 h 2039217"/>
                <a:gd name="csX1" fmla="*/ 799281 w 883150"/>
                <a:gd name="csY1" fmla="*/ 927358 h 2039217"/>
                <a:gd name="csX2" fmla="*/ 883150 w 883150"/>
                <a:gd name="csY2" fmla="*/ 2039217 h 2039217"/>
                <a:gd name="csX3" fmla="*/ 375818 w 883150"/>
                <a:gd name="csY3" fmla="*/ 2039217 h 2039217"/>
                <a:gd name="csX4" fmla="*/ 454391 w 883150"/>
                <a:gd name="csY4" fmla="*/ 1019411 h 2039217"/>
                <a:gd name="csX5" fmla="*/ 0 w 883150"/>
                <a:gd name="csY5" fmla="*/ 106597 h 2039217"/>
                <a:gd name="csX6" fmla="*/ 184631 w 883150"/>
                <a:gd name="csY6" fmla="*/ 0 h 20392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83150" h="2039217">
                  <a:moveTo>
                    <a:pt x="184631" y="0"/>
                  </a:moveTo>
                  <a:lnTo>
                    <a:pt x="799281" y="927358"/>
                  </a:lnTo>
                  <a:lnTo>
                    <a:pt x="883150" y="2039217"/>
                  </a:lnTo>
                  <a:lnTo>
                    <a:pt x="375818" y="2039217"/>
                  </a:lnTo>
                  <a:lnTo>
                    <a:pt x="454391" y="1019411"/>
                  </a:lnTo>
                  <a:lnTo>
                    <a:pt x="0" y="106597"/>
                  </a:lnTo>
                  <a:lnTo>
                    <a:pt x="18463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BF1436C9-00F9-CAAE-6D6E-7106BD673EB5}"/>
                </a:ext>
              </a:extLst>
            </p:cNvPr>
            <p:cNvSpPr/>
            <p:nvPr/>
          </p:nvSpPr>
          <p:spPr>
            <a:xfrm rot="19800000">
              <a:off x="5173341" y="4594180"/>
              <a:ext cx="270193" cy="309490"/>
            </a:xfrm>
            <a:prstGeom prst="round2SameRect">
              <a:avLst>
                <a:gd name="adj1" fmla="val 12598"/>
                <a:gd name="adj2" fmla="val 1303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2B09A598-7C5E-4E09-9A92-3431762BA868}"/>
                </a:ext>
              </a:extLst>
            </p:cNvPr>
            <p:cNvSpPr/>
            <p:nvPr/>
          </p:nvSpPr>
          <p:spPr>
            <a:xfrm>
              <a:off x="5503948" y="5906994"/>
              <a:ext cx="376684" cy="143469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8D6611D-68DC-AD62-69AD-2B0AB44ED268}"/>
                </a:ext>
              </a:extLst>
            </p:cNvPr>
            <p:cNvSpPr/>
            <p:nvPr/>
          </p:nvSpPr>
          <p:spPr>
            <a:xfrm rot="19800000">
              <a:off x="4876037" y="4789073"/>
              <a:ext cx="1067715" cy="1363301"/>
            </a:xfrm>
            <a:custGeom>
              <a:avLst/>
              <a:gdLst>
                <a:gd name="csX0" fmla="*/ 486505 w 1067715"/>
                <a:gd name="csY0" fmla="*/ 109936 h 1363301"/>
                <a:gd name="csX1" fmla="*/ 329200 w 1067715"/>
                <a:gd name="csY1" fmla="*/ 152086 h 1363301"/>
                <a:gd name="csX2" fmla="*/ 109936 w 1067715"/>
                <a:gd name="csY2" fmla="*/ 531862 h 1363301"/>
                <a:gd name="csX3" fmla="*/ 152086 w 1067715"/>
                <a:gd name="csY3" fmla="*/ 689167 h 1363301"/>
                <a:gd name="csX4" fmla="*/ 473476 w 1067715"/>
                <a:gd name="csY4" fmla="*/ 874722 h 1363301"/>
                <a:gd name="csX5" fmla="*/ 544661 w 1067715"/>
                <a:gd name="csY5" fmla="*/ 751426 h 1363301"/>
                <a:gd name="csX6" fmla="*/ 544271 w 1067715"/>
                <a:gd name="csY6" fmla="*/ 749492 h 1363301"/>
                <a:gd name="csX7" fmla="*/ 544271 w 1067715"/>
                <a:gd name="csY7" fmla="*/ 309888 h 1363301"/>
                <a:gd name="csX8" fmla="*/ 544271 w 1067715"/>
                <a:gd name="csY8" fmla="*/ 143287 h 1363301"/>
                <a:gd name="csX9" fmla="*/ 992502 w 1067715"/>
                <a:gd name="csY9" fmla="*/ 29402 h 1363301"/>
                <a:gd name="csX10" fmla="*/ 1066815 w 1067715"/>
                <a:gd name="csY10" fmla="*/ 141514 h 1363301"/>
                <a:gd name="csX11" fmla="*/ 1066815 w 1067715"/>
                <a:gd name="csY11" fmla="*/ 736805 h 1363301"/>
                <a:gd name="csX12" fmla="*/ 1067715 w 1067715"/>
                <a:gd name="csY12" fmla="*/ 749717 h 1363301"/>
                <a:gd name="csX13" fmla="*/ 1065349 w 1067715"/>
                <a:gd name="csY13" fmla="*/ 756755 h 1363301"/>
                <a:gd name="csX14" fmla="*/ 1061462 w 1067715"/>
                <a:gd name="csY14" fmla="*/ 776007 h 1363301"/>
                <a:gd name="csX15" fmla="*/ 1056301 w 1067715"/>
                <a:gd name="csY15" fmla="*/ 783661 h 1363301"/>
                <a:gd name="csX16" fmla="*/ 1054143 w 1067715"/>
                <a:gd name="csY16" fmla="*/ 790080 h 1363301"/>
                <a:gd name="csX17" fmla="*/ 789094 w 1067715"/>
                <a:gd name="csY17" fmla="*/ 1249158 h 1363301"/>
                <a:gd name="csX18" fmla="*/ 797579 w 1067715"/>
                <a:gd name="csY18" fmla="*/ 1260216 h 1363301"/>
                <a:gd name="csX19" fmla="*/ 790845 w 1067715"/>
                <a:gd name="csY19" fmla="*/ 1311361 h 1363301"/>
                <a:gd name="csX20" fmla="*/ 765932 w 1067715"/>
                <a:gd name="csY20" fmla="*/ 1354512 h 1363301"/>
                <a:gd name="csX21" fmla="*/ 741927 w 1067715"/>
                <a:gd name="csY21" fmla="*/ 1360944 h 1363301"/>
                <a:gd name="csX22" fmla="*/ 317020 w 1067715"/>
                <a:gd name="csY22" fmla="*/ 1115624 h 1363301"/>
                <a:gd name="csX23" fmla="*/ 310588 w 1067715"/>
                <a:gd name="csY23" fmla="*/ 1091619 h 1363301"/>
                <a:gd name="csX24" fmla="*/ 335501 w 1067715"/>
                <a:gd name="csY24" fmla="*/ 1048468 h 1363301"/>
                <a:gd name="csX25" fmla="*/ 376427 w 1067715"/>
                <a:gd name="csY25" fmla="*/ 1017064 h 1363301"/>
                <a:gd name="csX26" fmla="*/ 390245 w 1067715"/>
                <a:gd name="csY26" fmla="*/ 1018883 h 1363301"/>
                <a:gd name="csX27" fmla="*/ 426239 w 1067715"/>
                <a:gd name="csY27" fmla="*/ 956539 h 1363301"/>
                <a:gd name="csX28" fmla="*/ 104849 w 1067715"/>
                <a:gd name="csY28" fmla="*/ 770984 h 1363301"/>
                <a:gd name="csX29" fmla="*/ 28119 w 1067715"/>
                <a:gd name="csY29" fmla="*/ 484625 h 1363301"/>
                <a:gd name="csX30" fmla="*/ 247383 w 1067715"/>
                <a:gd name="csY30" fmla="*/ 104849 h 1363301"/>
                <a:gd name="csX31" fmla="*/ 533742 w 1067715"/>
                <a:gd name="csY31" fmla="*/ 28119 h 1363301"/>
                <a:gd name="csX32" fmla="*/ 580471 w 1067715"/>
                <a:gd name="csY32" fmla="*/ 55098 h 1363301"/>
                <a:gd name="csX33" fmla="*/ 618584 w 1067715"/>
                <a:gd name="csY33" fmla="*/ 29402 h 1363301"/>
                <a:gd name="csX34" fmla="*/ 665945 w 1067715"/>
                <a:gd name="csY34" fmla="*/ 19840 h 1363301"/>
                <a:gd name="csX35" fmla="*/ 711730 w 1067715"/>
                <a:gd name="csY35" fmla="*/ 19840 h 1363301"/>
                <a:gd name="csX36" fmla="*/ 945141 w 1067715"/>
                <a:gd name="csY36" fmla="*/ 19840 h 1363301"/>
                <a:gd name="csX37" fmla="*/ 992502 w 1067715"/>
                <a:gd name="csY37" fmla="*/ 29402 h 13633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1067715" h="1363301">
                  <a:moveTo>
                    <a:pt x="486505" y="109936"/>
                  </a:moveTo>
                  <a:cubicBezTo>
                    <a:pt x="431427" y="78137"/>
                    <a:pt x="360999" y="97008"/>
                    <a:pt x="329200" y="152086"/>
                  </a:cubicBezTo>
                  <a:lnTo>
                    <a:pt x="109936" y="531862"/>
                  </a:lnTo>
                  <a:cubicBezTo>
                    <a:pt x="78137" y="586939"/>
                    <a:pt x="97008" y="657368"/>
                    <a:pt x="152086" y="689167"/>
                  </a:cubicBezTo>
                  <a:lnTo>
                    <a:pt x="473476" y="874722"/>
                  </a:lnTo>
                  <a:lnTo>
                    <a:pt x="544661" y="751426"/>
                  </a:lnTo>
                  <a:lnTo>
                    <a:pt x="544271" y="749492"/>
                  </a:lnTo>
                  <a:lnTo>
                    <a:pt x="544271" y="309888"/>
                  </a:lnTo>
                  <a:lnTo>
                    <a:pt x="544271" y="143287"/>
                  </a:lnTo>
                  <a:close/>
                  <a:moveTo>
                    <a:pt x="992502" y="29402"/>
                  </a:moveTo>
                  <a:cubicBezTo>
                    <a:pt x="1036173" y="47873"/>
                    <a:pt x="1066815" y="91115"/>
                    <a:pt x="1066815" y="141514"/>
                  </a:cubicBezTo>
                  <a:lnTo>
                    <a:pt x="1066815" y="736805"/>
                  </a:lnTo>
                  <a:lnTo>
                    <a:pt x="1067715" y="749717"/>
                  </a:lnTo>
                  <a:lnTo>
                    <a:pt x="1065349" y="756755"/>
                  </a:lnTo>
                  <a:lnTo>
                    <a:pt x="1061462" y="776007"/>
                  </a:lnTo>
                  <a:lnTo>
                    <a:pt x="1056301" y="783661"/>
                  </a:lnTo>
                  <a:lnTo>
                    <a:pt x="1054143" y="790080"/>
                  </a:lnTo>
                  <a:lnTo>
                    <a:pt x="789094" y="1249158"/>
                  </a:lnTo>
                  <a:lnTo>
                    <a:pt x="797579" y="1260216"/>
                  </a:lnTo>
                  <a:cubicBezTo>
                    <a:pt x="802043" y="1276878"/>
                    <a:pt x="800151" y="1295242"/>
                    <a:pt x="790845" y="1311361"/>
                  </a:cubicBezTo>
                  <a:lnTo>
                    <a:pt x="765932" y="1354512"/>
                  </a:lnTo>
                  <a:cubicBezTo>
                    <a:pt x="761079" y="1362917"/>
                    <a:pt x="750331" y="1365797"/>
                    <a:pt x="741927" y="1360944"/>
                  </a:cubicBezTo>
                  <a:lnTo>
                    <a:pt x="317020" y="1115624"/>
                  </a:lnTo>
                  <a:cubicBezTo>
                    <a:pt x="308615" y="1110772"/>
                    <a:pt x="305735" y="1100024"/>
                    <a:pt x="310588" y="1091619"/>
                  </a:cubicBezTo>
                  <a:lnTo>
                    <a:pt x="335501" y="1048468"/>
                  </a:lnTo>
                  <a:cubicBezTo>
                    <a:pt x="344807" y="1032349"/>
                    <a:pt x="359766" y="1021529"/>
                    <a:pt x="376427" y="1017064"/>
                  </a:cubicBezTo>
                  <a:lnTo>
                    <a:pt x="390245" y="1018883"/>
                  </a:lnTo>
                  <a:lnTo>
                    <a:pt x="426239" y="956539"/>
                  </a:lnTo>
                  <a:lnTo>
                    <a:pt x="104849" y="770984"/>
                  </a:lnTo>
                  <a:cubicBezTo>
                    <a:pt x="4585" y="713096"/>
                    <a:pt x="-29768" y="584889"/>
                    <a:pt x="28119" y="484625"/>
                  </a:cubicBezTo>
                  <a:lnTo>
                    <a:pt x="247383" y="104849"/>
                  </a:lnTo>
                  <a:cubicBezTo>
                    <a:pt x="305271" y="4584"/>
                    <a:pt x="433478" y="-29768"/>
                    <a:pt x="533742" y="28119"/>
                  </a:cubicBezTo>
                  <a:lnTo>
                    <a:pt x="580471" y="55098"/>
                  </a:lnTo>
                  <a:lnTo>
                    <a:pt x="618584" y="29402"/>
                  </a:lnTo>
                  <a:cubicBezTo>
                    <a:pt x="633141" y="23245"/>
                    <a:pt x="649145" y="19840"/>
                    <a:pt x="665945" y="19840"/>
                  </a:cubicBezTo>
                  <a:lnTo>
                    <a:pt x="711730" y="19840"/>
                  </a:lnTo>
                  <a:lnTo>
                    <a:pt x="945141" y="19840"/>
                  </a:lnTo>
                  <a:cubicBezTo>
                    <a:pt x="961941" y="19840"/>
                    <a:pt x="977945" y="23245"/>
                    <a:pt x="992502" y="29402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5D298C8-BA93-B3E3-5BC0-2E81339D785D}"/>
              </a:ext>
            </a:extLst>
          </p:cNvPr>
          <p:cNvGrpSpPr/>
          <p:nvPr/>
        </p:nvGrpSpPr>
        <p:grpSpPr>
          <a:xfrm>
            <a:off x="7614884" y="780709"/>
            <a:ext cx="1096675" cy="2515741"/>
            <a:chOff x="7614884" y="780709"/>
            <a:chExt cx="1096675" cy="2515741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2FA31225-92FE-686F-66C9-A12793BAB30B}"/>
                </a:ext>
              </a:extLst>
            </p:cNvPr>
            <p:cNvSpPr/>
            <p:nvPr/>
          </p:nvSpPr>
          <p:spPr>
            <a:xfrm rot="5400000">
              <a:off x="7596493" y="2073875"/>
              <a:ext cx="217321" cy="180539"/>
            </a:xfrm>
            <a:prstGeom prst="round2SameRect">
              <a:avLst>
                <a:gd name="adj1" fmla="val 10653"/>
                <a:gd name="adj2" fmla="val 4119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CB112587-30D7-C2FA-8332-3CC3ADE8D5F1}"/>
                </a:ext>
              </a:extLst>
            </p:cNvPr>
            <p:cNvGrpSpPr/>
            <p:nvPr/>
          </p:nvGrpSpPr>
          <p:grpSpPr>
            <a:xfrm>
              <a:off x="7759423" y="780709"/>
              <a:ext cx="952136" cy="2515741"/>
              <a:chOff x="6928525" y="2725933"/>
              <a:chExt cx="1008360" cy="2664295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3893F7E-5D98-F6FA-58C6-B12E7FAE4A17}"/>
                  </a:ext>
                </a:extLst>
              </p:cNvPr>
              <p:cNvGrpSpPr/>
              <p:nvPr/>
            </p:nvGrpSpPr>
            <p:grpSpPr>
              <a:xfrm>
                <a:off x="7064690" y="2725933"/>
                <a:ext cx="872195" cy="2664295"/>
                <a:chOff x="6521824" y="1947612"/>
                <a:chExt cx="1498585" cy="4577731"/>
              </a:xfrm>
              <a:grpFill/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3559AA84-4D11-1211-C235-FBE78AAD860B}"/>
                    </a:ext>
                  </a:extLst>
                </p:cNvPr>
                <p:cNvSpPr/>
                <p:nvPr/>
              </p:nvSpPr>
              <p:spPr>
                <a:xfrm rot="4500000">
                  <a:off x="6515602" y="5299740"/>
                  <a:ext cx="1183483" cy="636707"/>
                </a:xfrm>
                <a:custGeom>
                  <a:avLst/>
                  <a:gdLst>
                    <a:gd name="csX0" fmla="*/ 6531 w 1203897"/>
                    <a:gd name="csY0" fmla="*/ 256655 h 636707"/>
                    <a:gd name="csX1" fmla="*/ 321435 w 1203897"/>
                    <a:gd name="csY1" fmla="*/ 0 h 636707"/>
                    <a:gd name="csX2" fmla="*/ 1168208 w 1203897"/>
                    <a:gd name="csY2" fmla="*/ 1 h 636707"/>
                    <a:gd name="csX3" fmla="*/ 1203897 w 1203897"/>
                    <a:gd name="csY3" fmla="*/ 171350 h 636707"/>
                    <a:gd name="csX4" fmla="*/ 321436 w 1203897"/>
                    <a:gd name="csY4" fmla="*/ 171350 h 636707"/>
                    <a:gd name="csX5" fmla="*/ 171350 w 1203897"/>
                    <a:gd name="csY5" fmla="*/ 321436 h 636707"/>
                    <a:gd name="csX6" fmla="*/ 171350 w 1203897"/>
                    <a:gd name="csY6" fmla="*/ 636707 h 636707"/>
                    <a:gd name="csX7" fmla="*/ 0 w 1203897"/>
                    <a:gd name="csY7" fmla="*/ 636707 h 636707"/>
                    <a:gd name="csX8" fmla="*/ 0 w 1203897"/>
                    <a:gd name="csY8" fmla="*/ 321435 h 636707"/>
                    <a:gd name="csX9" fmla="*/ 6531 w 1203897"/>
                    <a:gd name="csY9" fmla="*/ 256655 h 636707"/>
                    <a:gd name="csX0" fmla="*/ 6531 w 1203897"/>
                    <a:gd name="csY0" fmla="*/ 256655 h 636707"/>
                    <a:gd name="csX1" fmla="*/ 321435 w 1203897"/>
                    <a:gd name="csY1" fmla="*/ 0 h 636707"/>
                    <a:gd name="csX2" fmla="*/ 1183483 w 1203897"/>
                    <a:gd name="csY2" fmla="*/ 53399 h 636707"/>
                    <a:gd name="csX3" fmla="*/ 1203897 w 1203897"/>
                    <a:gd name="csY3" fmla="*/ 171350 h 636707"/>
                    <a:gd name="csX4" fmla="*/ 321436 w 1203897"/>
                    <a:gd name="csY4" fmla="*/ 171350 h 636707"/>
                    <a:gd name="csX5" fmla="*/ 171350 w 1203897"/>
                    <a:gd name="csY5" fmla="*/ 321436 h 636707"/>
                    <a:gd name="csX6" fmla="*/ 171350 w 1203897"/>
                    <a:gd name="csY6" fmla="*/ 636707 h 636707"/>
                    <a:gd name="csX7" fmla="*/ 0 w 1203897"/>
                    <a:gd name="csY7" fmla="*/ 636707 h 636707"/>
                    <a:gd name="csX8" fmla="*/ 0 w 1203897"/>
                    <a:gd name="csY8" fmla="*/ 321435 h 636707"/>
                    <a:gd name="csX9" fmla="*/ 6531 w 1203897"/>
                    <a:gd name="csY9" fmla="*/ 256655 h 636707"/>
                    <a:gd name="csX0" fmla="*/ 6531 w 1183483"/>
                    <a:gd name="csY0" fmla="*/ 256655 h 636707"/>
                    <a:gd name="csX1" fmla="*/ 321435 w 1183483"/>
                    <a:gd name="csY1" fmla="*/ 0 h 636707"/>
                    <a:gd name="csX2" fmla="*/ 1183483 w 1183483"/>
                    <a:gd name="csY2" fmla="*/ 53399 h 636707"/>
                    <a:gd name="csX3" fmla="*/ 1181226 w 1183483"/>
                    <a:gd name="csY3" fmla="*/ 145554 h 636707"/>
                    <a:gd name="csX4" fmla="*/ 321436 w 1183483"/>
                    <a:gd name="csY4" fmla="*/ 171350 h 636707"/>
                    <a:gd name="csX5" fmla="*/ 171350 w 1183483"/>
                    <a:gd name="csY5" fmla="*/ 321436 h 636707"/>
                    <a:gd name="csX6" fmla="*/ 171350 w 1183483"/>
                    <a:gd name="csY6" fmla="*/ 636707 h 636707"/>
                    <a:gd name="csX7" fmla="*/ 0 w 1183483"/>
                    <a:gd name="csY7" fmla="*/ 636707 h 636707"/>
                    <a:gd name="csX8" fmla="*/ 0 w 1183483"/>
                    <a:gd name="csY8" fmla="*/ 321435 h 636707"/>
                    <a:gd name="csX9" fmla="*/ 6531 w 1183483"/>
                    <a:gd name="csY9" fmla="*/ 256655 h 6367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1183483" h="636707">
                      <a:moveTo>
                        <a:pt x="6531" y="256655"/>
                      </a:moveTo>
                      <a:cubicBezTo>
                        <a:pt x="36504" y="110183"/>
                        <a:pt x="166102" y="1"/>
                        <a:pt x="321435" y="0"/>
                      </a:cubicBezTo>
                      <a:lnTo>
                        <a:pt x="1183483" y="53399"/>
                      </a:lnTo>
                      <a:cubicBezTo>
                        <a:pt x="1182731" y="84117"/>
                        <a:pt x="1181978" y="114836"/>
                        <a:pt x="1181226" y="145554"/>
                      </a:cubicBezTo>
                      <a:lnTo>
                        <a:pt x="321436" y="171350"/>
                      </a:lnTo>
                      <a:cubicBezTo>
                        <a:pt x="238545" y="171349"/>
                        <a:pt x="171349" y="238545"/>
                        <a:pt x="171350" y="321436"/>
                      </a:cubicBezTo>
                      <a:lnTo>
                        <a:pt x="171350" y="636707"/>
                      </a:lnTo>
                      <a:lnTo>
                        <a:pt x="0" y="636707"/>
                      </a:lnTo>
                      <a:lnTo>
                        <a:pt x="0" y="321435"/>
                      </a:lnTo>
                      <a:cubicBezTo>
                        <a:pt x="0" y="299245"/>
                        <a:pt x="2249" y="277580"/>
                        <a:pt x="6531" y="25665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9" name="二等辺三角形 218">
                  <a:extLst>
                    <a:ext uri="{FF2B5EF4-FFF2-40B4-BE49-F238E27FC236}">
                      <a16:creationId xmlns:a16="http://schemas.microsoft.com/office/drawing/2014/main" id="{E192DD44-F171-A6D4-AD29-35D7529C2DA0}"/>
                    </a:ext>
                  </a:extLst>
                </p:cNvPr>
                <p:cNvSpPr/>
                <p:nvPr/>
              </p:nvSpPr>
              <p:spPr>
                <a:xfrm>
                  <a:off x="6868623" y="5918917"/>
                  <a:ext cx="721832" cy="371272"/>
                </a:xfrm>
                <a:prstGeom prst="triangle">
                  <a:avLst>
                    <a:gd name="adj" fmla="val 10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E6F92BB6-2FF7-0558-0608-7B3EA9E1E944}"/>
                    </a:ext>
                  </a:extLst>
                </p:cNvPr>
                <p:cNvSpPr/>
                <p:nvPr/>
              </p:nvSpPr>
              <p:spPr>
                <a:xfrm rot="5400000">
                  <a:off x="6348228" y="5107431"/>
                  <a:ext cx="1594478" cy="1088766"/>
                </a:xfrm>
                <a:custGeom>
                  <a:avLst/>
                  <a:gdLst>
                    <a:gd name="csX0" fmla="*/ 0 w 1594478"/>
                    <a:gd name="csY0" fmla="*/ 1055748 h 1088766"/>
                    <a:gd name="csX1" fmla="*/ 0 w 1594478"/>
                    <a:gd name="csY1" fmla="*/ 923680 h 1088766"/>
                    <a:gd name="csX2" fmla="*/ 33018 w 1594478"/>
                    <a:gd name="csY2" fmla="*/ 890662 h 1088766"/>
                    <a:gd name="csX3" fmla="*/ 1396374 w 1594478"/>
                    <a:gd name="csY3" fmla="*/ 890662 h 1088766"/>
                    <a:gd name="csX4" fmla="*/ 1396374 w 1594478"/>
                    <a:gd name="csY4" fmla="*/ 33018 h 1088766"/>
                    <a:gd name="csX5" fmla="*/ 1429392 w 1594478"/>
                    <a:gd name="csY5" fmla="*/ 0 h 1088766"/>
                    <a:gd name="csX6" fmla="*/ 1561460 w 1594478"/>
                    <a:gd name="csY6" fmla="*/ 0 h 1088766"/>
                    <a:gd name="csX7" fmla="*/ 1594478 w 1594478"/>
                    <a:gd name="csY7" fmla="*/ 33018 h 1088766"/>
                    <a:gd name="csX8" fmla="*/ 1594478 w 1594478"/>
                    <a:gd name="csY8" fmla="*/ 1027665 h 1088766"/>
                    <a:gd name="csX9" fmla="*/ 1533377 w 1594478"/>
                    <a:gd name="csY9" fmla="*/ 1088766 h 1088766"/>
                    <a:gd name="csX10" fmla="*/ 1525958 w 1594478"/>
                    <a:gd name="csY10" fmla="*/ 1088766 h 1088766"/>
                    <a:gd name="csX11" fmla="*/ 1457475 w 1594478"/>
                    <a:gd name="csY11" fmla="*/ 1088766 h 1088766"/>
                    <a:gd name="csX12" fmla="*/ 33018 w 1594478"/>
                    <a:gd name="csY12" fmla="*/ 1088766 h 1088766"/>
                    <a:gd name="csX13" fmla="*/ 0 w 1594478"/>
                    <a:gd name="csY13" fmla="*/ 1055748 h 108876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594478" h="1088766">
                      <a:moveTo>
                        <a:pt x="0" y="1055748"/>
                      </a:moveTo>
                      <a:lnTo>
                        <a:pt x="0" y="923680"/>
                      </a:lnTo>
                      <a:cubicBezTo>
                        <a:pt x="0" y="905445"/>
                        <a:pt x="14783" y="890662"/>
                        <a:pt x="33018" y="890662"/>
                      </a:cubicBezTo>
                      <a:lnTo>
                        <a:pt x="1396374" y="890662"/>
                      </a:lnTo>
                      <a:lnTo>
                        <a:pt x="1396374" y="33018"/>
                      </a:lnTo>
                      <a:cubicBezTo>
                        <a:pt x="1396374" y="14783"/>
                        <a:pt x="1411157" y="0"/>
                        <a:pt x="1429392" y="0"/>
                      </a:cubicBezTo>
                      <a:lnTo>
                        <a:pt x="1561460" y="0"/>
                      </a:lnTo>
                      <a:cubicBezTo>
                        <a:pt x="1579695" y="0"/>
                        <a:pt x="1594478" y="14783"/>
                        <a:pt x="1594478" y="33018"/>
                      </a:cubicBezTo>
                      <a:lnTo>
                        <a:pt x="1594478" y="1027665"/>
                      </a:lnTo>
                      <a:cubicBezTo>
                        <a:pt x="1594478" y="1061410"/>
                        <a:pt x="1567122" y="1088766"/>
                        <a:pt x="1533377" y="1088766"/>
                      </a:cubicBezTo>
                      <a:lnTo>
                        <a:pt x="1525958" y="1088766"/>
                      </a:lnTo>
                      <a:lnTo>
                        <a:pt x="1457475" y="1088766"/>
                      </a:lnTo>
                      <a:lnTo>
                        <a:pt x="33018" y="1088766"/>
                      </a:lnTo>
                      <a:cubicBezTo>
                        <a:pt x="14783" y="1088766"/>
                        <a:pt x="0" y="1073983"/>
                        <a:pt x="0" y="10557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48746A9-A2EC-3088-9E73-F59ABEFA90E6}"/>
                    </a:ext>
                  </a:extLst>
                </p:cNvPr>
                <p:cNvSpPr/>
                <p:nvPr/>
              </p:nvSpPr>
              <p:spPr>
                <a:xfrm rot="8100000">
                  <a:off x="6525621" y="1947612"/>
                  <a:ext cx="1011548" cy="1671452"/>
                </a:xfrm>
                <a:custGeom>
                  <a:avLst/>
                  <a:gdLst>
                    <a:gd name="csX0" fmla="*/ 1708 w 1011548"/>
                    <a:gd name="csY0" fmla="*/ 1671452 h 1671452"/>
                    <a:gd name="csX1" fmla="*/ 1708 w 1011548"/>
                    <a:gd name="csY1" fmla="*/ 859956 h 1671452"/>
                    <a:gd name="csX2" fmla="*/ 0 w 1011548"/>
                    <a:gd name="csY2" fmla="*/ 851178 h 1671452"/>
                    <a:gd name="csX3" fmla="*/ 46971 w 1011548"/>
                    <a:gd name="csY3" fmla="*/ 737780 h 1671452"/>
                    <a:gd name="csX4" fmla="*/ 784753 w 1011548"/>
                    <a:gd name="csY4" fmla="*/ 0 h 1671452"/>
                    <a:gd name="csX5" fmla="*/ 1011548 w 1011548"/>
                    <a:gd name="csY5" fmla="*/ 226795 h 1671452"/>
                    <a:gd name="csX6" fmla="*/ 322446 w 1011548"/>
                    <a:gd name="csY6" fmla="*/ 915897 h 1671452"/>
                    <a:gd name="csX7" fmla="*/ 322445 w 1011548"/>
                    <a:gd name="csY7" fmla="*/ 1671452 h 16714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011548" h="1671452">
                      <a:moveTo>
                        <a:pt x="1708" y="1671452"/>
                      </a:moveTo>
                      <a:lnTo>
                        <a:pt x="1708" y="859956"/>
                      </a:lnTo>
                      <a:lnTo>
                        <a:pt x="0" y="851178"/>
                      </a:lnTo>
                      <a:cubicBezTo>
                        <a:pt x="0" y="810136"/>
                        <a:pt x="15657" y="769094"/>
                        <a:pt x="46971" y="737780"/>
                      </a:cubicBezTo>
                      <a:cubicBezTo>
                        <a:pt x="292898" y="491854"/>
                        <a:pt x="538826" y="245927"/>
                        <a:pt x="784753" y="0"/>
                      </a:cubicBezTo>
                      <a:lnTo>
                        <a:pt x="1011548" y="226795"/>
                      </a:lnTo>
                      <a:lnTo>
                        <a:pt x="322446" y="915897"/>
                      </a:lnTo>
                      <a:lnTo>
                        <a:pt x="322445" y="167145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台形 203">
                  <a:extLst>
                    <a:ext uri="{FF2B5EF4-FFF2-40B4-BE49-F238E27FC236}">
                      <a16:creationId xmlns:a16="http://schemas.microsoft.com/office/drawing/2014/main" id="{07E3E92F-FCA9-99CE-0821-DC75EE5708F4}"/>
                    </a:ext>
                  </a:extLst>
                </p:cNvPr>
                <p:cNvSpPr/>
                <p:nvPr/>
              </p:nvSpPr>
              <p:spPr>
                <a:xfrm>
                  <a:off x="7010957" y="3521483"/>
                  <a:ext cx="520318" cy="346075"/>
                </a:xfrm>
                <a:prstGeom prst="trapezoid">
                  <a:avLst>
                    <a:gd name="adj" fmla="val 2087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8F7DC954-9D02-192A-8AAA-0175F74C69BF}"/>
                    </a:ext>
                  </a:extLst>
                </p:cNvPr>
                <p:cNvSpPr/>
                <p:nvPr/>
              </p:nvSpPr>
              <p:spPr>
                <a:xfrm>
                  <a:off x="6897094" y="3827727"/>
                  <a:ext cx="748044" cy="320387"/>
                </a:xfrm>
                <a:prstGeom prst="round2SameRect">
                  <a:avLst>
                    <a:gd name="adj1" fmla="val 29241"/>
                    <a:gd name="adj2" fmla="val 411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DBBD2E67-B08D-386B-436C-D5A36D2528CD}"/>
                    </a:ext>
                  </a:extLst>
                </p:cNvPr>
                <p:cNvSpPr/>
                <p:nvPr/>
              </p:nvSpPr>
              <p:spPr>
                <a:xfrm>
                  <a:off x="6521824" y="3992218"/>
                  <a:ext cx="1498585" cy="2533125"/>
                </a:xfrm>
                <a:custGeom>
                  <a:avLst/>
                  <a:gdLst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715264 h 2533125"/>
                    <a:gd name="csX4" fmla="*/ 1498585 w 1498585"/>
                    <a:gd name="csY4" fmla="*/ 849017 h 2533125"/>
                    <a:gd name="csX5" fmla="*/ 1498585 w 1498585"/>
                    <a:gd name="csY5" fmla="*/ 2391725 h 2533125"/>
                    <a:gd name="csX6" fmla="*/ 1357185 w 1498585"/>
                    <a:gd name="csY6" fmla="*/ 2533125 h 2533125"/>
                    <a:gd name="csX7" fmla="*/ 1181533 w 1498585"/>
                    <a:gd name="csY7" fmla="*/ 2533125 h 2533125"/>
                    <a:gd name="csX8" fmla="*/ 1040133 w 1498585"/>
                    <a:gd name="csY8" fmla="*/ 2391725 h 2533125"/>
                    <a:gd name="csX9" fmla="*/ 1040133 w 1498585"/>
                    <a:gd name="csY9" fmla="*/ 958269 h 2533125"/>
                    <a:gd name="csX10" fmla="*/ 109252 w 1498585"/>
                    <a:gd name="csY10" fmla="*/ 958269 h 2533125"/>
                    <a:gd name="csX11" fmla="*/ 0 w 1498585"/>
                    <a:gd name="csY11" fmla="*/ 849017 h 2533125"/>
                    <a:gd name="csX12" fmla="*/ 0 w 1498585"/>
                    <a:gd name="csY12" fmla="*/ 280207 h 2533125"/>
                    <a:gd name="csX13" fmla="*/ 280207 w 1498585"/>
                    <a:gd name="csY13" fmla="*/ 0 h 2533125"/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849017 h 2533125"/>
                    <a:gd name="csX4" fmla="*/ 1498585 w 1498585"/>
                    <a:gd name="csY4" fmla="*/ 2391725 h 2533125"/>
                    <a:gd name="csX5" fmla="*/ 1357185 w 1498585"/>
                    <a:gd name="csY5" fmla="*/ 2533125 h 2533125"/>
                    <a:gd name="csX6" fmla="*/ 1181533 w 1498585"/>
                    <a:gd name="csY6" fmla="*/ 2533125 h 2533125"/>
                    <a:gd name="csX7" fmla="*/ 1040133 w 1498585"/>
                    <a:gd name="csY7" fmla="*/ 2391725 h 2533125"/>
                    <a:gd name="csX8" fmla="*/ 1040133 w 1498585"/>
                    <a:gd name="csY8" fmla="*/ 958269 h 2533125"/>
                    <a:gd name="csX9" fmla="*/ 109252 w 1498585"/>
                    <a:gd name="csY9" fmla="*/ 958269 h 2533125"/>
                    <a:gd name="csX10" fmla="*/ 0 w 1498585"/>
                    <a:gd name="csY10" fmla="*/ 849017 h 2533125"/>
                    <a:gd name="csX11" fmla="*/ 0 w 1498585"/>
                    <a:gd name="csY11" fmla="*/ 280207 h 2533125"/>
                    <a:gd name="csX12" fmla="*/ 280207 w 1498585"/>
                    <a:gd name="csY12" fmla="*/ 0 h 2533125"/>
                    <a:gd name="csX0" fmla="*/ 280207 w 1498585"/>
                    <a:gd name="csY0" fmla="*/ 0 h 2533125"/>
                    <a:gd name="csX1" fmla="*/ 1218378 w 1498585"/>
                    <a:gd name="csY1" fmla="*/ 0 h 2533125"/>
                    <a:gd name="csX2" fmla="*/ 1498585 w 1498585"/>
                    <a:gd name="csY2" fmla="*/ 280207 h 2533125"/>
                    <a:gd name="csX3" fmla="*/ 1498585 w 1498585"/>
                    <a:gd name="csY3" fmla="*/ 2391725 h 2533125"/>
                    <a:gd name="csX4" fmla="*/ 1357185 w 1498585"/>
                    <a:gd name="csY4" fmla="*/ 2533125 h 2533125"/>
                    <a:gd name="csX5" fmla="*/ 1181533 w 1498585"/>
                    <a:gd name="csY5" fmla="*/ 2533125 h 2533125"/>
                    <a:gd name="csX6" fmla="*/ 1040133 w 1498585"/>
                    <a:gd name="csY6" fmla="*/ 2391725 h 2533125"/>
                    <a:gd name="csX7" fmla="*/ 1040133 w 1498585"/>
                    <a:gd name="csY7" fmla="*/ 958269 h 2533125"/>
                    <a:gd name="csX8" fmla="*/ 109252 w 1498585"/>
                    <a:gd name="csY8" fmla="*/ 958269 h 2533125"/>
                    <a:gd name="csX9" fmla="*/ 0 w 1498585"/>
                    <a:gd name="csY9" fmla="*/ 849017 h 2533125"/>
                    <a:gd name="csX10" fmla="*/ 0 w 1498585"/>
                    <a:gd name="csY10" fmla="*/ 280207 h 2533125"/>
                    <a:gd name="csX11" fmla="*/ 280207 w 1498585"/>
                    <a:gd name="csY11" fmla="*/ 0 h 25331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1498585" h="2533125">
                      <a:moveTo>
                        <a:pt x="280207" y="0"/>
                      </a:moveTo>
                      <a:lnTo>
                        <a:pt x="1218378" y="0"/>
                      </a:lnTo>
                      <a:cubicBezTo>
                        <a:pt x="1373132" y="0"/>
                        <a:pt x="1498585" y="125453"/>
                        <a:pt x="1498585" y="280207"/>
                      </a:cubicBezTo>
                      <a:lnTo>
                        <a:pt x="1498585" y="2391725"/>
                      </a:lnTo>
                      <a:cubicBezTo>
                        <a:pt x="1498585" y="2469818"/>
                        <a:pt x="1435278" y="2533125"/>
                        <a:pt x="1357185" y="2533125"/>
                      </a:cubicBezTo>
                      <a:lnTo>
                        <a:pt x="1181533" y="2533125"/>
                      </a:lnTo>
                      <a:cubicBezTo>
                        <a:pt x="1103440" y="2533125"/>
                        <a:pt x="1040133" y="2469818"/>
                        <a:pt x="1040133" y="2391725"/>
                      </a:cubicBezTo>
                      <a:lnTo>
                        <a:pt x="1040133" y="958269"/>
                      </a:lnTo>
                      <a:lnTo>
                        <a:pt x="109252" y="958269"/>
                      </a:lnTo>
                      <a:cubicBezTo>
                        <a:pt x="48914" y="958269"/>
                        <a:pt x="0" y="909355"/>
                        <a:pt x="0" y="849017"/>
                      </a:cubicBezTo>
                      <a:lnTo>
                        <a:pt x="0" y="280207"/>
                      </a:lnTo>
                      <a:cubicBezTo>
                        <a:pt x="0" y="125453"/>
                        <a:pt x="125453" y="0"/>
                        <a:pt x="280207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C0056253-4B1B-9435-E9A0-DDBD133A6402}"/>
                    </a:ext>
                  </a:extLst>
                </p:cNvPr>
                <p:cNvSpPr/>
                <p:nvPr/>
              </p:nvSpPr>
              <p:spPr>
                <a:xfrm rot="20700000">
                  <a:off x="7038882" y="270250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A1247FC9-F792-0E36-EF2D-949025274033}"/>
                    </a:ext>
                  </a:extLst>
                </p:cNvPr>
                <p:cNvSpPr/>
                <p:nvPr/>
              </p:nvSpPr>
              <p:spPr>
                <a:xfrm rot="20700000">
                  <a:off x="7038882" y="2830136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EC722665-7151-478E-A0ED-4D3A5B9A9CC9}"/>
                    </a:ext>
                  </a:extLst>
                </p:cNvPr>
                <p:cNvSpPr/>
                <p:nvPr/>
              </p:nvSpPr>
              <p:spPr>
                <a:xfrm rot="20700000">
                  <a:off x="7038882" y="295777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37E7DC1D-E2A1-A45C-9C28-6309A6430EA5}"/>
                    </a:ext>
                  </a:extLst>
                </p:cNvPr>
                <p:cNvSpPr/>
                <p:nvPr/>
              </p:nvSpPr>
              <p:spPr>
                <a:xfrm rot="20700000">
                  <a:off x="7038882" y="3085406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8A1A04C5-0B95-341E-ECB3-1FCCC4CBC5B5}"/>
                    </a:ext>
                  </a:extLst>
                </p:cNvPr>
                <p:cNvSpPr/>
                <p:nvPr/>
              </p:nvSpPr>
              <p:spPr>
                <a:xfrm rot="20700000">
                  <a:off x="7038882" y="3213041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78D0346E-E5D0-4A17-7ED4-62F887A73226}"/>
                    </a:ext>
                  </a:extLst>
                </p:cNvPr>
                <p:cNvSpPr/>
                <p:nvPr/>
              </p:nvSpPr>
              <p:spPr>
                <a:xfrm rot="20700000">
                  <a:off x="7038882" y="3340677"/>
                  <a:ext cx="450748" cy="5472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D1B61AEA-0799-D37B-1F8A-58F328B0FA13}"/>
                  </a:ext>
                </a:extLst>
              </p:cNvPr>
              <p:cNvSpPr/>
              <p:nvPr/>
            </p:nvSpPr>
            <p:spPr>
              <a:xfrm>
                <a:off x="7299548" y="3986535"/>
                <a:ext cx="411512" cy="4115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D23AD11F-6D1C-3772-C58E-5E36DED22B43}"/>
                  </a:ext>
                </a:extLst>
              </p:cNvPr>
              <p:cNvSpPr/>
              <p:nvPr/>
            </p:nvSpPr>
            <p:spPr>
              <a:xfrm rot="5400000">
                <a:off x="7147962" y="3827959"/>
                <a:ext cx="284804" cy="723678"/>
              </a:xfrm>
              <a:prstGeom prst="round2SameRect">
                <a:avLst>
                  <a:gd name="adj1" fmla="val 50000"/>
                  <a:gd name="adj2" fmla="val 1560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9FBCF496-F780-6537-88F1-6919ED8ABE62}"/>
              </a:ext>
            </a:extLst>
          </p:cNvPr>
          <p:cNvSpPr/>
          <p:nvPr/>
        </p:nvSpPr>
        <p:spPr>
          <a:xfrm>
            <a:off x="1158445" y="3865141"/>
            <a:ext cx="1510802" cy="2531125"/>
          </a:xfrm>
          <a:custGeom>
            <a:avLst/>
            <a:gdLst>
              <a:gd name="csX0" fmla="*/ 797969 w 1510802"/>
              <a:gd name="csY0" fmla="*/ 1433146 h 2531125"/>
              <a:gd name="csX1" fmla="*/ 912058 w 1510802"/>
              <a:gd name="csY1" fmla="*/ 1547235 h 2531125"/>
              <a:gd name="csX2" fmla="*/ 912058 w 1510802"/>
              <a:gd name="csY2" fmla="*/ 1638366 h 2531125"/>
              <a:gd name="csX3" fmla="*/ 910144 w 1510802"/>
              <a:gd name="csY3" fmla="*/ 1639159 h 2531125"/>
              <a:gd name="csX4" fmla="*/ 703730 w 1510802"/>
              <a:gd name="csY4" fmla="*/ 1996677 h 2531125"/>
              <a:gd name="csX5" fmla="*/ 631553 w 1510802"/>
              <a:gd name="csY5" fmla="*/ 2046678 h 2531125"/>
              <a:gd name="csX6" fmla="*/ 621174 w 1510802"/>
              <a:gd name="csY6" fmla="*/ 1913746 h 2531125"/>
              <a:gd name="csX7" fmla="*/ 849469 w 1510802"/>
              <a:gd name="csY7" fmla="*/ 1600871 h 2531125"/>
              <a:gd name="csX8" fmla="*/ 661864 w 1510802"/>
              <a:gd name="csY8" fmla="*/ 1463413 h 2531125"/>
              <a:gd name="csX9" fmla="*/ 626602 w 1510802"/>
              <a:gd name="csY9" fmla="*/ 1438474 h 2531125"/>
              <a:gd name="csX10" fmla="*/ 533288 w 1510802"/>
              <a:gd name="csY10" fmla="*/ 1501099 h 2531125"/>
              <a:gd name="csX11" fmla="*/ 531922 w 1510802"/>
              <a:gd name="csY11" fmla="*/ 1507867 h 2531125"/>
              <a:gd name="csX12" fmla="*/ 531923 w 1510802"/>
              <a:gd name="csY12" fmla="*/ 2009882 h 2531125"/>
              <a:gd name="csX13" fmla="*/ 606643 w 1510802"/>
              <a:gd name="csY13" fmla="*/ 2084602 h 2531125"/>
              <a:gd name="csX14" fmla="*/ 630527 w 1510802"/>
              <a:gd name="csY14" fmla="*/ 2084602 h 2531125"/>
              <a:gd name="csX15" fmla="*/ 980233 w 1510802"/>
              <a:gd name="csY15" fmla="*/ 1959173 h 2531125"/>
              <a:gd name="csX16" fmla="*/ 980233 w 1510802"/>
              <a:gd name="csY16" fmla="*/ 1507866 h 2531125"/>
              <a:gd name="csX17" fmla="*/ 905512 w 1510802"/>
              <a:gd name="csY17" fmla="*/ 1433146 h 2531125"/>
              <a:gd name="csX18" fmla="*/ 84428 w 1510802"/>
              <a:gd name="csY18" fmla="*/ 1054 h 2531125"/>
              <a:gd name="csX19" fmla="*/ 107798 w 1510802"/>
              <a:gd name="csY19" fmla="*/ 4131 h 2531125"/>
              <a:gd name="csX20" fmla="*/ 545702 w 1510802"/>
              <a:gd name="csY20" fmla="*/ 256955 h 2531125"/>
              <a:gd name="csX21" fmla="*/ 554485 w 1510802"/>
              <a:gd name="csY21" fmla="*/ 268401 h 2531125"/>
              <a:gd name="csX22" fmla="*/ 565928 w 1510802"/>
              <a:gd name="csY22" fmla="*/ 277182 h 2531125"/>
              <a:gd name="csX23" fmla="*/ 788392 w 1510802"/>
              <a:gd name="csY23" fmla="*/ 662501 h 2531125"/>
              <a:gd name="csX24" fmla="*/ 1006763 w 1510802"/>
              <a:gd name="csY24" fmla="*/ 536425 h 2531125"/>
              <a:gd name="csX25" fmla="*/ 1019376 w 1510802"/>
              <a:gd name="csY25" fmla="*/ 539804 h 2531125"/>
              <a:gd name="csX26" fmla="*/ 1037843 w 1510802"/>
              <a:gd name="csY26" fmla="*/ 571791 h 2531125"/>
              <a:gd name="csX27" fmla="*/ 1034464 w 1510802"/>
              <a:gd name="csY27" fmla="*/ 584405 h 2531125"/>
              <a:gd name="csX28" fmla="*/ 864997 w 1510802"/>
              <a:gd name="csY28" fmla="*/ 682247 h 2531125"/>
              <a:gd name="csX29" fmla="*/ 880767 w 1510802"/>
              <a:gd name="csY29" fmla="*/ 694347 h 2531125"/>
              <a:gd name="csX30" fmla="*/ 912745 w 1510802"/>
              <a:gd name="csY30" fmla="*/ 749736 h 2531125"/>
              <a:gd name="csX31" fmla="*/ 952691 w 1510802"/>
              <a:gd name="csY31" fmla="*/ 726674 h 2531125"/>
              <a:gd name="csX32" fmla="*/ 999633 w 1510802"/>
              <a:gd name="csY32" fmla="*/ 739252 h 2531125"/>
              <a:gd name="csX33" fmla="*/ 1049223 w 1510802"/>
              <a:gd name="csY33" fmla="*/ 825145 h 2531125"/>
              <a:gd name="csX34" fmla="*/ 1153268 w 1510802"/>
              <a:gd name="csY34" fmla="*/ 810496 h 2531125"/>
              <a:gd name="csX35" fmla="*/ 1153685 w 1510802"/>
              <a:gd name="csY35" fmla="*/ 810604 h 2531125"/>
              <a:gd name="csX36" fmla="*/ 1164533 w 1510802"/>
              <a:gd name="csY36" fmla="*/ 808494 h 2531125"/>
              <a:gd name="csX37" fmla="*/ 1225873 w 1510802"/>
              <a:gd name="csY37" fmla="*/ 833902 h 2531125"/>
              <a:gd name="csX38" fmla="*/ 1485394 w 1510802"/>
              <a:gd name="csY38" fmla="*/ 1093422 h 2531125"/>
              <a:gd name="csX39" fmla="*/ 1510802 w 1510802"/>
              <a:gd name="csY39" fmla="*/ 1154764 h 2531125"/>
              <a:gd name="csX40" fmla="*/ 1508529 w 1510802"/>
              <a:gd name="csY40" fmla="*/ 1166448 h 2531125"/>
              <a:gd name="csX41" fmla="*/ 1508529 w 1510802"/>
              <a:gd name="csY41" fmla="*/ 1522388 h 2531125"/>
              <a:gd name="csX42" fmla="*/ 1421780 w 1510802"/>
              <a:gd name="csY42" fmla="*/ 1609138 h 2531125"/>
              <a:gd name="csX43" fmla="*/ 1387432 w 1510802"/>
              <a:gd name="csY43" fmla="*/ 1609138 h 2531125"/>
              <a:gd name="csX44" fmla="*/ 1387432 w 1510802"/>
              <a:gd name="csY44" fmla="*/ 2033358 h 2531125"/>
              <a:gd name="csX45" fmla="*/ 1387433 w 1510802"/>
              <a:gd name="csY45" fmla="*/ 2182802 h 2531125"/>
              <a:gd name="csX46" fmla="*/ 1375672 w 1510802"/>
              <a:gd name="csY46" fmla="*/ 2211193 h 2531125"/>
              <a:gd name="csX47" fmla="*/ 1369278 w 1510802"/>
              <a:gd name="csY47" fmla="*/ 2213842 h 2531125"/>
              <a:gd name="csX48" fmla="*/ 1369278 w 1510802"/>
              <a:gd name="csY48" fmla="*/ 2290454 h 2531125"/>
              <a:gd name="csX49" fmla="*/ 1340050 w 1510802"/>
              <a:gd name="csY49" fmla="*/ 2361018 h 2531125"/>
              <a:gd name="csX50" fmla="*/ 1312806 w 1510802"/>
              <a:gd name="csY50" fmla="*/ 2379386 h 2531125"/>
              <a:gd name="csX51" fmla="*/ 1312806 w 1510802"/>
              <a:gd name="csY51" fmla="*/ 2521271 h 2531125"/>
              <a:gd name="csX52" fmla="*/ 1302952 w 1510802"/>
              <a:gd name="csY52" fmla="*/ 2531125 h 2531125"/>
              <a:gd name="csX53" fmla="*/ 1083420 w 1510802"/>
              <a:gd name="csY53" fmla="*/ 2531125 h 2531125"/>
              <a:gd name="csX54" fmla="*/ 1073566 w 1510802"/>
              <a:gd name="csY54" fmla="*/ 2521272 h 2531125"/>
              <a:gd name="csX55" fmla="*/ 1073567 w 1510802"/>
              <a:gd name="csY55" fmla="*/ 2379388 h 2531125"/>
              <a:gd name="csX56" fmla="*/ 1046320 w 1510802"/>
              <a:gd name="csY56" fmla="*/ 2361018 h 2531125"/>
              <a:gd name="csX57" fmla="*/ 1017093 w 1510802"/>
              <a:gd name="csY57" fmla="*/ 2290454 h 2531125"/>
              <a:gd name="csX58" fmla="*/ 1017092 w 1510802"/>
              <a:gd name="csY58" fmla="*/ 2218354 h 2531125"/>
              <a:gd name="csX59" fmla="*/ 999805 w 1510802"/>
              <a:gd name="csY59" fmla="*/ 2211193 h 2531125"/>
              <a:gd name="csX60" fmla="*/ 988045 w 1510802"/>
              <a:gd name="csY60" fmla="*/ 2182801 h 2531125"/>
              <a:gd name="csX61" fmla="*/ 988045 w 1510802"/>
              <a:gd name="csY61" fmla="*/ 2166490 h 2531125"/>
              <a:gd name="csX62" fmla="*/ 562035 w 1510802"/>
              <a:gd name="csY62" fmla="*/ 2166490 h 2531125"/>
              <a:gd name="csX63" fmla="*/ 428903 w 1510802"/>
              <a:gd name="csY63" fmla="*/ 2033358 h 2531125"/>
              <a:gd name="csX64" fmla="*/ 428902 w 1510802"/>
              <a:gd name="csY64" fmla="*/ 1500847 h 2531125"/>
              <a:gd name="csX65" fmla="*/ 439365 w 1510802"/>
              <a:gd name="csY65" fmla="*/ 1449026 h 2531125"/>
              <a:gd name="csX66" fmla="*/ 463636 w 1510802"/>
              <a:gd name="csY66" fmla="*/ 1413028 h 2531125"/>
              <a:gd name="csX67" fmla="*/ 452670 w 1510802"/>
              <a:gd name="csY67" fmla="*/ 1400419 h 2531125"/>
              <a:gd name="csX68" fmla="*/ 444988 w 1510802"/>
              <a:gd name="csY68" fmla="*/ 1342058 h 2531125"/>
              <a:gd name="csX69" fmla="*/ 524610 w 1510802"/>
              <a:gd name="csY69" fmla="*/ 1044908 h 2531125"/>
              <a:gd name="csX70" fmla="*/ 538195 w 1510802"/>
              <a:gd name="csY70" fmla="*/ 1017554 h 2531125"/>
              <a:gd name="csX71" fmla="*/ 542066 w 1510802"/>
              <a:gd name="csY71" fmla="*/ 1014190 h 2531125"/>
              <a:gd name="csX72" fmla="*/ 547078 w 1510802"/>
              <a:gd name="csY72" fmla="*/ 1005956 h 2531125"/>
              <a:gd name="csX73" fmla="*/ 568195 w 1510802"/>
              <a:gd name="csY73" fmla="*/ 990562 h 2531125"/>
              <a:gd name="csX74" fmla="*/ 656125 w 1510802"/>
              <a:gd name="csY74" fmla="*/ 950161 h 2531125"/>
              <a:gd name="csX75" fmla="*/ 601515 w 1510802"/>
              <a:gd name="csY75" fmla="*/ 855574 h 2531125"/>
              <a:gd name="csX76" fmla="*/ 598921 w 1510802"/>
              <a:gd name="csY76" fmla="*/ 835865 h 2531125"/>
              <a:gd name="csX77" fmla="*/ 442306 w 1510802"/>
              <a:gd name="csY77" fmla="*/ 926286 h 2531125"/>
              <a:gd name="csX78" fmla="*/ 429692 w 1510802"/>
              <a:gd name="csY78" fmla="*/ 922907 h 2531125"/>
              <a:gd name="csX79" fmla="*/ 411225 w 1510802"/>
              <a:gd name="csY79" fmla="*/ 890920 h 2531125"/>
              <a:gd name="csX80" fmla="*/ 414605 w 1510802"/>
              <a:gd name="csY80" fmla="*/ 878307 h 2531125"/>
              <a:gd name="csX81" fmla="*/ 628361 w 1510802"/>
              <a:gd name="csY81" fmla="*/ 754894 h 2531125"/>
              <a:gd name="csX82" fmla="*/ 423250 w 1510802"/>
              <a:gd name="csY82" fmla="*/ 399631 h 2531125"/>
              <a:gd name="csX83" fmla="*/ 15404 w 1510802"/>
              <a:gd name="csY83" fmla="*/ 164161 h 2531125"/>
              <a:gd name="csX84" fmla="*/ 4131 w 1510802"/>
              <a:gd name="csY84" fmla="*/ 122090 h 2531125"/>
              <a:gd name="csX85" fmla="*/ 65727 w 1510802"/>
              <a:gd name="csY85" fmla="*/ 15403 h 2531125"/>
              <a:gd name="csX86" fmla="*/ 84428 w 1510802"/>
              <a:gd name="csY86" fmla="*/ 1054 h 25311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1510802" h="2531125">
                <a:moveTo>
                  <a:pt x="797969" y="1433146"/>
                </a:moveTo>
                <a:lnTo>
                  <a:pt x="912058" y="1547235"/>
                </a:lnTo>
                <a:cubicBezTo>
                  <a:pt x="937223" y="1572400"/>
                  <a:pt x="937222" y="1613201"/>
                  <a:pt x="912058" y="1638366"/>
                </a:cubicBezTo>
                <a:lnTo>
                  <a:pt x="910144" y="1639159"/>
                </a:lnTo>
                <a:lnTo>
                  <a:pt x="703730" y="1996677"/>
                </a:lnTo>
                <a:cubicBezTo>
                  <a:pt x="685935" y="2027499"/>
                  <a:pt x="645313" y="2060500"/>
                  <a:pt x="631553" y="2046678"/>
                </a:cubicBezTo>
                <a:cubicBezTo>
                  <a:pt x="617794" y="2032857"/>
                  <a:pt x="584855" y="1988049"/>
                  <a:pt x="621174" y="1913746"/>
                </a:cubicBezTo>
                <a:cubicBezTo>
                  <a:pt x="657493" y="1839446"/>
                  <a:pt x="771609" y="1709566"/>
                  <a:pt x="849469" y="1600871"/>
                </a:cubicBezTo>
                <a:cubicBezTo>
                  <a:pt x="805506" y="1527191"/>
                  <a:pt x="724398" y="1498088"/>
                  <a:pt x="661864" y="1463413"/>
                </a:cubicBezTo>
                <a:lnTo>
                  <a:pt x="626602" y="1438474"/>
                </a:lnTo>
                <a:lnTo>
                  <a:pt x="533288" y="1501099"/>
                </a:lnTo>
                <a:lnTo>
                  <a:pt x="531922" y="1507867"/>
                </a:lnTo>
                <a:lnTo>
                  <a:pt x="531923" y="2009882"/>
                </a:lnTo>
                <a:cubicBezTo>
                  <a:pt x="531922" y="2051149"/>
                  <a:pt x="565376" y="2084602"/>
                  <a:pt x="606643" y="2084602"/>
                </a:cubicBezTo>
                <a:lnTo>
                  <a:pt x="630527" y="2084602"/>
                </a:lnTo>
                <a:lnTo>
                  <a:pt x="980233" y="1959173"/>
                </a:lnTo>
                <a:lnTo>
                  <a:pt x="980233" y="1507866"/>
                </a:lnTo>
                <a:cubicBezTo>
                  <a:pt x="980233" y="1466600"/>
                  <a:pt x="946779" y="1433147"/>
                  <a:pt x="905512" y="1433146"/>
                </a:cubicBezTo>
                <a:close/>
                <a:moveTo>
                  <a:pt x="84428" y="1054"/>
                </a:moveTo>
                <a:cubicBezTo>
                  <a:pt x="92041" y="-985"/>
                  <a:pt x="100432" y="-122"/>
                  <a:pt x="107798" y="4131"/>
                </a:cubicBezTo>
                <a:lnTo>
                  <a:pt x="545702" y="256955"/>
                </a:lnTo>
                <a:lnTo>
                  <a:pt x="554485" y="268401"/>
                </a:lnTo>
                <a:lnTo>
                  <a:pt x="565928" y="277182"/>
                </a:lnTo>
                <a:lnTo>
                  <a:pt x="788392" y="662501"/>
                </a:lnTo>
                <a:lnTo>
                  <a:pt x="1006763" y="536425"/>
                </a:lnTo>
                <a:cubicBezTo>
                  <a:pt x="1011179" y="533874"/>
                  <a:pt x="1016826" y="535388"/>
                  <a:pt x="1019376" y="539804"/>
                </a:cubicBezTo>
                <a:lnTo>
                  <a:pt x="1037843" y="571791"/>
                </a:lnTo>
                <a:cubicBezTo>
                  <a:pt x="1040394" y="576207"/>
                  <a:pt x="1038880" y="581855"/>
                  <a:pt x="1034464" y="584405"/>
                </a:cubicBezTo>
                <a:lnTo>
                  <a:pt x="864997" y="682247"/>
                </a:lnTo>
                <a:lnTo>
                  <a:pt x="880767" y="694347"/>
                </a:lnTo>
                <a:lnTo>
                  <a:pt x="912745" y="749736"/>
                </a:lnTo>
                <a:lnTo>
                  <a:pt x="952691" y="726674"/>
                </a:lnTo>
                <a:cubicBezTo>
                  <a:pt x="969127" y="717185"/>
                  <a:pt x="990143" y="722816"/>
                  <a:pt x="999633" y="739252"/>
                </a:cubicBezTo>
                <a:lnTo>
                  <a:pt x="1049223" y="825145"/>
                </a:lnTo>
                <a:lnTo>
                  <a:pt x="1153268" y="810496"/>
                </a:lnTo>
                <a:lnTo>
                  <a:pt x="1153685" y="810604"/>
                </a:lnTo>
                <a:lnTo>
                  <a:pt x="1164533" y="808494"/>
                </a:lnTo>
                <a:cubicBezTo>
                  <a:pt x="1186735" y="808494"/>
                  <a:pt x="1208936" y="816963"/>
                  <a:pt x="1225873" y="833902"/>
                </a:cubicBezTo>
                <a:lnTo>
                  <a:pt x="1485394" y="1093422"/>
                </a:lnTo>
                <a:cubicBezTo>
                  <a:pt x="1502333" y="1110361"/>
                  <a:pt x="1510802" y="1132562"/>
                  <a:pt x="1510802" y="1154764"/>
                </a:cubicBezTo>
                <a:lnTo>
                  <a:pt x="1508529" y="1166448"/>
                </a:lnTo>
                <a:lnTo>
                  <a:pt x="1508529" y="1522388"/>
                </a:lnTo>
                <a:cubicBezTo>
                  <a:pt x="1508528" y="1570298"/>
                  <a:pt x="1469689" y="1609136"/>
                  <a:pt x="1421780" y="1609138"/>
                </a:cubicBezTo>
                <a:lnTo>
                  <a:pt x="1387432" y="1609138"/>
                </a:lnTo>
                <a:lnTo>
                  <a:pt x="1387432" y="2033358"/>
                </a:lnTo>
                <a:lnTo>
                  <a:pt x="1387433" y="2182802"/>
                </a:lnTo>
                <a:cubicBezTo>
                  <a:pt x="1387433" y="2193890"/>
                  <a:pt x="1382938" y="2203927"/>
                  <a:pt x="1375672" y="2211193"/>
                </a:cubicBezTo>
                <a:lnTo>
                  <a:pt x="1369278" y="2213842"/>
                </a:lnTo>
                <a:lnTo>
                  <a:pt x="1369278" y="2290454"/>
                </a:lnTo>
                <a:cubicBezTo>
                  <a:pt x="1369279" y="2318011"/>
                  <a:pt x="1358109" y="2342959"/>
                  <a:pt x="1340050" y="2361018"/>
                </a:cubicBezTo>
                <a:lnTo>
                  <a:pt x="1312806" y="2379386"/>
                </a:lnTo>
                <a:lnTo>
                  <a:pt x="1312806" y="2521271"/>
                </a:lnTo>
                <a:cubicBezTo>
                  <a:pt x="1312807" y="2526713"/>
                  <a:pt x="1308395" y="2531126"/>
                  <a:pt x="1302952" y="2531125"/>
                </a:cubicBezTo>
                <a:lnTo>
                  <a:pt x="1083420" y="2531125"/>
                </a:lnTo>
                <a:cubicBezTo>
                  <a:pt x="1077978" y="2531126"/>
                  <a:pt x="1073566" y="2526714"/>
                  <a:pt x="1073566" y="2521272"/>
                </a:cubicBezTo>
                <a:lnTo>
                  <a:pt x="1073567" y="2379388"/>
                </a:lnTo>
                <a:lnTo>
                  <a:pt x="1046320" y="2361018"/>
                </a:lnTo>
                <a:cubicBezTo>
                  <a:pt x="1028262" y="2342959"/>
                  <a:pt x="1017093" y="2318011"/>
                  <a:pt x="1017093" y="2290454"/>
                </a:cubicBezTo>
                <a:lnTo>
                  <a:pt x="1017092" y="2218354"/>
                </a:lnTo>
                <a:lnTo>
                  <a:pt x="999805" y="2211193"/>
                </a:lnTo>
                <a:cubicBezTo>
                  <a:pt x="992539" y="2203927"/>
                  <a:pt x="988046" y="2193889"/>
                  <a:pt x="988045" y="2182801"/>
                </a:cubicBezTo>
                <a:lnTo>
                  <a:pt x="988045" y="2166490"/>
                </a:lnTo>
                <a:lnTo>
                  <a:pt x="562035" y="2166490"/>
                </a:lnTo>
                <a:cubicBezTo>
                  <a:pt x="488508" y="2166490"/>
                  <a:pt x="428903" y="2106884"/>
                  <a:pt x="428903" y="2033358"/>
                </a:cubicBezTo>
                <a:lnTo>
                  <a:pt x="428902" y="1500847"/>
                </a:lnTo>
                <a:cubicBezTo>
                  <a:pt x="428902" y="1482467"/>
                  <a:pt x="432628" y="1464954"/>
                  <a:pt x="439365" y="1449026"/>
                </a:cubicBezTo>
                <a:lnTo>
                  <a:pt x="463636" y="1413028"/>
                </a:lnTo>
                <a:lnTo>
                  <a:pt x="452670" y="1400419"/>
                </a:lnTo>
                <a:cubicBezTo>
                  <a:pt x="442829" y="1383373"/>
                  <a:pt x="439490" y="1362573"/>
                  <a:pt x="444988" y="1342058"/>
                </a:cubicBezTo>
                <a:lnTo>
                  <a:pt x="524610" y="1044908"/>
                </a:lnTo>
                <a:cubicBezTo>
                  <a:pt x="527358" y="1034650"/>
                  <a:pt x="532055" y="1025434"/>
                  <a:pt x="538195" y="1017554"/>
                </a:cubicBezTo>
                <a:lnTo>
                  <a:pt x="542066" y="1014190"/>
                </a:lnTo>
                <a:lnTo>
                  <a:pt x="547078" y="1005956"/>
                </a:lnTo>
                <a:cubicBezTo>
                  <a:pt x="552842" y="999642"/>
                  <a:pt x="559939" y="994355"/>
                  <a:pt x="568195" y="990562"/>
                </a:cubicBezTo>
                <a:lnTo>
                  <a:pt x="656125" y="950161"/>
                </a:lnTo>
                <a:lnTo>
                  <a:pt x="601515" y="855574"/>
                </a:lnTo>
                <a:lnTo>
                  <a:pt x="598921" y="835865"/>
                </a:lnTo>
                <a:lnTo>
                  <a:pt x="442306" y="926286"/>
                </a:lnTo>
                <a:cubicBezTo>
                  <a:pt x="437889" y="928837"/>
                  <a:pt x="432242" y="927324"/>
                  <a:pt x="429692" y="922907"/>
                </a:cubicBezTo>
                <a:lnTo>
                  <a:pt x="411225" y="890920"/>
                </a:lnTo>
                <a:cubicBezTo>
                  <a:pt x="408676" y="886504"/>
                  <a:pt x="410188" y="880857"/>
                  <a:pt x="414605" y="878307"/>
                </a:cubicBezTo>
                <a:lnTo>
                  <a:pt x="628361" y="754894"/>
                </a:lnTo>
                <a:lnTo>
                  <a:pt x="423250" y="399631"/>
                </a:lnTo>
                <a:lnTo>
                  <a:pt x="15404" y="164161"/>
                </a:lnTo>
                <a:cubicBezTo>
                  <a:pt x="672" y="155656"/>
                  <a:pt x="-4374" y="136821"/>
                  <a:pt x="4131" y="122090"/>
                </a:cubicBezTo>
                <a:lnTo>
                  <a:pt x="65727" y="15403"/>
                </a:lnTo>
                <a:cubicBezTo>
                  <a:pt x="69978" y="8039"/>
                  <a:pt x="76815" y="3094"/>
                  <a:pt x="84428" y="105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7411899A-8887-372A-0434-349E21AAF95C}"/>
              </a:ext>
            </a:extLst>
          </p:cNvPr>
          <p:cNvSpPr/>
          <p:nvPr/>
        </p:nvSpPr>
        <p:spPr>
          <a:xfrm>
            <a:off x="4146513" y="3819351"/>
            <a:ext cx="1581697" cy="2582655"/>
          </a:xfrm>
          <a:custGeom>
            <a:avLst/>
            <a:gdLst>
              <a:gd name="csX0" fmla="*/ 593304 w 1581697"/>
              <a:gd name="csY0" fmla="*/ 1205964 h 2582655"/>
              <a:gd name="csX1" fmla="*/ 461612 w 1581697"/>
              <a:gd name="csY1" fmla="*/ 1337656 h 2582655"/>
              <a:gd name="csX2" fmla="*/ 461612 w 1581697"/>
              <a:gd name="csY2" fmla="*/ 1839158 h 2582655"/>
              <a:gd name="csX3" fmla="*/ 593304 w 1581697"/>
              <a:gd name="csY3" fmla="*/ 1970850 h 2582655"/>
              <a:gd name="csX4" fmla="*/ 1017707 w 1581697"/>
              <a:gd name="csY4" fmla="*/ 1970850 h 2582655"/>
              <a:gd name="csX5" fmla="*/ 1017707 w 1581697"/>
              <a:gd name="csY5" fmla="*/ 1808036 h 2582655"/>
              <a:gd name="csX6" fmla="*/ 1016215 w 1581697"/>
              <a:gd name="csY6" fmla="*/ 1806343 h 2582655"/>
              <a:gd name="csX7" fmla="*/ 917039 w 1581697"/>
              <a:gd name="csY7" fmla="*/ 1634566 h 2582655"/>
              <a:gd name="csX8" fmla="*/ 860441 w 1581697"/>
              <a:gd name="csY8" fmla="*/ 1720473 h 2582655"/>
              <a:gd name="csX9" fmla="*/ 662988 w 1581697"/>
              <a:gd name="csY9" fmla="*/ 1887302 h 2582655"/>
              <a:gd name="csX10" fmla="*/ 619848 w 1581697"/>
              <a:gd name="csY10" fmla="*/ 1899590 h 2582655"/>
              <a:gd name="csX11" fmla="*/ 591155 w 1581697"/>
              <a:gd name="csY11" fmla="*/ 1846796 h 2582655"/>
              <a:gd name="csX12" fmla="*/ 638193 w 1581697"/>
              <a:gd name="csY12" fmla="*/ 1815870 h 2582655"/>
              <a:gd name="csX13" fmla="*/ 818787 w 1581697"/>
              <a:gd name="csY13" fmla="*/ 1579452 h 2582655"/>
              <a:gd name="csX14" fmla="*/ 848729 w 1581697"/>
              <a:gd name="csY14" fmla="*/ 1516251 h 2582655"/>
              <a:gd name="csX15" fmla="*/ 764848 w 1581697"/>
              <a:gd name="csY15" fmla="*/ 1370964 h 2582655"/>
              <a:gd name="csX16" fmla="*/ 669585 w 1581697"/>
              <a:gd name="csY16" fmla="*/ 1205964 h 2582655"/>
              <a:gd name="csX17" fmla="*/ 55641 w 1581697"/>
              <a:gd name="csY17" fmla="*/ 0 h 2582655"/>
              <a:gd name="csX18" fmla="*/ 575511 w 1581697"/>
              <a:gd name="csY18" fmla="*/ 258787 h 2582655"/>
              <a:gd name="csX19" fmla="*/ 880884 w 1581697"/>
              <a:gd name="csY19" fmla="*/ 706216 h 2582655"/>
              <a:gd name="csX20" fmla="*/ 892224 w 1581697"/>
              <a:gd name="csY20" fmla="*/ 704724 h 2582655"/>
              <a:gd name="csX21" fmla="*/ 915861 w 1581697"/>
              <a:gd name="csY21" fmla="*/ 722861 h 2582655"/>
              <a:gd name="csX22" fmla="*/ 992895 w 1581697"/>
              <a:gd name="csY22" fmla="*/ 856286 h 2582655"/>
              <a:gd name="csX23" fmla="*/ 996016 w 1581697"/>
              <a:gd name="csY23" fmla="*/ 854484 h 2582655"/>
              <a:gd name="csX24" fmla="*/ 1048389 w 1581697"/>
              <a:gd name="csY24" fmla="*/ 836873 h 2582655"/>
              <a:gd name="csX25" fmla="*/ 1186094 w 1581697"/>
              <a:gd name="csY25" fmla="*/ 905416 h 2582655"/>
              <a:gd name="csX26" fmla="*/ 1526482 w 1581697"/>
              <a:gd name="csY26" fmla="*/ 1494987 h 2582655"/>
              <a:gd name="csX27" fmla="*/ 1534757 w 1581697"/>
              <a:gd name="csY27" fmla="*/ 1507260 h 2582655"/>
              <a:gd name="csX28" fmla="*/ 1536438 w 1581697"/>
              <a:gd name="csY28" fmla="*/ 1515583 h 2582655"/>
              <a:gd name="csX29" fmla="*/ 1543597 w 1581697"/>
              <a:gd name="csY29" fmla="*/ 1536873 h 2582655"/>
              <a:gd name="csX30" fmla="*/ 1542862 w 1581697"/>
              <a:gd name="csY30" fmla="*/ 1547404 h 2582655"/>
              <a:gd name="csX31" fmla="*/ 1544395 w 1581697"/>
              <a:gd name="csY31" fmla="*/ 1554995 h 2582655"/>
              <a:gd name="csX32" fmla="*/ 1544395 w 1581697"/>
              <a:gd name="csY32" fmla="*/ 2161217 h 2582655"/>
              <a:gd name="csX33" fmla="*/ 1559121 w 1581697"/>
              <a:gd name="csY33" fmla="*/ 2167317 h 2582655"/>
              <a:gd name="csX34" fmla="*/ 1581697 w 1581697"/>
              <a:gd name="csY34" fmla="*/ 2221821 h 2582655"/>
              <a:gd name="csX35" fmla="*/ 1581697 w 1581697"/>
              <a:gd name="csY35" fmla="*/ 2278803 h 2582655"/>
              <a:gd name="csX36" fmla="*/ 1561600 w 1581697"/>
              <a:gd name="csY36" fmla="*/ 2298900 h 2582655"/>
              <a:gd name="csX37" fmla="*/ 1505447 w 1581697"/>
              <a:gd name="csY37" fmla="*/ 2298899 h 2582655"/>
              <a:gd name="csX38" fmla="*/ 1505447 w 1581697"/>
              <a:gd name="csY38" fmla="*/ 2408101 h 2582655"/>
              <a:gd name="csX39" fmla="*/ 1413379 w 1581697"/>
              <a:gd name="csY39" fmla="*/ 2408100 h 2582655"/>
              <a:gd name="csX40" fmla="*/ 1413379 w 1581697"/>
              <a:gd name="csY40" fmla="*/ 2572496 h 2582655"/>
              <a:gd name="csX41" fmla="*/ 1403220 w 1581697"/>
              <a:gd name="csY41" fmla="*/ 2582655 h 2582655"/>
              <a:gd name="csX42" fmla="*/ 1176897 w 1581697"/>
              <a:gd name="csY42" fmla="*/ 2582655 h 2582655"/>
              <a:gd name="csX43" fmla="*/ 1166738 w 1581697"/>
              <a:gd name="csY43" fmla="*/ 2572496 h 2582655"/>
              <a:gd name="csX44" fmla="*/ 1166738 w 1581697"/>
              <a:gd name="csY44" fmla="*/ 2408100 h 2582655"/>
              <a:gd name="csX45" fmla="*/ 1074670 w 1581697"/>
              <a:gd name="csY45" fmla="*/ 2408100 h 2582655"/>
              <a:gd name="csX46" fmla="*/ 1074670 w 1581697"/>
              <a:gd name="csY46" fmla="*/ 2298899 h 2582655"/>
              <a:gd name="csX47" fmla="*/ 1000503 w 1581697"/>
              <a:gd name="csY47" fmla="*/ 2298899 h 2582655"/>
              <a:gd name="csX48" fmla="*/ 980406 w 1581697"/>
              <a:gd name="csY48" fmla="*/ 2278802 h 2582655"/>
              <a:gd name="csX49" fmla="*/ 980406 w 1581697"/>
              <a:gd name="csY49" fmla="*/ 2221821 h 2582655"/>
              <a:gd name="csX50" fmla="*/ 1002982 w 1581697"/>
              <a:gd name="csY50" fmla="*/ 2167317 h 2582655"/>
              <a:gd name="csX51" fmla="*/ 1017707 w 1581697"/>
              <a:gd name="csY51" fmla="*/ 2161217 h 2582655"/>
              <a:gd name="csX52" fmla="*/ 1017707 w 1581697"/>
              <a:gd name="csY52" fmla="*/ 2078891 h 2582655"/>
              <a:gd name="csX53" fmla="*/ 593305 w 1581697"/>
              <a:gd name="csY53" fmla="*/ 2078891 h 2582655"/>
              <a:gd name="csX54" fmla="*/ 353571 w 1581697"/>
              <a:gd name="csY54" fmla="*/ 1839158 h 2582655"/>
              <a:gd name="csX55" fmla="*/ 353571 w 1581697"/>
              <a:gd name="csY55" fmla="*/ 1337657 h 2582655"/>
              <a:gd name="csX56" fmla="*/ 593304 w 1581697"/>
              <a:gd name="csY56" fmla="*/ 1097923 h 2582655"/>
              <a:gd name="csX57" fmla="*/ 655011 w 1581697"/>
              <a:gd name="csY57" fmla="*/ 1097922 h 2582655"/>
              <a:gd name="csX58" fmla="*/ 678064 w 1581697"/>
              <a:gd name="csY58" fmla="*/ 1050680 h 2582655"/>
              <a:gd name="csX59" fmla="*/ 719502 w 1581697"/>
              <a:gd name="csY59" fmla="*/ 1014129 h 2582655"/>
              <a:gd name="csX60" fmla="*/ 725298 w 1581697"/>
              <a:gd name="csY60" fmla="*/ 1010783 h 2582655"/>
              <a:gd name="csX61" fmla="*/ 648263 w 1581697"/>
              <a:gd name="csY61" fmla="*/ 877358 h 2582655"/>
              <a:gd name="csX62" fmla="*/ 644375 w 1581697"/>
              <a:gd name="csY62" fmla="*/ 847820 h 2582655"/>
              <a:gd name="csX63" fmla="*/ 655676 w 1581697"/>
              <a:gd name="csY63" fmla="*/ 833092 h 2582655"/>
              <a:gd name="csX64" fmla="*/ 443632 w 1581697"/>
              <a:gd name="csY64" fmla="*/ 390409 h 2582655"/>
              <a:gd name="csX65" fmla="*/ 0 w 1581697"/>
              <a:gd name="csY65" fmla="*/ 96371 h 258265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</a:cxnLst>
            <a:rect l="l" t="t" r="r" b="b"/>
            <a:pathLst>
              <a:path w="1581697" h="2582655">
                <a:moveTo>
                  <a:pt x="593304" y="1205964"/>
                </a:moveTo>
                <a:cubicBezTo>
                  <a:pt x="520572" y="1205965"/>
                  <a:pt x="461612" y="1264925"/>
                  <a:pt x="461612" y="1337656"/>
                </a:cubicBezTo>
                <a:lnTo>
                  <a:pt x="461612" y="1839158"/>
                </a:lnTo>
                <a:cubicBezTo>
                  <a:pt x="461612" y="1911889"/>
                  <a:pt x="520573" y="1970850"/>
                  <a:pt x="593304" y="1970850"/>
                </a:cubicBezTo>
                <a:lnTo>
                  <a:pt x="1017707" y="1970850"/>
                </a:lnTo>
                <a:lnTo>
                  <a:pt x="1017707" y="1808036"/>
                </a:lnTo>
                <a:lnTo>
                  <a:pt x="1016215" y="1806343"/>
                </a:lnTo>
                <a:lnTo>
                  <a:pt x="917039" y="1634566"/>
                </a:lnTo>
                <a:lnTo>
                  <a:pt x="860441" y="1720473"/>
                </a:lnTo>
                <a:cubicBezTo>
                  <a:pt x="798693" y="1799016"/>
                  <a:pt x="730903" y="1856786"/>
                  <a:pt x="662988" y="1887302"/>
                </a:cubicBezTo>
                <a:lnTo>
                  <a:pt x="619848" y="1899590"/>
                </a:lnTo>
                <a:lnTo>
                  <a:pt x="591155" y="1846796"/>
                </a:lnTo>
                <a:lnTo>
                  <a:pt x="638193" y="1815870"/>
                </a:lnTo>
                <a:cubicBezTo>
                  <a:pt x="703884" y="1756195"/>
                  <a:pt x="765565" y="1675224"/>
                  <a:pt x="818787" y="1579452"/>
                </a:cubicBezTo>
                <a:lnTo>
                  <a:pt x="848729" y="1516251"/>
                </a:lnTo>
                <a:lnTo>
                  <a:pt x="764848" y="1370964"/>
                </a:lnTo>
                <a:lnTo>
                  <a:pt x="669585" y="1205964"/>
                </a:lnTo>
                <a:close/>
                <a:moveTo>
                  <a:pt x="55641" y="0"/>
                </a:moveTo>
                <a:lnTo>
                  <a:pt x="575511" y="258787"/>
                </a:lnTo>
                <a:lnTo>
                  <a:pt x="880884" y="706216"/>
                </a:lnTo>
                <a:lnTo>
                  <a:pt x="892224" y="704724"/>
                </a:lnTo>
                <a:cubicBezTo>
                  <a:pt x="901847" y="707302"/>
                  <a:pt x="910486" y="713551"/>
                  <a:pt x="915861" y="722861"/>
                </a:cubicBezTo>
                <a:lnTo>
                  <a:pt x="992895" y="856286"/>
                </a:lnTo>
                <a:lnTo>
                  <a:pt x="996016" y="854484"/>
                </a:lnTo>
                <a:cubicBezTo>
                  <a:pt x="1012654" y="844878"/>
                  <a:pt x="1030452" y="839099"/>
                  <a:pt x="1048389" y="836873"/>
                </a:cubicBezTo>
                <a:cubicBezTo>
                  <a:pt x="1102202" y="830195"/>
                  <a:pt x="1157276" y="855501"/>
                  <a:pt x="1186094" y="905416"/>
                </a:cubicBezTo>
                <a:lnTo>
                  <a:pt x="1526482" y="1494987"/>
                </a:lnTo>
                <a:lnTo>
                  <a:pt x="1534757" y="1507260"/>
                </a:lnTo>
                <a:lnTo>
                  <a:pt x="1536438" y="1515583"/>
                </a:lnTo>
                <a:lnTo>
                  <a:pt x="1543597" y="1536873"/>
                </a:lnTo>
                <a:lnTo>
                  <a:pt x="1542862" y="1547404"/>
                </a:lnTo>
                <a:lnTo>
                  <a:pt x="1544395" y="1554995"/>
                </a:lnTo>
                <a:lnTo>
                  <a:pt x="1544395" y="2161217"/>
                </a:lnTo>
                <a:lnTo>
                  <a:pt x="1559121" y="2167317"/>
                </a:lnTo>
                <a:cubicBezTo>
                  <a:pt x="1573070" y="2181267"/>
                  <a:pt x="1581697" y="2200535"/>
                  <a:pt x="1581697" y="2221821"/>
                </a:cubicBezTo>
                <a:lnTo>
                  <a:pt x="1581697" y="2278803"/>
                </a:lnTo>
                <a:cubicBezTo>
                  <a:pt x="1581697" y="2289902"/>
                  <a:pt x="1572699" y="2298899"/>
                  <a:pt x="1561600" y="2298900"/>
                </a:cubicBezTo>
                <a:lnTo>
                  <a:pt x="1505447" y="2298899"/>
                </a:lnTo>
                <a:lnTo>
                  <a:pt x="1505447" y="2408101"/>
                </a:lnTo>
                <a:lnTo>
                  <a:pt x="1413379" y="2408100"/>
                </a:lnTo>
                <a:lnTo>
                  <a:pt x="1413379" y="2572496"/>
                </a:lnTo>
                <a:cubicBezTo>
                  <a:pt x="1413379" y="2578107"/>
                  <a:pt x="1408831" y="2582655"/>
                  <a:pt x="1403220" y="2582655"/>
                </a:cubicBezTo>
                <a:lnTo>
                  <a:pt x="1176897" y="2582655"/>
                </a:lnTo>
                <a:cubicBezTo>
                  <a:pt x="1171286" y="2582655"/>
                  <a:pt x="1166738" y="2578108"/>
                  <a:pt x="1166738" y="2572496"/>
                </a:cubicBezTo>
                <a:lnTo>
                  <a:pt x="1166738" y="2408100"/>
                </a:lnTo>
                <a:lnTo>
                  <a:pt x="1074670" y="2408100"/>
                </a:lnTo>
                <a:lnTo>
                  <a:pt x="1074670" y="2298899"/>
                </a:lnTo>
                <a:lnTo>
                  <a:pt x="1000503" y="2298899"/>
                </a:lnTo>
                <a:cubicBezTo>
                  <a:pt x="989404" y="2298900"/>
                  <a:pt x="980406" y="2289902"/>
                  <a:pt x="980406" y="2278802"/>
                </a:cubicBezTo>
                <a:lnTo>
                  <a:pt x="980406" y="2221821"/>
                </a:lnTo>
                <a:cubicBezTo>
                  <a:pt x="980406" y="2200535"/>
                  <a:pt x="989034" y="2181266"/>
                  <a:pt x="1002982" y="2167317"/>
                </a:cubicBezTo>
                <a:lnTo>
                  <a:pt x="1017707" y="2161217"/>
                </a:lnTo>
                <a:lnTo>
                  <a:pt x="1017707" y="2078891"/>
                </a:lnTo>
                <a:lnTo>
                  <a:pt x="593305" y="2078891"/>
                </a:lnTo>
                <a:cubicBezTo>
                  <a:pt x="460903" y="2078890"/>
                  <a:pt x="353571" y="1971558"/>
                  <a:pt x="353571" y="1839158"/>
                </a:cubicBezTo>
                <a:lnTo>
                  <a:pt x="353571" y="1337657"/>
                </a:lnTo>
                <a:cubicBezTo>
                  <a:pt x="353571" y="1205254"/>
                  <a:pt x="460904" y="1097923"/>
                  <a:pt x="593304" y="1097923"/>
                </a:cubicBezTo>
                <a:lnTo>
                  <a:pt x="655011" y="1097922"/>
                </a:lnTo>
                <a:lnTo>
                  <a:pt x="678064" y="1050680"/>
                </a:lnTo>
                <a:cubicBezTo>
                  <a:pt x="688961" y="1036259"/>
                  <a:pt x="702864" y="1023735"/>
                  <a:pt x="719502" y="1014129"/>
                </a:cubicBezTo>
                <a:lnTo>
                  <a:pt x="725298" y="1010783"/>
                </a:lnTo>
                <a:lnTo>
                  <a:pt x="648263" y="877358"/>
                </a:lnTo>
                <a:cubicBezTo>
                  <a:pt x="642890" y="868048"/>
                  <a:pt x="641797" y="857442"/>
                  <a:pt x="644375" y="847820"/>
                </a:cubicBezTo>
                <a:lnTo>
                  <a:pt x="655676" y="833092"/>
                </a:lnTo>
                <a:lnTo>
                  <a:pt x="443632" y="390409"/>
                </a:lnTo>
                <a:lnTo>
                  <a:pt x="0" y="963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CE5517E3-5B62-9C71-D089-A9E2C52D1439}"/>
              </a:ext>
            </a:extLst>
          </p:cNvPr>
          <p:cNvSpPr/>
          <p:nvPr/>
        </p:nvSpPr>
        <p:spPr>
          <a:xfrm>
            <a:off x="7614883" y="3819166"/>
            <a:ext cx="1096676" cy="2577100"/>
          </a:xfrm>
          <a:custGeom>
            <a:avLst/>
            <a:gdLst>
              <a:gd name="csX0" fmla="*/ 566148 w 1096676"/>
              <a:gd name="csY0" fmla="*/ 1853742 h 2577100"/>
              <a:gd name="csX1" fmla="*/ 533459 w 1096676"/>
              <a:gd name="csY1" fmla="*/ 1855791 h 2577100"/>
              <a:gd name="csX2" fmla="*/ 425540 w 1096676"/>
              <a:gd name="csY2" fmla="*/ 1884708 h 2577100"/>
              <a:gd name="csX3" fmla="*/ 425540 w 1096676"/>
              <a:gd name="csY3" fmla="*/ 2426303 h 2577100"/>
              <a:gd name="csX4" fmla="*/ 505625 w 1096676"/>
              <a:gd name="csY4" fmla="*/ 2426303 h 2577100"/>
              <a:gd name="csX5" fmla="*/ 750492 w 1096676"/>
              <a:gd name="csY5" fmla="*/ 2300357 h 2577100"/>
              <a:gd name="csX6" fmla="*/ 634477 w 1096676"/>
              <a:gd name="csY6" fmla="*/ 1914114 h 2577100"/>
              <a:gd name="csX7" fmla="*/ 566148 w 1096676"/>
              <a:gd name="csY7" fmla="*/ 1853742 h 2577100"/>
              <a:gd name="csX8" fmla="*/ 425540 w 1096676"/>
              <a:gd name="csY8" fmla="*/ 1711621 h 2577100"/>
              <a:gd name="csX9" fmla="*/ 425540 w 1096676"/>
              <a:gd name="csY9" fmla="*/ 1787219 h 2577100"/>
              <a:gd name="csX10" fmla="*/ 509087 w 1096676"/>
              <a:gd name="csY10" fmla="*/ 1764832 h 2577100"/>
              <a:gd name="csX11" fmla="*/ 544403 w 1096676"/>
              <a:gd name="csY11" fmla="*/ 1759085 h 2577100"/>
              <a:gd name="csX12" fmla="*/ 725436 w 1096676"/>
              <a:gd name="csY12" fmla="*/ 1889742 h 2577100"/>
              <a:gd name="csX13" fmla="*/ 803154 w 1096676"/>
              <a:gd name="csY13" fmla="*/ 2273270 h 2577100"/>
              <a:gd name="csX14" fmla="*/ 844729 w 1096676"/>
              <a:gd name="csY14" fmla="*/ 2251887 h 2577100"/>
              <a:gd name="csX15" fmla="*/ 844729 w 1096676"/>
              <a:gd name="csY15" fmla="*/ 1711621 h 2577100"/>
              <a:gd name="csX16" fmla="*/ 424270 w 1096676"/>
              <a:gd name="csY16" fmla="*/ 0 h 2577100"/>
              <a:gd name="csX17" fmla="*/ 739616 w 1096676"/>
              <a:gd name="csY17" fmla="*/ 315346 h 2577100"/>
              <a:gd name="csX18" fmla="*/ 743691 w 1096676"/>
              <a:gd name="csY18" fmla="*/ 318093 h 2577100"/>
              <a:gd name="csX19" fmla="*/ 769504 w 1096676"/>
              <a:gd name="csY19" fmla="*/ 380412 h 2577100"/>
              <a:gd name="csX20" fmla="*/ 769504 w 1096676"/>
              <a:gd name="csY20" fmla="*/ 452003 h 2577100"/>
              <a:gd name="csX21" fmla="*/ 782344 w 1096676"/>
              <a:gd name="csY21" fmla="*/ 448563 h 2577100"/>
              <a:gd name="csX22" fmla="*/ 800760 w 1096676"/>
              <a:gd name="csY22" fmla="*/ 459195 h 2577100"/>
              <a:gd name="csX23" fmla="*/ 790128 w 1096676"/>
              <a:gd name="csY23" fmla="*/ 477610 h 2577100"/>
              <a:gd name="csX24" fmla="*/ 769504 w 1096676"/>
              <a:gd name="csY24" fmla="*/ 483136 h 2577100"/>
              <a:gd name="csX25" fmla="*/ 769504 w 1096676"/>
              <a:gd name="csY25" fmla="*/ 522146 h 2577100"/>
              <a:gd name="csX26" fmla="*/ 782344 w 1096676"/>
              <a:gd name="csY26" fmla="*/ 518706 h 2577100"/>
              <a:gd name="csX27" fmla="*/ 800760 w 1096676"/>
              <a:gd name="csY27" fmla="*/ 529338 h 2577100"/>
              <a:gd name="csX28" fmla="*/ 790128 w 1096676"/>
              <a:gd name="csY28" fmla="*/ 547753 h 2577100"/>
              <a:gd name="csX29" fmla="*/ 769504 w 1096676"/>
              <a:gd name="csY29" fmla="*/ 553279 h 2577100"/>
              <a:gd name="csX30" fmla="*/ 769504 w 1096676"/>
              <a:gd name="csY30" fmla="*/ 592290 h 2577100"/>
              <a:gd name="csX31" fmla="*/ 782344 w 1096676"/>
              <a:gd name="csY31" fmla="*/ 588850 h 2577100"/>
              <a:gd name="csX32" fmla="*/ 800760 w 1096676"/>
              <a:gd name="csY32" fmla="*/ 599482 h 2577100"/>
              <a:gd name="csX33" fmla="*/ 790128 w 1096676"/>
              <a:gd name="csY33" fmla="*/ 617897 h 2577100"/>
              <a:gd name="csX34" fmla="*/ 769504 w 1096676"/>
              <a:gd name="csY34" fmla="*/ 623424 h 2577100"/>
              <a:gd name="csX35" fmla="*/ 769504 w 1096676"/>
              <a:gd name="csY35" fmla="*/ 662433 h 2577100"/>
              <a:gd name="csX36" fmla="*/ 782344 w 1096676"/>
              <a:gd name="csY36" fmla="*/ 658993 h 2577100"/>
              <a:gd name="csX37" fmla="*/ 800760 w 1096676"/>
              <a:gd name="csY37" fmla="*/ 669625 h 2577100"/>
              <a:gd name="csX38" fmla="*/ 790128 w 1096676"/>
              <a:gd name="csY38" fmla="*/ 688040 h 2577100"/>
              <a:gd name="csX39" fmla="*/ 769504 w 1096676"/>
              <a:gd name="csY39" fmla="*/ 693567 h 2577100"/>
              <a:gd name="csX40" fmla="*/ 769504 w 1096676"/>
              <a:gd name="csY40" fmla="*/ 732576 h 2577100"/>
              <a:gd name="csX41" fmla="*/ 782344 w 1096676"/>
              <a:gd name="csY41" fmla="*/ 729136 h 2577100"/>
              <a:gd name="csX42" fmla="*/ 800760 w 1096676"/>
              <a:gd name="csY42" fmla="*/ 739768 h 2577100"/>
              <a:gd name="csX43" fmla="*/ 790128 w 1096676"/>
              <a:gd name="csY43" fmla="*/ 758183 h 2577100"/>
              <a:gd name="csX44" fmla="*/ 769504 w 1096676"/>
              <a:gd name="csY44" fmla="*/ 763710 h 2577100"/>
              <a:gd name="csX45" fmla="*/ 769504 w 1096676"/>
              <a:gd name="csY45" fmla="*/ 802720 h 2577100"/>
              <a:gd name="csX46" fmla="*/ 782344 w 1096676"/>
              <a:gd name="csY46" fmla="*/ 799280 h 2577100"/>
              <a:gd name="csX47" fmla="*/ 800760 w 1096676"/>
              <a:gd name="csY47" fmla="*/ 809912 h 2577100"/>
              <a:gd name="csX48" fmla="*/ 790128 w 1096676"/>
              <a:gd name="csY48" fmla="*/ 828327 h 2577100"/>
              <a:gd name="csX49" fmla="*/ 769504 w 1096676"/>
              <a:gd name="csY49" fmla="*/ 833854 h 2577100"/>
              <a:gd name="csX50" fmla="*/ 769503 w 1096676"/>
              <a:gd name="csY50" fmla="*/ 926296 h 2577100"/>
              <a:gd name="csX51" fmla="*/ 788170 w 1096676"/>
              <a:gd name="csY51" fmla="*/ 926296 h 2577100"/>
              <a:gd name="csX52" fmla="*/ 823297 w 1096676"/>
              <a:gd name="csY52" fmla="*/ 1094595 h 2577100"/>
              <a:gd name="csX53" fmla="*/ 838957 w 1096676"/>
              <a:gd name="csY53" fmla="*/ 1094595 h 2577100"/>
              <a:gd name="csX54" fmla="*/ 890442 w 1096676"/>
              <a:gd name="csY54" fmla="*/ 1146080 h 2577100"/>
              <a:gd name="csX55" fmla="*/ 890442 w 1096676"/>
              <a:gd name="csY55" fmla="*/ 1184993 h 2577100"/>
              <a:gd name="csX56" fmla="*/ 942685 w 1096676"/>
              <a:gd name="csY56" fmla="*/ 1184993 h 2577100"/>
              <a:gd name="csX57" fmla="*/ 1096676 w 1096676"/>
              <a:gd name="csY57" fmla="*/ 1338985 h 2577100"/>
              <a:gd name="csX58" fmla="*/ 1096676 w 1096676"/>
              <a:gd name="csY58" fmla="*/ 2499392 h 2577100"/>
              <a:gd name="csX59" fmla="*/ 1018968 w 1096676"/>
              <a:gd name="csY59" fmla="*/ 2577100 h 2577100"/>
              <a:gd name="csX60" fmla="*/ 922437 w 1096676"/>
              <a:gd name="csY60" fmla="*/ 2577100 h 2577100"/>
              <a:gd name="csX61" fmla="*/ 867489 w 1096676"/>
              <a:gd name="csY61" fmla="*/ 2554340 h 2577100"/>
              <a:gd name="csX62" fmla="*/ 854567 w 1096676"/>
              <a:gd name="csY62" fmla="*/ 2535173 h 2577100"/>
              <a:gd name="csX63" fmla="*/ 350248 w 1096676"/>
              <a:gd name="csY63" fmla="*/ 2535173 h 2577100"/>
              <a:gd name="csX64" fmla="*/ 316670 w 1096676"/>
              <a:gd name="csY64" fmla="*/ 2501595 h 2577100"/>
              <a:gd name="csX65" fmla="*/ 316670 w 1096676"/>
              <a:gd name="csY65" fmla="*/ 2497517 h 2577100"/>
              <a:gd name="csX66" fmla="*/ 316670 w 1096676"/>
              <a:gd name="csY66" fmla="*/ 2459882 h 2577100"/>
              <a:gd name="csX67" fmla="*/ 316670 w 1096676"/>
              <a:gd name="csY67" fmla="*/ 1704793 h 2577100"/>
              <a:gd name="csX68" fmla="*/ 290698 w 1096676"/>
              <a:gd name="csY68" fmla="*/ 1694035 h 2577100"/>
              <a:gd name="csX69" fmla="*/ 273112 w 1096676"/>
              <a:gd name="csY69" fmla="*/ 1651580 h 2577100"/>
              <a:gd name="csX70" fmla="*/ 273112 w 1096676"/>
              <a:gd name="csY70" fmla="*/ 1578064 h 2577100"/>
              <a:gd name="csX71" fmla="*/ 186511 w 1096676"/>
              <a:gd name="csY71" fmla="*/ 1578064 h 2577100"/>
              <a:gd name="csX72" fmla="*/ 156833 w 1096676"/>
              <a:gd name="csY72" fmla="*/ 1565771 h 2577100"/>
              <a:gd name="csX73" fmla="*/ 151731 w 1096676"/>
              <a:gd name="csY73" fmla="*/ 1553455 h 2577100"/>
              <a:gd name="csX74" fmla="*/ 7436 w 1096676"/>
              <a:gd name="csY74" fmla="*/ 1553455 h 2577100"/>
              <a:gd name="csX75" fmla="*/ 0 w 1096676"/>
              <a:gd name="csY75" fmla="*/ 1546019 h 2577100"/>
              <a:gd name="csX76" fmla="*/ 0 w 1096676"/>
              <a:gd name="csY76" fmla="*/ 1343570 h 2577100"/>
              <a:gd name="csX77" fmla="*/ 7436 w 1096676"/>
              <a:gd name="csY77" fmla="*/ 1336134 h 2577100"/>
              <a:gd name="csX78" fmla="*/ 150744 w 1096676"/>
              <a:gd name="csY78" fmla="*/ 1336134 h 2577100"/>
              <a:gd name="csX79" fmla="*/ 156833 w 1096676"/>
              <a:gd name="csY79" fmla="*/ 1321433 h 2577100"/>
              <a:gd name="csX80" fmla="*/ 186511 w 1096676"/>
              <a:gd name="csY80" fmla="*/ 1309140 h 2577100"/>
              <a:gd name="csX81" fmla="*/ 279138 w 1096676"/>
              <a:gd name="csY81" fmla="*/ 1309140 h 2577100"/>
              <a:gd name="csX82" fmla="*/ 285214 w 1096676"/>
              <a:gd name="csY82" fmla="*/ 1279044 h 2577100"/>
              <a:gd name="csX83" fmla="*/ 427103 w 1096676"/>
              <a:gd name="csY83" fmla="*/ 1184993 h 2577100"/>
              <a:gd name="csX84" fmla="*/ 479346 w 1096676"/>
              <a:gd name="csY84" fmla="*/ 1184993 h 2577100"/>
              <a:gd name="csX85" fmla="*/ 479346 w 1096676"/>
              <a:gd name="csY85" fmla="*/ 1146080 h 2577100"/>
              <a:gd name="csX86" fmla="*/ 530831 w 1096676"/>
              <a:gd name="csY86" fmla="*/ 1094595 h 2577100"/>
              <a:gd name="csX87" fmla="*/ 546489 w 1096676"/>
              <a:gd name="csY87" fmla="*/ 1094595 h 2577100"/>
              <a:gd name="csX88" fmla="*/ 581616 w 1096676"/>
              <a:gd name="csY88" fmla="*/ 926296 h 2577100"/>
              <a:gd name="csX89" fmla="*/ 593239 w 1096676"/>
              <a:gd name="csY89" fmla="*/ 926296 h 2577100"/>
              <a:gd name="csX90" fmla="*/ 593239 w 1096676"/>
              <a:gd name="csY90" fmla="*/ 881083 h 2577100"/>
              <a:gd name="csX91" fmla="*/ 579903 w 1096676"/>
              <a:gd name="csY91" fmla="*/ 884657 h 2577100"/>
              <a:gd name="csX92" fmla="*/ 561488 w 1096676"/>
              <a:gd name="csY92" fmla="*/ 874025 h 2577100"/>
              <a:gd name="csX93" fmla="*/ 572120 w 1096676"/>
              <a:gd name="csY93" fmla="*/ 855609 h 2577100"/>
              <a:gd name="csX94" fmla="*/ 593239 w 1096676"/>
              <a:gd name="csY94" fmla="*/ 849950 h 2577100"/>
              <a:gd name="csX95" fmla="*/ 593239 w 1096676"/>
              <a:gd name="csY95" fmla="*/ 810939 h 2577100"/>
              <a:gd name="csX96" fmla="*/ 579903 w 1096676"/>
              <a:gd name="csY96" fmla="*/ 814513 h 2577100"/>
              <a:gd name="csX97" fmla="*/ 561488 w 1096676"/>
              <a:gd name="csY97" fmla="*/ 803881 h 2577100"/>
              <a:gd name="csX98" fmla="*/ 572120 w 1096676"/>
              <a:gd name="csY98" fmla="*/ 785465 h 2577100"/>
              <a:gd name="csX99" fmla="*/ 593239 w 1096676"/>
              <a:gd name="csY99" fmla="*/ 779806 h 2577100"/>
              <a:gd name="csX100" fmla="*/ 593239 w 1096676"/>
              <a:gd name="csY100" fmla="*/ 740796 h 2577100"/>
              <a:gd name="csX101" fmla="*/ 579903 w 1096676"/>
              <a:gd name="csY101" fmla="*/ 744370 h 2577100"/>
              <a:gd name="csX102" fmla="*/ 561488 w 1096676"/>
              <a:gd name="csY102" fmla="*/ 733738 h 2577100"/>
              <a:gd name="csX103" fmla="*/ 572120 w 1096676"/>
              <a:gd name="csY103" fmla="*/ 715322 h 2577100"/>
              <a:gd name="csX104" fmla="*/ 593239 w 1096676"/>
              <a:gd name="csY104" fmla="*/ 709663 h 2577100"/>
              <a:gd name="csX105" fmla="*/ 593239 w 1096676"/>
              <a:gd name="csY105" fmla="*/ 670653 h 2577100"/>
              <a:gd name="csX106" fmla="*/ 579903 w 1096676"/>
              <a:gd name="csY106" fmla="*/ 674227 h 2577100"/>
              <a:gd name="csX107" fmla="*/ 561488 w 1096676"/>
              <a:gd name="csY107" fmla="*/ 663595 h 2577100"/>
              <a:gd name="csX108" fmla="*/ 572120 w 1096676"/>
              <a:gd name="csY108" fmla="*/ 645179 h 2577100"/>
              <a:gd name="csX109" fmla="*/ 593239 w 1096676"/>
              <a:gd name="csY109" fmla="*/ 639520 h 2577100"/>
              <a:gd name="csX110" fmla="*/ 593239 w 1096676"/>
              <a:gd name="csY110" fmla="*/ 600509 h 2577100"/>
              <a:gd name="csX111" fmla="*/ 579903 w 1096676"/>
              <a:gd name="csY111" fmla="*/ 604083 h 2577100"/>
              <a:gd name="csX112" fmla="*/ 561488 w 1096676"/>
              <a:gd name="csY112" fmla="*/ 593451 h 2577100"/>
              <a:gd name="csX113" fmla="*/ 572120 w 1096676"/>
              <a:gd name="csY113" fmla="*/ 575035 h 2577100"/>
              <a:gd name="csX114" fmla="*/ 593239 w 1096676"/>
              <a:gd name="csY114" fmla="*/ 569376 h 2577100"/>
              <a:gd name="csX115" fmla="*/ 593239 w 1096676"/>
              <a:gd name="csY115" fmla="*/ 530366 h 2577100"/>
              <a:gd name="csX116" fmla="*/ 579903 w 1096676"/>
              <a:gd name="csY116" fmla="*/ 533940 h 2577100"/>
              <a:gd name="csX117" fmla="*/ 561488 w 1096676"/>
              <a:gd name="csY117" fmla="*/ 523308 h 2577100"/>
              <a:gd name="csX118" fmla="*/ 572120 w 1096676"/>
              <a:gd name="csY118" fmla="*/ 504892 h 2577100"/>
              <a:gd name="csX119" fmla="*/ 593239 w 1096676"/>
              <a:gd name="csY119" fmla="*/ 499233 h 2577100"/>
              <a:gd name="csX120" fmla="*/ 593239 w 1096676"/>
              <a:gd name="csY120" fmla="*/ 418245 h 2577100"/>
              <a:gd name="csX121" fmla="*/ 299633 w 1096676"/>
              <a:gd name="csY121" fmla="*/ 124638 h 2577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</a:cxnLst>
            <a:rect l="l" t="t" r="r" b="b"/>
            <a:pathLst>
              <a:path w="1096676" h="2577100">
                <a:moveTo>
                  <a:pt x="566148" y="1853742"/>
                </a:moveTo>
                <a:cubicBezTo>
                  <a:pt x="555536" y="1852265"/>
                  <a:pt x="544459" y="1852844"/>
                  <a:pt x="533459" y="1855791"/>
                </a:cubicBezTo>
                <a:lnTo>
                  <a:pt x="425540" y="1884708"/>
                </a:lnTo>
                <a:lnTo>
                  <a:pt x="425540" y="2426303"/>
                </a:lnTo>
                <a:lnTo>
                  <a:pt x="505625" y="2426303"/>
                </a:lnTo>
                <a:lnTo>
                  <a:pt x="750492" y="2300357"/>
                </a:lnTo>
                <a:lnTo>
                  <a:pt x="634477" y="1914114"/>
                </a:lnTo>
                <a:cubicBezTo>
                  <a:pt x="625635" y="1881113"/>
                  <a:pt x="597984" y="1858175"/>
                  <a:pt x="566148" y="1853742"/>
                </a:cubicBezTo>
                <a:close/>
                <a:moveTo>
                  <a:pt x="425540" y="1711621"/>
                </a:moveTo>
                <a:lnTo>
                  <a:pt x="425540" y="1787219"/>
                </a:lnTo>
                <a:lnTo>
                  <a:pt x="509087" y="1764832"/>
                </a:lnTo>
                <a:cubicBezTo>
                  <a:pt x="520866" y="1761676"/>
                  <a:pt x="532687" y="1759788"/>
                  <a:pt x="544403" y="1759085"/>
                </a:cubicBezTo>
                <a:cubicBezTo>
                  <a:pt x="626419" y="1754162"/>
                  <a:pt x="703341" y="1807285"/>
                  <a:pt x="725436" y="1889742"/>
                </a:cubicBezTo>
                <a:lnTo>
                  <a:pt x="803154" y="2273270"/>
                </a:lnTo>
                <a:lnTo>
                  <a:pt x="844729" y="2251887"/>
                </a:lnTo>
                <a:lnTo>
                  <a:pt x="844729" y="1711621"/>
                </a:lnTo>
                <a:close/>
                <a:moveTo>
                  <a:pt x="424270" y="0"/>
                </a:moveTo>
                <a:lnTo>
                  <a:pt x="739616" y="315346"/>
                </a:lnTo>
                <a:lnTo>
                  <a:pt x="743691" y="318093"/>
                </a:lnTo>
                <a:cubicBezTo>
                  <a:pt x="759640" y="334042"/>
                  <a:pt x="769504" y="356075"/>
                  <a:pt x="769504" y="380412"/>
                </a:cubicBezTo>
                <a:lnTo>
                  <a:pt x="769504" y="452003"/>
                </a:lnTo>
                <a:lnTo>
                  <a:pt x="782344" y="448563"/>
                </a:lnTo>
                <a:cubicBezTo>
                  <a:pt x="790365" y="446414"/>
                  <a:pt x="798610" y="451174"/>
                  <a:pt x="800760" y="459195"/>
                </a:cubicBezTo>
                <a:cubicBezTo>
                  <a:pt x="802909" y="467216"/>
                  <a:pt x="798149" y="475461"/>
                  <a:pt x="790128" y="477610"/>
                </a:cubicBezTo>
                <a:lnTo>
                  <a:pt x="769504" y="483136"/>
                </a:lnTo>
                <a:lnTo>
                  <a:pt x="769504" y="522146"/>
                </a:lnTo>
                <a:lnTo>
                  <a:pt x="782344" y="518706"/>
                </a:lnTo>
                <a:cubicBezTo>
                  <a:pt x="790365" y="516557"/>
                  <a:pt x="798610" y="521317"/>
                  <a:pt x="800760" y="529338"/>
                </a:cubicBezTo>
                <a:cubicBezTo>
                  <a:pt x="802909" y="537359"/>
                  <a:pt x="798149" y="545604"/>
                  <a:pt x="790128" y="547753"/>
                </a:cubicBezTo>
                <a:lnTo>
                  <a:pt x="769504" y="553279"/>
                </a:lnTo>
                <a:lnTo>
                  <a:pt x="769504" y="592290"/>
                </a:lnTo>
                <a:lnTo>
                  <a:pt x="782344" y="588850"/>
                </a:lnTo>
                <a:cubicBezTo>
                  <a:pt x="790365" y="586701"/>
                  <a:pt x="798610" y="591461"/>
                  <a:pt x="800760" y="599482"/>
                </a:cubicBezTo>
                <a:cubicBezTo>
                  <a:pt x="802909" y="607503"/>
                  <a:pt x="798149" y="615748"/>
                  <a:pt x="790128" y="617897"/>
                </a:cubicBezTo>
                <a:lnTo>
                  <a:pt x="769504" y="623424"/>
                </a:lnTo>
                <a:lnTo>
                  <a:pt x="769504" y="662433"/>
                </a:lnTo>
                <a:lnTo>
                  <a:pt x="782344" y="658993"/>
                </a:lnTo>
                <a:cubicBezTo>
                  <a:pt x="790365" y="656844"/>
                  <a:pt x="798610" y="661604"/>
                  <a:pt x="800760" y="669625"/>
                </a:cubicBezTo>
                <a:cubicBezTo>
                  <a:pt x="802909" y="677646"/>
                  <a:pt x="798149" y="685891"/>
                  <a:pt x="790128" y="688040"/>
                </a:cubicBezTo>
                <a:lnTo>
                  <a:pt x="769504" y="693567"/>
                </a:lnTo>
                <a:lnTo>
                  <a:pt x="769504" y="732576"/>
                </a:lnTo>
                <a:lnTo>
                  <a:pt x="782344" y="729136"/>
                </a:lnTo>
                <a:cubicBezTo>
                  <a:pt x="790365" y="726987"/>
                  <a:pt x="798610" y="731747"/>
                  <a:pt x="800760" y="739768"/>
                </a:cubicBezTo>
                <a:cubicBezTo>
                  <a:pt x="802909" y="747789"/>
                  <a:pt x="798149" y="756034"/>
                  <a:pt x="790128" y="758183"/>
                </a:cubicBezTo>
                <a:lnTo>
                  <a:pt x="769504" y="763710"/>
                </a:lnTo>
                <a:lnTo>
                  <a:pt x="769504" y="802720"/>
                </a:lnTo>
                <a:lnTo>
                  <a:pt x="782344" y="799280"/>
                </a:lnTo>
                <a:cubicBezTo>
                  <a:pt x="790365" y="797131"/>
                  <a:pt x="798610" y="801891"/>
                  <a:pt x="800760" y="809912"/>
                </a:cubicBezTo>
                <a:cubicBezTo>
                  <a:pt x="802909" y="817933"/>
                  <a:pt x="798149" y="826178"/>
                  <a:pt x="790128" y="828327"/>
                </a:cubicBezTo>
                <a:lnTo>
                  <a:pt x="769504" y="833854"/>
                </a:lnTo>
                <a:lnTo>
                  <a:pt x="769503" y="926296"/>
                </a:lnTo>
                <a:lnTo>
                  <a:pt x="788170" y="926296"/>
                </a:lnTo>
                <a:lnTo>
                  <a:pt x="823297" y="1094595"/>
                </a:lnTo>
                <a:lnTo>
                  <a:pt x="838957" y="1094595"/>
                </a:lnTo>
                <a:cubicBezTo>
                  <a:pt x="867391" y="1094595"/>
                  <a:pt x="890442" y="1117646"/>
                  <a:pt x="890442" y="1146080"/>
                </a:cubicBezTo>
                <a:lnTo>
                  <a:pt x="890442" y="1184993"/>
                </a:lnTo>
                <a:lnTo>
                  <a:pt x="942685" y="1184993"/>
                </a:lnTo>
                <a:cubicBezTo>
                  <a:pt x="1027732" y="1184993"/>
                  <a:pt x="1096676" y="1253937"/>
                  <a:pt x="1096676" y="1338985"/>
                </a:cubicBezTo>
                <a:lnTo>
                  <a:pt x="1096676" y="2499392"/>
                </a:lnTo>
                <a:cubicBezTo>
                  <a:pt x="1096676" y="2542309"/>
                  <a:pt x="1061885" y="2577100"/>
                  <a:pt x="1018968" y="2577100"/>
                </a:cubicBezTo>
                <a:lnTo>
                  <a:pt x="922437" y="2577100"/>
                </a:lnTo>
                <a:cubicBezTo>
                  <a:pt x="900979" y="2577100"/>
                  <a:pt x="881552" y="2568402"/>
                  <a:pt x="867489" y="2554340"/>
                </a:cubicBezTo>
                <a:lnTo>
                  <a:pt x="854567" y="2535173"/>
                </a:lnTo>
                <a:lnTo>
                  <a:pt x="350248" y="2535173"/>
                </a:lnTo>
                <a:cubicBezTo>
                  <a:pt x="331704" y="2535173"/>
                  <a:pt x="316670" y="2520140"/>
                  <a:pt x="316670" y="2501595"/>
                </a:cubicBezTo>
                <a:lnTo>
                  <a:pt x="316670" y="2497517"/>
                </a:lnTo>
                <a:lnTo>
                  <a:pt x="316670" y="2459882"/>
                </a:lnTo>
                <a:lnTo>
                  <a:pt x="316670" y="1704793"/>
                </a:lnTo>
                <a:lnTo>
                  <a:pt x="290698" y="1694035"/>
                </a:lnTo>
                <a:cubicBezTo>
                  <a:pt x="279833" y="1683170"/>
                  <a:pt x="273112" y="1668160"/>
                  <a:pt x="273112" y="1651580"/>
                </a:cubicBezTo>
                <a:lnTo>
                  <a:pt x="273112" y="1578064"/>
                </a:lnTo>
                <a:lnTo>
                  <a:pt x="186511" y="1578064"/>
                </a:lnTo>
                <a:cubicBezTo>
                  <a:pt x="174921" y="1578064"/>
                  <a:pt x="164428" y="1573366"/>
                  <a:pt x="156833" y="1565771"/>
                </a:cubicBezTo>
                <a:lnTo>
                  <a:pt x="151731" y="1553455"/>
                </a:lnTo>
                <a:lnTo>
                  <a:pt x="7436" y="1553455"/>
                </a:lnTo>
                <a:cubicBezTo>
                  <a:pt x="3329" y="1553455"/>
                  <a:pt x="0" y="1550126"/>
                  <a:pt x="0" y="1546019"/>
                </a:cubicBezTo>
                <a:lnTo>
                  <a:pt x="0" y="1343570"/>
                </a:lnTo>
                <a:cubicBezTo>
                  <a:pt x="0" y="1339463"/>
                  <a:pt x="3329" y="1336134"/>
                  <a:pt x="7436" y="1336134"/>
                </a:cubicBezTo>
                <a:lnTo>
                  <a:pt x="150744" y="1336134"/>
                </a:lnTo>
                <a:lnTo>
                  <a:pt x="156833" y="1321433"/>
                </a:lnTo>
                <a:cubicBezTo>
                  <a:pt x="164428" y="1313838"/>
                  <a:pt x="174921" y="1309140"/>
                  <a:pt x="186511" y="1309140"/>
                </a:cubicBezTo>
                <a:lnTo>
                  <a:pt x="279138" y="1309140"/>
                </a:lnTo>
                <a:lnTo>
                  <a:pt x="285214" y="1279044"/>
                </a:lnTo>
                <a:cubicBezTo>
                  <a:pt x="308591" y="1223774"/>
                  <a:pt x="363318" y="1184993"/>
                  <a:pt x="427103" y="1184993"/>
                </a:cubicBezTo>
                <a:lnTo>
                  <a:pt x="479346" y="1184993"/>
                </a:lnTo>
                <a:lnTo>
                  <a:pt x="479346" y="1146080"/>
                </a:lnTo>
                <a:cubicBezTo>
                  <a:pt x="479346" y="1117646"/>
                  <a:pt x="502397" y="1094595"/>
                  <a:pt x="530831" y="1094595"/>
                </a:cubicBezTo>
                <a:lnTo>
                  <a:pt x="546489" y="1094595"/>
                </a:lnTo>
                <a:lnTo>
                  <a:pt x="581616" y="926296"/>
                </a:lnTo>
                <a:lnTo>
                  <a:pt x="593239" y="926296"/>
                </a:lnTo>
                <a:lnTo>
                  <a:pt x="593239" y="881083"/>
                </a:lnTo>
                <a:lnTo>
                  <a:pt x="579903" y="884657"/>
                </a:lnTo>
                <a:cubicBezTo>
                  <a:pt x="571882" y="886806"/>
                  <a:pt x="563637" y="882046"/>
                  <a:pt x="561488" y="874025"/>
                </a:cubicBezTo>
                <a:cubicBezTo>
                  <a:pt x="559338" y="866004"/>
                  <a:pt x="564099" y="857759"/>
                  <a:pt x="572120" y="855609"/>
                </a:cubicBezTo>
                <a:lnTo>
                  <a:pt x="593239" y="849950"/>
                </a:lnTo>
                <a:lnTo>
                  <a:pt x="593239" y="810939"/>
                </a:lnTo>
                <a:lnTo>
                  <a:pt x="579903" y="814513"/>
                </a:lnTo>
                <a:cubicBezTo>
                  <a:pt x="571882" y="816662"/>
                  <a:pt x="563637" y="811902"/>
                  <a:pt x="561488" y="803881"/>
                </a:cubicBezTo>
                <a:cubicBezTo>
                  <a:pt x="559338" y="795860"/>
                  <a:pt x="564099" y="787615"/>
                  <a:pt x="572120" y="785465"/>
                </a:cubicBezTo>
                <a:lnTo>
                  <a:pt x="593239" y="779806"/>
                </a:lnTo>
                <a:lnTo>
                  <a:pt x="593239" y="740796"/>
                </a:lnTo>
                <a:lnTo>
                  <a:pt x="579903" y="744370"/>
                </a:lnTo>
                <a:cubicBezTo>
                  <a:pt x="571882" y="746519"/>
                  <a:pt x="563637" y="741759"/>
                  <a:pt x="561488" y="733738"/>
                </a:cubicBezTo>
                <a:cubicBezTo>
                  <a:pt x="559338" y="725717"/>
                  <a:pt x="564099" y="717472"/>
                  <a:pt x="572120" y="715322"/>
                </a:cubicBezTo>
                <a:lnTo>
                  <a:pt x="593239" y="709663"/>
                </a:lnTo>
                <a:lnTo>
                  <a:pt x="593239" y="670653"/>
                </a:lnTo>
                <a:lnTo>
                  <a:pt x="579903" y="674227"/>
                </a:lnTo>
                <a:cubicBezTo>
                  <a:pt x="571882" y="676376"/>
                  <a:pt x="563637" y="671616"/>
                  <a:pt x="561488" y="663595"/>
                </a:cubicBezTo>
                <a:cubicBezTo>
                  <a:pt x="559338" y="655574"/>
                  <a:pt x="564099" y="647329"/>
                  <a:pt x="572120" y="645179"/>
                </a:cubicBezTo>
                <a:lnTo>
                  <a:pt x="593239" y="639520"/>
                </a:lnTo>
                <a:lnTo>
                  <a:pt x="593239" y="600509"/>
                </a:lnTo>
                <a:lnTo>
                  <a:pt x="579903" y="604083"/>
                </a:lnTo>
                <a:cubicBezTo>
                  <a:pt x="571882" y="606232"/>
                  <a:pt x="563637" y="601472"/>
                  <a:pt x="561488" y="593451"/>
                </a:cubicBezTo>
                <a:cubicBezTo>
                  <a:pt x="559338" y="585430"/>
                  <a:pt x="564099" y="577185"/>
                  <a:pt x="572120" y="575035"/>
                </a:cubicBezTo>
                <a:lnTo>
                  <a:pt x="593239" y="569376"/>
                </a:lnTo>
                <a:lnTo>
                  <a:pt x="593239" y="530366"/>
                </a:lnTo>
                <a:lnTo>
                  <a:pt x="579903" y="533940"/>
                </a:lnTo>
                <a:cubicBezTo>
                  <a:pt x="571882" y="536089"/>
                  <a:pt x="563637" y="531329"/>
                  <a:pt x="561488" y="523308"/>
                </a:cubicBezTo>
                <a:cubicBezTo>
                  <a:pt x="559338" y="515287"/>
                  <a:pt x="564099" y="507042"/>
                  <a:pt x="572120" y="504892"/>
                </a:cubicBezTo>
                <a:lnTo>
                  <a:pt x="593239" y="499233"/>
                </a:lnTo>
                <a:lnTo>
                  <a:pt x="593239" y="418245"/>
                </a:lnTo>
                <a:lnTo>
                  <a:pt x="299633" y="1246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588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il374_給油ノズルのイラスト</dc:title>
  <dc:subject>il374_給油ノズルのイラスト</dc:subject>
  <dc:creator>ぱわぽすけ</dc:creator>
  <cp:revision>1</cp:revision>
  <dcterms:created xsi:type="dcterms:W3CDTF">2014-10-29T04:47:26Z</dcterms:created>
  <dcterms:modified xsi:type="dcterms:W3CDTF">2026-02-11T10:24:57Z</dcterms:modified>
  <cp:version>1</cp:version>
</cp:coreProperties>
</file>