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595" r:id="rId2"/>
    <p:sldId id="596" r:id="rId3"/>
  </p:sldIdLst>
  <p:sldSz cx="9906000" cy="6858000" type="A4"/>
  <p:notesSz cx="9144000" cy="6858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99"/>
    <a:srgbClr val="008080"/>
    <a:srgbClr val="FFFF99"/>
    <a:srgbClr val="FFCC00"/>
    <a:srgbClr val="FF0066"/>
    <a:srgbClr val="FFCCCC"/>
    <a:srgbClr val="FF0000"/>
    <a:srgbClr val="3333FF"/>
    <a:srgbClr val="99CCFF"/>
    <a:srgbClr val="33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911" autoAdjust="0"/>
    <p:restoredTop sz="94660"/>
  </p:normalViewPr>
  <p:slideViewPr>
    <p:cSldViewPr>
      <p:cViewPr varScale="1">
        <p:scale>
          <a:sx n="72" d="100"/>
          <a:sy n="72" d="100"/>
        </p:scale>
        <p:origin x="210" y="294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BDD9C7F3-390D-F00F-6186-F229268DBB64}"/>
              </a:ext>
            </a:extLst>
          </p:cNvPr>
          <p:cNvSpPr/>
          <p:nvPr userDrawn="1"/>
        </p:nvSpPr>
        <p:spPr>
          <a:xfrm>
            <a:off x="560512" y="548680"/>
            <a:ext cx="9035180" cy="60173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811877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  <a:prstGeom prst="rect">
            <a:avLst/>
          </a:prstGeom>
        </p:spPr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/>
              <a:t>マスタ サブタイトルの書式設定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2B14E57E-9EE1-46A6-9971-15BC155902F6}" type="datetimeFigureOut">
              <a:rPr kumimoji="1" lang="ja-JP" altLang="en-US" smtClean="0"/>
              <a:pPr/>
              <a:t>2025/4/3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825BF7EA-B4C7-401C-B803-22F09B3CA0C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503310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正方形/長方形 7"/>
          <p:cNvSpPr/>
          <p:nvPr userDrawn="1"/>
        </p:nvSpPr>
        <p:spPr>
          <a:xfrm>
            <a:off x="632520" y="620688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正方形/長方形 8"/>
          <p:cNvSpPr/>
          <p:nvPr userDrawn="1"/>
        </p:nvSpPr>
        <p:spPr>
          <a:xfrm>
            <a:off x="3704193" y="620688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正方形/長方形 9"/>
          <p:cNvSpPr/>
          <p:nvPr userDrawn="1"/>
        </p:nvSpPr>
        <p:spPr>
          <a:xfrm>
            <a:off x="6781105" y="620688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正方形/長方形 10"/>
          <p:cNvSpPr/>
          <p:nvPr userDrawn="1"/>
        </p:nvSpPr>
        <p:spPr>
          <a:xfrm>
            <a:off x="632520" y="3717032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正方形/長方形 11"/>
          <p:cNvSpPr/>
          <p:nvPr userDrawn="1"/>
        </p:nvSpPr>
        <p:spPr>
          <a:xfrm>
            <a:off x="3704193" y="3717032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正方形/長方形 12"/>
          <p:cNvSpPr/>
          <p:nvPr userDrawn="1"/>
        </p:nvSpPr>
        <p:spPr>
          <a:xfrm>
            <a:off x="6781105" y="3717032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600C0FDD-0339-7EE7-DE1A-B0D9953BD5D2}"/>
              </a:ext>
            </a:extLst>
          </p:cNvPr>
          <p:cNvSpPr txBox="1"/>
          <p:nvPr userDrawn="1"/>
        </p:nvSpPr>
        <p:spPr>
          <a:xfrm>
            <a:off x="7843478" y="6627168"/>
            <a:ext cx="204575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kumimoji="1" lang="en-US" altLang="ja-JP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©2025</a:t>
            </a:r>
            <a:r>
              <a:rPr kumimoji="1" lang="ja-JP" altLang="en-US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kumimoji="1" lang="en-US" altLang="ja-JP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https://pawaposuke.com</a:t>
            </a:r>
            <a:endParaRPr kumimoji="1" lang="ja-JP" altLang="en-US" sz="9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55" r:id="rId3"/>
    <p:sldLayoutId id="2147483657" r:id="rId4"/>
    <p:sldLayoutId id="2147483661" r:id="rId5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BE6A299-3A1D-0318-B00B-3A430ED8997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A1307DBC-BB71-D5E5-5F96-A5F9A19B72C1}"/>
              </a:ext>
            </a:extLst>
          </p:cNvPr>
          <p:cNvSpPr txBox="1"/>
          <p:nvPr/>
        </p:nvSpPr>
        <p:spPr>
          <a:xfrm>
            <a:off x="3821938" y="211844"/>
            <a:ext cx="22621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平行四辺形／立方体</a:t>
            </a:r>
            <a:endParaRPr lang="en-US" altLang="ja-JP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144" name="グループ化 143">
            <a:extLst>
              <a:ext uri="{FF2B5EF4-FFF2-40B4-BE49-F238E27FC236}">
                <a16:creationId xmlns:a16="http://schemas.microsoft.com/office/drawing/2014/main" id="{D3BBA34C-670A-BD1F-5DAC-6432532CD43F}"/>
              </a:ext>
            </a:extLst>
          </p:cNvPr>
          <p:cNvGrpSpPr/>
          <p:nvPr/>
        </p:nvGrpSpPr>
        <p:grpSpPr>
          <a:xfrm>
            <a:off x="992562" y="802274"/>
            <a:ext cx="2082899" cy="1093836"/>
            <a:chOff x="992562" y="802274"/>
            <a:chExt cx="2082899" cy="1093836"/>
          </a:xfrm>
        </p:grpSpPr>
        <p:sp>
          <p:nvSpPr>
            <p:cNvPr id="22" name="フリーフォーム: 図形 21">
              <a:extLst>
                <a:ext uri="{FF2B5EF4-FFF2-40B4-BE49-F238E27FC236}">
                  <a16:creationId xmlns:a16="http://schemas.microsoft.com/office/drawing/2014/main" id="{1A2BF2D1-1620-06CC-E286-8E5533171424}"/>
                </a:ext>
              </a:extLst>
            </p:cNvPr>
            <p:cNvSpPr/>
            <p:nvPr/>
          </p:nvSpPr>
          <p:spPr>
            <a:xfrm>
              <a:off x="992562" y="802274"/>
              <a:ext cx="2082899" cy="1093836"/>
            </a:xfrm>
            <a:custGeom>
              <a:avLst/>
              <a:gdLst>
                <a:gd name="connsiteX0" fmla="*/ 330590 w 2082899"/>
                <a:gd name="connsiteY0" fmla="*/ 0 h 1093836"/>
                <a:gd name="connsiteX1" fmla="*/ 2016224 w 2082899"/>
                <a:gd name="connsiteY1" fmla="*/ 0 h 1093836"/>
                <a:gd name="connsiteX2" fmla="*/ 1988113 w 2082899"/>
                <a:gd name="connsiteY2" fmla="*/ 85724 h 1093836"/>
                <a:gd name="connsiteX3" fmla="*/ 2082899 w 2082899"/>
                <a:gd name="connsiteY3" fmla="*/ 85724 h 1093836"/>
                <a:gd name="connsiteX4" fmla="*/ 1752309 w 2082899"/>
                <a:gd name="connsiteY4" fmla="*/ 1093836 h 1093836"/>
                <a:gd name="connsiteX5" fmla="*/ 66675 w 2082899"/>
                <a:gd name="connsiteY5" fmla="*/ 1093836 h 1093836"/>
                <a:gd name="connsiteX6" fmla="*/ 94787 w 2082899"/>
                <a:gd name="connsiteY6" fmla="*/ 1008111 h 1093836"/>
                <a:gd name="connsiteX7" fmla="*/ 0 w 2082899"/>
                <a:gd name="connsiteY7" fmla="*/ 1008111 h 1093836"/>
                <a:gd name="connsiteX8" fmla="*/ 330590 w 2082899"/>
                <a:gd name="connsiteY8" fmla="*/ 0 h 1093836"/>
                <a:gd name="connsiteX0" fmla="*/ 330590 w 2082899"/>
                <a:gd name="connsiteY0" fmla="*/ 0 h 1093836"/>
                <a:gd name="connsiteX1" fmla="*/ 2016224 w 2082899"/>
                <a:gd name="connsiteY1" fmla="*/ 0 h 1093836"/>
                <a:gd name="connsiteX2" fmla="*/ 1988113 w 2082899"/>
                <a:gd name="connsiteY2" fmla="*/ 85724 h 1093836"/>
                <a:gd name="connsiteX3" fmla="*/ 2082899 w 2082899"/>
                <a:gd name="connsiteY3" fmla="*/ 85724 h 1093836"/>
                <a:gd name="connsiteX4" fmla="*/ 1752309 w 2082899"/>
                <a:gd name="connsiteY4" fmla="*/ 1093836 h 1093836"/>
                <a:gd name="connsiteX5" fmla="*/ 66675 w 2082899"/>
                <a:gd name="connsiteY5" fmla="*/ 1093836 h 1093836"/>
                <a:gd name="connsiteX6" fmla="*/ 0 w 2082899"/>
                <a:gd name="connsiteY6" fmla="*/ 1008111 h 1093836"/>
                <a:gd name="connsiteX7" fmla="*/ 330590 w 2082899"/>
                <a:gd name="connsiteY7" fmla="*/ 0 h 1093836"/>
                <a:gd name="connsiteX0" fmla="*/ 330590 w 2082899"/>
                <a:gd name="connsiteY0" fmla="*/ 0 h 1093836"/>
                <a:gd name="connsiteX1" fmla="*/ 2016224 w 2082899"/>
                <a:gd name="connsiteY1" fmla="*/ 0 h 1093836"/>
                <a:gd name="connsiteX2" fmla="*/ 2082899 w 2082899"/>
                <a:gd name="connsiteY2" fmla="*/ 85724 h 1093836"/>
                <a:gd name="connsiteX3" fmla="*/ 1752309 w 2082899"/>
                <a:gd name="connsiteY3" fmla="*/ 1093836 h 1093836"/>
                <a:gd name="connsiteX4" fmla="*/ 66675 w 2082899"/>
                <a:gd name="connsiteY4" fmla="*/ 1093836 h 1093836"/>
                <a:gd name="connsiteX5" fmla="*/ 0 w 2082899"/>
                <a:gd name="connsiteY5" fmla="*/ 1008111 h 1093836"/>
                <a:gd name="connsiteX6" fmla="*/ 330590 w 2082899"/>
                <a:gd name="connsiteY6" fmla="*/ 0 h 10938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82899" h="1093836">
                  <a:moveTo>
                    <a:pt x="330590" y="0"/>
                  </a:moveTo>
                  <a:lnTo>
                    <a:pt x="2016224" y="0"/>
                  </a:lnTo>
                  <a:lnTo>
                    <a:pt x="2082899" y="85724"/>
                  </a:lnTo>
                  <a:lnTo>
                    <a:pt x="1752309" y="1093836"/>
                  </a:lnTo>
                  <a:lnTo>
                    <a:pt x="66675" y="1093836"/>
                  </a:lnTo>
                  <a:lnTo>
                    <a:pt x="0" y="1008111"/>
                  </a:lnTo>
                  <a:lnTo>
                    <a:pt x="330590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4" name="フリーフォーム: 図形 23">
              <a:extLst>
                <a:ext uri="{FF2B5EF4-FFF2-40B4-BE49-F238E27FC236}">
                  <a16:creationId xmlns:a16="http://schemas.microsoft.com/office/drawing/2014/main" id="{2A4B423C-120A-2CA4-F3DA-146654B743B6}"/>
                </a:ext>
              </a:extLst>
            </p:cNvPr>
            <p:cNvSpPr/>
            <p:nvPr/>
          </p:nvSpPr>
          <p:spPr>
            <a:xfrm>
              <a:off x="992562" y="802274"/>
              <a:ext cx="2016224" cy="1008112"/>
            </a:xfrm>
            <a:custGeom>
              <a:avLst/>
              <a:gdLst>
                <a:gd name="connsiteX0" fmla="*/ 330590 w 2016224"/>
                <a:gd name="connsiteY0" fmla="*/ 0 h 1008112"/>
                <a:gd name="connsiteX1" fmla="*/ 2016224 w 2016224"/>
                <a:gd name="connsiteY1" fmla="*/ 0 h 1008112"/>
                <a:gd name="connsiteX2" fmla="*/ 1685634 w 2016224"/>
                <a:gd name="connsiteY2" fmla="*/ 1008112 h 1008112"/>
                <a:gd name="connsiteX3" fmla="*/ 0 w 2016224"/>
                <a:gd name="connsiteY3" fmla="*/ 1008112 h 1008112"/>
                <a:gd name="connsiteX4" fmla="*/ 330590 w 2016224"/>
                <a:gd name="connsiteY4" fmla="*/ 0 h 100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16224" h="1008112">
                  <a:moveTo>
                    <a:pt x="330590" y="0"/>
                  </a:moveTo>
                  <a:lnTo>
                    <a:pt x="2016224" y="0"/>
                  </a:lnTo>
                  <a:lnTo>
                    <a:pt x="1685634" y="1008112"/>
                  </a:lnTo>
                  <a:lnTo>
                    <a:pt x="0" y="1008112"/>
                  </a:lnTo>
                  <a:lnTo>
                    <a:pt x="330590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45" name="グループ化 144">
            <a:extLst>
              <a:ext uri="{FF2B5EF4-FFF2-40B4-BE49-F238E27FC236}">
                <a16:creationId xmlns:a16="http://schemas.microsoft.com/office/drawing/2014/main" id="{6DFB704F-D8E3-9EF7-0B82-2F27E8F9800E}"/>
              </a:ext>
            </a:extLst>
          </p:cNvPr>
          <p:cNvGrpSpPr/>
          <p:nvPr/>
        </p:nvGrpSpPr>
        <p:grpSpPr>
          <a:xfrm>
            <a:off x="3753250" y="802274"/>
            <a:ext cx="2724765" cy="1093836"/>
            <a:chOff x="3753250" y="802274"/>
            <a:chExt cx="2724765" cy="1093836"/>
          </a:xfrm>
        </p:grpSpPr>
        <p:sp>
          <p:nvSpPr>
            <p:cNvPr id="21" name="フリーフォーム: 図形 20">
              <a:extLst>
                <a:ext uri="{FF2B5EF4-FFF2-40B4-BE49-F238E27FC236}">
                  <a16:creationId xmlns:a16="http://schemas.microsoft.com/office/drawing/2014/main" id="{482BA5F2-36FF-603A-D263-8652B8319E5B}"/>
                </a:ext>
              </a:extLst>
            </p:cNvPr>
            <p:cNvSpPr/>
            <p:nvPr/>
          </p:nvSpPr>
          <p:spPr>
            <a:xfrm>
              <a:off x="3753250" y="802274"/>
              <a:ext cx="2724765" cy="1093836"/>
            </a:xfrm>
            <a:custGeom>
              <a:avLst/>
              <a:gdLst>
                <a:gd name="connsiteX0" fmla="*/ 862176 w 2724765"/>
                <a:gd name="connsiteY0" fmla="*/ 0 h 1093836"/>
                <a:gd name="connsiteX1" fmla="*/ 2658090 w 2724765"/>
                <a:gd name="connsiteY1" fmla="*/ 0 h 1093836"/>
                <a:gd name="connsiteX2" fmla="*/ 2584775 w 2724765"/>
                <a:gd name="connsiteY2" fmla="*/ 85724 h 1093836"/>
                <a:gd name="connsiteX3" fmla="*/ 2724765 w 2724765"/>
                <a:gd name="connsiteY3" fmla="*/ 85724 h 1093836"/>
                <a:gd name="connsiteX4" fmla="*/ 1862587 w 2724765"/>
                <a:gd name="connsiteY4" fmla="*/ 1093836 h 1093836"/>
                <a:gd name="connsiteX5" fmla="*/ 66675 w 2724765"/>
                <a:gd name="connsiteY5" fmla="*/ 1093836 h 1093836"/>
                <a:gd name="connsiteX6" fmla="*/ 139990 w 2724765"/>
                <a:gd name="connsiteY6" fmla="*/ 1008111 h 1093836"/>
                <a:gd name="connsiteX7" fmla="*/ 0 w 2724765"/>
                <a:gd name="connsiteY7" fmla="*/ 1008111 h 1093836"/>
                <a:gd name="connsiteX8" fmla="*/ 862176 w 2724765"/>
                <a:gd name="connsiteY8" fmla="*/ 0 h 1093836"/>
                <a:gd name="connsiteX0" fmla="*/ 862176 w 2724765"/>
                <a:gd name="connsiteY0" fmla="*/ 0 h 1093836"/>
                <a:gd name="connsiteX1" fmla="*/ 2658090 w 2724765"/>
                <a:gd name="connsiteY1" fmla="*/ 0 h 1093836"/>
                <a:gd name="connsiteX2" fmla="*/ 2584775 w 2724765"/>
                <a:gd name="connsiteY2" fmla="*/ 85724 h 1093836"/>
                <a:gd name="connsiteX3" fmla="*/ 2724765 w 2724765"/>
                <a:gd name="connsiteY3" fmla="*/ 85724 h 1093836"/>
                <a:gd name="connsiteX4" fmla="*/ 1862587 w 2724765"/>
                <a:gd name="connsiteY4" fmla="*/ 1093836 h 1093836"/>
                <a:gd name="connsiteX5" fmla="*/ 66675 w 2724765"/>
                <a:gd name="connsiteY5" fmla="*/ 1093836 h 1093836"/>
                <a:gd name="connsiteX6" fmla="*/ 0 w 2724765"/>
                <a:gd name="connsiteY6" fmla="*/ 1008111 h 1093836"/>
                <a:gd name="connsiteX7" fmla="*/ 862176 w 2724765"/>
                <a:gd name="connsiteY7" fmla="*/ 0 h 1093836"/>
                <a:gd name="connsiteX0" fmla="*/ 862176 w 2724765"/>
                <a:gd name="connsiteY0" fmla="*/ 0 h 1093836"/>
                <a:gd name="connsiteX1" fmla="*/ 2658090 w 2724765"/>
                <a:gd name="connsiteY1" fmla="*/ 0 h 1093836"/>
                <a:gd name="connsiteX2" fmla="*/ 2724765 w 2724765"/>
                <a:gd name="connsiteY2" fmla="*/ 85724 h 1093836"/>
                <a:gd name="connsiteX3" fmla="*/ 1862587 w 2724765"/>
                <a:gd name="connsiteY3" fmla="*/ 1093836 h 1093836"/>
                <a:gd name="connsiteX4" fmla="*/ 66675 w 2724765"/>
                <a:gd name="connsiteY4" fmla="*/ 1093836 h 1093836"/>
                <a:gd name="connsiteX5" fmla="*/ 0 w 2724765"/>
                <a:gd name="connsiteY5" fmla="*/ 1008111 h 1093836"/>
                <a:gd name="connsiteX6" fmla="*/ 862176 w 2724765"/>
                <a:gd name="connsiteY6" fmla="*/ 0 h 10938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724765" h="1093836">
                  <a:moveTo>
                    <a:pt x="862176" y="0"/>
                  </a:moveTo>
                  <a:lnTo>
                    <a:pt x="2658090" y="0"/>
                  </a:lnTo>
                  <a:lnTo>
                    <a:pt x="2724765" y="85724"/>
                  </a:lnTo>
                  <a:lnTo>
                    <a:pt x="1862587" y="1093836"/>
                  </a:lnTo>
                  <a:lnTo>
                    <a:pt x="66675" y="1093836"/>
                  </a:lnTo>
                  <a:lnTo>
                    <a:pt x="0" y="1008111"/>
                  </a:lnTo>
                  <a:lnTo>
                    <a:pt x="862176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5" name="フリーフォーム: 図形 24">
              <a:extLst>
                <a:ext uri="{FF2B5EF4-FFF2-40B4-BE49-F238E27FC236}">
                  <a16:creationId xmlns:a16="http://schemas.microsoft.com/office/drawing/2014/main" id="{5EDD6AC4-AC64-0CD2-21A3-CF0CE0CC78E0}"/>
                </a:ext>
              </a:extLst>
            </p:cNvPr>
            <p:cNvSpPr/>
            <p:nvPr/>
          </p:nvSpPr>
          <p:spPr>
            <a:xfrm>
              <a:off x="3753250" y="802274"/>
              <a:ext cx="2658091" cy="1008112"/>
            </a:xfrm>
            <a:custGeom>
              <a:avLst/>
              <a:gdLst>
                <a:gd name="connsiteX0" fmla="*/ 862177 w 2658091"/>
                <a:gd name="connsiteY0" fmla="*/ 0 h 1008112"/>
                <a:gd name="connsiteX1" fmla="*/ 2658091 w 2658091"/>
                <a:gd name="connsiteY1" fmla="*/ 0 h 1008112"/>
                <a:gd name="connsiteX2" fmla="*/ 1795913 w 2658091"/>
                <a:gd name="connsiteY2" fmla="*/ 1008112 h 1008112"/>
                <a:gd name="connsiteX3" fmla="*/ 0 w 2658091"/>
                <a:gd name="connsiteY3" fmla="*/ 1008112 h 1008112"/>
                <a:gd name="connsiteX4" fmla="*/ 862177 w 2658091"/>
                <a:gd name="connsiteY4" fmla="*/ 0 h 100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58091" h="1008112">
                  <a:moveTo>
                    <a:pt x="862177" y="0"/>
                  </a:moveTo>
                  <a:lnTo>
                    <a:pt x="2658091" y="0"/>
                  </a:lnTo>
                  <a:lnTo>
                    <a:pt x="1795913" y="1008112"/>
                  </a:lnTo>
                  <a:lnTo>
                    <a:pt x="0" y="1008112"/>
                  </a:lnTo>
                  <a:lnTo>
                    <a:pt x="862177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46" name="グループ化 145">
            <a:extLst>
              <a:ext uri="{FF2B5EF4-FFF2-40B4-BE49-F238E27FC236}">
                <a16:creationId xmlns:a16="http://schemas.microsoft.com/office/drawing/2014/main" id="{38A2715E-3989-9D3E-B2DA-25777671E913}"/>
              </a:ext>
            </a:extLst>
          </p:cNvPr>
          <p:cNvGrpSpPr/>
          <p:nvPr/>
        </p:nvGrpSpPr>
        <p:grpSpPr>
          <a:xfrm>
            <a:off x="6825208" y="802274"/>
            <a:ext cx="2724767" cy="1093836"/>
            <a:chOff x="6825208" y="802274"/>
            <a:chExt cx="2724767" cy="1093836"/>
          </a:xfrm>
        </p:grpSpPr>
        <p:sp>
          <p:nvSpPr>
            <p:cNvPr id="20" name="フリーフォーム: 図形 19">
              <a:extLst>
                <a:ext uri="{FF2B5EF4-FFF2-40B4-BE49-F238E27FC236}">
                  <a16:creationId xmlns:a16="http://schemas.microsoft.com/office/drawing/2014/main" id="{8002F8FC-C252-6829-D691-8BCBE9CB7985}"/>
                </a:ext>
              </a:extLst>
            </p:cNvPr>
            <p:cNvSpPr/>
            <p:nvPr/>
          </p:nvSpPr>
          <p:spPr>
            <a:xfrm>
              <a:off x="6825208" y="802274"/>
              <a:ext cx="2724767" cy="1093836"/>
            </a:xfrm>
            <a:custGeom>
              <a:avLst/>
              <a:gdLst>
                <a:gd name="connsiteX0" fmla="*/ 1663798 w 2724767"/>
                <a:gd name="connsiteY0" fmla="*/ 0 h 1093836"/>
                <a:gd name="connsiteX1" fmla="*/ 2658092 w 2724767"/>
                <a:gd name="connsiteY1" fmla="*/ 0 h 1093836"/>
                <a:gd name="connsiteX2" fmla="*/ 2516611 w 2724767"/>
                <a:gd name="connsiteY2" fmla="*/ 85724 h 1093836"/>
                <a:gd name="connsiteX3" fmla="*/ 2724767 w 2724767"/>
                <a:gd name="connsiteY3" fmla="*/ 85724 h 1093836"/>
                <a:gd name="connsiteX4" fmla="*/ 1060969 w 2724767"/>
                <a:gd name="connsiteY4" fmla="*/ 1093836 h 1093836"/>
                <a:gd name="connsiteX5" fmla="*/ 66675 w 2724767"/>
                <a:gd name="connsiteY5" fmla="*/ 1093836 h 1093836"/>
                <a:gd name="connsiteX6" fmla="*/ 208156 w 2724767"/>
                <a:gd name="connsiteY6" fmla="*/ 1008111 h 1093836"/>
                <a:gd name="connsiteX7" fmla="*/ 0 w 2724767"/>
                <a:gd name="connsiteY7" fmla="*/ 1008111 h 1093836"/>
                <a:gd name="connsiteX8" fmla="*/ 1663798 w 2724767"/>
                <a:gd name="connsiteY8" fmla="*/ 0 h 1093836"/>
                <a:gd name="connsiteX0" fmla="*/ 1663798 w 2724767"/>
                <a:gd name="connsiteY0" fmla="*/ 0 h 1093836"/>
                <a:gd name="connsiteX1" fmla="*/ 2658092 w 2724767"/>
                <a:gd name="connsiteY1" fmla="*/ 0 h 1093836"/>
                <a:gd name="connsiteX2" fmla="*/ 2516611 w 2724767"/>
                <a:gd name="connsiteY2" fmla="*/ 85724 h 1093836"/>
                <a:gd name="connsiteX3" fmla="*/ 2724767 w 2724767"/>
                <a:gd name="connsiteY3" fmla="*/ 85724 h 1093836"/>
                <a:gd name="connsiteX4" fmla="*/ 1060969 w 2724767"/>
                <a:gd name="connsiteY4" fmla="*/ 1093836 h 1093836"/>
                <a:gd name="connsiteX5" fmla="*/ 66675 w 2724767"/>
                <a:gd name="connsiteY5" fmla="*/ 1093836 h 1093836"/>
                <a:gd name="connsiteX6" fmla="*/ 0 w 2724767"/>
                <a:gd name="connsiteY6" fmla="*/ 1008111 h 1093836"/>
                <a:gd name="connsiteX7" fmla="*/ 1663798 w 2724767"/>
                <a:gd name="connsiteY7" fmla="*/ 0 h 1093836"/>
                <a:gd name="connsiteX0" fmla="*/ 1663798 w 2724767"/>
                <a:gd name="connsiteY0" fmla="*/ 0 h 1093836"/>
                <a:gd name="connsiteX1" fmla="*/ 2658092 w 2724767"/>
                <a:gd name="connsiteY1" fmla="*/ 0 h 1093836"/>
                <a:gd name="connsiteX2" fmla="*/ 2724767 w 2724767"/>
                <a:gd name="connsiteY2" fmla="*/ 85724 h 1093836"/>
                <a:gd name="connsiteX3" fmla="*/ 1060969 w 2724767"/>
                <a:gd name="connsiteY3" fmla="*/ 1093836 h 1093836"/>
                <a:gd name="connsiteX4" fmla="*/ 66675 w 2724767"/>
                <a:gd name="connsiteY4" fmla="*/ 1093836 h 1093836"/>
                <a:gd name="connsiteX5" fmla="*/ 0 w 2724767"/>
                <a:gd name="connsiteY5" fmla="*/ 1008111 h 1093836"/>
                <a:gd name="connsiteX6" fmla="*/ 1663798 w 2724767"/>
                <a:gd name="connsiteY6" fmla="*/ 0 h 10938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724767" h="1093836">
                  <a:moveTo>
                    <a:pt x="1663798" y="0"/>
                  </a:moveTo>
                  <a:lnTo>
                    <a:pt x="2658092" y="0"/>
                  </a:lnTo>
                  <a:lnTo>
                    <a:pt x="2724767" y="85724"/>
                  </a:lnTo>
                  <a:lnTo>
                    <a:pt x="1060969" y="1093836"/>
                  </a:lnTo>
                  <a:lnTo>
                    <a:pt x="66675" y="1093836"/>
                  </a:lnTo>
                  <a:lnTo>
                    <a:pt x="0" y="1008111"/>
                  </a:lnTo>
                  <a:lnTo>
                    <a:pt x="1663798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6" name="フリーフォーム: 図形 25">
              <a:extLst>
                <a:ext uri="{FF2B5EF4-FFF2-40B4-BE49-F238E27FC236}">
                  <a16:creationId xmlns:a16="http://schemas.microsoft.com/office/drawing/2014/main" id="{A30702C5-C927-D2AB-FDF7-9F630D127DA2}"/>
                </a:ext>
              </a:extLst>
            </p:cNvPr>
            <p:cNvSpPr/>
            <p:nvPr/>
          </p:nvSpPr>
          <p:spPr>
            <a:xfrm>
              <a:off x="6825209" y="802274"/>
              <a:ext cx="2658092" cy="1008112"/>
            </a:xfrm>
            <a:custGeom>
              <a:avLst/>
              <a:gdLst>
                <a:gd name="connsiteX0" fmla="*/ 1663798 w 2658092"/>
                <a:gd name="connsiteY0" fmla="*/ 0 h 1008112"/>
                <a:gd name="connsiteX1" fmla="*/ 2658092 w 2658092"/>
                <a:gd name="connsiteY1" fmla="*/ 0 h 1008112"/>
                <a:gd name="connsiteX2" fmla="*/ 994294 w 2658092"/>
                <a:gd name="connsiteY2" fmla="*/ 1008112 h 1008112"/>
                <a:gd name="connsiteX3" fmla="*/ 0 w 2658092"/>
                <a:gd name="connsiteY3" fmla="*/ 1008112 h 1008112"/>
                <a:gd name="connsiteX4" fmla="*/ 1663798 w 2658092"/>
                <a:gd name="connsiteY4" fmla="*/ 0 h 100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58092" h="1008112">
                  <a:moveTo>
                    <a:pt x="1663798" y="0"/>
                  </a:moveTo>
                  <a:lnTo>
                    <a:pt x="2658092" y="0"/>
                  </a:lnTo>
                  <a:lnTo>
                    <a:pt x="994294" y="1008112"/>
                  </a:lnTo>
                  <a:lnTo>
                    <a:pt x="0" y="1008112"/>
                  </a:lnTo>
                  <a:lnTo>
                    <a:pt x="1663798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49" name="グループ化 148">
            <a:extLst>
              <a:ext uri="{FF2B5EF4-FFF2-40B4-BE49-F238E27FC236}">
                <a16:creationId xmlns:a16="http://schemas.microsoft.com/office/drawing/2014/main" id="{D521214C-F8F3-0D1C-AE8A-E815562BD34A}"/>
              </a:ext>
            </a:extLst>
          </p:cNvPr>
          <p:cNvGrpSpPr/>
          <p:nvPr/>
        </p:nvGrpSpPr>
        <p:grpSpPr>
          <a:xfrm>
            <a:off x="992562" y="4221089"/>
            <a:ext cx="2082898" cy="566649"/>
            <a:chOff x="992562" y="4221089"/>
            <a:chExt cx="2082898" cy="566649"/>
          </a:xfrm>
        </p:grpSpPr>
        <p:sp>
          <p:nvSpPr>
            <p:cNvPr id="19" name="フリーフォーム: 図形 18">
              <a:extLst>
                <a:ext uri="{FF2B5EF4-FFF2-40B4-BE49-F238E27FC236}">
                  <a16:creationId xmlns:a16="http://schemas.microsoft.com/office/drawing/2014/main" id="{431A78BE-629A-7F4E-56A7-68A698256065}"/>
                </a:ext>
              </a:extLst>
            </p:cNvPr>
            <p:cNvSpPr/>
            <p:nvPr/>
          </p:nvSpPr>
          <p:spPr>
            <a:xfrm>
              <a:off x="992562" y="4221089"/>
              <a:ext cx="2082898" cy="566649"/>
            </a:xfrm>
            <a:custGeom>
              <a:avLst/>
              <a:gdLst>
                <a:gd name="connsiteX0" fmla="*/ 157709 w 2082898"/>
                <a:gd name="connsiteY0" fmla="*/ 0 h 566649"/>
                <a:gd name="connsiteX1" fmla="*/ 2016223 w 2082898"/>
                <a:gd name="connsiteY1" fmla="*/ 0 h 566649"/>
                <a:gd name="connsiteX2" fmla="*/ 1988112 w 2082898"/>
                <a:gd name="connsiteY2" fmla="*/ 85725 h 566649"/>
                <a:gd name="connsiteX3" fmla="*/ 2082898 w 2082898"/>
                <a:gd name="connsiteY3" fmla="*/ 85725 h 566649"/>
                <a:gd name="connsiteX4" fmla="*/ 1925189 w 2082898"/>
                <a:gd name="connsiteY4" fmla="*/ 566649 h 566649"/>
                <a:gd name="connsiteX5" fmla="*/ 66674 w 2082898"/>
                <a:gd name="connsiteY5" fmla="*/ 566649 h 566649"/>
                <a:gd name="connsiteX6" fmla="*/ 94786 w 2082898"/>
                <a:gd name="connsiteY6" fmla="*/ 480924 h 566649"/>
                <a:gd name="connsiteX7" fmla="*/ 0 w 2082898"/>
                <a:gd name="connsiteY7" fmla="*/ 480924 h 566649"/>
                <a:gd name="connsiteX8" fmla="*/ 157709 w 2082898"/>
                <a:gd name="connsiteY8" fmla="*/ 0 h 566649"/>
                <a:gd name="connsiteX0" fmla="*/ 157709 w 2082898"/>
                <a:gd name="connsiteY0" fmla="*/ 0 h 566649"/>
                <a:gd name="connsiteX1" fmla="*/ 2016223 w 2082898"/>
                <a:gd name="connsiteY1" fmla="*/ 0 h 566649"/>
                <a:gd name="connsiteX2" fmla="*/ 1988112 w 2082898"/>
                <a:gd name="connsiteY2" fmla="*/ 85725 h 566649"/>
                <a:gd name="connsiteX3" fmla="*/ 2082898 w 2082898"/>
                <a:gd name="connsiteY3" fmla="*/ 85725 h 566649"/>
                <a:gd name="connsiteX4" fmla="*/ 1925189 w 2082898"/>
                <a:gd name="connsiteY4" fmla="*/ 566649 h 566649"/>
                <a:gd name="connsiteX5" fmla="*/ 66674 w 2082898"/>
                <a:gd name="connsiteY5" fmla="*/ 566649 h 566649"/>
                <a:gd name="connsiteX6" fmla="*/ 0 w 2082898"/>
                <a:gd name="connsiteY6" fmla="*/ 480924 h 566649"/>
                <a:gd name="connsiteX7" fmla="*/ 157709 w 2082898"/>
                <a:gd name="connsiteY7" fmla="*/ 0 h 566649"/>
                <a:gd name="connsiteX0" fmla="*/ 157709 w 2082898"/>
                <a:gd name="connsiteY0" fmla="*/ 0 h 566649"/>
                <a:gd name="connsiteX1" fmla="*/ 2016223 w 2082898"/>
                <a:gd name="connsiteY1" fmla="*/ 0 h 566649"/>
                <a:gd name="connsiteX2" fmla="*/ 2082898 w 2082898"/>
                <a:gd name="connsiteY2" fmla="*/ 85725 h 566649"/>
                <a:gd name="connsiteX3" fmla="*/ 1925189 w 2082898"/>
                <a:gd name="connsiteY3" fmla="*/ 566649 h 566649"/>
                <a:gd name="connsiteX4" fmla="*/ 66674 w 2082898"/>
                <a:gd name="connsiteY4" fmla="*/ 566649 h 566649"/>
                <a:gd name="connsiteX5" fmla="*/ 0 w 2082898"/>
                <a:gd name="connsiteY5" fmla="*/ 480924 h 566649"/>
                <a:gd name="connsiteX6" fmla="*/ 157709 w 2082898"/>
                <a:gd name="connsiteY6" fmla="*/ 0 h 566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82898" h="566649">
                  <a:moveTo>
                    <a:pt x="157709" y="0"/>
                  </a:moveTo>
                  <a:lnTo>
                    <a:pt x="2016223" y="0"/>
                  </a:lnTo>
                  <a:lnTo>
                    <a:pt x="2082898" y="85725"/>
                  </a:lnTo>
                  <a:lnTo>
                    <a:pt x="1925189" y="566649"/>
                  </a:lnTo>
                  <a:lnTo>
                    <a:pt x="66674" y="566649"/>
                  </a:lnTo>
                  <a:lnTo>
                    <a:pt x="0" y="480924"/>
                  </a:lnTo>
                  <a:lnTo>
                    <a:pt x="157709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7" name="フリーフォーム: 図形 26">
              <a:extLst>
                <a:ext uri="{FF2B5EF4-FFF2-40B4-BE49-F238E27FC236}">
                  <a16:creationId xmlns:a16="http://schemas.microsoft.com/office/drawing/2014/main" id="{A0BB97C2-5D1E-8946-D91B-413AFE48A06F}"/>
                </a:ext>
              </a:extLst>
            </p:cNvPr>
            <p:cNvSpPr/>
            <p:nvPr/>
          </p:nvSpPr>
          <p:spPr>
            <a:xfrm>
              <a:off x="992562" y="4221089"/>
              <a:ext cx="2016224" cy="480924"/>
            </a:xfrm>
            <a:custGeom>
              <a:avLst/>
              <a:gdLst>
                <a:gd name="connsiteX0" fmla="*/ 157709 w 2016224"/>
                <a:gd name="connsiteY0" fmla="*/ 0 h 480924"/>
                <a:gd name="connsiteX1" fmla="*/ 2016224 w 2016224"/>
                <a:gd name="connsiteY1" fmla="*/ 0 h 480924"/>
                <a:gd name="connsiteX2" fmla="*/ 1858515 w 2016224"/>
                <a:gd name="connsiteY2" fmla="*/ 480924 h 480924"/>
                <a:gd name="connsiteX3" fmla="*/ 0 w 2016224"/>
                <a:gd name="connsiteY3" fmla="*/ 480924 h 480924"/>
                <a:gd name="connsiteX4" fmla="*/ 157709 w 2016224"/>
                <a:gd name="connsiteY4" fmla="*/ 0 h 4809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16224" h="480924">
                  <a:moveTo>
                    <a:pt x="157709" y="0"/>
                  </a:moveTo>
                  <a:lnTo>
                    <a:pt x="2016224" y="0"/>
                  </a:lnTo>
                  <a:lnTo>
                    <a:pt x="1858515" y="480924"/>
                  </a:lnTo>
                  <a:lnTo>
                    <a:pt x="0" y="480924"/>
                  </a:lnTo>
                  <a:lnTo>
                    <a:pt x="157709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48" name="グループ化 147">
            <a:extLst>
              <a:ext uri="{FF2B5EF4-FFF2-40B4-BE49-F238E27FC236}">
                <a16:creationId xmlns:a16="http://schemas.microsoft.com/office/drawing/2014/main" id="{EB5100DE-721C-FF99-D7DC-B7267DD1C2F4}"/>
              </a:ext>
            </a:extLst>
          </p:cNvPr>
          <p:cNvGrpSpPr/>
          <p:nvPr/>
        </p:nvGrpSpPr>
        <p:grpSpPr>
          <a:xfrm>
            <a:off x="3753249" y="4221089"/>
            <a:ext cx="2724766" cy="566649"/>
            <a:chOff x="3753249" y="4221089"/>
            <a:chExt cx="2724766" cy="566649"/>
          </a:xfrm>
        </p:grpSpPr>
        <p:sp>
          <p:nvSpPr>
            <p:cNvPr id="18" name="フリーフォーム: 図形 17">
              <a:extLst>
                <a:ext uri="{FF2B5EF4-FFF2-40B4-BE49-F238E27FC236}">
                  <a16:creationId xmlns:a16="http://schemas.microsoft.com/office/drawing/2014/main" id="{18EE027A-5F1C-9493-88C7-5C9E03B20BCC}"/>
                </a:ext>
              </a:extLst>
            </p:cNvPr>
            <p:cNvSpPr/>
            <p:nvPr/>
          </p:nvSpPr>
          <p:spPr>
            <a:xfrm>
              <a:off x="3753249" y="4221089"/>
              <a:ext cx="2724766" cy="566649"/>
            </a:xfrm>
            <a:custGeom>
              <a:avLst/>
              <a:gdLst>
                <a:gd name="connsiteX0" fmla="*/ 754203 w 2724766"/>
                <a:gd name="connsiteY0" fmla="*/ 0 h 566649"/>
                <a:gd name="connsiteX1" fmla="*/ 2658091 w 2724766"/>
                <a:gd name="connsiteY1" fmla="*/ 0 h 566649"/>
                <a:gd name="connsiteX2" fmla="*/ 2523654 w 2724766"/>
                <a:gd name="connsiteY2" fmla="*/ 85725 h 566649"/>
                <a:gd name="connsiteX3" fmla="*/ 2724766 w 2724766"/>
                <a:gd name="connsiteY3" fmla="*/ 85725 h 566649"/>
                <a:gd name="connsiteX4" fmla="*/ 1970562 w 2724766"/>
                <a:gd name="connsiteY4" fmla="*/ 566649 h 566649"/>
                <a:gd name="connsiteX5" fmla="*/ 66675 w 2724766"/>
                <a:gd name="connsiteY5" fmla="*/ 566649 h 566649"/>
                <a:gd name="connsiteX6" fmla="*/ 201112 w 2724766"/>
                <a:gd name="connsiteY6" fmla="*/ 480924 h 566649"/>
                <a:gd name="connsiteX7" fmla="*/ 0 w 2724766"/>
                <a:gd name="connsiteY7" fmla="*/ 480924 h 566649"/>
                <a:gd name="connsiteX8" fmla="*/ 754203 w 2724766"/>
                <a:gd name="connsiteY8" fmla="*/ 0 h 566649"/>
                <a:gd name="connsiteX0" fmla="*/ 754203 w 2724766"/>
                <a:gd name="connsiteY0" fmla="*/ 0 h 566649"/>
                <a:gd name="connsiteX1" fmla="*/ 2658091 w 2724766"/>
                <a:gd name="connsiteY1" fmla="*/ 0 h 566649"/>
                <a:gd name="connsiteX2" fmla="*/ 2523654 w 2724766"/>
                <a:gd name="connsiteY2" fmla="*/ 85725 h 566649"/>
                <a:gd name="connsiteX3" fmla="*/ 2724766 w 2724766"/>
                <a:gd name="connsiteY3" fmla="*/ 85725 h 566649"/>
                <a:gd name="connsiteX4" fmla="*/ 1970562 w 2724766"/>
                <a:gd name="connsiteY4" fmla="*/ 566649 h 566649"/>
                <a:gd name="connsiteX5" fmla="*/ 66675 w 2724766"/>
                <a:gd name="connsiteY5" fmla="*/ 566649 h 566649"/>
                <a:gd name="connsiteX6" fmla="*/ 0 w 2724766"/>
                <a:gd name="connsiteY6" fmla="*/ 480924 h 566649"/>
                <a:gd name="connsiteX7" fmla="*/ 754203 w 2724766"/>
                <a:gd name="connsiteY7" fmla="*/ 0 h 566649"/>
                <a:gd name="connsiteX0" fmla="*/ 754203 w 2724766"/>
                <a:gd name="connsiteY0" fmla="*/ 0 h 566649"/>
                <a:gd name="connsiteX1" fmla="*/ 2658091 w 2724766"/>
                <a:gd name="connsiteY1" fmla="*/ 0 h 566649"/>
                <a:gd name="connsiteX2" fmla="*/ 2724766 w 2724766"/>
                <a:gd name="connsiteY2" fmla="*/ 85725 h 566649"/>
                <a:gd name="connsiteX3" fmla="*/ 1970562 w 2724766"/>
                <a:gd name="connsiteY3" fmla="*/ 566649 h 566649"/>
                <a:gd name="connsiteX4" fmla="*/ 66675 w 2724766"/>
                <a:gd name="connsiteY4" fmla="*/ 566649 h 566649"/>
                <a:gd name="connsiteX5" fmla="*/ 0 w 2724766"/>
                <a:gd name="connsiteY5" fmla="*/ 480924 h 566649"/>
                <a:gd name="connsiteX6" fmla="*/ 754203 w 2724766"/>
                <a:gd name="connsiteY6" fmla="*/ 0 h 566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724766" h="566649">
                  <a:moveTo>
                    <a:pt x="754203" y="0"/>
                  </a:moveTo>
                  <a:lnTo>
                    <a:pt x="2658091" y="0"/>
                  </a:lnTo>
                  <a:lnTo>
                    <a:pt x="2724766" y="85725"/>
                  </a:lnTo>
                  <a:lnTo>
                    <a:pt x="1970562" y="566649"/>
                  </a:lnTo>
                  <a:lnTo>
                    <a:pt x="66675" y="566649"/>
                  </a:lnTo>
                  <a:lnTo>
                    <a:pt x="0" y="480924"/>
                  </a:lnTo>
                  <a:lnTo>
                    <a:pt x="754203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フリーフォーム: 図形 27">
              <a:extLst>
                <a:ext uri="{FF2B5EF4-FFF2-40B4-BE49-F238E27FC236}">
                  <a16:creationId xmlns:a16="http://schemas.microsoft.com/office/drawing/2014/main" id="{8B825493-6417-CC2C-EE45-AB7C439F6AB5}"/>
                </a:ext>
              </a:extLst>
            </p:cNvPr>
            <p:cNvSpPr/>
            <p:nvPr/>
          </p:nvSpPr>
          <p:spPr>
            <a:xfrm>
              <a:off x="3753250" y="4221089"/>
              <a:ext cx="2658091" cy="480924"/>
            </a:xfrm>
            <a:custGeom>
              <a:avLst/>
              <a:gdLst>
                <a:gd name="connsiteX0" fmla="*/ 754203 w 2658091"/>
                <a:gd name="connsiteY0" fmla="*/ 0 h 480924"/>
                <a:gd name="connsiteX1" fmla="*/ 2658091 w 2658091"/>
                <a:gd name="connsiteY1" fmla="*/ 0 h 480924"/>
                <a:gd name="connsiteX2" fmla="*/ 1903887 w 2658091"/>
                <a:gd name="connsiteY2" fmla="*/ 480924 h 480924"/>
                <a:gd name="connsiteX3" fmla="*/ 0 w 2658091"/>
                <a:gd name="connsiteY3" fmla="*/ 480924 h 480924"/>
                <a:gd name="connsiteX4" fmla="*/ 754203 w 2658091"/>
                <a:gd name="connsiteY4" fmla="*/ 0 h 4809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58091" h="480924">
                  <a:moveTo>
                    <a:pt x="754203" y="0"/>
                  </a:moveTo>
                  <a:lnTo>
                    <a:pt x="2658091" y="0"/>
                  </a:lnTo>
                  <a:lnTo>
                    <a:pt x="1903887" y="480924"/>
                  </a:lnTo>
                  <a:lnTo>
                    <a:pt x="0" y="480924"/>
                  </a:lnTo>
                  <a:lnTo>
                    <a:pt x="754203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47" name="グループ化 146">
            <a:extLst>
              <a:ext uri="{FF2B5EF4-FFF2-40B4-BE49-F238E27FC236}">
                <a16:creationId xmlns:a16="http://schemas.microsoft.com/office/drawing/2014/main" id="{791D62AD-D769-1BA4-B0B2-30E80A85B2A7}"/>
              </a:ext>
            </a:extLst>
          </p:cNvPr>
          <p:cNvGrpSpPr/>
          <p:nvPr/>
        </p:nvGrpSpPr>
        <p:grpSpPr>
          <a:xfrm>
            <a:off x="6825208" y="4221089"/>
            <a:ext cx="2724767" cy="566649"/>
            <a:chOff x="6825208" y="4221089"/>
            <a:chExt cx="2724767" cy="566649"/>
          </a:xfrm>
        </p:grpSpPr>
        <p:sp>
          <p:nvSpPr>
            <p:cNvPr id="17" name="フリーフォーム: 図形 16">
              <a:extLst>
                <a:ext uri="{FF2B5EF4-FFF2-40B4-BE49-F238E27FC236}">
                  <a16:creationId xmlns:a16="http://schemas.microsoft.com/office/drawing/2014/main" id="{D6A2D8CD-0A69-D1D5-3E3A-84B73C35FE7A}"/>
                </a:ext>
              </a:extLst>
            </p:cNvPr>
            <p:cNvSpPr/>
            <p:nvPr/>
          </p:nvSpPr>
          <p:spPr>
            <a:xfrm>
              <a:off x="6825208" y="4221089"/>
              <a:ext cx="2724767" cy="566649"/>
            </a:xfrm>
            <a:custGeom>
              <a:avLst/>
              <a:gdLst>
                <a:gd name="connsiteX0" fmla="*/ 1060423 w 2724767"/>
                <a:gd name="connsiteY0" fmla="*/ 0 h 566649"/>
                <a:gd name="connsiteX1" fmla="*/ 2658092 w 2724767"/>
                <a:gd name="connsiteY1" fmla="*/ 0 h 566649"/>
                <a:gd name="connsiteX2" fmla="*/ 2469071 w 2724767"/>
                <a:gd name="connsiteY2" fmla="*/ 85725 h 566649"/>
                <a:gd name="connsiteX3" fmla="*/ 2724767 w 2724767"/>
                <a:gd name="connsiteY3" fmla="*/ 85725 h 566649"/>
                <a:gd name="connsiteX4" fmla="*/ 1664344 w 2724767"/>
                <a:gd name="connsiteY4" fmla="*/ 566649 h 566649"/>
                <a:gd name="connsiteX5" fmla="*/ 66675 w 2724767"/>
                <a:gd name="connsiteY5" fmla="*/ 566649 h 566649"/>
                <a:gd name="connsiteX6" fmla="*/ 255696 w 2724767"/>
                <a:gd name="connsiteY6" fmla="*/ 480924 h 566649"/>
                <a:gd name="connsiteX7" fmla="*/ 0 w 2724767"/>
                <a:gd name="connsiteY7" fmla="*/ 480924 h 566649"/>
                <a:gd name="connsiteX8" fmla="*/ 1060423 w 2724767"/>
                <a:gd name="connsiteY8" fmla="*/ 0 h 566649"/>
                <a:gd name="connsiteX0" fmla="*/ 1060423 w 2724767"/>
                <a:gd name="connsiteY0" fmla="*/ 0 h 566649"/>
                <a:gd name="connsiteX1" fmla="*/ 2658092 w 2724767"/>
                <a:gd name="connsiteY1" fmla="*/ 0 h 566649"/>
                <a:gd name="connsiteX2" fmla="*/ 2469071 w 2724767"/>
                <a:gd name="connsiteY2" fmla="*/ 85725 h 566649"/>
                <a:gd name="connsiteX3" fmla="*/ 2724767 w 2724767"/>
                <a:gd name="connsiteY3" fmla="*/ 85725 h 566649"/>
                <a:gd name="connsiteX4" fmla="*/ 1664344 w 2724767"/>
                <a:gd name="connsiteY4" fmla="*/ 566649 h 566649"/>
                <a:gd name="connsiteX5" fmla="*/ 66675 w 2724767"/>
                <a:gd name="connsiteY5" fmla="*/ 566649 h 566649"/>
                <a:gd name="connsiteX6" fmla="*/ 0 w 2724767"/>
                <a:gd name="connsiteY6" fmla="*/ 480924 h 566649"/>
                <a:gd name="connsiteX7" fmla="*/ 1060423 w 2724767"/>
                <a:gd name="connsiteY7" fmla="*/ 0 h 566649"/>
                <a:gd name="connsiteX0" fmla="*/ 1060423 w 2724767"/>
                <a:gd name="connsiteY0" fmla="*/ 0 h 566649"/>
                <a:gd name="connsiteX1" fmla="*/ 2658092 w 2724767"/>
                <a:gd name="connsiteY1" fmla="*/ 0 h 566649"/>
                <a:gd name="connsiteX2" fmla="*/ 2724767 w 2724767"/>
                <a:gd name="connsiteY2" fmla="*/ 85725 h 566649"/>
                <a:gd name="connsiteX3" fmla="*/ 1664344 w 2724767"/>
                <a:gd name="connsiteY3" fmla="*/ 566649 h 566649"/>
                <a:gd name="connsiteX4" fmla="*/ 66675 w 2724767"/>
                <a:gd name="connsiteY4" fmla="*/ 566649 h 566649"/>
                <a:gd name="connsiteX5" fmla="*/ 0 w 2724767"/>
                <a:gd name="connsiteY5" fmla="*/ 480924 h 566649"/>
                <a:gd name="connsiteX6" fmla="*/ 1060423 w 2724767"/>
                <a:gd name="connsiteY6" fmla="*/ 0 h 566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724767" h="566649">
                  <a:moveTo>
                    <a:pt x="1060423" y="0"/>
                  </a:moveTo>
                  <a:lnTo>
                    <a:pt x="2658092" y="0"/>
                  </a:lnTo>
                  <a:lnTo>
                    <a:pt x="2724767" y="85725"/>
                  </a:lnTo>
                  <a:lnTo>
                    <a:pt x="1664344" y="566649"/>
                  </a:lnTo>
                  <a:lnTo>
                    <a:pt x="66675" y="566649"/>
                  </a:lnTo>
                  <a:lnTo>
                    <a:pt x="0" y="480924"/>
                  </a:lnTo>
                  <a:lnTo>
                    <a:pt x="1060423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フリーフォーム: 図形 28">
              <a:extLst>
                <a:ext uri="{FF2B5EF4-FFF2-40B4-BE49-F238E27FC236}">
                  <a16:creationId xmlns:a16="http://schemas.microsoft.com/office/drawing/2014/main" id="{EAC01F0B-346D-74AB-A256-9FE1FA1A2B13}"/>
                </a:ext>
              </a:extLst>
            </p:cNvPr>
            <p:cNvSpPr/>
            <p:nvPr/>
          </p:nvSpPr>
          <p:spPr>
            <a:xfrm>
              <a:off x="6825209" y="4221089"/>
              <a:ext cx="2658092" cy="480924"/>
            </a:xfrm>
            <a:custGeom>
              <a:avLst/>
              <a:gdLst>
                <a:gd name="connsiteX0" fmla="*/ 1060423 w 2658092"/>
                <a:gd name="connsiteY0" fmla="*/ 0 h 480924"/>
                <a:gd name="connsiteX1" fmla="*/ 2658092 w 2658092"/>
                <a:gd name="connsiteY1" fmla="*/ 0 h 480924"/>
                <a:gd name="connsiteX2" fmla="*/ 1597669 w 2658092"/>
                <a:gd name="connsiteY2" fmla="*/ 480924 h 480924"/>
                <a:gd name="connsiteX3" fmla="*/ 0 w 2658092"/>
                <a:gd name="connsiteY3" fmla="*/ 480924 h 480924"/>
                <a:gd name="connsiteX4" fmla="*/ 1060423 w 2658092"/>
                <a:gd name="connsiteY4" fmla="*/ 0 h 4809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58092" h="480924">
                  <a:moveTo>
                    <a:pt x="1060423" y="0"/>
                  </a:moveTo>
                  <a:lnTo>
                    <a:pt x="2658092" y="0"/>
                  </a:lnTo>
                  <a:lnTo>
                    <a:pt x="1597669" y="480924"/>
                  </a:lnTo>
                  <a:lnTo>
                    <a:pt x="0" y="480924"/>
                  </a:lnTo>
                  <a:lnTo>
                    <a:pt x="1060423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50" name="グループ化 149">
            <a:extLst>
              <a:ext uri="{FF2B5EF4-FFF2-40B4-BE49-F238E27FC236}">
                <a16:creationId xmlns:a16="http://schemas.microsoft.com/office/drawing/2014/main" id="{4E6B489E-0E52-548C-2FCF-0C0B0D5279E8}"/>
              </a:ext>
            </a:extLst>
          </p:cNvPr>
          <p:cNvGrpSpPr/>
          <p:nvPr/>
        </p:nvGrpSpPr>
        <p:grpSpPr>
          <a:xfrm flipH="1">
            <a:off x="992562" y="2081697"/>
            <a:ext cx="2082899" cy="1093836"/>
            <a:chOff x="992562" y="802274"/>
            <a:chExt cx="2082899" cy="1093836"/>
          </a:xfrm>
        </p:grpSpPr>
        <p:sp>
          <p:nvSpPr>
            <p:cNvPr id="151" name="フリーフォーム: 図形 150">
              <a:extLst>
                <a:ext uri="{FF2B5EF4-FFF2-40B4-BE49-F238E27FC236}">
                  <a16:creationId xmlns:a16="http://schemas.microsoft.com/office/drawing/2014/main" id="{E33BBBB5-FD82-7B7B-F95B-92AB225D1456}"/>
                </a:ext>
              </a:extLst>
            </p:cNvPr>
            <p:cNvSpPr/>
            <p:nvPr/>
          </p:nvSpPr>
          <p:spPr>
            <a:xfrm>
              <a:off x="992562" y="802274"/>
              <a:ext cx="2082899" cy="1093836"/>
            </a:xfrm>
            <a:custGeom>
              <a:avLst/>
              <a:gdLst>
                <a:gd name="connsiteX0" fmla="*/ 330590 w 2082899"/>
                <a:gd name="connsiteY0" fmla="*/ 0 h 1093836"/>
                <a:gd name="connsiteX1" fmla="*/ 2016224 w 2082899"/>
                <a:gd name="connsiteY1" fmla="*/ 0 h 1093836"/>
                <a:gd name="connsiteX2" fmla="*/ 1988113 w 2082899"/>
                <a:gd name="connsiteY2" fmla="*/ 85724 h 1093836"/>
                <a:gd name="connsiteX3" fmla="*/ 2082899 w 2082899"/>
                <a:gd name="connsiteY3" fmla="*/ 85724 h 1093836"/>
                <a:gd name="connsiteX4" fmla="*/ 1752309 w 2082899"/>
                <a:gd name="connsiteY4" fmla="*/ 1093836 h 1093836"/>
                <a:gd name="connsiteX5" fmla="*/ 66675 w 2082899"/>
                <a:gd name="connsiteY5" fmla="*/ 1093836 h 1093836"/>
                <a:gd name="connsiteX6" fmla="*/ 94787 w 2082899"/>
                <a:gd name="connsiteY6" fmla="*/ 1008111 h 1093836"/>
                <a:gd name="connsiteX7" fmla="*/ 0 w 2082899"/>
                <a:gd name="connsiteY7" fmla="*/ 1008111 h 1093836"/>
                <a:gd name="connsiteX8" fmla="*/ 330590 w 2082899"/>
                <a:gd name="connsiteY8" fmla="*/ 0 h 1093836"/>
                <a:gd name="connsiteX0" fmla="*/ 330590 w 2082899"/>
                <a:gd name="connsiteY0" fmla="*/ 0 h 1093836"/>
                <a:gd name="connsiteX1" fmla="*/ 2016224 w 2082899"/>
                <a:gd name="connsiteY1" fmla="*/ 0 h 1093836"/>
                <a:gd name="connsiteX2" fmla="*/ 1988113 w 2082899"/>
                <a:gd name="connsiteY2" fmla="*/ 85724 h 1093836"/>
                <a:gd name="connsiteX3" fmla="*/ 2082899 w 2082899"/>
                <a:gd name="connsiteY3" fmla="*/ 85724 h 1093836"/>
                <a:gd name="connsiteX4" fmla="*/ 1752309 w 2082899"/>
                <a:gd name="connsiteY4" fmla="*/ 1093836 h 1093836"/>
                <a:gd name="connsiteX5" fmla="*/ 66675 w 2082899"/>
                <a:gd name="connsiteY5" fmla="*/ 1093836 h 1093836"/>
                <a:gd name="connsiteX6" fmla="*/ 0 w 2082899"/>
                <a:gd name="connsiteY6" fmla="*/ 1008111 h 1093836"/>
                <a:gd name="connsiteX7" fmla="*/ 330590 w 2082899"/>
                <a:gd name="connsiteY7" fmla="*/ 0 h 1093836"/>
                <a:gd name="connsiteX0" fmla="*/ 330590 w 2082899"/>
                <a:gd name="connsiteY0" fmla="*/ 0 h 1093836"/>
                <a:gd name="connsiteX1" fmla="*/ 2016224 w 2082899"/>
                <a:gd name="connsiteY1" fmla="*/ 0 h 1093836"/>
                <a:gd name="connsiteX2" fmla="*/ 2082899 w 2082899"/>
                <a:gd name="connsiteY2" fmla="*/ 85724 h 1093836"/>
                <a:gd name="connsiteX3" fmla="*/ 1752309 w 2082899"/>
                <a:gd name="connsiteY3" fmla="*/ 1093836 h 1093836"/>
                <a:gd name="connsiteX4" fmla="*/ 66675 w 2082899"/>
                <a:gd name="connsiteY4" fmla="*/ 1093836 h 1093836"/>
                <a:gd name="connsiteX5" fmla="*/ 0 w 2082899"/>
                <a:gd name="connsiteY5" fmla="*/ 1008111 h 1093836"/>
                <a:gd name="connsiteX6" fmla="*/ 330590 w 2082899"/>
                <a:gd name="connsiteY6" fmla="*/ 0 h 10938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82899" h="1093836">
                  <a:moveTo>
                    <a:pt x="330590" y="0"/>
                  </a:moveTo>
                  <a:lnTo>
                    <a:pt x="2016224" y="0"/>
                  </a:lnTo>
                  <a:lnTo>
                    <a:pt x="2082899" y="85724"/>
                  </a:lnTo>
                  <a:lnTo>
                    <a:pt x="1752309" y="1093836"/>
                  </a:lnTo>
                  <a:lnTo>
                    <a:pt x="66675" y="1093836"/>
                  </a:lnTo>
                  <a:lnTo>
                    <a:pt x="0" y="1008111"/>
                  </a:lnTo>
                  <a:lnTo>
                    <a:pt x="330590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52" name="フリーフォーム: 図形 151">
              <a:extLst>
                <a:ext uri="{FF2B5EF4-FFF2-40B4-BE49-F238E27FC236}">
                  <a16:creationId xmlns:a16="http://schemas.microsoft.com/office/drawing/2014/main" id="{BE50D0ED-58AF-7FAD-07A9-8CED4EE1BD98}"/>
                </a:ext>
              </a:extLst>
            </p:cNvPr>
            <p:cNvSpPr/>
            <p:nvPr/>
          </p:nvSpPr>
          <p:spPr>
            <a:xfrm>
              <a:off x="992562" y="802274"/>
              <a:ext cx="2016224" cy="1008112"/>
            </a:xfrm>
            <a:custGeom>
              <a:avLst/>
              <a:gdLst>
                <a:gd name="connsiteX0" fmla="*/ 330590 w 2016224"/>
                <a:gd name="connsiteY0" fmla="*/ 0 h 1008112"/>
                <a:gd name="connsiteX1" fmla="*/ 2016224 w 2016224"/>
                <a:gd name="connsiteY1" fmla="*/ 0 h 1008112"/>
                <a:gd name="connsiteX2" fmla="*/ 1685634 w 2016224"/>
                <a:gd name="connsiteY2" fmla="*/ 1008112 h 1008112"/>
                <a:gd name="connsiteX3" fmla="*/ 0 w 2016224"/>
                <a:gd name="connsiteY3" fmla="*/ 1008112 h 1008112"/>
                <a:gd name="connsiteX4" fmla="*/ 330590 w 2016224"/>
                <a:gd name="connsiteY4" fmla="*/ 0 h 100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16224" h="1008112">
                  <a:moveTo>
                    <a:pt x="330590" y="0"/>
                  </a:moveTo>
                  <a:lnTo>
                    <a:pt x="2016224" y="0"/>
                  </a:lnTo>
                  <a:lnTo>
                    <a:pt x="1685634" y="1008112"/>
                  </a:lnTo>
                  <a:lnTo>
                    <a:pt x="0" y="1008112"/>
                  </a:lnTo>
                  <a:lnTo>
                    <a:pt x="330590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53" name="グループ化 152">
            <a:extLst>
              <a:ext uri="{FF2B5EF4-FFF2-40B4-BE49-F238E27FC236}">
                <a16:creationId xmlns:a16="http://schemas.microsoft.com/office/drawing/2014/main" id="{20ED76DD-D2C0-1229-24D8-7FB5F470739B}"/>
              </a:ext>
            </a:extLst>
          </p:cNvPr>
          <p:cNvGrpSpPr/>
          <p:nvPr/>
        </p:nvGrpSpPr>
        <p:grpSpPr>
          <a:xfrm flipH="1">
            <a:off x="3753250" y="2081697"/>
            <a:ext cx="2724765" cy="1093836"/>
            <a:chOff x="3753250" y="802274"/>
            <a:chExt cx="2724765" cy="1093836"/>
          </a:xfrm>
        </p:grpSpPr>
        <p:sp>
          <p:nvSpPr>
            <p:cNvPr id="154" name="フリーフォーム: 図形 153">
              <a:extLst>
                <a:ext uri="{FF2B5EF4-FFF2-40B4-BE49-F238E27FC236}">
                  <a16:creationId xmlns:a16="http://schemas.microsoft.com/office/drawing/2014/main" id="{54792673-4E7E-E567-6229-C5979561CAEF}"/>
                </a:ext>
              </a:extLst>
            </p:cNvPr>
            <p:cNvSpPr/>
            <p:nvPr/>
          </p:nvSpPr>
          <p:spPr>
            <a:xfrm>
              <a:off x="3753250" y="802274"/>
              <a:ext cx="2724765" cy="1093836"/>
            </a:xfrm>
            <a:custGeom>
              <a:avLst/>
              <a:gdLst>
                <a:gd name="connsiteX0" fmla="*/ 862176 w 2724765"/>
                <a:gd name="connsiteY0" fmla="*/ 0 h 1093836"/>
                <a:gd name="connsiteX1" fmla="*/ 2658090 w 2724765"/>
                <a:gd name="connsiteY1" fmla="*/ 0 h 1093836"/>
                <a:gd name="connsiteX2" fmla="*/ 2584775 w 2724765"/>
                <a:gd name="connsiteY2" fmla="*/ 85724 h 1093836"/>
                <a:gd name="connsiteX3" fmla="*/ 2724765 w 2724765"/>
                <a:gd name="connsiteY3" fmla="*/ 85724 h 1093836"/>
                <a:gd name="connsiteX4" fmla="*/ 1862587 w 2724765"/>
                <a:gd name="connsiteY4" fmla="*/ 1093836 h 1093836"/>
                <a:gd name="connsiteX5" fmla="*/ 66675 w 2724765"/>
                <a:gd name="connsiteY5" fmla="*/ 1093836 h 1093836"/>
                <a:gd name="connsiteX6" fmla="*/ 139990 w 2724765"/>
                <a:gd name="connsiteY6" fmla="*/ 1008111 h 1093836"/>
                <a:gd name="connsiteX7" fmla="*/ 0 w 2724765"/>
                <a:gd name="connsiteY7" fmla="*/ 1008111 h 1093836"/>
                <a:gd name="connsiteX8" fmla="*/ 862176 w 2724765"/>
                <a:gd name="connsiteY8" fmla="*/ 0 h 1093836"/>
                <a:gd name="connsiteX0" fmla="*/ 862176 w 2724765"/>
                <a:gd name="connsiteY0" fmla="*/ 0 h 1093836"/>
                <a:gd name="connsiteX1" fmla="*/ 2658090 w 2724765"/>
                <a:gd name="connsiteY1" fmla="*/ 0 h 1093836"/>
                <a:gd name="connsiteX2" fmla="*/ 2584775 w 2724765"/>
                <a:gd name="connsiteY2" fmla="*/ 85724 h 1093836"/>
                <a:gd name="connsiteX3" fmla="*/ 2724765 w 2724765"/>
                <a:gd name="connsiteY3" fmla="*/ 85724 h 1093836"/>
                <a:gd name="connsiteX4" fmla="*/ 1862587 w 2724765"/>
                <a:gd name="connsiteY4" fmla="*/ 1093836 h 1093836"/>
                <a:gd name="connsiteX5" fmla="*/ 66675 w 2724765"/>
                <a:gd name="connsiteY5" fmla="*/ 1093836 h 1093836"/>
                <a:gd name="connsiteX6" fmla="*/ 0 w 2724765"/>
                <a:gd name="connsiteY6" fmla="*/ 1008111 h 1093836"/>
                <a:gd name="connsiteX7" fmla="*/ 862176 w 2724765"/>
                <a:gd name="connsiteY7" fmla="*/ 0 h 1093836"/>
                <a:gd name="connsiteX0" fmla="*/ 862176 w 2724765"/>
                <a:gd name="connsiteY0" fmla="*/ 0 h 1093836"/>
                <a:gd name="connsiteX1" fmla="*/ 2658090 w 2724765"/>
                <a:gd name="connsiteY1" fmla="*/ 0 h 1093836"/>
                <a:gd name="connsiteX2" fmla="*/ 2724765 w 2724765"/>
                <a:gd name="connsiteY2" fmla="*/ 85724 h 1093836"/>
                <a:gd name="connsiteX3" fmla="*/ 1862587 w 2724765"/>
                <a:gd name="connsiteY3" fmla="*/ 1093836 h 1093836"/>
                <a:gd name="connsiteX4" fmla="*/ 66675 w 2724765"/>
                <a:gd name="connsiteY4" fmla="*/ 1093836 h 1093836"/>
                <a:gd name="connsiteX5" fmla="*/ 0 w 2724765"/>
                <a:gd name="connsiteY5" fmla="*/ 1008111 h 1093836"/>
                <a:gd name="connsiteX6" fmla="*/ 862176 w 2724765"/>
                <a:gd name="connsiteY6" fmla="*/ 0 h 10938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724765" h="1093836">
                  <a:moveTo>
                    <a:pt x="862176" y="0"/>
                  </a:moveTo>
                  <a:lnTo>
                    <a:pt x="2658090" y="0"/>
                  </a:lnTo>
                  <a:lnTo>
                    <a:pt x="2724765" y="85724"/>
                  </a:lnTo>
                  <a:lnTo>
                    <a:pt x="1862587" y="1093836"/>
                  </a:lnTo>
                  <a:lnTo>
                    <a:pt x="66675" y="1093836"/>
                  </a:lnTo>
                  <a:lnTo>
                    <a:pt x="0" y="1008111"/>
                  </a:lnTo>
                  <a:lnTo>
                    <a:pt x="862176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55" name="フリーフォーム: 図形 154">
              <a:extLst>
                <a:ext uri="{FF2B5EF4-FFF2-40B4-BE49-F238E27FC236}">
                  <a16:creationId xmlns:a16="http://schemas.microsoft.com/office/drawing/2014/main" id="{E1EBCE3D-44CC-177B-E11B-EBAF3EEA59C9}"/>
                </a:ext>
              </a:extLst>
            </p:cNvPr>
            <p:cNvSpPr/>
            <p:nvPr/>
          </p:nvSpPr>
          <p:spPr>
            <a:xfrm>
              <a:off x="3753250" y="802274"/>
              <a:ext cx="2658091" cy="1008112"/>
            </a:xfrm>
            <a:custGeom>
              <a:avLst/>
              <a:gdLst>
                <a:gd name="connsiteX0" fmla="*/ 862177 w 2658091"/>
                <a:gd name="connsiteY0" fmla="*/ 0 h 1008112"/>
                <a:gd name="connsiteX1" fmla="*/ 2658091 w 2658091"/>
                <a:gd name="connsiteY1" fmla="*/ 0 h 1008112"/>
                <a:gd name="connsiteX2" fmla="*/ 1795913 w 2658091"/>
                <a:gd name="connsiteY2" fmla="*/ 1008112 h 1008112"/>
                <a:gd name="connsiteX3" fmla="*/ 0 w 2658091"/>
                <a:gd name="connsiteY3" fmla="*/ 1008112 h 1008112"/>
                <a:gd name="connsiteX4" fmla="*/ 862177 w 2658091"/>
                <a:gd name="connsiteY4" fmla="*/ 0 h 100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58091" h="1008112">
                  <a:moveTo>
                    <a:pt x="862177" y="0"/>
                  </a:moveTo>
                  <a:lnTo>
                    <a:pt x="2658091" y="0"/>
                  </a:lnTo>
                  <a:lnTo>
                    <a:pt x="1795913" y="1008112"/>
                  </a:lnTo>
                  <a:lnTo>
                    <a:pt x="0" y="1008112"/>
                  </a:lnTo>
                  <a:lnTo>
                    <a:pt x="862177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56" name="グループ化 155">
            <a:extLst>
              <a:ext uri="{FF2B5EF4-FFF2-40B4-BE49-F238E27FC236}">
                <a16:creationId xmlns:a16="http://schemas.microsoft.com/office/drawing/2014/main" id="{65A84679-932E-5CD9-DF80-BBCB3699193C}"/>
              </a:ext>
            </a:extLst>
          </p:cNvPr>
          <p:cNvGrpSpPr/>
          <p:nvPr/>
        </p:nvGrpSpPr>
        <p:grpSpPr>
          <a:xfrm flipH="1">
            <a:off x="6825208" y="2081697"/>
            <a:ext cx="2724767" cy="1093836"/>
            <a:chOff x="6825208" y="802274"/>
            <a:chExt cx="2724767" cy="1093836"/>
          </a:xfrm>
        </p:grpSpPr>
        <p:sp>
          <p:nvSpPr>
            <p:cNvPr id="157" name="フリーフォーム: 図形 156">
              <a:extLst>
                <a:ext uri="{FF2B5EF4-FFF2-40B4-BE49-F238E27FC236}">
                  <a16:creationId xmlns:a16="http://schemas.microsoft.com/office/drawing/2014/main" id="{681E600E-ACF5-0FE1-96CF-24E891E5C95F}"/>
                </a:ext>
              </a:extLst>
            </p:cNvPr>
            <p:cNvSpPr/>
            <p:nvPr/>
          </p:nvSpPr>
          <p:spPr>
            <a:xfrm>
              <a:off x="6825208" y="802274"/>
              <a:ext cx="2724767" cy="1093836"/>
            </a:xfrm>
            <a:custGeom>
              <a:avLst/>
              <a:gdLst>
                <a:gd name="connsiteX0" fmla="*/ 1663798 w 2724767"/>
                <a:gd name="connsiteY0" fmla="*/ 0 h 1093836"/>
                <a:gd name="connsiteX1" fmla="*/ 2658092 w 2724767"/>
                <a:gd name="connsiteY1" fmla="*/ 0 h 1093836"/>
                <a:gd name="connsiteX2" fmla="*/ 2516611 w 2724767"/>
                <a:gd name="connsiteY2" fmla="*/ 85724 h 1093836"/>
                <a:gd name="connsiteX3" fmla="*/ 2724767 w 2724767"/>
                <a:gd name="connsiteY3" fmla="*/ 85724 h 1093836"/>
                <a:gd name="connsiteX4" fmla="*/ 1060969 w 2724767"/>
                <a:gd name="connsiteY4" fmla="*/ 1093836 h 1093836"/>
                <a:gd name="connsiteX5" fmla="*/ 66675 w 2724767"/>
                <a:gd name="connsiteY5" fmla="*/ 1093836 h 1093836"/>
                <a:gd name="connsiteX6" fmla="*/ 208156 w 2724767"/>
                <a:gd name="connsiteY6" fmla="*/ 1008111 h 1093836"/>
                <a:gd name="connsiteX7" fmla="*/ 0 w 2724767"/>
                <a:gd name="connsiteY7" fmla="*/ 1008111 h 1093836"/>
                <a:gd name="connsiteX8" fmla="*/ 1663798 w 2724767"/>
                <a:gd name="connsiteY8" fmla="*/ 0 h 1093836"/>
                <a:gd name="connsiteX0" fmla="*/ 1663798 w 2724767"/>
                <a:gd name="connsiteY0" fmla="*/ 0 h 1093836"/>
                <a:gd name="connsiteX1" fmla="*/ 2658092 w 2724767"/>
                <a:gd name="connsiteY1" fmla="*/ 0 h 1093836"/>
                <a:gd name="connsiteX2" fmla="*/ 2516611 w 2724767"/>
                <a:gd name="connsiteY2" fmla="*/ 85724 h 1093836"/>
                <a:gd name="connsiteX3" fmla="*/ 2724767 w 2724767"/>
                <a:gd name="connsiteY3" fmla="*/ 85724 h 1093836"/>
                <a:gd name="connsiteX4" fmla="*/ 1060969 w 2724767"/>
                <a:gd name="connsiteY4" fmla="*/ 1093836 h 1093836"/>
                <a:gd name="connsiteX5" fmla="*/ 66675 w 2724767"/>
                <a:gd name="connsiteY5" fmla="*/ 1093836 h 1093836"/>
                <a:gd name="connsiteX6" fmla="*/ 0 w 2724767"/>
                <a:gd name="connsiteY6" fmla="*/ 1008111 h 1093836"/>
                <a:gd name="connsiteX7" fmla="*/ 1663798 w 2724767"/>
                <a:gd name="connsiteY7" fmla="*/ 0 h 1093836"/>
                <a:gd name="connsiteX0" fmla="*/ 1663798 w 2724767"/>
                <a:gd name="connsiteY0" fmla="*/ 0 h 1093836"/>
                <a:gd name="connsiteX1" fmla="*/ 2658092 w 2724767"/>
                <a:gd name="connsiteY1" fmla="*/ 0 h 1093836"/>
                <a:gd name="connsiteX2" fmla="*/ 2724767 w 2724767"/>
                <a:gd name="connsiteY2" fmla="*/ 85724 h 1093836"/>
                <a:gd name="connsiteX3" fmla="*/ 1060969 w 2724767"/>
                <a:gd name="connsiteY3" fmla="*/ 1093836 h 1093836"/>
                <a:gd name="connsiteX4" fmla="*/ 66675 w 2724767"/>
                <a:gd name="connsiteY4" fmla="*/ 1093836 h 1093836"/>
                <a:gd name="connsiteX5" fmla="*/ 0 w 2724767"/>
                <a:gd name="connsiteY5" fmla="*/ 1008111 h 1093836"/>
                <a:gd name="connsiteX6" fmla="*/ 1663798 w 2724767"/>
                <a:gd name="connsiteY6" fmla="*/ 0 h 10938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724767" h="1093836">
                  <a:moveTo>
                    <a:pt x="1663798" y="0"/>
                  </a:moveTo>
                  <a:lnTo>
                    <a:pt x="2658092" y="0"/>
                  </a:lnTo>
                  <a:lnTo>
                    <a:pt x="2724767" y="85724"/>
                  </a:lnTo>
                  <a:lnTo>
                    <a:pt x="1060969" y="1093836"/>
                  </a:lnTo>
                  <a:lnTo>
                    <a:pt x="66675" y="1093836"/>
                  </a:lnTo>
                  <a:lnTo>
                    <a:pt x="0" y="1008111"/>
                  </a:lnTo>
                  <a:lnTo>
                    <a:pt x="1663798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58" name="フリーフォーム: 図形 157">
              <a:extLst>
                <a:ext uri="{FF2B5EF4-FFF2-40B4-BE49-F238E27FC236}">
                  <a16:creationId xmlns:a16="http://schemas.microsoft.com/office/drawing/2014/main" id="{A67FD76A-2664-925C-CCAF-89FCCD76AD15}"/>
                </a:ext>
              </a:extLst>
            </p:cNvPr>
            <p:cNvSpPr/>
            <p:nvPr/>
          </p:nvSpPr>
          <p:spPr>
            <a:xfrm>
              <a:off x="6825209" y="802274"/>
              <a:ext cx="2658092" cy="1008112"/>
            </a:xfrm>
            <a:custGeom>
              <a:avLst/>
              <a:gdLst>
                <a:gd name="connsiteX0" fmla="*/ 1663798 w 2658092"/>
                <a:gd name="connsiteY0" fmla="*/ 0 h 1008112"/>
                <a:gd name="connsiteX1" fmla="*/ 2658092 w 2658092"/>
                <a:gd name="connsiteY1" fmla="*/ 0 h 1008112"/>
                <a:gd name="connsiteX2" fmla="*/ 994294 w 2658092"/>
                <a:gd name="connsiteY2" fmla="*/ 1008112 h 1008112"/>
                <a:gd name="connsiteX3" fmla="*/ 0 w 2658092"/>
                <a:gd name="connsiteY3" fmla="*/ 1008112 h 1008112"/>
                <a:gd name="connsiteX4" fmla="*/ 1663798 w 2658092"/>
                <a:gd name="connsiteY4" fmla="*/ 0 h 100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58092" h="1008112">
                  <a:moveTo>
                    <a:pt x="1663798" y="0"/>
                  </a:moveTo>
                  <a:lnTo>
                    <a:pt x="2658092" y="0"/>
                  </a:lnTo>
                  <a:lnTo>
                    <a:pt x="994294" y="1008112"/>
                  </a:lnTo>
                  <a:lnTo>
                    <a:pt x="0" y="1008112"/>
                  </a:lnTo>
                  <a:lnTo>
                    <a:pt x="1663798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59" name="グループ化 158">
            <a:extLst>
              <a:ext uri="{FF2B5EF4-FFF2-40B4-BE49-F238E27FC236}">
                <a16:creationId xmlns:a16="http://schemas.microsoft.com/office/drawing/2014/main" id="{EA981C47-1411-38E2-45EB-D4D87CC573C3}"/>
              </a:ext>
            </a:extLst>
          </p:cNvPr>
          <p:cNvGrpSpPr/>
          <p:nvPr/>
        </p:nvGrpSpPr>
        <p:grpSpPr>
          <a:xfrm flipH="1">
            <a:off x="992562" y="5500512"/>
            <a:ext cx="2082898" cy="566649"/>
            <a:chOff x="992562" y="4221089"/>
            <a:chExt cx="2082898" cy="566649"/>
          </a:xfrm>
        </p:grpSpPr>
        <p:sp>
          <p:nvSpPr>
            <p:cNvPr id="160" name="フリーフォーム: 図形 159">
              <a:extLst>
                <a:ext uri="{FF2B5EF4-FFF2-40B4-BE49-F238E27FC236}">
                  <a16:creationId xmlns:a16="http://schemas.microsoft.com/office/drawing/2014/main" id="{7F188D6D-4725-D778-B244-7D720AECE8BE}"/>
                </a:ext>
              </a:extLst>
            </p:cNvPr>
            <p:cNvSpPr/>
            <p:nvPr/>
          </p:nvSpPr>
          <p:spPr>
            <a:xfrm>
              <a:off x="992562" y="4221089"/>
              <a:ext cx="2082898" cy="566649"/>
            </a:xfrm>
            <a:custGeom>
              <a:avLst/>
              <a:gdLst>
                <a:gd name="connsiteX0" fmla="*/ 157709 w 2082898"/>
                <a:gd name="connsiteY0" fmla="*/ 0 h 566649"/>
                <a:gd name="connsiteX1" fmla="*/ 2016223 w 2082898"/>
                <a:gd name="connsiteY1" fmla="*/ 0 h 566649"/>
                <a:gd name="connsiteX2" fmla="*/ 1988112 w 2082898"/>
                <a:gd name="connsiteY2" fmla="*/ 85725 h 566649"/>
                <a:gd name="connsiteX3" fmla="*/ 2082898 w 2082898"/>
                <a:gd name="connsiteY3" fmla="*/ 85725 h 566649"/>
                <a:gd name="connsiteX4" fmla="*/ 1925189 w 2082898"/>
                <a:gd name="connsiteY4" fmla="*/ 566649 h 566649"/>
                <a:gd name="connsiteX5" fmla="*/ 66674 w 2082898"/>
                <a:gd name="connsiteY5" fmla="*/ 566649 h 566649"/>
                <a:gd name="connsiteX6" fmla="*/ 94786 w 2082898"/>
                <a:gd name="connsiteY6" fmla="*/ 480924 h 566649"/>
                <a:gd name="connsiteX7" fmla="*/ 0 w 2082898"/>
                <a:gd name="connsiteY7" fmla="*/ 480924 h 566649"/>
                <a:gd name="connsiteX8" fmla="*/ 157709 w 2082898"/>
                <a:gd name="connsiteY8" fmla="*/ 0 h 566649"/>
                <a:gd name="connsiteX0" fmla="*/ 157709 w 2082898"/>
                <a:gd name="connsiteY0" fmla="*/ 0 h 566649"/>
                <a:gd name="connsiteX1" fmla="*/ 2016223 w 2082898"/>
                <a:gd name="connsiteY1" fmla="*/ 0 h 566649"/>
                <a:gd name="connsiteX2" fmla="*/ 1988112 w 2082898"/>
                <a:gd name="connsiteY2" fmla="*/ 85725 h 566649"/>
                <a:gd name="connsiteX3" fmla="*/ 2082898 w 2082898"/>
                <a:gd name="connsiteY3" fmla="*/ 85725 h 566649"/>
                <a:gd name="connsiteX4" fmla="*/ 1925189 w 2082898"/>
                <a:gd name="connsiteY4" fmla="*/ 566649 h 566649"/>
                <a:gd name="connsiteX5" fmla="*/ 66674 w 2082898"/>
                <a:gd name="connsiteY5" fmla="*/ 566649 h 566649"/>
                <a:gd name="connsiteX6" fmla="*/ 0 w 2082898"/>
                <a:gd name="connsiteY6" fmla="*/ 480924 h 566649"/>
                <a:gd name="connsiteX7" fmla="*/ 157709 w 2082898"/>
                <a:gd name="connsiteY7" fmla="*/ 0 h 566649"/>
                <a:gd name="connsiteX0" fmla="*/ 157709 w 2082898"/>
                <a:gd name="connsiteY0" fmla="*/ 0 h 566649"/>
                <a:gd name="connsiteX1" fmla="*/ 2016223 w 2082898"/>
                <a:gd name="connsiteY1" fmla="*/ 0 h 566649"/>
                <a:gd name="connsiteX2" fmla="*/ 2082898 w 2082898"/>
                <a:gd name="connsiteY2" fmla="*/ 85725 h 566649"/>
                <a:gd name="connsiteX3" fmla="*/ 1925189 w 2082898"/>
                <a:gd name="connsiteY3" fmla="*/ 566649 h 566649"/>
                <a:gd name="connsiteX4" fmla="*/ 66674 w 2082898"/>
                <a:gd name="connsiteY4" fmla="*/ 566649 h 566649"/>
                <a:gd name="connsiteX5" fmla="*/ 0 w 2082898"/>
                <a:gd name="connsiteY5" fmla="*/ 480924 h 566649"/>
                <a:gd name="connsiteX6" fmla="*/ 157709 w 2082898"/>
                <a:gd name="connsiteY6" fmla="*/ 0 h 566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82898" h="566649">
                  <a:moveTo>
                    <a:pt x="157709" y="0"/>
                  </a:moveTo>
                  <a:lnTo>
                    <a:pt x="2016223" y="0"/>
                  </a:lnTo>
                  <a:lnTo>
                    <a:pt x="2082898" y="85725"/>
                  </a:lnTo>
                  <a:lnTo>
                    <a:pt x="1925189" y="566649"/>
                  </a:lnTo>
                  <a:lnTo>
                    <a:pt x="66674" y="566649"/>
                  </a:lnTo>
                  <a:lnTo>
                    <a:pt x="0" y="480924"/>
                  </a:lnTo>
                  <a:lnTo>
                    <a:pt x="157709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61" name="フリーフォーム: 図形 160">
              <a:extLst>
                <a:ext uri="{FF2B5EF4-FFF2-40B4-BE49-F238E27FC236}">
                  <a16:creationId xmlns:a16="http://schemas.microsoft.com/office/drawing/2014/main" id="{4349A8DC-6F3E-9C08-B3DF-36C69E2FE673}"/>
                </a:ext>
              </a:extLst>
            </p:cNvPr>
            <p:cNvSpPr/>
            <p:nvPr/>
          </p:nvSpPr>
          <p:spPr>
            <a:xfrm>
              <a:off x="992562" y="4221089"/>
              <a:ext cx="2016224" cy="480924"/>
            </a:xfrm>
            <a:custGeom>
              <a:avLst/>
              <a:gdLst>
                <a:gd name="connsiteX0" fmla="*/ 157709 w 2016224"/>
                <a:gd name="connsiteY0" fmla="*/ 0 h 480924"/>
                <a:gd name="connsiteX1" fmla="*/ 2016224 w 2016224"/>
                <a:gd name="connsiteY1" fmla="*/ 0 h 480924"/>
                <a:gd name="connsiteX2" fmla="*/ 1858515 w 2016224"/>
                <a:gd name="connsiteY2" fmla="*/ 480924 h 480924"/>
                <a:gd name="connsiteX3" fmla="*/ 0 w 2016224"/>
                <a:gd name="connsiteY3" fmla="*/ 480924 h 480924"/>
                <a:gd name="connsiteX4" fmla="*/ 157709 w 2016224"/>
                <a:gd name="connsiteY4" fmla="*/ 0 h 4809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16224" h="480924">
                  <a:moveTo>
                    <a:pt x="157709" y="0"/>
                  </a:moveTo>
                  <a:lnTo>
                    <a:pt x="2016224" y="0"/>
                  </a:lnTo>
                  <a:lnTo>
                    <a:pt x="1858515" y="480924"/>
                  </a:lnTo>
                  <a:lnTo>
                    <a:pt x="0" y="480924"/>
                  </a:lnTo>
                  <a:lnTo>
                    <a:pt x="157709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62" name="グループ化 161">
            <a:extLst>
              <a:ext uri="{FF2B5EF4-FFF2-40B4-BE49-F238E27FC236}">
                <a16:creationId xmlns:a16="http://schemas.microsoft.com/office/drawing/2014/main" id="{279E6906-86B8-3923-E6B4-C10CE2AF1E39}"/>
              </a:ext>
            </a:extLst>
          </p:cNvPr>
          <p:cNvGrpSpPr/>
          <p:nvPr/>
        </p:nvGrpSpPr>
        <p:grpSpPr>
          <a:xfrm flipH="1">
            <a:off x="3753249" y="5500512"/>
            <a:ext cx="2724766" cy="566649"/>
            <a:chOff x="3753249" y="4221089"/>
            <a:chExt cx="2724766" cy="566649"/>
          </a:xfrm>
        </p:grpSpPr>
        <p:sp>
          <p:nvSpPr>
            <p:cNvPr id="163" name="フリーフォーム: 図形 162">
              <a:extLst>
                <a:ext uri="{FF2B5EF4-FFF2-40B4-BE49-F238E27FC236}">
                  <a16:creationId xmlns:a16="http://schemas.microsoft.com/office/drawing/2014/main" id="{9B530905-69D9-F6C3-7B9F-10704D2781C1}"/>
                </a:ext>
              </a:extLst>
            </p:cNvPr>
            <p:cNvSpPr/>
            <p:nvPr/>
          </p:nvSpPr>
          <p:spPr>
            <a:xfrm>
              <a:off x="3753249" y="4221089"/>
              <a:ext cx="2724766" cy="566649"/>
            </a:xfrm>
            <a:custGeom>
              <a:avLst/>
              <a:gdLst>
                <a:gd name="connsiteX0" fmla="*/ 754203 w 2724766"/>
                <a:gd name="connsiteY0" fmla="*/ 0 h 566649"/>
                <a:gd name="connsiteX1" fmla="*/ 2658091 w 2724766"/>
                <a:gd name="connsiteY1" fmla="*/ 0 h 566649"/>
                <a:gd name="connsiteX2" fmla="*/ 2523654 w 2724766"/>
                <a:gd name="connsiteY2" fmla="*/ 85725 h 566649"/>
                <a:gd name="connsiteX3" fmla="*/ 2724766 w 2724766"/>
                <a:gd name="connsiteY3" fmla="*/ 85725 h 566649"/>
                <a:gd name="connsiteX4" fmla="*/ 1970562 w 2724766"/>
                <a:gd name="connsiteY4" fmla="*/ 566649 h 566649"/>
                <a:gd name="connsiteX5" fmla="*/ 66675 w 2724766"/>
                <a:gd name="connsiteY5" fmla="*/ 566649 h 566649"/>
                <a:gd name="connsiteX6" fmla="*/ 201112 w 2724766"/>
                <a:gd name="connsiteY6" fmla="*/ 480924 h 566649"/>
                <a:gd name="connsiteX7" fmla="*/ 0 w 2724766"/>
                <a:gd name="connsiteY7" fmla="*/ 480924 h 566649"/>
                <a:gd name="connsiteX8" fmla="*/ 754203 w 2724766"/>
                <a:gd name="connsiteY8" fmla="*/ 0 h 566649"/>
                <a:gd name="connsiteX0" fmla="*/ 754203 w 2724766"/>
                <a:gd name="connsiteY0" fmla="*/ 0 h 566649"/>
                <a:gd name="connsiteX1" fmla="*/ 2658091 w 2724766"/>
                <a:gd name="connsiteY1" fmla="*/ 0 h 566649"/>
                <a:gd name="connsiteX2" fmla="*/ 2523654 w 2724766"/>
                <a:gd name="connsiteY2" fmla="*/ 85725 h 566649"/>
                <a:gd name="connsiteX3" fmla="*/ 2724766 w 2724766"/>
                <a:gd name="connsiteY3" fmla="*/ 85725 h 566649"/>
                <a:gd name="connsiteX4" fmla="*/ 1970562 w 2724766"/>
                <a:gd name="connsiteY4" fmla="*/ 566649 h 566649"/>
                <a:gd name="connsiteX5" fmla="*/ 66675 w 2724766"/>
                <a:gd name="connsiteY5" fmla="*/ 566649 h 566649"/>
                <a:gd name="connsiteX6" fmla="*/ 0 w 2724766"/>
                <a:gd name="connsiteY6" fmla="*/ 480924 h 566649"/>
                <a:gd name="connsiteX7" fmla="*/ 754203 w 2724766"/>
                <a:gd name="connsiteY7" fmla="*/ 0 h 566649"/>
                <a:gd name="connsiteX0" fmla="*/ 754203 w 2724766"/>
                <a:gd name="connsiteY0" fmla="*/ 0 h 566649"/>
                <a:gd name="connsiteX1" fmla="*/ 2658091 w 2724766"/>
                <a:gd name="connsiteY1" fmla="*/ 0 h 566649"/>
                <a:gd name="connsiteX2" fmla="*/ 2724766 w 2724766"/>
                <a:gd name="connsiteY2" fmla="*/ 85725 h 566649"/>
                <a:gd name="connsiteX3" fmla="*/ 1970562 w 2724766"/>
                <a:gd name="connsiteY3" fmla="*/ 566649 h 566649"/>
                <a:gd name="connsiteX4" fmla="*/ 66675 w 2724766"/>
                <a:gd name="connsiteY4" fmla="*/ 566649 h 566649"/>
                <a:gd name="connsiteX5" fmla="*/ 0 w 2724766"/>
                <a:gd name="connsiteY5" fmla="*/ 480924 h 566649"/>
                <a:gd name="connsiteX6" fmla="*/ 754203 w 2724766"/>
                <a:gd name="connsiteY6" fmla="*/ 0 h 566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724766" h="566649">
                  <a:moveTo>
                    <a:pt x="754203" y="0"/>
                  </a:moveTo>
                  <a:lnTo>
                    <a:pt x="2658091" y="0"/>
                  </a:lnTo>
                  <a:lnTo>
                    <a:pt x="2724766" y="85725"/>
                  </a:lnTo>
                  <a:lnTo>
                    <a:pt x="1970562" y="566649"/>
                  </a:lnTo>
                  <a:lnTo>
                    <a:pt x="66675" y="566649"/>
                  </a:lnTo>
                  <a:lnTo>
                    <a:pt x="0" y="480924"/>
                  </a:lnTo>
                  <a:lnTo>
                    <a:pt x="754203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64" name="フリーフォーム: 図形 163">
              <a:extLst>
                <a:ext uri="{FF2B5EF4-FFF2-40B4-BE49-F238E27FC236}">
                  <a16:creationId xmlns:a16="http://schemas.microsoft.com/office/drawing/2014/main" id="{7660A1E8-F52F-D7DF-5864-626EE4DF5732}"/>
                </a:ext>
              </a:extLst>
            </p:cNvPr>
            <p:cNvSpPr/>
            <p:nvPr/>
          </p:nvSpPr>
          <p:spPr>
            <a:xfrm>
              <a:off x="3753250" y="4221089"/>
              <a:ext cx="2658091" cy="480924"/>
            </a:xfrm>
            <a:custGeom>
              <a:avLst/>
              <a:gdLst>
                <a:gd name="connsiteX0" fmla="*/ 754203 w 2658091"/>
                <a:gd name="connsiteY0" fmla="*/ 0 h 480924"/>
                <a:gd name="connsiteX1" fmla="*/ 2658091 w 2658091"/>
                <a:gd name="connsiteY1" fmla="*/ 0 h 480924"/>
                <a:gd name="connsiteX2" fmla="*/ 1903887 w 2658091"/>
                <a:gd name="connsiteY2" fmla="*/ 480924 h 480924"/>
                <a:gd name="connsiteX3" fmla="*/ 0 w 2658091"/>
                <a:gd name="connsiteY3" fmla="*/ 480924 h 480924"/>
                <a:gd name="connsiteX4" fmla="*/ 754203 w 2658091"/>
                <a:gd name="connsiteY4" fmla="*/ 0 h 4809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58091" h="480924">
                  <a:moveTo>
                    <a:pt x="754203" y="0"/>
                  </a:moveTo>
                  <a:lnTo>
                    <a:pt x="2658091" y="0"/>
                  </a:lnTo>
                  <a:lnTo>
                    <a:pt x="1903887" y="480924"/>
                  </a:lnTo>
                  <a:lnTo>
                    <a:pt x="0" y="480924"/>
                  </a:lnTo>
                  <a:lnTo>
                    <a:pt x="754203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65" name="グループ化 164">
            <a:extLst>
              <a:ext uri="{FF2B5EF4-FFF2-40B4-BE49-F238E27FC236}">
                <a16:creationId xmlns:a16="http://schemas.microsoft.com/office/drawing/2014/main" id="{32E7637B-5649-5B19-C381-F2428C525D3F}"/>
              </a:ext>
            </a:extLst>
          </p:cNvPr>
          <p:cNvGrpSpPr/>
          <p:nvPr/>
        </p:nvGrpSpPr>
        <p:grpSpPr>
          <a:xfrm flipH="1">
            <a:off x="6825208" y="5500512"/>
            <a:ext cx="2724767" cy="566649"/>
            <a:chOff x="6825208" y="4221089"/>
            <a:chExt cx="2724767" cy="566649"/>
          </a:xfrm>
        </p:grpSpPr>
        <p:sp>
          <p:nvSpPr>
            <p:cNvPr id="166" name="フリーフォーム: 図形 165">
              <a:extLst>
                <a:ext uri="{FF2B5EF4-FFF2-40B4-BE49-F238E27FC236}">
                  <a16:creationId xmlns:a16="http://schemas.microsoft.com/office/drawing/2014/main" id="{B8730638-54F3-670F-AF07-B1CFCED0A7DF}"/>
                </a:ext>
              </a:extLst>
            </p:cNvPr>
            <p:cNvSpPr/>
            <p:nvPr/>
          </p:nvSpPr>
          <p:spPr>
            <a:xfrm>
              <a:off x="6825208" y="4221089"/>
              <a:ext cx="2724767" cy="566649"/>
            </a:xfrm>
            <a:custGeom>
              <a:avLst/>
              <a:gdLst>
                <a:gd name="connsiteX0" fmla="*/ 1060423 w 2724767"/>
                <a:gd name="connsiteY0" fmla="*/ 0 h 566649"/>
                <a:gd name="connsiteX1" fmla="*/ 2658092 w 2724767"/>
                <a:gd name="connsiteY1" fmla="*/ 0 h 566649"/>
                <a:gd name="connsiteX2" fmla="*/ 2469071 w 2724767"/>
                <a:gd name="connsiteY2" fmla="*/ 85725 h 566649"/>
                <a:gd name="connsiteX3" fmla="*/ 2724767 w 2724767"/>
                <a:gd name="connsiteY3" fmla="*/ 85725 h 566649"/>
                <a:gd name="connsiteX4" fmla="*/ 1664344 w 2724767"/>
                <a:gd name="connsiteY4" fmla="*/ 566649 h 566649"/>
                <a:gd name="connsiteX5" fmla="*/ 66675 w 2724767"/>
                <a:gd name="connsiteY5" fmla="*/ 566649 h 566649"/>
                <a:gd name="connsiteX6" fmla="*/ 255696 w 2724767"/>
                <a:gd name="connsiteY6" fmla="*/ 480924 h 566649"/>
                <a:gd name="connsiteX7" fmla="*/ 0 w 2724767"/>
                <a:gd name="connsiteY7" fmla="*/ 480924 h 566649"/>
                <a:gd name="connsiteX8" fmla="*/ 1060423 w 2724767"/>
                <a:gd name="connsiteY8" fmla="*/ 0 h 566649"/>
                <a:gd name="connsiteX0" fmla="*/ 1060423 w 2724767"/>
                <a:gd name="connsiteY0" fmla="*/ 0 h 566649"/>
                <a:gd name="connsiteX1" fmla="*/ 2658092 w 2724767"/>
                <a:gd name="connsiteY1" fmla="*/ 0 h 566649"/>
                <a:gd name="connsiteX2" fmla="*/ 2469071 w 2724767"/>
                <a:gd name="connsiteY2" fmla="*/ 85725 h 566649"/>
                <a:gd name="connsiteX3" fmla="*/ 2724767 w 2724767"/>
                <a:gd name="connsiteY3" fmla="*/ 85725 h 566649"/>
                <a:gd name="connsiteX4" fmla="*/ 1664344 w 2724767"/>
                <a:gd name="connsiteY4" fmla="*/ 566649 h 566649"/>
                <a:gd name="connsiteX5" fmla="*/ 66675 w 2724767"/>
                <a:gd name="connsiteY5" fmla="*/ 566649 h 566649"/>
                <a:gd name="connsiteX6" fmla="*/ 0 w 2724767"/>
                <a:gd name="connsiteY6" fmla="*/ 480924 h 566649"/>
                <a:gd name="connsiteX7" fmla="*/ 1060423 w 2724767"/>
                <a:gd name="connsiteY7" fmla="*/ 0 h 566649"/>
                <a:gd name="connsiteX0" fmla="*/ 1060423 w 2724767"/>
                <a:gd name="connsiteY0" fmla="*/ 0 h 566649"/>
                <a:gd name="connsiteX1" fmla="*/ 2658092 w 2724767"/>
                <a:gd name="connsiteY1" fmla="*/ 0 h 566649"/>
                <a:gd name="connsiteX2" fmla="*/ 2724767 w 2724767"/>
                <a:gd name="connsiteY2" fmla="*/ 85725 h 566649"/>
                <a:gd name="connsiteX3" fmla="*/ 1664344 w 2724767"/>
                <a:gd name="connsiteY3" fmla="*/ 566649 h 566649"/>
                <a:gd name="connsiteX4" fmla="*/ 66675 w 2724767"/>
                <a:gd name="connsiteY4" fmla="*/ 566649 h 566649"/>
                <a:gd name="connsiteX5" fmla="*/ 0 w 2724767"/>
                <a:gd name="connsiteY5" fmla="*/ 480924 h 566649"/>
                <a:gd name="connsiteX6" fmla="*/ 1060423 w 2724767"/>
                <a:gd name="connsiteY6" fmla="*/ 0 h 566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724767" h="566649">
                  <a:moveTo>
                    <a:pt x="1060423" y="0"/>
                  </a:moveTo>
                  <a:lnTo>
                    <a:pt x="2658092" y="0"/>
                  </a:lnTo>
                  <a:lnTo>
                    <a:pt x="2724767" y="85725"/>
                  </a:lnTo>
                  <a:lnTo>
                    <a:pt x="1664344" y="566649"/>
                  </a:lnTo>
                  <a:lnTo>
                    <a:pt x="66675" y="566649"/>
                  </a:lnTo>
                  <a:lnTo>
                    <a:pt x="0" y="480924"/>
                  </a:lnTo>
                  <a:lnTo>
                    <a:pt x="1060423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67" name="フリーフォーム: 図形 166">
              <a:extLst>
                <a:ext uri="{FF2B5EF4-FFF2-40B4-BE49-F238E27FC236}">
                  <a16:creationId xmlns:a16="http://schemas.microsoft.com/office/drawing/2014/main" id="{C920DA02-DE86-1FF2-1525-58972899B0FA}"/>
                </a:ext>
              </a:extLst>
            </p:cNvPr>
            <p:cNvSpPr/>
            <p:nvPr/>
          </p:nvSpPr>
          <p:spPr>
            <a:xfrm>
              <a:off x="6825209" y="4221089"/>
              <a:ext cx="2658092" cy="480924"/>
            </a:xfrm>
            <a:custGeom>
              <a:avLst/>
              <a:gdLst>
                <a:gd name="connsiteX0" fmla="*/ 1060423 w 2658092"/>
                <a:gd name="connsiteY0" fmla="*/ 0 h 480924"/>
                <a:gd name="connsiteX1" fmla="*/ 2658092 w 2658092"/>
                <a:gd name="connsiteY1" fmla="*/ 0 h 480924"/>
                <a:gd name="connsiteX2" fmla="*/ 1597669 w 2658092"/>
                <a:gd name="connsiteY2" fmla="*/ 480924 h 480924"/>
                <a:gd name="connsiteX3" fmla="*/ 0 w 2658092"/>
                <a:gd name="connsiteY3" fmla="*/ 480924 h 480924"/>
                <a:gd name="connsiteX4" fmla="*/ 1060423 w 2658092"/>
                <a:gd name="connsiteY4" fmla="*/ 0 h 4809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58092" h="480924">
                  <a:moveTo>
                    <a:pt x="1060423" y="0"/>
                  </a:moveTo>
                  <a:lnTo>
                    <a:pt x="2658092" y="0"/>
                  </a:lnTo>
                  <a:lnTo>
                    <a:pt x="1597669" y="480924"/>
                  </a:lnTo>
                  <a:lnTo>
                    <a:pt x="0" y="480924"/>
                  </a:lnTo>
                  <a:lnTo>
                    <a:pt x="1060423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8213345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C866D3A-4215-0354-403E-11EDD337204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AD86A57A-A557-6F80-C8F6-F9C5A70A195F}"/>
              </a:ext>
            </a:extLst>
          </p:cNvPr>
          <p:cNvSpPr txBox="1"/>
          <p:nvPr/>
        </p:nvSpPr>
        <p:spPr>
          <a:xfrm>
            <a:off x="3821938" y="211844"/>
            <a:ext cx="22621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平行四辺形／立方体</a:t>
            </a:r>
            <a:endParaRPr lang="en-US" altLang="ja-JP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146" name="グループ化 145">
            <a:extLst>
              <a:ext uri="{FF2B5EF4-FFF2-40B4-BE49-F238E27FC236}">
                <a16:creationId xmlns:a16="http://schemas.microsoft.com/office/drawing/2014/main" id="{E6764290-E4D5-2428-B353-BC523D1601C7}"/>
              </a:ext>
            </a:extLst>
          </p:cNvPr>
          <p:cNvGrpSpPr/>
          <p:nvPr/>
        </p:nvGrpSpPr>
        <p:grpSpPr>
          <a:xfrm>
            <a:off x="811586" y="607693"/>
            <a:ext cx="2397225" cy="1351011"/>
            <a:chOff x="811586" y="802274"/>
            <a:chExt cx="2397225" cy="1351011"/>
          </a:xfrm>
        </p:grpSpPr>
        <p:sp>
          <p:nvSpPr>
            <p:cNvPr id="28" name="フリーフォーム: 図形 27">
              <a:extLst>
                <a:ext uri="{FF2B5EF4-FFF2-40B4-BE49-F238E27FC236}">
                  <a16:creationId xmlns:a16="http://schemas.microsoft.com/office/drawing/2014/main" id="{89EB5AE7-DC16-998F-8355-14F88D287374}"/>
                </a:ext>
              </a:extLst>
            </p:cNvPr>
            <p:cNvSpPr/>
            <p:nvPr/>
          </p:nvSpPr>
          <p:spPr>
            <a:xfrm>
              <a:off x="811587" y="802274"/>
              <a:ext cx="2397224" cy="1351011"/>
            </a:xfrm>
            <a:custGeom>
              <a:avLst/>
              <a:gdLst>
                <a:gd name="connsiteX0" fmla="*/ 330590 w 2397224"/>
                <a:gd name="connsiteY0" fmla="*/ 0 h 1351011"/>
                <a:gd name="connsiteX1" fmla="*/ 2016225 w 2397224"/>
                <a:gd name="connsiteY1" fmla="*/ 0 h 1351011"/>
                <a:gd name="connsiteX2" fmla="*/ 1903778 w 2397224"/>
                <a:gd name="connsiteY2" fmla="*/ 342900 h 1351011"/>
                <a:gd name="connsiteX3" fmla="*/ 2397224 w 2397224"/>
                <a:gd name="connsiteY3" fmla="*/ 342900 h 1351011"/>
                <a:gd name="connsiteX4" fmla="*/ 2066634 w 2397224"/>
                <a:gd name="connsiteY4" fmla="*/ 1351011 h 1351011"/>
                <a:gd name="connsiteX5" fmla="*/ 381000 w 2397224"/>
                <a:gd name="connsiteY5" fmla="*/ 1351011 h 1351011"/>
                <a:gd name="connsiteX6" fmla="*/ 493447 w 2397224"/>
                <a:gd name="connsiteY6" fmla="*/ 1008112 h 1351011"/>
                <a:gd name="connsiteX7" fmla="*/ 0 w 2397224"/>
                <a:gd name="connsiteY7" fmla="*/ 1008112 h 1351011"/>
                <a:gd name="connsiteX8" fmla="*/ 330590 w 2397224"/>
                <a:gd name="connsiteY8" fmla="*/ 0 h 1351011"/>
                <a:gd name="connsiteX0" fmla="*/ 330590 w 2397224"/>
                <a:gd name="connsiteY0" fmla="*/ 0 h 1351011"/>
                <a:gd name="connsiteX1" fmla="*/ 2016225 w 2397224"/>
                <a:gd name="connsiteY1" fmla="*/ 0 h 1351011"/>
                <a:gd name="connsiteX2" fmla="*/ 1903778 w 2397224"/>
                <a:gd name="connsiteY2" fmla="*/ 342900 h 1351011"/>
                <a:gd name="connsiteX3" fmla="*/ 2397224 w 2397224"/>
                <a:gd name="connsiteY3" fmla="*/ 342900 h 1351011"/>
                <a:gd name="connsiteX4" fmla="*/ 2066634 w 2397224"/>
                <a:gd name="connsiteY4" fmla="*/ 1351011 h 1351011"/>
                <a:gd name="connsiteX5" fmla="*/ 381000 w 2397224"/>
                <a:gd name="connsiteY5" fmla="*/ 1351011 h 1351011"/>
                <a:gd name="connsiteX6" fmla="*/ 0 w 2397224"/>
                <a:gd name="connsiteY6" fmla="*/ 1008112 h 1351011"/>
                <a:gd name="connsiteX7" fmla="*/ 330590 w 2397224"/>
                <a:gd name="connsiteY7" fmla="*/ 0 h 1351011"/>
                <a:gd name="connsiteX0" fmla="*/ 330590 w 2397224"/>
                <a:gd name="connsiteY0" fmla="*/ 0 h 1351011"/>
                <a:gd name="connsiteX1" fmla="*/ 2016225 w 2397224"/>
                <a:gd name="connsiteY1" fmla="*/ 0 h 1351011"/>
                <a:gd name="connsiteX2" fmla="*/ 2397224 w 2397224"/>
                <a:gd name="connsiteY2" fmla="*/ 342900 h 1351011"/>
                <a:gd name="connsiteX3" fmla="*/ 2066634 w 2397224"/>
                <a:gd name="connsiteY3" fmla="*/ 1351011 h 1351011"/>
                <a:gd name="connsiteX4" fmla="*/ 381000 w 2397224"/>
                <a:gd name="connsiteY4" fmla="*/ 1351011 h 1351011"/>
                <a:gd name="connsiteX5" fmla="*/ 0 w 2397224"/>
                <a:gd name="connsiteY5" fmla="*/ 1008112 h 1351011"/>
                <a:gd name="connsiteX6" fmla="*/ 330590 w 2397224"/>
                <a:gd name="connsiteY6" fmla="*/ 0 h 13510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97224" h="1351011">
                  <a:moveTo>
                    <a:pt x="330590" y="0"/>
                  </a:moveTo>
                  <a:lnTo>
                    <a:pt x="2016225" y="0"/>
                  </a:lnTo>
                  <a:lnTo>
                    <a:pt x="2397224" y="342900"/>
                  </a:lnTo>
                  <a:lnTo>
                    <a:pt x="2066634" y="1351011"/>
                  </a:lnTo>
                  <a:lnTo>
                    <a:pt x="381000" y="1351011"/>
                  </a:lnTo>
                  <a:lnTo>
                    <a:pt x="0" y="1008112"/>
                  </a:lnTo>
                  <a:lnTo>
                    <a:pt x="330590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0" name="フリーフォーム: 図形 29">
              <a:extLst>
                <a:ext uri="{FF2B5EF4-FFF2-40B4-BE49-F238E27FC236}">
                  <a16:creationId xmlns:a16="http://schemas.microsoft.com/office/drawing/2014/main" id="{BA30167E-63AD-BB75-C3EA-B593A6592686}"/>
                </a:ext>
              </a:extLst>
            </p:cNvPr>
            <p:cNvSpPr/>
            <p:nvPr/>
          </p:nvSpPr>
          <p:spPr>
            <a:xfrm>
              <a:off x="811586" y="802274"/>
              <a:ext cx="2016224" cy="1008112"/>
            </a:xfrm>
            <a:custGeom>
              <a:avLst/>
              <a:gdLst>
                <a:gd name="connsiteX0" fmla="*/ 330590 w 2016224"/>
                <a:gd name="connsiteY0" fmla="*/ 0 h 1008112"/>
                <a:gd name="connsiteX1" fmla="*/ 2016224 w 2016224"/>
                <a:gd name="connsiteY1" fmla="*/ 0 h 1008112"/>
                <a:gd name="connsiteX2" fmla="*/ 1685634 w 2016224"/>
                <a:gd name="connsiteY2" fmla="*/ 1008112 h 1008112"/>
                <a:gd name="connsiteX3" fmla="*/ 0 w 2016224"/>
                <a:gd name="connsiteY3" fmla="*/ 1008112 h 1008112"/>
                <a:gd name="connsiteX4" fmla="*/ 330590 w 2016224"/>
                <a:gd name="connsiteY4" fmla="*/ 0 h 100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16224" h="1008112">
                  <a:moveTo>
                    <a:pt x="330590" y="0"/>
                  </a:moveTo>
                  <a:lnTo>
                    <a:pt x="2016224" y="0"/>
                  </a:lnTo>
                  <a:lnTo>
                    <a:pt x="1685634" y="1008112"/>
                  </a:lnTo>
                  <a:lnTo>
                    <a:pt x="0" y="1008112"/>
                  </a:lnTo>
                  <a:lnTo>
                    <a:pt x="330590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45" name="グループ化 144">
            <a:extLst>
              <a:ext uri="{FF2B5EF4-FFF2-40B4-BE49-F238E27FC236}">
                <a16:creationId xmlns:a16="http://schemas.microsoft.com/office/drawing/2014/main" id="{735BB63B-1DAF-2FB6-5884-6384FD3C2FD2}"/>
              </a:ext>
            </a:extLst>
          </p:cNvPr>
          <p:cNvGrpSpPr/>
          <p:nvPr/>
        </p:nvGrpSpPr>
        <p:grpSpPr>
          <a:xfrm>
            <a:off x="3572274" y="607693"/>
            <a:ext cx="3039091" cy="1351011"/>
            <a:chOff x="3572274" y="802274"/>
            <a:chExt cx="3039091" cy="1351011"/>
          </a:xfrm>
        </p:grpSpPr>
        <p:sp>
          <p:nvSpPr>
            <p:cNvPr id="27" name="フリーフォーム: 図形 26">
              <a:extLst>
                <a:ext uri="{FF2B5EF4-FFF2-40B4-BE49-F238E27FC236}">
                  <a16:creationId xmlns:a16="http://schemas.microsoft.com/office/drawing/2014/main" id="{0266FF23-F927-019E-A5CB-F0657192D4D3}"/>
                </a:ext>
              </a:extLst>
            </p:cNvPr>
            <p:cNvSpPr/>
            <p:nvPr/>
          </p:nvSpPr>
          <p:spPr>
            <a:xfrm>
              <a:off x="3572276" y="802274"/>
              <a:ext cx="3039089" cy="1351011"/>
            </a:xfrm>
            <a:custGeom>
              <a:avLst/>
              <a:gdLst>
                <a:gd name="connsiteX0" fmla="*/ 862175 w 3039089"/>
                <a:gd name="connsiteY0" fmla="*/ 0 h 1351011"/>
                <a:gd name="connsiteX1" fmla="*/ 2658089 w 3039089"/>
                <a:gd name="connsiteY1" fmla="*/ 0 h 1351011"/>
                <a:gd name="connsiteX2" fmla="*/ 2364827 w 3039089"/>
                <a:gd name="connsiteY2" fmla="*/ 342899 h 1351011"/>
                <a:gd name="connsiteX3" fmla="*/ 3039089 w 3039089"/>
                <a:gd name="connsiteY3" fmla="*/ 342899 h 1351011"/>
                <a:gd name="connsiteX4" fmla="*/ 2176911 w 3039089"/>
                <a:gd name="connsiteY4" fmla="*/ 1351011 h 1351011"/>
                <a:gd name="connsiteX5" fmla="*/ 380999 w 3039089"/>
                <a:gd name="connsiteY5" fmla="*/ 1351011 h 1351011"/>
                <a:gd name="connsiteX6" fmla="*/ 674259 w 3039089"/>
                <a:gd name="connsiteY6" fmla="*/ 1008112 h 1351011"/>
                <a:gd name="connsiteX7" fmla="*/ 0 w 3039089"/>
                <a:gd name="connsiteY7" fmla="*/ 1008112 h 1351011"/>
                <a:gd name="connsiteX8" fmla="*/ 862175 w 3039089"/>
                <a:gd name="connsiteY8" fmla="*/ 0 h 1351011"/>
                <a:gd name="connsiteX0" fmla="*/ 862175 w 3039089"/>
                <a:gd name="connsiteY0" fmla="*/ 0 h 1351011"/>
                <a:gd name="connsiteX1" fmla="*/ 2658089 w 3039089"/>
                <a:gd name="connsiteY1" fmla="*/ 0 h 1351011"/>
                <a:gd name="connsiteX2" fmla="*/ 2364827 w 3039089"/>
                <a:gd name="connsiteY2" fmla="*/ 342899 h 1351011"/>
                <a:gd name="connsiteX3" fmla="*/ 3039089 w 3039089"/>
                <a:gd name="connsiteY3" fmla="*/ 342899 h 1351011"/>
                <a:gd name="connsiteX4" fmla="*/ 2176911 w 3039089"/>
                <a:gd name="connsiteY4" fmla="*/ 1351011 h 1351011"/>
                <a:gd name="connsiteX5" fmla="*/ 380999 w 3039089"/>
                <a:gd name="connsiteY5" fmla="*/ 1351011 h 1351011"/>
                <a:gd name="connsiteX6" fmla="*/ 0 w 3039089"/>
                <a:gd name="connsiteY6" fmla="*/ 1008112 h 1351011"/>
                <a:gd name="connsiteX7" fmla="*/ 862175 w 3039089"/>
                <a:gd name="connsiteY7" fmla="*/ 0 h 1351011"/>
                <a:gd name="connsiteX0" fmla="*/ 862175 w 3039089"/>
                <a:gd name="connsiteY0" fmla="*/ 0 h 1351011"/>
                <a:gd name="connsiteX1" fmla="*/ 2658089 w 3039089"/>
                <a:gd name="connsiteY1" fmla="*/ 0 h 1351011"/>
                <a:gd name="connsiteX2" fmla="*/ 3039089 w 3039089"/>
                <a:gd name="connsiteY2" fmla="*/ 342899 h 1351011"/>
                <a:gd name="connsiteX3" fmla="*/ 2176911 w 3039089"/>
                <a:gd name="connsiteY3" fmla="*/ 1351011 h 1351011"/>
                <a:gd name="connsiteX4" fmla="*/ 380999 w 3039089"/>
                <a:gd name="connsiteY4" fmla="*/ 1351011 h 1351011"/>
                <a:gd name="connsiteX5" fmla="*/ 0 w 3039089"/>
                <a:gd name="connsiteY5" fmla="*/ 1008112 h 1351011"/>
                <a:gd name="connsiteX6" fmla="*/ 862175 w 3039089"/>
                <a:gd name="connsiteY6" fmla="*/ 0 h 13510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039089" h="1351011">
                  <a:moveTo>
                    <a:pt x="862175" y="0"/>
                  </a:moveTo>
                  <a:lnTo>
                    <a:pt x="2658089" y="0"/>
                  </a:lnTo>
                  <a:lnTo>
                    <a:pt x="3039089" y="342899"/>
                  </a:lnTo>
                  <a:lnTo>
                    <a:pt x="2176911" y="1351011"/>
                  </a:lnTo>
                  <a:lnTo>
                    <a:pt x="380999" y="1351011"/>
                  </a:lnTo>
                  <a:lnTo>
                    <a:pt x="0" y="1008112"/>
                  </a:lnTo>
                  <a:lnTo>
                    <a:pt x="862175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1" name="フリーフォーム: 図形 30">
              <a:extLst>
                <a:ext uri="{FF2B5EF4-FFF2-40B4-BE49-F238E27FC236}">
                  <a16:creationId xmlns:a16="http://schemas.microsoft.com/office/drawing/2014/main" id="{32A52770-FEA7-47FB-6FBB-E66B959F9F02}"/>
                </a:ext>
              </a:extLst>
            </p:cNvPr>
            <p:cNvSpPr/>
            <p:nvPr/>
          </p:nvSpPr>
          <p:spPr>
            <a:xfrm>
              <a:off x="3572274" y="802274"/>
              <a:ext cx="2658091" cy="1008112"/>
            </a:xfrm>
            <a:custGeom>
              <a:avLst/>
              <a:gdLst>
                <a:gd name="connsiteX0" fmla="*/ 862177 w 2658091"/>
                <a:gd name="connsiteY0" fmla="*/ 0 h 1008112"/>
                <a:gd name="connsiteX1" fmla="*/ 2658091 w 2658091"/>
                <a:gd name="connsiteY1" fmla="*/ 0 h 1008112"/>
                <a:gd name="connsiteX2" fmla="*/ 1795913 w 2658091"/>
                <a:gd name="connsiteY2" fmla="*/ 1008112 h 1008112"/>
                <a:gd name="connsiteX3" fmla="*/ 0 w 2658091"/>
                <a:gd name="connsiteY3" fmla="*/ 1008112 h 1008112"/>
                <a:gd name="connsiteX4" fmla="*/ 862177 w 2658091"/>
                <a:gd name="connsiteY4" fmla="*/ 0 h 100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58091" h="1008112">
                  <a:moveTo>
                    <a:pt x="862177" y="0"/>
                  </a:moveTo>
                  <a:lnTo>
                    <a:pt x="2658091" y="0"/>
                  </a:lnTo>
                  <a:lnTo>
                    <a:pt x="1795913" y="1008112"/>
                  </a:lnTo>
                  <a:lnTo>
                    <a:pt x="0" y="1008112"/>
                  </a:lnTo>
                  <a:lnTo>
                    <a:pt x="862177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44" name="グループ化 143">
            <a:extLst>
              <a:ext uri="{FF2B5EF4-FFF2-40B4-BE49-F238E27FC236}">
                <a16:creationId xmlns:a16="http://schemas.microsoft.com/office/drawing/2014/main" id="{F889A452-3FF2-474B-978D-EEE6D412E2F9}"/>
              </a:ext>
            </a:extLst>
          </p:cNvPr>
          <p:cNvGrpSpPr/>
          <p:nvPr/>
        </p:nvGrpSpPr>
        <p:grpSpPr>
          <a:xfrm>
            <a:off x="6644233" y="607693"/>
            <a:ext cx="3039092" cy="1351011"/>
            <a:chOff x="6644233" y="802274"/>
            <a:chExt cx="3039092" cy="1351011"/>
          </a:xfrm>
        </p:grpSpPr>
        <p:sp>
          <p:nvSpPr>
            <p:cNvPr id="26" name="フリーフォーム: 図形 25">
              <a:extLst>
                <a:ext uri="{FF2B5EF4-FFF2-40B4-BE49-F238E27FC236}">
                  <a16:creationId xmlns:a16="http://schemas.microsoft.com/office/drawing/2014/main" id="{1D380483-FF77-31E3-2DE9-E36D38325FAD}"/>
                </a:ext>
              </a:extLst>
            </p:cNvPr>
            <p:cNvSpPr/>
            <p:nvPr/>
          </p:nvSpPr>
          <p:spPr>
            <a:xfrm>
              <a:off x="6644233" y="802274"/>
              <a:ext cx="3039092" cy="1351011"/>
            </a:xfrm>
            <a:custGeom>
              <a:avLst/>
              <a:gdLst>
                <a:gd name="connsiteX0" fmla="*/ 1663798 w 3039092"/>
                <a:gd name="connsiteY0" fmla="*/ 0 h 1351011"/>
                <a:gd name="connsiteX1" fmla="*/ 2658092 w 3039092"/>
                <a:gd name="connsiteY1" fmla="*/ 0 h 1351011"/>
                <a:gd name="connsiteX2" fmla="*/ 2092167 w 3039092"/>
                <a:gd name="connsiteY2" fmla="*/ 342899 h 1351011"/>
                <a:gd name="connsiteX3" fmla="*/ 3039092 w 3039092"/>
                <a:gd name="connsiteY3" fmla="*/ 342899 h 1351011"/>
                <a:gd name="connsiteX4" fmla="*/ 1375294 w 3039092"/>
                <a:gd name="connsiteY4" fmla="*/ 1351011 h 1351011"/>
                <a:gd name="connsiteX5" fmla="*/ 381000 w 3039092"/>
                <a:gd name="connsiteY5" fmla="*/ 1351011 h 1351011"/>
                <a:gd name="connsiteX6" fmla="*/ 946925 w 3039092"/>
                <a:gd name="connsiteY6" fmla="*/ 1008111 h 1351011"/>
                <a:gd name="connsiteX7" fmla="*/ 0 w 3039092"/>
                <a:gd name="connsiteY7" fmla="*/ 1008111 h 1351011"/>
                <a:gd name="connsiteX8" fmla="*/ 1663798 w 3039092"/>
                <a:gd name="connsiteY8" fmla="*/ 0 h 1351011"/>
                <a:gd name="connsiteX0" fmla="*/ 1663798 w 3039092"/>
                <a:gd name="connsiteY0" fmla="*/ 0 h 1351011"/>
                <a:gd name="connsiteX1" fmla="*/ 2658092 w 3039092"/>
                <a:gd name="connsiteY1" fmla="*/ 0 h 1351011"/>
                <a:gd name="connsiteX2" fmla="*/ 2092167 w 3039092"/>
                <a:gd name="connsiteY2" fmla="*/ 342899 h 1351011"/>
                <a:gd name="connsiteX3" fmla="*/ 3039092 w 3039092"/>
                <a:gd name="connsiteY3" fmla="*/ 342899 h 1351011"/>
                <a:gd name="connsiteX4" fmla="*/ 1375294 w 3039092"/>
                <a:gd name="connsiteY4" fmla="*/ 1351011 h 1351011"/>
                <a:gd name="connsiteX5" fmla="*/ 381000 w 3039092"/>
                <a:gd name="connsiteY5" fmla="*/ 1351011 h 1351011"/>
                <a:gd name="connsiteX6" fmla="*/ 0 w 3039092"/>
                <a:gd name="connsiteY6" fmla="*/ 1008111 h 1351011"/>
                <a:gd name="connsiteX7" fmla="*/ 1663798 w 3039092"/>
                <a:gd name="connsiteY7" fmla="*/ 0 h 1351011"/>
                <a:gd name="connsiteX0" fmla="*/ 1663798 w 3039092"/>
                <a:gd name="connsiteY0" fmla="*/ 0 h 1351011"/>
                <a:gd name="connsiteX1" fmla="*/ 2658092 w 3039092"/>
                <a:gd name="connsiteY1" fmla="*/ 0 h 1351011"/>
                <a:gd name="connsiteX2" fmla="*/ 3039092 w 3039092"/>
                <a:gd name="connsiteY2" fmla="*/ 342899 h 1351011"/>
                <a:gd name="connsiteX3" fmla="*/ 1375294 w 3039092"/>
                <a:gd name="connsiteY3" fmla="*/ 1351011 h 1351011"/>
                <a:gd name="connsiteX4" fmla="*/ 381000 w 3039092"/>
                <a:gd name="connsiteY4" fmla="*/ 1351011 h 1351011"/>
                <a:gd name="connsiteX5" fmla="*/ 0 w 3039092"/>
                <a:gd name="connsiteY5" fmla="*/ 1008111 h 1351011"/>
                <a:gd name="connsiteX6" fmla="*/ 1663798 w 3039092"/>
                <a:gd name="connsiteY6" fmla="*/ 0 h 13510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039092" h="1351011">
                  <a:moveTo>
                    <a:pt x="1663798" y="0"/>
                  </a:moveTo>
                  <a:lnTo>
                    <a:pt x="2658092" y="0"/>
                  </a:lnTo>
                  <a:lnTo>
                    <a:pt x="3039092" y="342899"/>
                  </a:lnTo>
                  <a:lnTo>
                    <a:pt x="1375294" y="1351011"/>
                  </a:lnTo>
                  <a:lnTo>
                    <a:pt x="381000" y="1351011"/>
                  </a:lnTo>
                  <a:lnTo>
                    <a:pt x="0" y="1008111"/>
                  </a:lnTo>
                  <a:lnTo>
                    <a:pt x="1663798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28" name="フリーフォーム: 図形 127">
              <a:extLst>
                <a:ext uri="{FF2B5EF4-FFF2-40B4-BE49-F238E27FC236}">
                  <a16:creationId xmlns:a16="http://schemas.microsoft.com/office/drawing/2014/main" id="{2D283E02-1FAF-E169-9DD7-C5452A55B3E5}"/>
                </a:ext>
              </a:extLst>
            </p:cNvPr>
            <p:cNvSpPr/>
            <p:nvPr/>
          </p:nvSpPr>
          <p:spPr>
            <a:xfrm>
              <a:off x="6644233" y="802274"/>
              <a:ext cx="2658092" cy="1008112"/>
            </a:xfrm>
            <a:custGeom>
              <a:avLst/>
              <a:gdLst>
                <a:gd name="connsiteX0" fmla="*/ 1663798 w 2658092"/>
                <a:gd name="connsiteY0" fmla="*/ 0 h 1008112"/>
                <a:gd name="connsiteX1" fmla="*/ 2658092 w 2658092"/>
                <a:gd name="connsiteY1" fmla="*/ 0 h 1008112"/>
                <a:gd name="connsiteX2" fmla="*/ 994294 w 2658092"/>
                <a:gd name="connsiteY2" fmla="*/ 1008112 h 1008112"/>
                <a:gd name="connsiteX3" fmla="*/ 0 w 2658092"/>
                <a:gd name="connsiteY3" fmla="*/ 1008112 h 1008112"/>
                <a:gd name="connsiteX4" fmla="*/ 1663798 w 2658092"/>
                <a:gd name="connsiteY4" fmla="*/ 0 h 100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58092" h="1008112">
                  <a:moveTo>
                    <a:pt x="1663798" y="0"/>
                  </a:moveTo>
                  <a:lnTo>
                    <a:pt x="2658092" y="0"/>
                  </a:lnTo>
                  <a:lnTo>
                    <a:pt x="994294" y="1008112"/>
                  </a:lnTo>
                  <a:lnTo>
                    <a:pt x="0" y="1008112"/>
                  </a:lnTo>
                  <a:lnTo>
                    <a:pt x="1663798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47" name="グループ化 146">
            <a:extLst>
              <a:ext uri="{FF2B5EF4-FFF2-40B4-BE49-F238E27FC236}">
                <a16:creationId xmlns:a16="http://schemas.microsoft.com/office/drawing/2014/main" id="{719F06BD-8BFA-3F3D-4A19-8111F7D33E89}"/>
              </a:ext>
            </a:extLst>
          </p:cNvPr>
          <p:cNvGrpSpPr/>
          <p:nvPr/>
        </p:nvGrpSpPr>
        <p:grpSpPr>
          <a:xfrm>
            <a:off x="811586" y="4149080"/>
            <a:ext cx="2397224" cy="823824"/>
            <a:chOff x="811586" y="4221088"/>
            <a:chExt cx="2397224" cy="823824"/>
          </a:xfrm>
        </p:grpSpPr>
        <p:sp>
          <p:nvSpPr>
            <p:cNvPr id="25" name="フリーフォーム: 図形 24">
              <a:extLst>
                <a:ext uri="{FF2B5EF4-FFF2-40B4-BE49-F238E27FC236}">
                  <a16:creationId xmlns:a16="http://schemas.microsoft.com/office/drawing/2014/main" id="{D91FD2FF-1951-B26C-6A53-8134E7E64388}"/>
                </a:ext>
              </a:extLst>
            </p:cNvPr>
            <p:cNvSpPr/>
            <p:nvPr/>
          </p:nvSpPr>
          <p:spPr>
            <a:xfrm>
              <a:off x="811587" y="4221088"/>
              <a:ext cx="2397223" cy="823824"/>
            </a:xfrm>
            <a:custGeom>
              <a:avLst/>
              <a:gdLst>
                <a:gd name="connsiteX0" fmla="*/ 157709 w 2397223"/>
                <a:gd name="connsiteY0" fmla="*/ 0 h 823824"/>
                <a:gd name="connsiteX1" fmla="*/ 2016224 w 2397223"/>
                <a:gd name="connsiteY1" fmla="*/ 0 h 823824"/>
                <a:gd name="connsiteX2" fmla="*/ 1903777 w 2397223"/>
                <a:gd name="connsiteY2" fmla="*/ 342900 h 823824"/>
                <a:gd name="connsiteX3" fmla="*/ 2397223 w 2397223"/>
                <a:gd name="connsiteY3" fmla="*/ 342900 h 823824"/>
                <a:gd name="connsiteX4" fmla="*/ 2239514 w 2397223"/>
                <a:gd name="connsiteY4" fmla="*/ 823824 h 823824"/>
                <a:gd name="connsiteX5" fmla="*/ 380999 w 2397223"/>
                <a:gd name="connsiteY5" fmla="*/ 823824 h 823824"/>
                <a:gd name="connsiteX6" fmla="*/ 493446 w 2397223"/>
                <a:gd name="connsiteY6" fmla="*/ 480924 h 823824"/>
                <a:gd name="connsiteX7" fmla="*/ 0 w 2397223"/>
                <a:gd name="connsiteY7" fmla="*/ 480924 h 823824"/>
                <a:gd name="connsiteX8" fmla="*/ 157709 w 2397223"/>
                <a:gd name="connsiteY8" fmla="*/ 0 h 823824"/>
                <a:gd name="connsiteX0" fmla="*/ 157709 w 2397223"/>
                <a:gd name="connsiteY0" fmla="*/ 0 h 823824"/>
                <a:gd name="connsiteX1" fmla="*/ 2016224 w 2397223"/>
                <a:gd name="connsiteY1" fmla="*/ 0 h 823824"/>
                <a:gd name="connsiteX2" fmla="*/ 1903777 w 2397223"/>
                <a:gd name="connsiteY2" fmla="*/ 342900 h 823824"/>
                <a:gd name="connsiteX3" fmla="*/ 2397223 w 2397223"/>
                <a:gd name="connsiteY3" fmla="*/ 342900 h 823824"/>
                <a:gd name="connsiteX4" fmla="*/ 2239514 w 2397223"/>
                <a:gd name="connsiteY4" fmla="*/ 823824 h 823824"/>
                <a:gd name="connsiteX5" fmla="*/ 380999 w 2397223"/>
                <a:gd name="connsiteY5" fmla="*/ 823824 h 823824"/>
                <a:gd name="connsiteX6" fmla="*/ 0 w 2397223"/>
                <a:gd name="connsiteY6" fmla="*/ 480924 h 823824"/>
                <a:gd name="connsiteX7" fmla="*/ 157709 w 2397223"/>
                <a:gd name="connsiteY7" fmla="*/ 0 h 823824"/>
                <a:gd name="connsiteX0" fmla="*/ 157709 w 2397223"/>
                <a:gd name="connsiteY0" fmla="*/ 0 h 823824"/>
                <a:gd name="connsiteX1" fmla="*/ 2016224 w 2397223"/>
                <a:gd name="connsiteY1" fmla="*/ 0 h 823824"/>
                <a:gd name="connsiteX2" fmla="*/ 2397223 w 2397223"/>
                <a:gd name="connsiteY2" fmla="*/ 342900 h 823824"/>
                <a:gd name="connsiteX3" fmla="*/ 2239514 w 2397223"/>
                <a:gd name="connsiteY3" fmla="*/ 823824 h 823824"/>
                <a:gd name="connsiteX4" fmla="*/ 380999 w 2397223"/>
                <a:gd name="connsiteY4" fmla="*/ 823824 h 823824"/>
                <a:gd name="connsiteX5" fmla="*/ 0 w 2397223"/>
                <a:gd name="connsiteY5" fmla="*/ 480924 h 823824"/>
                <a:gd name="connsiteX6" fmla="*/ 157709 w 2397223"/>
                <a:gd name="connsiteY6" fmla="*/ 0 h 8238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97223" h="823824">
                  <a:moveTo>
                    <a:pt x="157709" y="0"/>
                  </a:moveTo>
                  <a:lnTo>
                    <a:pt x="2016224" y="0"/>
                  </a:lnTo>
                  <a:lnTo>
                    <a:pt x="2397223" y="342900"/>
                  </a:lnTo>
                  <a:lnTo>
                    <a:pt x="2239514" y="823824"/>
                  </a:lnTo>
                  <a:lnTo>
                    <a:pt x="380999" y="823824"/>
                  </a:lnTo>
                  <a:lnTo>
                    <a:pt x="0" y="480924"/>
                  </a:lnTo>
                  <a:lnTo>
                    <a:pt x="157709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29" name="フリーフォーム: 図形 128">
              <a:extLst>
                <a:ext uri="{FF2B5EF4-FFF2-40B4-BE49-F238E27FC236}">
                  <a16:creationId xmlns:a16="http://schemas.microsoft.com/office/drawing/2014/main" id="{21F46637-6706-479D-96E0-881771241395}"/>
                </a:ext>
              </a:extLst>
            </p:cNvPr>
            <p:cNvSpPr/>
            <p:nvPr/>
          </p:nvSpPr>
          <p:spPr>
            <a:xfrm>
              <a:off x="811586" y="4221089"/>
              <a:ext cx="2016224" cy="480924"/>
            </a:xfrm>
            <a:custGeom>
              <a:avLst/>
              <a:gdLst>
                <a:gd name="connsiteX0" fmla="*/ 157709 w 2016224"/>
                <a:gd name="connsiteY0" fmla="*/ 0 h 480924"/>
                <a:gd name="connsiteX1" fmla="*/ 2016224 w 2016224"/>
                <a:gd name="connsiteY1" fmla="*/ 0 h 480924"/>
                <a:gd name="connsiteX2" fmla="*/ 1858515 w 2016224"/>
                <a:gd name="connsiteY2" fmla="*/ 480924 h 480924"/>
                <a:gd name="connsiteX3" fmla="*/ 0 w 2016224"/>
                <a:gd name="connsiteY3" fmla="*/ 480924 h 480924"/>
                <a:gd name="connsiteX4" fmla="*/ 157709 w 2016224"/>
                <a:gd name="connsiteY4" fmla="*/ 0 h 4809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16224" h="480924">
                  <a:moveTo>
                    <a:pt x="157709" y="0"/>
                  </a:moveTo>
                  <a:lnTo>
                    <a:pt x="2016224" y="0"/>
                  </a:lnTo>
                  <a:lnTo>
                    <a:pt x="1858515" y="480924"/>
                  </a:lnTo>
                  <a:lnTo>
                    <a:pt x="0" y="480924"/>
                  </a:lnTo>
                  <a:lnTo>
                    <a:pt x="157709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48" name="グループ化 147">
            <a:extLst>
              <a:ext uri="{FF2B5EF4-FFF2-40B4-BE49-F238E27FC236}">
                <a16:creationId xmlns:a16="http://schemas.microsoft.com/office/drawing/2014/main" id="{ED2D2EC7-5A00-FB07-D7B3-0C6742C55B73}"/>
              </a:ext>
            </a:extLst>
          </p:cNvPr>
          <p:cNvGrpSpPr/>
          <p:nvPr/>
        </p:nvGrpSpPr>
        <p:grpSpPr>
          <a:xfrm>
            <a:off x="3572274" y="4149080"/>
            <a:ext cx="3039091" cy="823824"/>
            <a:chOff x="3572274" y="4221088"/>
            <a:chExt cx="3039091" cy="823824"/>
          </a:xfrm>
        </p:grpSpPr>
        <p:sp>
          <p:nvSpPr>
            <p:cNvPr id="24" name="フリーフォーム: 図形 23">
              <a:extLst>
                <a:ext uri="{FF2B5EF4-FFF2-40B4-BE49-F238E27FC236}">
                  <a16:creationId xmlns:a16="http://schemas.microsoft.com/office/drawing/2014/main" id="{8A90FCA1-B722-24A7-4C7D-90C8ED636611}"/>
                </a:ext>
              </a:extLst>
            </p:cNvPr>
            <p:cNvSpPr/>
            <p:nvPr/>
          </p:nvSpPr>
          <p:spPr>
            <a:xfrm>
              <a:off x="3572275" y="4221088"/>
              <a:ext cx="3039090" cy="823824"/>
            </a:xfrm>
            <a:custGeom>
              <a:avLst/>
              <a:gdLst>
                <a:gd name="connsiteX0" fmla="*/ 754202 w 3039090"/>
                <a:gd name="connsiteY0" fmla="*/ 0 h 823824"/>
                <a:gd name="connsiteX1" fmla="*/ 2658090 w 3039090"/>
                <a:gd name="connsiteY1" fmla="*/ 0 h 823824"/>
                <a:gd name="connsiteX2" fmla="*/ 2120340 w 3039090"/>
                <a:gd name="connsiteY2" fmla="*/ 342900 h 823824"/>
                <a:gd name="connsiteX3" fmla="*/ 3039090 w 3039090"/>
                <a:gd name="connsiteY3" fmla="*/ 342900 h 823824"/>
                <a:gd name="connsiteX4" fmla="*/ 2284886 w 3039090"/>
                <a:gd name="connsiteY4" fmla="*/ 823824 h 823824"/>
                <a:gd name="connsiteX5" fmla="*/ 380999 w 3039090"/>
                <a:gd name="connsiteY5" fmla="*/ 823824 h 823824"/>
                <a:gd name="connsiteX6" fmla="*/ 918747 w 3039090"/>
                <a:gd name="connsiteY6" fmla="*/ 480924 h 823824"/>
                <a:gd name="connsiteX7" fmla="*/ 0 w 3039090"/>
                <a:gd name="connsiteY7" fmla="*/ 480924 h 823824"/>
                <a:gd name="connsiteX8" fmla="*/ 754202 w 3039090"/>
                <a:gd name="connsiteY8" fmla="*/ 0 h 823824"/>
                <a:gd name="connsiteX0" fmla="*/ 754202 w 3039090"/>
                <a:gd name="connsiteY0" fmla="*/ 0 h 823824"/>
                <a:gd name="connsiteX1" fmla="*/ 2658090 w 3039090"/>
                <a:gd name="connsiteY1" fmla="*/ 0 h 823824"/>
                <a:gd name="connsiteX2" fmla="*/ 2120340 w 3039090"/>
                <a:gd name="connsiteY2" fmla="*/ 342900 h 823824"/>
                <a:gd name="connsiteX3" fmla="*/ 3039090 w 3039090"/>
                <a:gd name="connsiteY3" fmla="*/ 342900 h 823824"/>
                <a:gd name="connsiteX4" fmla="*/ 2284886 w 3039090"/>
                <a:gd name="connsiteY4" fmla="*/ 823824 h 823824"/>
                <a:gd name="connsiteX5" fmla="*/ 380999 w 3039090"/>
                <a:gd name="connsiteY5" fmla="*/ 823824 h 823824"/>
                <a:gd name="connsiteX6" fmla="*/ 0 w 3039090"/>
                <a:gd name="connsiteY6" fmla="*/ 480924 h 823824"/>
                <a:gd name="connsiteX7" fmla="*/ 754202 w 3039090"/>
                <a:gd name="connsiteY7" fmla="*/ 0 h 823824"/>
                <a:gd name="connsiteX0" fmla="*/ 754202 w 3039090"/>
                <a:gd name="connsiteY0" fmla="*/ 0 h 823824"/>
                <a:gd name="connsiteX1" fmla="*/ 2658090 w 3039090"/>
                <a:gd name="connsiteY1" fmla="*/ 0 h 823824"/>
                <a:gd name="connsiteX2" fmla="*/ 3039090 w 3039090"/>
                <a:gd name="connsiteY2" fmla="*/ 342900 h 823824"/>
                <a:gd name="connsiteX3" fmla="*/ 2284886 w 3039090"/>
                <a:gd name="connsiteY3" fmla="*/ 823824 h 823824"/>
                <a:gd name="connsiteX4" fmla="*/ 380999 w 3039090"/>
                <a:gd name="connsiteY4" fmla="*/ 823824 h 823824"/>
                <a:gd name="connsiteX5" fmla="*/ 0 w 3039090"/>
                <a:gd name="connsiteY5" fmla="*/ 480924 h 823824"/>
                <a:gd name="connsiteX6" fmla="*/ 754202 w 3039090"/>
                <a:gd name="connsiteY6" fmla="*/ 0 h 8238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039090" h="823824">
                  <a:moveTo>
                    <a:pt x="754202" y="0"/>
                  </a:moveTo>
                  <a:lnTo>
                    <a:pt x="2658090" y="0"/>
                  </a:lnTo>
                  <a:lnTo>
                    <a:pt x="3039090" y="342900"/>
                  </a:lnTo>
                  <a:lnTo>
                    <a:pt x="2284886" y="823824"/>
                  </a:lnTo>
                  <a:lnTo>
                    <a:pt x="380999" y="823824"/>
                  </a:lnTo>
                  <a:lnTo>
                    <a:pt x="0" y="480924"/>
                  </a:lnTo>
                  <a:lnTo>
                    <a:pt x="754202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0" name="フリーフォーム: 図形 129">
              <a:extLst>
                <a:ext uri="{FF2B5EF4-FFF2-40B4-BE49-F238E27FC236}">
                  <a16:creationId xmlns:a16="http://schemas.microsoft.com/office/drawing/2014/main" id="{A3367E95-E18F-8584-8100-69A8DDE0D003}"/>
                </a:ext>
              </a:extLst>
            </p:cNvPr>
            <p:cNvSpPr/>
            <p:nvPr/>
          </p:nvSpPr>
          <p:spPr>
            <a:xfrm>
              <a:off x="3572274" y="4221089"/>
              <a:ext cx="2658091" cy="480924"/>
            </a:xfrm>
            <a:custGeom>
              <a:avLst/>
              <a:gdLst>
                <a:gd name="connsiteX0" fmla="*/ 754203 w 2658091"/>
                <a:gd name="connsiteY0" fmla="*/ 0 h 480924"/>
                <a:gd name="connsiteX1" fmla="*/ 2658091 w 2658091"/>
                <a:gd name="connsiteY1" fmla="*/ 0 h 480924"/>
                <a:gd name="connsiteX2" fmla="*/ 1903887 w 2658091"/>
                <a:gd name="connsiteY2" fmla="*/ 480924 h 480924"/>
                <a:gd name="connsiteX3" fmla="*/ 0 w 2658091"/>
                <a:gd name="connsiteY3" fmla="*/ 480924 h 480924"/>
                <a:gd name="connsiteX4" fmla="*/ 754203 w 2658091"/>
                <a:gd name="connsiteY4" fmla="*/ 0 h 4809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58091" h="480924">
                  <a:moveTo>
                    <a:pt x="754203" y="0"/>
                  </a:moveTo>
                  <a:lnTo>
                    <a:pt x="2658091" y="0"/>
                  </a:lnTo>
                  <a:lnTo>
                    <a:pt x="1903887" y="480924"/>
                  </a:lnTo>
                  <a:lnTo>
                    <a:pt x="0" y="480924"/>
                  </a:lnTo>
                  <a:lnTo>
                    <a:pt x="754203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49" name="グループ化 148">
            <a:extLst>
              <a:ext uri="{FF2B5EF4-FFF2-40B4-BE49-F238E27FC236}">
                <a16:creationId xmlns:a16="http://schemas.microsoft.com/office/drawing/2014/main" id="{4D0E6DE0-A09B-E879-8BDA-5DE661F8D0AF}"/>
              </a:ext>
            </a:extLst>
          </p:cNvPr>
          <p:cNvGrpSpPr/>
          <p:nvPr/>
        </p:nvGrpSpPr>
        <p:grpSpPr>
          <a:xfrm>
            <a:off x="6644233" y="4149080"/>
            <a:ext cx="3039092" cy="823824"/>
            <a:chOff x="6644233" y="4221088"/>
            <a:chExt cx="3039092" cy="823824"/>
          </a:xfrm>
        </p:grpSpPr>
        <p:sp>
          <p:nvSpPr>
            <p:cNvPr id="23" name="フリーフォーム: 図形 22">
              <a:extLst>
                <a:ext uri="{FF2B5EF4-FFF2-40B4-BE49-F238E27FC236}">
                  <a16:creationId xmlns:a16="http://schemas.microsoft.com/office/drawing/2014/main" id="{05DD0580-DBFE-20EF-8BA0-34BA464206AA}"/>
                </a:ext>
              </a:extLst>
            </p:cNvPr>
            <p:cNvSpPr/>
            <p:nvPr/>
          </p:nvSpPr>
          <p:spPr>
            <a:xfrm>
              <a:off x="6644233" y="4221088"/>
              <a:ext cx="3039092" cy="823824"/>
            </a:xfrm>
            <a:custGeom>
              <a:avLst/>
              <a:gdLst>
                <a:gd name="connsiteX0" fmla="*/ 1060423 w 3039092"/>
                <a:gd name="connsiteY0" fmla="*/ 0 h 823824"/>
                <a:gd name="connsiteX1" fmla="*/ 2658092 w 3039092"/>
                <a:gd name="connsiteY1" fmla="*/ 0 h 823824"/>
                <a:gd name="connsiteX2" fmla="*/ 1902008 w 3039092"/>
                <a:gd name="connsiteY2" fmla="*/ 342900 h 823824"/>
                <a:gd name="connsiteX3" fmla="*/ 3039092 w 3039092"/>
                <a:gd name="connsiteY3" fmla="*/ 342900 h 823824"/>
                <a:gd name="connsiteX4" fmla="*/ 1978669 w 3039092"/>
                <a:gd name="connsiteY4" fmla="*/ 823824 h 823824"/>
                <a:gd name="connsiteX5" fmla="*/ 381000 w 3039092"/>
                <a:gd name="connsiteY5" fmla="*/ 823824 h 823824"/>
                <a:gd name="connsiteX6" fmla="*/ 1137084 w 3039092"/>
                <a:gd name="connsiteY6" fmla="*/ 480924 h 823824"/>
                <a:gd name="connsiteX7" fmla="*/ 0 w 3039092"/>
                <a:gd name="connsiteY7" fmla="*/ 480924 h 823824"/>
                <a:gd name="connsiteX8" fmla="*/ 1060423 w 3039092"/>
                <a:gd name="connsiteY8" fmla="*/ 0 h 823824"/>
                <a:gd name="connsiteX0" fmla="*/ 1060423 w 3039092"/>
                <a:gd name="connsiteY0" fmla="*/ 0 h 823824"/>
                <a:gd name="connsiteX1" fmla="*/ 2658092 w 3039092"/>
                <a:gd name="connsiteY1" fmla="*/ 0 h 823824"/>
                <a:gd name="connsiteX2" fmla="*/ 1902008 w 3039092"/>
                <a:gd name="connsiteY2" fmla="*/ 342900 h 823824"/>
                <a:gd name="connsiteX3" fmla="*/ 3039092 w 3039092"/>
                <a:gd name="connsiteY3" fmla="*/ 342900 h 823824"/>
                <a:gd name="connsiteX4" fmla="*/ 1978669 w 3039092"/>
                <a:gd name="connsiteY4" fmla="*/ 823824 h 823824"/>
                <a:gd name="connsiteX5" fmla="*/ 381000 w 3039092"/>
                <a:gd name="connsiteY5" fmla="*/ 823824 h 823824"/>
                <a:gd name="connsiteX6" fmla="*/ 0 w 3039092"/>
                <a:gd name="connsiteY6" fmla="*/ 480924 h 823824"/>
                <a:gd name="connsiteX7" fmla="*/ 1060423 w 3039092"/>
                <a:gd name="connsiteY7" fmla="*/ 0 h 823824"/>
                <a:gd name="connsiteX0" fmla="*/ 1060423 w 3039092"/>
                <a:gd name="connsiteY0" fmla="*/ 0 h 823824"/>
                <a:gd name="connsiteX1" fmla="*/ 2658092 w 3039092"/>
                <a:gd name="connsiteY1" fmla="*/ 0 h 823824"/>
                <a:gd name="connsiteX2" fmla="*/ 3039092 w 3039092"/>
                <a:gd name="connsiteY2" fmla="*/ 342900 h 823824"/>
                <a:gd name="connsiteX3" fmla="*/ 1978669 w 3039092"/>
                <a:gd name="connsiteY3" fmla="*/ 823824 h 823824"/>
                <a:gd name="connsiteX4" fmla="*/ 381000 w 3039092"/>
                <a:gd name="connsiteY4" fmla="*/ 823824 h 823824"/>
                <a:gd name="connsiteX5" fmla="*/ 0 w 3039092"/>
                <a:gd name="connsiteY5" fmla="*/ 480924 h 823824"/>
                <a:gd name="connsiteX6" fmla="*/ 1060423 w 3039092"/>
                <a:gd name="connsiteY6" fmla="*/ 0 h 8238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039092" h="823824">
                  <a:moveTo>
                    <a:pt x="1060423" y="0"/>
                  </a:moveTo>
                  <a:lnTo>
                    <a:pt x="2658092" y="0"/>
                  </a:lnTo>
                  <a:lnTo>
                    <a:pt x="3039092" y="342900"/>
                  </a:lnTo>
                  <a:lnTo>
                    <a:pt x="1978669" y="823824"/>
                  </a:lnTo>
                  <a:lnTo>
                    <a:pt x="381000" y="823824"/>
                  </a:lnTo>
                  <a:lnTo>
                    <a:pt x="0" y="480924"/>
                  </a:lnTo>
                  <a:lnTo>
                    <a:pt x="1060423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43" name="フリーフォーム: 図形 142">
              <a:extLst>
                <a:ext uri="{FF2B5EF4-FFF2-40B4-BE49-F238E27FC236}">
                  <a16:creationId xmlns:a16="http://schemas.microsoft.com/office/drawing/2014/main" id="{7EF54A32-CACF-267E-F759-DF98905F395C}"/>
                </a:ext>
              </a:extLst>
            </p:cNvPr>
            <p:cNvSpPr/>
            <p:nvPr/>
          </p:nvSpPr>
          <p:spPr>
            <a:xfrm>
              <a:off x="6644233" y="4221089"/>
              <a:ext cx="2658092" cy="480924"/>
            </a:xfrm>
            <a:custGeom>
              <a:avLst/>
              <a:gdLst>
                <a:gd name="connsiteX0" fmla="*/ 1060423 w 2658092"/>
                <a:gd name="connsiteY0" fmla="*/ 0 h 480924"/>
                <a:gd name="connsiteX1" fmla="*/ 2658092 w 2658092"/>
                <a:gd name="connsiteY1" fmla="*/ 0 h 480924"/>
                <a:gd name="connsiteX2" fmla="*/ 1597669 w 2658092"/>
                <a:gd name="connsiteY2" fmla="*/ 480924 h 480924"/>
                <a:gd name="connsiteX3" fmla="*/ 0 w 2658092"/>
                <a:gd name="connsiteY3" fmla="*/ 480924 h 480924"/>
                <a:gd name="connsiteX4" fmla="*/ 1060423 w 2658092"/>
                <a:gd name="connsiteY4" fmla="*/ 0 h 4809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58092" h="480924">
                  <a:moveTo>
                    <a:pt x="1060423" y="0"/>
                  </a:moveTo>
                  <a:lnTo>
                    <a:pt x="2658092" y="0"/>
                  </a:lnTo>
                  <a:lnTo>
                    <a:pt x="1597669" y="480924"/>
                  </a:lnTo>
                  <a:lnTo>
                    <a:pt x="0" y="480924"/>
                  </a:lnTo>
                  <a:lnTo>
                    <a:pt x="1060423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50" name="グループ化 149">
            <a:extLst>
              <a:ext uri="{FF2B5EF4-FFF2-40B4-BE49-F238E27FC236}">
                <a16:creationId xmlns:a16="http://schemas.microsoft.com/office/drawing/2014/main" id="{221ED4D1-BB48-046C-901F-A6C95B32F606}"/>
              </a:ext>
            </a:extLst>
          </p:cNvPr>
          <p:cNvGrpSpPr/>
          <p:nvPr/>
        </p:nvGrpSpPr>
        <p:grpSpPr>
          <a:xfrm flipH="1">
            <a:off x="811586" y="2016424"/>
            <a:ext cx="2397225" cy="1351011"/>
            <a:chOff x="811586" y="802274"/>
            <a:chExt cx="2397225" cy="1351011"/>
          </a:xfrm>
        </p:grpSpPr>
        <p:sp>
          <p:nvSpPr>
            <p:cNvPr id="151" name="フリーフォーム: 図形 150">
              <a:extLst>
                <a:ext uri="{FF2B5EF4-FFF2-40B4-BE49-F238E27FC236}">
                  <a16:creationId xmlns:a16="http://schemas.microsoft.com/office/drawing/2014/main" id="{F4444413-5073-B253-2AA3-B9CBD3E68419}"/>
                </a:ext>
              </a:extLst>
            </p:cNvPr>
            <p:cNvSpPr/>
            <p:nvPr/>
          </p:nvSpPr>
          <p:spPr>
            <a:xfrm>
              <a:off x="811587" y="802274"/>
              <a:ext cx="2397224" cy="1351011"/>
            </a:xfrm>
            <a:custGeom>
              <a:avLst/>
              <a:gdLst>
                <a:gd name="connsiteX0" fmla="*/ 330590 w 2397224"/>
                <a:gd name="connsiteY0" fmla="*/ 0 h 1351011"/>
                <a:gd name="connsiteX1" fmla="*/ 2016225 w 2397224"/>
                <a:gd name="connsiteY1" fmla="*/ 0 h 1351011"/>
                <a:gd name="connsiteX2" fmla="*/ 1903778 w 2397224"/>
                <a:gd name="connsiteY2" fmla="*/ 342900 h 1351011"/>
                <a:gd name="connsiteX3" fmla="*/ 2397224 w 2397224"/>
                <a:gd name="connsiteY3" fmla="*/ 342900 h 1351011"/>
                <a:gd name="connsiteX4" fmla="*/ 2066634 w 2397224"/>
                <a:gd name="connsiteY4" fmla="*/ 1351011 h 1351011"/>
                <a:gd name="connsiteX5" fmla="*/ 381000 w 2397224"/>
                <a:gd name="connsiteY5" fmla="*/ 1351011 h 1351011"/>
                <a:gd name="connsiteX6" fmla="*/ 493447 w 2397224"/>
                <a:gd name="connsiteY6" fmla="*/ 1008112 h 1351011"/>
                <a:gd name="connsiteX7" fmla="*/ 0 w 2397224"/>
                <a:gd name="connsiteY7" fmla="*/ 1008112 h 1351011"/>
                <a:gd name="connsiteX8" fmla="*/ 330590 w 2397224"/>
                <a:gd name="connsiteY8" fmla="*/ 0 h 1351011"/>
                <a:gd name="connsiteX0" fmla="*/ 330590 w 2397224"/>
                <a:gd name="connsiteY0" fmla="*/ 0 h 1351011"/>
                <a:gd name="connsiteX1" fmla="*/ 2016225 w 2397224"/>
                <a:gd name="connsiteY1" fmla="*/ 0 h 1351011"/>
                <a:gd name="connsiteX2" fmla="*/ 1903778 w 2397224"/>
                <a:gd name="connsiteY2" fmla="*/ 342900 h 1351011"/>
                <a:gd name="connsiteX3" fmla="*/ 2397224 w 2397224"/>
                <a:gd name="connsiteY3" fmla="*/ 342900 h 1351011"/>
                <a:gd name="connsiteX4" fmla="*/ 2066634 w 2397224"/>
                <a:gd name="connsiteY4" fmla="*/ 1351011 h 1351011"/>
                <a:gd name="connsiteX5" fmla="*/ 381000 w 2397224"/>
                <a:gd name="connsiteY5" fmla="*/ 1351011 h 1351011"/>
                <a:gd name="connsiteX6" fmla="*/ 0 w 2397224"/>
                <a:gd name="connsiteY6" fmla="*/ 1008112 h 1351011"/>
                <a:gd name="connsiteX7" fmla="*/ 330590 w 2397224"/>
                <a:gd name="connsiteY7" fmla="*/ 0 h 1351011"/>
                <a:gd name="connsiteX0" fmla="*/ 330590 w 2397224"/>
                <a:gd name="connsiteY0" fmla="*/ 0 h 1351011"/>
                <a:gd name="connsiteX1" fmla="*/ 2016225 w 2397224"/>
                <a:gd name="connsiteY1" fmla="*/ 0 h 1351011"/>
                <a:gd name="connsiteX2" fmla="*/ 2397224 w 2397224"/>
                <a:gd name="connsiteY2" fmla="*/ 342900 h 1351011"/>
                <a:gd name="connsiteX3" fmla="*/ 2066634 w 2397224"/>
                <a:gd name="connsiteY3" fmla="*/ 1351011 h 1351011"/>
                <a:gd name="connsiteX4" fmla="*/ 381000 w 2397224"/>
                <a:gd name="connsiteY4" fmla="*/ 1351011 h 1351011"/>
                <a:gd name="connsiteX5" fmla="*/ 0 w 2397224"/>
                <a:gd name="connsiteY5" fmla="*/ 1008112 h 1351011"/>
                <a:gd name="connsiteX6" fmla="*/ 330590 w 2397224"/>
                <a:gd name="connsiteY6" fmla="*/ 0 h 13510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97224" h="1351011">
                  <a:moveTo>
                    <a:pt x="330590" y="0"/>
                  </a:moveTo>
                  <a:lnTo>
                    <a:pt x="2016225" y="0"/>
                  </a:lnTo>
                  <a:lnTo>
                    <a:pt x="2397224" y="342900"/>
                  </a:lnTo>
                  <a:lnTo>
                    <a:pt x="2066634" y="1351011"/>
                  </a:lnTo>
                  <a:lnTo>
                    <a:pt x="381000" y="1351011"/>
                  </a:lnTo>
                  <a:lnTo>
                    <a:pt x="0" y="1008112"/>
                  </a:lnTo>
                  <a:lnTo>
                    <a:pt x="330590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52" name="フリーフォーム: 図形 151">
              <a:extLst>
                <a:ext uri="{FF2B5EF4-FFF2-40B4-BE49-F238E27FC236}">
                  <a16:creationId xmlns:a16="http://schemas.microsoft.com/office/drawing/2014/main" id="{A5F769B6-0607-5B80-D01D-63B844A9E908}"/>
                </a:ext>
              </a:extLst>
            </p:cNvPr>
            <p:cNvSpPr/>
            <p:nvPr/>
          </p:nvSpPr>
          <p:spPr>
            <a:xfrm>
              <a:off x="811586" y="802274"/>
              <a:ext cx="2016224" cy="1008112"/>
            </a:xfrm>
            <a:custGeom>
              <a:avLst/>
              <a:gdLst>
                <a:gd name="connsiteX0" fmla="*/ 330590 w 2016224"/>
                <a:gd name="connsiteY0" fmla="*/ 0 h 1008112"/>
                <a:gd name="connsiteX1" fmla="*/ 2016224 w 2016224"/>
                <a:gd name="connsiteY1" fmla="*/ 0 h 1008112"/>
                <a:gd name="connsiteX2" fmla="*/ 1685634 w 2016224"/>
                <a:gd name="connsiteY2" fmla="*/ 1008112 h 1008112"/>
                <a:gd name="connsiteX3" fmla="*/ 0 w 2016224"/>
                <a:gd name="connsiteY3" fmla="*/ 1008112 h 1008112"/>
                <a:gd name="connsiteX4" fmla="*/ 330590 w 2016224"/>
                <a:gd name="connsiteY4" fmla="*/ 0 h 100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16224" h="1008112">
                  <a:moveTo>
                    <a:pt x="330590" y="0"/>
                  </a:moveTo>
                  <a:lnTo>
                    <a:pt x="2016224" y="0"/>
                  </a:lnTo>
                  <a:lnTo>
                    <a:pt x="1685634" y="1008112"/>
                  </a:lnTo>
                  <a:lnTo>
                    <a:pt x="0" y="1008112"/>
                  </a:lnTo>
                  <a:lnTo>
                    <a:pt x="330590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53" name="グループ化 152">
            <a:extLst>
              <a:ext uri="{FF2B5EF4-FFF2-40B4-BE49-F238E27FC236}">
                <a16:creationId xmlns:a16="http://schemas.microsoft.com/office/drawing/2014/main" id="{DC351543-00EF-F13D-E0AF-C079C309814C}"/>
              </a:ext>
            </a:extLst>
          </p:cNvPr>
          <p:cNvGrpSpPr/>
          <p:nvPr/>
        </p:nvGrpSpPr>
        <p:grpSpPr>
          <a:xfrm flipH="1">
            <a:off x="3572274" y="2016424"/>
            <a:ext cx="3039091" cy="1351011"/>
            <a:chOff x="3572274" y="802274"/>
            <a:chExt cx="3039091" cy="1351011"/>
          </a:xfrm>
        </p:grpSpPr>
        <p:sp>
          <p:nvSpPr>
            <p:cNvPr id="154" name="フリーフォーム: 図形 153">
              <a:extLst>
                <a:ext uri="{FF2B5EF4-FFF2-40B4-BE49-F238E27FC236}">
                  <a16:creationId xmlns:a16="http://schemas.microsoft.com/office/drawing/2014/main" id="{554D5BD1-8831-FE77-8F61-92D6C88A3404}"/>
                </a:ext>
              </a:extLst>
            </p:cNvPr>
            <p:cNvSpPr/>
            <p:nvPr/>
          </p:nvSpPr>
          <p:spPr>
            <a:xfrm>
              <a:off x="3572276" y="802274"/>
              <a:ext cx="3039089" cy="1351011"/>
            </a:xfrm>
            <a:custGeom>
              <a:avLst/>
              <a:gdLst>
                <a:gd name="connsiteX0" fmla="*/ 862175 w 3039089"/>
                <a:gd name="connsiteY0" fmla="*/ 0 h 1351011"/>
                <a:gd name="connsiteX1" fmla="*/ 2658089 w 3039089"/>
                <a:gd name="connsiteY1" fmla="*/ 0 h 1351011"/>
                <a:gd name="connsiteX2" fmla="*/ 2364827 w 3039089"/>
                <a:gd name="connsiteY2" fmla="*/ 342899 h 1351011"/>
                <a:gd name="connsiteX3" fmla="*/ 3039089 w 3039089"/>
                <a:gd name="connsiteY3" fmla="*/ 342899 h 1351011"/>
                <a:gd name="connsiteX4" fmla="*/ 2176911 w 3039089"/>
                <a:gd name="connsiteY4" fmla="*/ 1351011 h 1351011"/>
                <a:gd name="connsiteX5" fmla="*/ 380999 w 3039089"/>
                <a:gd name="connsiteY5" fmla="*/ 1351011 h 1351011"/>
                <a:gd name="connsiteX6" fmla="*/ 674259 w 3039089"/>
                <a:gd name="connsiteY6" fmla="*/ 1008112 h 1351011"/>
                <a:gd name="connsiteX7" fmla="*/ 0 w 3039089"/>
                <a:gd name="connsiteY7" fmla="*/ 1008112 h 1351011"/>
                <a:gd name="connsiteX8" fmla="*/ 862175 w 3039089"/>
                <a:gd name="connsiteY8" fmla="*/ 0 h 1351011"/>
                <a:gd name="connsiteX0" fmla="*/ 862175 w 3039089"/>
                <a:gd name="connsiteY0" fmla="*/ 0 h 1351011"/>
                <a:gd name="connsiteX1" fmla="*/ 2658089 w 3039089"/>
                <a:gd name="connsiteY1" fmla="*/ 0 h 1351011"/>
                <a:gd name="connsiteX2" fmla="*/ 2364827 w 3039089"/>
                <a:gd name="connsiteY2" fmla="*/ 342899 h 1351011"/>
                <a:gd name="connsiteX3" fmla="*/ 3039089 w 3039089"/>
                <a:gd name="connsiteY3" fmla="*/ 342899 h 1351011"/>
                <a:gd name="connsiteX4" fmla="*/ 2176911 w 3039089"/>
                <a:gd name="connsiteY4" fmla="*/ 1351011 h 1351011"/>
                <a:gd name="connsiteX5" fmla="*/ 380999 w 3039089"/>
                <a:gd name="connsiteY5" fmla="*/ 1351011 h 1351011"/>
                <a:gd name="connsiteX6" fmla="*/ 0 w 3039089"/>
                <a:gd name="connsiteY6" fmla="*/ 1008112 h 1351011"/>
                <a:gd name="connsiteX7" fmla="*/ 862175 w 3039089"/>
                <a:gd name="connsiteY7" fmla="*/ 0 h 1351011"/>
                <a:gd name="connsiteX0" fmla="*/ 862175 w 3039089"/>
                <a:gd name="connsiteY0" fmla="*/ 0 h 1351011"/>
                <a:gd name="connsiteX1" fmla="*/ 2658089 w 3039089"/>
                <a:gd name="connsiteY1" fmla="*/ 0 h 1351011"/>
                <a:gd name="connsiteX2" fmla="*/ 3039089 w 3039089"/>
                <a:gd name="connsiteY2" fmla="*/ 342899 h 1351011"/>
                <a:gd name="connsiteX3" fmla="*/ 2176911 w 3039089"/>
                <a:gd name="connsiteY3" fmla="*/ 1351011 h 1351011"/>
                <a:gd name="connsiteX4" fmla="*/ 380999 w 3039089"/>
                <a:gd name="connsiteY4" fmla="*/ 1351011 h 1351011"/>
                <a:gd name="connsiteX5" fmla="*/ 0 w 3039089"/>
                <a:gd name="connsiteY5" fmla="*/ 1008112 h 1351011"/>
                <a:gd name="connsiteX6" fmla="*/ 862175 w 3039089"/>
                <a:gd name="connsiteY6" fmla="*/ 0 h 13510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039089" h="1351011">
                  <a:moveTo>
                    <a:pt x="862175" y="0"/>
                  </a:moveTo>
                  <a:lnTo>
                    <a:pt x="2658089" y="0"/>
                  </a:lnTo>
                  <a:lnTo>
                    <a:pt x="3039089" y="342899"/>
                  </a:lnTo>
                  <a:lnTo>
                    <a:pt x="2176911" y="1351011"/>
                  </a:lnTo>
                  <a:lnTo>
                    <a:pt x="380999" y="1351011"/>
                  </a:lnTo>
                  <a:lnTo>
                    <a:pt x="0" y="1008112"/>
                  </a:lnTo>
                  <a:lnTo>
                    <a:pt x="862175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55" name="フリーフォーム: 図形 154">
              <a:extLst>
                <a:ext uri="{FF2B5EF4-FFF2-40B4-BE49-F238E27FC236}">
                  <a16:creationId xmlns:a16="http://schemas.microsoft.com/office/drawing/2014/main" id="{6B5907B5-E7F4-511F-6C07-C3FCFD28B372}"/>
                </a:ext>
              </a:extLst>
            </p:cNvPr>
            <p:cNvSpPr/>
            <p:nvPr/>
          </p:nvSpPr>
          <p:spPr>
            <a:xfrm>
              <a:off x="3572274" y="802274"/>
              <a:ext cx="2658091" cy="1008112"/>
            </a:xfrm>
            <a:custGeom>
              <a:avLst/>
              <a:gdLst>
                <a:gd name="connsiteX0" fmla="*/ 862177 w 2658091"/>
                <a:gd name="connsiteY0" fmla="*/ 0 h 1008112"/>
                <a:gd name="connsiteX1" fmla="*/ 2658091 w 2658091"/>
                <a:gd name="connsiteY1" fmla="*/ 0 h 1008112"/>
                <a:gd name="connsiteX2" fmla="*/ 1795913 w 2658091"/>
                <a:gd name="connsiteY2" fmla="*/ 1008112 h 1008112"/>
                <a:gd name="connsiteX3" fmla="*/ 0 w 2658091"/>
                <a:gd name="connsiteY3" fmla="*/ 1008112 h 1008112"/>
                <a:gd name="connsiteX4" fmla="*/ 862177 w 2658091"/>
                <a:gd name="connsiteY4" fmla="*/ 0 h 100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58091" h="1008112">
                  <a:moveTo>
                    <a:pt x="862177" y="0"/>
                  </a:moveTo>
                  <a:lnTo>
                    <a:pt x="2658091" y="0"/>
                  </a:lnTo>
                  <a:lnTo>
                    <a:pt x="1795913" y="1008112"/>
                  </a:lnTo>
                  <a:lnTo>
                    <a:pt x="0" y="1008112"/>
                  </a:lnTo>
                  <a:lnTo>
                    <a:pt x="862177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56" name="グループ化 155">
            <a:extLst>
              <a:ext uri="{FF2B5EF4-FFF2-40B4-BE49-F238E27FC236}">
                <a16:creationId xmlns:a16="http://schemas.microsoft.com/office/drawing/2014/main" id="{993AF16E-719C-03E6-247B-52EBCEB9960A}"/>
              </a:ext>
            </a:extLst>
          </p:cNvPr>
          <p:cNvGrpSpPr/>
          <p:nvPr/>
        </p:nvGrpSpPr>
        <p:grpSpPr>
          <a:xfrm flipH="1">
            <a:off x="6644233" y="2016424"/>
            <a:ext cx="3039092" cy="1351011"/>
            <a:chOff x="6644233" y="802274"/>
            <a:chExt cx="3039092" cy="1351011"/>
          </a:xfrm>
        </p:grpSpPr>
        <p:sp>
          <p:nvSpPr>
            <p:cNvPr id="157" name="フリーフォーム: 図形 156">
              <a:extLst>
                <a:ext uri="{FF2B5EF4-FFF2-40B4-BE49-F238E27FC236}">
                  <a16:creationId xmlns:a16="http://schemas.microsoft.com/office/drawing/2014/main" id="{9602B002-D748-F5B4-5DDD-33C6BF77DCA7}"/>
                </a:ext>
              </a:extLst>
            </p:cNvPr>
            <p:cNvSpPr/>
            <p:nvPr/>
          </p:nvSpPr>
          <p:spPr>
            <a:xfrm>
              <a:off x="6644233" y="802274"/>
              <a:ext cx="3039092" cy="1351011"/>
            </a:xfrm>
            <a:custGeom>
              <a:avLst/>
              <a:gdLst>
                <a:gd name="connsiteX0" fmla="*/ 1663798 w 3039092"/>
                <a:gd name="connsiteY0" fmla="*/ 0 h 1351011"/>
                <a:gd name="connsiteX1" fmla="*/ 2658092 w 3039092"/>
                <a:gd name="connsiteY1" fmla="*/ 0 h 1351011"/>
                <a:gd name="connsiteX2" fmla="*/ 2092167 w 3039092"/>
                <a:gd name="connsiteY2" fmla="*/ 342899 h 1351011"/>
                <a:gd name="connsiteX3" fmla="*/ 3039092 w 3039092"/>
                <a:gd name="connsiteY3" fmla="*/ 342899 h 1351011"/>
                <a:gd name="connsiteX4" fmla="*/ 1375294 w 3039092"/>
                <a:gd name="connsiteY4" fmla="*/ 1351011 h 1351011"/>
                <a:gd name="connsiteX5" fmla="*/ 381000 w 3039092"/>
                <a:gd name="connsiteY5" fmla="*/ 1351011 h 1351011"/>
                <a:gd name="connsiteX6" fmla="*/ 946925 w 3039092"/>
                <a:gd name="connsiteY6" fmla="*/ 1008111 h 1351011"/>
                <a:gd name="connsiteX7" fmla="*/ 0 w 3039092"/>
                <a:gd name="connsiteY7" fmla="*/ 1008111 h 1351011"/>
                <a:gd name="connsiteX8" fmla="*/ 1663798 w 3039092"/>
                <a:gd name="connsiteY8" fmla="*/ 0 h 1351011"/>
                <a:gd name="connsiteX0" fmla="*/ 1663798 w 3039092"/>
                <a:gd name="connsiteY0" fmla="*/ 0 h 1351011"/>
                <a:gd name="connsiteX1" fmla="*/ 2658092 w 3039092"/>
                <a:gd name="connsiteY1" fmla="*/ 0 h 1351011"/>
                <a:gd name="connsiteX2" fmla="*/ 2092167 w 3039092"/>
                <a:gd name="connsiteY2" fmla="*/ 342899 h 1351011"/>
                <a:gd name="connsiteX3" fmla="*/ 3039092 w 3039092"/>
                <a:gd name="connsiteY3" fmla="*/ 342899 h 1351011"/>
                <a:gd name="connsiteX4" fmla="*/ 1375294 w 3039092"/>
                <a:gd name="connsiteY4" fmla="*/ 1351011 h 1351011"/>
                <a:gd name="connsiteX5" fmla="*/ 381000 w 3039092"/>
                <a:gd name="connsiteY5" fmla="*/ 1351011 h 1351011"/>
                <a:gd name="connsiteX6" fmla="*/ 0 w 3039092"/>
                <a:gd name="connsiteY6" fmla="*/ 1008111 h 1351011"/>
                <a:gd name="connsiteX7" fmla="*/ 1663798 w 3039092"/>
                <a:gd name="connsiteY7" fmla="*/ 0 h 1351011"/>
                <a:gd name="connsiteX0" fmla="*/ 1663798 w 3039092"/>
                <a:gd name="connsiteY0" fmla="*/ 0 h 1351011"/>
                <a:gd name="connsiteX1" fmla="*/ 2658092 w 3039092"/>
                <a:gd name="connsiteY1" fmla="*/ 0 h 1351011"/>
                <a:gd name="connsiteX2" fmla="*/ 3039092 w 3039092"/>
                <a:gd name="connsiteY2" fmla="*/ 342899 h 1351011"/>
                <a:gd name="connsiteX3" fmla="*/ 1375294 w 3039092"/>
                <a:gd name="connsiteY3" fmla="*/ 1351011 h 1351011"/>
                <a:gd name="connsiteX4" fmla="*/ 381000 w 3039092"/>
                <a:gd name="connsiteY4" fmla="*/ 1351011 h 1351011"/>
                <a:gd name="connsiteX5" fmla="*/ 0 w 3039092"/>
                <a:gd name="connsiteY5" fmla="*/ 1008111 h 1351011"/>
                <a:gd name="connsiteX6" fmla="*/ 1663798 w 3039092"/>
                <a:gd name="connsiteY6" fmla="*/ 0 h 13510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039092" h="1351011">
                  <a:moveTo>
                    <a:pt x="1663798" y="0"/>
                  </a:moveTo>
                  <a:lnTo>
                    <a:pt x="2658092" y="0"/>
                  </a:lnTo>
                  <a:lnTo>
                    <a:pt x="3039092" y="342899"/>
                  </a:lnTo>
                  <a:lnTo>
                    <a:pt x="1375294" y="1351011"/>
                  </a:lnTo>
                  <a:lnTo>
                    <a:pt x="381000" y="1351011"/>
                  </a:lnTo>
                  <a:lnTo>
                    <a:pt x="0" y="1008111"/>
                  </a:lnTo>
                  <a:lnTo>
                    <a:pt x="1663798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58" name="フリーフォーム: 図形 157">
              <a:extLst>
                <a:ext uri="{FF2B5EF4-FFF2-40B4-BE49-F238E27FC236}">
                  <a16:creationId xmlns:a16="http://schemas.microsoft.com/office/drawing/2014/main" id="{0899DBC6-5A2A-505B-E565-718DC0C7905F}"/>
                </a:ext>
              </a:extLst>
            </p:cNvPr>
            <p:cNvSpPr/>
            <p:nvPr/>
          </p:nvSpPr>
          <p:spPr>
            <a:xfrm>
              <a:off x="6644233" y="802274"/>
              <a:ext cx="2658092" cy="1008112"/>
            </a:xfrm>
            <a:custGeom>
              <a:avLst/>
              <a:gdLst>
                <a:gd name="connsiteX0" fmla="*/ 1663798 w 2658092"/>
                <a:gd name="connsiteY0" fmla="*/ 0 h 1008112"/>
                <a:gd name="connsiteX1" fmla="*/ 2658092 w 2658092"/>
                <a:gd name="connsiteY1" fmla="*/ 0 h 1008112"/>
                <a:gd name="connsiteX2" fmla="*/ 994294 w 2658092"/>
                <a:gd name="connsiteY2" fmla="*/ 1008112 h 1008112"/>
                <a:gd name="connsiteX3" fmla="*/ 0 w 2658092"/>
                <a:gd name="connsiteY3" fmla="*/ 1008112 h 1008112"/>
                <a:gd name="connsiteX4" fmla="*/ 1663798 w 2658092"/>
                <a:gd name="connsiteY4" fmla="*/ 0 h 100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58092" h="1008112">
                  <a:moveTo>
                    <a:pt x="1663798" y="0"/>
                  </a:moveTo>
                  <a:lnTo>
                    <a:pt x="2658092" y="0"/>
                  </a:lnTo>
                  <a:lnTo>
                    <a:pt x="994294" y="1008112"/>
                  </a:lnTo>
                  <a:lnTo>
                    <a:pt x="0" y="1008112"/>
                  </a:lnTo>
                  <a:lnTo>
                    <a:pt x="1663798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59" name="グループ化 158">
            <a:extLst>
              <a:ext uri="{FF2B5EF4-FFF2-40B4-BE49-F238E27FC236}">
                <a16:creationId xmlns:a16="http://schemas.microsoft.com/office/drawing/2014/main" id="{8367598B-DBAB-7B07-4E0E-00FA8C2754B4}"/>
              </a:ext>
            </a:extLst>
          </p:cNvPr>
          <p:cNvGrpSpPr/>
          <p:nvPr/>
        </p:nvGrpSpPr>
        <p:grpSpPr>
          <a:xfrm flipH="1">
            <a:off x="811586" y="5229200"/>
            <a:ext cx="2397224" cy="823824"/>
            <a:chOff x="811586" y="4221088"/>
            <a:chExt cx="2397224" cy="823824"/>
          </a:xfrm>
        </p:grpSpPr>
        <p:sp>
          <p:nvSpPr>
            <p:cNvPr id="160" name="フリーフォーム: 図形 159">
              <a:extLst>
                <a:ext uri="{FF2B5EF4-FFF2-40B4-BE49-F238E27FC236}">
                  <a16:creationId xmlns:a16="http://schemas.microsoft.com/office/drawing/2014/main" id="{C357B8CC-6018-CAF7-9C68-4E81699DB546}"/>
                </a:ext>
              </a:extLst>
            </p:cNvPr>
            <p:cNvSpPr/>
            <p:nvPr/>
          </p:nvSpPr>
          <p:spPr>
            <a:xfrm>
              <a:off x="811587" y="4221088"/>
              <a:ext cx="2397223" cy="823824"/>
            </a:xfrm>
            <a:custGeom>
              <a:avLst/>
              <a:gdLst>
                <a:gd name="connsiteX0" fmla="*/ 157709 w 2397223"/>
                <a:gd name="connsiteY0" fmla="*/ 0 h 823824"/>
                <a:gd name="connsiteX1" fmla="*/ 2016224 w 2397223"/>
                <a:gd name="connsiteY1" fmla="*/ 0 h 823824"/>
                <a:gd name="connsiteX2" fmla="*/ 1903777 w 2397223"/>
                <a:gd name="connsiteY2" fmla="*/ 342900 h 823824"/>
                <a:gd name="connsiteX3" fmla="*/ 2397223 w 2397223"/>
                <a:gd name="connsiteY3" fmla="*/ 342900 h 823824"/>
                <a:gd name="connsiteX4" fmla="*/ 2239514 w 2397223"/>
                <a:gd name="connsiteY4" fmla="*/ 823824 h 823824"/>
                <a:gd name="connsiteX5" fmla="*/ 380999 w 2397223"/>
                <a:gd name="connsiteY5" fmla="*/ 823824 h 823824"/>
                <a:gd name="connsiteX6" fmla="*/ 493446 w 2397223"/>
                <a:gd name="connsiteY6" fmla="*/ 480924 h 823824"/>
                <a:gd name="connsiteX7" fmla="*/ 0 w 2397223"/>
                <a:gd name="connsiteY7" fmla="*/ 480924 h 823824"/>
                <a:gd name="connsiteX8" fmla="*/ 157709 w 2397223"/>
                <a:gd name="connsiteY8" fmla="*/ 0 h 823824"/>
                <a:gd name="connsiteX0" fmla="*/ 157709 w 2397223"/>
                <a:gd name="connsiteY0" fmla="*/ 0 h 823824"/>
                <a:gd name="connsiteX1" fmla="*/ 2016224 w 2397223"/>
                <a:gd name="connsiteY1" fmla="*/ 0 h 823824"/>
                <a:gd name="connsiteX2" fmla="*/ 1903777 w 2397223"/>
                <a:gd name="connsiteY2" fmla="*/ 342900 h 823824"/>
                <a:gd name="connsiteX3" fmla="*/ 2397223 w 2397223"/>
                <a:gd name="connsiteY3" fmla="*/ 342900 h 823824"/>
                <a:gd name="connsiteX4" fmla="*/ 2239514 w 2397223"/>
                <a:gd name="connsiteY4" fmla="*/ 823824 h 823824"/>
                <a:gd name="connsiteX5" fmla="*/ 380999 w 2397223"/>
                <a:gd name="connsiteY5" fmla="*/ 823824 h 823824"/>
                <a:gd name="connsiteX6" fmla="*/ 0 w 2397223"/>
                <a:gd name="connsiteY6" fmla="*/ 480924 h 823824"/>
                <a:gd name="connsiteX7" fmla="*/ 157709 w 2397223"/>
                <a:gd name="connsiteY7" fmla="*/ 0 h 823824"/>
                <a:gd name="connsiteX0" fmla="*/ 157709 w 2397223"/>
                <a:gd name="connsiteY0" fmla="*/ 0 h 823824"/>
                <a:gd name="connsiteX1" fmla="*/ 2016224 w 2397223"/>
                <a:gd name="connsiteY1" fmla="*/ 0 h 823824"/>
                <a:gd name="connsiteX2" fmla="*/ 2397223 w 2397223"/>
                <a:gd name="connsiteY2" fmla="*/ 342900 h 823824"/>
                <a:gd name="connsiteX3" fmla="*/ 2239514 w 2397223"/>
                <a:gd name="connsiteY3" fmla="*/ 823824 h 823824"/>
                <a:gd name="connsiteX4" fmla="*/ 380999 w 2397223"/>
                <a:gd name="connsiteY4" fmla="*/ 823824 h 823824"/>
                <a:gd name="connsiteX5" fmla="*/ 0 w 2397223"/>
                <a:gd name="connsiteY5" fmla="*/ 480924 h 823824"/>
                <a:gd name="connsiteX6" fmla="*/ 157709 w 2397223"/>
                <a:gd name="connsiteY6" fmla="*/ 0 h 8238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97223" h="823824">
                  <a:moveTo>
                    <a:pt x="157709" y="0"/>
                  </a:moveTo>
                  <a:lnTo>
                    <a:pt x="2016224" y="0"/>
                  </a:lnTo>
                  <a:lnTo>
                    <a:pt x="2397223" y="342900"/>
                  </a:lnTo>
                  <a:lnTo>
                    <a:pt x="2239514" y="823824"/>
                  </a:lnTo>
                  <a:lnTo>
                    <a:pt x="380999" y="823824"/>
                  </a:lnTo>
                  <a:lnTo>
                    <a:pt x="0" y="480924"/>
                  </a:lnTo>
                  <a:lnTo>
                    <a:pt x="157709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61" name="フリーフォーム: 図形 160">
              <a:extLst>
                <a:ext uri="{FF2B5EF4-FFF2-40B4-BE49-F238E27FC236}">
                  <a16:creationId xmlns:a16="http://schemas.microsoft.com/office/drawing/2014/main" id="{C666989E-3757-6174-B1C5-2842C6802980}"/>
                </a:ext>
              </a:extLst>
            </p:cNvPr>
            <p:cNvSpPr/>
            <p:nvPr/>
          </p:nvSpPr>
          <p:spPr>
            <a:xfrm>
              <a:off x="811586" y="4221089"/>
              <a:ext cx="2016224" cy="480924"/>
            </a:xfrm>
            <a:custGeom>
              <a:avLst/>
              <a:gdLst>
                <a:gd name="connsiteX0" fmla="*/ 157709 w 2016224"/>
                <a:gd name="connsiteY0" fmla="*/ 0 h 480924"/>
                <a:gd name="connsiteX1" fmla="*/ 2016224 w 2016224"/>
                <a:gd name="connsiteY1" fmla="*/ 0 h 480924"/>
                <a:gd name="connsiteX2" fmla="*/ 1858515 w 2016224"/>
                <a:gd name="connsiteY2" fmla="*/ 480924 h 480924"/>
                <a:gd name="connsiteX3" fmla="*/ 0 w 2016224"/>
                <a:gd name="connsiteY3" fmla="*/ 480924 h 480924"/>
                <a:gd name="connsiteX4" fmla="*/ 157709 w 2016224"/>
                <a:gd name="connsiteY4" fmla="*/ 0 h 4809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16224" h="480924">
                  <a:moveTo>
                    <a:pt x="157709" y="0"/>
                  </a:moveTo>
                  <a:lnTo>
                    <a:pt x="2016224" y="0"/>
                  </a:lnTo>
                  <a:lnTo>
                    <a:pt x="1858515" y="480924"/>
                  </a:lnTo>
                  <a:lnTo>
                    <a:pt x="0" y="480924"/>
                  </a:lnTo>
                  <a:lnTo>
                    <a:pt x="157709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62" name="グループ化 161">
            <a:extLst>
              <a:ext uri="{FF2B5EF4-FFF2-40B4-BE49-F238E27FC236}">
                <a16:creationId xmlns:a16="http://schemas.microsoft.com/office/drawing/2014/main" id="{2473C317-C5F1-BE4E-669E-58287631C0E2}"/>
              </a:ext>
            </a:extLst>
          </p:cNvPr>
          <p:cNvGrpSpPr/>
          <p:nvPr/>
        </p:nvGrpSpPr>
        <p:grpSpPr>
          <a:xfrm flipH="1">
            <a:off x="3572274" y="5229200"/>
            <a:ext cx="3039091" cy="823824"/>
            <a:chOff x="3572274" y="4221088"/>
            <a:chExt cx="3039091" cy="823824"/>
          </a:xfrm>
        </p:grpSpPr>
        <p:sp>
          <p:nvSpPr>
            <p:cNvPr id="163" name="フリーフォーム: 図形 162">
              <a:extLst>
                <a:ext uri="{FF2B5EF4-FFF2-40B4-BE49-F238E27FC236}">
                  <a16:creationId xmlns:a16="http://schemas.microsoft.com/office/drawing/2014/main" id="{16BE5423-A885-ECE3-93B8-C167056E3795}"/>
                </a:ext>
              </a:extLst>
            </p:cNvPr>
            <p:cNvSpPr/>
            <p:nvPr/>
          </p:nvSpPr>
          <p:spPr>
            <a:xfrm>
              <a:off x="3572275" y="4221088"/>
              <a:ext cx="3039090" cy="823824"/>
            </a:xfrm>
            <a:custGeom>
              <a:avLst/>
              <a:gdLst>
                <a:gd name="connsiteX0" fmla="*/ 754202 w 3039090"/>
                <a:gd name="connsiteY0" fmla="*/ 0 h 823824"/>
                <a:gd name="connsiteX1" fmla="*/ 2658090 w 3039090"/>
                <a:gd name="connsiteY1" fmla="*/ 0 h 823824"/>
                <a:gd name="connsiteX2" fmla="*/ 2120340 w 3039090"/>
                <a:gd name="connsiteY2" fmla="*/ 342900 h 823824"/>
                <a:gd name="connsiteX3" fmla="*/ 3039090 w 3039090"/>
                <a:gd name="connsiteY3" fmla="*/ 342900 h 823824"/>
                <a:gd name="connsiteX4" fmla="*/ 2284886 w 3039090"/>
                <a:gd name="connsiteY4" fmla="*/ 823824 h 823824"/>
                <a:gd name="connsiteX5" fmla="*/ 380999 w 3039090"/>
                <a:gd name="connsiteY5" fmla="*/ 823824 h 823824"/>
                <a:gd name="connsiteX6" fmla="*/ 918747 w 3039090"/>
                <a:gd name="connsiteY6" fmla="*/ 480924 h 823824"/>
                <a:gd name="connsiteX7" fmla="*/ 0 w 3039090"/>
                <a:gd name="connsiteY7" fmla="*/ 480924 h 823824"/>
                <a:gd name="connsiteX8" fmla="*/ 754202 w 3039090"/>
                <a:gd name="connsiteY8" fmla="*/ 0 h 823824"/>
                <a:gd name="connsiteX0" fmla="*/ 754202 w 3039090"/>
                <a:gd name="connsiteY0" fmla="*/ 0 h 823824"/>
                <a:gd name="connsiteX1" fmla="*/ 2658090 w 3039090"/>
                <a:gd name="connsiteY1" fmla="*/ 0 h 823824"/>
                <a:gd name="connsiteX2" fmla="*/ 2120340 w 3039090"/>
                <a:gd name="connsiteY2" fmla="*/ 342900 h 823824"/>
                <a:gd name="connsiteX3" fmla="*/ 3039090 w 3039090"/>
                <a:gd name="connsiteY3" fmla="*/ 342900 h 823824"/>
                <a:gd name="connsiteX4" fmla="*/ 2284886 w 3039090"/>
                <a:gd name="connsiteY4" fmla="*/ 823824 h 823824"/>
                <a:gd name="connsiteX5" fmla="*/ 380999 w 3039090"/>
                <a:gd name="connsiteY5" fmla="*/ 823824 h 823824"/>
                <a:gd name="connsiteX6" fmla="*/ 0 w 3039090"/>
                <a:gd name="connsiteY6" fmla="*/ 480924 h 823824"/>
                <a:gd name="connsiteX7" fmla="*/ 754202 w 3039090"/>
                <a:gd name="connsiteY7" fmla="*/ 0 h 823824"/>
                <a:gd name="connsiteX0" fmla="*/ 754202 w 3039090"/>
                <a:gd name="connsiteY0" fmla="*/ 0 h 823824"/>
                <a:gd name="connsiteX1" fmla="*/ 2658090 w 3039090"/>
                <a:gd name="connsiteY1" fmla="*/ 0 h 823824"/>
                <a:gd name="connsiteX2" fmla="*/ 3039090 w 3039090"/>
                <a:gd name="connsiteY2" fmla="*/ 342900 h 823824"/>
                <a:gd name="connsiteX3" fmla="*/ 2284886 w 3039090"/>
                <a:gd name="connsiteY3" fmla="*/ 823824 h 823824"/>
                <a:gd name="connsiteX4" fmla="*/ 380999 w 3039090"/>
                <a:gd name="connsiteY4" fmla="*/ 823824 h 823824"/>
                <a:gd name="connsiteX5" fmla="*/ 0 w 3039090"/>
                <a:gd name="connsiteY5" fmla="*/ 480924 h 823824"/>
                <a:gd name="connsiteX6" fmla="*/ 754202 w 3039090"/>
                <a:gd name="connsiteY6" fmla="*/ 0 h 8238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039090" h="823824">
                  <a:moveTo>
                    <a:pt x="754202" y="0"/>
                  </a:moveTo>
                  <a:lnTo>
                    <a:pt x="2658090" y="0"/>
                  </a:lnTo>
                  <a:lnTo>
                    <a:pt x="3039090" y="342900"/>
                  </a:lnTo>
                  <a:lnTo>
                    <a:pt x="2284886" y="823824"/>
                  </a:lnTo>
                  <a:lnTo>
                    <a:pt x="380999" y="823824"/>
                  </a:lnTo>
                  <a:lnTo>
                    <a:pt x="0" y="480924"/>
                  </a:lnTo>
                  <a:lnTo>
                    <a:pt x="754202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64" name="フリーフォーム: 図形 163">
              <a:extLst>
                <a:ext uri="{FF2B5EF4-FFF2-40B4-BE49-F238E27FC236}">
                  <a16:creationId xmlns:a16="http://schemas.microsoft.com/office/drawing/2014/main" id="{ABF4CCD3-1C86-765A-027E-78420B751FAC}"/>
                </a:ext>
              </a:extLst>
            </p:cNvPr>
            <p:cNvSpPr/>
            <p:nvPr/>
          </p:nvSpPr>
          <p:spPr>
            <a:xfrm>
              <a:off x="3572274" y="4221089"/>
              <a:ext cx="2658091" cy="480924"/>
            </a:xfrm>
            <a:custGeom>
              <a:avLst/>
              <a:gdLst>
                <a:gd name="connsiteX0" fmla="*/ 754203 w 2658091"/>
                <a:gd name="connsiteY0" fmla="*/ 0 h 480924"/>
                <a:gd name="connsiteX1" fmla="*/ 2658091 w 2658091"/>
                <a:gd name="connsiteY1" fmla="*/ 0 h 480924"/>
                <a:gd name="connsiteX2" fmla="*/ 1903887 w 2658091"/>
                <a:gd name="connsiteY2" fmla="*/ 480924 h 480924"/>
                <a:gd name="connsiteX3" fmla="*/ 0 w 2658091"/>
                <a:gd name="connsiteY3" fmla="*/ 480924 h 480924"/>
                <a:gd name="connsiteX4" fmla="*/ 754203 w 2658091"/>
                <a:gd name="connsiteY4" fmla="*/ 0 h 4809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58091" h="480924">
                  <a:moveTo>
                    <a:pt x="754203" y="0"/>
                  </a:moveTo>
                  <a:lnTo>
                    <a:pt x="2658091" y="0"/>
                  </a:lnTo>
                  <a:lnTo>
                    <a:pt x="1903887" y="480924"/>
                  </a:lnTo>
                  <a:lnTo>
                    <a:pt x="0" y="480924"/>
                  </a:lnTo>
                  <a:lnTo>
                    <a:pt x="754203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65" name="グループ化 164">
            <a:extLst>
              <a:ext uri="{FF2B5EF4-FFF2-40B4-BE49-F238E27FC236}">
                <a16:creationId xmlns:a16="http://schemas.microsoft.com/office/drawing/2014/main" id="{56C5D387-8AE4-CC5B-3C66-D1A1B20DFC77}"/>
              </a:ext>
            </a:extLst>
          </p:cNvPr>
          <p:cNvGrpSpPr/>
          <p:nvPr/>
        </p:nvGrpSpPr>
        <p:grpSpPr>
          <a:xfrm flipH="1">
            <a:off x="6644233" y="5229200"/>
            <a:ext cx="3039092" cy="823824"/>
            <a:chOff x="6644233" y="4221088"/>
            <a:chExt cx="3039092" cy="823824"/>
          </a:xfrm>
        </p:grpSpPr>
        <p:sp>
          <p:nvSpPr>
            <p:cNvPr id="166" name="フリーフォーム: 図形 165">
              <a:extLst>
                <a:ext uri="{FF2B5EF4-FFF2-40B4-BE49-F238E27FC236}">
                  <a16:creationId xmlns:a16="http://schemas.microsoft.com/office/drawing/2014/main" id="{AD5405D3-0C0C-7CA4-B2BF-17502CCABFBD}"/>
                </a:ext>
              </a:extLst>
            </p:cNvPr>
            <p:cNvSpPr/>
            <p:nvPr/>
          </p:nvSpPr>
          <p:spPr>
            <a:xfrm>
              <a:off x="6644233" y="4221088"/>
              <a:ext cx="3039092" cy="823824"/>
            </a:xfrm>
            <a:custGeom>
              <a:avLst/>
              <a:gdLst>
                <a:gd name="connsiteX0" fmla="*/ 1060423 w 3039092"/>
                <a:gd name="connsiteY0" fmla="*/ 0 h 823824"/>
                <a:gd name="connsiteX1" fmla="*/ 2658092 w 3039092"/>
                <a:gd name="connsiteY1" fmla="*/ 0 h 823824"/>
                <a:gd name="connsiteX2" fmla="*/ 1902008 w 3039092"/>
                <a:gd name="connsiteY2" fmla="*/ 342900 h 823824"/>
                <a:gd name="connsiteX3" fmla="*/ 3039092 w 3039092"/>
                <a:gd name="connsiteY3" fmla="*/ 342900 h 823824"/>
                <a:gd name="connsiteX4" fmla="*/ 1978669 w 3039092"/>
                <a:gd name="connsiteY4" fmla="*/ 823824 h 823824"/>
                <a:gd name="connsiteX5" fmla="*/ 381000 w 3039092"/>
                <a:gd name="connsiteY5" fmla="*/ 823824 h 823824"/>
                <a:gd name="connsiteX6" fmla="*/ 1137084 w 3039092"/>
                <a:gd name="connsiteY6" fmla="*/ 480924 h 823824"/>
                <a:gd name="connsiteX7" fmla="*/ 0 w 3039092"/>
                <a:gd name="connsiteY7" fmla="*/ 480924 h 823824"/>
                <a:gd name="connsiteX8" fmla="*/ 1060423 w 3039092"/>
                <a:gd name="connsiteY8" fmla="*/ 0 h 823824"/>
                <a:gd name="connsiteX0" fmla="*/ 1060423 w 3039092"/>
                <a:gd name="connsiteY0" fmla="*/ 0 h 823824"/>
                <a:gd name="connsiteX1" fmla="*/ 2658092 w 3039092"/>
                <a:gd name="connsiteY1" fmla="*/ 0 h 823824"/>
                <a:gd name="connsiteX2" fmla="*/ 1902008 w 3039092"/>
                <a:gd name="connsiteY2" fmla="*/ 342900 h 823824"/>
                <a:gd name="connsiteX3" fmla="*/ 3039092 w 3039092"/>
                <a:gd name="connsiteY3" fmla="*/ 342900 h 823824"/>
                <a:gd name="connsiteX4" fmla="*/ 1978669 w 3039092"/>
                <a:gd name="connsiteY4" fmla="*/ 823824 h 823824"/>
                <a:gd name="connsiteX5" fmla="*/ 381000 w 3039092"/>
                <a:gd name="connsiteY5" fmla="*/ 823824 h 823824"/>
                <a:gd name="connsiteX6" fmla="*/ 0 w 3039092"/>
                <a:gd name="connsiteY6" fmla="*/ 480924 h 823824"/>
                <a:gd name="connsiteX7" fmla="*/ 1060423 w 3039092"/>
                <a:gd name="connsiteY7" fmla="*/ 0 h 823824"/>
                <a:gd name="connsiteX0" fmla="*/ 1060423 w 3039092"/>
                <a:gd name="connsiteY0" fmla="*/ 0 h 823824"/>
                <a:gd name="connsiteX1" fmla="*/ 2658092 w 3039092"/>
                <a:gd name="connsiteY1" fmla="*/ 0 h 823824"/>
                <a:gd name="connsiteX2" fmla="*/ 3039092 w 3039092"/>
                <a:gd name="connsiteY2" fmla="*/ 342900 h 823824"/>
                <a:gd name="connsiteX3" fmla="*/ 1978669 w 3039092"/>
                <a:gd name="connsiteY3" fmla="*/ 823824 h 823824"/>
                <a:gd name="connsiteX4" fmla="*/ 381000 w 3039092"/>
                <a:gd name="connsiteY4" fmla="*/ 823824 h 823824"/>
                <a:gd name="connsiteX5" fmla="*/ 0 w 3039092"/>
                <a:gd name="connsiteY5" fmla="*/ 480924 h 823824"/>
                <a:gd name="connsiteX6" fmla="*/ 1060423 w 3039092"/>
                <a:gd name="connsiteY6" fmla="*/ 0 h 8238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039092" h="823824">
                  <a:moveTo>
                    <a:pt x="1060423" y="0"/>
                  </a:moveTo>
                  <a:lnTo>
                    <a:pt x="2658092" y="0"/>
                  </a:lnTo>
                  <a:lnTo>
                    <a:pt x="3039092" y="342900"/>
                  </a:lnTo>
                  <a:lnTo>
                    <a:pt x="1978669" y="823824"/>
                  </a:lnTo>
                  <a:lnTo>
                    <a:pt x="381000" y="823824"/>
                  </a:lnTo>
                  <a:lnTo>
                    <a:pt x="0" y="480924"/>
                  </a:lnTo>
                  <a:lnTo>
                    <a:pt x="1060423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67" name="フリーフォーム: 図形 166">
              <a:extLst>
                <a:ext uri="{FF2B5EF4-FFF2-40B4-BE49-F238E27FC236}">
                  <a16:creationId xmlns:a16="http://schemas.microsoft.com/office/drawing/2014/main" id="{C59621DA-2028-DBB1-8284-7B209A111234}"/>
                </a:ext>
              </a:extLst>
            </p:cNvPr>
            <p:cNvSpPr/>
            <p:nvPr/>
          </p:nvSpPr>
          <p:spPr>
            <a:xfrm>
              <a:off x="6644233" y="4221089"/>
              <a:ext cx="2658092" cy="480924"/>
            </a:xfrm>
            <a:custGeom>
              <a:avLst/>
              <a:gdLst>
                <a:gd name="connsiteX0" fmla="*/ 1060423 w 2658092"/>
                <a:gd name="connsiteY0" fmla="*/ 0 h 480924"/>
                <a:gd name="connsiteX1" fmla="*/ 2658092 w 2658092"/>
                <a:gd name="connsiteY1" fmla="*/ 0 h 480924"/>
                <a:gd name="connsiteX2" fmla="*/ 1597669 w 2658092"/>
                <a:gd name="connsiteY2" fmla="*/ 480924 h 480924"/>
                <a:gd name="connsiteX3" fmla="*/ 0 w 2658092"/>
                <a:gd name="connsiteY3" fmla="*/ 480924 h 480924"/>
                <a:gd name="connsiteX4" fmla="*/ 1060423 w 2658092"/>
                <a:gd name="connsiteY4" fmla="*/ 0 h 4809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58092" h="480924">
                  <a:moveTo>
                    <a:pt x="1060423" y="0"/>
                  </a:moveTo>
                  <a:lnTo>
                    <a:pt x="2658092" y="0"/>
                  </a:lnTo>
                  <a:lnTo>
                    <a:pt x="1597669" y="480924"/>
                  </a:lnTo>
                  <a:lnTo>
                    <a:pt x="0" y="480924"/>
                  </a:lnTo>
                  <a:lnTo>
                    <a:pt x="1060423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52992287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524</TotalTime>
  <Words>8</Words>
  <Application>Microsoft Office PowerPoint</Application>
  <PresentationFormat>A4 210 x 297 mm</PresentationFormat>
  <Paragraphs>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メイリオ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pawaposuke.com</Manager>
  <Company>pawaposuke.com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zu078_平行四辺形／立方体</dc:title>
  <dc:subject>zu078_平行四辺形／立方体</dc:subject>
  <dc:creator>ぱわぽすけ</dc:creator>
  <cp:revision>1</cp:revision>
  <dcterms:created xsi:type="dcterms:W3CDTF">2014-10-29T04:47:26Z</dcterms:created>
  <dcterms:modified xsi:type="dcterms:W3CDTF">2025-04-03T10:05:23Z</dcterms:modified>
  <cp:version>1</cp:version>
</cp:coreProperties>
</file>