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86" r:id="rId2"/>
    <p:sldId id="594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008080"/>
    <a:srgbClr val="FFFF99"/>
    <a:srgbClr val="FFCC00"/>
    <a:srgbClr val="FF0066"/>
    <a:srgbClr val="FFCCCC"/>
    <a:srgbClr val="FF0000"/>
    <a:srgbClr val="3333FF"/>
    <a:srgbClr val="99CC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 varScale="1">
        <p:scale>
          <a:sx n="72" d="100"/>
          <a:sy n="72" d="100"/>
        </p:scale>
        <p:origin x="210" y="29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2025/4/3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73A499-645D-29F3-C364-7ADE2D342C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D43DE25-93D5-0154-80FF-61D15370D94C}"/>
              </a:ext>
            </a:extLst>
          </p:cNvPr>
          <p:cNvSpPr txBox="1"/>
          <p:nvPr/>
        </p:nvSpPr>
        <p:spPr>
          <a:xfrm>
            <a:off x="4283603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平行四辺形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2" name="フリーフォーム: 図形 141">
            <a:extLst>
              <a:ext uri="{FF2B5EF4-FFF2-40B4-BE49-F238E27FC236}">
                <a16:creationId xmlns:a16="http://schemas.microsoft.com/office/drawing/2014/main" id="{75F16909-EFE6-3FBD-E4A3-E73CDBC32CB1}"/>
              </a:ext>
            </a:extLst>
          </p:cNvPr>
          <p:cNvSpPr/>
          <p:nvPr/>
        </p:nvSpPr>
        <p:spPr>
          <a:xfrm>
            <a:off x="992561" y="802273"/>
            <a:ext cx="2016224" cy="1008112"/>
          </a:xfrm>
          <a:custGeom>
            <a:avLst/>
            <a:gdLst>
              <a:gd name="connsiteX0" fmla="*/ 330590 w 2016224"/>
              <a:gd name="connsiteY0" fmla="*/ 0 h 1008112"/>
              <a:gd name="connsiteX1" fmla="*/ 2016224 w 2016224"/>
              <a:gd name="connsiteY1" fmla="*/ 0 h 1008112"/>
              <a:gd name="connsiteX2" fmla="*/ 1685634 w 2016224"/>
              <a:gd name="connsiteY2" fmla="*/ 1008112 h 1008112"/>
              <a:gd name="connsiteX3" fmla="*/ 0 w 2016224"/>
              <a:gd name="connsiteY3" fmla="*/ 1008112 h 1008112"/>
              <a:gd name="connsiteX4" fmla="*/ 330590 w 2016224"/>
              <a:gd name="connsiteY4" fmla="*/ 0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6224" h="1008112">
                <a:moveTo>
                  <a:pt x="330590" y="0"/>
                </a:moveTo>
                <a:lnTo>
                  <a:pt x="2016224" y="0"/>
                </a:lnTo>
                <a:lnTo>
                  <a:pt x="1685634" y="1008112"/>
                </a:lnTo>
                <a:lnTo>
                  <a:pt x="0" y="1008112"/>
                </a:lnTo>
                <a:lnTo>
                  <a:pt x="33059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1" name="フリーフォーム: 図形 140">
            <a:extLst>
              <a:ext uri="{FF2B5EF4-FFF2-40B4-BE49-F238E27FC236}">
                <a16:creationId xmlns:a16="http://schemas.microsoft.com/office/drawing/2014/main" id="{D845E1A4-02AF-BB59-EE75-3685C4247A45}"/>
              </a:ext>
            </a:extLst>
          </p:cNvPr>
          <p:cNvSpPr/>
          <p:nvPr/>
        </p:nvSpPr>
        <p:spPr>
          <a:xfrm>
            <a:off x="3753249" y="802273"/>
            <a:ext cx="2658091" cy="1008112"/>
          </a:xfrm>
          <a:custGeom>
            <a:avLst/>
            <a:gdLst>
              <a:gd name="connsiteX0" fmla="*/ 862177 w 2658091"/>
              <a:gd name="connsiteY0" fmla="*/ 0 h 1008112"/>
              <a:gd name="connsiteX1" fmla="*/ 2658091 w 2658091"/>
              <a:gd name="connsiteY1" fmla="*/ 0 h 1008112"/>
              <a:gd name="connsiteX2" fmla="*/ 1795913 w 2658091"/>
              <a:gd name="connsiteY2" fmla="*/ 1008112 h 1008112"/>
              <a:gd name="connsiteX3" fmla="*/ 0 w 2658091"/>
              <a:gd name="connsiteY3" fmla="*/ 1008112 h 1008112"/>
              <a:gd name="connsiteX4" fmla="*/ 862177 w 2658091"/>
              <a:gd name="connsiteY4" fmla="*/ 0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8091" h="1008112">
                <a:moveTo>
                  <a:pt x="862177" y="0"/>
                </a:moveTo>
                <a:lnTo>
                  <a:pt x="2658091" y="0"/>
                </a:lnTo>
                <a:lnTo>
                  <a:pt x="1795913" y="1008112"/>
                </a:lnTo>
                <a:lnTo>
                  <a:pt x="0" y="1008112"/>
                </a:lnTo>
                <a:lnTo>
                  <a:pt x="862177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0" name="フリーフォーム: 図形 139">
            <a:extLst>
              <a:ext uri="{FF2B5EF4-FFF2-40B4-BE49-F238E27FC236}">
                <a16:creationId xmlns:a16="http://schemas.microsoft.com/office/drawing/2014/main" id="{F1EAF85D-3925-A2DC-BAE0-00D101EF7FB7}"/>
              </a:ext>
            </a:extLst>
          </p:cNvPr>
          <p:cNvSpPr/>
          <p:nvPr/>
        </p:nvSpPr>
        <p:spPr>
          <a:xfrm>
            <a:off x="6825208" y="802273"/>
            <a:ext cx="2658092" cy="1008112"/>
          </a:xfrm>
          <a:custGeom>
            <a:avLst/>
            <a:gdLst>
              <a:gd name="connsiteX0" fmla="*/ 1663798 w 2658092"/>
              <a:gd name="connsiteY0" fmla="*/ 0 h 1008112"/>
              <a:gd name="connsiteX1" fmla="*/ 2658092 w 2658092"/>
              <a:gd name="connsiteY1" fmla="*/ 0 h 1008112"/>
              <a:gd name="connsiteX2" fmla="*/ 994294 w 2658092"/>
              <a:gd name="connsiteY2" fmla="*/ 1008112 h 1008112"/>
              <a:gd name="connsiteX3" fmla="*/ 0 w 2658092"/>
              <a:gd name="connsiteY3" fmla="*/ 1008112 h 1008112"/>
              <a:gd name="connsiteX4" fmla="*/ 1663798 w 2658092"/>
              <a:gd name="connsiteY4" fmla="*/ 0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8092" h="1008112">
                <a:moveTo>
                  <a:pt x="1663798" y="0"/>
                </a:moveTo>
                <a:lnTo>
                  <a:pt x="2658092" y="0"/>
                </a:lnTo>
                <a:lnTo>
                  <a:pt x="994294" y="1008112"/>
                </a:lnTo>
                <a:lnTo>
                  <a:pt x="0" y="1008112"/>
                </a:lnTo>
                <a:lnTo>
                  <a:pt x="166379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9" name="フリーフォーム: 図形 138">
            <a:extLst>
              <a:ext uri="{FF2B5EF4-FFF2-40B4-BE49-F238E27FC236}">
                <a16:creationId xmlns:a16="http://schemas.microsoft.com/office/drawing/2014/main" id="{C2860072-F3D1-5712-4D72-23FB399CF04E}"/>
              </a:ext>
            </a:extLst>
          </p:cNvPr>
          <p:cNvSpPr/>
          <p:nvPr/>
        </p:nvSpPr>
        <p:spPr>
          <a:xfrm>
            <a:off x="992561" y="2059572"/>
            <a:ext cx="2016224" cy="1008112"/>
          </a:xfrm>
          <a:custGeom>
            <a:avLst/>
            <a:gdLst>
              <a:gd name="connsiteX0" fmla="*/ 0 w 2016224"/>
              <a:gd name="connsiteY0" fmla="*/ 0 h 1008112"/>
              <a:gd name="connsiteX1" fmla="*/ 1685634 w 2016224"/>
              <a:gd name="connsiteY1" fmla="*/ 0 h 1008112"/>
              <a:gd name="connsiteX2" fmla="*/ 2016224 w 2016224"/>
              <a:gd name="connsiteY2" fmla="*/ 1008112 h 1008112"/>
              <a:gd name="connsiteX3" fmla="*/ 330590 w 2016224"/>
              <a:gd name="connsiteY3" fmla="*/ 1008112 h 1008112"/>
              <a:gd name="connsiteX4" fmla="*/ 0 w 2016224"/>
              <a:gd name="connsiteY4" fmla="*/ 0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6224" h="1008112">
                <a:moveTo>
                  <a:pt x="0" y="0"/>
                </a:moveTo>
                <a:lnTo>
                  <a:pt x="1685634" y="0"/>
                </a:lnTo>
                <a:lnTo>
                  <a:pt x="2016224" y="1008112"/>
                </a:lnTo>
                <a:lnTo>
                  <a:pt x="330590" y="10081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8" name="フリーフォーム: 図形 137">
            <a:extLst>
              <a:ext uri="{FF2B5EF4-FFF2-40B4-BE49-F238E27FC236}">
                <a16:creationId xmlns:a16="http://schemas.microsoft.com/office/drawing/2014/main" id="{AF75EF63-A041-5414-0AD6-AD29C8E7B3A4}"/>
              </a:ext>
            </a:extLst>
          </p:cNvPr>
          <p:cNvSpPr/>
          <p:nvPr/>
        </p:nvSpPr>
        <p:spPr>
          <a:xfrm>
            <a:off x="3753249" y="2059572"/>
            <a:ext cx="2658091" cy="1008112"/>
          </a:xfrm>
          <a:custGeom>
            <a:avLst/>
            <a:gdLst>
              <a:gd name="connsiteX0" fmla="*/ 0 w 2658091"/>
              <a:gd name="connsiteY0" fmla="*/ 0 h 1008112"/>
              <a:gd name="connsiteX1" fmla="*/ 1795913 w 2658091"/>
              <a:gd name="connsiteY1" fmla="*/ 0 h 1008112"/>
              <a:gd name="connsiteX2" fmla="*/ 2658091 w 2658091"/>
              <a:gd name="connsiteY2" fmla="*/ 1008112 h 1008112"/>
              <a:gd name="connsiteX3" fmla="*/ 862177 w 2658091"/>
              <a:gd name="connsiteY3" fmla="*/ 1008112 h 1008112"/>
              <a:gd name="connsiteX4" fmla="*/ 0 w 2658091"/>
              <a:gd name="connsiteY4" fmla="*/ 0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8091" h="1008112">
                <a:moveTo>
                  <a:pt x="0" y="0"/>
                </a:moveTo>
                <a:lnTo>
                  <a:pt x="1795913" y="0"/>
                </a:lnTo>
                <a:lnTo>
                  <a:pt x="2658091" y="1008112"/>
                </a:lnTo>
                <a:lnTo>
                  <a:pt x="862177" y="10081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7" name="フリーフォーム: 図形 136">
            <a:extLst>
              <a:ext uri="{FF2B5EF4-FFF2-40B4-BE49-F238E27FC236}">
                <a16:creationId xmlns:a16="http://schemas.microsoft.com/office/drawing/2014/main" id="{171BFE08-B909-FA86-DC67-515D0535F6FA}"/>
              </a:ext>
            </a:extLst>
          </p:cNvPr>
          <p:cNvSpPr/>
          <p:nvPr/>
        </p:nvSpPr>
        <p:spPr>
          <a:xfrm>
            <a:off x="6825208" y="2059572"/>
            <a:ext cx="2658092" cy="1008112"/>
          </a:xfrm>
          <a:custGeom>
            <a:avLst/>
            <a:gdLst>
              <a:gd name="connsiteX0" fmla="*/ 0 w 2658092"/>
              <a:gd name="connsiteY0" fmla="*/ 0 h 1008112"/>
              <a:gd name="connsiteX1" fmla="*/ 994294 w 2658092"/>
              <a:gd name="connsiteY1" fmla="*/ 0 h 1008112"/>
              <a:gd name="connsiteX2" fmla="*/ 2658092 w 2658092"/>
              <a:gd name="connsiteY2" fmla="*/ 1008112 h 1008112"/>
              <a:gd name="connsiteX3" fmla="*/ 1663798 w 2658092"/>
              <a:gd name="connsiteY3" fmla="*/ 1008112 h 1008112"/>
              <a:gd name="connsiteX4" fmla="*/ 0 w 2658092"/>
              <a:gd name="connsiteY4" fmla="*/ 0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8092" h="1008112">
                <a:moveTo>
                  <a:pt x="0" y="0"/>
                </a:moveTo>
                <a:lnTo>
                  <a:pt x="994294" y="0"/>
                </a:lnTo>
                <a:lnTo>
                  <a:pt x="2658092" y="1008112"/>
                </a:lnTo>
                <a:lnTo>
                  <a:pt x="1663798" y="10081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6" name="フリーフォーム: 図形 135">
            <a:extLst>
              <a:ext uri="{FF2B5EF4-FFF2-40B4-BE49-F238E27FC236}">
                <a16:creationId xmlns:a16="http://schemas.microsoft.com/office/drawing/2014/main" id="{CDF74F69-2D2B-FCFA-4D61-27E209F0C707}"/>
              </a:ext>
            </a:extLst>
          </p:cNvPr>
          <p:cNvSpPr/>
          <p:nvPr/>
        </p:nvSpPr>
        <p:spPr>
          <a:xfrm>
            <a:off x="992561" y="4221088"/>
            <a:ext cx="2016224" cy="480924"/>
          </a:xfrm>
          <a:custGeom>
            <a:avLst/>
            <a:gdLst>
              <a:gd name="connsiteX0" fmla="*/ 157709 w 2016224"/>
              <a:gd name="connsiteY0" fmla="*/ 0 h 480924"/>
              <a:gd name="connsiteX1" fmla="*/ 2016224 w 2016224"/>
              <a:gd name="connsiteY1" fmla="*/ 0 h 480924"/>
              <a:gd name="connsiteX2" fmla="*/ 1858515 w 2016224"/>
              <a:gd name="connsiteY2" fmla="*/ 480924 h 480924"/>
              <a:gd name="connsiteX3" fmla="*/ 0 w 2016224"/>
              <a:gd name="connsiteY3" fmla="*/ 480924 h 480924"/>
              <a:gd name="connsiteX4" fmla="*/ 157709 w 2016224"/>
              <a:gd name="connsiteY4" fmla="*/ 0 h 480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6224" h="480924">
                <a:moveTo>
                  <a:pt x="157709" y="0"/>
                </a:moveTo>
                <a:lnTo>
                  <a:pt x="2016224" y="0"/>
                </a:lnTo>
                <a:lnTo>
                  <a:pt x="1858515" y="480924"/>
                </a:lnTo>
                <a:lnTo>
                  <a:pt x="0" y="480924"/>
                </a:lnTo>
                <a:lnTo>
                  <a:pt x="15770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5" name="フリーフォーム: 図形 134">
            <a:extLst>
              <a:ext uri="{FF2B5EF4-FFF2-40B4-BE49-F238E27FC236}">
                <a16:creationId xmlns:a16="http://schemas.microsoft.com/office/drawing/2014/main" id="{ED575651-33ED-AF3A-0359-01E60822AEDF}"/>
              </a:ext>
            </a:extLst>
          </p:cNvPr>
          <p:cNvSpPr/>
          <p:nvPr/>
        </p:nvSpPr>
        <p:spPr>
          <a:xfrm>
            <a:off x="3753249" y="4221088"/>
            <a:ext cx="2658091" cy="480924"/>
          </a:xfrm>
          <a:custGeom>
            <a:avLst/>
            <a:gdLst>
              <a:gd name="connsiteX0" fmla="*/ 754203 w 2658091"/>
              <a:gd name="connsiteY0" fmla="*/ 0 h 480924"/>
              <a:gd name="connsiteX1" fmla="*/ 2658091 w 2658091"/>
              <a:gd name="connsiteY1" fmla="*/ 0 h 480924"/>
              <a:gd name="connsiteX2" fmla="*/ 1903887 w 2658091"/>
              <a:gd name="connsiteY2" fmla="*/ 480924 h 480924"/>
              <a:gd name="connsiteX3" fmla="*/ 0 w 2658091"/>
              <a:gd name="connsiteY3" fmla="*/ 480924 h 480924"/>
              <a:gd name="connsiteX4" fmla="*/ 754203 w 2658091"/>
              <a:gd name="connsiteY4" fmla="*/ 0 h 480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8091" h="480924">
                <a:moveTo>
                  <a:pt x="754203" y="0"/>
                </a:moveTo>
                <a:lnTo>
                  <a:pt x="2658091" y="0"/>
                </a:lnTo>
                <a:lnTo>
                  <a:pt x="1903887" y="480924"/>
                </a:lnTo>
                <a:lnTo>
                  <a:pt x="0" y="480924"/>
                </a:lnTo>
                <a:lnTo>
                  <a:pt x="754203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4" name="フリーフォーム: 図形 133">
            <a:extLst>
              <a:ext uri="{FF2B5EF4-FFF2-40B4-BE49-F238E27FC236}">
                <a16:creationId xmlns:a16="http://schemas.microsoft.com/office/drawing/2014/main" id="{5E2AD0CD-8FF4-2190-94EF-7B63F11AEAFC}"/>
              </a:ext>
            </a:extLst>
          </p:cNvPr>
          <p:cNvSpPr/>
          <p:nvPr/>
        </p:nvSpPr>
        <p:spPr>
          <a:xfrm>
            <a:off x="6825208" y="4221088"/>
            <a:ext cx="2658092" cy="480924"/>
          </a:xfrm>
          <a:custGeom>
            <a:avLst/>
            <a:gdLst>
              <a:gd name="connsiteX0" fmla="*/ 1060423 w 2658092"/>
              <a:gd name="connsiteY0" fmla="*/ 0 h 480924"/>
              <a:gd name="connsiteX1" fmla="*/ 2658092 w 2658092"/>
              <a:gd name="connsiteY1" fmla="*/ 0 h 480924"/>
              <a:gd name="connsiteX2" fmla="*/ 1597669 w 2658092"/>
              <a:gd name="connsiteY2" fmla="*/ 480924 h 480924"/>
              <a:gd name="connsiteX3" fmla="*/ 0 w 2658092"/>
              <a:gd name="connsiteY3" fmla="*/ 480924 h 480924"/>
              <a:gd name="connsiteX4" fmla="*/ 1060423 w 2658092"/>
              <a:gd name="connsiteY4" fmla="*/ 0 h 480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8092" h="480924">
                <a:moveTo>
                  <a:pt x="1060423" y="0"/>
                </a:moveTo>
                <a:lnTo>
                  <a:pt x="2658092" y="0"/>
                </a:lnTo>
                <a:lnTo>
                  <a:pt x="1597669" y="480924"/>
                </a:lnTo>
                <a:lnTo>
                  <a:pt x="0" y="480924"/>
                </a:lnTo>
                <a:lnTo>
                  <a:pt x="1060423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3" name="フリーフォーム: 図形 132">
            <a:extLst>
              <a:ext uri="{FF2B5EF4-FFF2-40B4-BE49-F238E27FC236}">
                <a16:creationId xmlns:a16="http://schemas.microsoft.com/office/drawing/2014/main" id="{AE0399DE-DCB2-2632-5F7F-EF66C0BBE778}"/>
              </a:ext>
            </a:extLst>
          </p:cNvPr>
          <p:cNvSpPr/>
          <p:nvPr/>
        </p:nvSpPr>
        <p:spPr>
          <a:xfrm>
            <a:off x="992561" y="5478388"/>
            <a:ext cx="2016225" cy="480924"/>
          </a:xfrm>
          <a:custGeom>
            <a:avLst/>
            <a:gdLst>
              <a:gd name="connsiteX0" fmla="*/ 0 w 2016225"/>
              <a:gd name="connsiteY0" fmla="*/ 0 h 480924"/>
              <a:gd name="connsiteX1" fmla="*/ 1858515 w 2016225"/>
              <a:gd name="connsiteY1" fmla="*/ 0 h 480924"/>
              <a:gd name="connsiteX2" fmla="*/ 2016225 w 2016225"/>
              <a:gd name="connsiteY2" fmla="*/ 480924 h 480924"/>
              <a:gd name="connsiteX3" fmla="*/ 157709 w 2016225"/>
              <a:gd name="connsiteY3" fmla="*/ 480924 h 480924"/>
              <a:gd name="connsiteX4" fmla="*/ 0 w 2016225"/>
              <a:gd name="connsiteY4" fmla="*/ 0 h 480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6225" h="480924">
                <a:moveTo>
                  <a:pt x="0" y="0"/>
                </a:moveTo>
                <a:lnTo>
                  <a:pt x="1858515" y="0"/>
                </a:lnTo>
                <a:lnTo>
                  <a:pt x="2016225" y="480924"/>
                </a:lnTo>
                <a:lnTo>
                  <a:pt x="157709" y="48092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2" name="フリーフォーム: 図形 131">
            <a:extLst>
              <a:ext uri="{FF2B5EF4-FFF2-40B4-BE49-F238E27FC236}">
                <a16:creationId xmlns:a16="http://schemas.microsoft.com/office/drawing/2014/main" id="{2C26E2DC-564F-01F8-9C9B-660C6CF29C19}"/>
              </a:ext>
            </a:extLst>
          </p:cNvPr>
          <p:cNvSpPr/>
          <p:nvPr/>
        </p:nvSpPr>
        <p:spPr>
          <a:xfrm>
            <a:off x="3753247" y="5478388"/>
            <a:ext cx="2658092" cy="480924"/>
          </a:xfrm>
          <a:custGeom>
            <a:avLst/>
            <a:gdLst>
              <a:gd name="connsiteX0" fmla="*/ 0 w 2658092"/>
              <a:gd name="connsiteY0" fmla="*/ 0 h 480924"/>
              <a:gd name="connsiteX1" fmla="*/ 1903888 w 2658092"/>
              <a:gd name="connsiteY1" fmla="*/ 0 h 480924"/>
              <a:gd name="connsiteX2" fmla="*/ 2658092 w 2658092"/>
              <a:gd name="connsiteY2" fmla="*/ 480924 h 480924"/>
              <a:gd name="connsiteX3" fmla="*/ 754204 w 2658092"/>
              <a:gd name="connsiteY3" fmla="*/ 480924 h 480924"/>
              <a:gd name="connsiteX4" fmla="*/ 0 w 2658092"/>
              <a:gd name="connsiteY4" fmla="*/ 0 h 480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8092" h="480924">
                <a:moveTo>
                  <a:pt x="0" y="0"/>
                </a:moveTo>
                <a:lnTo>
                  <a:pt x="1903888" y="0"/>
                </a:lnTo>
                <a:lnTo>
                  <a:pt x="2658092" y="480924"/>
                </a:lnTo>
                <a:lnTo>
                  <a:pt x="754204" y="48092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1" name="フリーフォーム: 図形 130">
            <a:extLst>
              <a:ext uri="{FF2B5EF4-FFF2-40B4-BE49-F238E27FC236}">
                <a16:creationId xmlns:a16="http://schemas.microsoft.com/office/drawing/2014/main" id="{14EFBEAE-0664-95BF-D392-15EF9D8F727E}"/>
              </a:ext>
            </a:extLst>
          </p:cNvPr>
          <p:cNvSpPr/>
          <p:nvPr/>
        </p:nvSpPr>
        <p:spPr>
          <a:xfrm>
            <a:off x="6825208" y="5478388"/>
            <a:ext cx="2658092" cy="480924"/>
          </a:xfrm>
          <a:custGeom>
            <a:avLst/>
            <a:gdLst>
              <a:gd name="connsiteX0" fmla="*/ 0 w 2658092"/>
              <a:gd name="connsiteY0" fmla="*/ 0 h 480924"/>
              <a:gd name="connsiteX1" fmla="*/ 1597669 w 2658092"/>
              <a:gd name="connsiteY1" fmla="*/ 0 h 480924"/>
              <a:gd name="connsiteX2" fmla="*/ 2658092 w 2658092"/>
              <a:gd name="connsiteY2" fmla="*/ 480924 h 480924"/>
              <a:gd name="connsiteX3" fmla="*/ 1060423 w 2658092"/>
              <a:gd name="connsiteY3" fmla="*/ 480924 h 480924"/>
              <a:gd name="connsiteX4" fmla="*/ 0 w 2658092"/>
              <a:gd name="connsiteY4" fmla="*/ 0 h 480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8092" h="480924">
                <a:moveTo>
                  <a:pt x="0" y="0"/>
                </a:moveTo>
                <a:lnTo>
                  <a:pt x="1597669" y="0"/>
                </a:lnTo>
                <a:lnTo>
                  <a:pt x="2658092" y="480924"/>
                </a:lnTo>
                <a:lnTo>
                  <a:pt x="1060423" y="48092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1884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6CDF36-8D7A-F3B6-C386-CCCB14A49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7509CDC-EB21-3213-6EED-133DEEB67025}"/>
              </a:ext>
            </a:extLst>
          </p:cNvPr>
          <p:cNvSpPr txBox="1"/>
          <p:nvPr/>
        </p:nvSpPr>
        <p:spPr>
          <a:xfrm>
            <a:off x="4283603" y="2118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平行四辺形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98EA82E5-7A11-FB4C-B64A-4DC34372B266}"/>
              </a:ext>
            </a:extLst>
          </p:cNvPr>
          <p:cNvSpPr/>
          <p:nvPr/>
        </p:nvSpPr>
        <p:spPr>
          <a:xfrm>
            <a:off x="5178313" y="672609"/>
            <a:ext cx="1008112" cy="2658090"/>
          </a:xfrm>
          <a:custGeom>
            <a:avLst/>
            <a:gdLst>
              <a:gd name="connsiteX0" fmla="*/ 0 w 1008112"/>
              <a:gd name="connsiteY0" fmla="*/ 0 h 2658090"/>
              <a:gd name="connsiteX1" fmla="*/ 1008112 w 1008112"/>
              <a:gd name="connsiteY1" fmla="*/ 862178 h 2658090"/>
              <a:gd name="connsiteX2" fmla="*/ 1008112 w 1008112"/>
              <a:gd name="connsiteY2" fmla="*/ 2658090 h 2658090"/>
              <a:gd name="connsiteX3" fmla="*/ 0 w 1008112"/>
              <a:gd name="connsiteY3" fmla="*/ 1795912 h 2658090"/>
              <a:gd name="connsiteX4" fmla="*/ 0 w 1008112"/>
              <a:gd name="connsiteY4" fmla="*/ 0 h 2658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12" h="2658090">
                <a:moveTo>
                  <a:pt x="0" y="0"/>
                </a:moveTo>
                <a:lnTo>
                  <a:pt x="1008112" y="862178"/>
                </a:lnTo>
                <a:lnTo>
                  <a:pt x="1008112" y="2658090"/>
                </a:lnTo>
                <a:lnTo>
                  <a:pt x="0" y="17959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9A657D33-32A9-2DCC-DE23-9472EFD351F6}"/>
              </a:ext>
            </a:extLst>
          </p:cNvPr>
          <p:cNvSpPr/>
          <p:nvPr/>
        </p:nvSpPr>
        <p:spPr>
          <a:xfrm>
            <a:off x="8250273" y="672609"/>
            <a:ext cx="1008112" cy="2658091"/>
          </a:xfrm>
          <a:custGeom>
            <a:avLst/>
            <a:gdLst>
              <a:gd name="connsiteX0" fmla="*/ 0 w 1008112"/>
              <a:gd name="connsiteY0" fmla="*/ 0 h 2658091"/>
              <a:gd name="connsiteX1" fmla="*/ 1008112 w 1008112"/>
              <a:gd name="connsiteY1" fmla="*/ 1663797 h 2658091"/>
              <a:gd name="connsiteX2" fmla="*/ 1008112 w 1008112"/>
              <a:gd name="connsiteY2" fmla="*/ 2658091 h 2658091"/>
              <a:gd name="connsiteX3" fmla="*/ 0 w 1008112"/>
              <a:gd name="connsiteY3" fmla="*/ 994294 h 2658091"/>
              <a:gd name="connsiteX4" fmla="*/ 0 w 1008112"/>
              <a:gd name="connsiteY4" fmla="*/ 0 h 265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12" h="2658091">
                <a:moveTo>
                  <a:pt x="0" y="0"/>
                </a:moveTo>
                <a:lnTo>
                  <a:pt x="1008112" y="1663797"/>
                </a:lnTo>
                <a:lnTo>
                  <a:pt x="1008112" y="2658091"/>
                </a:lnTo>
                <a:lnTo>
                  <a:pt x="0" y="99429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E83C672A-4EFF-AB9A-71B3-DEED378A1FF5}"/>
              </a:ext>
            </a:extLst>
          </p:cNvPr>
          <p:cNvSpPr/>
          <p:nvPr/>
        </p:nvSpPr>
        <p:spPr>
          <a:xfrm>
            <a:off x="7050573" y="690095"/>
            <a:ext cx="1008112" cy="2658092"/>
          </a:xfrm>
          <a:custGeom>
            <a:avLst/>
            <a:gdLst>
              <a:gd name="connsiteX0" fmla="*/ 1008112 w 1008112"/>
              <a:gd name="connsiteY0" fmla="*/ 0 h 2658092"/>
              <a:gd name="connsiteX1" fmla="*/ 1008112 w 1008112"/>
              <a:gd name="connsiteY1" fmla="*/ 994295 h 2658092"/>
              <a:gd name="connsiteX2" fmla="*/ 0 w 1008112"/>
              <a:gd name="connsiteY2" fmla="*/ 2658092 h 2658092"/>
              <a:gd name="connsiteX3" fmla="*/ 0 w 1008112"/>
              <a:gd name="connsiteY3" fmla="*/ 1663798 h 2658092"/>
              <a:gd name="connsiteX4" fmla="*/ 1008112 w 1008112"/>
              <a:gd name="connsiteY4" fmla="*/ 0 h 265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12" h="2658092">
                <a:moveTo>
                  <a:pt x="1008112" y="0"/>
                </a:moveTo>
                <a:lnTo>
                  <a:pt x="1008112" y="994295"/>
                </a:lnTo>
                <a:lnTo>
                  <a:pt x="0" y="2658092"/>
                </a:lnTo>
                <a:lnTo>
                  <a:pt x="0" y="1663798"/>
                </a:lnTo>
                <a:lnTo>
                  <a:pt x="1008112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7E272F6F-FCFF-209B-7931-328E18AB2FD0}"/>
              </a:ext>
            </a:extLst>
          </p:cNvPr>
          <p:cNvSpPr/>
          <p:nvPr/>
        </p:nvSpPr>
        <p:spPr>
          <a:xfrm>
            <a:off x="3978615" y="690096"/>
            <a:ext cx="1008111" cy="2658090"/>
          </a:xfrm>
          <a:custGeom>
            <a:avLst/>
            <a:gdLst>
              <a:gd name="connsiteX0" fmla="*/ 1008111 w 1008111"/>
              <a:gd name="connsiteY0" fmla="*/ 0 h 2658090"/>
              <a:gd name="connsiteX1" fmla="*/ 1008111 w 1008111"/>
              <a:gd name="connsiteY1" fmla="*/ 1795913 h 2658090"/>
              <a:gd name="connsiteX2" fmla="*/ 0 w 1008111"/>
              <a:gd name="connsiteY2" fmla="*/ 2658090 h 2658090"/>
              <a:gd name="connsiteX3" fmla="*/ 0 w 1008111"/>
              <a:gd name="connsiteY3" fmla="*/ 862177 h 2658090"/>
              <a:gd name="connsiteX4" fmla="*/ 1008111 w 1008111"/>
              <a:gd name="connsiteY4" fmla="*/ 0 h 2658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11" h="2658090">
                <a:moveTo>
                  <a:pt x="1008111" y="0"/>
                </a:moveTo>
                <a:lnTo>
                  <a:pt x="1008111" y="1795913"/>
                </a:lnTo>
                <a:lnTo>
                  <a:pt x="0" y="2658090"/>
                </a:lnTo>
                <a:lnTo>
                  <a:pt x="0" y="862177"/>
                </a:lnTo>
                <a:lnTo>
                  <a:pt x="1008111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CE1A524C-48BE-705A-B0F7-10B0E176B9EE}"/>
              </a:ext>
            </a:extLst>
          </p:cNvPr>
          <p:cNvSpPr/>
          <p:nvPr/>
        </p:nvSpPr>
        <p:spPr>
          <a:xfrm>
            <a:off x="2096693" y="993543"/>
            <a:ext cx="1008112" cy="2016223"/>
          </a:xfrm>
          <a:custGeom>
            <a:avLst/>
            <a:gdLst>
              <a:gd name="connsiteX0" fmla="*/ 0 w 1008112"/>
              <a:gd name="connsiteY0" fmla="*/ 0 h 2016223"/>
              <a:gd name="connsiteX1" fmla="*/ 1008112 w 1008112"/>
              <a:gd name="connsiteY1" fmla="*/ 330590 h 2016223"/>
              <a:gd name="connsiteX2" fmla="*/ 1008112 w 1008112"/>
              <a:gd name="connsiteY2" fmla="*/ 2016223 h 2016223"/>
              <a:gd name="connsiteX3" fmla="*/ 0 w 1008112"/>
              <a:gd name="connsiteY3" fmla="*/ 1685633 h 2016223"/>
              <a:gd name="connsiteX4" fmla="*/ 0 w 1008112"/>
              <a:gd name="connsiteY4" fmla="*/ 0 h 2016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12" h="2016223">
                <a:moveTo>
                  <a:pt x="0" y="0"/>
                </a:moveTo>
                <a:lnTo>
                  <a:pt x="1008112" y="330590"/>
                </a:lnTo>
                <a:lnTo>
                  <a:pt x="1008112" y="2016223"/>
                </a:lnTo>
                <a:lnTo>
                  <a:pt x="0" y="1685633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1885F752-2589-2B89-AA31-1E16F72281CE}"/>
              </a:ext>
            </a:extLst>
          </p:cNvPr>
          <p:cNvSpPr/>
          <p:nvPr/>
        </p:nvSpPr>
        <p:spPr>
          <a:xfrm>
            <a:off x="896993" y="1011030"/>
            <a:ext cx="1008112" cy="2016223"/>
          </a:xfrm>
          <a:custGeom>
            <a:avLst/>
            <a:gdLst>
              <a:gd name="connsiteX0" fmla="*/ 1008112 w 1008112"/>
              <a:gd name="connsiteY0" fmla="*/ 0 h 2016223"/>
              <a:gd name="connsiteX1" fmla="*/ 1008112 w 1008112"/>
              <a:gd name="connsiteY1" fmla="*/ 1685633 h 2016223"/>
              <a:gd name="connsiteX2" fmla="*/ 0 w 1008112"/>
              <a:gd name="connsiteY2" fmla="*/ 2016223 h 2016223"/>
              <a:gd name="connsiteX3" fmla="*/ 0 w 1008112"/>
              <a:gd name="connsiteY3" fmla="*/ 330590 h 2016223"/>
              <a:gd name="connsiteX4" fmla="*/ 1008112 w 1008112"/>
              <a:gd name="connsiteY4" fmla="*/ 0 h 2016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112" h="2016223">
                <a:moveTo>
                  <a:pt x="1008112" y="0"/>
                </a:moveTo>
                <a:lnTo>
                  <a:pt x="1008112" y="1685633"/>
                </a:lnTo>
                <a:lnTo>
                  <a:pt x="0" y="2016223"/>
                </a:lnTo>
                <a:lnTo>
                  <a:pt x="0" y="330590"/>
                </a:lnTo>
                <a:lnTo>
                  <a:pt x="1008112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70767B2F-E321-C6A2-02F5-5128B3F5D99F}"/>
              </a:ext>
            </a:extLst>
          </p:cNvPr>
          <p:cNvSpPr/>
          <p:nvPr/>
        </p:nvSpPr>
        <p:spPr>
          <a:xfrm>
            <a:off x="5441907" y="3770679"/>
            <a:ext cx="480924" cy="2658091"/>
          </a:xfrm>
          <a:custGeom>
            <a:avLst/>
            <a:gdLst>
              <a:gd name="connsiteX0" fmla="*/ 0 w 480924"/>
              <a:gd name="connsiteY0" fmla="*/ 0 h 2658091"/>
              <a:gd name="connsiteX1" fmla="*/ 480924 w 480924"/>
              <a:gd name="connsiteY1" fmla="*/ 754203 h 2658091"/>
              <a:gd name="connsiteX2" fmla="*/ 480924 w 480924"/>
              <a:gd name="connsiteY2" fmla="*/ 2658091 h 2658091"/>
              <a:gd name="connsiteX3" fmla="*/ 0 w 480924"/>
              <a:gd name="connsiteY3" fmla="*/ 1903887 h 2658091"/>
              <a:gd name="connsiteX4" fmla="*/ 0 w 480924"/>
              <a:gd name="connsiteY4" fmla="*/ 0 h 265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924" h="2658091">
                <a:moveTo>
                  <a:pt x="0" y="0"/>
                </a:moveTo>
                <a:lnTo>
                  <a:pt x="480924" y="754203"/>
                </a:lnTo>
                <a:lnTo>
                  <a:pt x="480924" y="2658091"/>
                </a:lnTo>
                <a:lnTo>
                  <a:pt x="0" y="190388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7D85028E-E8B9-FDFA-8A6D-D8D30B573F31}"/>
              </a:ext>
            </a:extLst>
          </p:cNvPr>
          <p:cNvSpPr/>
          <p:nvPr/>
        </p:nvSpPr>
        <p:spPr>
          <a:xfrm>
            <a:off x="8513867" y="3770679"/>
            <a:ext cx="480924" cy="2658092"/>
          </a:xfrm>
          <a:custGeom>
            <a:avLst/>
            <a:gdLst>
              <a:gd name="connsiteX0" fmla="*/ 0 w 480924"/>
              <a:gd name="connsiteY0" fmla="*/ 0 h 2658092"/>
              <a:gd name="connsiteX1" fmla="*/ 480924 w 480924"/>
              <a:gd name="connsiteY1" fmla="*/ 1060423 h 2658092"/>
              <a:gd name="connsiteX2" fmla="*/ 480924 w 480924"/>
              <a:gd name="connsiteY2" fmla="*/ 2658092 h 2658092"/>
              <a:gd name="connsiteX3" fmla="*/ 0 w 480924"/>
              <a:gd name="connsiteY3" fmla="*/ 1597669 h 2658092"/>
              <a:gd name="connsiteX4" fmla="*/ 0 w 480924"/>
              <a:gd name="connsiteY4" fmla="*/ 0 h 265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924" h="2658092">
                <a:moveTo>
                  <a:pt x="0" y="0"/>
                </a:moveTo>
                <a:lnTo>
                  <a:pt x="480924" y="1060423"/>
                </a:lnTo>
                <a:lnTo>
                  <a:pt x="480924" y="2658092"/>
                </a:lnTo>
                <a:lnTo>
                  <a:pt x="0" y="159766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1826499A-D79F-F3FF-3678-AA7E12B01962}"/>
              </a:ext>
            </a:extLst>
          </p:cNvPr>
          <p:cNvSpPr/>
          <p:nvPr/>
        </p:nvSpPr>
        <p:spPr>
          <a:xfrm>
            <a:off x="4242206" y="3788167"/>
            <a:ext cx="480924" cy="2658092"/>
          </a:xfrm>
          <a:custGeom>
            <a:avLst/>
            <a:gdLst>
              <a:gd name="connsiteX0" fmla="*/ 480924 w 480924"/>
              <a:gd name="connsiteY0" fmla="*/ 0 h 2658092"/>
              <a:gd name="connsiteX1" fmla="*/ 480924 w 480924"/>
              <a:gd name="connsiteY1" fmla="*/ 1903888 h 2658092"/>
              <a:gd name="connsiteX2" fmla="*/ 0 w 480924"/>
              <a:gd name="connsiteY2" fmla="*/ 2658092 h 2658092"/>
              <a:gd name="connsiteX3" fmla="*/ 0 w 480924"/>
              <a:gd name="connsiteY3" fmla="*/ 754204 h 2658092"/>
              <a:gd name="connsiteX4" fmla="*/ 480924 w 480924"/>
              <a:gd name="connsiteY4" fmla="*/ 0 h 265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924" h="2658092">
                <a:moveTo>
                  <a:pt x="480924" y="0"/>
                </a:moveTo>
                <a:lnTo>
                  <a:pt x="480924" y="1903888"/>
                </a:lnTo>
                <a:lnTo>
                  <a:pt x="0" y="2658092"/>
                </a:lnTo>
                <a:lnTo>
                  <a:pt x="0" y="754204"/>
                </a:lnTo>
                <a:lnTo>
                  <a:pt x="4809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71AC1A03-C496-A87B-64B5-F4F3A535B533}"/>
              </a:ext>
            </a:extLst>
          </p:cNvPr>
          <p:cNvSpPr/>
          <p:nvPr/>
        </p:nvSpPr>
        <p:spPr>
          <a:xfrm>
            <a:off x="7314167" y="3788167"/>
            <a:ext cx="480924" cy="2658092"/>
          </a:xfrm>
          <a:custGeom>
            <a:avLst/>
            <a:gdLst>
              <a:gd name="connsiteX0" fmla="*/ 480924 w 480924"/>
              <a:gd name="connsiteY0" fmla="*/ 0 h 2658092"/>
              <a:gd name="connsiteX1" fmla="*/ 480924 w 480924"/>
              <a:gd name="connsiteY1" fmla="*/ 1597669 h 2658092"/>
              <a:gd name="connsiteX2" fmla="*/ 0 w 480924"/>
              <a:gd name="connsiteY2" fmla="*/ 2658092 h 2658092"/>
              <a:gd name="connsiteX3" fmla="*/ 0 w 480924"/>
              <a:gd name="connsiteY3" fmla="*/ 1060423 h 2658092"/>
              <a:gd name="connsiteX4" fmla="*/ 480924 w 480924"/>
              <a:gd name="connsiteY4" fmla="*/ 0 h 265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924" h="2658092">
                <a:moveTo>
                  <a:pt x="480924" y="0"/>
                </a:moveTo>
                <a:lnTo>
                  <a:pt x="480924" y="1597669"/>
                </a:lnTo>
                <a:lnTo>
                  <a:pt x="0" y="2658092"/>
                </a:lnTo>
                <a:lnTo>
                  <a:pt x="0" y="1060423"/>
                </a:lnTo>
                <a:lnTo>
                  <a:pt x="4809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351D53BC-7785-D4E7-B00C-935820C4FBD1}"/>
              </a:ext>
            </a:extLst>
          </p:cNvPr>
          <p:cNvSpPr/>
          <p:nvPr/>
        </p:nvSpPr>
        <p:spPr>
          <a:xfrm>
            <a:off x="2360287" y="4091613"/>
            <a:ext cx="480924" cy="2016224"/>
          </a:xfrm>
          <a:custGeom>
            <a:avLst/>
            <a:gdLst>
              <a:gd name="connsiteX0" fmla="*/ 0 w 480924"/>
              <a:gd name="connsiteY0" fmla="*/ 0 h 2016224"/>
              <a:gd name="connsiteX1" fmla="*/ 480924 w 480924"/>
              <a:gd name="connsiteY1" fmla="*/ 157709 h 2016224"/>
              <a:gd name="connsiteX2" fmla="*/ 480924 w 480924"/>
              <a:gd name="connsiteY2" fmla="*/ 2016224 h 2016224"/>
              <a:gd name="connsiteX3" fmla="*/ 0 w 480924"/>
              <a:gd name="connsiteY3" fmla="*/ 1858515 h 2016224"/>
              <a:gd name="connsiteX4" fmla="*/ 0 w 480924"/>
              <a:gd name="connsiteY4" fmla="*/ 0 h 2016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924" h="2016224">
                <a:moveTo>
                  <a:pt x="0" y="0"/>
                </a:moveTo>
                <a:lnTo>
                  <a:pt x="480924" y="157709"/>
                </a:lnTo>
                <a:lnTo>
                  <a:pt x="480924" y="2016224"/>
                </a:lnTo>
                <a:lnTo>
                  <a:pt x="0" y="185851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1023684D-37FB-3A06-06D8-9C2204E485E4}"/>
              </a:ext>
            </a:extLst>
          </p:cNvPr>
          <p:cNvSpPr/>
          <p:nvPr/>
        </p:nvSpPr>
        <p:spPr>
          <a:xfrm>
            <a:off x="1160587" y="4109100"/>
            <a:ext cx="480924" cy="2016225"/>
          </a:xfrm>
          <a:custGeom>
            <a:avLst/>
            <a:gdLst>
              <a:gd name="connsiteX0" fmla="*/ 480924 w 480924"/>
              <a:gd name="connsiteY0" fmla="*/ 0 h 2016225"/>
              <a:gd name="connsiteX1" fmla="*/ 480924 w 480924"/>
              <a:gd name="connsiteY1" fmla="*/ 1858515 h 2016225"/>
              <a:gd name="connsiteX2" fmla="*/ 0 w 480924"/>
              <a:gd name="connsiteY2" fmla="*/ 2016225 h 2016225"/>
              <a:gd name="connsiteX3" fmla="*/ 0 w 480924"/>
              <a:gd name="connsiteY3" fmla="*/ 157709 h 2016225"/>
              <a:gd name="connsiteX4" fmla="*/ 480924 w 480924"/>
              <a:gd name="connsiteY4" fmla="*/ 0 h 201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924" h="2016225">
                <a:moveTo>
                  <a:pt x="480924" y="0"/>
                </a:moveTo>
                <a:lnTo>
                  <a:pt x="480924" y="1858515"/>
                </a:lnTo>
                <a:lnTo>
                  <a:pt x="0" y="2016225"/>
                </a:lnTo>
                <a:lnTo>
                  <a:pt x="0" y="157709"/>
                </a:lnTo>
                <a:lnTo>
                  <a:pt x="48092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7177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zu077_平行四辺形</dc:title>
  <dc:subject>zu077_平行四辺形</dc:subject>
  <dc:creator>ぱわぽすけ</dc:creator>
  <cp:revision>1</cp:revision>
  <dcterms:created xsi:type="dcterms:W3CDTF">2014-10-29T04:47:26Z</dcterms:created>
  <dcterms:modified xsi:type="dcterms:W3CDTF">2025-04-03T10:04:59Z</dcterms:modified>
  <cp:version>1</cp:version>
</cp:coreProperties>
</file>