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592" r:id="rId2"/>
    <p:sldId id="593" r:id="rId3"/>
  </p:sldIdLst>
  <p:sldSz cx="9906000" cy="6858000" type="A4"/>
  <p:notesSz cx="9144000" cy="6858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99"/>
    <a:srgbClr val="008080"/>
    <a:srgbClr val="FFFF99"/>
    <a:srgbClr val="FFCC00"/>
    <a:srgbClr val="FF0066"/>
    <a:srgbClr val="FFCCCC"/>
    <a:srgbClr val="FF0000"/>
    <a:srgbClr val="3333FF"/>
    <a:srgbClr val="99CCFF"/>
    <a:srgbClr val="33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4911" autoAdjust="0"/>
    <p:restoredTop sz="94660"/>
  </p:normalViewPr>
  <p:slideViewPr>
    <p:cSldViewPr>
      <p:cViewPr varScale="1">
        <p:scale>
          <a:sx n="72" d="100"/>
          <a:sy n="72" d="100"/>
        </p:scale>
        <p:origin x="210" y="294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BDD9C7F3-390D-F00F-6186-F229268DBB64}"/>
              </a:ext>
            </a:extLst>
          </p:cNvPr>
          <p:cNvSpPr/>
          <p:nvPr userDrawn="1"/>
        </p:nvSpPr>
        <p:spPr>
          <a:xfrm>
            <a:off x="560512" y="548680"/>
            <a:ext cx="9035180" cy="60173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811877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  <a:prstGeom prst="rect">
            <a:avLst/>
          </a:prstGeom>
        </p:spPr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/>
              <a:t>マスタ サブタイトルの書式設定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2B14E57E-9EE1-46A6-9971-15BC155902F6}" type="datetimeFigureOut">
              <a:rPr kumimoji="1" lang="ja-JP" altLang="en-US" smtClean="0"/>
              <a:pPr/>
              <a:t>2025/4/2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825BF7EA-B4C7-401C-B803-22F09B3CA0C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503310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正方形/長方形 7"/>
          <p:cNvSpPr/>
          <p:nvPr userDrawn="1"/>
        </p:nvSpPr>
        <p:spPr>
          <a:xfrm>
            <a:off x="632520" y="620688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正方形/長方形 8"/>
          <p:cNvSpPr/>
          <p:nvPr userDrawn="1"/>
        </p:nvSpPr>
        <p:spPr>
          <a:xfrm>
            <a:off x="3704193" y="620688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正方形/長方形 9"/>
          <p:cNvSpPr/>
          <p:nvPr userDrawn="1"/>
        </p:nvSpPr>
        <p:spPr>
          <a:xfrm>
            <a:off x="6781105" y="620688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正方形/長方形 10"/>
          <p:cNvSpPr/>
          <p:nvPr userDrawn="1"/>
        </p:nvSpPr>
        <p:spPr>
          <a:xfrm>
            <a:off x="632520" y="3717032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正方形/長方形 11"/>
          <p:cNvSpPr/>
          <p:nvPr userDrawn="1"/>
        </p:nvSpPr>
        <p:spPr>
          <a:xfrm>
            <a:off x="3704193" y="3717032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正方形/長方形 12"/>
          <p:cNvSpPr/>
          <p:nvPr userDrawn="1"/>
        </p:nvSpPr>
        <p:spPr>
          <a:xfrm>
            <a:off x="6781105" y="3717032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600C0FDD-0339-7EE7-DE1A-B0D9953BD5D2}"/>
              </a:ext>
            </a:extLst>
          </p:cNvPr>
          <p:cNvSpPr txBox="1"/>
          <p:nvPr userDrawn="1"/>
        </p:nvSpPr>
        <p:spPr>
          <a:xfrm>
            <a:off x="7843478" y="6627168"/>
            <a:ext cx="204575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kumimoji="1" lang="en-US" altLang="ja-JP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©2025</a:t>
            </a:r>
            <a:r>
              <a:rPr kumimoji="1" lang="ja-JP" altLang="en-US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kumimoji="1" lang="en-US" altLang="ja-JP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https://pawaposuke.com</a:t>
            </a:r>
            <a:endParaRPr kumimoji="1" lang="ja-JP" altLang="en-US" sz="9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55" r:id="rId3"/>
    <p:sldLayoutId id="2147483657" r:id="rId4"/>
    <p:sldLayoutId id="2147483661" r:id="rId5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46BB87C-7CF5-2EED-CD59-FB5CFA7563D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Freeform 36">
            <a:extLst>
              <a:ext uri="{FF2B5EF4-FFF2-40B4-BE49-F238E27FC236}">
                <a16:creationId xmlns:a16="http://schemas.microsoft.com/office/drawing/2014/main" id="{A34828B7-F664-DD08-499D-772EB3DC7496}"/>
              </a:ext>
            </a:extLst>
          </p:cNvPr>
          <p:cNvSpPr>
            <a:spLocks/>
          </p:cNvSpPr>
          <p:nvPr/>
        </p:nvSpPr>
        <p:spPr bwMode="auto">
          <a:xfrm>
            <a:off x="773918" y="809625"/>
            <a:ext cx="2448004" cy="2395916"/>
          </a:xfrm>
          <a:custGeom>
            <a:avLst/>
            <a:gdLst>
              <a:gd name="T0" fmla="*/ 225 w 470"/>
              <a:gd name="T1" fmla="*/ 13 h 459"/>
              <a:gd name="T2" fmla="*/ 237 w 470"/>
              <a:gd name="T3" fmla="*/ 2 h 459"/>
              <a:gd name="T4" fmla="*/ 251 w 470"/>
              <a:gd name="T5" fmla="*/ 50 h 459"/>
              <a:gd name="T6" fmla="*/ 261 w 470"/>
              <a:gd name="T7" fmla="*/ 83 h 459"/>
              <a:gd name="T8" fmla="*/ 287 w 470"/>
              <a:gd name="T9" fmla="*/ 113 h 459"/>
              <a:gd name="T10" fmla="*/ 321 w 470"/>
              <a:gd name="T11" fmla="*/ 124 h 459"/>
              <a:gd name="T12" fmla="*/ 362 w 470"/>
              <a:gd name="T13" fmla="*/ 115 h 459"/>
              <a:gd name="T14" fmla="*/ 408 w 470"/>
              <a:gd name="T15" fmla="*/ 93 h 459"/>
              <a:gd name="T16" fmla="*/ 424 w 470"/>
              <a:gd name="T17" fmla="*/ 94 h 459"/>
              <a:gd name="T18" fmla="*/ 394 w 470"/>
              <a:gd name="T19" fmla="*/ 135 h 459"/>
              <a:gd name="T20" fmla="*/ 375 w 470"/>
              <a:gd name="T21" fmla="*/ 164 h 459"/>
              <a:gd name="T22" fmla="*/ 368 w 470"/>
              <a:gd name="T23" fmla="*/ 202 h 459"/>
              <a:gd name="T24" fmla="*/ 380 w 470"/>
              <a:gd name="T25" fmla="*/ 236 h 459"/>
              <a:gd name="T26" fmla="*/ 413 w 470"/>
              <a:gd name="T27" fmla="*/ 264 h 459"/>
              <a:gd name="T28" fmla="*/ 459 w 470"/>
              <a:gd name="T29" fmla="*/ 284 h 459"/>
              <a:gd name="T30" fmla="*/ 468 w 470"/>
              <a:gd name="T31" fmla="*/ 298 h 459"/>
              <a:gd name="T32" fmla="*/ 417 w 470"/>
              <a:gd name="T33" fmla="*/ 301 h 459"/>
              <a:gd name="T34" fmla="*/ 383 w 470"/>
              <a:gd name="T35" fmla="*/ 304 h 459"/>
              <a:gd name="T36" fmla="*/ 349 w 470"/>
              <a:gd name="T37" fmla="*/ 321 h 459"/>
              <a:gd name="T38" fmla="*/ 329 w 470"/>
              <a:gd name="T39" fmla="*/ 353 h 459"/>
              <a:gd name="T40" fmla="*/ 329 w 470"/>
              <a:gd name="T41" fmla="*/ 396 h 459"/>
              <a:gd name="T42" fmla="*/ 342 w 470"/>
              <a:gd name="T43" fmla="*/ 444 h 459"/>
              <a:gd name="T44" fmla="*/ 336 w 470"/>
              <a:gd name="T45" fmla="*/ 459 h 459"/>
              <a:gd name="T46" fmla="*/ 302 w 470"/>
              <a:gd name="T47" fmla="*/ 422 h 459"/>
              <a:gd name="T48" fmla="*/ 279 w 470"/>
              <a:gd name="T49" fmla="*/ 396 h 459"/>
              <a:gd name="T50" fmla="*/ 244 w 470"/>
              <a:gd name="T51" fmla="*/ 381 h 459"/>
              <a:gd name="T52" fmla="*/ 207 w 470"/>
              <a:gd name="T53" fmla="*/ 386 h 459"/>
              <a:gd name="T54" fmla="*/ 174 w 470"/>
              <a:gd name="T55" fmla="*/ 412 h 459"/>
              <a:gd name="T56" fmla="*/ 144 w 470"/>
              <a:gd name="T57" fmla="*/ 452 h 459"/>
              <a:gd name="T58" fmla="*/ 129 w 470"/>
              <a:gd name="T59" fmla="*/ 458 h 459"/>
              <a:gd name="T60" fmla="*/ 137 w 470"/>
              <a:gd name="T61" fmla="*/ 407 h 459"/>
              <a:gd name="T62" fmla="*/ 143 w 470"/>
              <a:gd name="T63" fmla="*/ 372 h 459"/>
              <a:gd name="T64" fmla="*/ 133 w 470"/>
              <a:gd name="T65" fmla="*/ 335 h 459"/>
              <a:gd name="T66" fmla="*/ 105 w 470"/>
              <a:gd name="T67" fmla="*/ 310 h 459"/>
              <a:gd name="T68" fmla="*/ 64 w 470"/>
              <a:gd name="T69" fmla="*/ 301 h 459"/>
              <a:gd name="T70" fmla="*/ 15 w 470"/>
              <a:gd name="T71" fmla="*/ 302 h 459"/>
              <a:gd name="T72" fmla="*/ 0 w 470"/>
              <a:gd name="T73" fmla="*/ 293 h 459"/>
              <a:gd name="T74" fmla="*/ 45 w 470"/>
              <a:gd name="T75" fmla="*/ 268 h 459"/>
              <a:gd name="T76" fmla="*/ 75 w 470"/>
              <a:gd name="T77" fmla="*/ 251 h 459"/>
              <a:gd name="T78" fmla="*/ 99 w 470"/>
              <a:gd name="T79" fmla="*/ 220 h 459"/>
              <a:gd name="T80" fmla="*/ 101 w 470"/>
              <a:gd name="T81" fmla="*/ 184 h 459"/>
              <a:gd name="T82" fmla="*/ 83 w 470"/>
              <a:gd name="T83" fmla="*/ 145 h 459"/>
              <a:gd name="T84" fmla="*/ 51 w 470"/>
              <a:gd name="T85" fmla="*/ 107 h 459"/>
              <a:gd name="T86" fmla="*/ 49 w 470"/>
              <a:gd name="T87" fmla="*/ 90 h 459"/>
              <a:gd name="T88" fmla="*/ 96 w 470"/>
              <a:gd name="T89" fmla="*/ 109 h 459"/>
              <a:gd name="T90" fmla="*/ 127 w 470"/>
              <a:gd name="T91" fmla="*/ 122 h 459"/>
              <a:gd name="T92" fmla="*/ 166 w 470"/>
              <a:gd name="T93" fmla="*/ 122 h 459"/>
              <a:gd name="T94" fmla="*/ 198 w 470"/>
              <a:gd name="T95" fmla="*/ 101 h 459"/>
              <a:gd name="T96" fmla="*/ 215 w 470"/>
              <a:gd name="T97" fmla="*/ 62 h 4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470" h="459">
                <a:moveTo>
                  <a:pt x="218" y="50"/>
                </a:moveTo>
                <a:lnTo>
                  <a:pt x="218" y="50"/>
                </a:lnTo>
                <a:lnTo>
                  <a:pt x="221" y="28"/>
                </a:lnTo>
                <a:lnTo>
                  <a:pt x="225" y="13"/>
                </a:lnTo>
                <a:lnTo>
                  <a:pt x="231" y="3"/>
                </a:lnTo>
                <a:lnTo>
                  <a:pt x="232" y="2"/>
                </a:lnTo>
                <a:lnTo>
                  <a:pt x="235" y="0"/>
                </a:lnTo>
                <a:lnTo>
                  <a:pt x="237" y="2"/>
                </a:lnTo>
                <a:lnTo>
                  <a:pt x="239" y="3"/>
                </a:lnTo>
                <a:lnTo>
                  <a:pt x="244" y="13"/>
                </a:lnTo>
                <a:lnTo>
                  <a:pt x="248" y="28"/>
                </a:lnTo>
                <a:lnTo>
                  <a:pt x="251" y="50"/>
                </a:lnTo>
                <a:lnTo>
                  <a:pt x="251" y="50"/>
                </a:lnTo>
                <a:lnTo>
                  <a:pt x="254" y="62"/>
                </a:lnTo>
                <a:lnTo>
                  <a:pt x="257" y="73"/>
                </a:lnTo>
                <a:lnTo>
                  <a:pt x="261" y="83"/>
                </a:lnTo>
                <a:lnTo>
                  <a:pt x="266" y="93"/>
                </a:lnTo>
                <a:lnTo>
                  <a:pt x="272" y="101"/>
                </a:lnTo>
                <a:lnTo>
                  <a:pt x="279" y="108"/>
                </a:lnTo>
                <a:lnTo>
                  <a:pt x="287" y="113"/>
                </a:lnTo>
                <a:lnTo>
                  <a:pt x="294" y="118"/>
                </a:lnTo>
                <a:lnTo>
                  <a:pt x="303" y="122"/>
                </a:lnTo>
                <a:lnTo>
                  <a:pt x="312" y="123"/>
                </a:lnTo>
                <a:lnTo>
                  <a:pt x="321" y="124"/>
                </a:lnTo>
                <a:lnTo>
                  <a:pt x="331" y="124"/>
                </a:lnTo>
                <a:lnTo>
                  <a:pt x="342" y="122"/>
                </a:lnTo>
                <a:lnTo>
                  <a:pt x="351" y="119"/>
                </a:lnTo>
                <a:lnTo>
                  <a:pt x="362" y="115"/>
                </a:lnTo>
                <a:lnTo>
                  <a:pt x="373" y="109"/>
                </a:lnTo>
                <a:lnTo>
                  <a:pt x="373" y="109"/>
                </a:lnTo>
                <a:lnTo>
                  <a:pt x="393" y="98"/>
                </a:lnTo>
                <a:lnTo>
                  <a:pt x="408" y="93"/>
                </a:lnTo>
                <a:lnTo>
                  <a:pt x="417" y="90"/>
                </a:lnTo>
                <a:lnTo>
                  <a:pt x="420" y="90"/>
                </a:lnTo>
                <a:lnTo>
                  <a:pt x="423" y="91"/>
                </a:lnTo>
                <a:lnTo>
                  <a:pt x="424" y="94"/>
                </a:lnTo>
                <a:lnTo>
                  <a:pt x="423" y="97"/>
                </a:lnTo>
                <a:lnTo>
                  <a:pt x="419" y="107"/>
                </a:lnTo>
                <a:lnTo>
                  <a:pt x="409" y="119"/>
                </a:lnTo>
                <a:lnTo>
                  <a:pt x="394" y="135"/>
                </a:lnTo>
                <a:lnTo>
                  <a:pt x="394" y="135"/>
                </a:lnTo>
                <a:lnTo>
                  <a:pt x="387" y="145"/>
                </a:lnTo>
                <a:lnTo>
                  <a:pt x="380" y="155"/>
                </a:lnTo>
                <a:lnTo>
                  <a:pt x="375" y="164"/>
                </a:lnTo>
                <a:lnTo>
                  <a:pt x="371" y="174"/>
                </a:lnTo>
                <a:lnTo>
                  <a:pt x="368" y="184"/>
                </a:lnTo>
                <a:lnTo>
                  <a:pt x="367" y="193"/>
                </a:lnTo>
                <a:lnTo>
                  <a:pt x="368" y="202"/>
                </a:lnTo>
                <a:lnTo>
                  <a:pt x="369" y="211"/>
                </a:lnTo>
                <a:lnTo>
                  <a:pt x="372" y="220"/>
                </a:lnTo>
                <a:lnTo>
                  <a:pt x="375" y="229"/>
                </a:lnTo>
                <a:lnTo>
                  <a:pt x="380" y="236"/>
                </a:lnTo>
                <a:lnTo>
                  <a:pt x="387" y="244"/>
                </a:lnTo>
                <a:lnTo>
                  <a:pt x="394" y="251"/>
                </a:lnTo>
                <a:lnTo>
                  <a:pt x="404" y="258"/>
                </a:lnTo>
                <a:lnTo>
                  <a:pt x="413" y="264"/>
                </a:lnTo>
                <a:lnTo>
                  <a:pt x="424" y="268"/>
                </a:lnTo>
                <a:lnTo>
                  <a:pt x="424" y="268"/>
                </a:lnTo>
                <a:lnTo>
                  <a:pt x="445" y="276"/>
                </a:lnTo>
                <a:lnTo>
                  <a:pt x="459" y="284"/>
                </a:lnTo>
                <a:lnTo>
                  <a:pt x="467" y="290"/>
                </a:lnTo>
                <a:lnTo>
                  <a:pt x="470" y="293"/>
                </a:lnTo>
                <a:lnTo>
                  <a:pt x="470" y="295"/>
                </a:lnTo>
                <a:lnTo>
                  <a:pt x="468" y="298"/>
                </a:lnTo>
                <a:lnTo>
                  <a:pt x="466" y="299"/>
                </a:lnTo>
                <a:lnTo>
                  <a:pt x="455" y="302"/>
                </a:lnTo>
                <a:lnTo>
                  <a:pt x="439" y="302"/>
                </a:lnTo>
                <a:lnTo>
                  <a:pt x="417" y="301"/>
                </a:lnTo>
                <a:lnTo>
                  <a:pt x="417" y="301"/>
                </a:lnTo>
                <a:lnTo>
                  <a:pt x="405" y="301"/>
                </a:lnTo>
                <a:lnTo>
                  <a:pt x="394" y="301"/>
                </a:lnTo>
                <a:lnTo>
                  <a:pt x="383" y="304"/>
                </a:lnTo>
                <a:lnTo>
                  <a:pt x="373" y="306"/>
                </a:lnTo>
                <a:lnTo>
                  <a:pt x="364" y="310"/>
                </a:lnTo>
                <a:lnTo>
                  <a:pt x="356" y="315"/>
                </a:lnTo>
                <a:lnTo>
                  <a:pt x="349" y="321"/>
                </a:lnTo>
                <a:lnTo>
                  <a:pt x="342" y="328"/>
                </a:lnTo>
                <a:lnTo>
                  <a:pt x="336" y="335"/>
                </a:lnTo>
                <a:lnTo>
                  <a:pt x="332" y="343"/>
                </a:lnTo>
                <a:lnTo>
                  <a:pt x="329" y="353"/>
                </a:lnTo>
                <a:lnTo>
                  <a:pt x="328" y="363"/>
                </a:lnTo>
                <a:lnTo>
                  <a:pt x="327" y="372"/>
                </a:lnTo>
                <a:lnTo>
                  <a:pt x="328" y="383"/>
                </a:lnTo>
                <a:lnTo>
                  <a:pt x="329" y="396"/>
                </a:lnTo>
                <a:lnTo>
                  <a:pt x="332" y="407"/>
                </a:lnTo>
                <a:lnTo>
                  <a:pt x="332" y="407"/>
                </a:lnTo>
                <a:lnTo>
                  <a:pt x="339" y="429"/>
                </a:lnTo>
                <a:lnTo>
                  <a:pt x="342" y="444"/>
                </a:lnTo>
                <a:lnTo>
                  <a:pt x="342" y="455"/>
                </a:lnTo>
                <a:lnTo>
                  <a:pt x="340" y="458"/>
                </a:lnTo>
                <a:lnTo>
                  <a:pt x="339" y="459"/>
                </a:lnTo>
                <a:lnTo>
                  <a:pt x="336" y="459"/>
                </a:lnTo>
                <a:lnTo>
                  <a:pt x="334" y="458"/>
                </a:lnTo>
                <a:lnTo>
                  <a:pt x="325" y="452"/>
                </a:lnTo>
                <a:lnTo>
                  <a:pt x="316" y="440"/>
                </a:lnTo>
                <a:lnTo>
                  <a:pt x="302" y="422"/>
                </a:lnTo>
                <a:lnTo>
                  <a:pt x="302" y="422"/>
                </a:lnTo>
                <a:lnTo>
                  <a:pt x="295" y="412"/>
                </a:lnTo>
                <a:lnTo>
                  <a:pt x="287" y="403"/>
                </a:lnTo>
                <a:lnTo>
                  <a:pt x="279" y="396"/>
                </a:lnTo>
                <a:lnTo>
                  <a:pt x="270" y="390"/>
                </a:lnTo>
                <a:lnTo>
                  <a:pt x="262" y="386"/>
                </a:lnTo>
                <a:lnTo>
                  <a:pt x="253" y="382"/>
                </a:lnTo>
                <a:lnTo>
                  <a:pt x="244" y="381"/>
                </a:lnTo>
                <a:lnTo>
                  <a:pt x="235" y="379"/>
                </a:lnTo>
                <a:lnTo>
                  <a:pt x="225" y="381"/>
                </a:lnTo>
                <a:lnTo>
                  <a:pt x="217" y="382"/>
                </a:lnTo>
                <a:lnTo>
                  <a:pt x="207" y="386"/>
                </a:lnTo>
                <a:lnTo>
                  <a:pt x="199" y="390"/>
                </a:lnTo>
                <a:lnTo>
                  <a:pt x="191" y="396"/>
                </a:lnTo>
                <a:lnTo>
                  <a:pt x="182" y="403"/>
                </a:lnTo>
                <a:lnTo>
                  <a:pt x="174" y="412"/>
                </a:lnTo>
                <a:lnTo>
                  <a:pt x="167" y="422"/>
                </a:lnTo>
                <a:lnTo>
                  <a:pt x="167" y="422"/>
                </a:lnTo>
                <a:lnTo>
                  <a:pt x="154" y="440"/>
                </a:lnTo>
                <a:lnTo>
                  <a:pt x="144" y="452"/>
                </a:lnTo>
                <a:lnTo>
                  <a:pt x="136" y="458"/>
                </a:lnTo>
                <a:lnTo>
                  <a:pt x="133" y="459"/>
                </a:lnTo>
                <a:lnTo>
                  <a:pt x="130" y="459"/>
                </a:lnTo>
                <a:lnTo>
                  <a:pt x="129" y="458"/>
                </a:lnTo>
                <a:lnTo>
                  <a:pt x="127" y="455"/>
                </a:lnTo>
                <a:lnTo>
                  <a:pt x="127" y="444"/>
                </a:lnTo>
                <a:lnTo>
                  <a:pt x="130" y="429"/>
                </a:lnTo>
                <a:lnTo>
                  <a:pt x="137" y="407"/>
                </a:lnTo>
                <a:lnTo>
                  <a:pt x="137" y="407"/>
                </a:lnTo>
                <a:lnTo>
                  <a:pt x="140" y="396"/>
                </a:lnTo>
                <a:lnTo>
                  <a:pt x="141" y="383"/>
                </a:lnTo>
                <a:lnTo>
                  <a:pt x="143" y="372"/>
                </a:lnTo>
                <a:lnTo>
                  <a:pt x="141" y="363"/>
                </a:lnTo>
                <a:lnTo>
                  <a:pt x="140" y="353"/>
                </a:lnTo>
                <a:lnTo>
                  <a:pt x="137" y="343"/>
                </a:lnTo>
                <a:lnTo>
                  <a:pt x="133" y="335"/>
                </a:lnTo>
                <a:lnTo>
                  <a:pt x="127" y="328"/>
                </a:lnTo>
                <a:lnTo>
                  <a:pt x="121" y="321"/>
                </a:lnTo>
                <a:lnTo>
                  <a:pt x="114" y="315"/>
                </a:lnTo>
                <a:lnTo>
                  <a:pt x="105" y="310"/>
                </a:lnTo>
                <a:lnTo>
                  <a:pt x="96" y="306"/>
                </a:lnTo>
                <a:lnTo>
                  <a:pt x="86" y="304"/>
                </a:lnTo>
                <a:lnTo>
                  <a:pt x="77" y="301"/>
                </a:lnTo>
                <a:lnTo>
                  <a:pt x="64" y="301"/>
                </a:lnTo>
                <a:lnTo>
                  <a:pt x="52" y="301"/>
                </a:lnTo>
                <a:lnTo>
                  <a:pt x="52" y="301"/>
                </a:lnTo>
                <a:lnTo>
                  <a:pt x="30" y="302"/>
                </a:lnTo>
                <a:lnTo>
                  <a:pt x="15" y="302"/>
                </a:lnTo>
                <a:lnTo>
                  <a:pt x="4" y="299"/>
                </a:lnTo>
                <a:lnTo>
                  <a:pt x="1" y="298"/>
                </a:lnTo>
                <a:lnTo>
                  <a:pt x="0" y="295"/>
                </a:lnTo>
                <a:lnTo>
                  <a:pt x="0" y="293"/>
                </a:lnTo>
                <a:lnTo>
                  <a:pt x="2" y="290"/>
                </a:lnTo>
                <a:lnTo>
                  <a:pt x="11" y="284"/>
                </a:lnTo>
                <a:lnTo>
                  <a:pt x="24" y="276"/>
                </a:lnTo>
                <a:lnTo>
                  <a:pt x="45" y="268"/>
                </a:lnTo>
                <a:lnTo>
                  <a:pt x="45" y="268"/>
                </a:lnTo>
                <a:lnTo>
                  <a:pt x="56" y="264"/>
                </a:lnTo>
                <a:lnTo>
                  <a:pt x="66" y="258"/>
                </a:lnTo>
                <a:lnTo>
                  <a:pt x="75" y="251"/>
                </a:lnTo>
                <a:lnTo>
                  <a:pt x="82" y="244"/>
                </a:lnTo>
                <a:lnTo>
                  <a:pt x="89" y="236"/>
                </a:lnTo>
                <a:lnTo>
                  <a:pt x="94" y="229"/>
                </a:lnTo>
                <a:lnTo>
                  <a:pt x="99" y="220"/>
                </a:lnTo>
                <a:lnTo>
                  <a:pt x="100" y="211"/>
                </a:lnTo>
                <a:lnTo>
                  <a:pt x="101" y="202"/>
                </a:lnTo>
                <a:lnTo>
                  <a:pt x="103" y="193"/>
                </a:lnTo>
                <a:lnTo>
                  <a:pt x="101" y="184"/>
                </a:lnTo>
                <a:lnTo>
                  <a:pt x="99" y="174"/>
                </a:lnTo>
                <a:lnTo>
                  <a:pt x="94" y="164"/>
                </a:lnTo>
                <a:lnTo>
                  <a:pt x="89" y="155"/>
                </a:lnTo>
                <a:lnTo>
                  <a:pt x="83" y="145"/>
                </a:lnTo>
                <a:lnTo>
                  <a:pt x="75" y="135"/>
                </a:lnTo>
                <a:lnTo>
                  <a:pt x="75" y="135"/>
                </a:lnTo>
                <a:lnTo>
                  <a:pt x="60" y="119"/>
                </a:lnTo>
                <a:lnTo>
                  <a:pt x="51" y="107"/>
                </a:lnTo>
                <a:lnTo>
                  <a:pt x="46" y="97"/>
                </a:lnTo>
                <a:lnTo>
                  <a:pt x="45" y="94"/>
                </a:lnTo>
                <a:lnTo>
                  <a:pt x="46" y="91"/>
                </a:lnTo>
                <a:lnTo>
                  <a:pt x="49" y="90"/>
                </a:lnTo>
                <a:lnTo>
                  <a:pt x="52" y="90"/>
                </a:lnTo>
                <a:lnTo>
                  <a:pt x="62" y="93"/>
                </a:lnTo>
                <a:lnTo>
                  <a:pt x="77" y="98"/>
                </a:lnTo>
                <a:lnTo>
                  <a:pt x="96" y="109"/>
                </a:lnTo>
                <a:lnTo>
                  <a:pt x="96" y="109"/>
                </a:lnTo>
                <a:lnTo>
                  <a:pt x="107" y="115"/>
                </a:lnTo>
                <a:lnTo>
                  <a:pt x="118" y="119"/>
                </a:lnTo>
                <a:lnTo>
                  <a:pt x="127" y="122"/>
                </a:lnTo>
                <a:lnTo>
                  <a:pt x="138" y="124"/>
                </a:lnTo>
                <a:lnTo>
                  <a:pt x="148" y="124"/>
                </a:lnTo>
                <a:lnTo>
                  <a:pt x="158" y="123"/>
                </a:lnTo>
                <a:lnTo>
                  <a:pt x="166" y="122"/>
                </a:lnTo>
                <a:lnTo>
                  <a:pt x="176" y="118"/>
                </a:lnTo>
                <a:lnTo>
                  <a:pt x="182" y="113"/>
                </a:lnTo>
                <a:lnTo>
                  <a:pt x="191" y="108"/>
                </a:lnTo>
                <a:lnTo>
                  <a:pt x="198" y="101"/>
                </a:lnTo>
                <a:lnTo>
                  <a:pt x="203" y="93"/>
                </a:lnTo>
                <a:lnTo>
                  <a:pt x="209" y="83"/>
                </a:lnTo>
                <a:lnTo>
                  <a:pt x="213" y="73"/>
                </a:lnTo>
                <a:lnTo>
                  <a:pt x="215" y="62"/>
                </a:lnTo>
                <a:lnTo>
                  <a:pt x="218" y="50"/>
                </a:lnTo>
                <a:lnTo>
                  <a:pt x="218" y="50"/>
                </a:lnTo>
                <a:close/>
              </a:path>
            </a:pathLst>
          </a:custGeom>
          <a:solidFill>
            <a:schemeClr val="bg1"/>
          </a:solidFill>
          <a:ln w="285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0" name="Freeform 38">
            <a:extLst>
              <a:ext uri="{FF2B5EF4-FFF2-40B4-BE49-F238E27FC236}">
                <a16:creationId xmlns:a16="http://schemas.microsoft.com/office/drawing/2014/main" id="{289983FF-CAC8-29FD-764C-CE6D4DC642B1}"/>
              </a:ext>
            </a:extLst>
          </p:cNvPr>
          <p:cNvSpPr>
            <a:spLocks/>
          </p:cNvSpPr>
          <p:nvPr/>
        </p:nvSpPr>
        <p:spPr bwMode="auto">
          <a:xfrm>
            <a:off x="3851579" y="747123"/>
            <a:ext cx="2510506" cy="2520920"/>
          </a:xfrm>
          <a:custGeom>
            <a:avLst/>
            <a:gdLst>
              <a:gd name="T0" fmla="*/ 234 w 483"/>
              <a:gd name="T1" fmla="*/ 13 h 484"/>
              <a:gd name="T2" fmla="*/ 244 w 483"/>
              <a:gd name="T3" fmla="*/ 0 h 484"/>
              <a:gd name="T4" fmla="*/ 256 w 483"/>
              <a:gd name="T5" fmla="*/ 50 h 484"/>
              <a:gd name="T6" fmla="*/ 266 w 483"/>
              <a:gd name="T7" fmla="*/ 82 h 484"/>
              <a:gd name="T8" fmla="*/ 288 w 483"/>
              <a:gd name="T9" fmla="*/ 109 h 484"/>
              <a:gd name="T10" fmla="*/ 319 w 483"/>
              <a:gd name="T11" fmla="*/ 116 h 484"/>
              <a:gd name="T12" fmla="*/ 358 w 483"/>
              <a:gd name="T13" fmla="*/ 102 h 484"/>
              <a:gd name="T14" fmla="*/ 398 w 483"/>
              <a:gd name="T15" fmla="*/ 73 h 484"/>
              <a:gd name="T16" fmla="*/ 413 w 483"/>
              <a:gd name="T17" fmla="*/ 73 h 484"/>
              <a:gd name="T18" fmla="*/ 388 w 483"/>
              <a:gd name="T19" fmla="*/ 116 h 484"/>
              <a:gd name="T20" fmla="*/ 371 w 483"/>
              <a:gd name="T21" fmla="*/ 145 h 484"/>
              <a:gd name="T22" fmla="*/ 369 w 483"/>
              <a:gd name="T23" fmla="*/ 181 h 484"/>
              <a:gd name="T24" fmla="*/ 385 w 483"/>
              <a:gd name="T25" fmla="*/ 208 h 484"/>
              <a:gd name="T26" fmla="*/ 422 w 483"/>
              <a:gd name="T27" fmla="*/ 225 h 484"/>
              <a:gd name="T28" fmla="*/ 470 w 483"/>
              <a:gd name="T29" fmla="*/ 233 h 484"/>
              <a:gd name="T30" fmla="*/ 483 w 483"/>
              <a:gd name="T31" fmla="*/ 244 h 484"/>
              <a:gd name="T32" fmla="*/ 433 w 483"/>
              <a:gd name="T33" fmla="*/ 257 h 484"/>
              <a:gd name="T34" fmla="*/ 402 w 483"/>
              <a:gd name="T35" fmla="*/ 265 h 484"/>
              <a:gd name="T36" fmla="*/ 374 w 483"/>
              <a:gd name="T37" fmla="*/ 288 h 484"/>
              <a:gd name="T38" fmla="*/ 367 w 483"/>
              <a:gd name="T39" fmla="*/ 320 h 484"/>
              <a:gd name="T40" fmla="*/ 381 w 483"/>
              <a:gd name="T41" fmla="*/ 357 h 484"/>
              <a:gd name="T42" fmla="*/ 410 w 483"/>
              <a:gd name="T43" fmla="*/ 399 h 484"/>
              <a:gd name="T44" fmla="*/ 410 w 483"/>
              <a:gd name="T45" fmla="*/ 414 h 484"/>
              <a:gd name="T46" fmla="*/ 367 w 483"/>
              <a:gd name="T47" fmla="*/ 389 h 484"/>
              <a:gd name="T48" fmla="*/ 338 w 483"/>
              <a:gd name="T49" fmla="*/ 372 h 484"/>
              <a:gd name="T50" fmla="*/ 303 w 483"/>
              <a:gd name="T51" fmla="*/ 368 h 484"/>
              <a:gd name="T52" fmla="*/ 275 w 483"/>
              <a:gd name="T53" fmla="*/ 386 h 484"/>
              <a:gd name="T54" fmla="*/ 259 w 483"/>
              <a:gd name="T55" fmla="*/ 422 h 484"/>
              <a:gd name="T56" fmla="*/ 249 w 483"/>
              <a:gd name="T57" fmla="*/ 472 h 484"/>
              <a:gd name="T58" fmla="*/ 240 w 483"/>
              <a:gd name="T59" fmla="*/ 483 h 484"/>
              <a:gd name="T60" fmla="*/ 227 w 483"/>
              <a:gd name="T61" fmla="*/ 434 h 484"/>
              <a:gd name="T62" fmla="*/ 218 w 483"/>
              <a:gd name="T63" fmla="*/ 401 h 484"/>
              <a:gd name="T64" fmla="*/ 196 w 483"/>
              <a:gd name="T65" fmla="*/ 375 h 484"/>
              <a:gd name="T66" fmla="*/ 164 w 483"/>
              <a:gd name="T67" fmla="*/ 368 h 484"/>
              <a:gd name="T68" fmla="*/ 127 w 483"/>
              <a:gd name="T69" fmla="*/ 382 h 484"/>
              <a:gd name="T70" fmla="*/ 86 w 483"/>
              <a:gd name="T71" fmla="*/ 410 h 484"/>
              <a:gd name="T72" fmla="*/ 71 w 483"/>
              <a:gd name="T73" fmla="*/ 411 h 484"/>
              <a:gd name="T74" fmla="*/ 95 w 483"/>
              <a:gd name="T75" fmla="*/ 367 h 484"/>
              <a:gd name="T76" fmla="*/ 112 w 483"/>
              <a:gd name="T77" fmla="*/ 338 h 484"/>
              <a:gd name="T78" fmla="*/ 116 w 483"/>
              <a:gd name="T79" fmla="*/ 304 h 484"/>
              <a:gd name="T80" fmla="*/ 98 w 483"/>
              <a:gd name="T81" fmla="*/ 276 h 484"/>
              <a:gd name="T82" fmla="*/ 62 w 483"/>
              <a:gd name="T83" fmla="*/ 259 h 484"/>
              <a:gd name="T84" fmla="*/ 13 w 483"/>
              <a:gd name="T85" fmla="*/ 250 h 484"/>
              <a:gd name="T86" fmla="*/ 2 w 483"/>
              <a:gd name="T87" fmla="*/ 240 h 484"/>
              <a:gd name="T88" fmla="*/ 50 w 483"/>
              <a:gd name="T89" fmla="*/ 226 h 484"/>
              <a:gd name="T90" fmla="*/ 82 w 483"/>
              <a:gd name="T91" fmla="*/ 218 h 484"/>
              <a:gd name="T92" fmla="*/ 109 w 483"/>
              <a:gd name="T93" fmla="*/ 196 h 484"/>
              <a:gd name="T94" fmla="*/ 116 w 483"/>
              <a:gd name="T95" fmla="*/ 164 h 484"/>
              <a:gd name="T96" fmla="*/ 102 w 483"/>
              <a:gd name="T97" fmla="*/ 126 h 484"/>
              <a:gd name="T98" fmla="*/ 75 w 483"/>
              <a:gd name="T99" fmla="*/ 86 h 484"/>
              <a:gd name="T100" fmla="*/ 73 w 483"/>
              <a:gd name="T101" fmla="*/ 69 h 484"/>
              <a:gd name="T102" fmla="*/ 117 w 483"/>
              <a:gd name="T103" fmla="*/ 96 h 484"/>
              <a:gd name="T104" fmla="*/ 146 w 483"/>
              <a:gd name="T105" fmla="*/ 112 h 484"/>
              <a:gd name="T106" fmla="*/ 180 w 483"/>
              <a:gd name="T107" fmla="*/ 115 h 484"/>
              <a:gd name="T108" fmla="*/ 208 w 483"/>
              <a:gd name="T109" fmla="*/ 98 h 484"/>
              <a:gd name="T110" fmla="*/ 224 w 483"/>
              <a:gd name="T111" fmla="*/ 61 h 4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483" h="484">
                <a:moveTo>
                  <a:pt x="227" y="50"/>
                </a:moveTo>
                <a:lnTo>
                  <a:pt x="227" y="50"/>
                </a:lnTo>
                <a:lnTo>
                  <a:pt x="230" y="28"/>
                </a:lnTo>
                <a:lnTo>
                  <a:pt x="234" y="13"/>
                </a:lnTo>
                <a:lnTo>
                  <a:pt x="238" y="3"/>
                </a:lnTo>
                <a:lnTo>
                  <a:pt x="240" y="0"/>
                </a:lnTo>
                <a:lnTo>
                  <a:pt x="242" y="0"/>
                </a:lnTo>
                <a:lnTo>
                  <a:pt x="244" y="0"/>
                </a:lnTo>
                <a:lnTo>
                  <a:pt x="246" y="3"/>
                </a:lnTo>
                <a:lnTo>
                  <a:pt x="249" y="13"/>
                </a:lnTo>
                <a:lnTo>
                  <a:pt x="253" y="28"/>
                </a:lnTo>
                <a:lnTo>
                  <a:pt x="256" y="50"/>
                </a:lnTo>
                <a:lnTo>
                  <a:pt x="256" y="50"/>
                </a:lnTo>
                <a:lnTo>
                  <a:pt x="259" y="61"/>
                </a:lnTo>
                <a:lnTo>
                  <a:pt x="262" y="72"/>
                </a:lnTo>
                <a:lnTo>
                  <a:pt x="266" y="82"/>
                </a:lnTo>
                <a:lnTo>
                  <a:pt x="270" y="90"/>
                </a:lnTo>
                <a:lnTo>
                  <a:pt x="275" y="98"/>
                </a:lnTo>
                <a:lnTo>
                  <a:pt x="281" y="104"/>
                </a:lnTo>
                <a:lnTo>
                  <a:pt x="288" y="109"/>
                </a:lnTo>
                <a:lnTo>
                  <a:pt x="296" y="112"/>
                </a:lnTo>
                <a:lnTo>
                  <a:pt x="303" y="115"/>
                </a:lnTo>
                <a:lnTo>
                  <a:pt x="311" y="116"/>
                </a:lnTo>
                <a:lnTo>
                  <a:pt x="319" y="116"/>
                </a:lnTo>
                <a:lnTo>
                  <a:pt x="329" y="115"/>
                </a:lnTo>
                <a:lnTo>
                  <a:pt x="338" y="112"/>
                </a:lnTo>
                <a:lnTo>
                  <a:pt x="348" y="108"/>
                </a:lnTo>
                <a:lnTo>
                  <a:pt x="358" y="102"/>
                </a:lnTo>
                <a:lnTo>
                  <a:pt x="367" y="96"/>
                </a:lnTo>
                <a:lnTo>
                  <a:pt x="367" y="96"/>
                </a:lnTo>
                <a:lnTo>
                  <a:pt x="384" y="82"/>
                </a:lnTo>
                <a:lnTo>
                  <a:pt x="398" y="73"/>
                </a:lnTo>
                <a:lnTo>
                  <a:pt x="407" y="71"/>
                </a:lnTo>
                <a:lnTo>
                  <a:pt x="410" y="69"/>
                </a:lnTo>
                <a:lnTo>
                  <a:pt x="413" y="71"/>
                </a:lnTo>
                <a:lnTo>
                  <a:pt x="413" y="73"/>
                </a:lnTo>
                <a:lnTo>
                  <a:pt x="413" y="76"/>
                </a:lnTo>
                <a:lnTo>
                  <a:pt x="410" y="86"/>
                </a:lnTo>
                <a:lnTo>
                  <a:pt x="400" y="98"/>
                </a:lnTo>
                <a:lnTo>
                  <a:pt x="388" y="116"/>
                </a:lnTo>
                <a:lnTo>
                  <a:pt x="388" y="116"/>
                </a:lnTo>
                <a:lnTo>
                  <a:pt x="381" y="126"/>
                </a:lnTo>
                <a:lnTo>
                  <a:pt x="376" y="135"/>
                </a:lnTo>
                <a:lnTo>
                  <a:pt x="371" y="145"/>
                </a:lnTo>
                <a:lnTo>
                  <a:pt x="369" y="155"/>
                </a:lnTo>
                <a:lnTo>
                  <a:pt x="367" y="164"/>
                </a:lnTo>
                <a:lnTo>
                  <a:pt x="367" y="173"/>
                </a:lnTo>
                <a:lnTo>
                  <a:pt x="369" y="181"/>
                </a:lnTo>
                <a:lnTo>
                  <a:pt x="371" y="188"/>
                </a:lnTo>
                <a:lnTo>
                  <a:pt x="374" y="196"/>
                </a:lnTo>
                <a:lnTo>
                  <a:pt x="380" y="202"/>
                </a:lnTo>
                <a:lnTo>
                  <a:pt x="385" y="208"/>
                </a:lnTo>
                <a:lnTo>
                  <a:pt x="393" y="214"/>
                </a:lnTo>
                <a:lnTo>
                  <a:pt x="402" y="218"/>
                </a:lnTo>
                <a:lnTo>
                  <a:pt x="411" y="222"/>
                </a:lnTo>
                <a:lnTo>
                  <a:pt x="422" y="225"/>
                </a:lnTo>
                <a:lnTo>
                  <a:pt x="433" y="226"/>
                </a:lnTo>
                <a:lnTo>
                  <a:pt x="433" y="226"/>
                </a:lnTo>
                <a:lnTo>
                  <a:pt x="455" y="231"/>
                </a:lnTo>
                <a:lnTo>
                  <a:pt x="470" y="233"/>
                </a:lnTo>
                <a:lnTo>
                  <a:pt x="480" y="237"/>
                </a:lnTo>
                <a:lnTo>
                  <a:pt x="483" y="240"/>
                </a:lnTo>
                <a:lnTo>
                  <a:pt x="483" y="242"/>
                </a:lnTo>
                <a:lnTo>
                  <a:pt x="483" y="244"/>
                </a:lnTo>
                <a:lnTo>
                  <a:pt x="480" y="246"/>
                </a:lnTo>
                <a:lnTo>
                  <a:pt x="470" y="250"/>
                </a:lnTo>
                <a:lnTo>
                  <a:pt x="455" y="254"/>
                </a:lnTo>
                <a:lnTo>
                  <a:pt x="433" y="257"/>
                </a:lnTo>
                <a:lnTo>
                  <a:pt x="433" y="257"/>
                </a:lnTo>
                <a:lnTo>
                  <a:pt x="422" y="259"/>
                </a:lnTo>
                <a:lnTo>
                  <a:pt x="411" y="262"/>
                </a:lnTo>
                <a:lnTo>
                  <a:pt x="402" y="265"/>
                </a:lnTo>
                <a:lnTo>
                  <a:pt x="393" y="270"/>
                </a:lnTo>
                <a:lnTo>
                  <a:pt x="385" y="276"/>
                </a:lnTo>
                <a:lnTo>
                  <a:pt x="380" y="281"/>
                </a:lnTo>
                <a:lnTo>
                  <a:pt x="374" y="288"/>
                </a:lnTo>
                <a:lnTo>
                  <a:pt x="371" y="295"/>
                </a:lnTo>
                <a:lnTo>
                  <a:pt x="369" y="304"/>
                </a:lnTo>
                <a:lnTo>
                  <a:pt x="367" y="312"/>
                </a:lnTo>
                <a:lnTo>
                  <a:pt x="367" y="320"/>
                </a:lnTo>
                <a:lnTo>
                  <a:pt x="369" y="330"/>
                </a:lnTo>
                <a:lnTo>
                  <a:pt x="371" y="338"/>
                </a:lnTo>
                <a:lnTo>
                  <a:pt x="376" y="348"/>
                </a:lnTo>
                <a:lnTo>
                  <a:pt x="381" y="357"/>
                </a:lnTo>
                <a:lnTo>
                  <a:pt x="388" y="367"/>
                </a:lnTo>
                <a:lnTo>
                  <a:pt x="388" y="367"/>
                </a:lnTo>
                <a:lnTo>
                  <a:pt x="400" y="385"/>
                </a:lnTo>
                <a:lnTo>
                  <a:pt x="410" y="399"/>
                </a:lnTo>
                <a:lnTo>
                  <a:pt x="413" y="408"/>
                </a:lnTo>
                <a:lnTo>
                  <a:pt x="413" y="411"/>
                </a:lnTo>
                <a:lnTo>
                  <a:pt x="413" y="412"/>
                </a:lnTo>
                <a:lnTo>
                  <a:pt x="410" y="414"/>
                </a:lnTo>
                <a:lnTo>
                  <a:pt x="407" y="414"/>
                </a:lnTo>
                <a:lnTo>
                  <a:pt x="398" y="410"/>
                </a:lnTo>
                <a:lnTo>
                  <a:pt x="384" y="401"/>
                </a:lnTo>
                <a:lnTo>
                  <a:pt x="367" y="389"/>
                </a:lnTo>
                <a:lnTo>
                  <a:pt x="367" y="389"/>
                </a:lnTo>
                <a:lnTo>
                  <a:pt x="358" y="382"/>
                </a:lnTo>
                <a:lnTo>
                  <a:pt x="348" y="377"/>
                </a:lnTo>
                <a:lnTo>
                  <a:pt x="338" y="372"/>
                </a:lnTo>
                <a:lnTo>
                  <a:pt x="329" y="370"/>
                </a:lnTo>
                <a:lnTo>
                  <a:pt x="319" y="368"/>
                </a:lnTo>
                <a:lnTo>
                  <a:pt x="311" y="367"/>
                </a:lnTo>
                <a:lnTo>
                  <a:pt x="303" y="368"/>
                </a:lnTo>
                <a:lnTo>
                  <a:pt x="296" y="371"/>
                </a:lnTo>
                <a:lnTo>
                  <a:pt x="288" y="375"/>
                </a:lnTo>
                <a:lnTo>
                  <a:pt x="281" y="379"/>
                </a:lnTo>
                <a:lnTo>
                  <a:pt x="275" y="386"/>
                </a:lnTo>
                <a:lnTo>
                  <a:pt x="270" y="393"/>
                </a:lnTo>
                <a:lnTo>
                  <a:pt x="266" y="401"/>
                </a:lnTo>
                <a:lnTo>
                  <a:pt x="262" y="411"/>
                </a:lnTo>
                <a:lnTo>
                  <a:pt x="259" y="422"/>
                </a:lnTo>
                <a:lnTo>
                  <a:pt x="256" y="434"/>
                </a:lnTo>
                <a:lnTo>
                  <a:pt x="256" y="434"/>
                </a:lnTo>
                <a:lnTo>
                  <a:pt x="253" y="456"/>
                </a:lnTo>
                <a:lnTo>
                  <a:pt x="249" y="472"/>
                </a:lnTo>
                <a:lnTo>
                  <a:pt x="246" y="481"/>
                </a:lnTo>
                <a:lnTo>
                  <a:pt x="244" y="483"/>
                </a:lnTo>
                <a:lnTo>
                  <a:pt x="242" y="484"/>
                </a:lnTo>
                <a:lnTo>
                  <a:pt x="240" y="483"/>
                </a:lnTo>
                <a:lnTo>
                  <a:pt x="238" y="481"/>
                </a:lnTo>
                <a:lnTo>
                  <a:pt x="234" y="472"/>
                </a:lnTo>
                <a:lnTo>
                  <a:pt x="230" y="456"/>
                </a:lnTo>
                <a:lnTo>
                  <a:pt x="227" y="434"/>
                </a:lnTo>
                <a:lnTo>
                  <a:pt x="227" y="434"/>
                </a:lnTo>
                <a:lnTo>
                  <a:pt x="224" y="422"/>
                </a:lnTo>
                <a:lnTo>
                  <a:pt x="222" y="411"/>
                </a:lnTo>
                <a:lnTo>
                  <a:pt x="218" y="401"/>
                </a:lnTo>
                <a:lnTo>
                  <a:pt x="213" y="393"/>
                </a:lnTo>
                <a:lnTo>
                  <a:pt x="208" y="386"/>
                </a:lnTo>
                <a:lnTo>
                  <a:pt x="202" y="379"/>
                </a:lnTo>
                <a:lnTo>
                  <a:pt x="196" y="375"/>
                </a:lnTo>
                <a:lnTo>
                  <a:pt x="189" y="371"/>
                </a:lnTo>
                <a:lnTo>
                  <a:pt x="180" y="368"/>
                </a:lnTo>
                <a:lnTo>
                  <a:pt x="172" y="367"/>
                </a:lnTo>
                <a:lnTo>
                  <a:pt x="164" y="368"/>
                </a:lnTo>
                <a:lnTo>
                  <a:pt x="154" y="370"/>
                </a:lnTo>
                <a:lnTo>
                  <a:pt x="146" y="372"/>
                </a:lnTo>
                <a:lnTo>
                  <a:pt x="136" y="377"/>
                </a:lnTo>
                <a:lnTo>
                  <a:pt x="127" y="382"/>
                </a:lnTo>
                <a:lnTo>
                  <a:pt x="117" y="389"/>
                </a:lnTo>
                <a:lnTo>
                  <a:pt x="117" y="389"/>
                </a:lnTo>
                <a:lnTo>
                  <a:pt x="99" y="401"/>
                </a:lnTo>
                <a:lnTo>
                  <a:pt x="86" y="410"/>
                </a:lnTo>
                <a:lnTo>
                  <a:pt x="76" y="414"/>
                </a:lnTo>
                <a:lnTo>
                  <a:pt x="73" y="414"/>
                </a:lnTo>
                <a:lnTo>
                  <a:pt x="72" y="412"/>
                </a:lnTo>
                <a:lnTo>
                  <a:pt x="71" y="411"/>
                </a:lnTo>
                <a:lnTo>
                  <a:pt x="71" y="408"/>
                </a:lnTo>
                <a:lnTo>
                  <a:pt x="75" y="399"/>
                </a:lnTo>
                <a:lnTo>
                  <a:pt x="83" y="385"/>
                </a:lnTo>
                <a:lnTo>
                  <a:pt x="95" y="367"/>
                </a:lnTo>
                <a:lnTo>
                  <a:pt x="95" y="367"/>
                </a:lnTo>
                <a:lnTo>
                  <a:pt x="102" y="357"/>
                </a:lnTo>
                <a:lnTo>
                  <a:pt x="108" y="348"/>
                </a:lnTo>
                <a:lnTo>
                  <a:pt x="112" y="338"/>
                </a:lnTo>
                <a:lnTo>
                  <a:pt x="115" y="330"/>
                </a:lnTo>
                <a:lnTo>
                  <a:pt x="116" y="320"/>
                </a:lnTo>
                <a:lnTo>
                  <a:pt x="116" y="312"/>
                </a:lnTo>
                <a:lnTo>
                  <a:pt x="116" y="304"/>
                </a:lnTo>
                <a:lnTo>
                  <a:pt x="113" y="295"/>
                </a:lnTo>
                <a:lnTo>
                  <a:pt x="109" y="288"/>
                </a:lnTo>
                <a:lnTo>
                  <a:pt x="104" y="281"/>
                </a:lnTo>
                <a:lnTo>
                  <a:pt x="98" y="276"/>
                </a:lnTo>
                <a:lnTo>
                  <a:pt x="91" y="270"/>
                </a:lnTo>
                <a:lnTo>
                  <a:pt x="82" y="265"/>
                </a:lnTo>
                <a:lnTo>
                  <a:pt x="72" y="262"/>
                </a:lnTo>
                <a:lnTo>
                  <a:pt x="62" y="259"/>
                </a:lnTo>
                <a:lnTo>
                  <a:pt x="50" y="257"/>
                </a:lnTo>
                <a:lnTo>
                  <a:pt x="50" y="257"/>
                </a:lnTo>
                <a:lnTo>
                  <a:pt x="28" y="254"/>
                </a:lnTo>
                <a:lnTo>
                  <a:pt x="13" y="250"/>
                </a:lnTo>
                <a:lnTo>
                  <a:pt x="3" y="246"/>
                </a:lnTo>
                <a:lnTo>
                  <a:pt x="2" y="244"/>
                </a:lnTo>
                <a:lnTo>
                  <a:pt x="0" y="242"/>
                </a:lnTo>
                <a:lnTo>
                  <a:pt x="2" y="240"/>
                </a:lnTo>
                <a:lnTo>
                  <a:pt x="3" y="237"/>
                </a:lnTo>
                <a:lnTo>
                  <a:pt x="13" y="233"/>
                </a:lnTo>
                <a:lnTo>
                  <a:pt x="28" y="231"/>
                </a:lnTo>
                <a:lnTo>
                  <a:pt x="50" y="226"/>
                </a:lnTo>
                <a:lnTo>
                  <a:pt x="50" y="226"/>
                </a:lnTo>
                <a:lnTo>
                  <a:pt x="62" y="225"/>
                </a:lnTo>
                <a:lnTo>
                  <a:pt x="72" y="222"/>
                </a:lnTo>
                <a:lnTo>
                  <a:pt x="82" y="218"/>
                </a:lnTo>
                <a:lnTo>
                  <a:pt x="91" y="214"/>
                </a:lnTo>
                <a:lnTo>
                  <a:pt x="98" y="208"/>
                </a:lnTo>
                <a:lnTo>
                  <a:pt x="104" y="202"/>
                </a:lnTo>
                <a:lnTo>
                  <a:pt x="109" y="196"/>
                </a:lnTo>
                <a:lnTo>
                  <a:pt x="113" y="188"/>
                </a:lnTo>
                <a:lnTo>
                  <a:pt x="116" y="181"/>
                </a:lnTo>
                <a:lnTo>
                  <a:pt x="116" y="173"/>
                </a:lnTo>
                <a:lnTo>
                  <a:pt x="116" y="164"/>
                </a:lnTo>
                <a:lnTo>
                  <a:pt x="115" y="155"/>
                </a:lnTo>
                <a:lnTo>
                  <a:pt x="112" y="145"/>
                </a:lnTo>
                <a:lnTo>
                  <a:pt x="108" y="135"/>
                </a:lnTo>
                <a:lnTo>
                  <a:pt x="102" y="126"/>
                </a:lnTo>
                <a:lnTo>
                  <a:pt x="95" y="116"/>
                </a:lnTo>
                <a:lnTo>
                  <a:pt x="95" y="116"/>
                </a:lnTo>
                <a:lnTo>
                  <a:pt x="83" y="98"/>
                </a:lnTo>
                <a:lnTo>
                  <a:pt x="75" y="86"/>
                </a:lnTo>
                <a:lnTo>
                  <a:pt x="71" y="76"/>
                </a:lnTo>
                <a:lnTo>
                  <a:pt x="71" y="73"/>
                </a:lnTo>
                <a:lnTo>
                  <a:pt x="72" y="71"/>
                </a:lnTo>
                <a:lnTo>
                  <a:pt x="73" y="69"/>
                </a:lnTo>
                <a:lnTo>
                  <a:pt x="76" y="71"/>
                </a:lnTo>
                <a:lnTo>
                  <a:pt x="86" y="73"/>
                </a:lnTo>
                <a:lnTo>
                  <a:pt x="99" y="82"/>
                </a:lnTo>
                <a:lnTo>
                  <a:pt x="117" y="96"/>
                </a:lnTo>
                <a:lnTo>
                  <a:pt x="117" y="96"/>
                </a:lnTo>
                <a:lnTo>
                  <a:pt x="127" y="102"/>
                </a:lnTo>
                <a:lnTo>
                  <a:pt x="136" y="108"/>
                </a:lnTo>
                <a:lnTo>
                  <a:pt x="146" y="112"/>
                </a:lnTo>
                <a:lnTo>
                  <a:pt x="154" y="115"/>
                </a:lnTo>
                <a:lnTo>
                  <a:pt x="164" y="116"/>
                </a:lnTo>
                <a:lnTo>
                  <a:pt x="172" y="116"/>
                </a:lnTo>
                <a:lnTo>
                  <a:pt x="180" y="115"/>
                </a:lnTo>
                <a:lnTo>
                  <a:pt x="189" y="112"/>
                </a:lnTo>
                <a:lnTo>
                  <a:pt x="196" y="109"/>
                </a:lnTo>
                <a:lnTo>
                  <a:pt x="202" y="104"/>
                </a:lnTo>
                <a:lnTo>
                  <a:pt x="208" y="98"/>
                </a:lnTo>
                <a:lnTo>
                  <a:pt x="213" y="90"/>
                </a:lnTo>
                <a:lnTo>
                  <a:pt x="218" y="82"/>
                </a:lnTo>
                <a:lnTo>
                  <a:pt x="222" y="72"/>
                </a:lnTo>
                <a:lnTo>
                  <a:pt x="224" y="61"/>
                </a:lnTo>
                <a:lnTo>
                  <a:pt x="227" y="50"/>
                </a:lnTo>
                <a:lnTo>
                  <a:pt x="227" y="50"/>
                </a:lnTo>
                <a:close/>
              </a:path>
            </a:pathLst>
          </a:custGeom>
          <a:solidFill>
            <a:schemeClr val="bg1"/>
          </a:solidFill>
          <a:ln w="285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8" name="Freeform 86">
            <a:extLst>
              <a:ext uri="{FF2B5EF4-FFF2-40B4-BE49-F238E27FC236}">
                <a16:creationId xmlns:a16="http://schemas.microsoft.com/office/drawing/2014/main" id="{2CAE7AC8-E950-C757-9C02-DEA4E729AA9C}"/>
              </a:ext>
            </a:extLst>
          </p:cNvPr>
          <p:cNvSpPr>
            <a:spLocks/>
          </p:cNvSpPr>
          <p:nvPr/>
        </p:nvSpPr>
        <p:spPr bwMode="auto">
          <a:xfrm>
            <a:off x="6991350" y="785301"/>
            <a:ext cx="2320566" cy="2444564"/>
          </a:xfrm>
          <a:custGeom>
            <a:avLst/>
            <a:gdLst>
              <a:gd name="T0" fmla="*/ 259 w 524"/>
              <a:gd name="T1" fmla="*/ 5 h 551"/>
              <a:gd name="T2" fmla="*/ 263 w 524"/>
              <a:gd name="T3" fmla="*/ 1 h 551"/>
              <a:gd name="T4" fmla="*/ 279 w 524"/>
              <a:gd name="T5" fmla="*/ 139 h 551"/>
              <a:gd name="T6" fmla="*/ 285 w 524"/>
              <a:gd name="T7" fmla="*/ 159 h 551"/>
              <a:gd name="T8" fmla="*/ 303 w 524"/>
              <a:gd name="T9" fmla="*/ 169 h 551"/>
              <a:gd name="T10" fmla="*/ 328 w 524"/>
              <a:gd name="T11" fmla="*/ 154 h 551"/>
              <a:gd name="T12" fmla="*/ 417 w 524"/>
              <a:gd name="T13" fmla="*/ 55 h 551"/>
              <a:gd name="T14" fmla="*/ 424 w 524"/>
              <a:gd name="T15" fmla="*/ 55 h 551"/>
              <a:gd name="T16" fmla="*/ 356 w 524"/>
              <a:gd name="T17" fmla="*/ 175 h 551"/>
              <a:gd name="T18" fmla="*/ 348 w 524"/>
              <a:gd name="T19" fmla="*/ 195 h 551"/>
              <a:gd name="T20" fmla="*/ 356 w 524"/>
              <a:gd name="T21" fmla="*/ 214 h 551"/>
              <a:gd name="T22" fmla="*/ 385 w 524"/>
              <a:gd name="T23" fmla="*/ 216 h 551"/>
              <a:gd name="T24" fmla="*/ 516 w 524"/>
              <a:gd name="T25" fmla="*/ 188 h 551"/>
              <a:gd name="T26" fmla="*/ 523 w 524"/>
              <a:gd name="T27" fmla="*/ 192 h 551"/>
              <a:gd name="T28" fmla="*/ 396 w 524"/>
              <a:gd name="T29" fmla="*/ 250 h 551"/>
              <a:gd name="T30" fmla="*/ 378 w 524"/>
              <a:gd name="T31" fmla="*/ 261 h 551"/>
              <a:gd name="T32" fmla="*/ 374 w 524"/>
              <a:gd name="T33" fmla="*/ 282 h 551"/>
              <a:gd name="T34" fmla="*/ 396 w 524"/>
              <a:gd name="T35" fmla="*/ 300 h 551"/>
              <a:gd name="T36" fmla="*/ 519 w 524"/>
              <a:gd name="T37" fmla="*/ 355 h 551"/>
              <a:gd name="T38" fmla="*/ 521 w 524"/>
              <a:gd name="T39" fmla="*/ 362 h 551"/>
              <a:gd name="T40" fmla="*/ 385 w 524"/>
              <a:gd name="T41" fmla="*/ 334 h 551"/>
              <a:gd name="T42" fmla="*/ 365 w 524"/>
              <a:gd name="T43" fmla="*/ 333 h 551"/>
              <a:gd name="T44" fmla="*/ 349 w 524"/>
              <a:gd name="T45" fmla="*/ 347 h 551"/>
              <a:gd name="T46" fmla="*/ 356 w 524"/>
              <a:gd name="T47" fmla="*/ 374 h 551"/>
              <a:gd name="T48" fmla="*/ 422 w 524"/>
              <a:gd name="T49" fmla="*/ 491 h 551"/>
              <a:gd name="T50" fmla="*/ 421 w 524"/>
              <a:gd name="T51" fmla="*/ 498 h 551"/>
              <a:gd name="T52" fmla="*/ 328 w 524"/>
              <a:gd name="T53" fmla="*/ 396 h 551"/>
              <a:gd name="T54" fmla="*/ 311 w 524"/>
              <a:gd name="T55" fmla="*/ 383 h 551"/>
              <a:gd name="T56" fmla="*/ 290 w 524"/>
              <a:gd name="T57" fmla="*/ 385 h 551"/>
              <a:gd name="T58" fmla="*/ 279 w 524"/>
              <a:gd name="T59" fmla="*/ 411 h 551"/>
              <a:gd name="T60" fmla="*/ 266 w 524"/>
              <a:gd name="T61" fmla="*/ 545 h 551"/>
              <a:gd name="T62" fmla="*/ 260 w 524"/>
              <a:gd name="T63" fmla="*/ 549 h 551"/>
              <a:gd name="T64" fmla="*/ 244 w 524"/>
              <a:gd name="T65" fmla="*/ 411 h 551"/>
              <a:gd name="T66" fmla="*/ 238 w 524"/>
              <a:gd name="T67" fmla="*/ 391 h 551"/>
              <a:gd name="T68" fmla="*/ 220 w 524"/>
              <a:gd name="T69" fmla="*/ 381 h 551"/>
              <a:gd name="T70" fmla="*/ 196 w 524"/>
              <a:gd name="T71" fmla="*/ 396 h 551"/>
              <a:gd name="T72" fmla="*/ 106 w 524"/>
              <a:gd name="T73" fmla="*/ 495 h 551"/>
              <a:gd name="T74" fmla="*/ 99 w 524"/>
              <a:gd name="T75" fmla="*/ 495 h 551"/>
              <a:gd name="T76" fmla="*/ 167 w 524"/>
              <a:gd name="T77" fmla="*/ 374 h 551"/>
              <a:gd name="T78" fmla="*/ 175 w 524"/>
              <a:gd name="T79" fmla="*/ 355 h 551"/>
              <a:gd name="T80" fmla="*/ 167 w 524"/>
              <a:gd name="T81" fmla="*/ 336 h 551"/>
              <a:gd name="T82" fmla="*/ 138 w 524"/>
              <a:gd name="T83" fmla="*/ 334 h 551"/>
              <a:gd name="T84" fmla="*/ 7 w 524"/>
              <a:gd name="T85" fmla="*/ 362 h 551"/>
              <a:gd name="T86" fmla="*/ 0 w 524"/>
              <a:gd name="T87" fmla="*/ 358 h 551"/>
              <a:gd name="T88" fmla="*/ 127 w 524"/>
              <a:gd name="T89" fmla="*/ 300 h 551"/>
              <a:gd name="T90" fmla="*/ 145 w 524"/>
              <a:gd name="T91" fmla="*/ 289 h 551"/>
              <a:gd name="T92" fmla="*/ 149 w 524"/>
              <a:gd name="T93" fmla="*/ 268 h 551"/>
              <a:gd name="T94" fmla="*/ 127 w 524"/>
              <a:gd name="T95" fmla="*/ 250 h 551"/>
              <a:gd name="T96" fmla="*/ 5 w 524"/>
              <a:gd name="T97" fmla="*/ 195 h 551"/>
              <a:gd name="T98" fmla="*/ 2 w 524"/>
              <a:gd name="T99" fmla="*/ 188 h 551"/>
              <a:gd name="T100" fmla="*/ 138 w 524"/>
              <a:gd name="T101" fmla="*/ 216 h 551"/>
              <a:gd name="T102" fmla="*/ 158 w 524"/>
              <a:gd name="T103" fmla="*/ 217 h 551"/>
              <a:gd name="T104" fmla="*/ 175 w 524"/>
              <a:gd name="T105" fmla="*/ 203 h 551"/>
              <a:gd name="T106" fmla="*/ 167 w 524"/>
              <a:gd name="T107" fmla="*/ 175 h 551"/>
              <a:gd name="T108" fmla="*/ 101 w 524"/>
              <a:gd name="T109" fmla="*/ 59 h 551"/>
              <a:gd name="T110" fmla="*/ 102 w 524"/>
              <a:gd name="T111" fmla="*/ 52 h 551"/>
              <a:gd name="T112" fmla="*/ 196 w 524"/>
              <a:gd name="T113" fmla="*/ 154 h 551"/>
              <a:gd name="T114" fmla="*/ 212 w 524"/>
              <a:gd name="T115" fmla="*/ 168 h 551"/>
              <a:gd name="T116" fmla="*/ 233 w 524"/>
              <a:gd name="T117" fmla="*/ 165 h 551"/>
              <a:gd name="T118" fmla="*/ 244 w 524"/>
              <a:gd name="T119" fmla="*/ 139 h 5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524" h="551">
                <a:moveTo>
                  <a:pt x="256" y="24"/>
                </a:moveTo>
                <a:lnTo>
                  <a:pt x="256" y="24"/>
                </a:lnTo>
                <a:lnTo>
                  <a:pt x="259" y="5"/>
                </a:lnTo>
                <a:lnTo>
                  <a:pt x="260" y="1"/>
                </a:lnTo>
                <a:lnTo>
                  <a:pt x="262" y="0"/>
                </a:lnTo>
                <a:lnTo>
                  <a:pt x="263" y="1"/>
                </a:lnTo>
                <a:lnTo>
                  <a:pt x="266" y="5"/>
                </a:lnTo>
                <a:lnTo>
                  <a:pt x="268" y="24"/>
                </a:lnTo>
                <a:lnTo>
                  <a:pt x="279" y="139"/>
                </a:lnTo>
                <a:lnTo>
                  <a:pt x="279" y="139"/>
                </a:lnTo>
                <a:lnTo>
                  <a:pt x="282" y="150"/>
                </a:lnTo>
                <a:lnTo>
                  <a:pt x="285" y="159"/>
                </a:lnTo>
                <a:lnTo>
                  <a:pt x="290" y="165"/>
                </a:lnTo>
                <a:lnTo>
                  <a:pt x="296" y="169"/>
                </a:lnTo>
                <a:lnTo>
                  <a:pt x="303" y="169"/>
                </a:lnTo>
                <a:lnTo>
                  <a:pt x="311" y="168"/>
                </a:lnTo>
                <a:lnTo>
                  <a:pt x="319" y="162"/>
                </a:lnTo>
                <a:lnTo>
                  <a:pt x="328" y="154"/>
                </a:lnTo>
                <a:lnTo>
                  <a:pt x="403" y="68"/>
                </a:lnTo>
                <a:lnTo>
                  <a:pt x="403" y="68"/>
                </a:lnTo>
                <a:lnTo>
                  <a:pt x="417" y="55"/>
                </a:lnTo>
                <a:lnTo>
                  <a:pt x="421" y="52"/>
                </a:lnTo>
                <a:lnTo>
                  <a:pt x="424" y="52"/>
                </a:lnTo>
                <a:lnTo>
                  <a:pt x="424" y="55"/>
                </a:lnTo>
                <a:lnTo>
                  <a:pt x="422" y="59"/>
                </a:lnTo>
                <a:lnTo>
                  <a:pt x="414" y="77"/>
                </a:lnTo>
                <a:lnTo>
                  <a:pt x="356" y="175"/>
                </a:lnTo>
                <a:lnTo>
                  <a:pt x="356" y="175"/>
                </a:lnTo>
                <a:lnTo>
                  <a:pt x="351" y="186"/>
                </a:lnTo>
                <a:lnTo>
                  <a:pt x="348" y="195"/>
                </a:lnTo>
                <a:lnTo>
                  <a:pt x="349" y="203"/>
                </a:lnTo>
                <a:lnTo>
                  <a:pt x="352" y="209"/>
                </a:lnTo>
                <a:lnTo>
                  <a:pt x="356" y="214"/>
                </a:lnTo>
                <a:lnTo>
                  <a:pt x="365" y="217"/>
                </a:lnTo>
                <a:lnTo>
                  <a:pt x="374" y="217"/>
                </a:lnTo>
                <a:lnTo>
                  <a:pt x="385" y="216"/>
                </a:lnTo>
                <a:lnTo>
                  <a:pt x="497" y="191"/>
                </a:lnTo>
                <a:lnTo>
                  <a:pt x="497" y="191"/>
                </a:lnTo>
                <a:lnTo>
                  <a:pt x="516" y="188"/>
                </a:lnTo>
                <a:lnTo>
                  <a:pt x="521" y="188"/>
                </a:lnTo>
                <a:lnTo>
                  <a:pt x="524" y="190"/>
                </a:lnTo>
                <a:lnTo>
                  <a:pt x="523" y="192"/>
                </a:lnTo>
                <a:lnTo>
                  <a:pt x="519" y="195"/>
                </a:lnTo>
                <a:lnTo>
                  <a:pt x="501" y="203"/>
                </a:lnTo>
                <a:lnTo>
                  <a:pt x="396" y="250"/>
                </a:lnTo>
                <a:lnTo>
                  <a:pt x="396" y="250"/>
                </a:lnTo>
                <a:lnTo>
                  <a:pt x="387" y="256"/>
                </a:lnTo>
                <a:lnTo>
                  <a:pt x="378" y="261"/>
                </a:lnTo>
                <a:lnTo>
                  <a:pt x="374" y="268"/>
                </a:lnTo>
                <a:lnTo>
                  <a:pt x="373" y="275"/>
                </a:lnTo>
                <a:lnTo>
                  <a:pt x="374" y="282"/>
                </a:lnTo>
                <a:lnTo>
                  <a:pt x="378" y="289"/>
                </a:lnTo>
                <a:lnTo>
                  <a:pt x="387" y="294"/>
                </a:lnTo>
                <a:lnTo>
                  <a:pt x="396" y="300"/>
                </a:lnTo>
                <a:lnTo>
                  <a:pt x="501" y="347"/>
                </a:lnTo>
                <a:lnTo>
                  <a:pt x="501" y="347"/>
                </a:lnTo>
                <a:lnTo>
                  <a:pt x="519" y="355"/>
                </a:lnTo>
                <a:lnTo>
                  <a:pt x="523" y="358"/>
                </a:lnTo>
                <a:lnTo>
                  <a:pt x="524" y="360"/>
                </a:lnTo>
                <a:lnTo>
                  <a:pt x="521" y="362"/>
                </a:lnTo>
                <a:lnTo>
                  <a:pt x="516" y="362"/>
                </a:lnTo>
                <a:lnTo>
                  <a:pt x="497" y="358"/>
                </a:lnTo>
                <a:lnTo>
                  <a:pt x="385" y="334"/>
                </a:lnTo>
                <a:lnTo>
                  <a:pt x="385" y="334"/>
                </a:lnTo>
                <a:lnTo>
                  <a:pt x="374" y="333"/>
                </a:lnTo>
                <a:lnTo>
                  <a:pt x="365" y="333"/>
                </a:lnTo>
                <a:lnTo>
                  <a:pt x="356" y="336"/>
                </a:lnTo>
                <a:lnTo>
                  <a:pt x="352" y="341"/>
                </a:lnTo>
                <a:lnTo>
                  <a:pt x="349" y="347"/>
                </a:lnTo>
                <a:lnTo>
                  <a:pt x="348" y="355"/>
                </a:lnTo>
                <a:lnTo>
                  <a:pt x="351" y="365"/>
                </a:lnTo>
                <a:lnTo>
                  <a:pt x="356" y="374"/>
                </a:lnTo>
                <a:lnTo>
                  <a:pt x="414" y="473"/>
                </a:lnTo>
                <a:lnTo>
                  <a:pt x="414" y="473"/>
                </a:lnTo>
                <a:lnTo>
                  <a:pt x="422" y="491"/>
                </a:lnTo>
                <a:lnTo>
                  <a:pt x="424" y="495"/>
                </a:lnTo>
                <a:lnTo>
                  <a:pt x="424" y="498"/>
                </a:lnTo>
                <a:lnTo>
                  <a:pt x="421" y="498"/>
                </a:lnTo>
                <a:lnTo>
                  <a:pt x="417" y="495"/>
                </a:lnTo>
                <a:lnTo>
                  <a:pt x="403" y="482"/>
                </a:lnTo>
                <a:lnTo>
                  <a:pt x="328" y="396"/>
                </a:lnTo>
                <a:lnTo>
                  <a:pt x="328" y="396"/>
                </a:lnTo>
                <a:lnTo>
                  <a:pt x="319" y="388"/>
                </a:lnTo>
                <a:lnTo>
                  <a:pt x="311" y="383"/>
                </a:lnTo>
                <a:lnTo>
                  <a:pt x="303" y="381"/>
                </a:lnTo>
                <a:lnTo>
                  <a:pt x="296" y="381"/>
                </a:lnTo>
                <a:lnTo>
                  <a:pt x="290" y="385"/>
                </a:lnTo>
                <a:lnTo>
                  <a:pt x="285" y="391"/>
                </a:lnTo>
                <a:lnTo>
                  <a:pt x="282" y="400"/>
                </a:lnTo>
                <a:lnTo>
                  <a:pt x="279" y="411"/>
                </a:lnTo>
                <a:lnTo>
                  <a:pt x="268" y="526"/>
                </a:lnTo>
                <a:lnTo>
                  <a:pt x="268" y="526"/>
                </a:lnTo>
                <a:lnTo>
                  <a:pt x="266" y="545"/>
                </a:lnTo>
                <a:lnTo>
                  <a:pt x="263" y="549"/>
                </a:lnTo>
                <a:lnTo>
                  <a:pt x="262" y="551"/>
                </a:lnTo>
                <a:lnTo>
                  <a:pt x="260" y="549"/>
                </a:lnTo>
                <a:lnTo>
                  <a:pt x="259" y="545"/>
                </a:lnTo>
                <a:lnTo>
                  <a:pt x="256" y="526"/>
                </a:lnTo>
                <a:lnTo>
                  <a:pt x="244" y="411"/>
                </a:lnTo>
                <a:lnTo>
                  <a:pt x="244" y="411"/>
                </a:lnTo>
                <a:lnTo>
                  <a:pt x="242" y="400"/>
                </a:lnTo>
                <a:lnTo>
                  <a:pt x="238" y="391"/>
                </a:lnTo>
                <a:lnTo>
                  <a:pt x="233" y="385"/>
                </a:lnTo>
                <a:lnTo>
                  <a:pt x="227" y="381"/>
                </a:lnTo>
                <a:lnTo>
                  <a:pt x="220" y="381"/>
                </a:lnTo>
                <a:lnTo>
                  <a:pt x="212" y="383"/>
                </a:lnTo>
                <a:lnTo>
                  <a:pt x="205" y="388"/>
                </a:lnTo>
                <a:lnTo>
                  <a:pt x="196" y="396"/>
                </a:lnTo>
                <a:lnTo>
                  <a:pt x="120" y="482"/>
                </a:lnTo>
                <a:lnTo>
                  <a:pt x="120" y="482"/>
                </a:lnTo>
                <a:lnTo>
                  <a:pt x="106" y="495"/>
                </a:lnTo>
                <a:lnTo>
                  <a:pt x="102" y="498"/>
                </a:lnTo>
                <a:lnTo>
                  <a:pt x="99" y="498"/>
                </a:lnTo>
                <a:lnTo>
                  <a:pt x="99" y="495"/>
                </a:lnTo>
                <a:lnTo>
                  <a:pt x="101" y="491"/>
                </a:lnTo>
                <a:lnTo>
                  <a:pt x="110" y="473"/>
                </a:lnTo>
                <a:lnTo>
                  <a:pt x="167" y="374"/>
                </a:lnTo>
                <a:lnTo>
                  <a:pt x="167" y="374"/>
                </a:lnTo>
                <a:lnTo>
                  <a:pt x="172" y="365"/>
                </a:lnTo>
                <a:lnTo>
                  <a:pt x="175" y="355"/>
                </a:lnTo>
                <a:lnTo>
                  <a:pt x="175" y="347"/>
                </a:lnTo>
                <a:lnTo>
                  <a:pt x="172" y="341"/>
                </a:lnTo>
                <a:lnTo>
                  <a:pt x="167" y="336"/>
                </a:lnTo>
                <a:lnTo>
                  <a:pt x="158" y="333"/>
                </a:lnTo>
                <a:lnTo>
                  <a:pt x="149" y="333"/>
                </a:lnTo>
                <a:lnTo>
                  <a:pt x="138" y="334"/>
                </a:lnTo>
                <a:lnTo>
                  <a:pt x="27" y="358"/>
                </a:lnTo>
                <a:lnTo>
                  <a:pt x="27" y="358"/>
                </a:lnTo>
                <a:lnTo>
                  <a:pt x="7" y="362"/>
                </a:lnTo>
                <a:lnTo>
                  <a:pt x="2" y="362"/>
                </a:lnTo>
                <a:lnTo>
                  <a:pt x="0" y="360"/>
                </a:lnTo>
                <a:lnTo>
                  <a:pt x="0" y="358"/>
                </a:lnTo>
                <a:lnTo>
                  <a:pt x="5" y="355"/>
                </a:lnTo>
                <a:lnTo>
                  <a:pt x="22" y="347"/>
                </a:lnTo>
                <a:lnTo>
                  <a:pt x="127" y="300"/>
                </a:lnTo>
                <a:lnTo>
                  <a:pt x="127" y="300"/>
                </a:lnTo>
                <a:lnTo>
                  <a:pt x="136" y="294"/>
                </a:lnTo>
                <a:lnTo>
                  <a:pt x="145" y="289"/>
                </a:lnTo>
                <a:lnTo>
                  <a:pt x="149" y="282"/>
                </a:lnTo>
                <a:lnTo>
                  <a:pt x="150" y="275"/>
                </a:lnTo>
                <a:lnTo>
                  <a:pt x="149" y="268"/>
                </a:lnTo>
                <a:lnTo>
                  <a:pt x="145" y="261"/>
                </a:lnTo>
                <a:lnTo>
                  <a:pt x="136" y="256"/>
                </a:lnTo>
                <a:lnTo>
                  <a:pt x="127" y="250"/>
                </a:lnTo>
                <a:lnTo>
                  <a:pt x="22" y="203"/>
                </a:lnTo>
                <a:lnTo>
                  <a:pt x="22" y="203"/>
                </a:lnTo>
                <a:lnTo>
                  <a:pt x="5" y="195"/>
                </a:lnTo>
                <a:lnTo>
                  <a:pt x="0" y="192"/>
                </a:lnTo>
                <a:lnTo>
                  <a:pt x="0" y="190"/>
                </a:lnTo>
                <a:lnTo>
                  <a:pt x="2" y="188"/>
                </a:lnTo>
                <a:lnTo>
                  <a:pt x="7" y="188"/>
                </a:lnTo>
                <a:lnTo>
                  <a:pt x="27" y="191"/>
                </a:lnTo>
                <a:lnTo>
                  <a:pt x="138" y="216"/>
                </a:lnTo>
                <a:lnTo>
                  <a:pt x="138" y="216"/>
                </a:lnTo>
                <a:lnTo>
                  <a:pt x="149" y="217"/>
                </a:lnTo>
                <a:lnTo>
                  <a:pt x="158" y="217"/>
                </a:lnTo>
                <a:lnTo>
                  <a:pt x="167" y="214"/>
                </a:lnTo>
                <a:lnTo>
                  <a:pt x="172" y="209"/>
                </a:lnTo>
                <a:lnTo>
                  <a:pt x="175" y="203"/>
                </a:lnTo>
                <a:lnTo>
                  <a:pt x="175" y="195"/>
                </a:lnTo>
                <a:lnTo>
                  <a:pt x="172" y="186"/>
                </a:lnTo>
                <a:lnTo>
                  <a:pt x="167" y="175"/>
                </a:lnTo>
                <a:lnTo>
                  <a:pt x="110" y="77"/>
                </a:lnTo>
                <a:lnTo>
                  <a:pt x="110" y="77"/>
                </a:lnTo>
                <a:lnTo>
                  <a:pt x="101" y="59"/>
                </a:lnTo>
                <a:lnTo>
                  <a:pt x="99" y="55"/>
                </a:lnTo>
                <a:lnTo>
                  <a:pt x="99" y="52"/>
                </a:lnTo>
                <a:lnTo>
                  <a:pt x="102" y="52"/>
                </a:lnTo>
                <a:lnTo>
                  <a:pt x="106" y="55"/>
                </a:lnTo>
                <a:lnTo>
                  <a:pt x="120" y="68"/>
                </a:lnTo>
                <a:lnTo>
                  <a:pt x="196" y="154"/>
                </a:lnTo>
                <a:lnTo>
                  <a:pt x="196" y="154"/>
                </a:lnTo>
                <a:lnTo>
                  <a:pt x="205" y="162"/>
                </a:lnTo>
                <a:lnTo>
                  <a:pt x="212" y="168"/>
                </a:lnTo>
                <a:lnTo>
                  <a:pt x="220" y="169"/>
                </a:lnTo>
                <a:lnTo>
                  <a:pt x="227" y="169"/>
                </a:lnTo>
                <a:lnTo>
                  <a:pt x="233" y="165"/>
                </a:lnTo>
                <a:lnTo>
                  <a:pt x="238" y="159"/>
                </a:lnTo>
                <a:lnTo>
                  <a:pt x="242" y="150"/>
                </a:lnTo>
                <a:lnTo>
                  <a:pt x="244" y="139"/>
                </a:lnTo>
                <a:lnTo>
                  <a:pt x="256" y="24"/>
                </a:lnTo>
                <a:close/>
              </a:path>
            </a:pathLst>
          </a:custGeom>
          <a:solidFill>
            <a:schemeClr val="bg1"/>
          </a:solidFill>
          <a:ln w="285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2" name="Freeform 100">
            <a:extLst>
              <a:ext uri="{FF2B5EF4-FFF2-40B4-BE49-F238E27FC236}">
                <a16:creationId xmlns:a16="http://schemas.microsoft.com/office/drawing/2014/main" id="{4477AE72-2164-2B0A-D6EC-5ADF6F4042A3}"/>
              </a:ext>
            </a:extLst>
          </p:cNvPr>
          <p:cNvSpPr>
            <a:spLocks/>
          </p:cNvSpPr>
          <p:nvPr/>
        </p:nvSpPr>
        <p:spPr bwMode="auto">
          <a:xfrm>
            <a:off x="7000876" y="3933056"/>
            <a:ext cx="2301514" cy="2424028"/>
          </a:xfrm>
          <a:custGeom>
            <a:avLst/>
            <a:gdLst>
              <a:gd name="T0" fmla="*/ 254 w 526"/>
              <a:gd name="T1" fmla="*/ 5 h 554"/>
              <a:gd name="T2" fmla="*/ 272 w 526"/>
              <a:gd name="T3" fmla="*/ 5 h 554"/>
              <a:gd name="T4" fmla="*/ 294 w 526"/>
              <a:gd name="T5" fmla="*/ 67 h 554"/>
              <a:gd name="T6" fmla="*/ 320 w 526"/>
              <a:gd name="T7" fmla="*/ 99 h 554"/>
              <a:gd name="T8" fmla="*/ 361 w 526"/>
              <a:gd name="T9" fmla="*/ 89 h 554"/>
              <a:gd name="T10" fmla="*/ 415 w 526"/>
              <a:gd name="T11" fmla="*/ 52 h 554"/>
              <a:gd name="T12" fmla="*/ 430 w 526"/>
              <a:gd name="T13" fmla="*/ 63 h 554"/>
              <a:gd name="T14" fmla="*/ 411 w 526"/>
              <a:gd name="T15" fmla="*/ 125 h 554"/>
              <a:gd name="T16" fmla="*/ 414 w 526"/>
              <a:gd name="T17" fmla="*/ 167 h 554"/>
              <a:gd name="T18" fmla="*/ 452 w 526"/>
              <a:gd name="T19" fmla="*/ 183 h 554"/>
              <a:gd name="T20" fmla="*/ 518 w 526"/>
              <a:gd name="T21" fmla="*/ 185 h 554"/>
              <a:gd name="T22" fmla="*/ 524 w 526"/>
              <a:gd name="T23" fmla="*/ 202 h 554"/>
              <a:gd name="T24" fmla="*/ 470 w 526"/>
              <a:gd name="T25" fmla="*/ 241 h 554"/>
              <a:gd name="T26" fmla="*/ 449 w 526"/>
              <a:gd name="T27" fmla="*/ 277 h 554"/>
              <a:gd name="T28" fmla="*/ 470 w 526"/>
              <a:gd name="T29" fmla="*/ 311 h 554"/>
              <a:gd name="T30" fmla="*/ 524 w 526"/>
              <a:gd name="T31" fmla="*/ 351 h 554"/>
              <a:gd name="T32" fmla="*/ 518 w 526"/>
              <a:gd name="T33" fmla="*/ 369 h 554"/>
              <a:gd name="T34" fmla="*/ 452 w 526"/>
              <a:gd name="T35" fmla="*/ 370 h 554"/>
              <a:gd name="T36" fmla="*/ 414 w 526"/>
              <a:gd name="T37" fmla="*/ 386 h 554"/>
              <a:gd name="T38" fmla="*/ 411 w 526"/>
              <a:gd name="T39" fmla="*/ 427 h 554"/>
              <a:gd name="T40" fmla="*/ 430 w 526"/>
              <a:gd name="T41" fmla="*/ 490 h 554"/>
              <a:gd name="T42" fmla="*/ 415 w 526"/>
              <a:gd name="T43" fmla="*/ 501 h 554"/>
              <a:gd name="T44" fmla="*/ 361 w 526"/>
              <a:gd name="T45" fmla="*/ 463 h 554"/>
              <a:gd name="T46" fmla="*/ 320 w 526"/>
              <a:gd name="T47" fmla="*/ 454 h 554"/>
              <a:gd name="T48" fmla="*/ 294 w 526"/>
              <a:gd name="T49" fmla="*/ 485 h 554"/>
              <a:gd name="T50" fmla="*/ 272 w 526"/>
              <a:gd name="T51" fmla="*/ 548 h 554"/>
              <a:gd name="T52" fmla="*/ 254 w 526"/>
              <a:gd name="T53" fmla="*/ 548 h 554"/>
              <a:gd name="T54" fmla="*/ 232 w 526"/>
              <a:gd name="T55" fmla="*/ 485 h 554"/>
              <a:gd name="T56" fmla="*/ 206 w 526"/>
              <a:gd name="T57" fmla="*/ 454 h 554"/>
              <a:gd name="T58" fmla="*/ 166 w 526"/>
              <a:gd name="T59" fmla="*/ 463 h 554"/>
              <a:gd name="T60" fmla="*/ 113 w 526"/>
              <a:gd name="T61" fmla="*/ 501 h 554"/>
              <a:gd name="T62" fmla="*/ 98 w 526"/>
              <a:gd name="T63" fmla="*/ 490 h 554"/>
              <a:gd name="T64" fmla="*/ 117 w 526"/>
              <a:gd name="T65" fmla="*/ 427 h 554"/>
              <a:gd name="T66" fmla="*/ 113 w 526"/>
              <a:gd name="T67" fmla="*/ 386 h 554"/>
              <a:gd name="T68" fmla="*/ 76 w 526"/>
              <a:gd name="T69" fmla="*/ 370 h 554"/>
              <a:gd name="T70" fmla="*/ 10 w 526"/>
              <a:gd name="T71" fmla="*/ 369 h 554"/>
              <a:gd name="T72" fmla="*/ 3 w 526"/>
              <a:gd name="T73" fmla="*/ 351 h 554"/>
              <a:gd name="T74" fmla="*/ 56 w 526"/>
              <a:gd name="T75" fmla="*/ 311 h 554"/>
              <a:gd name="T76" fmla="*/ 77 w 526"/>
              <a:gd name="T77" fmla="*/ 277 h 554"/>
              <a:gd name="T78" fmla="*/ 56 w 526"/>
              <a:gd name="T79" fmla="*/ 241 h 554"/>
              <a:gd name="T80" fmla="*/ 3 w 526"/>
              <a:gd name="T81" fmla="*/ 202 h 554"/>
              <a:gd name="T82" fmla="*/ 10 w 526"/>
              <a:gd name="T83" fmla="*/ 185 h 554"/>
              <a:gd name="T84" fmla="*/ 76 w 526"/>
              <a:gd name="T85" fmla="*/ 183 h 554"/>
              <a:gd name="T86" fmla="*/ 113 w 526"/>
              <a:gd name="T87" fmla="*/ 167 h 554"/>
              <a:gd name="T88" fmla="*/ 117 w 526"/>
              <a:gd name="T89" fmla="*/ 125 h 554"/>
              <a:gd name="T90" fmla="*/ 98 w 526"/>
              <a:gd name="T91" fmla="*/ 63 h 554"/>
              <a:gd name="T92" fmla="*/ 113 w 526"/>
              <a:gd name="T93" fmla="*/ 52 h 554"/>
              <a:gd name="T94" fmla="*/ 166 w 526"/>
              <a:gd name="T95" fmla="*/ 89 h 554"/>
              <a:gd name="T96" fmla="*/ 206 w 526"/>
              <a:gd name="T97" fmla="*/ 99 h 554"/>
              <a:gd name="T98" fmla="*/ 232 w 526"/>
              <a:gd name="T99" fmla="*/ 67 h 5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526" h="554">
                <a:moveTo>
                  <a:pt x="246" y="25"/>
                </a:moveTo>
                <a:lnTo>
                  <a:pt x="246" y="25"/>
                </a:lnTo>
                <a:lnTo>
                  <a:pt x="250" y="14"/>
                </a:lnTo>
                <a:lnTo>
                  <a:pt x="254" y="5"/>
                </a:lnTo>
                <a:lnTo>
                  <a:pt x="258" y="1"/>
                </a:lnTo>
                <a:lnTo>
                  <a:pt x="264" y="0"/>
                </a:lnTo>
                <a:lnTo>
                  <a:pt x="268" y="1"/>
                </a:lnTo>
                <a:lnTo>
                  <a:pt x="272" y="5"/>
                </a:lnTo>
                <a:lnTo>
                  <a:pt x="278" y="14"/>
                </a:lnTo>
                <a:lnTo>
                  <a:pt x="280" y="25"/>
                </a:lnTo>
                <a:lnTo>
                  <a:pt x="294" y="67"/>
                </a:lnTo>
                <a:lnTo>
                  <a:pt x="294" y="67"/>
                </a:lnTo>
                <a:lnTo>
                  <a:pt x="298" y="80"/>
                </a:lnTo>
                <a:lnTo>
                  <a:pt x="305" y="88"/>
                </a:lnTo>
                <a:lnTo>
                  <a:pt x="312" y="95"/>
                </a:lnTo>
                <a:lnTo>
                  <a:pt x="320" y="99"/>
                </a:lnTo>
                <a:lnTo>
                  <a:pt x="330" y="100"/>
                </a:lnTo>
                <a:lnTo>
                  <a:pt x="341" y="100"/>
                </a:lnTo>
                <a:lnTo>
                  <a:pt x="350" y="96"/>
                </a:lnTo>
                <a:lnTo>
                  <a:pt x="361" y="89"/>
                </a:lnTo>
                <a:lnTo>
                  <a:pt x="397" y="62"/>
                </a:lnTo>
                <a:lnTo>
                  <a:pt x="397" y="62"/>
                </a:lnTo>
                <a:lnTo>
                  <a:pt x="407" y="55"/>
                </a:lnTo>
                <a:lnTo>
                  <a:pt x="415" y="52"/>
                </a:lnTo>
                <a:lnTo>
                  <a:pt x="420" y="51"/>
                </a:lnTo>
                <a:lnTo>
                  <a:pt x="426" y="52"/>
                </a:lnTo>
                <a:lnTo>
                  <a:pt x="429" y="56"/>
                </a:lnTo>
                <a:lnTo>
                  <a:pt x="430" y="63"/>
                </a:lnTo>
                <a:lnTo>
                  <a:pt x="429" y="72"/>
                </a:lnTo>
                <a:lnTo>
                  <a:pt x="426" y="83"/>
                </a:lnTo>
                <a:lnTo>
                  <a:pt x="411" y="125"/>
                </a:lnTo>
                <a:lnTo>
                  <a:pt x="411" y="125"/>
                </a:lnTo>
                <a:lnTo>
                  <a:pt x="407" y="138"/>
                </a:lnTo>
                <a:lnTo>
                  <a:pt x="407" y="149"/>
                </a:lnTo>
                <a:lnTo>
                  <a:pt x="409" y="158"/>
                </a:lnTo>
                <a:lnTo>
                  <a:pt x="414" y="167"/>
                </a:lnTo>
                <a:lnTo>
                  <a:pt x="420" y="173"/>
                </a:lnTo>
                <a:lnTo>
                  <a:pt x="429" y="179"/>
                </a:lnTo>
                <a:lnTo>
                  <a:pt x="440" y="182"/>
                </a:lnTo>
                <a:lnTo>
                  <a:pt x="452" y="183"/>
                </a:lnTo>
                <a:lnTo>
                  <a:pt x="497" y="182"/>
                </a:lnTo>
                <a:lnTo>
                  <a:pt x="497" y="182"/>
                </a:lnTo>
                <a:lnTo>
                  <a:pt x="508" y="182"/>
                </a:lnTo>
                <a:lnTo>
                  <a:pt x="518" y="185"/>
                </a:lnTo>
                <a:lnTo>
                  <a:pt x="524" y="187"/>
                </a:lnTo>
                <a:lnTo>
                  <a:pt x="526" y="191"/>
                </a:lnTo>
                <a:lnTo>
                  <a:pt x="526" y="196"/>
                </a:lnTo>
                <a:lnTo>
                  <a:pt x="524" y="202"/>
                </a:lnTo>
                <a:lnTo>
                  <a:pt x="518" y="208"/>
                </a:lnTo>
                <a:lnTo>
                  <a:pt x="508" y="215"/>
                </a:lnTo>
                <a:lnTo>
                  <a:pt x="470" y="241"/>
                </a:lnTo>
                <a:lnTo>
                  <a:pt x="470" y="241"/>
                </a:lnTo>
                <a:lnTo>
                  <a:pt x="462" y="249"/>
                </a:lnTo>
                <a:lnTo>
                  <a:pt x="455" y="258"/>
                </a:lnTo>
                <a:lnTo>
                  <a:pt x="451" y="267"/>
                </a:lnTo>
                <a:lnTo>
                  <a:pt x="449" y="277"/>
                </a:lnTo>
                <a:lnTo>
                  <a:pt x="451" y="286"/>
                </a:lnTo>
                <a:lnTo>
                  <a:pt x="455" y="295"/>
                </a:lnTo>
                <a:lnTo>
                  <a:pt x="462" y="304"/>
                </a:lnTo>
                <a:lnTo>
                  <a:pt x="470" y="311"/>
                </a:lnTo>
                <a:lnTo>
                  <a:pt x="508" y="337"/>
                </a:lnTo>
                <a:lnTo>
                  <a:pt x="508" y="337"/>
                </a:lnTo>
                <a:lnTo>
                  <a:pt x="518" y="344"/>
                </a:lnTo>
                <a:lnTo>
                  <a:pt x="524" y="351"/>
                </a:lnTo>
                <a:lnTo>
                  <a:pt x="526" y="357"/>
                </a:lnTo>
                <a:lnTo>
                  <a:pt x="526" y="362"/>
                </a:lnTo>
                <a:lnTo>
                  <a:pt x="524" y="366"/>
                </a:lnTo>
                <a:lnTo>
                  <a:pt x="518" y="369"/>
                </a:lnTo>
                <a:lnTo>
                  <a:pt x="508" y="370"/>
                </a:lnTo>
                <a:lnTo>
                  <a:pt x="497" y="372"/>
                </a:lnTo>
                <a:lnTo>
                  <a:pt x="452" y="370"/>
                </a:lnTo>
                <a:lnTo>
                  <a:pt x="452" y="370"/>
                </a:lnTo>
                <a:lnTo>
                  <a:pt x="440" y="370"/>
                </a:lnTo>
                <a:lnTo>
                  <a:pt x="429" y="375"/>
                </a:lnTo>
                <a:lnTo>
                  <a:pt x="420" y="379"/>
                </a:lnTo>
                <a:lnTo>
                  <a:pt x="414" y="386"/>
                </a:lnTo>
                <a:lnTo>
                  <a:pt x="409" y="395"/>
                </a:lnTo>
                <a:lnTo>
                  <a:pt x="407" y="405"/>
                </a:lnTo>
                <a:lnTo>
                  <a:pt x="407" y="416"/>
                </a:lnTo>
                <a:lnTo>
                  <a:pt x="411" y="427"/>
                </a:lnTo>
                <a:lnTo>
                  <a:pt x="426" y="471"/>
                </a:lnTo>
                <a:lnTo>
                  <a:pt x="426" y="471"/>
                </a:lnTo>
                <a:lnTo>
                  <a:pt x="429" y="482"/>
                </a:lnTo>
                <a:lnTo>
                  <a:pt x="430" y="490"/>
                </a:lnTo>
                <a:lnTo>
                  <a:pt x="429" y="497"/>
                </a:lnTo>
                <a:lnTo>
                  <a:pt x="426" y="501"/>
                </a:lnTo>
                <a:lnTo>
                  <a:pt x="420" y="503"/>
                </a:lnTo>
                <a:lnTo>
                  <a:pt x="415" y="501"/>
                </a:lnTo>
                <a:lnTo>
                  <a:pt x="407" y="497"/>
                </a:lnTo>
                <a:lnTo>
                  <a:pt x="397" y="492"/>
                </a:lnTo>
                <a:lnTo>
                  <a:pt x="361" y="463"/>
                </a:lnTo>
                <a:lnTo>
                  <a:pt x="361" y="463"/>
                </a:lnTo>
                <a:lnTo>
                  <a:pt x="350" y="457"/>
                </a:lnTo>
                <a:lnTo>
                  <a:pt x="341" y="453"/>
                </a:lnTo>
                <a:lnTo>
                  <a:pt x="330" y="452"/>
                </a:lnTo>
                <a:lnTo>
                  <a:pt x="320" y="454"/>
                </a:lnTo>
                <a:lnTo>
                  <a:pt x="312" y="459"/>
                </a:lnTo>
                <a:lnTo>
                  <a:pt x="305" y="464"/>
                </a:lnTo>
                <a:lnTo>
                  <a:pt x="298" y="474"/>
                </a:lnTo>
                <a:lnTo>
                  <a:pt x="294" y="485"/>
                </a:lnTo>
                <a:lnTo>
                  <a:pt x="280" y="529"/>
                </a:lnTo>
                <a:lnTo>
                  <a:pt x="280" y="529"/>
                </a:lnTo>
                <a:lnTo>
                  <a:pt x="278" y="540"/>
                </a:lnTo>
                <a:lnTo>
                  <a:pt x="272" y="548"/>
                </a:lnTo>
                <a:lnTo>
                  <a:pt x="268" y="552"/>
                </a:lnTo>
                <a:lnTo>
                  <a:pt x="264" y="554"/>
                </a:lnTo>
                <a:lnTo>
                  <a:pt x="258" y="552"/>
                </a:lnTo>
                <a:lnTo>
                  <a:pt x="254" y="548"/>
                </a:lnTo>
                <a:lnTo>
                  <a:pt x="250" y="540"/>
                </a:lnTo>
                <a:lnTo>
                  <a:pt x="246" y="529"/>
                </a:lnTo>
                <a:lnTo>
                  <a:pt x="232" y="485"/>
                </a:lnTo>
                <a:lnTo>
                  <a:pt x="232" y="485"/>
                </a:lnTo>
                <a:lnTo>
                  <a:pt x="228" y="474"/>
                </a:lnTo>
                <a:lnTo>
                  <a:pt x="223" y="464"/>
                </a:lnTo>
                <a:lnTo>
                  <a:pt x="214" y="459"/>
                </a:lnTo>
                <a:lnTo>
                  <a:pt x="206" y="454"/>
                </a:lnTo>
                <a:lnTo>
                  <a:pt x="197" y="452"/>
                </a:lnTo>
                <a:lnTo>
                  <a:pt x="187" y="453"/>
                </a:lnTo>
                <a:lnTo>
                  <a:pt x="176" y="457"/>
                </a:lnTo>
                <a:lnTo>
                  <a:pt x="166" y="463"/>
                </a:lnTo>
                <a:lnTo>
                  <a:pt x="129" y="492"/>
                </a:lnTo>
                <a:lnTo>
                  <a:pt x="129" y="492"/>
                </a:lnTo>
                <a:lnTo>
                  <a:pt x="120" y="497"/>
                </a:lnTo>
                <a:lnTo>
                  <a:pt x="113" y="501"/>
                </a:lnTo>
                <a:lnTo>
                  <a:pt x="106" y="503"/>
                </a:lnTo>
                <a:lnTo>
                  <a:pt x="100" y="501"/>
                </a:lnTo>
                <a:lnTo>
                  <a:pt x="98" y="497"/>
                </a:lnTo>
                <a:lnTo>
                  <a:pt x="98" y="490"/>
                </a:lnTo>
                <a:lnTo>
                  <a:pt x="98" y="482"/>
                </a:lnTo>
                <a:lnTo>
                  <a:pt x="102" y="471"/>
                </a:lnTo>
                <a:lnTo>
                  <a:pt x="117" y="427"/>
                </a:lnTo>
                <a:lnTo>
                  <a:pt x="117" y="427"/>
                </a:lnTo>
                <a:lnTo>
                  <a:pt x="120" y="416"/>
                </a:lnTo>
                <a:lnTo>
                  <a:pt x="120" y="405"/>
                </a:lnTo>
                <a:lnTo>
                  <a:pt x="117" y="395"/>
                </a:lnTo>
                <a:lnTo>
                  <a:pt x="113" y="386"/>
                </a:lnTo>
                <a:lnTo>
                  <a:pt x="106" y="379"/>
                </a:lnTo>
                <a:lnTo>
                  <a:pt x="98" y="375"/>
                </a:lnTo>
                <a:lnTo>
                  <a:pt x="87" y="370"/>
                </a:lnTo>
                <a:lnTo>
                  <a:pt x="76" y="370"/>
                </a:lnTo>
                <a:lnTo>
                  <a:pt x="29" y="372"/>
                </a:lnTo>
                <a:lnTo>
                  <a:pt x="29" y="372"/>
                </a:lnTo>
                <a:lnTo>
                  <a:pt x="18" y="370"/>
                </a:lnTo>
                <a:lnTo>
                  <a:pt x="10" y="369"/>
                </a:lnTo>
                <a:lnTo>
                  <a:pt x="3" y="366"/>
                </a:lnTo>
                <a:lnTo>
                  <a:pt x="0" y="362"/>
                </a:lnTo>
                <a:lnTo>
                  <a:pt x="0" y="357"/>
                </a:lnTo>
                <a:lnTo>
                  <a:pt x="3" y="351"/>
                </a:lnTo>
                <a:lnTo>
                  <a:pt x="10" y="344"/>
                </a:lnTo>
                <a:lnTo>
                  <a:pt x="18" y="337"/>
                </a:lnTo>
                <a:lnTo>
                  <a:pt x="56" y="311"/>
                </a:lnTo>
                <a:lnTo>
                  <a:pt x="56" y="311"/>
                </a:lnTo>
                <a:lnTo>
                  <a:pt x="66" y="304"/>
                </a:lnTo>
                <a:lnTo>
                  <a:pt x="71" y="295"/>
                </a:lnTo>
                <a:lnTo>
                  <a:pt x="76" y="286"/>
                </a:lnTo>
                <a:lnTo>
                  <a:pt x="77" y="277"/>
                </a:lnTo>
                <a:lnTo>
                  <a:pt x="76" y="267"/>
                </a:lnTo>
                <a:lnTo>
                  <a:pt x="71" y="258"/>
                </a:lnTo>
                <a:lnTo>
                  <a:pt x="66" y="249"/>
                </a:lnTo>
                <a:lnTo>
                  <a:pt x="56" y="241"/>
                </a:lnTo>
                <a:lnTo>
                  <a:pt x="18" y="215"/>
                </a:lnTo>
                <a:lnTo>
                  <a:pt x="18" y="215"/>
                </a:lnTo>
                <a:lnTo>
                  <a:pt x="10" y="208"/>
                </a:lnTo>
                <a:lnTo>
                  <a:pt x="3" y="202"/>
                </a:lnTo>
                <a:lnTo>
                  <a:pt x="0" y="196"/>
                </a:lnTo>
                <a:lnTo>
                  <a:pt x="0" y="191"/>
                </a:lnTo>
                <a:lnTo>
                  <a:pt x="3" y="187"/>
                </a:lnTo>
                <a:lnTo>
                  <a:pt x="10" y="185"/>
                </a:lnTo>
                <a:lnTo>
                  <a:pt x="18" y="182"/>
                </a:lnTo>
                <a:lnTo>
                  <a:pt x="29" y="182"/>
                </a:lnTo>
                <a:lnTo>
                  <a:pt x="76" y="183"/>
                </a:lnTo>
                <a:lnTo>
                  <a:pt x="76" y="183"/>
                </a:lnTo>
                <a:lnTo>
                  <a:pt x="87" y="182"/>
                </a:lnTo>
                <a:lnTo>
                  <a:pt x="98" y="179"/>
                </a:lnTo>
                <a:lnTo>
                  <a:pt x="106" y="173"/>
                </a:lnTo>
                <a:lnTo>
                  <a:pt x="113" y="167"/>
                </a:lnTo>
                <a:lnTo>
                  <a:pt x="117" y="158"/>
                </a:lnTo>
                <a:lnTo>
                  <a:pt x="120" y="149"/>
                </a:lnTo>
                <a:lnTo>
                  <a:pt x="120" y="138"/>
                </a:lnTo>
                <a:lnTo>
                  <a:pt x="117" y="125"/>
                </a:lnTo>
                <a:lnTo>
                  <a:pt x="102" y="83"/>
                </a:lnTo>
                <a:lnTo>
                  <a:pt x="102" y="83"/>
                </a:lnTo>
                <a:lnTo>
                  <a:pt x="98" y="72"/>
                </a:lnTo>
                <a:lnTo>
                  <a:pt x="98" y="63"/>
                </a:lnTo>
                <a:lnTo>
                  <a:pt x="98" y="56"/>
                </a:lnTo>
                <a:lnTo>
                  <a:pt x="100" y="52"/>
                </a:lnTo>
                <a:lnTo>
                  <a:pt x="106" y="51"/>
                </a:lnTo>
                <a:lnTo>
                  <a:pt x="113" y="52"/>
                </a:lnTo>
                <a:lnTo>
                  <a:pt x="120" y="55"/>
                </a:lnTo>
                <a:lnTo>
                  <a:pt x="129" y="62"/>
                </a:lnTo>
                <a:lnTo>
                  <a:pt x="166" y="89"/>
                </a:lnTo>
                <a:lnTo>
                  <a:pt x="166" y="89"/>
                </a:lnTo>
                <a:lnTo>
                  <a:pt x="176" y="96"/>
                </a:lnTo>
                <a:lnTo>
                  <a:pt x="187" y="100"/>
                </a:lnTo>
                <a:lnTo>
                  <a:pt x="197" y="100"/>
                </a:lnTo>
                <a:lnTo>
                  <a:pt x="206" y="99"/>
                </a:lnTo>
                <a:lnTo>
                  <a:pt x="214" y="95"/>
                </a:lnTo>
                <a:lnTo>
                  <a:pt x="223" y="88"/>
                </a:lnTo>
                <a:lnTo>
                  <a:pt x="228" y="80"/>
                </a:lnTo>
                <a:lnTo>
                  <a:pt x="232" y="67"/>
                </a:lnTo>
                <a:lnTo>
                  <a:pt x="246" y="25"/>
                </a:lnTo>
                <a:close/>
              </a:path>
            </a:pathLst>
          </a:custGeom>
          <a:solidFill>
            <a:schemeClr val="bg1"/>
          </a:solidFill>
          <a:ln w="285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0" name="Freeform 138">
            <a:extLst>
              <a:ext uri="{FF2B5EF4-FFF2-40B4-BE49-F238E27FC236}">
                <a16:creationId xmlns:a16="http://schemas.microsoft.com/office/drawing/2014/main" id="{A0750F7C-6C17-B8F2-5C42-A39764BA0B6B}"/>
              </a:ext>
            </a:extLst>
          </p:cNvPr>
          <p:cNvSpPr>
            <a:spLocks/>
          </p:cNvSpPr>
          <p:nvPr/>
        </p:nvSpPr>
        <p:spPr bwMode="auto">
          <a:xfrm>
            <a:off x="757339" y="3867902"/>
            <a:ext cx="2481162" cy="2429288"/>
          </a:xfrm>
          <a:custGeom>
            <a:avLst/>
            <a:gdLst>
              <a:gd name="T0" fmla="*/ 278 w 575"/>
              <a:gd name="T1" fmla="*/ 7 h 562"/>
              <a:gd name="T2" fmla="*/ 288 w 575"/>
              <a:gd name="T3" fmla="*/ 0 h 562"/>
              <a:gd name="T4" fmla="*/ 296 w 575"/>
              <a:gd name="T5" fmla="*/ 7 h 562"/>
              <a:gd name="T6" fmla="*/ 344 w 575"/>
              <a:gd name="T7" fmla="*/ 125 h 562"/>
              <a:gd name="T8" fmla="*/ 355 w 575"/>
              <a:gd name="T9" fmla="*/ 140 h 562"/>
              <a:gd name="T10" fmla="*/ 373 w 575"/>
              <a:gd name="T11" fmla="*/ 146 h 562"/>
              <a:gd name="T12" fmla="*/ 501 w 575"/>
              <a:gd name="T13" fmla="*/ 109 h 562"/>
              <a:gd name="T14" fmla="*/ 512 w 575"/>
              <a:gd name="T15" fmla="*/ 107 h 562"/>
              <a:gd name="T16" fmla="*/ 518 w 575"/>
              <a:gd name="T17" fmla="*/ 114 h 562"/>
              <a:gd name="T18" fmla="*/ 516 w 575"/>
              <a:gd name="T19" fmla="*/ 127 h 562"/>
              <a:gd name="T20" fmla="*/ 453 w 575"/>
              <a:gd name="T21" fmla="*/ 239 h 562"/>
              <a:gd name="T22" fmla="*/ 451 w 575"/>
              <a:gd name="T23" fmla="*/ 257 h 562"/>
              <a:gd name="T24" fmla="*/ 461 w 575"/>
              <a:gd name="T25" fmla="*/ 274 h 562"/>
              <a:gd name="T26" fmla="*/ 565 w 575"/>
              <a:gd name="T27" fmla="*/ 347 h 562"/>
              <a:gd name="T28" fmla="*/ 575 w 575"/>
              <a:gd name="T29" fmla="*/ 358 h 562"/>
              <a:gd name="T30" fmla="*/ 571 w 575"/>
              <a:gd name="T31" fmla="*/ 366 h 562"/>
              <a:gd name="T32" fmla="*/ 440 w 575"/>
              <a:gd name="T33" fmla="*/ 387 h 562"/>
              <a:gd name="T34" fmla="*/ 428 w 575"/>
              <a:gd name="T35" fmla="*/ 392 h 562"/>
              <a:gd name="T36" fmla="*/ 415 w 575"/>
              <a:gd name="T37" fmla="*/ 405 h 562"/>
              <a:gd name="T38" fmla="*/ 411 w 575"/>
              <a:gd name="T39" fmla="*/ 423 h 562"/>
              <a:gd name="T40" fmla="*/ 421 w 575"/>
              <a:gd name="T41" fmla="*/ 551 h 562"/>
              <a:gd name="T42" fmla="*/ 415 w 575"/>
              <a:gd name="T43" fmla="*/ 560 h 562"/>
              <a:gd name="T44" fmla="*/ 404 w 575"/>
              <a:gd name="T45" fmla="*/ 559 h 562"/>
              <a:gd name="T46" fmla="*/ 310 w 575"/>
              <a:gd name="T47" fmla="*/ 472 h 562"/>
              <a:gd name="T48" fmla="*/ 293 w 575"/>
              <a:gd name="T49" fmla="*/ 464 h 562"/>
              <a:gd name="T50" fmla="*/ 275 w 575"/>
              <a:gd name="T51" fmla="*/ 465 h 562"/>
              <a:gd name="T52" fmla="*/ 175 w 575"/>
              <a:gd name="T53" fmla="*/ 555 h 562"/>
              <a:gd name="T54" fmla="*/ 167 w 575"/>
              <a:gd name="T55" fmla="*/ 560 h 562"/>
              <a:gd name="T56" fmla="*/ 157 w 575"/>
              <a:gd name="T57" fmla="*/ 559 h 562"/>
              <a:gd name="T58" fmla="*/ 154 w 575"/>
              <a:gd name="T59" fmla="*/ 545 h 562"/>
              <a:gd name="T60" fmla="*/ 163 w 575"/>
              <a:gd name="T61" fmla="*/ 417 h 562"/>
              <a:gd name="T62" fmla="*/ 156 w 575"/>
              <a:gd name="T63" fmla="*/ 401 h 562"/>
              <a:gd name="T64" fmla="*/ 141 w 575"/>
              <a:gd name="T65" fmla="*/ 390 h 562"/>
              <a:gd name="T66" fmla="*/ 14 w 575"/>
              <a:gd name="T67" fmla="*/ 369 h 562"/>
              <a:gd name="T68" fmla="*/ 2 w 575"/>
              <a:gd name="T69" fmla="*/ 363 h 562"/>
              <a:gd name="T70" fmla="*/ 2 w 575"/>
              <a:gd name="T71" fmla="*/ 354 h 562"/>
              <a:gd name="T72" fmla="*/ 110 w 575"/>
              <a:gd name="T73" fmla="*/ 278 h 562"/>
              <a:gd name="T74" fmla="*/ 119 w 575"/>
              <a:gd name="T75" fmla="*/ 268 h 562"/>
              <a:gd name="T76" fmla="*/ 124 w 575"/>
              <a:gd name="T77" fmla="*/ 250 h 562"/>
              <a:gd name="T78" fmla="*/ 120 w 575"/>
              <a:gd name="T79" fmla="*/ 233 h 562"/>
              <a:gd name="T80" fmla="*/ 57 w 575"/>
              <a:gd name="T81" fmla="*/ 122 h 562"/>
              <a:gd name="T82" fmla="*/ 57 w 575"/>
              <a:gd name="T83" fmla="*/ 111 h 562"/>
              <a:gd name="T84" fmla="*/ 68 w 575"/>
              <a:gd name="T85" fmla="*/ 109 h 562"/>
              <a:gd name="T86" fmla="*/ 190 w 575"/>
              <a:gd name="T87" fmla="*/ 144 h 562"/>
              <a:gd name="T88" fmla="*/ 208 w 575"/>
              <a:gd name="T89" fmla="*/ 144 h 562"/>
              <a:gd name="T90" fmla="*/ 224 w 575"/>
              <a:gd name="T91" fmla="*/ 136 h 562"/>
              <a:gd name="T92" fmla="*/ 277 w 575"/>
              <a:gd name="T93" fmla="*/ 12 h 5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575" h="562">
                <a:moveTo>
                  <a:pt x="277" y="12"/>
                </a:moveTo>
                <a:lnTo>
                  <a:pt x="277" y="12"/>
                </a:lnTo>
                <a:lnTo>
                  <a:pt x="278" y="7"/>
                </a:lnTo>
                <a:lnTo>
                  <a:pt x="281" y="3"/>
                </a:lnTo>
                <a:lnTo>
                  <a:pt x="285" y="0"/>
                </a:lnTo>
                <a:lnTo>
                  <a:pt x="288" y="0"/>
                </a:lnTo>
                <a:lnTo>
                  <a:pt x="290" y="0"/>
                </a:lnTo>
                <a:lnTo>
                  <a:pt x="293" y="3"/>
                </a:lnTo>
                <a:lnTo>
                  <a:pt x="296" y="7"/>
                </a:lnTo>
                <a:lnTo>
                  <a:pt x="299" y="12"/>
                </a:lnTo>
                <a:lnTo>
                  <a:pt x="344" y="125"/>
                </a:lnTo>
                <a:lnTo>
                  <a:pt x="344" y="125"/>
                </a:lnTo>
                <a:lnTo>
                  <a:pt x="347" y="131"/>
                </a:lnTo>
                <a:lnTo>
                  <a:pt x="351" y="136"/>
                </a:lnTo>
                <a:lnTo>
                  <a:pt x="355" y="140"/>
                </a:lnTo>
                <a:lnTo>
                  <a:pt x="360" y="143"/>
                </a:lnTo>
                <a:lnTo>
                  <a:pt x="366" y="144"/>
                </a:lnTo>
                <a:lnTo>
                  <a:pt x="373" y="146"/>
                </a:lnTo>
                <a:lnTo>
                  <a:pt x="378" y="146"/>
                </a:lnTo>
                <a:lnTo>
                  <a:pt x="385" y="144"/>
                </a:lnTo>
                <a:lnTo>
                  <a:pt x="501" y="109"/>
                </a:lnTo>
                <a:lnTo>
                  <a:pt x="501" y="109"/>
                </a:lnTo>
                <a:lnTo>
                  <a:pt x="508" y="109"/>
                </a:lnTo>
                <a:lnTo>
                  <a:pt x="512" y="107"/>
                </a:lnTo>
                <a:lnTo>
                  <a:pt x="516" y="109"/>
                </a:lnTo>
                <a:lnTo>
                  <a:pt x="517" y="111"/>
                </a:lnTo>
                <a:lnTo>
                  <a:pt x="518" y="114"/>
                </a:lnTo>
                <a:lnTo>
                  <a:pt x="520" y="117"/>
                </a:lnTo>
                <a:lnTo>
                  <a:pt x="518" y="122"/>
                </a:lnTo>
                <a:lnTo>
                  <a:pt x="516" y="127"/>
                </a:lnTo>
                <a:lnTo>
                  <a:pt x="455" y="233"/>
                </a:lnTo>
                <a:lnTo>
                  <a:pt x="455" y="233"/>
                </a:lnTo>
                <a:lnTo>
                  <a:pt x="453" y="239"/>
                </a:lnTo>
                <a:lnTo>
                  <a:pt x="451" y="245"/>
                </a:lnTo>
                <a:lnTo>
                  <a:pt x="451" y="250"/>
                </a:lnTo>
                <a:lnTo>
                  <a:pt x="451" y="257"/>
                </a:lnTo>
                <a:lnTo>
                  <a:pt x="454" y="263"/>
                </a:lnTo>
                <a:lnTo>
                  <a:pt x="457" y="268"/>
                </a:lnTo>
                <a:lnTo>
                  <a:pt x="461" y="274"/>
                </a:lnTo>
                <a:lnTo>
                  <a:pt x="465" y="278"/>
                </a:lnTo>
                <a:lnTo>
                  <a:pt x="565" y="347"/>
                </a:lnTo>
                <a:lnTo>
                  <a:pt x="565" y="347"/>
                </a:lnTo>
                <a:lnTo>
                  <a:pt x="571" y="350"/>
                </a:lnTo>
                <a:lnTo>
                  <a:pt x="573" y="354"/>
                </a:lnTo>
                <a:lnTo>
                  <a:pt x="575" y="358"/>
                </a:lnTo>
                <a:lnTo>
                  <a:pt x="575" y="361"/>
                </a:lnTo>
                <a:lnTo>
                  <a:pt x="573" y="363"/>
                </a:lnTo>
                <a:lnTo>
                  <a:pt x="571" y="366"/>
                </a:lnTo>
                <a:lnTo>
                  <a:pt x="567" y="368"/>
                </a:lnTo>
                <a:lnTo>
                  <a:pt x="561" y="369"/>
                </a:lnTo>
                <a:lnTo>
                  <a:pt x="440" y="387"/>
                </a:lnTo>
                <a:lnTo>
                  <a:pt x="440" y="387"/>
                </a:lnTo>
                <a:lnTo>
                  <a:pt x="433" y="390"/>
                </a:lnTo>
                <a:lnTo>
                  <a:pt x="428" y="392"/>
                </a:lnTo>
                <a:lnTo>
                  <a:pt x="424" y="395"/>
                </a:lnTo>
                <a:lnTo>
                  <a:pt x="420" y="401"/>
                </a:lnTo>
                <a:lnTo>
                  <a:pt x="415" y="405"/>
                </a:lnTo>
                <a:lnTo>
                  <a:pt x="413" y="410"/>
                </a:lnTo>
                <a:lnTo>
                  <a:pt x="411" y="417"/>
                </a:lnTo>
                <a:lnTo>
                  <a:pt x="411" y="423"/>
                </a:lnTo>
                <a:lnTo>
                  <a:pt x="421" y="545"/>
                </a:lnTo>
                <a:lnTo>
                  <a:pt x="421" y="545"/>
                </a:lnTo>
                <a:lnTo>
                  <a:pt x="421" y="551"/>
                </a:lnTo>
                <a:lnTo>
                  <a:pt x="420" y="555"/>
                </a:lnTo>
                <a:lnTo>
                  <a:pt x="418" y="559"/>
                </a:lnTo>
                <a:lnTo>
                  <a:pt x="415" y="560"/>
                </a:lnTo>
                <a:lnTo>
                  <a:pt x="413" y="562"/>
                </a:lnTo>
                <a:lnTo>
                  <a:pt x="409" y="560"/>
                </a:lnTo>
                <a:lnTo>
                  <a:pt x="404" y="559"/>
                </a:lnTo>
                <a:lnTo>
                  <a:pt x="400" y="555"/>
                </a:lnTo>
                <a:lnTo>
                  <a:pt x="310" y="472"/>
                </a:lnTo>
                <a:lnTo>
                  <a:pt x="310" y="472"/>
                </a:lnTo>
                <a:lnTo>
                  <a:pt x="306" y="468"/>
                </a:lnTo>
                <a:lnTo>
                  <a:pt x="300" y="465"/>
                </a:lnTo>
                <a:lnTo>
                  <a:pt x="293" y="464"/>
                </a:lnTo>
                <a:lnTo>
                  <a:pt x="288" y="464"/>
                </a:lnTo>
                <a:lnTo>
                  <a:pt x="281" y="464"/>
                </a:lnTo>
                <a:lnTo>
                  <a:pt x="275" y="465"/>
                </a:lnTo>
                <a:lnTo>
                  <a:pt x="270" y="468"/>
                </a:lnTo>
                <a:lnTo>
                  <a:pt x="264" y="472"/>
                </a:lnTo>
                <a:lnTo>
                  <a:pt x="175" y="555"/>
                </a:lnTo>
                <a:lnTo>
                  <a:pt x="175" y="555"/>
                </a:lnTo>
                <a:lnTo>
                  <a:pt x="171" y="559"/>
                </a:lnTo>
                <a:lnTo>
                  <a:pt x="167" y="560"/>
                </a:lnTo>
                <a:lnTo>
                  <a:pt x="163" y="562"/>
                </a:lnTo>
                <a:lnTo>
                  <a:pt x="160" y="560"/>
                </a:lnTo>
                <a:lnTo>
                  <a:pt x="157" y="559"/>
                </a:lnTo>
                <a:lnTo>
                  <a:pt x="156" y="555"/>
                </a:lnTo>
                <a:lnTo>
                  <a:pt x="154" y="551"/>
                </a:lnTo>
                <a:lnTo>
                  <a:pt x="154" y="545"/>
                </a:lnTo>
                <a:lnTo>
                  <a:pt x="164" y="423"/>
                </a:lnTo>
                <a:lnTo>
                  <a:pt x="164" y="423"/>
                </a:lnTo>
                <a:lnTo>
                  <a:pt x="163" y="417"/>
                </a:lnTo>
                <a:lnTo>
                  <a:pt x="161" y="410"/>
                </a:lnTo>
                <a:lnTo>
                  <a:pt x="160" y="405"/>
                </a:lnTo>
                <a:lnTo>
                  <a:pt x="156" y="401"/>
                </a:lnTo>
                <a:lnTo>
                  <a:pt x="152" y="395"/>
                </a:lnTo>
                <a:lnTo>
                  <a:pt x="146" y="392"/>
                </a:lnTo>
                <a:lnTo>
                  <a:pt x="141" y="390"/>
                </a:lnTo>
                <a:lnTo>
                  <a:pt x="135" y="387"/>
                </a:lnTo>
                <a:lnTo>
                  <a:pt x="14" y="369"/>
                </a:lnTo>
                <a:lnTo>
                  <a:pt x="14" y="369"/>
                </a:lnTo>
                <a:lnTo>
                  <a:pt x="9" y="368"/>
                </a:lnTo>
                <a:lnTo>
                  <a:pt x="5" y="366"/>
                </a:lnTo>
                <a:lnTo>
                  <a:pt x="2" y="363"/>
                </a:lnTo>
                <a:lnTo>
                  <a:pt x="0" y="361"/>
                </a:lnTo>
                <a:lnTo>
                  <a:pt x="0" y="358"/>
                </a:lnTo>
                <a:lnTo>
                  <a:pt x="2" y="354"/>
                </a:lnTo>
                <a:lnTo>
                  <a:pt x="5" y="350"/>
                </a:lnTo>
                <a:lnTo>
                  <a:pt x="9" y="347"/>
                </a:lnTo>
                <a:lnTo>
                  <a:pt x="110" y="278"/>
                </a:lnTo>
                <a:lnTo>
                  <a:pt x="110" y="278"/>
                </a:lnTo>
                <a:lnTo>
                  <a:pt x="114" y="274"/>
                </a:lnTo>
                <a:lnTo>
                  <a:pt x="119" y="268"/>
                </a:lnTo>
                <a:lnTo>
                  <a:pt x="121" y="263"/>
                </a:lnTo>
                <a:lnTo>
                  <a:pt x="123" y="257"/>
                </a:lnTo>
                <a:lnTo>
                  <a:pt x="124" y="250"/>
                </a:lnTo>
                <a:lnTo>
                  <a:pt x="124" y="245"/>
                </a:lnTo>
                <a:lnTo>
                  <a:pt x="123" y="239"/>
                </a:lnTo>
                <a:lnTo>
                  <a:pt x="120" y="233"/>
                </a:lnTo>
                <a:lnTo>
                  <a:pt x="60" y="127"/>
                </a:lnTo>
                <a:lnTo>
                  <a:pt x="60" y="127"/>
                </a:lnTo>
                <a:lnTo>
                  <a:pt x="57" y="122"/>
                </a:lnTo>
                <a:lnTo>
                  <a:pt x="55" y="117"/>
                </a:lnTo>
                <a:lnTo>
                  <a:pt x="55" y="114"/>
                </a:lnTo>
                <a:lnTo>
                  <a:pt x="57" y="111"/>
                </a:lnTo>
                <a:lnTo>
                  <a:pt x="60" y="109"/>
                </a:lnTo>
                <a:lnTo>
                  <a:pt x="64" y="107"/>
                </a:lnTo>
                <a:lnTo>
                  <a:pt x="68" y="109"/>
                </a:lnTo>
                <a:lnTo>
                  <a:pt x="73" y="109"/>
                </a:lnTo>
                <a:lnTo>
                  <a:pt x="190" y="144"/>
                </a:lnTo>
                <a:lnTo>
                  <a:pt x="190" y="144"/>
                </a:lnTo>
                <a:lnTo>
                  <a:pt x="196" y="146"/>
                </a:lnTo>
                <a:lnTo>
                  <a:pt x="202" y="146"/>
                </a:lnTo>
                <a:lnTo>
                  <a:pt x="208" y="144"/>
                </a:lnTo>
                <a:lnTo>
                  <a:pt x="215" y="143"/>
                </a:lnTo>
                <a:lnTo>
                  <a:pt x="220" y="140"/>
                </a:lnTo>
                <a:lnTo>
                  <a:pt x="224" y="136"/>
                </a:lnTo>
                <a:lnTo>
                  <a:pt x="229" y="131"/>
                </a:lnTo>
                <a:lnTo>
                  <a:pt x="231" y="125"/>
                </a:lnTo>
                <a:lnTo>
                  <a:pt x="277" y="12"/>
                </a:lnTo>
                <a:close/>
              </a:path>
            </a:pathLst>
          </a:custGeom>
          <a:solidFill>
            <a:schemeClr val="bg1"/>
          </a:solidFill>
          <a:ln w="285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2" name="Freeform 140">
            <a:extLst>
              <a:ext uri="{FF2B5EF4-FFF2-40B4-BE49-F238E27FC236}">
                <a16:creationId xmlns:a16="http://schemas.microsoft.com/office/drawing/2014/main" id="{7468CAEF-D61D-CD75-1279-9DC0AF9527F7}"/>
              </a:ext>
            </a:extLst>
          </p:cNvPr>
          <p:cNvSpPr>
            <a:spLocks/>
          </p:cNvSpPr>
          <p:nvPr/>
        </p:nvSpPr>
        <p:spPr bwMode="auto">
          <a:xfrm>
            <a:off x="3860335" y="3849224"/>
            <a:ext cx="2468570" cy="2485362"/>
          </a:xfrm>
          <a:custGeom>
            <a:avLst/>
            <a:gdLst>
              <a:gd name="T0" fmla="*/ 287 w 590"/>
              <a:gd name="T1" fmla="*/ 7 h 591"/>
              <a:gd name="T2" fmla="*/ 296 w 590"/>
              <a:gd name="T3" fmla="*/ 0 h 591"/>
              <a:gd name="T4" fmla="*/ 304 w 590"/>
              <a:gd name="T5" fmla="*/ 7 h 591"/>
              <a:gd name="T6" fmla="*/ 344 w 590"/>
              <a:gd name="T7" fmla="*/ 123 h 591"/>
              <a:gd name="T8" fmla="*/ 355 w 590"/>
              <a:gd name="T9" fmla="*/ 137 h 591"/>
              <a:gd name="T10" fmla="*/ 371 w 590"/>
              <a:gd name="T11" fmla="*/ 141 h 591"/>
              <a:gd name="T12" fmla="*/ 488 w 590"/>
              <a:gd name="T13" fmla="*/ 88 h 591"/>
              <a:gd name="T14" fmla="*/ 498 w 590"/>
              <a:gd name="T15" fmla="*/ 86 h 591"/>
              <a:gd name="T16" fmla="*/ 504 w 590"/>
              <a:gd name="T17" fmla="*/ 90 h 591"/>
              <a:gd name="T18" fmla="*/ 502 w 590"/>
              <a:gd name="T19" fmla="*/ 104 h 591"/>
              <a:gd name="T20" fmla="*/ 451 w 590"/>
              <a:gd name="T21" fmla="*/ 214 h 591"/>
              <a:gd name="T22" fmla="*/ 452 w 590"/>
              <a:gd name="T23" fmla="*/ 230 h 591"/>
              <a:gd name="T24" fmla="*/ 463 w 590"/>
              <a:gd name="T25" fmla="*/ 244 h 591"/>
              <a:gd name="T26" fmla="*/ 577 w 590"/>
              <a:gd name="T27" fmla="*/ 285 h 591"/>
              <a:gd name="T28" fmla="*/ 588 w 590"/>
              <a:gd name="T29" fmla="*/ 294 h 591"/>
              <a:gd name="T30" fmla="*/ 587 w 590"/>
              <a:gd name="T31" fmla="*/ 302 h 591"/>
              <a:gd name="T32" fmla="*/ 469 w 590"/>
              <a:gd name="T33" fmla="*/ 345 h 591"/>
              <a:gd name="T34" fmla="*/ 458 w 590"/>
              <a:gd name="T35" fmla="*/ 352 h 591"/>
              <a:gd name="T36" fmla="*/ 449 w 590"/>
              <a:gd name="T37" fmla="*/ 367 h 591"/>
              <a:gd name="T38" fmla="*/ 452 w 590"/>
              <a:gd name="T39" fmla="*/ 385 h 591"/>
              <a:gd name="T40" fmla="*/ 504 w 590"/>
              <a:gd name="T41" fmla="*/ 493 h 591"/>
              <a:gd name="T42" fmla="*/ 503 w 590"/>
              <a:gd name="T43" fmla="*/ 504 h 591"/>
              <a:gd name="T44" fmla="*/ 492 w 590"/>
              <a:gd name="T45" fmla="*/ 506 h 591"/>
              <a:gd name="T46" fmla="*/ 384 w 590"/>
              <a:gd name="T47" fmla="*/ 453 h 591"/>
              <a:gd name="T48" fmla="*/ 366 w 590"/>
              <a:gd name="T49" fmla="*/ 451 h 591"/>
              <a:gd name="T50" fmla="*/ 351 w 590"/>
              <a:gd name="T51" fmla="*/ 459 h 591"/>
              <a:gd name="T52" fmla="*/ 305 w 590"/>
              <a:gd name="T53" fmla="*/ 579 h 591"/>
              <a:gd name="T54" fmla="*/ 301 w 590"/>
              <a:gd name="T55" fmla="*/ 588 h 591"/>
              <a:gd name="T56" fmla="*/ 293 w 590"/>
              <a:gd name="T57" fmla="*/ 590 h 591"/>
              <a:gd name="T58" fmla="*/ 285 w 590"/>
              <a:gd name="T59" fmla="*/ 579 h 591"/>
              <a:gd name="T60" fmla="*/ 243 w 590"/>
              <a:gd name="T61" fmla="*/ 464 h 591"/>
              <a:gd name="T62" fmla="*/ 231 w 590"/>
              <a:gd name="T63" fmla="*/ 453 h 591"/>
              <a:gd name="T64" fmla="*/ 213 w 590"/>
              <a:gd name="T65" fmla="*/ 452 h 591"/>
              <a:gd name="T66" fmla="*/ 103 w 590"/>
              <a:gd name="T67" fmla="*/ 503 h 591"/>
              <a:gd name="T68" fmla="*/ 89 w 590"/>
              <a:gd name="T69" fmla="*/ 506 h 591"/>
              <a:gd name="T70" fmla="*/ 85 w 590"/>
              <a:gd name="T71" fmla="*/ 499 h 591"/>
              <a:gd name="T72" fmla="*/ 138 w 590"/>
              <a:gd name="T73" fmla="*/ 385 h 591"/>
              <a:gd name="T74" fmla="*/ 140 w 590"/>
              <a:gd name="T75" fmla="*/ 372 h 591"/>
              <a:gd name="T76" fmla="*/ 136 w 590"/>
              <a:gd name="T77" fmla="*/ 356 h 591"/>
              <a:gd name="T78" fmla="*/ 122 w 590"/>
              <a:gd name="T79" fmla="*/ 345 h 591"/>
              <a:gd name="T80" fmla="*/ 7 w 590"/>
              <a:gd name="T81" fmla="*/ 305 h 591"/>
              <a:gd name="T82" fmla="*/ 0 w 590"/>
              <a:gd name="T83" fmla="*/ 296 h 591"/>
              <a:gd name="T84" fmla="*/ 7 w 590"/>
              <a:gd name="T85" fmla="*/ 288 h 591"/>
              <a:gd name="T86" fmla="*/ 122 w 590"/>
              <a:gd name="T87" fmla="*/ 247 h 591"/>
              <a:gd name="T88" fmla="*/ 136 w 590"/>
              <a:gd name="T89" fmla="*/ 236 h 591"/>
              <a:gd name="T90" fmla="*/ 140 w 590"/>
              <a:gd name="T91" fmla="*/ 219 h 591"/>
              <a:gd name="T92" fmla="*/ 88 w 590"/>
              <a:gd name="T93" fmla="*/ 104 h 591"/>
              <a:gd name="T94" fmla="*/ 85 w 590"/>
              <a:gd name="T95" fmla="*/ 94 h 591"/>
              <a:gd name="T96" fmla="*/ 89 w 590"/>
              <a:gd name="T97" fmla="*/ 86 h 591"/>
              <a:gd name="T98" fmla="*/ 103 w 590"/>
              <a:gd name="T99" fmla="*/ 88 h 591"/>
              <a:gd name="T100" fmla="*/ 213 w 590"/>
              <a:gd name="T101" fmla="*/ 141 h 591"/>
              <a:gd name="T102" fmla="*/ 231 w 590"/>
              <a:gd name="T103" fmla="*/ 139 h 591"/>
              <a:gd name="T104" fmla="*/ 243 w 590"/>
              <a:gd name="T105" fmla="*/ 128 h 5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590" h="591">
                <a:moveTo>
                  <a:pt x="285" y="13"/>
                </a:moveTo>
                <a:lnTo>
                  <a:pt x="285" y="13"/>
                </a:lnTo>
                <a:lnTo>
                  <a:pt x="287" y="7"/>
                </a:lnTo>
                <a:lnTo>
                  <a:pt x="290" y="4"/>
                </a:lnTo>
                <a:lnTo>
                  <a:pt x="293" y="2"/>
                </a:lnTo>
                <a:lnTo>
                  <a:pt x="296" y="0"/>
                </a:lnTo>
                <a:lnTo>
                  <a:pt x="298" y="2"/>
                </a:lnTo>
                <a:lnTo>
                  <a:pt x="301" y="4"/>
                </a:lnTo>
                <a:lnTo>
                  <a:pt x="304" y="7"/>
                </a:lnTo>
                <a:lnTo>
                  <a:pt x="305" y="13"/>
                </a:lnTo>
                <a:lnTo>
                  <a:pt x="344" y="123"/>
                </a:lnTo>
                <a:lnTo>
                  <a:pt x="344" y="123"/>
                </a:lnTo>
                <a:lnTo>
                  <a:pt x="346" y="128"/>
                </a:lnTo>
                <a:lnTo>
                  <a:pt x="351" y="133"/>
                </a:lnTo>
                <a:lnTo>
                  <a:pt x="355" y="137"/>
                </a:lnTo>
                <a:lnTo>
                  <a:pt x="360" y="139"/>
                </a:lnTo>
                <a:lnTo>
                  <a:pt x="366" y="141"/>
                </a:lnTo>
                <a:lnTo>
                  <a:pt x="371" y="141"/>
                </a:lnTo>
                <a:lnTo>
                  <a:pt x="377" y="141"/>
                </a:lnTo>
                <a:lnTo>
                  <a:pt x="384" y="138"/>
                </a:lnTo>
                <a:lnTo>
                  <a:pt x="488" y="88"/>
                </a:lnTo>
                <a:lnTo>
                  <a:pt x="488" y="88"/>
                </a:lnTo>
                <a:lnTo>
                  <a:pt x="492" y="86"/>
                </a:lnTo>
                <a:lnTo>
                  <a:pt x="498" y="86"/>
                </a:lnTo>
                <a:lnTo>
                  <a:pt x="500" y="86"/>
                </a:lnTo>
                <a:lnTo>
                  <a:pt x="503" y="87"/>
                </a:lnTo>
                <a:lnTo>
                  <a:pt x="504" y="90"/>
                </a:lnTo>
                <a:lnTo>
                  <a:pt x="504" y="94"/>
                </a:lnTo>
                <a:lnTo>
                  <a:pt x="504" y="98"/>
                </a:lnTo>
                <a:lnTo>
                  <a:pt x="502" y="104"/>
                </a:lnTo>
                <a:lnTo>
                  <a:pt x="452" y="208"/>
                </a:lnTo>
                <a:lnTo>
                  <a:pt x="452" y="208"/>
                </a:lnTo>
                <a:lnTo>
                  <a:pt x="451" y="214"/>
                </a:lnTo>
                <a:lnTo>
                  <a:pt x="449" y="219"/>
                </a:lnTo>
                <a:lnTo>
                  <a:pt x="449" y="226"/>
                </a:lnTo>
                <a:lnTo>
                  <a:pt x="452" y="230"/>
                </a:lnTo>
                <a:lnTo>
                  <a:pt x="455" y="236"/>
                </a:lnTo>
                <a:lnTo>
                  <a:pt x="458" y="240"/>
                </a:lnTo>
                <a:lnTo>
                  <a:pt x="463" y="244"/>
                </a:lnTo>
                <a:lnTo>
                  <a:pt x="469" y="247"/>
                </a:lnTo>
                <a:lnTo>
                  <a:pt x="577" y="285"/>
                </a:lnTo>
                <a:lnTo>
                  <a:pt x="577" y="285"/>
                </a:lnTo>
                <a:lnTo>
                  <a:pt x="583" y="288"/>
                </a:lnTo>
                <a:lnTo>
                  <a:pt x="587" y="291"/>
                </a:lnTo>
                <a:lnTo>
                  <a:pt x="588" y="294"/>
                </a:lnTo>
                <a:lnTo>
                  <a:pt x="590" y="296"/>
                </a:lnTo>
                <a:lnTo>
                  <a:pt x="588" y="299"/>
                </a:lnTo>
                <a:lnTo>
                  <a:pt x="587" y="302"/>
                </a:lnTo>
                <a:lnTo>
                  <a:pt x="583" y="305"/>
                </a:lnTo>
                <a:lnTo>
                  <a:pt x="577" y="306"/>
                </a:lnTo>
                <a:lnTo>
                  <a:pt x="469" y="345"/>
                </a:lnTo>
                <a:lnTo>
                  <a:pt x="469" y="345"/>
                </a:lnTo>
                <a:lnTo>
                  <a:pt x="463" y="347"/>
                </a:lnTo>
                <a:lnTo>
                  <a:pt x="458" y="352"/>
                </a:lnTo>
                <a:lnTo>
                  <a:pt x="455" y="356"/>
                </a:lnTo>
                <a:lnTo>
                  <a:pt x="452" y="361"/>
                </a:lnTo>
                <a:lnTo>
                  <a:pt x="449" y="367"/>
                </a:lnTo>
                <a:lnTo>
                  <a:pt x="449" y="372"/>
                </a:lnTo>
                <a:lnTo>
                  <a:pt x="451" y="378"/>
                </a:lnTo>
                <a:lnTo>
                  <a:pt x="452" y="385"/>
                </a:lnTo>
                <a:lnTo>
                  <a:pt x="502" y="489"/>
                </a:lnTo>
                <a:lnTo>
                  <a:pt x="502" y="489"/>
                </a:lnTo>
                <a:lnTo>
                  <a:pt x="504" y="493"/>
                </a:lnTo>
                <a:lnTo>
                  <a:pt x="504" y="499"/>
                </a:lnTo>
                <a:lnTo>
                  <a:pt x="504" y="502"/>
                </a:lnTo>
                <a:lnTo>
                  <a:pt x="503" y="504"/>
                </a:lnTo>
                <a:lnTo>
                  <a:pt x="500" y="506"/>
                </a:lnTo>
                <a:lnTo>
                  <a:pt x="498" y="506"/>
                </a:lnTo>
                <a:lnTo>
                  <a:pt x="492" y="506"/>
                </a:lnTo>
                <a:lnTo>
                  <a:pt x="488" y="503"/>
                </a:lnTo>
                <a:lnTo>
                  <a:pt x="384" y="453"/>
                </a:lnTo>
                <a:lnTo>
                  <a:pt x="384" y="453"/>
                </a:lnTo>
                <a:lnTo>
                  <a:pt x="377" y="452"/>
                </a:lnTo>
                <a:lnTo>
                  <a:pt x="371" y="451"/>
                </a:lnTo>
                <a:lnTo>
                  <a:pt x="366" y="451"/>
                </a:lnTo>
                <a:lnTo>
                  <a:pt x="360" y="453"/>
                </a:lnTo>
                <a:lnTo>
                  <a:pt x="355" y="456"/>
                </a:lnTo>
                <a:lnTo>
                  <a:pt x="351" y="459"/>
                </a:lnTo>
                <a:lnTo>
                  <a:pt x="346" y="464"/>
                </a:lnTo>
                <a:lnTo>
                  <a:pt x="344" y="470"/>
                </a:lnTo>
                <a:lnTo>
                  <a:pt x="305" y="579"/>
                </a:lnTo>
                <a:lnTo>
                  <a:pt x="305" y="579"/>
                </a:lnTo>
                <a:lnTo>
                  <a:pt x="304" y="584"/>
                </a:lnTo>
                <a:lnTo>
                  <a:pt x="301" y="588"/>
                </a:lnTo>
                <a:lnTo>
                  <a:pt x="298" y="590"/>
                </a:lnTo>
                <a:lnTo>
                  <a:pt x="296" y="591"/>
                </a:lnTo>
                <a:lnTo>
                  <a:pt x="293" y="590"/>
                </a:lnTo>
                <a:lnTo>
                  <a:pt x="290" y="588"/>
                </a:lnTo>
                <a:lnTo>
                  <a:pt x="287" y="584"/>
                </a:lnTo>
                <a:lnTo>
                  <a:pt x="285" y="579"/>
                </a:lnTo>
                <a:lnTo>
                  <a:pt x="246" y="470"/>
                </a:lnTo>
                <a:lnTo>
                  <a:pt x="246" y="470"/>
                </a:lnTo>
                <a:lnTo>
                  <a:pt x="243" y="464"/>
                </a:lnTo>
                <a:lnTo>
                  <a:pt x="239" y="459"/>
                </a:lnTo>
                <a:lnTo>
                  <a:pt x="235" y="456"/>
                </a:lnTo>
                <a:lnTo>
                  <a:pt x="231" y="453"/>
                </a:lnTo>
                <a:lnTo>
                  <a:pt x="225" y="451"/>
                </a:lnTo>
                <a:lnTo>
                  <a:pt x="219" y="451"/>
                </a:lnTo>
                <a:lnTo>
                  <a:pt x="213" y="452"/>
                </a:lnTo>
                <a:lnTo>
                  <a:pt x="208" y="453"/>
                </a:lnTo>
                <a:lnTo>
                  <a:pt x="103" y="503"/>
                </a:lnTo>
                <a:lnTo>
                  <a:pt x="103" y="503"/>
                </a:lnTo>
                <a:lnTo>
                  <a:pt x="98" y="506"/>
                </a:lnTo>
                <a:lnTo>
                  <a:pt x="94" y="506"/>
                </a:lnTo>
                <a:lnTo>
                  <a:pt x="89" y="506"/>
                </a:lnTo>
                <a:lnTo>
                  <a:pt x="87" y="504"/>
                </a:lnTo>
                <a:lnTo>
                  <a:pt x="85" y="502"/>
                </a:lnTo>
                <a:lnTo>
                  <a:pt x="85" y="499"/>
                </a:lnTo>
                <a:lnTo>
                  <a:pt x="87" y="493"/>
                </a:lnTo>
                <a:lnTo>
                  <a:pt x="88" y="489"/>
                </a:lnTo>
                <a:lnTo>
                  <a:pt x="138" y="385"/>
                </a:lnTo>
                <a:lnTo>
                  <a:pt x="138" y="385"/>
                </a:lnTo>
                <a:lnTo>
                  <a:pt x="140" y="378"/>
                </a:lnTo>
                <a:lnTo>
                  <a:pt x="140" y="372"/>
                </a:lnTo>
                <a:lnTo>
                  <a:pt x="140" y="367"/>
                </a:lnTo>
                <a:lnTo>
                  <a:pt x="139" y="361"/>
                </a:lnTo>
                <a:lnTo>
                  <a:pt x="136" y="356"/>
                </a:lnTo>
                <a:lnTo>
                  <a:pt x="132" y="352"/>
                </a:lnTo>
                <a:lnTo>
                  <a:pt x="128" y="347"/>
                </a:lnTo>
                <a:lnTo>
                  <a:pt x="122" y="345"/>
                </a:lnTo>
                <a:lnTo>
                  <a:pt x="12" y="306"/>
                </a:lnTo>
                <a:lnTo>
                  <a:pt x="12" y="306"/>
                </a:lnTo>
                <a:lnTo>
                  <a:pt x="7" y="305"/>
                </a:lnTo>
                <a:lnTo>
                  <a:pt x="4" y="302"/>
                </a:lnTo>
                <a:lnTo>
                  <a:pt x="1" y="299"/>
                </a:lnTo>
                <a:lnTo>
                  <a:pt x="0" y="296"/>
                </a:lnTo>
                <a:lnTo>
                  <a:pt x="1" y="294"/>
                </a:lnTo>
                <a:lnTo>
                  <a:pt x="4" y="291"/>
                </a:lnTo>
                <a:lnTo>
                  <a:pt x="7" y="288"/>
                </a:lnTo>
                <a:lnTo>
                  <a:pt x="12" y="285"/>
                </a:lnTo>
                <a:lnTo>
                  <a:pt x="122" y="247"/>
                </a:lnTo>
                <a:lnTo>
                  <a:pt x="122" y="247"/>
                </a:lnTo>
                <a:lnTo>
                  <a:pt x="128" y="244"/>
                </a:lnTo>
                <a:lnTo>
                  <a:pt x="132" y="240"/>
                </a:lnTo>
                <a:lnTo>
                  <a:pt x="136" y="236"/>
                </a:lnTo>
                <a:lnTo>
                  <a:pt x="139" y="230"/>
                </a:lnTo>
                <a:lnTo>
                  <a:pt x="140" y="226"/>
                </a:lnTo>
                <a:lnTo>
                  <a:pt x="140" y="219"/>
                </a:lnTo>
                <a:lnTo>
                  <a:pt x="140" y="214"/>
                </a:lnTo>
                <a:lnTo>
                  <a:pt x="138" y="208"/>
                </a:lnTo>
                <a:lnTo>
                  <a:pt x="88" y="104"/>
                </a:lnTo>
                <a:lnTo>
                  <a:pt x="88" y="104"/>
                </a:lnTo>
                <a:lnTo>
                  <a:pt x="87" y="98"/>
                </a:lnTo>
                <a:lnTo>
                  <a:pt x="85" y="94"/>
                </a:lnTo>
                <a:lnTo>
                  <a:pt x="85" y="90"/>
                </a:lnTo>
                <a:lnTo>
                  <a:pt x="87" y="87"/>
                </a:lnTo>
                <a:lnTo>
                  <a:pt x="89" y="86"/>
                </a:lnTo>
                <a:lnTo>
                  <a:pt x="94" y="86"/>
                </a:lnTo>
                <a:lnTo>
                  <a:pt x="98" y="86"/>
                </a:lnTo>
                <a:lnTo>
                  <a:pt x="103" y="88"/>
                </a:lnTo>
                <a:lnTo>
                  <a:pt x="208" y="138"/>
                </a:lnTo>
                <a:lnTo>
                  <a:pt x="208" y="138"/>
                </a:lnTo>
                <a:lnTo>
                  <a:pt x="213" y="141"/>
                </a:lnTo>
                <a:lnTo>
                  <a:pt x="219" y="141"/>
                </a:lnTo>
                <a:lnTo>
                  <a:pt x="225" y="141"/>
                </a:lnTo>
                <a:lnTo>
                  <a:pt x="231" y="139"/>
                </a:lnTo>
                <a:lnTo>
                  <a:pt x="235" y="137"/>
                </a:lnTo>
                <a:lnTo>
                  <a:pt x="239" y="133"/>
                </a:lnTo>
                <a:lnTo>
                  <a:pt x="243" y="128"/>
                </a:lnTo>
                <a:lnTo>
                  <a:pt x="246" y="123"/>
                </a:lnTo>
                <a:lnTo>
                  <a:pt x="285" y="13"/>
                </a:lnTo>
                <a:close/>
              </a:path>
            </a:pathLst>
          </a:custGeom>
          <a:solidFill>
            <a:schemeClr val="bg1"/>
          </a:solidFill>
          <a:ln w="285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8DF8AEBE-126C-E075-2F5A-424E15580603}"/>
              </a:ext>
            </a:extLst>
          </p:cNvPr>
          <p:cNvSpPr txBox="1"/>
          <p:nvPr/>
        </p:nvSpPr>
        <p:spPr>
          <a:xfrm>
            <a:off x="4052771" y="211844"/>
            <a:ext cx="1800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角丸星形（３）</a:t>
            </a:r>
          </a:p>
        </p:txBody>
      </p:sp>
    </p:spTree>
    <p:extLst>
      <p:ext uri="{BB962C8B-B14F-4D97-AF65-F5344CB8AC3E}">
        <p14:creationId xmlns:p14="http://schemas.microsoft.com/office/powerpoint/2010/main" val="30039852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BCB5C41-45AD-020D-1149-07FC3591074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42">
            <a:extLst>
              <a:ext uri="{FF2B5EF4-FFF2-40B4-BE49-F238E27FC236}">
                <a16:creationId xmlns:a16="http://schemas.microsoft.com/office/drawing/2014/main" id="{1E5FE772-3302-566C-755E-1C5395B6DAA8}"/>
              </a:ext>
            </a:extLst>
          </p:cNvPr>
          <p:cNvSpPr>
            <a:spLocks/>
          </p:cNvSpPr>
          <p:nvPr/>
        </p:nvSpPr>
        <p:spPr bwMode="auto">
          <a:xfrm>
            <a:off x="6990536" y="743568"/>
            <a:ext cx="2374652" cy="2487730"/>
          </a:xfrm>
          <a:custGeom>
            <a:avLst/>
            <a:gdLst>
              <a:gd name="T0" fmla="*/ 227 w 460"/>
              <a:gd name="T1" fmla="*/ 2 h 485"/>
              <a:gd name="T2" fmla="*/ 236 w 460"/>
              <a:gd name="T3" fmla="*/ 12 h 485"/>
              <a:gd name="T4" fmla="*/ 246 w 460"/>
              <a:gd name="T5" fmla="*/ 71 h 485"/>
              <a:gd name="T6" fmla="*/ 268 w 460"/>
              <a:gd name="T7" fmla="*/ 104 h 485"/>
              <a:gd name="T8" fmla="*/ 302 w 460"/>
              <a:gd name="T9" fmla="*/ 104 h 485"/>
              <a:gd name="T10" fmla="*/ 334 w 460"/>
              <a:gd name="T11" fmla="*/ 78 h 485"/>
              <a:gd name="T12" fmla="*/ 372 w 460"/>
              <a:gd name="T13" fmla="*/ 47 h 485"/>
              <a:gd name="T14" fmla="*/ 353 w 460"/>
              <a:gd name="T15" fmla="*/ 93 h 485"/>
              <a:gd name="T16" fmla="*/ 339 w 460"/>
              <a:gd name="T17" fmla="*/ 131 h 485"/>
              <a:gd name="T18" fmla="*/ 349 w 460"/>
              <a:gd name="T19" fmla="*/ 164 h 485"/>
              <a:gd name="T20" fmla="*/ 387 w 460"/>
              <a:gd name="T21" fmla="*/ 173 h 485"/>
              <a:gd name="T22" fmla="*/ 447 w 460"/>
              <a:gd name="T23" fmla="*/ 165 h 485"/>
              <a:gd name="T24" fmla="*/ 458 w 460"/>
              <a:gd name="T25" fmla="*/ 172 h 485"/>
              <a:gd name="T26" fmla="*/ 407 w 460"/>
              <a:gd name="T27" fmla="*/ 199 h 485"/>
              <a:gd name="T28" fmla="*/ 375 w 460"/>
              <a:gd name="T29" fmla="*/ 228 h 485"/>
              <a:gd name="T30" fmla="*/ 378 w 460"/>
              <a:gd name="T31" fmla="*/ 261 h 485"/>
              <a:gd name="T32" fmla="*/ 416 w 460"/>
              <a:gd name="T33" fmla="*/ 290 h 485"/>
              <a:gd name="T34" fmla="*/ 460 w 460"/>
              <a:gd name="T35" fmla="*/ 315 h 485"/>
              <a:gd name="T36" fmla="*/ 430 w 460"/>
              <a:gd name="T37" fmla="*/ 318 h 485"/>
              <a:gd name="T38" fmla="*/ 378 w 460"/>
              <a:gd name="T39" fmla="*/ 311 h 485"/>
              <a:gd name="T40" fmla="*/ 345 w 460"/>
              <a:gd name="T41" fmla="*/ 326 h 485"/>
              <a:gd name="T42" fmla="*/ 341 w 460"/>
              <a:gd name="T43" fmla="*/ 362 h 485"/>
              <a:gd name="T44" fmla="*/ 363 w 460"/>
              <a:gd name="T45" fmla="*/ 410 h 485"/>
              <a:gd name="T46" fmla="*/ 370 w 460"/>
              <a:gd name="T47" fmla="*/ 439 h 485"/>
              <a:gd name="T48" fmla="*/ 334 w 460"/>
              <a:gd name="T49" fmla="*/ 406 h 485"/>
              <a:gd name="T50" fmla="*/ 294 w 460"/>
              <a:gd name="T51" fmla="*/ 377 h 485"/>
              <a:gd name="T52" fmla="*/ 262 w 460"/>
              <a:gd name="T53" fmla="*/ 384 h 485"/>
              <a:gd name="T54" fmla="*/ 243 w 460"/>
              <a:gd name="T55" fmla="*/ 424 h 485"/>
              <a:gd name="T56" fmla="*/ 234 w 460"/>
              <a:gd name="T57" fmla="*/ 482 h 485"/>
              <a:gd name="T58" fmla="*/ 224 w 460"/>
              <a:gd name="T59" fmla="*/ 472 h 485"/>
              <a:gd name="T60" fmla="*/ 214 w 460"/>
              <a:gd name="T61" fmla="*/ 413 h 485"/>
              <a:gd name="T62" fmla="*/ 192 w 460"/>
              <a:gd name="T63" fmla="*/ 380 h 485"/>
              <a:gd name="T64" fmla="*/ 158 w 460"/>
              <a:gd name="T65" fmla="*/ 380 h 485"/>
              <a:gd name="T66" fmla="*/ 126 w 460"/>
              <a:gd name="T67" fmla="*/ 406 h 485"/>
              <a:gd name="T68" fmla="*/ 88 w 460"/>
              <a:gd name="T69" fmla="*/ 438 h 485"/>
              <a:gd name="T70" fmla="*/ 107 w 460"/>
              <a:gd name="T71" fmla="*/ 391 h 485"/>
              <a:gd name="T72" fmla="*/ 121 w 460"/>
              <a:gd name="T73" fmla="*/ 354 h 485"/>
              <a:gd name="T74" fmla="*/ 110 w 460"/>
              <a:gd name="T75" fmla="*/ 321 h 485"/>
              <a:gd name="T76" fmla="*/ 73 w 460"/>
              <a:gd name="T77" fmla="*/ 310 h 485"/>
              <a:gd name="T78" fmla="*/ 14 w 460"/>
              <a:gd name="T79" fmla="*/ 319 h 485"/>
              <a:gd name="T80" fmla="*/ 1 w 460"/>
              <a:gd name="T81" fmla="*/ 312 h 485"/>
              <a:gd name="T82" fmla="*/ 54 w 460"/>
              <a:gd name="T83" fmla="*/ 285 h 485"/>
              <a:gd name="T84" fmla="*/ 85 w 460"/>
              <a:gd name="T85" fmla="*/ 254 h 485"/>
              <a:gd name="T86" fmla="*/ 81 w 460"/>
              <a:gd name="T87" fmla="*/ 223 h 485"/>
              <a:gd name="T88" fmla="*/ 43 w 460"/>
              <a:gd name="T89" fmla="*/ 194 h 485"/>
              <a:gd name="T90" fmla="*/ 0 w 460"/>
              <a:gd name="T91" fmla="*/ 169 h 485"/>
              <a:gd name="T92" fmla="*/ 29 w 460"/>
              <a:gd name="T93" fmla="*/ 166 h 485"/>
              <a:gd name="T94" fmla="*/ 82 w 460"/>
              <a:gd name="T95" fmla="*/ 173 h 485"/>
              <a:gd name="T96" fmla="*/ 115 w 460"/>
              <a:gd name="T97" fmla="*/ 158 h 485"/>
              <a:gd name="T98" fmla="*/ 119 w 460"/>
              <a:gd name="T99" fmla="*/ 122 h 485"/>
              <a:gd name="T100" fmla="*/ 96 w 460"/>
              <a:gd name="T101" fmla="*/ 74 h 485"/>
              <a:gd name="T102" fmla="*/ 89 w 460"/>
              <a:gd name="T103" fmla="*/ 45 h 485"/>
              <a:gd name="T104" fmla="*/ 126 w 460"/>
              <a:gd name="T105" fmla="*/ 78 h 485"/>
              <a:gd name="T106" fmla="*/ 165 w 460"/>
              <a:gd name="T107" fmla="*/ 107 h 485"/>
              <a:gd name="T108" fmla="*/ 198 w 460"/>
              <a:gd name="T109" fmla="*/ 100 h 485"/>
              <a:gd name="T110" fmla="*/ 216 w 460"/>
              <a:gd name="T111" fmla="*/ 60 h 4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460" h="485">
                <a:moveTo>
                  <a:pt x="218" y="49"/>
                </a:moveTo>
                <a:lnTo>
                  <a:pt x="218" y="49"/>
                </a:lnTo>
                <a:lnTo>
                  <a:pt x="220" y="27"/>
                </a:lnTo>
                <a:lnTo>
                  <a:pt x="224" y="12"/>
                </a:lnTo>
                <a:lnTo>
                  <a:pt x="227" y="2"/>
                </a:lnTo>
                <a:lnTo>
                  <a:pt x="228" y="1"/>
                </a:lnTo>
                <a:lnTo>
                  <a:pt x="229" y="0"/>
                </a:lnTo>
                <a:lnTo>
                  <a:pt x="231" y="1"/>
                </a:lnTo>
                <a:lnTo>
                  <a:pt x="234" y="2"/>
                </a:lnTo>
                <a:lnTo>
                  <a:pt x="236" y="12"/>
                </a:lnTo>
                <a:lnTo>
                  <a:pt x="239" y="27"/>
                </a:lnTo>
                <a:lnTo>
                  <a:pt x="242" y="49"/>
                </a:lnTo>
                <a:lnTo>
                  <a:pt x="242" y="49"/>
                </a:lnTo>
                <a:lnTo>
                  <a:pt x="243" y="60"/>
                </a:lnTo>
                <a:lnTo>
                  <a:pt x="246" y="71"/>
                </a:lnTo>
                <a:lnTo>
                  <a:pt x="249" y="80"/>
                </a:lnTo>
                <a:lnTo>
                  <a:pt x="253" y="88"/>
                </a:lnTo>
                <a:lnTo>
                  <a:pt x="257" y="95"/>
                </a:lnTo>
                <a:lnTo>
                  <a:pt x="262" y="100"/>
                </a:lnTo>
                <a:lnTo>
                  <a:pt x="268" y="104"/>
                </a:lnTo>
                <a:lnTo>
                  <a:pt x="273" y="107"/>
                </a:lnTo>
                <a:lnTo>
                  <a:pt x="280" y="108"/>
                </a:lnTo>
                <a:lnTo>
                  <a:pt x="287" y="108"/>
                </a:lnTo>
                <a:lnTo>
                  <a:pt x="294" y="107"/>
                </a:lnTo>
                <a:lnTo>
                  <a:pt x="302" y="104"/>
                </a:lnTo>
                <a:lnTo>
                  <a:pt x="309" y="100"/>
                </a:lnTo>
                <a:lnTo>
                  <a:pt x="317" y="95"/>
                </a:lnTo>
                <a:lnTo>
                  <a:pt x="326" y="86"/>
                </a:lnTo>
                <a:lnTo>
                  <a:pt x="334" y="78"/>
                </a:lnTo>
                <a:lnTo>
                  <a:pt x="334" y="78"/>
                </a:lnTo>
                <a:lnTo>
                  <a:pt x="348" y="63"/>
                </a:lnTo>
                <a:lnTo>
                  <a:pt x="360" y="52"/>
                </a:lnTo>
                <a:lnTo>
                  <a:pt x="368" y="47"/>
                </a:lnTo>
                <a:lnTo>
                  <a:pt x="370" y="45"/>
                </a:lnTo>
                <a:lnTo>
                  <a:pt x="372" y="47"/>
                </a:lnTo>
                <a:lnTo>
                  <a:pt x="372" y="48"/>
                </a:lnTo>
                <a:lnTo>
                  <a:pt x="372" y="51"/>
                </a:lnTo>
                <a:lnTo>
                  <a:pt x="370" y="60"/>
                </a:lnTo>
                <a:lnTo>
                  <a:pt x="363" y="74"/>
                </a:lnTo>
                <a:lnTo>
                  <a:pt x="353" y="93"/>
                </a:lnTo>
                <a:lnTo>
                  <a:pt x="353" y="93"/>
                </a:lnTo>
                <a:lnTo>
                  <a:pt x="348" y="103"/>
                </a:lnTo>
                <a:lnTo>
                  <a:pt x="343" y="113"/>
                </a:lnTo>
                <a:lnTo>
                  <a:pt x="341" y="122"/>
                </a:lnTo>
                <a:lnTo>
                  <a:pt x="339" y="131"/>
                </a:lnTo>
                <a:lnTo>
                  <a:pt x="338" y="139"/>
                </a:lnTo>
                <a:lnTo>
                  <a:pt x="339" y="146"/>
                </a:lnTo>
                <a:lnTo>
                  <a:pt x="342" y="153"/>
                </a:lnTo>
                <a:lnTo>
                  <a:pt x="345" y="158"/>
                </a:lnTo>
                <a:lnTo>
                  <a:pt x="349" y="164"/>
                </a:lnTo>
                <a:lnTo>
                  <a:pt x="354" y="168"/>
                </a:lnTo>
                <a:lnTo>
                  <a:pt x="361" y="170"/>
                </a:lnTo>
                <a:lnTo>
                  <a:pt x="370" y="172"/>
                </a:lnTo>
                <a:lnTo>
                  <a:pt x="378" y="173"/>
                </a:lnTo>
                <a:lnTo>
                  <a:pt x="387" y="173"/>
                </a:lnTo>
                <a:lnTo>
                  <a:pt x="398" y="173"/>
                </a:lnTo>
                <a:lnTo>
                  <a:pt x="409" y="170"/>
                </a:lnTo>
                <a:lnTo>
                  <a:pt x="409" y="170"/>
                </a:lnTo>
                <a:lnTo>
                  <a:pt x="430" y="166"/>
                </a:lnTo>
                <a:lnTo>
                  <a:pt x="447" y="165"/>
                </a:lnTo>
                <a:lnTo>
                  <a:pt x="456" y="165"/>
                </a:lnTo>
                <a:lnTo>
                  <a:pt x="459" y="166"/>
                </a:lnTo>
                <a:lnTo>
                  <a:pt x="460" y="168"/>
                </a:lnTo>
                <a:lnTo>
                  <a:pt x="460" y="169"/>
                </a:lnTo>
                <a:lnTo>
                  <a:pt x="458" y="172"/>
                </a:lnTo>
                <a:lnTo>
                  <a:pt x="451" y="177"/>
                </a:lnTo>
                <a:lnTo>
                  <a:pt x="437" y="184"/>
                </a:lnTo>
                <a:lnTo>
                  <a:pt x="416" y="194"/>
                </a:lnTo>
                <a:lnTo>
                  <a:pt x="416" y="194"/>
                </a:lnTo>
                <a:lnTo>
                  <a:pt x="407" y="199"/>
                </a:lnTo>
                <a:lnTo>
                  <a:pt x="397" y="205"/>
                </a:lnTo>
                <a:lnTo>
                  <a:pt x="389" y="210"/>
                </a:lnTo>
                <a:lnTo>
                  <a:pt x="383" y="216"/>
                </a:lnTo>
                <a:lnTo>
                  <a:pt x="378" y="223"/>
                </a:lnTo>
                <a:lnTo>
                  <a:pt x="375" y="228"/>
                </a:lnTo>
                <a:lnTo>
                  <a:pt x="372" y="235"/>
                </a:lnTo>
                <a:lnTo>
                  <a:pt x="372" y="242"/>
                </a:lnTo>
                <a:lnTo>
                  <a:pt x="372" y="249"/>
                </a:lnTo>
                <a:lnTo>
                  <a:pt x="375" y="254"/>
                </a:lnTo>
                <a:lnTo>
                  <a:pt x="378" y="261"/>
                </a:lnTo>
                <a:lnTo>
                  <a:pt x="383" y="268"/>
                </a:lnTo>
                <a:lnTo>
                  <a:pt x="389" y="274"/>
                </a:lnTo>
                <a:lnTo>
                  <a:pt x="397" y="279"/>
                </a:lnTo>
                <a:lnTo>
                  <a:pt x="407" y="285"/>
                </a:lnTo>
                <a:lnTo>
                  <a:pt x="416" y="290"/>
                </a:lnTo>
                <a:lnTo>
                  <a:pt x="416" y="290"/>
                </a:lnTo>
                <a:lnTo>
                  <a:pt x="437" y="300"/>
                </a:lnTo>
                <a:lnTo>
                  <a:pt x="451" y="307"/>
                </a:lnTo>
                <a:lnTo>
                  <a:pt x="458" y="312"/>
                </a:lnTo>
                <a:lnTo>
                  <a:pt x="460" y="315"/>
                </a:lnTo>
                <a:lnTo>
                  <a:pt x="460" y="316"/>
                </a:lnTo>
                <a:lnTo>
                  <a:pt x="459" y="318"/>
                </a:lnTo>
                <a:lnTo>
                  <a:pt x="456" y="319"/>
                </a:lnTo>
                <a:lnTo>
                  <a:pt x="447" y="319"/>
                </a:lnTo>
                <a:lnTo>
                  <a:pt x="430" y="318"/>
                </a:lnTo>
                <a:lnTo>
                  <a:pt x="409" y="314"/>
                </a:lnTo>
                <a:lnTo>
                  <a:pt x="409" y="314"/>
                </a:lnTo>
                <a:lnTo>
                  <a:pt x="398" y="311"/>
                </a:lnTo>
                <a:lnTo>
                  <a:pt x="387" y="310"/>
                </a:lnTo>
                <a:lnTo>
                  <a:pt x="378" y="311"/>
                </a:lnTo>
                <a:lnTo>
                  <a:pt x="370" y="311"/>
                </a:lnTo>
                <a:lnTo>
                  <a:pt x="361" y="314"/>
                </a:lnTo>
                <a:lnTo>
                  <a:pt x="354" y="316"/>
                </a:lnTo>
                <a:lnTo>
                  <a:pt x="349" y="321"/>
                </a:lnTo>
                <a:lnTo>
                  <a:pt x="345" y="326"/>
                </a:lnTo>
                <a:lnTo>
                  <a:pt x="342" y="332"/>
                </a:lnTo>
                <a:lnTo>
                  <a:pt x="339" y="339"/>
                </a:lnTo>
                <a:lnTo>
                  <a:pt x="338" y="345"/>
                </a:lnTo>
                <a:lnTo>
                  <a:pt x="339" y="354"/>
                </a:lnTo>
                <a:lnTo>
                  <a:pt x="341" y="362"/>
                </a:lnTo>
                <a:lnTo>
                  <a:pt x="343" y="372"/>
                </a:lnTo>
                <a:lnTo>
                  <a:pt x="348" y="381"/>
                </a:lnTo>
                <a:lnTo>
                  <a:pt x="353" y="391"/>
                </a:lnTo>
                <a:lnTo>
                  <a:pt x="353" y="391"/>
                </a:lnTo>
                <a:lnTo>
                  <a:pt x="363" y="410"/>
                </a:lnTo>
                <a:lnTo>
                  <a:pt x="370" y="424"/>
                </a:lnTo>
                <a:lnTo>
                  <a:pt x="372" y="434"/>
                </a:lnTo>
                <a:lnTo>
                  <a:pt x="372" y="436"/>
                </a:lnTo>
                <a:lnTo>
                  <a:pt x="372" y="438"/>
                </a:lnTo>
                <a:lnTo>
                  <a:pt x="370" y="439"/>
                </a:lnTo>
                <a:lnTo>
                  <a:pt x="368" y="438"/>
                </a:lnTo>
                <a:lnTo>
                  <a:pt x="360" y="432"/>
                </a:lnTo>
                <a:lnTo>
                  <a:pt x="348" y="421"/>
                </a:lnTo>
                <a:lnTo>
                  <a:pt x="334" y="406"/>
                </a:lnTo>
                <a:lnTo>
                  <a:pt x="334" y="406"/>
                </a:lnTo>
                <a:lnTo>
                  <a:pt x="326" y="396"/>
                </a:lnTo>
                <a:lnTo>
                  <a:pt x="317" y="389"/>
                </a:lnTo>
                <a:lnTo>
                  <a:pt x="309" y="384"/>
                </a:lnTo>
                <a:lnTo>
                  <a:pt x="302" y="380"/>
                </a:lnTo>
                <a:lnTo>
                  <a:pt x="294" y="377"/>
                </a:lnTo>
                <a:lnTo>
                  <a:pt x="287" y="376"/>
                </a:lnTo>
                <a:lnTo>
                  <a:pt x="280" y="376"/>
                </a:lnTo>
                <a:lnTo>
                  <a:pt x="273" y="377"/>
                </a:lnTo>
                <a:lnTo>
                  <a:pt x="268" y="380"/>
                </a:lnTo>
                <a:lnTo>
                  <a:pt x="262" y="384"/>
                </a:lnTo>
                <a:lnTo>
                  <a:pt x="257" y="389"/>
                </a:lnTo>
                <a:lnTo>
                  <a:pt x="253" y="396"/>
                </a:lnTo>
                <a:lnTo>
                  <a:pt x="249" y="405"/>
                </a:lnTo>
                <a:lnTo>
                  <a:pt x="246" y="413"/>
                </a:lnTo>
                <a:lnTo>
                  <a:pt x="243" y="424"/>
                </a:lnTo>
                <a:lnTo>
                  <a:pt x="242" y="435"/>
                </a:lnTo>
                <a:lnTo>
                  <a:pt x="242" y="435"/>
                </a:lnTo>
                <a:lnTo>
                  <a:pt x="239" y="457"/>
                </a:lnTo>
                <a:lnTo>
                  <a:pt x="236" y="472"/>
                </a:lnTo>
                <a:lnTo>
                  <a:pt x="234" y="482"/>
                </a:lnTo>
                <a:lnTo>
                  <a:pt x="231" y="483"/>
                </a:lnTo>
                <a:lnTo>
                  <a:pt x="229" y="485"/>
                </a:lnTo>
                <a:lnTo>
                  <a:pt x="228" y="483"/>
                </a:lnTo>
                <a:lnTo>
                  <a:pt x="227" y="482"/>
                </a:lnTo>
                <a:lnTo>
                  <a:pt x="224" y="472"/>
                </a:lnTo>
                <a:lnTo>
                  <a:pt x="220" y="457"/>
                </a:lnTo>
                <a:lnTo>
                  <a:pt x="218" y="435"/>
                </a:lnTo>
                <a:lnTo>
                  <a:pt x="218" y="435"/>
                </a:lnTo>
                <a:lnTo>
                  <a:pt x="216" y="424"/>
                </a:lnTo>
                <a:lnTo>
                  <a:pt x="214" y="413"/>
                </a:lnTo>
                <a:lnTo>
                  <a:pt x="210" y="405"/>
                </a:lnTo>
                <a:lnTo>
                  <a:pt x="207" y="396"/>
                </a:lnTo>
                <a:lnTo>
                  <a:pt x="202" y="389"/>
                </a:lnTo>
                <a:lnTo>
                  <a:pt x="198" y="384"/>
                </a:lnTo>
                <a:lnTo>
                  <a:pt x="192" y="380"/>
                </a:lnTo>
                <a:lnTo>
                  <a:pt x="185" y="377"/>
                </a:lnTo>
                <a:lnTo>
                  <a:pt x="180" y="376"/>
                </a:lnTo>
                <a:lnTo>
                  <a:pt x="173" y="376"/>
                </a:lnTo>
                <a:lnTo>
                  <a:pt x="165" y="377"/>
                </a:lnTo>
                <a:lnTo>
                  <a:pt x="158" y="380"/>
                </a:lnTo>
                <a:lnTo>
                  <a:pt x="150" y="384"/>
                </a:lnTo>
                <a:lnTo>
                  <a:pt x="143" y="389"/>
                </a:lnTo>
                <a:lnTo>
                  <a:pt x="135" y="396"/>
                </a:lnTo>
                <a:lnTo>
                  <a:pt x="126" y="406"/>
                </a:lnTo>
                <a:lnTo>
                  <a:pt x="126" y="406"/>
                </a:lnTo>
                <a:lnTo>
                  <a:pt x="111" y="421"/>
                </a:lnTo>
                <a:lnTo>
                  <a:pt x="100" y="432"/>
                </a:lnTo>
                <a:lnTo>
                  <a:pt x="92" y="438"/>
                </a:lnTo>
                <a:lnTo>
                  <a:pt x="89" y="439"/>
                </a:lnTo>
                <a:lnTo>
                  <a:pt x="88" y="438"/>
                </a:lnTo>
                <a:lnTo>
                  <a:pt x="86" y="436"/>
                </a:lnTo>
                <a:lnTo>
                  <a:pt x="86" y="434"/>
                </a:lnTo>
                <a:lnTo>
                  <a:pt x="89" y="424"/>
                </a:lnTo>
                <a:lnTo>
                  <a:pt x="96" y="410"/>
                </a:lnTo>
                <a:lnTo>
                  <a:pt x="107" y="391"/>
                </a:lnTo>
                <a:lnTo>
                  <a:pt x="107" y="391"/>
                </a:lnTo>
                <a:lnTo>
                  <a:pt x="113" y="381"/>
                </a:lnTo>
                <a:lnTo>
                  <a:pt x="117" y="372"/>
                </a:lnTo>
                <a:lnTo>
                  <a:pt x="119" y="362"/>
                </a:lnTo>
                <a:lnTo>
                  <a:pt x="121" y="354"/>
                </a:lnTo>
                <a:lnTo>
                  <a:pt x="121" y="345"/>
                </a:lnTo>
                <a:lnTo>
                  <a:pt x="121" y="339"/>
                </a:lnTo>
                <a:lnTo>
                  <a:pt x="118" y="332"/>
                </a:lnTo>
                <a:lnTo>
                  <a:pt x="115" y="326"/>
                </a:lnTo>
                <a:lnTo>
                  <a:pt x="110" y="321"/>
                </a:lnTo>
                <a:lnTo>
                  <a:pt x="104" y="316"/>
                </a:lnTo>
                <a:lnTo>
                  <a:pt x="99" y="314"/>
                </a:lnTo>
                <a:lnTo>
                  <a:pt x="91" y="311"/>
                </a:lnTo>
                <a:lnTo>
                  <a:pt x="82" y="311"/>
                </a:lnTo>
                <a:lnTo>
                  <a:pt x="73" y="310"/>
                </a:lnTo>
                <a:lnTo>
                  <a:pt x="62" y="311"/>
                </a:lnTo>
                <a:lnTo>
                  <a:pt x="51" y="314"/>
                </a:lnTo>
                <a:lnTo>
                  <a:pt x="51" y="314"/>
                </a:lnTo>
                <a:lnTo>
                  <a:pt x="29" y="318"/>
                </a:lnTo>
                <a:lnTo>
                  <a:pt x="14" y="319"/>
                </a:lnTo>
                <a:lnTo>
                  <a:pt x="4" y="319"/>
                </a:lnTo>
                <a:lnTo>
                  <a:pt x="1" y="318"/>
                </a:lnTo>
                <a:lnTo>
                  <a:pt x="0" y="316"/>
                </a:lnTo>
                <a:lnTo>
                  <a:pt x="0" y="315"/>
                </a:lnTo>
                <a:lnTo>
                  <a:pt x="1" y="312"/>
                </a:lnTo>
                <a:lnTo>
                  <a:pt x="10" y="307"/>
                </a:lnTo>
                <a:lnTo>
                  <a:pt x="23" y="300"/>
                </a:lnTo>
                <a:lnTo>
                  <a:pt x="43" y="290"/>
                </a:lnTo>
                <a:lnTo>
                  <a:pt x="43" y="290"/>
                </a:lnTo>
                <a:lnTo>
                  <a:pt x="54" y="285"/>
                </a:lnTo>
                <a:lnTo>
                  <a:pt x="62" y="279"/>
                </a:lnTo>
                <a:lnTo>
                  <a:pt x="70" y="274"/>
                </a:lnTo>
                <a:lnTo>
                  <a:pt x="77" y="268"/>
                </a:lnTo>
                <a:lnTo>
                  <a:pt x="81" y="261"/>
                </a:lnTo>
                <a:lnTo>
                  <a:pt x="85" y="254"/>
                </a:lnTo>
                <a:lnTo>
                  <a:pt x="86" y="249"/>
                </a:lnTo>
                <a:lnTo>
                  <a:pt x="88" y="242"/>
                </a:lnTo>
                <a:lnTo>
                  <a:pt x="86" y="235"/>
                </a:lnTo>
                <a:lnTo>
                  <a:pt x="85" y="228"/>
                </a:lnTo>
                <a:lnTo>
                  <a:pt x="81" y="223"/>
                </a:lnTo>
                <a:lnTo>
                  <a:pt x="77" y="216"/>
                </a:lnTo>
                <a:lnTo>
                  <a:pt x="70" y="210"/>
                </a:lnTo>
                <a:lnTo>
                  <a:pt x="62" y="205"/>
                </a:lnTo>
                <a:lnTo>
                  <a:pt x="54" y="199"/>
                </a:lnTo>
                <a:lnTo>
                  <a:pt x="43" y="194"/>
                </a:lnTo>
                <a:lnTo>
                  <a:pt x="43" y="194"/>
                </a:lnTo>
                <a:lnTo>
                  <a:pt x="23" y="184"/>
                </a:lnTo>
                <a:lnTo>
                  <a:pt x="10" y="177"/>
                </a:lnTo>
                <a:lnTo>
                  <a:pt x="1" y="172"/>
                </a:lnTo>
                <a:lnTo>
                  <a:pt x="0" y="169"/>
                </a:lnTo>
                <a:lnTo>
                  <a:pt x="0" y="168"/>
                </a:lnTo>
                <a:lnTo>
                  <a:pt x="1" y="166"/>
                </a:lnTo>
                <a:lnTo>
                  <a:pt x="4" y="165"/>
                </a:lnTo>
                <a:lnTo>
                  <a:pt x="14" y="165"/>
                </a:lnTo>
                <a:lnTo>
                  <a:pt x="29" y="166"/>
                </a:lnTo>
                <a:lnTo>
                  <a:pt x="51" y="170"/>
                </a:lnTo>
                <a:lnTo>
                  <a:pt x="51" y="170"/>
                </a:lnTo>
                <a:lnTo>
                  <a:pt x="62" y="173"/>
                </a:lnTo>
                <a:lnTo>
                  <a:pt x="73" y="173"/>
                </a:lnTo>
                <a:lnTo>
                  <a:pt x="82" y="173"/>
                </a:lnTo>
                <a:lnTo>
                  <a:pt x="91" y="172"/>
                </a:lnTo>
                <a:lnTo>
                  <a:pt x="99" y="170"/>
                </a:lnTo>
                <a:lnTo>
                  <a:pt x="104" y="168"/>
                </a:lnTo>
                <a:lnTo>
                  <a:pt x="110" y="164"/>
                </a:lnTo>
                <a:lnTo>
                  <a:pt x="115" y="158"/>
                </a:lnTo>
                <a:lnTo>
                  <a:pt x="118" y="153"/>
                </a:lnTo>
                <a:lnTo>
                  <a:pt x="121" y="146"/>
                </a:lnTo>
                <a:lnTo>
                  <a:pt x="121" y="139"/>
                </a:lnTo>
                <a:lnTo>
                  <a:pt x="121" y="131"/>
                </a:lnTo>
                <a:lnTo>
                  <a:pt x="119" y="122"/>
                </a:lnTo>
                <a:lnTo>
                  <a:pt x="117" y="113"/>
                </a:lnTo>
                <a:lnTo>
                  <a:pt x="113" y="103"/>
                </a:lnTo>
                <a:lnTo>
                  <a:pt x="107" y="93"/>
                </a:lnTo>
                <a:lnTo>
                  <a:pt x="107" y="93"/>
                </a:lnTo>
                <a:lnTo>
                  <a:pt x="96" y="74"/>
                </a:lnTo>
                <a:lnTo>
                  <a:pt x="89" y="60"/>
                </a:lnTo>
                <a:lnTo>
                  <a:pt x="86" y="51"/>
                </a:lnTo>
                <a:lnTo>
                  <a:pt x="86" y="48"/>
                </a:lnTo>
                <a:lnTo>
                  <a:pt x="88" y="47"/>
                </a:lnTo>
                <a:lnTo>
                  <a:pt x="89" y="45"/>
                </a:lnTo>
                <a:lnTo>
                  <a:pt x="92" y="47"/>
                </a:lnTo>
                <a:lnTo>
                  <a:pt x="100" y="52"/>
                </a:lnTo>
                <a:lnTo>
                  <a:pt x="111" y="63"/>
                </a:lnTo>
                <a:lnTo>
                  <a:pt x="126" y="78"/>
                </a:lnTo>
                <a:lnTo>
                  <a:pt x="126" y="78"/>
                </a:lnTo>
                <a:lnTo>
                  <a:pt x="135" y="86"/>
                </a:lnTo>
                <a:lnTo>
                  <a:pt x="143" y="95"/>
                </a:lnTo>
                <a:lnTo>
                  <a:pt x="150" y="100"/>
                </a:lnTo>
                <a:lnTo>
                  <a:pt x="158" y="104"/>
                </a:lnTo>
                <a:lnTo>
                  <a:pt x="165" y="107"/>
                </a:lnTo>
                <a:lnTo>
                  <a:pt x="173" y="108"/>
                </a:lnTo>
                <a:lnTo>
                  <a:pt x="180" y="108"/>
                </a:lnTo>
                <a:lnTo>
                  <a:pt x="185" y="107"/>
                </a:lnTo>
                <a:lnTo>
                  <a:pt x="192" y="104"/>
                </a:lnTo>
                <a:lnTo>
                  <a:pt x="198" y="100"/>
                </a:lnTo>
                <a:lnTo>
                  <a:pt x="202" y="95"/>
                </a:lnTo>
                <a:lnTo>
                  <a:pt x="207" y="88"/>
                </a:lnTo>
                <a:lnTo>
                  <a:pt x="210" y="80"/>
                </a:lnTo>
                <a:lnTo>
                  <a:pt x="214" y="71"/>
                </a:lnTo>
                <a:lnTo>
                  <a:pt x="216" y="60"/>
                </a:lnTo>
                <a:lnTo>
                  <a:pt x="218" y="49"/>
                </a:lnTo>
                <a:lnTo>
                  <a:pt x="218" y="49"/>
                </a:lnTo>
                <a:close/>
              </a:path>
            </a:pathLst>
          </a:custGeom>
          <a:solidFill>
            <a:schemeClr val="bg1"/>
          </a:solidFill>
          <a:ln w="285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" name="Freeform 50">
            <a:extLst>
              <a:ext uri="{FF2B5EF4-FFF2-40B4-BE49-F238E27FC236}">
                <a16:creationId xmlns:a16="http://schemas.microsoft.com/office/drawing/2014/main" id="{2BEE2FF5-9784-1A7F-0F02-62D8116705EA}"/>
              </a:ext>
            </a:extLst>
          </p:cNvPr>
          <p:cNvSpPr>
            <a:spLocks/>
          </p:cNvSpPr>
          <p:nvPr/>
        </p:nvSpPr>
        <p:spPr bwMode="auto">
          <a:xfrm>
            <a:off x="819188" y="3863340"/>
            <a:ext cx="2388410" cy="2332428"/>
          </a:xfrm>
          <a:custGeom>
            <a:avLst/>
            <a:gdLst>
              <a:gd name="T0" fmla="*/ 238 w 511"/>
              <a:gd name="T1" fmla="*/ 8 h 500"/>
              <a:gd name="T2" fmla="*/ 256 w 511"/>
              <a:gd name="T3" fmla="*/ 0 h 500"/>
              <a:gd name="T4" fmla="*/ 274 w 511"/>
              <a:gd name="T5" fmla="*/ 8 h 500"/>
              <a:gd name="T6" fmla="*/ 293 w 511"/>
              <a:gd name="T7" fmla="*/ 44 h 500"/>
              <a:gd name="T8" fmla="*/ 316 w 511"/>
              <a:gd name="T9" fmla="*/ 73 h 500"/>
              <a:gd name="T10" fmla="*/ 366 w 511"/>
              <a:gd name="T11" fmla="*/ 96 h 500"/>
              <a:gd name="T12" fmla="*/ 403 w 511"/>
              <a:gd name="T13" fmla="*/ 96 h 500"/>
              <a:gd name="T14" fmla="*/ 441 w 511"/>
              <a:gd name="T15" fmla="*/ 89 h 500"/>
              <a:gd name="T16" fmla="*/ 460 w 511"/>
              <a:gd name="T17" fmla="*/ 99 h 500"/>
              <a:gd name="T18" fmla="*/ 465 w 511"/>
              <a:gd name="T19" fmla="*/ 118 h 500"/>
              <a:gd name="T20" fmla="*/ 449 w 511"/>
              <a:gd name="T21" fmla="*/ 155 h 500"/>
              <a:gd name="T22" fmla="*/ 441 w 511"/>
              <a:gd name="T23" fmla="*/ 191 h 500"/>
              <a:gd name="T24" fmla="*/ 454 w 511"/>
              <a:gd name="T25" fmla="*/ 245 h 500"/>
              <a:gd name="T26" fmla="*/ 476 w 511"/>
              <a:gd name="T27" fmla="*/ 274 h 500"/>
              <a:gd name="T28" fmla="*/ 506 w 511"/>
              <a:gd name="T29" fmla="*/ 300 h 500"/>
              <a:gd name="T30" fmla="*/ 510 w 511"/>
              <a:gd name="T31" fmla="*/ 319 h 500"/>
              <a:gd name="T32" fmla="*/ 498 w 511"/>
              <a:gd name="T33" fmla="*/ 336 h 500"/>
              <a:gd name="T34" fmla="*/ 459 w 511"/>
              <a:gd name="T35" fmla="*/ 347 h 500"/>
              <a:gd name="T36" fmla="*/ 426 w 511"/>
              <a:gd name="T37" fmla="*/ 363 h 500"/>
              <a:gd name="T38" fmla="*/ 392 w 511"/>
              <a:gd name="T39" fmla="*/ 406 h 500"/>
              <a:gd name="T40" fmla="*/ 383 w 511"/>
              <a:gd name="T41" fmla="*/ 442 h 500"/>
              <a:gd name="T42" fmla="*/ 382 w 511"/>
              <a:gd name="T43" fmla="*/ 482 h 500"/>
              <a:gd name="T44" fmla="*/ 370 w 511"/>
              <a:gd name="T45" fmla="*/ 498 h 500"/>
              <a:gd name="T46" fmla="*/ 349 w 511"/>
              <a:gd name="T47" fmla="*/ 497 h 500"/>
              <a:gd name="T48" fmla="*/ 316 w 511"/>
              <a:gd name="T49" fmla="*/ 475 h 500"/>
              <a:gd name="T50" fmla="*/ 283 w 511"/>
              <a:gd name="T51" fmla="*/ 459 h 500"/>
              <a:gd name="T52" fmla="*/ 228 w 511"/>
              <a:gd name="T53" fmla="*/ 459 h 500"/>
              <a:gd name="T54" fmla="*/ 195 w 511"/>
              <a:gd name="T55" fmla="*/ 475 h 500"/>
              <a:gd name="T56" fmla="*/ 162 w 511"/>
              <a:gd name="T57" fmla="*/ 497 h 500"/>
              <a:gd name="T58" fmla="*/ 143 w 511"/>
              <a:gd name="T59" fmla="*/ 498 h 500"/>
              <a:gd name="T60" fmla="*/ 129 w 511"/>
              <a:gd name="T61" fmla="*/ 482 h 500"/>
              <a:gd name="T62" fmla="*/ 128 w 511"/>
              <a:gd name="T63" fmla="*/ 442 h 500"/>
              <a:gd name="T64" fmla="*/ 120 w 511"/>
              <a:gd name="T65" fmla="*/ 406 h 500"/>
              <a:gd name="T66" fmla="*/ 85 w 511"/>
              <a:gd name="T67" fmla="*/ 363 h 500"/>
              <a:gd name="T68" fmla="*/ 52 w 511"/>
              <a:gd name="T69" fmla="*/ 347 h 500"/>
              <a:gd name="T70" fmla="*/ 14 w 511"/>
              <a:gd name="T71" fmla="*/ 336 h 500"/>
              <a:gd name="T72" fmla="*/ 1 w 511"/>
              <a:gd name="T73" fmla="*/ 319 h 500"/>
              <a:gd name="T74" fmla="*/ 6 w 511"/>
              <a:gd name="T75" fmla="*/ 300 h 500"/>
              <a:gd name="T76" fmla="*/ 36 w 511"/>
              <a:gd name="T77" fmla="*/ 274 h 500"/>
              <a:gd name="T78" fmla="*/ 58 w 511"/>
              <a:gd name="T79" fmla="*/ 245 h 500"/>
              <a:gd name="T80" fmla="*/ 70 w 511"/>
              <a:gd name="T81" fmla="*/ 191 h 500"/>
              <a:gd name="T82" fmla="*/ 62 w 511"/>
              <a:gd name="T83" fmla="*/ 155 h 500"/>
              <a:gd name="T84" fmla="*/ 47 w 511"/>
              <a:gd name="T85" fmla="*/ 118 h 500"/>
              <a:gd name="T86" fmla="*/ 51 w 511"/>
              <a:gd name="T87" fmla="*/ 99 h 500"/>
              <a:gd name="T88" fmla="*/ 70 w 511"/>
              <a:gd name="T89" fmla="*/ 89 h 500"/>
              <a:gd name="T90" fmla="*/ 109 w 511"/>
              <a:gd name="T91" fmla="*/ 96 h 500"/>
              <a:gd name="T92" fmla="*/ 146 w 511"/>
              <a:gd name="T93" fmla="*/ 96 h 500"/>
              <a:gd name="T94" fmla="*/ 195 w 511"/>
              <a:gd name="T95" fmla="*/ 73 h 500"/>
              <a:gd name="T96" fmla="*/ 219 w 511"/>
              <a:gd name="T97" fmla="*/ 44 h 5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511" h="500">
                <a:moveTo>
                  <a:pt x="221" y="36"/>
                </a:moveTo>
                <a:lnTo>
                  <a:pt x="221" y="36"/>
                </a:lnTo>
                <a:lnTo>
                  <a:pt x="230" y="19"/>
                </a:lnTo>
                <a:lnTo>
                  <a:pt x="238" y="8"/>
                </a:lnTo>
                <a:lnTo>
                  <a:pt x="242" y="5"/>
                </a:lnTo>
                <a:lnTo>
                  <a:pt x="246" y="3"/>
                </a:lnTo>
                <a:lnTo>
                  <a:pt x="252" y="0"/>
                </a:lnTo>
                <a:lnTo>
                  <a:pt x="256" y="0"/>
                </a:lnTo>
                <a:lnTo>
                  <a:pt x="260" y="0"/>
                </a:lnTo>
                <a:lnTo>
                  <a:pt x="265" y="3"/>
                </a:lnTo>
                <a:lnTo>
                  <a:pt x="269" y="5"/>
                </a:lnTo>
                <a:lnTo>
                  <a:pt x="274" y="8"/>
                </a:lnTo>
                <a:lnTo>
                  <a:pt x="282" y="19"/>
                </a:lnTo>
                <a:lnTo>
                  <a:pt x="290" y="36"/>
                </a:lnTo>
                <a:lnTo>
                  <a:pt x="290" y="36"/>
                </a:lnTo>
                <a:lnTo>
                  <a:pt x="293" y="44"/>
                </a:lnTo>
                <a:lnTo>
                  <a:pt x="298" y="52"/>
                </a:lnTo>
                <a:lnTo>
                  <a:pt x="304" y="59"/>
                </a:lnTo>
                <a:lnTo>
                  <a:pt x="309" y="66"/>
                </a:lnTo>
                <a:lnTo>
                  <a:pt x="316" y="73"/>
                </a:lnTo>
                <a:lnTo>
                  <a:pt x="323" y="78"/>
                </a:lnTo>
                <a:lnTo>
                  <a:pt x="339" y="88"/>
                </a:lnTo>
                <a:lnTo>
                  <a:pt x="356" y="95"/>
                </a:lnTo>
                <a:lnTo>
                  <a:pt x="366" y="96"/>
                </a:lnTo>
                <a:lnTo>
                  <a:pt x="374" y="98"/>
                </a:lnTo>
                <a:lnTo>
                  <a:pt x="383" y="98"/>
                </a:lnTo>
                <a:lnTo>
                  <a:pt x="393" y="98"/>
                </a:lnTo>
                <a:lnTo>
                  <a:pt x="403" y="96"/>
                </a:lnTo>
                <a:lnTo>
                  <a:pt x="411" y="94"/>
                </a:lnTo>
                <a:lnTo>
                  <a:pt x="411" y="94"/>
                </a:lnTo>
                <a:lnTo>
                  <a:pt x="427" y="91"/>
                </a:lnTo>
                <a:lnTo>
                  <a:pt x="441" y="89"/>
                </a:lnTo>
                <a:lnTo>
                  <a:pt x="448" y="91"/>
                </a:lnTo>
                <a:lnTo>
                  <a:pt x="452" y="92"/>
                </a:lnTo>
                <a:lnTo>
                  <a:pt x="456" y="95"/>
                </a:lnTo>
                <a:lnTo>
                  <a:pt x="460" y="99"/>
                </a:lnTo>
                <a:lnTo>
                  <a:pt x="462" y="102"/>
                </a:lnTo>
                <a:lnTo>
                  <a:pt x="465" y="107"/>
                </a:lnTo>
                <a:lnTo>
                  <a:pt x="465" y="113"/>
                </a:lnTo>
                <a:lnTo>
                  <a:pt x="465" y="118"/>
                </a:lnTo>
                <a:lnTo>
                  <a:pt x="460" y="132"/>
                </a:lnTo>
                <a:lnTo>
                  <a:pt x="454" y="147"/>
                </a:lnTo>
                <a:lnTo>
                  <a:pt x="454" y="147"/>
                </a:lnTo>
                <a:lnTo>
                  <a:pt x="449" y="155"/>
                </a:lnTo>
                <a:lnTo>
                  <a:pt x="445" y="164"/>
                </a:lnTo>
                <a:lnTo>
                  <a:pt x="444" y="173"/>
                </a:lnTo>
                <a:lnTo>
                  <a:pt x="441" y="182"/>
                </a:lnTo>
                <a:lnTo>
                  <a:pt x="441" y="191"/>
                </a:lnTo>
                <a:lnTo>
                  <a:pt x="441" y="201"/>
                </a:lnTo>
                <a:lnTo>
                  <a:pt x="444" y="219"/>
                </a:lnTo>
                <a:lnTo>
                  <a:pt x="449" y="237"/>
                </a:lnTo>
                <a:lnTo>
                  <a:pt x="454" y="245"/>
                </a:lnTo>
                <a:lnTo>
                  <a:pt x="458" y="253"/>
                </a:lnTo>
                <a:lnTo>
                  <a:pt x="463" y="260"/>
                </a:lnTo>
                <a:lnTo>
                  <a:pt x="469" y="267"/>
                </a:lnTo>
                <a:lnTo>
                  <a:pt x="476" y="274"/>
                </a:lnTo>
                <a:lnTo>
                  <a:pt x="484" y="279"/>
                </a:lnTo>
                <a:lnTo>
                  <a:pt x="484" y="279"/>
                </a:lnTo>
                <a:lnTo>
                  <a:pt x="498" y="290"/>
                </a:lnTo>
                <a:lnTo>
                  <a:pt x="506" y="300"/>
                </a:lnTo>
                <a:lnTo>
                  <a:pt x="508" y="306"/>
                </a:lnTo>
                <a:lnTo>
                  <a:pt x="510" y="311"/>
                </a:lnTo>
                <a:lnTo>
                  <a:pt x="511" y="315"/>
                </a:lnTo>
                <a:lnTo>
                  <a:pt x="510" y="319"/>
                </a:lnTo>
                <a:lnTo>
                  <a:pt x="508" y="325"/>
                </a:lnTo>
                <a:lnTo>
                  <a:pt x="506" y="329"/>
                </a:lnTo>
                <a:lnTo>
                  <a:pt x="503" y="332"/>
                </a:lnTo>
                <a:lnTo>
                  <a:pt x="498" y="336"/>
                </a:lnTo>
                <a:lnTo>
                  <a:pt x="485" y="341"/>
                </a:lnTo>
                <a:lnTo>
                  <a:pt x="469" y="346"/>
                </a:lnTo>
                <a:lnTo>
                  <a:pt x="469" y="346"/>
                </a:lnTo>
                <a:lnTo>
                  <a:pt x="459" y="347"/>
                </a:lnTo>
                <a:lnTo>
                  <a:pt x="451" y="350"/>
                </a:lnTo>
                <a:lnTo>
                  <a:pt x="441" y="354"/>
                </a:lnTo>
                <a:lnTo>
                  <a:pt x="434" y="358"/>
                </a:lnTo>
                <a:lnTo>
                  <a:pt x="426" y="363"/>
                </a:lnTo>
                <a:lnTo>
                  <a:pt x="419" y="369"/>
                </a:lnTo>
                <a:lnTo>
                  <a:pt x="407" y="383"/>
                </a:lnTo>
                <a:lnTo>
                  <a:pt x="396" y="398"/>
                </a:lnTo>
                <a:lnTo>
                  <a:pt x="392" y="406"/>
                </a:lnTo>
                <a:lnTo>
                  <a:pt x="389" y="414"/>
                </a:lnTo>
                <a:lnTo>
                  <a:pt x="386" y="423"/>
                </a:lnTo>
                <a:lnTo>
                  <a:pt x="385" y="432"/>
                </a:lnTo>
                <a:lnTo>
                  <a:pt x="383" y="442"/>
                </a:lnTo>
                <a:lnTo>
                  <a:pt x="385" y="452"/>
                </a:lnTo>
                <a:lnTo>
                  <a:pt x="385" y="452"/>
                </a:lnTo>
                <a:lnTo>
                  <a:pt x="385" y="468"/>
                </a:lnTo>
                <a:lnTo>
                  <a:pt x="382" y="482"/>
                </a:lnTo>
                <a:lnTo>
                  <a:pt x="379" y="487"/>
                </a:lnTo>
                <a:lnTo>
                  <a:pt x="377" y="492"/>
                </a:lnTo>
                <a:lnTo>
                  <a:pt x="372" y="496"/>
                </a:lnTo>
                <a:lnTo>
                  <a:pt x="370" y="498"/>
                </a:lnTo>
                <a:lnTo>
                  <a:pt x="364" y="500"/>
                </a:lnTo>
                <a:lnTo>
                  <a:pt x="360" y="500"/>
                </a:lnTo>
                <a:lnTo>
                  <a:pt x="355" y="500"/>
                </a:lnTo>
                <a:lnTo>
                  <a:pt x="349" y="497"/>
                </a:lnTo>
                <a:lnTo>
                  <a:pt x="337" y="492"/>
                </a:lnTo>
                <a:lnTo>
                  <a:pt x="323" y="481"/>
                </a:lnTo>
                <a:lnTo>
                  <a:pt x="323" y="481"/>
                </a:lnTo>
                <a:lnTo>
                  <a:pt x="316" y="475"/>
                </a:lnTo>
                <a:lnTo>
                  <a:pt x="308" y="470"/>
                </a:lnTo>
                <a:lnTo>
                  <a:pt x="300" y="465"/>
                </a:lnTo>
                <a:lnTo>
                  <a:pt x="291" y="461"/>
                </a:lnTo>
                <a:lnTo>
                  <a:pt x="283" y="459"/>
                </a:lnTo>
                <a:lnTo>
                  <a:pt x="274" y="456"/>
                </a:lnTo>
                <a:lnTo>
                  <a:pt x="256" y="454"/>
                </a:lnTo>
                <a:lnTo>
                  <a:pt x="238" y="456"/>
                </a:lnTo>
                <a:lnTo>
                  <a:pt x="228" y="459"/>
                </a:lnTo>
                <a:lnTo>
                  <a:pt x="220" y="461"/>
                </a:lnTo>
                <a:lnTo>
                  <a:pt x="212" y="465"/>
                </a:lnTo>
                <a:lnTo>
                  <a:pt x="203" y="470"/>
                </a:lnTo>
                <a:lnTo>
                  <a:pt x="195" y="475"/>
                </a:lnTo>
                <a:lnTo>
                  <a:pt x="188" y="481"/>
                </a:lnTo>
                <a:lnTo>
                  <a:pt x="188" y="481"/>
                </a:lnTo>
                <a:lnTo>
                  <a:pt x="175" y="492"/>
                </a:lnTo>
                <a:lnTo>
                  <a:pt x="162" y="497"/>
                </a:lnTo>
                <a:lnTo>
                  <a:pt x="157" y="500"/>
                </a:lnTo>
                <a:lnTo>
                  <a:pt x="151" y="500"/>
                </a:lnTo>
                <a:lnTo>
                  <a:pt x="147" y="500"/>
                </a:lnTo>
                <a:lnTo>
                  <a:pt x="143" y="498"/>
                </a:lnTo>
                <a:lnTo>
                  <a:pt x="139" y="496"/>
                </a:lnTo>
                <a:lnTo>
                  <a:pt x="135" y="492"/>
                </a:lnTo>
                <a:lnTo>
                  <a:pt x="132" y="487"/>
                </a:lnTo>
                <a:lnTo>
                  <a:pt x="129" y="482"/>
                </a:lnTo>
                <a:lnTo>
                  <a:pt x="128" y="468"/>
                </a:lnTo>
                <a:lnTo>
                  <a:pt x="126" y="452"/>
                </a:lnTo>
                <a:lnTo>
                  <a:pt x="126" y="452"/>
                </a:lnTo>
                <a:lnTo>
                  <a:pt x="128" y="442"/>
                </a:lnTo>
                <a:lnTo>
                  <a:pt x="126" y="432"/>
                </a:lnTo>
                <a:lnTo>
                  <a:pt x="125" y="423"/>
                </a:lnTo>
                <a:lnTo>
                  <a:pt x="122" y="414"/>
                </a:lnTo>
                <a:lnTo>
                  <a:pt x="120" y="406"/>
                </a:lnTo>
                <a:lnTo>
                  <a:pt x="115" y="398"/>
                </a:lnTo>
                <a:lnTo>
                  <a:pt x="104" y="383"/>
                </a:lnTo>
                <a:lnTo>
                  <a:pt x="92" y="369"/>
                </a:lnTo>
                <a:lnTo>
                  <a:pt x="85" y="363"/>
                </a:lnTo>
                <a:lnTo>
                  <a:pt x="77" y="358"/>
                </a:lnTo>
                <a:lnTo>
                  <a:pt x="70" y="354"/>
                </a:lnTo>
                <a:lnTo>
                  <a:pt x="61" y="350"/>
                </a:lnTo>
                <a:lnTo>
                  <a:pt x="52" y="347"/>
                </a:lnTo>
                <a:lnTo>
                  <a:pt x="43" y="346"/>
                </a:lnTo>
                <a:lnTo>
                  <a:pt x="43" y="346"/>
                </a:lnTo>
                <a:lnTo>
                  <a:pt x="26" y="341"/>
                </a:lnTo>
                <a:lnTo>
                  <a:pt x="14" y="336"/>
                </a:lnTo>
                <a:lnTo>
                  <a:pt x="8" y="332"/>
                </a:lnTo>
                <a:lnTo>
                  <a:pt x="6" y="329"/>
                </a:lnTo>
                <a:lnTo>
                  <a:pt x="3" y="325"/>
                </a:lnTo>
                <a:lnTo>
                  <a:pt x="1" y="319"/>
                </a:lnTo>
                <a:lnTo>
                  <a:pt x="0" y="315"/>
                </a:lnTo>
                <a:lnTo>
                  <a:pt x="1" y="311"/>
                </a:lnTo>
                <a:lnTo>
                  <a:pt x="3" y="306"/>
                </a:lnTo>
                <a:lnTo>
                  <a:pt x="6" y="300"/>
                </a:lnTo>
                <a:lnTo>
                  <a:pt x="14" y="290"/>
                </a:lnTo>
                <a:lnTo>
                  <a:pt x="28" y="279"/>
                </a:lnTo>
                <a:lnTo>
                  <a:pt x="28" y="279"/>
                </a:lnTo>
                <a:lnTo>
                  <a:pt x="36" y="274"/>
                </a:lnTo>
                <a:lnTo>
                  <a:pt x="43" y="267"/>
                </a:lnTo>
                <a:lnTo>
                  <a:pt x="48" y="260"/>
                </a:lnTo>
                <a:lnTo>
                  <a:pt x="54" y="253"/>
                </a:lnTo>
                <a:lnTo>
                  <a:pt x="58" y="245"/>
                </a:lnTo>
                <a:lnTo>
                  <a:pt x="62" y="237"/>
                </a:lnTo>
                <a:lnTo>
                  <a:pt x="67" y="219"/>
                </a:lnTo>
                <a:lnTo>
                  <a:pt x="70" y="201"/>
                </a:lnTo>
                <a:lnTo>
                  <a:pt x="70" y="191"/>
                </a:lnTo>
                <a:lnTo>
                  <a:pt x="70" y="182"/>
                </a:lnTo>
                <a:lnTo>
                  <a:pt x="67" y="173"/>
                </a:lnTo>
                <a:lnTo>
                  <a:pt x="66" y="164"/>
                </a:lnTo>
                <a:lnTo>
                  <a:pt x="62" y="155"/>
                </a:lnTo>
                <a:lnTo>
                  <a:pt x="58" y="147"/>
                </a:lnTo>
                <a:lnTo>
                  <a:pt x="58" y="147"/>
                </a:lnTo>
                <a:lnTo>
                  <a:pt x="51" y="132"/>
                </a:lnTo>
                <a:lnTo>
                  <a:pt x="47" y="118"/>
                </a:lnTo>
                <a:lnTo>
                  <a:pt x="47" y="113"/>
                </a:lnTo>
                <a:lnTo>
                  <a:pt x="47" y="107"/>
                </a:lnTo>
                <a:lnTo>
                  <a:pt x="50" y="102"/>
                </a:lnTo>
                <a:lnTo>
                  <a:pt x="51" y="99"/>
                </a:lnTo>
                <a:lnTo>
                  <a:pt x="55" y="95"/>
                </a:lnTo>
                <a:lnTo>
                  <a:pt x="59" y="92"/>
                </a:lnTo>
                <a:lnTo>
                  <a:pt x="63" y="91"/>
                </a:lnTo>
                <a:lnTo>
                  <a:pt x="70" y="89"/>
                </a:lnTo>
                <a:lnTo>
                  <a:pt x="84" y="91"/>
                </a:lnTo>
                <a:lnTo>
                  <a:pt x="100" y="94"/>
                </a:lnTo>
                <a:lnTo>
                  <a:pt x="100" y="94"/>
                </a:lnTo>
                <a:lnTo>
                  <a:pt x="109" y="96"/>
                </a:lnTo>
                <a:lnTo>
                  <a:pt x="118" y="98"/>
                </a:lnTo>
                <a:lnTo>
                  <a:pt x="128" y="98"/>
                </a:lnTo>
                <a:lnTo>
                  <a:pt x="137" y="98"/>
                </a:lnTo>
                <a:lnTo>
                  <a:pt x="146" y="96"/>
                </a:lnTo>
                <a:lnTo>
                  <a:pt x="155" y="95"/>
                </a:lnTo>
                <a:lnTo>
                  <a:pt x="172" y="88"/>
                </a:lnTo>
                <a:lnTo>
                  <a:pt x="188" y="78"/>
                </a:lnTo>
                <a:lnTo>
                  <a:pt x="195" y="73"/>
                </a:lnTo>
                <a:lnTo>
                  <a:pt x="202" y="66"/>
                </a:lnTo>
                <a:lnTo>
                  <a:pt x="208" y="59"/>
                </a:lnTo>
                <a:lnTo>
                  <a:pt x="213" y="52"/>
                </a:lnTo>
                <a:lnTo>
                  <a:pt x="219" y="44"/>
                </a:lnTo>
                <a:lnTo>
                  <a:pt x="221" y="36"/>
                </a:lnTo>
                <a:lnTo>
                  <a:pt x="221" y="36"/>
                </a:lnTo>
                <a:close/>
              </a:path>
            </a:pathLst>
          </a:custGeom>
          <a:solidFill>
            <a:schemeClr val="bg1"/>
          </a:solidFill>
          <a:ln w="285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" name="Freeform 52">
            <a:extLst>
              <a:ext uri="{FF2B5EF4-FFF2-40B4-BE49-F238E27FC236}">
                <a16:creationId xmlns:a16="http://schemas.microsoft.com/office/drawing/2014/main" id="{75A293AB-61C8-92F2-F51E-85CAE0FDF17A}"/>
              </a:ext>
            </a:extLst>
          </p:cNvPr>
          <p:cNvSpPr>
            <a:spLocks/>
          </p:cNvSpPr>
          <p:nvPr/>
        </p:nvSpPr>
        <p:spPr bwMode="auto">
          <a:xfrm>
            <a:off x="3852768" y="3881240"/>
            <a:ext cx="2494216" cy="2494216"/>
          </a:xfrm>
          <a:custGeom>
            <a:avLst/>
            <a:gdLst>
              <a:gd name="T0" fmla="*/ 246 w 525"/>
              <a:gd name="T1" fmla="*/ 9 h 527"/>
              <a:gd name="T2" fmla="*/ 263 w 525"/>
              <a:gd name="T3" fmla="*/ 0 h 527"/>
              <a:gd name="T4" fmla="*/ 278 w 525"/>
              <a:gd name="T5" fmla="*/ 9 h 527"/>
              <a:gd name="T6" fmla="*/ 296 w 525"/>
              <a:gd name="T7" fmla="*/ 43 h 527"/>
              <a:gd name="T8" fmla="*/ 316 w 525"/>
              <a:gd name="T9" fmla="*/ 71 h 527"/>
              <a:gd name="T10" fmla="*/ 345 w 525"/>
              <a:gd name="T11" fmla="*/ 86 h 527"/>
              <a:gd name="T12" fmla="*/ 377 w 525"/>
              <a:gd name="T13" fmla="*/ 89 h 527"/>
              <a:gd name="T14" fmla="*/ 403 w 525"/>
              <a:gd name="T15" fmla="*/ 80 h 527"/>
              <a:gd name="T16" fmla="*/ 441 w 525"/>
              <a:gd name="T17" fmla="*/ 73 h 527"/>
              <a:gd name="T18" fmla="*/ 452 w 525"/>
              <a:gd name="T19" fmla="*/ 84 h 527"/>
              <a:gd name="T20" fmla="*/ 444 w 525"/>
              <a:gd name="T21" fmla="*/ 123 h 527"/>
              <a:gd name="T22" fmla="*/ 437 w 525"/>
              <a:gd name="T23" fmla="*/ 148 h 527"/>
              <a:gd name="T24" fmla="*/ 440 w 525"/>
              <a:gd name="T25" fmla="*/ 181 h 527"/>
              <a:gd name="T26" fmla="*/ 455 w 525"/>
              <a:gd name="T27" fmla="*/ 210 h 527"/>
              <a:gd name="T28" fmla="*/ 482 w 525"/>
              <a:gd name="T29" fmla="*/ 229 h 527"/>
              <a:gd name="T30" fmla="*/ 517 w 525"/>
              <a:gd name="T31" fmla="*/ 247 h 527"/>
              <a:gd name="T32" fmla="*/ 525 w 525"/>
              <a:gd name="T33" fmla="*/ 263 h 527"/>
              <a:gd name="T34" fmla="*/ 517 w 525"/>
              <a:gd name="T35" fmla="*/ 279 h 527"/>
              <a:gd name="T36" fmla="*/ 482 w 525"/>
              <a:gd name="T37" fmla="*/ 296 h 527"/>
              <a:gd name="T38" fmla="*/ 455 w 525"/>
              <a:gd name="T39" fmla="*/ 317 h 527"/>
              <a:gd name="T40" fmla="*/ 440 w 525"/>
              <a:gd name="T41" fmla="*/ 345 h 527"/>
              <a:gd name="T42" fmla="*/ 437 w 525"/>
              <a:gd name="T43" fmla="*/ 378 h 527"/>
              <a:gd name="T44" fmla="*/ 444 w 525"/>
              <a:gd name="T45" fmla="*/ 404 h 527"/>
              <a:gd name="T46" fmla="*/ 452 w 525"/>
              <a:gd name="T47" fmla="*/ 441 h 527"/>
              <a:gd name="T48" fmla="*/ 441 w 525"/>
              <a:gd name="T49" fmla="*/ 454 h 527"/>
              <a:gd name="T50" fmla="*/ 403 w 525"/>
              <a:gd name="T51" fmla="*/ 445 h 527"/>
              <a:gd name="T52" fmla="*/ 377 w 525"/>
              <a:gd name="T53" fmla="*/ 438 h 527"/>
              <a:gd name="T54" fmla="*/ 345 w 525"/>
              <a:gd name="T55" fmla="*/ 441 h 527"/>
              <a:gd name="T56" fmla="*/ 316 w 525"/>
              <a:gd name="T57" fmla="*/ 456 h 527"/>
              <a:gd name="T58" fmla="*/ 296 w 525"/>
              <a:gd name="T59" fmla="*/ 482 h 527"/>
              <a:gd name="T60" fmla="*/ 278 w 525"/>
              <a:gd name="T61" fmla="*/ 517 h 527"/>
              <a:gd name="T62" fmla="*/ 263 w 525"/>
              <a:gd name="T63" fmla="*/ 527 h 527"/>
              <a:gd name="T64" fmla="*/ 246 w 525"/>
              <a:gd name="T65" fmla="*/ 517 h 527"/>
              <a:gd name="T66" fmla="*/ 230 w 525"/>
              <a:gd name="T67" fmla="*/ 482 h 527"/>
              <a:gd name="T68" fmla="*/ 209 w 525"/>
              <a:gd name="T69" fmla="*/ 456 h 527"/>
              <a:gd name="T70" fmla="*/ 180 w 525"/>
              <a:gd name="T71" fmla="*/ 441 h 527"/>
              <a:gd name="T72" fmla="*/ 147 w 525"/>
              <a:gd name="T73" fmla="*/ 438 h 527"/>
              <a:gd name="T74" fmla="*/ 122 w 525"/>
              <a:gd name="T75" fmla="*/ 445 h 527"/>
              <a:gd name="T76" fmla="*/ 84 w 525"/>
              <a:gd name="T77" fmla="*/ 454 h 527"/>
              <a:gd name="T78" fmla="*/ 73 w 525"/>
              <a:gd name="T79" fmla="*/ 441 h 527"/>
              <a:gd name="T80" fmla="*/ 80 w 525"/>
              <a:gd name="T81" fmla="*/ 404 h 527"/>
              <a:gd name="T82" fmla="*/ 88 w 525"/>
              <a:gd name="T83" fmla="*/ 378 h 527"/>
              <a:gd name="T84" fmla="*/ 85 w 525"/>
              <a:gd name="T85" fmla="*/ 345 h 527"/>
              <a:gd name="T86" fmla="*/ 70 w 525"/>
              <a:gd name="T87" fmla="*/ 317 h 527"/>
              <a:gd name="T88" fmla="*/ 43 w 525"/>
              <a:gd name="T89" fmla="*/ 296 h 527"/>
              <a:gd name="T90" fmla="*/ 8 w 525"/>
              <a:gd name="T91" fmla="*/ 279 h 527"/>
              <a:gd name="T92" fmla="*/ 0 w 525"/>
              <a:gd name="T93" fmla="*/ 263 h 527"/>
              <a:gd name="T94" fmla="*/ 8 w 525"/>
              <a:gd name="T95" fmla="*/ 247 h 527"/>
              <a:gd name="T96" fmla="*/ 43 w 525"/>
              <a:gd name="T97" fmla="*/ 229 h 527"/>
              <a:gd name="T98" fmla="*/ 70 w 525"/>
              <a:gd name="T99" fmla="*/ 210 h 527"/>
              <a:gd name="T100" fmla="*/ 85 w 525"/>
              <a:gd name="T101" fmla="*/ 181 h 527"/>
              <a:gd name="T102" fmla="*/ 88 w 525"/>
              <a:gd name="T103" fmla="*/ 148 h 527"/>
              <a:gd name="T104" fmla="*/ 80 w 525"/>
              <a:gd name="T105" fmla="*/ 123 h 527"/>
              <a:gd name="T106" fmla="*/ 73 w 525"/>
              <a:gd name="T107" fmla="*/ 84 h 527"/>
              <a:gd name="T108" fmla="*/ 84 w 525"/>
              <a:gd name="T109" fmla="*/ 73 h 527"/>
              <a:gd name="T110" fmla="*/ 122 w 525"/>
              <a:gd name="T111" fmla="*/ 80 h 527"/>
              <a:gd name="T112" fmla="*/ 147 w 525"/>
              <a:gd name="T113" fmla="*/ 89 h 527"/>
              <a:gd name="T114" fmla="*/ 180 w 525"/>
              <a:gd name="T115" fmla="*/ 86 h 527"/>
              <a:gd name="T116" fmla="*/ 209 w 525"/>
              <a:gd name="T117" fmla="*/ 71 h 527"/>
              <a:gd name="T118" fmla="*/ 230 w 525"/>
              <a:gd name="T119" fmla="*/ 43 h 5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525" h="527">
                <a:moveTo>
                  <a:pt x="232" y="35"/>
                </a:moveTo>
                <a:lnTo>
                  <a:pt x="232" y="35"/>
                </a:lnTo>
                <a:lnTo>
                  <a:pt x="239" y="20"/>
                </a:lnTo>
                <a:lnTo>
                  <a:pt x="246" y="9"/>
                </a:lnTo>
                <a:lnTo>
                  <a:pt x="250" y="4"/>
                </a:lnTo>
                <a:lnTo>
                  <a:pt x="254" y="2"/>
                </a:lnTo>
                <a:lnTo>
                  <a:pt x="258" y="0"/>
                </a:lnTo>
                <a:lnTo>
                  <a:pt x="263" y="0"/>
                </a:lnTo>
                <a:lnTo>
                  <a:pt x="267" y="0"/>
                </a:lnTo>
                <a:lnTo>
                  <a:pt x="271" y="2"/>
                </a:lnTo>
                <a:lnTo>
                  <a:pt x="275" y="4"/>
                </a:lnTo>
                <a:lnTo>
                  <a:pt x="278" y="9"/>
                </a:lnTo>
                <a:lnTo>
                  <a:pt x="286" y="20"/>
                </a:lnTo>
                <a:lnTo>
                  <a:pt x="293" y="35"/>
                </a:lnTo>
                <a:lnTo>
                  <a:pt x="293" y="35"/>
                </a:lnTo>
                <a:lnTo>
                  <a:pt x="296" y="43"/>
                </a:lnTo>
                <a:lnTo>
                  <a:pt x="300" y="51"/>
                </a:lnTo>
                <a:lnTo>
                  <a:pt x="305" y="58"/>
                </a:lnTo>
                <a:lnTo>
                  <a:pt x="311" y="64"/>
                </a:lnTo>
                <a:lnTo>
                  <a:pt x="316" y="71"/>
                </a:lnTo>
                <a:lnTo>
                  <a:pt x="323" y="75"/>
                </a:lnTo>
                <a:lnTo>
                  <a:pt x="330" y="79"/>
                </a:lnTo>
                <a:lnTo>
                  <a:pt x="337" y="83"/>
                </a:lnTo>
                <a:lnTo>
                  <a:pt x="345" y="86"/>
                </a:lnTo>
                <a:lnTo>
                  <a:pt x="352" y="87"/>
                </a:lnTo>
                <a:lnTo>
                  <a:pt x="360" y="89"/>
                </a:lnTo>
                <a:lnTo>
                  <a:pt x="368" y="89"/>
                </a:lnTo>
                <a:lnTo>
                  <a:pt x="377" y="89"/>
                </a:lnTo>
                <a:lnTo>
                  <a:pt x="386" y="86"/>
                </a:lnTo>
                <a:lnTo>
                  <a:pt x="394" y="84"/>
                </a:lnTo>
                <a:lnTo>
                  <a:pt x="403" y="80"/>
                </a:lnTo>
                <a:lnTo>
                  <a:pt x="403" y="80"/>
                </a:lnTo>
                <a:lnTo>
                  <a:pt x="418" y="75"/>
                </a:lnTo>
                <a:lnTo>
                  <a:pt x="430" y="72"/>
                </a:lnTo>
                <a:lnTo>
                  <a:pt x="436" y="72"/>
                </a:lnTo>
                <a:lnTo>
                  <a:pt x="441" y="73"/>
                </a:lnTo>
                <a:lnTo>
                  <a:pt x="445" y="75"/>
                </a:lnTo>
                <a:lnTo>
                  <a:pt x="448" y="77"/>
                </a:lnTo>
                <a:lnTo>
                  <a:pt x="451" y="80"/>
                </a:lnTo>
                <a:lnTo>
                  <a:pt x="452" y="84"/>
                </a:lnTo>
                <a:lnTo>
                  <a:pt x="454" y="89"/>
                </a:lnTo>
                <a:lnTo>
                  <a:pt x="454" y="94"/>
                </a:lnTo>
                <a:lnTo>
                  <a:pt x="451" y="108"/>
                </a:lnTo>
                <a:lnTo>
                  <a:pt x="444" y="123"/>
                </a:lnTo>
                <a:lnTo>
                  <a:pt x="444" y="123"/>
                </a:lnTo>
                <a:lnTo>
                  <a:pt x="441" y="131"/>
                </a:lnTo>
                <a:lnTo>
                  <a:pt x="438" y="139"/>
                </a:lnTo>
                <a:lnTo>
                  <a:pt x="437" y="148"/>
                </a:lnTo>
                <a:lnTo>
                  <a:pt x="436" y="156"/>
                </a:lnTo>
                <a:lnTo>
                  <a:pt x="437" y="164"/>
                </a:lnTo>
                <a:lnTo>
                  <a:pt x="437" y="173"/>
                </a:lnTo>
                <a:lnTo>
                  <a:pt x="440" y="181"/>
                </a:lnTo>
                <a:lnTo>
                  <a:pt x="443" y="188"/>
                </a:lnTo>
                <a:lnTo>
                  <a:pt x="445" y="196"/>
                </a:lnTo>
                <a:lnTo>
                  <a:pt x="449" y="203"/>
                </a:lnTo>
                <a:lnTo>
                  <a:pt x="455" y="210"/>
                </a:lnTo>
                <a:lnTo>
                  <a:pt x="460" y="215"/>
                </a:lnTo>
                <a:lnTo>
                  <a:pt x="467" y="221"/>
                </a:lnTo>
                <a:lnTo>
                  <a:pt x="474" y="225"/>
                </a:lnTo>
                <a:lnTo>
                  <a:pt x="482" y="229"/>
                </a:lnTo>
                <a:lnTo>
                  <a:pt x="491" y="233"/>
                </a:lnTo>
                <a:lnTo>
                  <a:pt x="491" y="233"/>
                </a:lnTo>
                <a:lnTo>
                  <a:pt x="506" y="240"/>
                </a:lnTo>
                <a:lnTo>
                  <a:pt x="517" y="247"/>
                </a:lnTo>
                <a:lnTo>
                  <a:pt x="520" y="251"/>
                </a:lnTo>
                <a:lnTo>
                  <a:pt x="522" y="255"/>
                </a:lnTo>
                <a:lnTo>
                  <a:pt x="524" y="259"/>
                </a:lnTo>
                <a:lnTo>
                  <a:pt x="525" y="263"/>
                </a:lnTo>
                <a:lnTo>
                  <a:pt x="524" y="268"/>
                </a:lnTo>
                <a:lnTo>
                  <a:pt x="522" y="272"/>
                </a:lnTo>
                <a:lnTo>
                  <a:pt x="520" y="274"/>
                </a:lnTo>
                <a:lnTo>
                  <a:pt x="517" y="279"/>
                </a:lnTo>
                <a:lnTo>
                  <a:pt x="506" y="287"/>
                </a:lnTo>
                <a:lnTo>
                  <a:pt x="491" y="292"/>
                </a:lnTo>
                <a:lnTo>
                  <a:pt x="491" y="292"/>
                </a:lnTo>
                <a:lnTo>
                  <a:pt x="482" y="296"/>
                </a:lnTo>
                <a:lnTo>
                  <a:pt x="474" y="301"/>
                </a:lnTo>
                <a:lnTo>
                  <a:pt x="467" y="305"/>
                </a:lnTo>
                <a:lnTo>
                  <a:pt x="460" y="310"/>
                </a:lnTo>
                <a:lnTo>
                  <a:pt x="455" y="317"/>
                </a:lnTo>
                <a:lnTo>
                  <a:pt x="449" y="323"/>
                </a:lnTo>
                <a:lnTo>
                  <a:pt x="445" y="331"/>
                </a:lnTo>
                <a:lnTo>
                  <a:pt x="443" y="338"/>
                </a:lnTo>
                <a:lnTo>
                  <a:pt x="440" y="345"/>
                </a:lnTo>
                <a:lnTo>
                  <a:pt x="437" y="353"/>
                </a:lnTo>
                <a:lnTo>
                  <a:pt x="437" y="361"/>
                </a:lnTo>
                <a:lnTo>
                  <a:pt x="436" y="370"/>
                </a:lnTo>
                <a:lnTo>
                  <a:pt x="437" y="378"/>
                </a:lnTo>
                <a:lnTo>
                  <a:pt x="438" y="386"/>
                </a:lnTo>
                <a:lnTo>
                  <a:pt x="441" y="394"/>
                </a:lnTo>
                <a:lnTo>
                  <a:pt x="444" y="404"/>
                </a:lnTo>
                <a:lnTo>
                  <a:pt x="444" y="404"/>
                </a:lnTo>
                <a:lnTo>
                  <a:pt x="451" y="419"/>
                </a:lnTo>
                <a:lnTo>
                  <a:pt x="454" y="431"/>
                </a:lnTo>
                <a:lnTo>
                  <a:pt x="454" y="437"/>
                </a:lnTo>
                <a:lnTo>
                  <a:pt x="452" y="441"/>
                </a:lnTo>
                <a:lnTo>
                  <a:pt x="451" y="445"/>
                </a:lnTo>
                <a:lnTo>
                  <a:pt x="448" y="449"/>
                </a:lnTo>
                <a:lnTo>
                  <a:pt x="445" y="451"/>
                </a:lnTo>
                <a:lnTo>
                  <a:pt x="441" y="454"/>
                </a:lnTo>
                <a:lnTo>
                  <a:pt x="436" y="454"/>
                </a:lnTo>
                <a:lnTo>
                  <a:pt x="430" y="454"/>
                </a:lnTo>
                <a:lnTo>
                  <a:pt x="418" y="452"/>
                </a:lnTo>
                <a:lnTo>
                  <a:pt x="403" y="445"/>
                </a:lnTo>
                <a:lnTo>
                  <a:pt x="403" y="445"/>
                </a:lnTo>
                <a:lnTo>
                  <a:pt x="394" y="443"/>
                </a:lnTo>
                <a:lnTo>
                  <a:pt x="386" y="440"/>
                </a:lnTo>
                <a:lnTo>
                  <a:pt x="377" y="438"/>
                </a:lnTo>
                <a:lnTo>
                  <a:pt x="368" y="437"/>
                </a:lnTo>
                <a:lnTo>
                  <a:pt x="360" y="437"/>
                </a:lnTo>
                <a:lnTo>
                  <a:pt x="352" y="438"/>
                </a:lnTo>
                <a:lnTo>
                  <a:pt x="345" y="441"/>
                </a:lnTo>
                <a:lnTo>
                  <a:pt x="337" y="443"/>
                </a:lnTo>
                <a:lnTo>
                  <a:pt x="330" y="447"/>
                </a:lnTo>
                <a:lnTo>
                  <a:pt x="323" y="451"/>
                </a:lnTo>
                <a:lnTo>
                  <a:pt x="316" y="456"/>
                </a:lnTo>
                <a:lnTo>
                  <a:pt x="311" y="462"/>
                </a:lnTo>
                <a:lnTo>
                  <a:pt x="305" y="469"/>
                </a:lnTo>
                <a:lnTo>
                  <a:pt x="300" y="476"/>
                </a:lnTo>
                <a:lnTo>
                  <a:pt x="296" y="482"/>
                </a:lnTo>
                <a:lnTo>
                  <a:pt x="293" y="491"/>
                </a:lnTo>
                <a:lnTo>
                  <a:pt x="293" y="491"/>
                </a:lnTo>
                <a:lnTo>
                  <a:pt x="286" y="506"/>
                </a:lnTo>
                <a:lnTo>
                  <a:pt x="278" y="517"/>
                </a:lnTo>
                <a:lnTo>
                  <a:pt x="275" y="521"/>
                </a:lnTo>
                <a:lnTo>
                  <a:pt x="271" y="524"/>
                </a:lnTo>
                <a:lnTo>
                  <a:pt x="267" y="525"/>
                </a:lnTo>
                <a:lnTo>
                  <a:pt x="263" y="527"/>
                </a:lnTo>
                <a:lnTo>
                  <a:pt x="258" y="525"/>
                </a:lnTo>
                <a:lnTo>
                  <a:pt x="254" y="524"/>
                </a:lnTo>
                <a:lnTo>
                  <a:pt x="250" y="521"/>
                </a:lnTo>
                <a:lnTo>
                  <a:pt x="246" y="517"/>
                </a:lnTo>
                <a:lnTo>
                  <a:pt x="239" y="506"/>
                </a:lnTo>
                <a:lnTo>
                  <a:pt x="232" y="491"/>
                </a:lnTo>
                <a:lnTo>
                  <a:pt x="232" y="491"/>
                </a:lnTo>
                <a:lnTo>
                  <a:pt x="230" y="482"/>
                </a:lnTo>
                <a:lnTo>
                  <a:pt x="225" y="476"/>
                </a:lnTo>
                <a:lnTo>
                  <a:pt x="220" y="469"/>
                </a:lnTo>
                <a:lnTo>
                  <a:pt x="214" y="462"/>
                </a:lnTo>
                <a:lnTo>
                  <a:pt x="209" y="456"/>
                </a:lnTo>
                <a:lnTo>
                  <a:pt x="202" y="451"/>
                </a:lnTo>
                <a:lnTo>
                  <a:pt x="195" y="447"/>
                </a:lnTo>
                <a:lnTo>
                  <a:pt x="188" y="443"/>
                </a:lnTo>
                <a:lnTo>
                  <a:pt x="180" y="441"/>
                </a:lnTo>
                <a:lnTo>
                  <a:pt x="172" y="438"/>
                </a:lnTo>
                <a:lnTo>
                  <a:pt x="164" y="437"/>
                </a:lnTo>
                <a:lnTo>
                  <a:pt x="155" y="437"/>
                </a:lnTo>
                <a:lnTo>
                  <a:pt x="147" y="438"/>
                </a:lnTo>
                <a:lnTo>
                  <a:pt x="139" y="440"/>
                </a:lnTo>
                <a:lnTo>
                  <a:pt x="131" y="443"/>
                </a:lnTo>
                <a:lnTo>
                  <a:pt x="122" y="445"/>
                </a:lnTo>
                <a:lnTo>
                  <a:pt x="122" y="445"/>
                </a:lnTo>
                <a:lnTo>
                  <a:pt x="107" y="452"/>
                </a:lnTo>
                <a:lnTo>
                  <a:pt x="94" y="454"/>
                </a:lnTo>
                <a:lnTo>
                  <a:pt x="89" y="454"/>
                </a:lnTo>
                <a:lnTo>
                  <a:pt x="84" y="454"/>
                </a:lnTo>
                <a:lnTo>
                  <a:pt x="80" y="451"/>
                </a:lnTo>
                <a:lnTo>
                  <a:pt x="77" y="449"/>
                </a:lnTo>
                <a:lnTo>
                  <a:pt x="74" y="445"/>
                </a:lnTo>
                <a:lnTo>
                  <a:pt x="73" y="441"/>
                </a:lnTo>
                <a:lnTo>
                  <a:pt x="72" y="437"/>
                </a:lnTo>
                <a:lnTo>
                  <a:pt x="72" y="431"/>
                </a:lnTo>
                <a:lnTo>
                  <a:pt x="74" y="419"/>
                </a:lnTo>
                <a:lnTo>
                  <a:pt x="80" y="404"/>
                </a:lnTo>
                <a:lnTo>
                  <a:pt x="80" y="404"/>
                </a:lnTo>
                <a:lnTo>
                  <a:pt x="84" y="394"/>
                </a:lnTo>
                <a:lnTo>
                  <a:pt x="87" y="386"/>
                </a:lnTo>
                <a:lnTo>
                  <a:pt x="88" y="378"/>
                </a:lnTo>
                <a:lnTo>
                  <a:pt x="88" y="370"/>
                </a:lnTo>
                <a:lnTo>
                  <a:pt x="88" y="361"/>
                </a:lnTo>
                <a:lnTo>
                  <a:pt x="87" y="353"/>
                </a:lnTo>
                <a:lnTo>
                  <a:pt x="85" y="345"/>
                </a:lnTo>
                <a:lnTo>
                  <a:pt x="83" y="338"/>
                </a:lnTo>
                <a:lnTo>
                  <a:pt x="78" y="331"/>
                </a:lnTo>
                <a:lnTo>
                  <a:pt x="74" y="323"/>
                </a:lnTo>
                <a:lnTo>
                  <a:pt x="70" y="317"/>
                </a:lnTo>
                <a:lnTo>
                  <a:pt x="65" y="310"/>
                </a:lnTo>
                <a:lnTo>
                  <a:pt x="58" y="305"/>
                </a:lnTo>
                <a:lnTo>
                  <a:pt x="51" y="301"/>
                </a:lnTo>
                <a:lnTo>
                  <a:pt x="43" y="296"/>
                </a:lnTo>
                <a:lnTo>
                  <a:pt x="34" y="292"/>
                </a:lnTo>
                <a:lnTo>
                  <a:pt x="34" y="292"/>
                </a:lnTo>
                <a:lnTo>
                  <a:pt x="19" y="287"/>
                </a:lnTo>
                <a:lnTo>
                  <a:pt x="8" y="279"/>
                </a:lnTo>
                <a:lnTo>
                  <a:pt x="4" y="274"/>
                </a:lnTo>
                <a:lnTo>
                  <a:pt x="3" y="272"/>
                </a:lnTo>
                <a:lnTo>
                  <a:pt x="0" y="268"/>
                </a:lnTo>
                <a:lnTo>
                  <a:pt x="0" y="263"/>
                </a:lnTo>
                <a:lnTo>
                  <a:pt x="0" y="259"/>
                </a:lnTo>
                <a:lnTo>
                  <a:pt x="3" y="255"/>
                </a:lnTo>
                <a:lnTo>
                  <a:pt x="4" y="251"/>
                </a:lnTo>
                <a:lnTo>
                  <a:pt x="8" y="247"/>
                </a:lnTo>
                <a:lnTo>
                  <a:pt x="19" y="240"/>
                </a:lnTo>
                <a:lnTo>
                  <a:pt x="34" y="233"/>
                </a:lnTo>
                <a:lnTo>
                  <a:pt x="34" y="233"/>
                </a:lnTo>
                <a:lnTo>
                  <a:pt x="43" y="229"/>
                </a:lnTo>
                <a:lnTo>
                  <a:pt x="51" y="225"/>
                </a:lnTo>
                <a:lnTo>
                  <a:pt x="58" y="221"/>
                </a:lnTo>
                <a:lnTo>
                  <a:pt x="65" y="215"/>
                </a:lnTo>
                <a:lnTo>
                  <a:pt x="70" y="210"/>
                </a:lnTo>
                <a:lnTo>
                  <a:pt x="74" y="203"/>
                </a:lnTo>
                <a:lnTo>
                  <a:pt x="78" y="196"/>
                </a:lnTo>
                <a:lnTo>
                  <a:pt x="83" y="188"/>
                </a:lnTo>
                <a:lnTo>
                  <a:pt x="85" y="181"/>
                </a:lnTo>
                <a:lnTo>
                  <a:pt x="87" y="173"/>
                </a:lnTo>
                <a:lnTo>
                  <a:pt x="88" y="164"/>
                </a:lnTo>
                <a:lnTo>
                  <a:pt x="88" y="156"/>
                </a:lnTo>
                <a:lnTo>
                  <a:pt x="88" y="148"/>
                </a:lnTo>
                <a:lnTo>
                  <a:pt x="87" y="139"/>
                </a:lnTo>
                <a:lnTo>
                  <a:pt x="84" y="131"/>
                </a:lnTo>
                <a:lnTo>
                  <a:pt x="80" y="123"/>
                </a:lnTo>
                <a:lnTo>
                  <a:pt x="80" y="123"/>
                </a:lnTo>
                <a:lnTo>
                  <a:pt x="74" y="108"/>
                </a:lnTo>
                <a:lnTo>
                  <a:pt x="72" y="94"/>
                </a:lnTo>
                <a:lnTo>
                  <a:pt x="72" y="89"/>
                </a:lnTo>
                <a:lnTo>
                  <a:pt x="73" y="84"/>
                </a:lnTo>
                <a:lnTo>
                  <a:pt x="74" y="80"/>
                </a:lnTo>
                <a:lnTo>
                  <a:pt x="77" y="77"/>
                </a:lnTo>
                <a:lnTo>
                  <a:pt x="80" y="75"/>
                </a:lnTo>
                <a:lnTo>
                  <a:pt x="84" y="73"/>
                </a:lnTo>
                <a:lnTo>
                  <a:pt x="89" y="72"/>
                </a:lnTo>
                <a:lnTo>
                  <a:pt x="94" y="72"/>
                </a:lnTo>
                <a:lnTo>
                  <a:pt x="107" y="75"/>
                </a:lnTo>
                <a:lnTo>
                  <a:pt x="122" y="80"/>
                </a:lnTo>
                <a:lnTo>
                  <a:pt x="122" y="80"/>
                </a:lnTo>
                <a:lnTo>
                  <a:pt x="131" y="84"/>
                </a:lnTo>
                <a:lnTo>
                  <a:pt x="139" y="86"/>
                </a:lnTo>
                <a:lnTo>
                  <a:pt x="147" y="89"/>
                </a:lnTo>
                <a:lnTo>
                  <a:pt x="155" y="89"/>
                </a:lnTo>
                <a:lnTo>
                  <a:pt x="164" y="89"/>
                </a:lnTo>
                <a:lnTo>
                  <a:pt x="172" y="87"/>
                </a:lnTo>
                <a:lnTo>
                  <a:pt x="180" y="86"/>
                </a:lnTo>
                <a:lnTo>
                  <a:pt x="188" y="83"/>
                </a:lnTo>
                <a:lnTo>
                  <a:pt x="195" y="79"/>
                </a:lnTo>
                <a:lnTo>
                  <a:pt x="202" y="75"/>
                </a:lnTo>
                <a:lnTo>
                  <a:pt x="209" y="71"/>
                </a:lnTo>
                <a:lnTo>
                  <a:pt x="214" y="64"/>
                </a:lnTo>
                <a:lnTo>
                  <a:pt x="220" y="58"/>
                </a:lnTo>
                <a:lnTo>
                  <a:pt x="225" y="51"/>
                </a:lnTo>
                <a:lnTo>
                  <a:pt x="230" y="43"/>
                </a:lnTo>
                <a:lnTo>
                  <a:pt x="232" y="35"/>
                </a:lnTo>
                <a:lnTo>
                  <a:pt x="232" y="35"/>
                </a:lnTo>
                <a:close/>
              </a:path>
            </a:pathLst>
          </a:custGeom>
          <a:solidFill>
            <a:schemeClr val="bg1"/>
          </a:solidFill>
          <a:ln w="285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56">
            <a:extLst>
              <a:ext uri="{FF2B5EF4-FFF2-40B4-BE49-F238E27FC236}">
                <a16:creationId xmlns:a16="http://schemas.microsoft.com/office/drawing/2014/main" id="{04D88A45-8540-0198-9C7C-D143D55A74BD}"/>
              </a:ext>
            </a:extLst>
          </p:cNvPr>
          <p:cNvSpPr>
            <a:spLocks/>
          </p:cNvSpPr>
          <p:nvPr/>
        </p:nvSpPr>
        <p:spPr bwMode="auto">
          <a:xfrm>
            <a:off x="7025640" y="3862967"/>
            <a:ext cx="2389892" cy="2513184"/>
          </a:xfrm>
          <a:custGeom>
            <a:avLst/>
            <a:gdLst>
              <a:gd name="T0" fmla="*/ 245 w 503"/>
              <a:gd name="T1" fmla="*/ 2 h 529"/>
              <a:gd name="T2" fmla="*/ 264 w 503"/>
              <a:gd name="T3" fmla="*/ 9 h 529"/>
              <a:gd name="T4" fmla="*/ 282 w 503"/>
              <a:gd name="T5" fmla="*/ 50 h 529"/>
              <a:gd name="T6" fmla="*/ 307 w 503"/>
              <a:gd name="T7" fmla="*/ 75 h 529"/>
              <a:gd name="T8" fmla="*/ 340 w 503"/>
              <a:gd name="T9" fmla="*/ 77 h 529"/>
              <a:gd name="T10" fmla="*/ 367 w 503"/>
              <a:gd name="T11" fmla="*/ 64 h 529"/>
              <a:gd name="T12" fmla="*/ 407 w 503"/>
              <a:gd name="T13" fmla="*/ 51 h 529"/>
              <a:gd name="T14" fmla="*/ 406 w 503"/>
              <a:gd name="T15" fmla="*/ 93 h 529"/>
              <a:gd name="T16" fmla="*/ 401 w 503"/>
              <a:gd name="T17" fmla="*/ 123 h 529"/>
              <a:gd name="T18" fmla="*/ 415 w 503"/>
              <a:gd name="T19" fmla="*/ 153 h 529"/>
              <a:gd name="T20" fmla="*/ 447 w 503"/>
              <a:gd name="T21" fmla="*/ 170 h 529"/>
              <a:gd name="T22" fmla="*/ 491 w 503"/>
              <a:gd name="T23" fmla="*/ 174 h 529"/>
              <a:gd name="T24" fmla="*/ 502 w 503"/>
              <a:gd name="T25" fmla="*/ 190 h 529"/>
              <a:gd name="T26" fmla="*/ 470 w 503"/>
              <a:gd name="T27" fmla="*/ 222 h 529"/>
              <a:gd name="T28" fmla="*/ 451 w 503"/>
              <a:gd name="T29" fmla="*/ 251 h 529"/>
              <a:gd name="T30" fmla="*/ 452 w 503"/>
              <a:gd name="T31" fmla="*/ 284 h 529"/>
              <a:gd name="T32" fmla="*/ 477 w 503"/>
              <a:gd name="T33" fmla="*/ 313 h 529"/>
              <a:gd name="T34" fmla="*/ 503 w 503"/>
              <a:gd name="T35" fmla="*/ 343 h 529"/>
              <a:gd name="T36" fmla="*/ 478 w 503"/>
              <a:gd name="T37" fmla="*/ 358 h 529"/>
              <a:gd name="T38" fmla="*/ 439 w 503"/>
              <a:gd name="T39" fmla="*/ 361 h 529"/>
              <a:gd name="T40" fmla="*/ 411 w 503"/>
              <a:gd name="T41" fmla="*/ 381 h 529"/>
              <a:gd name="T42" fmla="*/ 401 w 503"/>
              <a:gd name="T43" fmla="*/ 414 h 529"/>
              <a:gd name="T44" fmla="*/ 411 w 503"/>
              <a:gd name="T45" fmla="*/ 452 h 529"/>
              <a:gd name="T46" fmla="*/ 403 w 503"/>
              <a:gd name="T47" fmla="*/ 480 h 529"/>
              <a:gd name="T48" fmla="*/ 367 w 503"/>
              <a:gd name="T49" fmla="*/ 465 h 529"/>
              <a:gd name="T50" fmla="*/ 333 w 503"/>
              <a:gd name="T51" fmla="*/ 451 h 529"/>
              <a:gd name="T52" fmla="*/ 301 w 503"/>
              <a:gd name="T53" fmla="*/ 458 h 529"/>
              <a:gd name="T54" fmla="*/ 278 w 503"/>
              <a:gd name="T55" fmla="*/ 487 h 529"/>
              <a:gd name="T56" fmla="*/ 259 w 503"/>
              <a:gd name="T57" fmla="*/ 527 h 529"/>
              <a:gd name="T58" fmla="*/ 239 w 503"/>
              <a:gd name="T59" fmla="*/ 521 h 529"/>
              <a:gd name="T60" fmla="*/ 221 w 503"/>
              <a:gd name="T61" fmla="*/ 480 h 529"/>
              <a:gd name="T62" fmla="*/ 197 w 503"/>
              <a:gd name="T63" fmla="*/ 455 h 529"/>
              <a:gd name="T64" fmla="*/ 164 w 503"/>
              <a:gd name="T65" fmla="*/ 451 h 529"/>
              <a:gd name="T66" fmla="*/ 136 w 503"/>
              <a:gd name="T67" fmla="*/ 465 h 529"/>
              <a:gd name="T68" fmla="*/ 96 w 503"/>
              <a:gd name="T69" fmla="*/ 478 h 529"/>
              <a:gd name="T70" fmla="*/ 96 w 503"/>
              <a:gd name="T71" fmla="*/ 437 h 529"/>
              <a:gd name="T72" fmla="*/ 102 w 503"/>
              <a:gd name="T73" fmla="*/ 405 h 529"/>
              <a:gd name="T74" fmla="*/ 88 w 503"/>
              <a:gd name="T75" fmla="*/ 375 h 529"/>
              <a:gd name="T76" fmla="*/ 57 w 503"/>
              <a:gd name="T77" fmla="*/ 360 h 529"/>
              <a:gd name="T78" fmla="*/ 13 w 503"/>
              <a:gd name="T79" fmla="*/ 356 h 529"/>
              <a:gd name="T80" fmla="*/ 0 w 503"/>
              <a:gd name="T81" fmla="*/ 339 h 529"/>
              <a:gd name="T82" fmla="*/ 32 w 503"/>
              <a:gd name="T83" fmla="*/ 307 h 529"/>
              <a:gd name="T84" fmla="*/ 52 w 503"/>
              <a:gd name="T85" fmla="*/ 277 h 529"/>
              <a:gd name="T86" fmla="*/ 50 w 503"/>
              <a:gd name="T87" fmla="*/ 246 h 529"/>
              <a:gd name="T88" fmla="*/ 25 w 503"/>
              <a:gd name="T89" fmla="*/ 217 h 529"/>
              <a:gd name="T90" fmla="*/ 0 w 503"/>
              <a:gd name="T91" fmla="*/ 186 h 529"/>
              <a:gd name="T92" fmla="*/ 25 w 503"/>
              <a:gd name="T93" fmla="*/ 171 h 529"/>
              <a:gd name="T94" fmla="*/ 65 w 503"/>
              <a:gd name="T95" fmla="*/ 167 h 529"/>
              <a:gd name="T96" fmla="*/ 92 w 503"/>
              <a:gd name="T97" fmla="*/ 148 h 529"/>
              <a:gd name="T98" fmla="*/ 102 w 503"/>
              <a:gd name="T99" fmla="*/ 116 h 529"/>
              <a:gd name="T100" fmla="*/ 92 w 503"/>
              <a:gd name="T101" fmla="*/ 77 h 529"/>
              <a:gd name="T102" fmla="*/ 99 w 503"/>
              <a:gd name="T103" fmla="*/ 50 h 529"/>
              <a:gd name="T104" fmla="*/ 136 w 503"/>
              <a:gd name="T105" fmla="*/ 64 h 529"/>
              <a:gd name="T106" fmla="*/ 171 w 503"/>
              <a:gd name="T107" fmla="*/ 79 h 529"/>
              <a:gd name="T108" fmla="*/ 202 w 503"/>
              <a:gd name="T109" fmla="*/ 71 h 529"/>
              <a:gd name="T110" fmla="*/ 224 w 503"/>
              <a:gd name="T111" fmla="*/ 42 h 5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503" h="529">
                <a:moveTo>
                  <a:pt x="227" y="33"/>
                </a:moveTo>
                <a:lnTo>
                  <a:pt x="227" y="33"/>
                </a:lnTo>
                <a:lnTo>
                  <a:pt x="232" y="20"/>
                </a:lnTo>
                <a:lnTo>
                  <a:pt x="239" y="9"/>
                </a:lnTo>
                <a:lnTo>
                  <a:pt x="245" y="2"/>
                </a:lnTo>
                <a:lnTo>
                  <a:pt x="248" y="0"/>
                </a:lnTo>
                <a:lnTo>
                  <a:pt x="252" y="0"/>
                </a:lnTo>
                <a:lnTo>
                  <a:pt x="254" y="0"/>
                </a:lnTo>
                <a:lnTo>
                  <a:pt x="259" y="2"/>
                </a:lnTo>
                <a:lnTo>
                  <a:pt x="264" y="9"/>
                </a:lnTo>
                <a:lnTo>
                  <a:pt x="270" y="20"/>
                </a:lnTo>
                <a:lnTo>
                  <a:pt x="275" y="33"/>
                </a:lnTo>
                <a:lnTo>
                  <a:pt x="275" y="33"/>
                </a:lnTo>
                <a:lnTo>
                  <a:pt x="278" y="42"/>
                </a:lnTo>
                <a:lnTo>
                  <a:pt x="282" y="50"/>
                </a:lnTo>
                <a:lnTo>
                  <a:pt x="286" y="55"/>
                </a:lnTo>
                <a:lnTo>
                  <a:pt x="290" y="62"/>
                </a:lnTo>
                <a:lnTo>
                  <a:pt x="296" y="66"/>
                </a:lnTo>
                <a:lnTo>
                  <a:pt x="301" y="71"/>
                </a:lnTo>
                <a:lnTo>
                  <a:pt x="307" y="75"/>
                </a:lnTo>
                <a:lnTo>
                  <a:pt x="312" y="76"/>
                </a:lnTo>
                <a:lnTo>
                  <a:pt x="319" y="79"/>
                </a:lnTo>
                <a:lnTo>
                  <a:pt x="326" y="79"/>
                </a:lnTo>
                <a:lnTo>
                  <a:pt x="333" y="79"/>
                </a:lnTo>
                <a:lnTo>
                  <a:pt x="340" y="77"/>
                </a:lnTo>
                <a:lnTo>
                  <a:pt x="347" y="76"/>
                </a:lnTo>
                <a:lnTo>
                  <a:pt x="353" y="73"/>
                </a:lnTo>
                <a:lnTo>
                  <a:pt x="360" y="69"/>
                </a:lnTo>
                <a:lnTo>
                  <a:pt x="367" y="64"/>
                </a:lnTo>
                <a:lnTo>
                  <a:pt x="367" y="64"/>
                </a:lnTo>
                <a:lnTo>
                  <a:pt x="379" y="55"/>
                </a:lnTo>
                <a:lnTo>
                  <a:pt x="390" y="50"/>
                </a:lnTo>
                <a:lnTo>
                  <a:pt x="400" y="49"/>
                </a:lnTo>
                <a:lnTo>
                  <a:pt x="403" y="50"/>
                </a:lnTo>
                <a:lnTo>
                  <a:pt x="407" y="51"/>
                </a:lnTo>
                <a:lnTo>
                  <a:pt x="408" y="53"/>
                </a:lnTo>
                <a:lnTo>
                  <a:pt x="411" y="57"/>
                </a:lnTo>
                <a:lnTo>
                  <a:pt x="412" y="65"/>
                </a:lnTo>
                <a:lnTo>
                  <a:pt x="411" y="77"/>
                </a:lnTo>
                <a:lnTo>
                  <a:pt x="406" y="93"/>
                </a:lnTo>
                <a:lnTo>
                  <a:pt x="406" y="93"/>
                </a:lnTo>
                <a:lnTo>
                  <a:pt x="404" y="101"/>
                </a:lnTo>
                <a:lnTo>
                  <a:pt x="401" y="108"/>
                </a:lnTo>
                <a:lnTo>
                  <a:pt x="401" y="116"/>
                </a:lnTo>
                <a:lnTo>
                  <a:pt x="401" y="123"/>
                </a:lnTo>
                <a:lnTo>
                  <a:pt x="403" y="130"/>
                </a:lnTo>
                <a:lnTo>
                  <a:pt x="404" y="137"/>
                </a:lnTo>
                <a:lnTo>
                  <a:pt x="407" y="142"/>
                </a:lnTo>
                <a:lnTo>
                  <a:pt x="411" y="148"/>
                </a:lnTo>
                <a:lnTo>
                  <a:pt x="415" y="153"/>
                </a:lnTo>
                <a:lnTo>
                  <a:pt x="421" y="157"/>
                </a:lnTo>
                <a:lnTo>
                  <a:pt x="426" y="161"/>
                </a:lnTo>
                <a:lnTo>
                  <a:pt x="432" y="164"/>
                </a:lnTo>
                <a:lnTo>
                  <a:pt x="439" y="167"/>
                </a:lnTo>
                <a:lnTo>
                  <a:pt x="447" y="170"/>
                </a:lnTo>
                <a:lnTo>
                  <a:pt x="454" y="170"/>
                </a:lnTo>
                <a:lnTo>
                  <a:pt x="463" y="170"/>
                </a:lnTo>
                <a:lnTo>
                  <a:pt x="463" y="170"/>
                </a:lnTo>
                <a:lnTo>
                  <a:pt x="478" y="171"/>
                </a:lnTo>
                <a:lnTo>
                  <a:pt x="491" y="174"/>
                </a:lnTo>
                <a:lnTo>
                  <a:pt x="498" y="177"/>
                </a:lnTo>
                <a:lnTo>
                  <a:pt x="500" y="179"/>
                </a:lnTo>
                <a:lnTo>
                  <a:pt x="502" y="184"/>
                </a:lnTo>
                <a:lnTo>
                  <a:pt x="503" y="186"/>
                </a:lnTo>
                <a:lnTo>
                  <a:pt x="502" y="190"/>
                </a:lnTo>
                <a:lnTo>
                  <a:pt x="498" y="197"/>
                </a:lnTo>
                <a:lnTo>
                  <a:pt x="489" y="207"/>
                </a:lnTo>
                <a:lnTo>
                  <a:pt x="477" y="217"/>
                </a:lnTo>
                <a:lnTo>
                  <a:pt x="477" y="217"/>
                </a:lnTo>
                <a:lnTo>
                  <a:pt x="470" y="222"/>
                </a:lnTo>
                <a:lnTo>
                  <a:pt x="465" y="228"/>
                </a:lnTo>
                <a:lnTo>
                  <a:pt x="461" y="233"/>
                </a:lnTo>
                <a:lnTo>
                  <a:pt x="456" y="239"/>
                </a:lnTo>
                <a:lnTo>
                  <a:pt x="452" y="246"/>
                </a:lnTo>
                <a:lnTo>
                  <a:pt x="451" y="251"/>
                </a:lnTo>
                <a:lnTo>
                  <a:pt x="450" y="258"/>
                </a:lnTo>
                <a:lnTo>
                  <a:pt x="448" y="265"/>
                </a:lnTo>
                <a:lnTo>
                  <a:pt x="450" y="272"/>
                </a:lnTo>
                <a:lnTo>
                  <a:pt x="451" y="277"/>
                </a:lnTo>
                <a:lnTo>
                  <a:pt x="452" y="284"/>
                </a:lnTo>
                <a:lnTo>
                  <a:pt x="456" y="290"/>
                </a:lnTo>
                <a:lnTo>
                  <a:pt x="461" y="296"/>
                </a:lnTo>
                <a:lnTo>
                  <a:pt x="465" y="302"/>
                </a:lnTo>
                <a:lnTo>
                  <a:pt x="470" y="307"/>
                </a:lnTo>
                <a:lnTo>
                  <a:pt x="477" y="313"/>
                </a:lnTo>
                <a:lnTo>
                  <a:pt x="477" y="313"/>
                </a:lnTo>
                <a:lnTo>
                  <a:pt x="489" y="323"/>
                </a:lnTo>
                <a:lnTo>
                  <a:pt x="498" y="331"/>
                </a:lnTo>
                <a:lnTo>
                  <a:pt x="502" y="339"/>
                </a:lnTo>
                <a:lnTo>
                  <a:pt x="503" y="343"/>
                </a:lnTo>
                <a:lnTo>
                  <a:pt x="502" y="346"/>
                </a:lnTo>
                <a:lnTo>
                  <a:pt x="500" y="349"/>
                </a:lnTo>
                <a:lnTo>
                  <a:pt x="498" y="352"/>
                </a:lnTo>
                <a:lnTo>
                  <a:pt x="491" y="356"/>
                </a:lnTo>
                <a:lnTo>
                  <a:pt x="478" y="358"/>
                </a:lnTo>
                <a:lnTo>
                  <a:pt x="463" y="358"/>
                </a:lnTo>
                <a:lnTo>
                  <a:pt x="463" y="358"/>
                </a:lnTo>
                <a:lnTo>
                  <a:pt x="454" y="358"/>
                </a:lnTo>
                <a:lnTo>
                  <a:pt x="447" y="360"/>
                </a:lnTo>
                <a:lnTo>
                  <a:pt x="439" y="361"/>
                </a:lnTo>
                <a:lnTo>
                  <a:pt x="432" y="364"/>
                </a:lnTo>
                <a:lnTo>
                  <a:pt x="426" y="367"/>
                </a:lnTo>
                <a:lnTo>
                  <a:pt x="421" y="371"/>
                </a:lnTo>
                <a:lnTo>
                  <a:pt x="415" y="375"/>
                </a:lnTo>
                <a:lnTo>
                  <a:pt x="411" y="381"/>
                </a:lnTo>
                <a:lnTo>
                  <a:pt x="407" y="386"/>
                </a:lnTo>
                <a:lnTo>
                  <a:pt x="404" y="393"/>
                </a:lnTo>
                <a:lnTo>
                  <a:pt x="403" y="398"/>
                </a:lnTo>
                <a:lnTo>
                  <a:pt x="401" y="405"/>
                </a:lnTo>
                <a:lnTo>
                  <a:pt x="401" y="414"/>
                </a:lnTo>
                <a:lnTo>
                  <a:pt x="401" y="420"/>
                </a:lnTo>
                <a:lnTo>
                  <a:pt x="404" y="429"/>
                </a:lnTo>
                <a:lnTo>
                  <a:pt x="406" y="437"/>
                </a:lnTo>
                <a:lnTo>
                  <a:pt x="406" y="437"/>
                </a:lnTo>
                <a:lnTo>
                  <a:pt x="411" y="452"/>
                </a:lnTo>
                <a:lnTo>
                  <a:pt x="412" y="465"/>
                </a:lnTo>
                <a:lnTo>
                  <a:pt x="411" y="473"/>
                </a:lnTo>
                <a:lnTo>
                  <a:pt x="408" y="476"/>
                </a:lnTo>
                <a:lnTo>
                  <a:pt x="407" y="478"/>
                </a:lnTo>
                <a:lnTo>
                  <a:pt x="403" y="480"/>
                </a:lnTo>
                <a:lnTo>
                  <a:pt x="400" y="481"/>
                </a:lnTo>
                <a:lnTo>
                  <a:pt x="390" y="480"/>
                </a:lnTo>
                <a:lnTo>
                  <a:pt x="379" y="474"/>
                </a:lnTo>
                <a:lnTo>
                  <a:pt x="367" y="465"/>
                </a:lnTo>
                <a:lnTo>
                  <a:pt x="367" y="465"/>
                </a:lnTo>
                <a:lnTo>
                  <a:pt x="360" y="460"/>
                </a:lnTo>
                <a:lnTo>
                  <a:pt x="353" y="456"/>
                </a:lnTo>
                <a:lnTo>
                  <a:pt x="347" y="454"/>
                </a:lnTo>
                <a:lnTo>
                  <a:pt x="340" y="451"/>
                </a:lnTo>
                <a:lnTo>
                  <a:pt x="333" y="451"/>
                </a:lnTo>
                <a:lnTo>
                  <a:pt x="326" y="451"/>
                </a:lnTo>
                <a:lnTo>
                  <a:pt x="319" y="451"/>
                </a:lnTo>
                <a:lnTo>
                  <a:pt x="312" y="452"/>
                </a:lnTo>
                <a:lnTo>
                  <a:pt x="307" y="455"/>
                </a:lnTo>
                <a:lnTo>
                  <a:pt x="301" y="458"/>
                </a:lnTo>
                <a:lnTo>
                  <a:pt x="296" y="462"/>
                </a:lnTo>
                <a:lnTo>
                  <a:pt x="290" y="467"/>
                </a:lnTo>
                <a:lnTo>
                  <a:pt x="286" y="473"/>
                </a:lnTo>
                <a:lnTo>
                  <a:pt x="282" y="480"/>
                </a:lnTo>
                <a:lnTo>
                  <a:pt x="278" y="487"/>
                </a:lnTo>
                <a:lnTo>
                  <a:pt x="275" y="495"/>
                </a:lnTo>
                <a:lnTo>
                  <a:pt x="275" y="495"/>
                </a:lnTo>
                <a:lnTo>
                  <a:pt x="270" y="510"/>
                </a:lnTo>
                <a:lnTo>
                  <a:pt x="264" y="521"/>
                </a:lnTo>
                <a:lnTo>
                  <a:pt x="259" y="527"/>
                </a:lnTo>
                <a:lnTo>
                  <a:pt x="254" y="528"/>
                </a:lnTo>
                <a:lnTo>
                  <a:pt x="252" y="529"/>
                </a:lnTo>
                <a:lnTo>
                  <a:pt x="248" y="528"/>
                </a:lnTo>
                <a:lnTo>
                  <a:pt x="245" y="527"/>
                </a:lnTo>
                <a:lnTo>
                  <a:pt x="239" y="521"/>
                </a:lnTo>
                <a:lnTo>
                  <a:pt x="232" y="510"/>
                </a:lnTo>
                <a:lnTo>
                  <a:pt x="227" y="495"/>
                </a:lnTo>
                <a:lnTo>
                  <a:pt x="227" y="495"/>
                </a:lnTo>
                <a:lnTo>
                  <a:pt x="224" y="487"/>
                </a:lnTo>
                <a:lnTo>
                  <a:pt x="221" y="480"/>
                </a:lnTo>
                <a:lnTo>
                  <a:pt x="217" y="473"/>
                </a:lnTo>
                <a:lnTo>
                  <a:pt x="213" y="467"/>
                </a:lnTo>
                <a:lnTo>
                  <a:pt x="208" y="462"/>
                </a:lnTo>
                <a:lnTo>
                  <a:pt x="202" y="458"/>
                </a:lnTo>
                <a:lnTo>
                  <a:pt x="197" y="455"/>
                </a:lnTo>
                <a:lnTo>
                  <a:pt x="191" y="452"/>
                </a:lnTo>
                <a:lnTo>
                  <a:pt x="184" y="451"/>
                </a:lnTo>
                <a:lnTo>
                  <a:pt x="177" y="451"/>
                </a:lnTo>
                <a:lnTo>
                  <a:pt x="171" y="451"/>
                </a:lnTo>
                <a:lnTo>
                  <a:pt x="164" y="451"/>
                </a:lnTo>
                <a:lnTo>
                  <a:pt x="157" y="454"/>
                </a:lnTo>
                <a:lnTo>
                  <a:pt x="150" y="456"/>
                </a:lnTo>
                <a:lnTo>
                  <a:pt x="143" y="460"/>
                </a:lnTo>
                <a:lnTo>
                  <a:pt x="136" y="465"/>
                </a:lnTo>
                <a:lnTo>
                  <a:pt x="136" y="465"/>
                </a:lnTo>
                <a:lnTo>
                  <a:pt x="123" y="474"/>
                </a:lnTo>
                <a:lnTo>
                  <a:pt x="112" y="480"/>
                </a:lnTo>
                <a:lnTo>
                  <a:pt x="103" y="481"/>
                </a:lnTo>
                <a:lnTo>
                  <a:pt x="99" y="480"/>
                </a:lnTo>
                <a:lnTo>
                  <a:pt x="96" y="478"/>
                </a:lnTo>
                <a:lnTo>
                  <a:pt x="94" y="476"/>
                </a:lnTo>
                <a:lnTo>
                  <a:pt x="92" y="473"/>
                </a:lnTo>
                <a:lnTo>
                  <a:pt x="91" y="465"/>
                </a:lnTo>
                <a:lnTo>
                  <a:pt x="92" y="452"/>
                </a:lnTo>
                <a:lnTo>
                  <a:pt x="96" y="437"/>
                </a:lnTo>
                <a:lnTo>
                  <a:pt x="96" y="437"/>
                </a:lnTo>
                <a:lnTo>
                  <a:pt x="99" y="429"/>
                </a:lnTo>
                <a:lnTo>
                  <a:pt x="101" y="420"/>
                </a:lnTo>
                <a:lnTo>
                  <a:pt x="102" y="414"/>
                </a:lnTo>
                <a:lnTo>
                  <a:pt x="102" y="405"/>
                </a:lnTo>
                <a:lnTo>
                  <a:pt x="101" y="398"/>
                </a:lnTo>
                <a:lnTo>
                  <a:pt x="98" y="393"/>
                </a:lnTo>
                <a:lnTo>
                  <a:pt x="95" y="386"/>
                </a:lnTo>
                <a:lnTo>
                  <a:pt x="92" y="381"/>
                </a:lnTo>
                <a:lnTo>
                  <a:pt x="88" y="375"/>
                </a:lnTo>
                <a:lnTo>
                  <a:pt x="83" y="371"/>
                </a:lnTo>
                <a:lnTo>
                  <a:pt x="77" y="367"/>
                </a:lnTo>
                <a:lnTo>
                  <a:pt x="72" y="364"/>
                </a:lnTo>
                <a:lnTo>
                  <a:pt x="65" y="361"/>
                </a:lnTo>
                <a:lnTo>
                  <a:pt x="57" y="360"/>
                </a:lnTo>
                <a:lnTo>
                  <a:pt x="48" y="358"/>
                </a:lnTo>
                <a:lnTo>
                  <a:pt x="40" y="358"/>
                </a:lnTo>
                <a:lnTo>
                  <a:pt x="40" y="358"/>
                </a:lnTo>
                <a:lnTo>
                  <a:pt x="25" y="358"/>
                </a:lnTo>
                <a:lnTo>
                  <a:pt x="13" y="356"/>
                </a:lnTo>
                <a:lnTo>
                  <a:pt x="4" y="352"/>
                </a:lnTo>
                <a:lnTo>
                  <a:pt x="2" y="349"/>
                </a:lnTo>
                <a:lnTo>
                  <a:pt x="0" y="346"/>
                </a:lnTo>
                <a:lnTo>
                  <a:pt x="0" y="343"/>
                </a:lnTo>
                <a:lnTo>
                  <a:pt x="0" y="339"/>
                </a:lnTo>
                <a:lnTo>
                  <a:pt x="4" y="331"/>
                </a:lnTo>
                <a:lnTo>
                  <a:pt x="13" y="323"/>
                </a:lnTo>
                <a:lnTo>
                  <a:pt x="25" y="313"/>
                </a:lnTo>
                <a:lnTo>
                  <a:pt x="25" y="313"/>
                </a:lnTo>
                <a:lnTo>
                  <a:pt x="32" y="307"/>
                </a:lnTo>
                <a:lnTo>
                  <a:pt x="39" y="302"/>
                </a:lnTo>
                <a:lnTo>
                  <a:pt x="43" y="296"/>
                </a:lnTo>
                <a:lnTo>
                  <a:pt x="47" y="290"/>
                </a:lnTo>
                <a:lnTo>
                  <a:pt x="50" y="284"/>
                </a:lnTo>
                <a:lnTo>
                  <a:pt x="52" y="277"/>
                </a:lnTo>
                <a:lnTo>
                  <a:pt x="54" y="272"/>
                </a:lnTo>
                <a:lnTo>
                  <a:pt x="54" y="265"/>
                </a:lnTo>
                <a:lnTo>
                  <a:pt x="54" y="258"/>
                </a:lnTo>
                <a:lnTo>
                  <a:pt x="52" y="251"/>
                </a:lnTo>
                <a:lnTo>
                  <a:pt x="50" y="246"/>
                </a:lnTo>
                <a:lnTo>
                  <a:pt x="47" y="239"/>
                </a:lnTo>
                <a:lnTo>
                  <a:pt x="43" y="233"/>
                </a:lnTo>
                <a:lnTo>
                  <a:pt x="39" y="228"/>
                </a:lnTo>
                <a:lnTo>
                  <a:pt x="32" y="222"/>
                </a:lnTo>
                <a:lnTo>
                  <a:pt x="25" y="217"/>
                </a:lnTo>
                <a:lnTo>
                  <a:pt x="25" y="217"/>
                </a:lnTo>
                <a:lnTo>
                  <a:pt x="13" y="207"/>
                </a:lnTo>
                <a:lnTo>
                  <a:pt x="4" y="197"/>
                </a:lnTo>
                <a:lnTo>
                  <a:pt x="0" y="190"/>
                </a:lnTo>
                <a:lnTo>
                  <a:pt x="0" y="186"/>
                </a:lnTo>
                <a:lnTo>
                  <a:pt x="0" y="184"/>
                </a:lnTo>
                <a:lnTo>
                  <a:pt x="2" y="179"/>
                </a:lnTo>
                <a:lnTo>
                  <a:pt x="4" y="177"/>
                </a:lnTo>
                <a:lnTo>
                  <a:pt x="13" y="174"/>
                </a:lnTo>
                <a:lnTo>
                  <a:pt x="25" y="171"/>
                </a:lnTo>
                <a:lnTo>
                  <a:pt x="40" y="170"/>
                </a:lnTo>
                <a:lnTo>
                  <a:pt x="40" y="170"/>
                </a:lnTo>
                <a:lnTo>
                  <a:pt x="48" y="170"/>
                </a:lnTo>
                <a:lnTo>
                  <a:pt x="57" y="170"/>
                </a:lnTo>
                <a:lnTo>
                  <a:pt x="65" y="167"/>
                </a:lnTo>
                <a:lnTo>
                  <a:pt x="72" y="164"/>
                </a:lnTo>
                <a:lnTo>
                  <a:pt x="77" y="161"/>
                </a:lnTo>
                <a:lnTo>
                  <a:pt x="83" y="157"/>
                </a:lnTo>
                <a:lnTo>
                  <a:pt x="88" y="153"/>
                </a:lnTo>
                <a:lnTo>
                  <a:pt x="92" y="148"/>
                </a:lnTo>
                <a:lnTo>
                  <a:pt x="95" y="142"/>
                </a:lnTo>
                <a:lnTo>
                  <a:pt x="98" y="137"/>
                </a:lnTo>
                <a:lnTo>
                  <a:pt x="101" y="130"/>
                </a:lnTo>
                <a:lnTo>
                  <a:pt x="102" y="123"/>
                </a:lnTo>
                <a:lnTo>
                  <a:pt x="102" y="116"/>
                </a:lnTo>
                <a:lnTo>
                  <a:pt x="101" y="108"/>
                </a:lnTo>
                <a:lnTo>
                  <a:pt x="99" y="101"/>
                </a:lnTo>
                <a:lnTo>
                  <a:pt x="96" y="93"/>
                </a:lnTo>
                <a:lnTo>
                  <a:pt x="96" y="93"/>
                </a:lnTo>
                <a:lnTo>
                  <a:pt x="92" y="77"/>
                </a:lnTo>
                <a:lnTo>
                  <a:pt x="91" y="65"/>
                </a:lnTo>
                <a:lnTo>
                  <a:pt x="92" y="57"/>
                </a:lnTo>
                <a:lnTo>
                  <a:pt x="94" y="53"/>
                </a:lnTo>
                <a:lnTo>
                  <a:pt x="96" y="51"/>
                </a:lnTo>
                <a:lnTo>
                  <a:pt x="99" y="50"/>
                </a:lnTo>
                <a:lnTo>
                  <a:pt x="103" y="49"/>
                </a:lnTo>
                <a:lnTo>
                  <a:pt x="112" y="50"/>
                </a:lnTo>
                <a:lnTo>
                  <a:pt x="123" y="55"/>
                </a:lnTo>
                <a:lnTo>
                  <a:pt x="136" y="64"/>
                </a:lnTo>
                <a:lnTo>
                  <a:pt x="136" y="64"/>
                </a:lnTo>
                <a:lnTo>
                  <a:pt x="143" y="69"/>
                </a:lnTo>
                <a:lnTo>
                  <a:pt x="150" y="73"/>
                </a:lnTo>
                <a:lnTo>
                  <a:pt x="157" y="76"/>
                </a:lnTo>
                <a:lnTo>
                  <a:pt x="164" y="77"/>
                </a:lnTo>
                <a:lnTo>
                  <a:pt x="171" y="79"/>
                </a:lnTo>
                <a:lnTo>
                  <a:pt x="177" y="79"/>
                </a:lnTo>
                <a:lnTo>
                  <a:pt x="184" y="79"/>
                </a:lnTo>
                <a:lnTo>
                  <a:pt x="191" y="76"/>
                </a:lnTo>
                <a:lnTo>
                  <a:pt x="197" y="75"/>
                </a:lnTo>
                <a:lnTo>
                  <a:pt x="202" y="71"/>
                </a:lnTo>
                <a:lnTo>
                  <a:pt x="208" y="66"/>
                </a:lnTo>
                <a:lnTo>
                  <a:pt x="213" y="62"/>
                </a:lnTo>
                <a:lnTo>
                  <a:pt x="217" y="55"/>
                </a:lnTo>
                <a:lnTo>
                  <a:pt x="221" y="50"/>
                </a:lnTo>
                <a:lnTo>
                  <a:pt x="224" y="42"/>
                </a:lnTo>
                <a:lnTo>
                  <a:pt x="227" y="33"/>
                </a:lnTo>
                <a:lnTo>
                  <a:pt x="227" y="33"/>
                </a:lnTo>
                <a:close/>
              </a:path>
            </a:pathLst>
          </a:custGeom>
          <a:solidFill>
            <a:schemeClr val="bg1"/>
          </a:solidFill>
          <a:ln w="285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94">
            <a:extLst>
              <a:ext uri="{FF2B5EF4-FFF2-40B4-BE49-F238E27FC236}">
                <a16:creationId xmlns:a16="http://schemas.microsoft.com/office/drawing/2014/main" id="{CC9AFFA9-599A-1674-EBE5-BAD9E89B915F}"/>
              </a:ext>
            </a:extLst>
          </p:cNvPr>
          <p:cNvSpPr>
            <a:spLocks/>
          </p:cNvSpPr>
          <p:nvPr/>
        </p:nvSpPr>
        <p:spPr bwMode="auto">
          <a:xfrm>
            <a:off x="822557" y="822960"/>
            <a:ext cx="2381676" cy="2328946"/>
          </a:xfrm>
          <a:custGeom>
            <a:avLst/>
            <a:gdLst>
              <a:gd name="T0" fmla="*/ 253 w 542"/>
              <a:gd name="T1" fmla="*/ 14 h 531"/>
              <a:gd name="T2" fmla="*/ 271 w 542"/>
              <a:gd name="T3" fmla="*/ 0 h 531"/>
              <a:gd name="T4" fmla="*/ 289 w 542"/>
              <a:gd name="T5" fmla="*/ 14 h 531"/>
              <a:gd name="T6" fmla="*/ 315 w 542"/>
              <a:gd name="T7" fmla="*/ 80 h 531"/>
              <a:gd name="T8" fmla="*/ 338 w 542"/>
              <a:gd name="T9" fmla="*/ 109 h 531"/>
              <a:gd name="T10" fmla="*/ 372 w 542"/>
              <a:gd name="T11" fmla="*/ 123 h 531"/>
              <a:gd name="T12" fmla="*/ 455 w 542"/>
              <a:gd name="T13" fmla="*/ 102 h 531"/>
              <a:gd name="T14" fmla="*/ 476 w 542"/>
              <a:gd name="T15" fmla="*/ 99 h 531"/>
              <a:gd name="T16" fmla="*/ 491 w 542"/>
              <a:gd name="T17" fmla="*/ 111 h 531"/>
              <a:gd name="T18" fmla="*/ 484 w 542"/>
              <a:gd name="T19" fmla="*/ 138 h 531"/>
              <a:gd name="T20" fmla="*/ 448 w 542"/>
              <a:gd name="T21" fmla="*/ 201 h 531"/>
              <a:gd name="T22" fmla="*/ 447 w 542"/>
              <a:gd name="T23" fmla="*/ 239 h 531"/>
              <a:gd name="T24" fmla="*/ 465 w 542"/>
              <a:gd name="T25" fmla="*/ 272 h 531"/>
              <a:gd name="T26" fmla="*/ 522 w 542"/>
              <a:gd name="T27" fmla="*/ 313 h 531"/>
              <a:gd name="T28" fmla="*/ 542 w 542"/>
              <a:gd name="T29" fmla="*/ 334 h 531"/>
              <a:gd name="T30" fmla="*/ 533 w 542"/>
              <a:gd name="T31" fmla="*/ 352 h 531"/>
              <a:gd name="T32" fmla="*/ 454 w 542"/>
              <a:gd name="T33" fmla="*/ 367 h 531"/>
              <a:gd name="T34" fmla="*/ 430 w 542"/>
              <a:gd name="T35" fmla="*/ 375 h 531"/>
              <a:gd name="T36" fmla="*/ 405 w 542"/>
              <a:gd name="T37" fmla="*/ 403 h 531"/>
              <a:gd name="T38" fmla="*/ 397 w 542"/>
              <a:gd name="T39" fmla="*/ 438 h 531"/>
              <a:gd name="T40" fmla="*/ 401 w 542"/>
              <a:gd name="T41" fmla="*/ 510 h 531"/>
              <a:gd name="T42" fmla="*/ 390 w 542"/>
              <a:gd name="T43" fmla="*/ 529 h 531"/>
              <a:gd name="T44" fmla="*/ 370 w 542"/>
              <a:gd name="T45" fmla="*/ 525 h 531"/>
              <a:gd name="T46" fmla="*/ 316 w 542"/>
              <a:gd name="T47" fmla="*/ 477 h 531"/>
              <a:gd name="T48" fmla="*/ 283 w 542"/>
              <a:gd name="T49" fmla="*/ 460 h 531"/>
              <a:gd name="T50" fmla="*/ 246 w 542"/>
              <a:gd name="T51" fmla="*/ 465 h 531"/>
              <a:gd name="T52" fmla="*/ 181 w 542"/>
              <a:gd name="T53" fmla="*/ 518 h 531"/>
              <a:gd name="T54" fmla="*/ 164 w 542"/>
              <a:gd name="T55" fmla="*/ 529 h 531"/>
              <a:gd name="T56" fmla="*/ 146 w 542"/>
              <a:gd name="T57" fmla="*/ 525 h 531"/>
              <a:gd name="T58" fmla="*/ 140 w 542"/>
              <a:gd name="T59" fmla="*/ 498 h 531"/>
              <a:gd name="T60" fmla="*/ 144 w 542"/>
              <a:gd name="T61" fmla="*/ 426 h 531"/>
              <a:gd name="T62" fmla="*/ 129 w 542"/>
              <a:gd name="T63" fmla="*/ 391 h 531"/>
              <a:gd name="T64" fmla="*/ 99 w 542"/>
              <a:gd name="T65" fmla="*/ 369 h 531"/>
              <a:gd name="T66" fmla="*/ 29 w 542"/>
              <a:gd name="T67" fmla="*/ 357 h 531"/>
              <a:gd name="T68" fmla="*/ 3 w 542"/>
              <a:gd name="T69" fmla="*/ 346 h 531"/>
              <a:gd name="T70" fmla="*/ 3 w 542"/>
              <a:gd name="T71" fmla="*/ 328 h 531"/>
              <a:gd name="T72" fmla="*/ 67 w 542"/>
              <a:gd name="T73" fmla="*/ 280 h 531"/>
              <a:gd name="T74" fmla="*/ 85 w 542"/>
              <a:gd name="T75" fmla="*/ 262 h 531"/>
              <a:gd name="T76" fmla="*/ 96 w 542"/>
              <a:gd name="T77" fmla="*/ 226 h 531"/>
              <a:gd name="T78" fmla="*/ 88 w 542"/>
              <a:gd name="T79" fmla="*/ 190 h 531"/>
              <a:gd name="T80" fmla="*/ 52 w 542"/>
              <a:gd name="T81" fmla="*/ 127 h 531"/>
              <a:gd name="T82" fmla="*/ 54 w 542"/>
              <a:gd name="T83" fmla="*/ 105 h 531"/>
              <a:gd name="T84" fmla="*/ 76 w 542"/>
              <a:gd name="T85" fmla="*/ 99 h 531"/>
              <a:gd name="T86" fmla="*/ 143 w 542"/>
              <a:gd name="T87" fmla="*/ 120 h 531"/>
              <a:gd name="T88" fmla="*/ 180 w 542"/>
              <a:gd name="T89" fmla="*/ 120 h 531"/>
              <a:gd name="T90" fmla="*/ 212 w 542"/>
              <a:gd name="T91" fmla="*/ 101 h 531"/>
              <a:gd name="T92" fmla="*/ 247 w 542"/>
              <a:gd name="T93" fmla="*/ 25 h 5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542" h="531">
                <a:moveTo>
                  <a:pt x="247" y="25"/>
                </a:moveTo>
                <a:lnTo>
                  <a:pt x="247" y="25"/>
                </a:lnTo>
                <a:lnTo>
                  <a:pt x="253" y="14"/>
                </a:lnTo>
                <a:lnTo>
                  <a:pt x="258" y="7"/>
                </a:lnTo>
                <a:lnTo>
                  <a:pt x="264" y="2"/>
                </a:lnTo>
                <a:lnTo>
                  <a:pt x="271" y="0"/>
                </a:lnTo>
                <a:lnTo>
                  <a:pt x="276" y="2"/>
                </a:lnTo>
                <a:lnTo>
                  <a:pt x="283" y="7"/>
                </a:lnTo>
                <a:lnTo>
                  <a:pt x="289" y="14"/>
                </a:lnTo>
                <a:lnTo>
                  <a:pt x="293" y="25"/>
                </a:lnTo>
                <a:lnTo>
                  <a:pt x="315" y="80"/>
                </a:lnTo>
                <a:lnTo>
                  <a:pt x="315" y="80"/>
                </a:lnTo>
                <a:lnTo>
                  <a:pt x="322" y="91"/>
                </a:lnTo>
                <a:lnTo>
                  <a:pt x="329" y="101"/>
                </a:lnTo>
                <a:lnTo>
                  <a:pt x="338" y="109"/>
                </a:lnTo>
                <a:lnTo>
                  <a:pt x="349" y="116"/>
                </a:lnTo>
                <a:lnTo>
                  <a:pt x="360" y="120"/>
                </a:lnTo>
                <a:lnTo>
                  <a:pt x="372" y="123"/>
                </a:lnTo>
                <a:lnTo>
                  <a:pt x="385" y="123"/>
                </a:lnTo>
                <a:lnTo>
                  <a:pt x="397" y="120"/>
                </a:lnTo>
                <a:lnTo>
                  <a:pt x="455" y="102"/>
                </a:lnTo>
                <a:lnTo>
                  <a:pt x="455" y="102"/>
                </a:lnTo>
                <a:lnTo>
                  <a:pt x="466" y="99"/>
                </a:lnTo>
                <a:lnTo>
                  <a:pt x="476" y="99"/>
                </a:lnTo>
                <a:lnTo>
                  <a:pt x="482" y="101"/>
                </a:lnTo>
                <a:lnTo>
                  <a:pt x="488" y="105"/>
                </a:lnTo>
                <a:lnTo>
                  <a:pt x="491" y="111"/>
                </a:lnTo>
                <a:lnTo>
                  <a:pt x="491" y="119"/>
                </a:lnTo>
                <a:lnTo>
                  <a:pt x="488" y="127"/>
                </a:lnTo>
                <a:lnTo>
                  <a:pt x="484" y="138"/>
                </a:lnTo>
                <a:lnTo>
                  <a:pt x="454" y="190"/>
                </a:lnTo>
                <a:lnTo>
                  <a:pt x="454" y="190"/>
                </a:lnTo>
                <a:lnTo>
                  <a:pt x="448" y="201"/>
                </a:lnTo>
                <a:lnTo>
                  <a:pt x="445" y="214"/>
                </a:lnTo>
                <a:lnTo>
                  <a:pt x="445" y="226"/>
                </a:lnTo>
                <a:lnTo>
                  <a:pt x="447" y="239"/>
                </a:lnTo>
                <a:lnTo>
                  <a:pt x="451" y="251"/>
                </a:lnTo>
                <a:lnTo>
                  <a:pt x="456" y="262"/>
                </a:lnTo>
                <a:lnTo>
                  <a:pt x="465" y="272"/>
                </a:lnTo>
                <a:lnTo>
                  <a:pt x="474" y="280"/>
                </a:lnTo>
                <a:lnTo>
                  <a:pt x="522" y="313"/>
                </a:lnTo>
                <a:lnTo>
                  <a:pt x="522" y="313"/>
                </a:lnTo>
                <a:lnTo>
                  <a:pt x="532" y="320"/>
                </a:lnTo>
                <a:lnTo>
                  <a:pt x="537" y="328"/>
                </a:lnTo>
                <a:lnTo>
                  <a:pt x="542" y="334"/>
                </a:lnTo>
                <a:lnTo>
                  <a:pt x="542" y="341"/>
                </a:lnTo>
                <a:lnTo>
                  <a:pt x="539" y="346"/>
                </a:lnTo>
                <a:lnTo>
                  <a:pt x="533" y="352"/>
                </a:lnTo>
                <a:lnTo>
                  <a:pt x="524" y="356"/>
                </a:lnTo>
                <a:lnTo>
                  <a:pt x="513" y="357"/>
                </a:lnTo>
                <a:lnTo>
                  <a:pt x="454" y="367"/>
                </a:lnTo>
                <a:lnTo>
                  <a:pt x="454" y="367"/>
                </a:lnTo>
                <a:lnTo>
                  <a:pt x="441" y="369"/>
                </a:lnTo>
                <a:lnTo>
                  <a:pt x="430" y="375"/>
                </a:lnTo>
                <a:lnTo>
                  <a:pt x="421" y="383"/>
                </a:lnTo>
                <a:lnTo>
                  <a:pt x="412" y="391"/>
                </a:lnTo>
                <a:lnTo>
                  <a:pt x="405" y="403"/>
                </a:lnTo>
                <a:lnTo>
                  <a:pt x="400" y="414"/>
                </a:lnTo>
                <a:lnTo>
                  <a:pt x="397" y="426"/>
                </a:lnTo>
                <a:lnTo>
                  <a:pt x="397" y="438"/>
                </a:lnTo>
                <a:lnTo>
                  <a:pt x="401" y="498"/>
                </a:lnTo>
                <a:lnTo>
                  <a:pt x="401" y="498"/>
                </a:lnTo>
                <a:lnTo>
                  <a:pt x="401" y="510"/>
                </a:lnTo>
                <a:lnTo>
                  <a:pt x="400" y="518"/>
                </a:lnTo>
                <a:lnTo>
                  <a:pt x="396" y="525"/>
                </a:lnTo>
                <a:lnTo>
                  <a:pt x="390" y="529"/>
                </a:lnTo>
                <a:lnTo>
                  <a:pt x="385" y="531"/>
                </a:lnTo>
                <a:lnTo>
                  <a:pt x="378" y="529"/>
                </a:lnTo>
                <a:lnTo>
                  <a:pt x="370" y="525"/>
                </a:lnTo>
                <a:lnTo>
                  <a:pt x="360" y="518"/>
                </a:lnTo>
                <a:lnTo>
                  <a:pt x="316" y="477"/>
                </a:lnTo>
                <a:lnTo>
                  <a:pt x="316" y="477"/>
                </a:lnTo>
                <a:lnTo>
                  <a:pt x="307" y="470"/>
                </a:lnTo>
                <a:lnTo>
                  <a:pt x="296" y="465"/>
                </a:lnTo>
                <a:lnTo>
                  <a:pt x="283" y="460"/>
                </a:lnTo>
                <a:lnTo>
                  <a:pt x="271" y="460"/>
                </a:lnTo>
                <a:lnTo>
                  <a:pt x="258" y="460"/>
                </a:lnTo>
                <a:lnTo>
                  <a:pt x="246" y="465"/>
                </a:lnTo>
                <a:lnTo>
                  <a:pt x="235" y="470"/>
                </a:lnTo>
                <a:lnTo>
                  <a:pt x="225" y="477"/>
                </a:lnTo>
                <a:lnTo>
                  <a:pt x="181" y="518"/>
                </a:lnTo>
                <a:lnTo>
                  <a:pt x="181" y="518"/>
                </a:lnTo>
                <a:lnTo>
                  <a:pt x="172" y="525"/>
                </a:lnTo>
                <a:lnTo>
                  <a:pt x="164" y="529"/>
                </a:lnTo>
                <a:lnTo>
                  <a:pt x="157" y="531"/>
                </a:lnTo>
                <a:lnTo>
                  <a:pt x="150" y="529"/>
                </a:lnTo>
                <a:lnTo>
                  <a:pt x="146" y="525"/>
                </a:lnTo>
                <a:lnTo>
                  <a:pt x="142" y="518"/>
                </a:lnTo>
                <a:lnTo>
                  <a:pt x="140" y="510"/>
                </a:lnTo>
                <a:lnTo>
                  <a:pt x="140" y="498"/>
                </a:lnTo>
                <a:lnTo>
                  <a:pt x="144" y="438"/>
                </a:lnTo>
                <a:lnTo>
                  <a:pt x="144" y="438"/>
                </a:lnTo>
                <a:lnTo>
                  <a:pt x="144" y="426"/>
                </a:lnTo>
                <a:lnTo>
                  <a:pt x="142" y="414"/>
                </a:lnTo>
                <a:lnTo>
                  <a:pt x="136" y="403"/>
                </a:lnTo>
                <a:lnTo>
                  <a:pt x="129" y="391"/>
                </a:lnTo>
                <a:lnTo>
                  <a:pt x="121" y="383"/>
                </a:lnTo>
                <a:lnTo>
                  <a:pt x="110" y="375"/>
                </a:lnTo>
                <a:lnTo>
                  <a:pt x="99" y="369"/>
                </a:lnTo>
                <a:lnTo>
                  <a:pt x="87" y="367"/>
                </a:lnTo>
                <a:lnTo>
                  <a:pt x="29" y="357"/>
                </a:lnTo>
                <a:lnTo>
                  <a:pt x="29" y="357"/>
                </a:lnTo>
                <a:lnTo>
                  <a:pt x="17" y="356"/>
                </a:lnTo>
                <a:lnTo>
                  <a:pt x="8" y="352"/>
                </a:lnTo>
                <a:lnTo>
                  <a:pt x="3" y="346"/>
                </a:lnTo>
                <a:lnTo>
                  <a:pt x="0" y="341"/>
                </a:lnTo>
                <a:lnTo>
                  <a:pt x="0" y="334"/>
                </a:lnTo>
                <a:lnTo>
                  <a:pt x="3" y="328"/>
                </a:lnTo>
                <a:lnTo>
                  <a:pt x="10" y="320"/>
                </a:lnTo>
                <a:lnTo>
                  <a:pt x="18" y="313"/>
                </a:lnTo>
                <a:lnTo>
                  <a:pt x="67" y="280"/>
                </a:lnTo>
                <a:lnTo>
                  <a:pt x="67" y="280"/>
                </a:lnTo>
                <a:lnTo>
                  <a:pt x="77" y="272"/>
                </a:lnTo>
                <a:lnTo>
                  <a:pt x="85" y="262"/>
                </a:lnTo>
                <a:lnTo>
                  <a:pt x="91" y="251"/>
                </a:lnTo>
                <a:lnTo>
                  <a:pt x="95" y="239"/>
                </a:lnTo>
                <a:lnTo>
                  <a:pt x="96" y="226"/>
                </a:lnTo>
                <a:lnTo>
                  <a:pt x="96" y="214"/>
                </a:lnTo>
                <a:lnTo>
                  <a:pt x="92" y="201"/>
                </a:lnTo>
                <a:lnTo>
                  <a:pt x="88" y="190"/>
                </a:lnTo>
                <a:lnTo>
                  <a:pt x="58" y="138"/>
                </a:lnTo>
                <a:lnTo>
                  <a:pt x="58" y="138"/>
                </a:lnTo>
                <a:lnTo>
                  <a:pt x="52" y="127"/>
                </a:lnTo>
                <a:lnTo>
                  <a:pt x="51" y="119"/>
                </a:lnTo>
                <a:lnTo>
                  <a:pt x="51" y="111"/>
                </a:lnTo>
                <a:lnTo>
                  <a:pt x="54" y="105"/>
                </a:lnTo>
                <a:lnTo>
                  <a:pt x="59" y="101"/>
                </a:lnTo>
                <a:lnTo>
                  <a:pt x="66" y="99"/>
                </a:lnTo>
                <a:lnTo>
                  <a:pt x="76" y="99"/>
                </a:lnTo>
                <a:lnTo>
                  <a:pt x="87" y="102"/>
                </a:lnTo>
                <a:lnTo>
                  <a:pt x="143" y="120"/>
                </a:lnTo>
                <a:lnTo>
                  <a:pt x="143" y="120"/>
                </a:lnTo>
                <a:lnTo>
                  <a:pt x="155" y="123"/>
                </a:lnTo>
                <a:lnTo>
                  <a:pt x="168" y="123"/>
                </a:lnTo>
                <a:lnTo>
                  <a:pt x="180" y="120"/>
                </a:lnTo>
                <a:lnTo>
                  <a:pt x="192" y="116"/>
                </a:lnTo>
                <a:lnTo>
                  <a:pt x="203" y="109"/>
                </a:lnTo>
                <a:lnTo>
                  <a:pt x="212" y="101"/>
                </a:lnTo>
                <a:lnTo>
                  <a:pt x="220" y="91"/>
                </a:lnTo>
                <a:lnTo>
                  <a:pt x="225" y="80"/>
                </a:lnTo>
                <a:lnTo>
                  <a:pt x="247" y="25"/>
                </a:lnTo>
                <a:close/>
              </a:path>
            </a:pathLst>
          </a:custGeom>
          <a:solidFill>
            <a:schemeClr val="bg1"/>
          </a:solidFill>
          <a:ln w="285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" name="Freeform 96">
            <a:extLst>
              <a:ext uri="{FF2B5EF4-FFF2-40B4-BE49-F238E27FC236}">
                <a16:creationId xmlns:a16="http://schemas.microsoft.com/office/drawing/2014/main" id="{68D2063D-2F81-2AE4-B218-66AA8A5F85AA}"/>
              </a:ext>
            </a:extLst>
          </p:cNvPr>
          <p:cNvSpPr>
            <a:spLocks/>
          </p:cNvSpPr>
          <p:nvPr/>
        </p:nvSpPr>
        <p:spPr bwMode="auto">
          <a:xfrm>
            <a:off x="3882672" y="795928"/>
            <a:ext cx="2434408" cy="2443194"/>
          </a:xfrm>
          <a:custGeom>
            <a:avLst/>
            <a:gdLst>
              <a:gd name="T0" fmla="*/ 261 w 554"/>
              <a:gd name="T1" fmla="*/ 14 h 555"/>
              <a:gd name="T2" fmla="*/ 278 w 554"/>
              <a:gd name="T3" fmla="*/ 0 h 555"/>
              <a:gd name="T4" fmla="*/ 294 w 554"/>
              <a:gd name="T5" fmla="*/ 14 h 555"/>
              <a:gd name="T6" fmla="*/ 316 w 554"/>
              <a:gd name="T7" fmla="*/ 75 h 555"/>
              <a:gd name="T8" fmla="*/ 337 w 554"/>
              <a:gd name="T9" fmla="*/ 104 h 555"/>
              <a:gd name="T10" fmla="*/ 370 w 554"/>
              <a:gd name="T11" fmla="*/ 113 h 555"/>
              <a:gd name="T12" fmla="*/ 441 w 554"/>
              <a:gd name="T13" fmla="*/ 84 h 555"/>
              <a:gd name="T14" fmla="*/ 460 w 554"/>
              <a:gd name="T15" fmla="*/ 77 h 555"/>
              <a:gd name="T16" fmla="*/ 476 w 554"/>
              <a:gd name="T17" fmla="*/ 87 h 555"/>
              <a:gd name="T18" fmla="*/ 471 w 554"/>
              <a:gd name="T19" fmla="*/ 113 h 555"/>
              <a:gd name="T20" fmla="*/ 444 w 554"/>
              <a:gd name="T21" fmla="*/ 174 h 555"/>
              <a:gd name="T22" fmla="*/ 447 w 554"/>
              <a:gd name="T23" fmla="*/ 208 h 555"/>
              <a:gd name="T24" fmla="*/ 469 w 554"/>
              <a:gd name="T25" fmla="*/ 234 h 555"/>
              <a:gd name="T26" fmla="*/ 531 w 554"/>
              <a:gd name="T27" fmla="*/ 256 h 555"/>
              <a:gd name="T28" fmla="*/ 553 w 554"/>
              <a:gd name="T29" fmla="*/ 273 h 555"/>
              <a:gd name="T30" fmla="*/ 548 w 554"/>
              <a:gd name="T31" fmla="*/ 289 h 555"/>
              <a:gd name="T32" fmla="*/ 480 w 554"/>
              <a:gd name="T33" fmla="*/ 317 h 555"/>
              <a:gd name="T34" fmla="*/ 459 w 554"/>
              <a:gd name="T35" fmla="*/ 329 h 555"/>
              <a:gd name="T36" fmla="*/ 443 w 554"/>
              <a:gd name="T37" fmla="*/ 360 h 555"/>
              <a:gd name="T38" fmla="*/ 448 w 554"/>
              <a:gd name="T39" fmla="*/ 394 h 555"/>
              <a:gd name="T40" fmla="*/ 476 w 554"/>
              <a:gd name="T41" fmla="*/ 453 h 555"/>
              <a:gd name="T42" fmla="*/ 473 w 554"/>
              <a:gd name="T43" fmla="*/ 474 h 555"/>
              <a:gd name="T44" fmla="*/ 452 w 554"/>
              <a:gd name="T45" fmla="*/ 477 h 555"/>
              <a:gd name="T46" fmla="*/ 393 w 554"/>
              <a:gd name="T47" fmla="*/ 449 h 555"/>
              <a:gd name="T48" fmla="*/ 359 w 554"/>
              <a:gd name="T49" fmla="*/ 444 h 555"/>
              <a:gd name="T50" fmla="*/ 329 w 554"/>
              <a:gd name="T51" fmla="*/ 460 h 555"/>
              <a:gd name="T52" fmla="*/ 298 w 554"/>
              <a:gd name="T53" fmla="*/ 532 h 555"/>
              <a:gd name="T54" fmla="*/ 289 w 554"/>
              <a:gd name="T55" fmla="*/ 550 h 555"/>
              <a:gd name="T56" fmla="*/ 272 w 554"/>
              <a:gd name="T57" fmla="*/ 554 h 555"/>
              <a:gd name="T58" fmla="*/ 256 w 554"/>
              <a:gd name="T59" fmla="*/ 532 h 555"/>
              <a:gd name="T60" fmla="*/ 234 w 554"/>
              <a:gd name="T61" fmla="*/ 470 h 555"/>
              <a:gd name="T62" fmla="*/ 208 w 554"/>
              <a:gd name="T63" fmla="*/ 448 h 555"/>
              <a:gd name="T64" fmla="*/ 173 w 554"/>
              <a:gd name="T65" fmla="*/ 445 h 555"/>
              <a:gd name="T66" fmla="*/ 113 w 554"/>
              <a:gd name="T67" fmla="*/ 473 h 555"/>
              <a:gd name="T68" fmla="*/ 87 w 554"/>
              <a:gd name="T69" fmla="*/ 477 h 555"/>
              <a:gd name="T70" fmla="*/ 77 w 554"/>
              <a:gd name="T71" fmla="*/ 462 h 555"/>
              <a:gd name="T72" fmla="*/ 106 w 554"/>
              <a:gd name="T73" fmla="*/ 394 h 555"/>
              <a:gd name="T74" fmla="*/ 113 w 554"/>
              <a:gd name="T75" fmla="*/ 371 h 555"/>
              <a:gd name="T76" fmla="*/ 103 w 554"/>
              <a:gd name="T77" fmla="*/ 338 h 555"/>
              <a:gd name="T78" fmla="*/ 74 w 554"/>
              <a:gd name="T79" fmla="*/ 317 h 555"/>
              <a:gd name="T80" fmla="*/ 14 w 554"/>
              <a:gd name="T81" fmla="*/ 294 h 555"/>
              <a:gd name="T82" fmla="*/ 0 w 554"/>
              <a:gd name="T83" fmla="*/ 278 h 555"/>
              <a:gd name="T84" fmla="*/ 14 w 554"/>
              <a:gd name="T85" fmla="*/ 262 h 555"/>
              <a:gd name="T86" fmla="*/ 74 w 554"/>
              <a:gd name="T87" fmla="*/ 238 h 555"/>
              <a:gd name="T88" fmla="*/ 103 w 554"/>
              <a:gd name="T89" fmla="*/ 218 h 555"/>
              <a:gd name="T90" fmla="*/ 113 w 554"/>
              <a:gd name="T91" fmla="*/ 185 h 555"/>
              <a:gd name="T92" fmla="*/ 84 w 554"/>
              <a:gd name="T93" fmla="*/ 113 h 555"/>
              <a:gd name="T94" fmla="*/ 77 w 554"/>
              <a:gd name="T95" fmla="*/ 94 h 555"/>
              <a:gd name="T96" fmla="*/ 87 w 554"/>
              <a:gd name="T97" fmla="*/ 79 h 555"/>
              <a:gd name="T98" fmla="*/ 113 w 554"/>
              <a:gd name="T99" fmla="*/ 84 h 555"/>
              <a:gd name="T100" fmla="*/ 173 w 554"/>
              <a:gd name="T101" fmla="*/ 110 h 555"/>
              <a:gd name="T102" fmla="*/ 208 w 554"/>
              <a:gd name="T103" fmla="*/ 109 h 555"/>
              <a:gd name="T104" fmla="*/ 234 w 554"/>
              <a:gd name="T105" fmla="*/ 86 h 5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554" h="555">
                <a:moveTo>
                  <a:pt x="256" y="25"/>
                </a:moveTo>
                <a:lnTo>
                  <a:pt x="256" y="25"/>
                </a:lnTo>
                <a:lnTo>
                  <a:pt x="261" y="14"/>
                </a:lnTo>
                <a:lnTo>
                  <a:pt x="267" y="6"/>
                </a:lnTo>
                <a:lnTo>
                  <a:pt x="272" y="2"/>
                </a:lnTo>
                <a:lnTo>
                  <a:pt x="278" y="0"/>
                </a:lnTo>
                <a:lnTo>
                  <a:pt x="283" y="2"/>
                </a:lnTo>
                <a:lnTo>
                  <a:pt x="289" y="6"/>
                </a:lnTo>
                <a:lnTo>
                  <a:pt x="294" y="14"/>
                </a:lnTo>
                <a:lnTo>
                  <a:pt x="298" y="25"/>
                </a:lnTo>
                <a:lnTo>
                  <a:pt x="316" y="75"/>
                </a:lnTo>
                <a:lnTo>
                  <a:pt x="316" y="75"/>
                </a:lnTo>
                <a:lnTo>
                  <a:pt x="322" y="86"/>
                </a:lnTo>
                <a:lnTo>
                  <a:pt x="329" y="95"/>
                </a:lnTo>
                <a:lnTo>
                  <a:pt x="337" y="104"/>
                </a:lnTo>
                <a:lnTo>
                  <a:pt x="348" y="109"/>
                </a:lnTo>
                <a:lnTo>
                  <a:pt x="359" y="112"/>
                </a:lnTo>
                <a:lnTo>
                  <a:pt x="370" y="113"/>
                </a:lnTo>
                <a:lnTo>
                  <a:pt x="381" y="110"/>
                </a:lnTo>
                <a:lnTo>
                  <a:pt x="393" y="106"/>
                </a:lnTo>
                <a:lnTo>
                  <a:pt x="441" y="84"/>
                </a:lnTo>
                <a:lnTo>
                  <a:pt x="441" y="84"/>
                </a:lnTo>
                <a:lnTo>
                  <a:pt x="452" y="80"/>
                </a:lnTo>
                <a:lnTo>
                  <a:pt x="460" y="77"/>
                </a:lnTo>
                <a:lnTo>
                  <a:pt x="469" y="79"/>
                </a:lnTo>
                <a:lnTo>
                  <a:pt x="473" y="81"/>
                </a:lnTo>
                <a:lnTo>
                  <a:pt x="476" y="87"/>
                </a:lnTo>
                <a:lnTo>
                  <a:pt x="477" y="94"/>
                </a:lnTo>
                <a:lnTo>
                  <a:pt x="476" y="102"/>
                </a:lnTo>
                <a:lnTo>
                  <a:pt x="471" y="113"/>
                </a:lnTo>
                <a:lnTo>
                  <a:pt x="448" y="161"/>
                </a:lnTo>
                <a:lnTo>
                  <a:pt x="448" y="161"/>
                </a:lnTo>
                <a:lnTo>
                  <a:pt x="444" y="174"/>
                </a:lnTo>
                <a:lnTo>
                  <a:pt x="443" y="185"/>
                </a:lnTo>
                <a:lnTo>
                  <a:pt x="443" y="197"/>
                </a:lnTo>
                <a:lnTo>
                  <a:pt x="447" y="208"/>
                </a:lnTo>
                <a:lnTo>
                  <a:pt x="452" y="218"/>
                </a:lnTo>
                <a:lnTo>
                  <a:pt x="459" y="226"/>
                </a:lnTo>
                <a:lnTo>
                  <a:pt x="469" y="234"/>
                </a:lnTo>
                <a:lnTo>
                  <a:pt x="480" y="238"/>
                </a:lnTo>
                <a:lnTo>
                  <a:pt x="531" y="256"/>
                </a:lnTo>
                <a:lnTo>
                  <a:pt x="531" y="256"/>
                </a:lnTo>
                <a:lnTo>
                  <a:pt x="540" y="262"/>
                </a:lnTo>
                <a:lnTo>
                  <a:pt x="548" y="267"/>
                </a:lnTo>
                <a:lnTo>
                  <a:pt x="553" y="273"/>
                </a:lnTo>
                <a:lnTo>
                  <a:pt x="554" y="278"/>
                </a:lnTo>
                <a:lnTo>
                  <a:pt x="553" y="284"/>
                </a:lnTo>
                <a:lnTo>
                  <a:pt x="548" y="289"/>
                </a:lnTo>
                <a:lnTo>
                  <a:pt x="540" y="294"/>
                </a:lnTo>
                <a:lnTo>
                  <a:pt x="531" y="299"/>
                </a:lnTo>
                <a:lnTo>
                  <a:pt x="480" y="317"/>
                </a:lnTo>
                <a:lnTo>
                  <a:pt x="480" y="317"/>
                </a:lnTo>
                <a:lnTo>
                  <a:pt x="469" y="323"/>
                </a:lnTo>
                <a:lnTo>
                  <a:pt x="459" y="329"/>
                </a:lnTo>
                <a:lnTo>
                  <a:pt x="452" y="338"/>
                </a:lnTo>
                <a:lnTo>
                  <a:pt x="447" y="349"/>
                </a:lnTo>
                <a:lnTo>
                  <a:pt x="443" y="360"/>
                </a:lnTo>
                <a:lnTo>
                  <a:pt x="443" y="371"/>
                </a:lnTo>
                <a:lnTo>
                  <a:pt x="444" y="382"/>
                </a:lnTo>
                <a:lnTo>
                  <a:pt x="448" y="394"/>
                </a:lnTo>
                <a:lnTo>
                  <a:pt x="471" y="442"/>
                </a:lnTo>
                <a:lnTo>
                  <a:pt x="471" y="442"/>
                </a:lnTo>
                <a:lnTo>
                  <a:pt x="476" y="453"/>
                </a:lnTo>
                <a:lnTo>
                  <a:pt x="477" y="462"/>
                </a:lnTo>
                <a:lnTo>
                  <a:pt x="476" y="470"/>
                </a:lnTo>
                <a:lnTo>
                  <a:pt x="473" y="474"/>
                </a:lnTo>
                <a:lnTo>
                  <a:pt x="469" y="477"/>
                </a:lnTo>
                <a:lnTo>
                  <a:pt x="460" y="478"/>
                </a:lnTo>
                <a:lnTo>
                  <a:pt x="452" y="477"/>
                </a:lnTo>
                <a:lnTo>
                  <a:pt x="441" y="473"/>
                </a:lnTo>
                <a:lnTo>
                  <a:pt x="393" y="449"/>
                </a:lnTo>
                <a:lnTo>
                  <a:pt x="393" y="449"/>
                </a:lnTo>
                <a:lnTo>
                  <a:pt x="381" y="445"/>
                </a:lnTo>
                <a:lnTo>
                  <a:pt x="370" y="444"/>
                </a:lnTo>
                <a:lnTo>
                  <a:pt x="359" y="444"/>
                </a:lnTo>
                <a:lnTo>
                  <a:pt x="348" y="448"/>
                </a:lnTo>
                <a:lnTo>
                  <a:pt x="337" y="453"/>
                </a:lnTo>
                <a:lnTo>
                  <a:pt x="329" y="460"/>
                </a:lnTo>
                <a:lnTo>
                  <a:pt x="322" y="470"/>
                </a:lnTo>
                <a:lnTo>
                  <a:pt x="316" y="481"/>
                </a:lnTo>
                <a:lnTo>
                  <a:pt x="298" y="532"/>
                </a:lnTo>
                <a:lnTo>
                  <a:pt x="298" y="532"/>
                </a:lnTo>
                <a:lnTo>
                  <a:pt x="294" y="542"/>
                </a:lnTo>
                <a:lnTo>
                  <a:pt x="289" y="550"/>
                </a:lnTo>
                <a:lnTo>
                  <a:pt x="283" y="554"/>
                </a:lnTo>
                <a:lnTo>
                  <a:pt x="278" y="555"/>
                </a:lnTo>
                <a:lnTo>
                  <a:pt x="272" y="554"/>
                </a:lnTo>
                <a:lnTo>
                  <a:pt x="267" y="550"/>
                </a:lnTo>
                <a:lnTo>
                  <a:pt x="261" y="542"/>
                </a:lnTo>
                <a:lnTo>
                  <a:pt x="256" y="532"/>
                </a:lnTo>
                <a:lnTo>
                  <a:pt x="238" y="481"/>
                </a:lnTo>
                <a:lnTo>
                  <a:pt x="238" y="481"/>
                </a:lnTo>
                <a:lnTo>
                  <a:pt x="234" y="470"/>
                </a:lnTo>
                <a:lnTo>
                  <a:pt x="226" y="460"/>
                </a:lnTo>
                <a:lnTo>
                  <a:pt x="217" y="453"/>
                </a:lnTo>
                <a:lnTo>
                  <a:pt x="208" y="448"/>
                </a:lnTo>
                <a:lnTo>
                  <a:pt x="197" y="444"/>
                </a:lnTo>
                <a:lnTo>
                  <a:pt x="184" y="444"/>
                </a:lnTo>
                <a:lnTo>
                  <a:pt x="173" y="445"/>
                </a:lnTo>
                <a:lnTo>
                  <a:pt x="161" y="449"/>
                </a:lnTo>
                <a:lnTo>
                  <a:pt x="113" y="473"/>
                </a:lnTo>
                <a:lnTo>
                  <a:pt x="113" y="473"/>
                </a:lnTo>
                <a:lnTo>
                  <a:pt x="102" y="477"/>
                </a:lnTo>
                <a:lnTo>
                  <a:pt x="94" y="478"/>
                </a:lnTo>
                <a:lnTo>
                  <a:pt x="87" y="477"/>
                </a:lnTo>
                <a:lnTo>
                  <a:pt x="81" y="474"/>
                </a:lnTo>
                <a:lnTo>
                  <a:pt x="78" y="470"/>
                </a:lnTo>
                <a:lnTo>
                  <a:pt x="77" y="462"/>
                </a:lnTo>
                <a:lnTo>
                  <a:pt x="80" y="453"/>
                </a:lnTo>
                <a:lnTo>
                  <a:pt x="84" y="442"/>
                </a:lnTo>
                <a:lnTo>
                  <a:pt x="106" y="394"/>
                </a:lnTo>
                <a:lnTo>
                  <a:pt x="106" y="394"/>
                </a:lnTo>
                <a:lnTo>
                  <a:pt x="110" y="382"/>
                </a:lnTo>
                <a:lnTo>
                  <a:pt x="113" y="371"/>
                </a:lnTo>
                <a:lnTo>
                  <a:pt x="111" y="360"/>
                </a:lnTo>
                <a:lnTo>
                  <a:pt x="109" y="349"/>
                </a:lnTo>
                <a:lnTo>
                  <a:pt x="103" y="338"/>
                </a:lnTo>
                <a:lnTo>
                  <a:pt x="95" y="329"/>
                </a:lnTo>
                <a:lnTo>
                  <a:pt x="85" y="323"/>
                </a:lnTo>
                <a:lnTo>
                  <a:pt x="74" y="317"/>
                </a:lnTo>
                <a:lnTo>
                  <a:pt x="25" y="299"/>
                </a:lnTo>
                <a:lnTo>
                  <a:pt x="25" y="299"/>
                </a:lnTo>
                <a:lnTo>
                  <a:pt x="14" y="294"/>
                </a:lnTo>
                <a:lnTo>
                  <a:pt x="6" y="289"/>
                </a:lnTo>
                <a:lnTo>
                  <a:pt x="2" y="284"/>
                </a:lnTo>
                <a:lnTo>
                  <a:pt x="0" y="278"/>
                </a:lnTo>
                <a:lnTo>
                  <a:pt x="2" y="273"/>
                </a:lnTo>
                <a:lnTo>
                  <a:pt x="6" y="267"/>
                </a:lnTo>
                <a:lnTo>
                  <a:pt x="14" y="262"/>
                </a:lnTo>
                <a:lnTo>
                  <a:pt x="25" y="256"/>
                </a:lnTo>
                <a:lnTo>
                  <a:pt x="74" y="238"/>
                </a:lnTo>
                <a:lnTo>
                  <a:pt x="74" y="238"/>
                </a:lnTo>
                <a:lnTo>
                  <a:pt x="85" y="234"/>
                </a:lnTo>
                <a:lnTo>
                  <a:pt x="95" y="226"/>
                </a:lnTo>
                <a:lnTo>
                  <a:pt x="103" y="218"/>
                </a:lnTo>
                <a:lnTo>
                  <a:pt x="109" y="208"/>
                </a:lnTo>
                <a:lnTo>
                  <a:pt x="111" y="197"/>
                </a:lnTo>
                <a:lnTo>
                  <a:pt x="113" y="185"/>
                </a:lnTo>
                <a:lnTo>
                  <a:pt x="110" y="174"/>
                </a:lnTo>
                <a:lnTo>
                  <a:pt x="106" y="161"/>
                </a:lnTo>
                <a:lnTo>
                  <a:pt x="84" y="113"/>
                </a:lnTo>
                <a:lnTo>
                  <a:pt x="84" y="113"/>
                </a:lnTo>
                <a:lnTo>
                  <a:pt x="80" y="102"/>
                </a:lnTo>
                <a:lnTo>
                  <a:pt x="77" y="94"/>
                </a:lnTo>
                <a:lnTo>
                  <a:pt x="78" y="87"/>
                </a:lnTo>
                <a:lnTo>
                  <a:pt x="81" y="81"/>
                </a:lnTo>
                <a:lnTo>
                  <a:pt x="87" y="79"/>
                </a:lnTo>
                <a:lnTo>
                  <a:pt x="94" y="77"/>
                </a:lnTo>
                <a:lnTo>
                  <a:pt x="102" y="80"/>
                </a:lnTo>
                <a:lnTo>
                  <a:pt x="113" y="84"/>
                </a:lnTo>
                <a:lnTo>
                  <a:pt x="161" y="106"/>
                </a:lnTo>
                <a:lnTo>
                  <a:pt x="161" y="106"/>
                </a:lnTo>
                <a:lnTo>
                  <a:pt x="173" y="110"/>
                </a:lnTo>
                <a:lnTo>
                  <a:pt x="184" y="113"/>
                </a:lnTo>
                <a:lnTo>
                  <a:pt x="197" y="112"/>
                </a:lnTo>
                <a:lnTo>
                  <a:pt x="208" y="109"/>
                </a:lnTo>
                <a:lnTo>
                  <a:pt x="217" y="104"/>
                </a:lnTo>
                <a:lnTo>
                  <a:pt x="226" y="95"/>
                </a:lnTo>
                <a:lnTo>
                  <a:pt x="234" y="86"/>
                </a:lnTo>
                <a:lnTo>
                  <a:pt x="238" y="75"/>
                </a:lnTo>
                <a:lnTo>
                  <a:pt x="256" y="25"/>
                </a:lnTo>
                <a:close/>
              </a:path>
            </a:pathLst>
          </a:custGeom>
          <a:solidFill>
            <a:schemeClr val="bg1"/>
          </a:solidFill>
          <a:ln w="285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227D0B4A-C3F2-3FC4-9C98-A6C3134F3064}"/>
              </a:ext>
            </a:extLst>
          </p:cNvPr>
          <p:cNvSpPr txBox="1"/>
          <p:nvPr/>
        </p:nvSpPr>
        <p:spPr>
          <a:xfrm>
            <a:off x="4052771" y="211844"/>
            <a:ext cx="1800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角丸星形（３）</a:t>
            </a:r>
          </a:p>
        </p:txBody>
      </p:sp>
    </p:spTree>
    <p:extLst>
      <p:ext uri="{BB962C8B-B14F-4D97-AF65-F5344CB8AC3E}">
        <p14:creationId xmlns:p14="http://schemas.microsoft.com/office/powerpoint/2010/main" val="355078863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</TotalTime>
  <Words>10</Words>
  <Application>Microsoft Office PowerPoint</Application>
  <PresentationFormat>A4 210 x 297 mm</PresentationFormat>
  <Paragraphs>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メイリオ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pawaposuke.com</Manager>
  <Company>pawaposuke.com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zu076_角丸星形（３）</dc:title>
  <dc:subject>zu076_角丸星形（３）</dc:subject>
  <dc:creator>ぱわぽすけ</dc:creator>
  <cp:revision>1</cp:revision>
  <dcterms:created xsi:type="dcterms:W3CDTF">2014-10-29T04:47:26Z</dcterms:created>
  <dcterms:modified xsi:type="dcterms:W3CDTF">2025-04-02T06:36:10Z</dcterms:modified>
  <cp:version>1</cp:version>
</cp:coreProperties>
</file>