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1" r:id="rId2"/>
    <p:sldId id="58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DDA7B-F664-5249-F698-C25C5C7F8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44">
            <a:extLst>
              <a:ext uri="{FF2B5EF4-FFF2-40B4-BE49-F238E27FC236}">
                <a16:creationId xmlns:a16="http://schemas.microsoft.com/office/drawing/2014/main" id="{2C967673-C02F-CEF5-CB7A-53F677C5CAC4}"/>
              </a:ext>
            </a:extLst>
          </p:cNvPr>
          <p:cNvSpPr>
            <a:spLocks/>
          </p:cNvSpPr>
          <p:nvPr/>
        </p:nvSpPr>
        <p:spPr bwMode="auto">
          <a:xfrm>
            <a:off x="849206" y="3927250"/>
            <a:ext cx="2303912" cy="2313016"/>
          </a:xfrm>
          <a:custGeom>
            <a:avLst/>
            <a:gdLst>
              <a:gd name="T0" fmla="*/ 198 w 506"/>
              <a:gd name="T1" fmla="*/ 41 h 507"/>
              <a:gd name="T2" fmla="*/ 210 w 506"/>
              <a:gd name="T3" fmla="*/ 23 h 507"/>
              <a:gd name="T4" fmla="*/ 222 w 506"/>
              <a:gd name="T5" fmla="*/ 11 h 507"/>
              <a:gd name="T6" fmla="*/ 238 w 506"/>
              <a:gd name="T7" fmla="*/ 3 h 507"/>
              <a:gd name="T8" fmla="*/ 253 w 506"/>
              <a:gd name="T9" fmla="*/ 0 h 507"/>
              <a:gd name="T10" fmla="*/ 268 w 506"/>
              <a:gd name="T11" fmla="*/ 3 h 507"/>
              <a:gd name="T12" fmla="*/ 282 w 506"/>
              <a:gd name="T13" fmla="*/ 11 h 507"/>
              <a:gd name="T14" fmla="*/ 295 w 506"/>
              <a:gd name="T15" fmla="*/ 23 h 507"/>
              <a:gd name="T16" fmla="*/ 308 w 506"/>
              <a:gd name="T17" fmla="*/ 41 h 507"/>
              <a:gd name="T18" fmla="*/ 320 w 506"/>
              <a:gd name="T19" fmla="*/ 63 h 507"/>
              <a:gd name="T20" fmla="*/ 356 w 506"/>
              <a:gd name="T21" fmla="*/ 107 h 507"/>
              <a:gd name="T22" fmla="*/ 397 w 506"/>
              <a:gd name="T23" fmla="*/ 150 h 507"/>
              <a:gd name="T24" fmla="*/ 442 w 506"/>
              <a:gd name="T25" fmla="*/ 184 h 507"/>
              <a:gd name="T26" fmla="*/ 463 w 506"/>
              <a:gd name="T27" fmla="*/ 198 h 507"/>
              <a:gd name="T28" fmla="*/ 482 w 506"/>
              <a:gd name="T29" fmla="*/ 211 h 507"/>
              <a:gd name="T30" fmla="*/ 495 w 506"/>
              <a:gd name="T31" fmla="*/ 224 h 507"/>
              <a:gd name="T32" fmla="*/ 503 w 506"/>
              <a:gd name="T33" fmla="*/ 238 h 507"/>
              <a:gd name="T34" fmla="*/ 506 w 506"/>
              <a:gd name="T35" fmla="*/ 253 h 507"/>
              <a:gd name="T36" fmla="*/ 503 w 506"/>
              <a:gd name="T37" fmla="*/ 268 h 507"/>
              <a:gd name="T38" fmla="*/ 495 w 506"/>
              <a:gd name="T39" fmla="*/ 282 h 507"/>
              <a:gd name="T40" fmla="*/ 482 w 506"/>
              <a:gd name="T41" fmla="*/ 296 h 507"/>
              <a:gd name="T42" fmla="*/ 463 w 506"/>
              <a:gd name="T43" fmla="*/ 308 h 507"/>
              <a:gd name="T44" fmla="*/ 442 w 506"/>
              <a:gd name="T45" fmla="*/ 322 h 507"/>
              <a:gd name="T46" fmla="*/ 397 w 506"/>
              <a:gd name="T47" fmla="*/ 357 h 507"/>
              <a:gd name="T48" fmla="*/ 356 w 506"/>
              <a:gd name="T49" fmla="*/ 399 h 507"/>
              <a:gd name="T50" fmla="*/ 320 w 506"/>
              <a:gd name="T51" fmla="*/ 443 h 507"/>
              <a:gd name="T52" fmla="*/ 308 w 506"/>
              <a:gd name="T53" fmla="*/ 464 h 507"/>
              <a:gd name="T54" fmla="*/ 295 w 506"/>
              <a:gd name="T55" fmla="*/ 483 h 507"/>
              <a:gd name="T56" fmla="*/ 282 w 506"/>
              <a:gd name="T57" fmla="*/ 496 h 507"/>
              <a:gd name="T58" fmla="*/ 268 w 506"/>
              <a:gd name="T59" fmla="*/ 504 h 507"/>
              <a:gd name="T60" fmla="*/ 253 w 506"/>
              <a:gd name="T61" fmla="*/ 507 h 507"/>
              <a:gd name="T62" fmla="*/ 238 w 506"/>
              <a:gd name="T63" fmla="*/ 504 h 507"/>
              <a:gd name="T64" fmla="*/ 222 w 506"/>
              <a:gd name="T65" fmla="*/ 496 h 507"/>
              <a:gd name="T66" fmla="*/ 210 w 506"/>
              <a:gd name="T67" fmla="*/ 483 h 507"/>
              <a:gd name="T68" fmla="*/ 198 w 506"/>
              <a:gd name="T69" fmla="*/ 464 h 507"/>
              <a:gd name="T70" fmla="*/ 184 w 506"/>
              <a:gd name="T71" fmla="*/ 443 h 507"/>
              <a:gd name="T72" fmla="*/ 150 w 506"/>
              <a:gd name="T73" fmla="*/ 399 h 507"/>
              <a:gd name="T74" fmla="*/ 107 w 506"/>
              <a:gd name="T75" fmla="*/ 357 h 507"/>
              <a:gd name="T76" fmla="*/ 63 w 506"/>
              <a:gd name="T77" fmla="*/ 322 h 507"/>
              <a:gd name="T78" fmla="*/ 41 w 506"/>
              <a:gd name="T79" fmla="*/ 308 h 507"/>
              <a:gd name="T80" fmla="*/ 23 w 506"/>
              <a:gd name="T81" fmla="*/ 296 h 507"/>
              <a:gd name="T82" fmla="*/ 11 w 506"/>
              <a:gd name="T83" fmla="*/ 282 h 507"/>
              <a:gd name="T84" fmla="*/ 3 w 506"/>
              <a:gd name="T85" fmla="*/ 268 h 507"/>
              <a:gd name="T86" fmla="*/ 0 w 506"/>
              <a:gd name="T87" fmla="*/ 253 h 507"/>
              <a:gd name="T88" fmla="*/ 3 w 506"/>
              <a:gd name="T89" fmla="*/ 238 h 507"/>
              <a:gd name="T90" fmla="*/ 11 w 506"/>
              <a:gd name="T91" fmla="*/ 224 h 507"/>
              <a:gd name="T92" fmla="*/ 23 w 506"/>
              <a:gd name="T93" fmla="*/ 211 h 507"/>
              <a:gd name="T94" fmla="*/ 41 w 506"/>
              <a:gd name="T95" fmla="*/ 198 h 507"/>
              <a:gd name="T96" fmla="*/ 63 w 506"/>
              <a:gd name="T97" fmla="*/ 184 h 507"/>
              <a:gd name="T98" fmla="*/ 107 w 506"/>
              <a:gd name="T99" fmla="*/ 150 h 507"/>
              <a:gd name="T100" fmla="*/ 150 w 506"/>
              <a:gd name="T101" fmla="*/ 107 h 507"/>
              <a:gd name="T102" fmla="*/ 184 w 506"/>
              <a:gd name="T103" fmla="*/ 63 h 507"/>
              <a:gd name="T104" fmla="*/ 198 w 506"/>
              <a:gd name="T105" fmla="*/ 4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6" h="507">
                <a:moveTo>
                  <a:pt x="198" y="41"/>
                </a:moveTo>
                <a:lnTo>
                  <a:pt x="198" y="41"/>
                </a:lnTo>
                <a:lnTo>
                  <a:pt x="203" y="31"/>
                </a:lnTo>
                <a:lnTo>
                  <a:pt x="210" y="23"/>
                </a:lnTo>
                <a:lnTo>
                  <a:pt x="216" y="16"/>
                </a:lnTo>
                <a:lnTo>
                  <a:pt x="222" y="11"/>
                </a:lnTo>
                <a:lnTo>
                  <a:pt x="231" y="5"/>
                </a:lnTo>
                <a:lnTo>
                  <a:pt x="238" y="3"/>
                </a:lnTo>
                <a:lnTo>
                  <a:pt x="244" y="1"/>
                </a:lnTo>
                <a:lnTo>
                  <a:pt x="253" y="0"/>
                </a:lnTo>
                <a:lnTo>
                  <a:pt x="260" y="1"/>
                </a:lnTo>
                <a:lnTo>
                  <a:pt x="268" y="3"/>
                </a:lnTo>
                <a:lnTo>
                  <a:pt x="275" y="5"/>
                </a:lnTo>
                <a:lnTo>
                  <a:pt x="282" y="11"/>
                </a:lnTo>
                <a:lnTo>
                  <a:pt x="288" y="16"/>
                </a:lnTo>
                <a:lnTo>
                  <a:pt x="295" y="23"/>
                </a:lnTo>
                <a:lnTo>
                  <a:pt x="302" y="31"/>
                </a:lnTo>
                <a:lnTo>
                  <a:pt x="308" y="41"/>
                </a:lnTo>
                <a:lnTo>
                  <a:pt x="308" y="41"/>
                </a:lnTo>
                <a:lnTo>
                  <a:pt x="320" y="63"/>
                </a:lnTo>
                <a:lnTo>
                  <a:pt x="336" y="85"/>
                </a:lnTo>
                <a:lnTo>
                  <a:pt x="356" y="107"/>
                </a:lnTo>
                <a:lnTo>
                  <a:pt x="376" y="129"/>
                </a:lnTo>
                <a:lnTo>
                  <a:pt x="397" y="150"/>
                </a:lnTo>
                <a:lnTo>
                  <a:pt x="420" y="168"/>
                </a:lnTo>
                <a:lnTo>
                  <a:pt x="442" y="184"/>
                </a:lnTo>
                <a:lnTo>
                  <a:pt x="463" y="198"/>
                </a:lnTo>
                <a:lnTo>
                  <a:pt x="463" y="198"/>
                </a:lnTo>
                <a:lnTo>
                  <a:pt x="473" y="204"/>
                </a:lnTo>
                <a:lnTo>
                  <a:pt x="482" y="211"/>
                </a:lnTo>
                <a:lnTo>
                  <a:pt x="489" y="216"/>
                </a:lnTo>
                <a:lnTo>
                  <a:pt x="495" y="224"/>
                </a:lnTo>
                <a:lnTo>
                  <a:pt x="499" y="231"/>
                </a:lnTo>
                <a:lnTo>
                  <a:pt x="503" y="238"/>
                </a:lnTo>
                <a:lnTo>
                  <a:pt x="504" y="245"/>
                </a:lnTo>
                <a:lnTo>
                  <a:pt x="506" y="253"/>
                </a:lnTo>
                <a:lnTo>
                  <a:pt x="504" y="260"/>
                </a:lnTo>
                <a:lnTo>
                  <a:pt x="503" y="268"/>
                </a:lnTo>
                <a:lnTo>
                  <a:pt x="499" y="275"/>
                </a:lnTo>
                <a:lnTo>
                  <a:pt x="495" y="282"/>
                </a:lnTo>
                <a:lnTo>
                  <a:pt x="489" y="289"/>
                </a:lnTo>
                <a:lnTo>
                  <a:pt x="482" y="296"/>
                </a:lnTo>
                <a:lnTo>
                  <a:pt x="473" y="303"/>
                </a:lnTo>
                <a:lnTo>
                  <a:pt x="463" y="308"/>
                </a:lnTo>
                <a:lnTo>
                  <a:pt x="463" y="308"/>
                </a:lnTo>
                <a:lnTo>
                  <a:pt x="442" y="322"/>
                </a:lnTo>
                <a:lnTo>
                  <a:pt x="420" y="337"/>
                </a:lnTo>
                <a:lnTo>
                  <a:pt x="397" y="357"/>
                </a:lnTo>
                <a:lnTo>
                  <a:pt x="376" y="377"/>
                </a:lnTo>
                <a:lnTo>
                  <a:pt x="356" y="399"/>
                </a:lnTo>
                <a:lnTo>
                  <a:pt x="336" y="421"/>
                </a:lnTo>
                <a:lnTo>
                  <a:pt x="320" y="443"/>
                </a:lnTo>
                <a:lnTo>
                  <a:pt x="308" y="464"/>
                </a:lnTo>
                <a:lnTo>
                  <a:pt x="308" y="464"/>
                </a:lnTo>
                <a:lnTo>
                  <a:pt x="302" y="474"/>
                </a:lnTo>
                <a:lnTo>
                  <a:pt x="295" y="483"/>
                </a:lnTo>
                <a:lnTo>
                  <a:pt x="288" y="490"/>
                </a:lnTo>
                <a:lnTo>
                  <a:pt x="282" y="496"/>
                </a:lnTo>
                <a:lnTo>
                  <a:pt x="275" y="500"/>
                </a:lnTo>
                <a:lnTo>
                  <a:pt x="268" y="504"/>
                </a:lnTo>
                <a:lnTo>
                  <a:pt x="260" y="505"/>
                </a:lnTo>
                <a:lnTo>
                  <a:pt x="253" y="507"/>
                </a:lnTo>
                <a:lnTo>
                  <a:pt x="244" y="505"/>
                </a:lnTo>
                <a:lnTo>
                  <a:pt x="238" y="504"/>
                </a:lnTo>
                <a:lnTo>
                  <a:pt x="231" y="500"/>
                </a:lnTo>
                <a:lnTo>
                  <a:pt x="222" y="496"/>
                </a:lnTo>
                <a:lnTo>
                  <a:pt x="216" y="490"/>
                </a:lnTo>
                <a:lnTo>
                  <a:pt x="210" y="483"/>
                </a:lnTo>
                <a:lnTo>
                  <a:pt x="203" y="474"/>
                </a:lnTo>
                <a:lnTo>
                  <a:pt x="198" y="464"/>
                </a:lnTo>
                <a:lnTo>
                  <a:pt x="198" y="464"/>
                </a:lnTo>
                <a:lnTo>
                  <a:pt x="184" y="443"/>
                </a:lnTo>
                <a:lnTo>
                  <a:pt x="167" y="421"/>
                </a:lnTo>
                <a:lnTo>
                  <a:pt x="150" y="399"/>
                </a:lnTo>
                <a:lnTo>
                  <a:pt x="129" y="377"/>
                </a:lnTo>
                <a:lnTo>
                  <a:pt x="107" y="357"/>
                </a:lnTo>
                <a:lnTo>
                  <a:pt x="85" y="337"/>
                </a:lnTo>
                <a:lnTo>
                  <a:pt x="63" y="322"/>
                </a:lnTo>
                <a:lnTo>
                  <a:pt x="41" y="308"/>
                </a:lnTo>
                <a:lnTo>
                  <a:pt x="41" y="308"/>
                </a:lnTo>
                <a:lnTo>
                  <a:pt x="31" y="303"/>
                </a:lnTo>
                <a:lnTo>
                  <a:pt x="23" y="296"/>
                </a:lnTo>
                <a:lnTo>
                  <a:pt x="16" y="289"/>
                </a:lnTo>
                <a:lnTo>
                  <a:pt x="11" y="282"/>
                </a:lnTo>
                <a:lnTo>
                  <a:pt x="5" y="275"/>
                </a:lnTo>
                <a:lnTo>
                  <a:pt x="3" y="268"/>
                </a:lnTo>
                <a:lnTo>
                  <a:pt x="1" y="260"/>
                </a:lnTo>
                <a:lnTo>
                  <a:pt x="0" y="253"/>
                </a:lnTo>
                <a:lnTo>
                  <a:pt x="1" y="245"/>
                </a:lnTo>
                <a:lnTo>
                  <a:pt x="3" y="238"/>
                </a:lnTo>
                <a:lnTo>
                  <a:pt x="5" y="231"/>
                </a:lnTo>
                <a:lnTo>
                  <a:pt x="11" y="224"/>
                </a:lnTo>
                <a:lnTo>
                  <a:pt x="16" y="216"/>
                </a:lnTo>
                <a:lnTo>
                  <a:pt x="23" y="211"/>
                </a:lnTo>
                <a:lnTo>
                  <a:pt x="31" y="204"/>
                </a:lnTo>
                <a:lnTo>
                  <a:pt x="41" y="198"/>
                </a:lnTo>
                <a:lnTo>
                  <a:pt x="41" y="198"/>
                </a:lnTo>
                <a:lnTo>
                  <a:pt x="63" y="184"/>
                </a:lnTo>
                <a:lnTo>
                  <a:pt x="85" y="168"/>
                </a:lnTo>
                <a:lnTo>
                  <a:pt x="107" y="150"/>
                </a:lnTo>
                <a:lnTo>
                  <a:pt x="129" y="129"/>
                </a:lnTo>
                <a:lnTo>
                  <a:pt x="150" y="107"/>
                </a:lnTo>
                <a:lnTo>
                  <a:pt x="167" y="85"/>
                </a:lnTo>
                <a:lnTo>
                  <a:pt x="184" y="63"/>
                </a:lnTo>
                <a:lnTo>
                  <a:pt x="198" y="41"/>
                </a:lnTo>
                <a:lnTo>
                  <a:pt x="198" y="4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5A8C0FE9-F398-71CE-54ED-C50D97AD11AB}"/>
              </a:ext>
            </a:extLst>
          </p:cNvPr>
          <p:cNvSpPr>
            <a:spLocks/>
          </p:cNvSpPr>
          <p:nvPr/>
        </p:nvSpPr>
        <p:spPr bwMode="auto">
          <a:xfrm>
            <a:off x="3933099" y="3946296"/>
            <a:ext cx="2361314" cy="2274924"/>
          </a:xfrm>
          <a:custGeom>
            <a:avLst/>
            <a:gdLst>
              <a:gd name="T0" fmla="*/ 204 w 492"/>
              <a:gd name="T1" fmla="*/ 31 h 474"/>
              <a:gd name="T2" fmla="*/ 221 w 492"/>
              <a:gd name="T3" fmla="*/ 10 h 474"/>
              <a:gd name="T4" fmla="*/ 240 w 492"/>
              <a:gd name="T5" fmla="*/ 2 h 474"/>
              <a:gd name="T6" fmla="*/ 258 w 492"/>
              <a:gd name="T7" fmla="*/ 3 h 474"/>
              <a:gd name="T8" fmla="*/ 276 w 492"/>
              <a:gd name="T9" fmla="*/ 16 h 474"/>
              <a:gd name="T10" fmla="*/ 291 w 492"/>
              <a:gd name="T11" fmla="*/ 39 h 474"/>
              <a:gd name="T12" fmla="*/ 303 w 492"/>
              <a:gd name="T13" fmla="*/ 58 h 474"/>
              <a:gd name="T14" fmla="*/ 354 w 492"/>
              <a:gd name="T15" fmla="*/ 109 h 474"/>
              <a:gd name="T16" fmla="*/ 419 w 492"/>
              <a:gd name="T17" fmla="*/ 142 h 474"/>
              <a:gd name="T18" fmla="*/ 439 w 492"/>
              <a:gd name="T19" fmla="*/ 148 h 474"/>
              <a:gd name="T20" fmla="*/ 467 w 492"/>
              <a:gd name="T21" fmla="*/ 155 h 474"/>
              <a:gd name="T22" fmla="*/ 485 w 492"/>
              <a:gd name="T23" fmla="*/ 169 h 474"/>
              <a:gd name="T24" fmla="*/ 492 w 492"/>
              <a:gd name="T25" fmla="*/ 185 h 474"/>
              <a:gd name="T26" fmla="*/ 489 w 492"/>
              <a:gd name="T27" fmla="*/ 206 h 474"/>
              <a:gd name="T28" fmla="*/ 475 w 492"/>
              <a:gd name="T29" fmla="*/ 228 h 474"/>
              <a:gd name="T30" fmla="*/ 460 w 492"/>
              <a:gd name="T31" fmla="*/ 243 h 474"/>
              <a:gd name="T32" fmla="*/ 430 w 492"/>
              <a:gd name="T33" fmla="*/ 293 h 474"/>
              <a:gd name="T34" fmla="*/ 411 w 492"/>
              <a:gd name="T35" fmla="*/ 364 h 474"/>
              <a:gd name="T36" fmla="*/ 412 w 492"/>
              <a:gd name="T37" fmla="*/ 410 h 474"/>
              <a:gd name="T38" fmla="*/ 413 w 492"/>
              <a:gd name="T39" fmla="*/ 429 h 474"/>
              <a:gd name="T40" fmla="*/ 409 w 492"/>
              <a:gd name="T41" fmla="*/ 452 h 474"/>
              <a:gd name="T42" fmla="*/ 397 w 492"/>
              <a:gd name="T43" fmla="*/ 467 h 474"/>
              <a:gd name="T44" fmla="*/ 379 w 492"/>
              <a:gd name="T45" fmla="*/ 474 h 474"/>
              <a:gd name="T46" fmla="*/ 356 w 492"/>
              <a:gd name="T47" fmla="*/ 470 h 474"/>
              <a:gd name="T48" fmla="*/ 338 w 492"/>
              <a:gd name="T49" fmla="*/ 463 h 474"/>
              <a:gd name="T50" fmla="*/ 295 w 492"/>
              <a:gd name="T51" fmla="*/ 448 h 474"/>
              <a:gd name="T52" fmla="*/ 221 w 492"/>
              <a:gd name="T53" fmla="*/ 444 h 474"/>
              <a:gd name="T54" fmla="*/ 165 w 492"/>
              <a:gd name="T55" fmla="*/ 459 h 474"/>
              <a:gd name="T56" fmla="*/ 145 w 492"/>
              <a:gd name="T57" fmla="*/ 467 h 474"/>
              <a:gd name="T58" fmla="*/ 121 w 492"/>
              <a:gd name="T59" fmla="*/ 474 h 474"/>
              <a:gd name="T60" fmla="*/ 100 w 492"/>
              <a:gd name="T61" fmla="*/ 470 h 474"/>
              <a:gd name="T62" fmla="*/ 86 w 492"/>
              <a:gd name="T63" fmla="*/ 458 h 474"/>
              <a:gd name="T64" fmla="*/ 79 w 492"/>
              <a:gd name="T65" fmla="*/ 437 h 474"/>
              <a:gd name="T66" fmla="*/ 81 w 492"/>
              <a:gd name="T67" fmla="*/ 410 h 474"/>
              <a:gd name="T68" fmla="*/ 82 w 492"/>
              <a:gd name="T69" fmla="*/ 388 h 474"/>
              <a:gd name="T70" fmla="*/ 71 w 492"/>
              <a:gd name="T71" fmla="*/ 316 h 474"/>
              <a:gd name="T72" fmla="*/ 38 w 492"/>
              <a:gd name="T73" fmla="*/ 251 h 474"/>
              <a:gd name="T74" fmla="*/ 23 w 492"/>
              <a:gd name="T75" fmla="*/ 235 h 474"/>
              <a:gd name="T76" fmla="*/ 7 w 492"/>
              <a:gd name="T77" fmla="*/ 213 h 474"/>
              <a:gd name="T78" fmla="*/ 0 w 492"/>
              <a:gd name="T79" fmla="*/ 192 h 474"/>
              <a:gd name="T80" fmla="*/ 4 w 492"/>
              <a:gd name="T81" fmla="*/ 174 h 474"/>
              <a:gd name="T82" fmla="*/ 18 w 492"/>
              <a:gd name="T83" fmla="*/ 159 h 474"/>
              <a:gd name="T84" fmla="*/ 42 w 492"/>
              <a:gd name="T85" fmla="*/ 149 h 474"/>
              <a:gd name="T86" fmla="*/ 63 w 492"/>
              <a:gd name="T87" fmla="*/ 145 h 474"/>
              <a:gd name="T88" fmla="*/ 116 w 492"/>
              <a:gd name="T89" fmla="*/ 123 h 474"/>
              <a:gd name="T90" fmla="*/ 174 w 492"/>
              <a:gd name="T91" fmla="*/ 76 h 474"/>
              <a:gd name="T92" fmla="*/ 200 w 492"/>
              <a:gd name="T93" fmla="*/ 3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2" h="474">
                <a:moveTo>
                  <a:pt x="200" y="39"/>
                </a:moveTo>
                <a:lnTo>
                  <a:pt x="200" y="39"/>
                </a:lnTo>
                <a:lnTo>
                  <a:pt x="204" y="31"/>
                </a:lnTo>
                <a:lnTo>
                  <a:pt x="210" y="23"/>
                </a:lnTo>
                <a:lnTo>
                  <a:pt x="215" y="16"/>
                </a:lnTo>
                <a:lnTo>
                  <a:pt x="221" y="10"/>
                </a:lnTo>
                <a:lnTo>
                  <a:pt x="228" y="6"/>
                </a:lnTo>
                <a:lnTo>
                  <a:pt x="233" y="3"/>
                </a:lnTo>
                <a:lnTo>
                  <a:pt x="240" y="2"/>
                </a:lnTo>
                <a:lnTo>
                  <a:pt x="246" y="0"/>
                </a:lnTo>
                <a:lnTo>
                  <a:pt x="253" y="2"/>
                </a:lnTo>
                <a:lnTo>
                  <a:pt x="258" y="3"/>
                </a:lnTo>
                <a:lnTo>
                  <a:pt x="265" y="6"/>
                </a:lnTo>
                <a:lnTo>
                  <a:pt x="270" y="10"/>
                </a:lnTo>
                <a:lnTo>
                  <a:pt x="276" y="16"/>
                </a:lnTo>
                <a:lnTo>
                  <a:pt x="281" y="23"/>
                </a:lnTo>
                <a:lnTo>
                  <a:pt x="287" y="31"/>
                </a:lnTo>
                <a:lnTo>
                  <a:pt x="291" y="39"/>
                </a:lnTo>
                <a:lnTo>
                  <a:pt x="291" y="39"/>
                </a:lnTo>
                <a:lnTo>
                  <a:pt x="297" y="49"/>
                </a:lnTo>
                <a:lnTo>
                  <a:pt x="303" y="58"/>
                </a:lnTo>
                <a:lnTo>
                  <a:pt x="317" y="76"/>
                </a:lnTo>
                <a:lnTo>
                  <a:pt x="335" y="94"/>
                </a:lnTo>
                <a:lnTo>
                  <a:pt x="354" y="109"/>
                </a:lnTo>
                <a:lnTo>
                  <a:pt x="375" y="123"/>
                </a:lnTo>
                <a:lnTo>
                  <a:pt x="397" y="134"/>
                </a:lnTo>
                <a:lnTo>
                  <a:pt x="419" y="142"/>
                </a:lnTo>
                <a:lnTo>
                  <a:pt x="428" y="145"/>
                </a:lnTo>
                <a:lnTo>
                  <a:pt x="439" y="148"/>
                </a:lnTo>
                <a:lnTo>
                  <a:pt x="439" y="148"/>
                </a:lnTo>
                <a:lnTo>
                  <a:pt x="450" y="149"/>
                </a:lnTo>
                <a:lnTo>
                  <a:pt x="459" y="152"/>
                </a:lnTo>
                <a:lnTo>
                  <a:pt x="467" y="155"/>
                </a:lnTo>
                <a:lnTo>
                  <a:pt x="474" y="159"/>
                </a:lnTo>
                <a:lnTo>
                  <a:pt x="479" y="163"/>
                </a:lnTo>
                <a:lnTo>
                  <a:pt x="485" y="169"/>
                </a:lnTo>
                <a:lnTo>
                  <a:pt x="488" y="174"/>
                </a:lnTo>
                <a:lnTo>
                  <a:pt x="490" y="180"/>
                </a:lnTo>
                <a:lnTo>
                  <a:pt x="492" y="185"/>
                </a:lnTo>
                <a:lnTo>
                  <a:pt x="492" y="192"/>
                </a:lnTo>
                <a:lnTo>
                  <a:pt x="490" y="199"/>
                </a:lnTo>
                <a:lnTo>
                  <a:pt x="489" y="206"/>
                </a:lnTo>
                <a:lnTo>
                  <a:pt x="485" y="213"/>
                </a:lnTo>
                <a:lnTo>
                  <a:pt x="481" y="219"/>
                </a:lnTo>
                <a:lnTo>
                  <a:pt x="475" y="228"/>
                </a:lnTo>
                <a:lnTo>
                  <a:pt x="468" y="235"/>
                </a:lnTo>
                <a:lnTo>
                  <a:pt x="468" y="235"/>
                </a:lnTo>
                <a:lnTo>
                  <a:pt x="460" y="243"/>
                </a:lnTo>
                <a:lnTo>
                  <a:pt x="453" y="251"/>
                </a:lnTo>
                <a:lnTo>
                  <a:pt x="441" y="270"/>
                </a:lnTo>
                <a:lnTo>
                  <a:pt x="430" y="293"/>
                </a:lnTo>
                <a:lnTo>
                  <a:pt x="422" y="316"/>
                </a:lnTo>
                <a:lnTo>
                  <a:pt x="415" y="339"/>
                </a:lnTo>
                <a:lnTo>
                  <a:pt x="411" y="364"/>
                </a:lnTo>
                <a:lnTo>
                  <a:pt x="409" y="388"/>
                </a:lnTo>
                <a:lnTo>
                  <a:pt x="411" y="399"/>
                </a:lnTo>
                <a:lnTo>
                  <a:pt x="412" y="410"/>
                </a:lnTo>
                <a:lnTo>
                  <a:pt x="412" y="410"/>
                </a:lnTo>
                <a:lnTo>
                  <a:pt x="413" y="419"/>
                </a:lnTo>
                <a:lnTo>
                  <a:pt x="413" y="429"/>
                </a:lnTo>
                <a:lnTo>
                  <a:pt x="412" y="437"/>
                </a:lnTo>
                <a:lnTo>
                  <a:pt x="411" y="445"/>
                </a:lnTo>
                <a:lnTo>
                  <a:pt x="409" y="452"/>
                </a:lnTo>
                <a:lnTo>
                  <a:pt x="405" y="458"/>
                </a:lnTo>
                <a:lnTo>
                  <a:pt x="401" y="463"/>
                </a:lnTo>
                <a:lnTo>
                  <a:pt x="397" y="467"/>
                </a:lnTo>
                <a:lnTo>
                  <a:pt x="391" y="470"/>
                </a:lnTo>
                <a:lnTo>
                  <a:pt x="386" y="473"/>
                </a:lnTo>
                <a:lnTo>
                  <a:pt x="379" y="474"/>
                </a:lnTo>
                <a:lnTo>
                  <a:pt x="372" y="474"/>
                </a:lnTo>
                <a:lnTo>
                  <a:pt x="364" y="473"/>
                </a:lnTo>
                <a:lnTo>
                  <a:pt x="356" y="470"/>
                </a:lnTo>
                <a:lnTo>
                  <a:pt x="346" y="467"/>
                </a:lnTo>
                <a:lnTo>
                  <a:pt x="338" y="463"/>
                </a:lnTo>
                <a:lnTo>
                  <a:pt x="338" y="463"/>
                </a:lnTo>
                <a:lnTo>
                  <a:pt x="328" y="459"/>
                </a:lnTo>
                <a:lnTo>
                  <a:pt x="317" y="455"/>
                </a:lnTo>
                <a:lnTo>
                  <a:pt x="295" y="448"/>
                </a:lnTo>
                <a:lnTo>
                  <a:pt x="270" y="444"/>
                </a:lnTo>
                <a:lnTo>
                  <a:pt x="246" y="443"/>
                </a:lnTo>
                <a:lnTo>
                  <a:pt x="221" y="444"/>
                </a:lnTo>
                <a:lnTo>
                  <a:pt x="198" y="448"/>
                </a:lnTo>
                <a:lnTo>
                  <a:pt x="174" y="455"/>
                </a:lnTo>
                <a:lnTo>
                  <a:pt x="165" y="459"/>
                </a:lnTo>
                <a:lnTo>
                  <a:pt x="154" y="463"/>
                </a:lnTo>
                <a:lnTo>
                  <a:pt x="154" y="463"/>
                </a:lnTo>
                <a:lnTo>
                  <a:pt x="145" y="467"/>
                </a:lnTo>
                <a:lnTo>
                  <a:pt x="136" y="470"/>
                </a:lnTo>
                <a:lnTo>
                  <a:pt x="127" y="473"/>
                </a:lnTo>
                <a:lnTo>
                  <a:pt x="121" y="474"/>
                </a:lnTo>
                <a:lnTo>
                  <a:pt x="112" y="474"/>
                </a:lnTo>
                <a:lnTo>
                  <a:pt x="106" y="473"/>
                </a:lnTo>
                <a:lnTo>
                  <a:pt x="100" y="470"/>
                </a:lnTo>
                <a:lnTo>
                  <a:pt x="95" y="467"/>
                </a:lnTo>
                <a:lnTo>
                  <a:pt x="90" y="463"/>
                </a:lnTo>
                <a:lnTo>
                  <a:pt x="86" y="458"/>
                </a:lnTo>
                <a:lnTo>
                  <a:pt x="84" y="452"/>
                </a:lnTo>
                <a:lnTo>
                  <a:pt x="81" y="445"/>
                </a:lnTo>
                <a:lnTo>
                  <a:pt x="79" y="437"/>
                </a:lnTo>
                <a:lnTo>
                  <a:pt x="78" y="429"/>
                </a:lnTo>
                <a:lnTo>
                  <a:pt x="79" y="419"/>
                </a:lnTo>
                <a:lnTo>
                  <a:pt x="81" y="410"/>
                </a:lnTo>
                <a:lnTo>
                  <a:pt x="81" y="410"/>
                </a:lnTo>
                <a:lnTo>
                  <a:pt x="82" y="399"/>
                </a:lnTo>
                <a:lnTo>
                  <a:pt x="82" y="388"/>
                </a:lnTo>
                <a:lnTo>
                  <a:pt x="81" y="364"/>
                </a:lnTo>
                <a:lnTo>
                  <a:pt x="77" y="339"/>
                </a:lnTo>
                <a:lnTo>
                  <a:pt x="71" y="316"/>
                </a:lnTo>
                <a:lnTo>
                  <a:pt x="62" y="293"/>
                </a:lnTo>
                <a:lnTo>
                  <a:pt x="51" y="270"/>
                </a:lnTo>
                <a:lnTo>
                  <a:pt x="38" y="251"/>
                </a:lnTo>
                <a:lnTo>
                  <a:pt x="31" y="243"/>
                </a:lnTo>
                <a:lnTo>
                  <a:pt x="23" y="235"/>
                </a:lnTo>
                <a:lnTo>
                  <a:pt x="23" y="235"/>
                </a:lnTo>
                <a:lnTo>
                  <a:pt x="16" y="228"/>
                </a:lnTo>
                <a:lnTo>
                  <a:pt x="11" y="219"/>
                </a:lnTo>
                <a:lnTo>
                  <a:pt x="7" y="213"/>
                </a:lnTo>
                <a:lnTo>
                  <a:pt x="2" y="206"/>
                </a:lnTo>
                <a:lnTo>
                  <a:pt x="1" y="199"/>
                </a:lnTo>
                <a:lnTo>
                  <a:pt x="0" y="192"/>
                </a:lnTo>
                <a:lnTo>
                  <a:pt x="0" y="185"/>
                </a:lnTo>
                <a:lnTo>
                  <a:pt x="1" y="180"/>
                </a:lnTo>
                <a:lnTo>
                  <a:pt x="4" y="174"/>
                </a:lnTo>
                <a:lnTo>
                  <a:pt x="8" y="169"/>
                </a:lnTo>
                <a:lnTo>
                  <a:pt x="12" y="163"/>
                </a:lnTo>
                <a:lnTo>
                  <a:pt x="18" y="159"/>
                </a:lnTo>
                <a:lnTo>
                  <a:pt x="24" y="155"/>
                </a:lnTo>
                <a:lnTo>
                  <a:pt x="33" y="152"/>
                </a:lnTo>
                <a:lnTo>
                  <a:pt x="42" y="149"/>
                </a:lnTo>
                <a:lnTo>
                  <a:pt x="52" y="148"/>
                </a:lnTo>
                <a:lnTo>
                  <a:pt x="52" y="148"/>
                </a:lnTo>
                <a:lnTo>
                  <a:pt x="63" y="145"/>
                </a:lnTo>
                <a:lnTo>
                  <a:pt x="74" y="142"/>
                </a:lnTo>
                <a:lnTo>
                  <a:pt x="95" y="134"/>
                </a:lnTo>
                <a:lnTo>
                  <a:pt x="116" y="123"/>
                </a:lnTo>
                <a:lnTo>
                  <a:pt x="137" y="109"/>
                </a:lnTo>
                <a:lnTo>
                  <a:pt x="156" y="94"/>
                </a:lnTo>
                <a:lnTo>
                  <a:pt x="174" y="76"/>
                </a:lnTo>
                <a:lnTo>
                  <a:pt x="189" y="58"/>
                </a:lnTo>
                <a:lnTo>
                  <a:pt x="195" y="49"/>
                </a:lnTo>
                <a:lnTo>
                  <a:pt x="200" y="39"/>
                </a:lnTo>
                <a:lnTo>
                  <a:pt x="200" y="39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48">
            <a:extLst>
              <a:ext uri="{FF2B5EF4-FFF2-40B4-BE49-F238E27FC236}">
                <a16:creationId xmlns:a16="http://schemas.microsoft.com/office/drawing/2014/main" id="{0888AA5C-B47F-70B3-47F1-C53D58558CE8}"/>
              </a:ext>
            </a:extLst>
          </p:cNvPr>
          <p:cNvSpPr>
            <a:spLocks/>
          </p:cNvSpPr>
          <p:nvPr/>
        </p:nvSpPr>
        <p:spPr bwMode="auto">
          <a:xfrm>
            <a:off x="7117314" y="3863229"/>
            <a:ext cx="2198136" cy="2495696"/>
          </a:xfrm>
          <a:custGeom>
            <a:avLst/>
            <a:gdLst>
              <a:gd name="T0" fmla="*/ 198 w 458"/>
              <a:gd name="T1" fmla="*/ 21 h 521"/>
              <a:gd name="T2" fmla="*/ 213 w 458"/>
              <a:gd name="T3" fmla="*/ 5 h 521"/>
              <a:gd name="T4" fmla="*/ 230 w 458"/>
              <a:gd name="T5" fmla="*/ 0 h 521"/>
              <a:gd name="T6" fmla="*/ 245 w 458"/>
              <a:gd name="T7" fmla="*/ 5 h 521"/>
              <a:gd name="T8" fmla="*/ 260 w 458"/>
              <a:gd name="T9" fmla="*/ 21 h 521"/>
              <a:gd name="T10" fmla="*/ 272 w 458"/>
              <a:gd name="T11" fmla="*/ 45 h 521"/>
              <a:gd name="T12" fmla="*/ 290 w 458"/>
              <a:gd name="T13" fmla="*/ 70 h 521"/>
              <a:gd name="T14" fmla="*/ 342 w 458"/>
              <a:gd name="T15" fmla="*/ 105 h 521"/>
              <a:gd name="T16" fmla="*/ 382 w 458"/>
              <a:gd name="T17" fmla="*/ 114 h 521"/>
              <a:gd name="T18" fmla="*/ 403 w 458"/>
              <a:gd name="T19" fmla="*/ 114 h 521"/>
              <a:gd name="T20" fmla="*/ 436 w 458"/>
              <a:gd name="T21" fmla="*/ 117 h 521"/>
              <a:gd name="T22" fmla="*/ 451 w 458"/>
              <a:gd name="T23" fmla="*/ 125 h 521"/>
              <a:gd name="T24" fmla="*/ 458 w 458"/>
              <a:gd name="T25" fmla="*/ 140 h 521"/>
              <a:gd name="T26" fmla="*/ 455 w 458"/>
              <a:gd name="T27" fmla="*/ 160 h 521"/>
              <a:gd name="T28" fmla="*/ 441 w 458"/>
              <a:gd name="T29" fmla="*/ 182 h 521"/>
              <a:gd name="T30" fmla="*/ 427 w 458"/>
              <a:gd name="T31" fmla="*/ 209 h 521"/>
              <a:gd name="T32" fmla="*/ 418 w 458"/>
              <a:gd name="T33" fmla="*/ 260 h 521"/>
              <a:gd name="T34" fmla="*/ 427 w 458"/>
              <a:gd name="T35" fmla="*/ 311 h 521"/>
              <a:gd name="T36" fmla="*/ 441 w 458"/>
              <a:gd name="T37" fmla="*/ 339 h 521"/>
              <a:gd name="T38" fmla="*/ 455 w 458"/>
              <a:gd name="T39" fmla="*/ 361 h 521"/>
              <a:gd name="T40" fmla="*/ 458 w 458"/>
              <a:gd name="T41" fmla="*/ 380 h 521"/>
              <a:gd name="T42" fmla="*/ 451 w 458"/>
              <a:gd name="T43" fmla="*/ 395 h 521"/>
              <a:gd name="T44" fmla="*/ 436 w 458"/>
              <a:gd name="T45" fmla="*/ 403 h 521"/>
              <a:gd name="T46" fmla="*/ 403 w 458"/>
              <a:gd name="T47" fmla="*/ 406 h 521"/>
              <a:gd name="T48" fmla="*/ 382 w 458"/>
              <a:gd name="T49" fmla="*/ 405 h 521"/>
              <a:gd name="T50" fmla="*/ 342 w 458"/>
              <a:gd name="T51" fmla="*/ 415 h 521"/>
              <a:gd name="T52" fmla="*/ 290 w 458"/>
              <a:gd name="T53" fmla="*/ 450 h 521"/>
              <a:gd name="T54" fmla="*/ 272 w 458"/>
              <a:gd name="T55" fmla="*/ 475 h 521"/>
              <a:gd name="T56" fmla="*/ 260 w 458"/>
              <a:gd name="T57" fmla="*/ 500 h 521"/>
              <a:gd name="T58" fmla="*/ 245 w 458"/>
              <a:gd name="T59" fmla="*/ 515 h 521"/>
              <a:gd name="T60" fmla="*/ 230 w 458"/>
              <a:gd name="T61" fmla="*/ 521 h 521"/>
              <a:gd name="T62" fmla="*/ 213 w 458"/>
              <a:gd name="T63" fmla="*/ 515 h 521"/>
              <a:gd name="T64" fmla="*/ 198 w 458"/>
              <a:gd name="T65" fmla="*/ 500 h 521"/>
              <a:gd name="T66" fmla="*/ 186 w 458"/>
              <a:gd name="T67" fmla="*/ 475 h 521"/>
              <a:gd name="T68" fmla="*/ 168 w 458"/>
              <a:gd name="T69" fmla="*/ 450 h 521"/>
              <a:gd name="T70" fmla="*/ 116 w 458"/>
              <a:gd name="T71" fmla="*/ 415 h 521"/>
              <a:gd name="T72" fmla="*/ 76 w 458"/>
              <a:gd name="T73" fmla="*/ 405 h 521"/>
              <a:gd name="T74" fmla="*/ 55 w 458"/>
              <a:gd name="T75" fmla="*/ 406 h 521"/>
              <a:gd name="T76" fmla="*/ 22 w 458"/>
              <a:gd name="T77" fmla="*/ 403 h 521"/>
              <a:gd name="T78" fmla="*/ 7 w 458"/>
              <a:gd name="T79" fmla="*/ 395 h 521"/>
              <a:gd name="T80" fmla="*/ 0 w 458"/>
              <a:gd name="T81" fmla="*/ 380 h 521"/>
              <a:gd name="T82" fmla="*/ 4 w 458"/>
              <a:gd name="T83" fmla="*/ 361 h 521"/>
              <a:gd name="T84" fmla="*/ 17 w 458"/>
              <a:gd name="T85" fmla="*/ 339 h 521"/>
              <a:gd name="T86" fmla="*/ 30 w 458"/>
              <a:gd name="T87" fmla="*/ 311 h 521"/>
              <a:gd name="T88" fmla="*/ 40 w 458"/>
              <a:gd name="T89" fmla="*/ 260 h 521"/>
              <a:gd name="T90" fmla="*/ 30 w 458"/>
              <a:gd name="T91" fmla="*/ 209 h 521"/>
              <a:gd name="T92" fmla="*/ 17 w 458"/>
              <a:gd name="T93" fmla="*/ 182 h 521"/>
              <a:gd name="T94" fmla="*/ 4 w 458"/>
              <a:gd name="T95" fmla="*/ 160 h 521"/>
              <a:gd name="T96" fmla="*/ 0 w 458"/>
              <a:gd name="T97" fmla="*/ 140 h 521"/>
              <a:gd name="T98" fmla="*/ 7 w 458"/>
              <a:gd name="T99" fmla="*/ 125 h 521"/>
              <a:gd name="T100" fmla="*/ 22 w 458"/>
              <a:gd name="T101" fmla="*/ 117 h 521"/>
              <a:gd name="T102" fmla="*/ 55 w 458"/>
              <a:gd name="T103" fmla="*/ 114 h 521"/>
              <a:gd name="T104" fmla="*/ 76 w 458"/>
              <a:gd name="T105" fmla="*/ 114 h 521"/>
              <a:gd name="T106" fmla="*/ 116 w 458"/>
              <a:gd name="T107" fmla="*/ 105 h 521"/>
              <a:gd name="T108" fmla="*/ 168 w 458"/>
              <a:gd name="T109" fmla="*/ 70 h 521"/>
              <a:gd name="T110" fmla="*/ 186 w 458"/>
              <a:gd name="T111" fmla="*/ 45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8" h="521">
                <a:moveTo>
                  <a:pt x="190" y="36"/>
                </a:moveTo>
                <a:lnTo>
                  <a:pt x="190" y="36"/>
                </a:lnTo>
                <a:lnTo>
                  <a:pt x="198" y="21"/>
                </a:lnTo>
                <a:lnTo>
                  <a:pt x="203" y="14"/>
                </a:lnTo>
                <a:lnTo>
                  <a:pt x="208" y="10"/>
                </a:lnTo>
                <a:lnTo>
                  <a:pt x="213" y="5"/>
                </a:lnTo>
                <a:lnTo>
                  <a:pt x="219" y="3"/>
                </a:lnTo>
                <a:lnTo>
                  <a:pt x="224" y="0"/>
                </a:lnTo>
                <a:lnTo>
                  <a:pt x="230" y="0"/>
                </a:lnTo>
                <a:lnTo>
                  <a:pt x="234" y="0"/>
                </a:lnTo>
                <a:lnTo>
                  <a:pt x="239" y="3"/>
                </a:lnTo>
                <a:lnTo>
                  <a:pt x="245" y="5"/>
                </a:lnTo>
                <a:lnTo>
                  <a:pt x="250" y="10"/>
                </a:lnTo>
                <a:lnTo>
                  <a:pt x="254" y="14"/>
                </a:lnTo>
                <a:lnTo>
                  <a:pt x="260" y="21"/>
                </a:lnTo>
                <a:lnTo>
                  <a:pt x="268" y="36"/>
                </a:lnTo>
                <a:lnTo>
                  <a:pt x="268" y="36"/>
                </a:lnTo>
                <a:lnTo>
                  <a:pt x="272" y="45"/>
                </a:lnTo>
                <a:lnTo>
                  <a:pt x="278" y="54"/>
                </a:lnTo>
                <a:lnTo>
                  <a:pt x="283" y="62"/>
                </a:lnTo>
                <a:lnTo>
                  <a:pt x="290" y="70"/>
                </a:lnTo>
                <a:lnTo>
                  <a:pt x="307" y="84"/>
                </a:lnTo>
                <a:lnTo>
                  <a:pt x="323" y="96"/>
                </a:lnTo>
                <a:lnTo>
                  <a:pt x="342" y="105"/>
                </a:lnTo>
                <a:lnTo>
                  <a:pt x="363" y="111"/>
                </a:lnTo>
                <a:lnTo>
                  <a:pt x="372" y="113"/>
                </a:lnTo>
                <a:lnTo>
                  <a:pt x="382" y="114"/>
                </a:lnTo>
                <a:lnTo>
                  <a:pt x="393" y="116"/>
                </a:lnTo>
                <a:lnTo>
                  <a:pt x="403" y="114"/>
                </a:lnTo>
                <a:lnTo>
                  <a:pt x="403" y="114"/>
                </a:lnTo>
                <a:lnTo>
                  <a:pt x="421" y="114"/>
                </a:lnTo>
                <a:lnTo>
                  <a:pt x="429" y="114"/>
                </a:lnTo>
                <a:lnTo>
                  <a:pt x="436" y="117"/>
                </a:lnTo>
                <a:lnTo>
                  <a:pt x="441" y="118"/>
                </a:lnTo>
                <a:lnTo>
                  <a:pt x="447" y="122"/>
                </a:lnTo>
                <a:lnTo>
                  <a:pt x="451" y="125"/>
                </a:lnTo>
                <a:lnTo>
                  <a:pt x="454" y="129"/>
                </a:lnTo>
                <a:lnTo>
                  <a:pt x="456" y="135"/>
                </a:lnTo>
                <a:lnTo>
                  <a:pt x="458" y="140"/>
                </a:lnTo>
                <a:lnTo>
                  <a:pt x="458" y="146"/>
                </a:lnTo>
                <a:lnTo>
                  <a:pt x="456" y="153"/>
                </a:lnTo>
                <a:lnTo>
                  <a:pt x="455" y="160"/>
                </a:lnTo>
                <a:lnTo>
                  <a:pt x="451" y="167"/>
                </a:lnTo>
                <a:lnTo>
                  <a:pt x="441" y="182"/>
                </a:lnTo>
                <a:lnTo>
                  <a:pt x="441" y="182"/>
                </a:lnTo>
                <a:lnTo>
                  <a:pt x="436" y="190"/>
                </a:lnTo>
                <a:lnTo>
                  <a:pt x="432" y="200"/>
                </a:lnTo>
                <a:lnTo>
                  <a:pt x="427" y="209"/>
                </a:lnTo>
                <a:lnTo>
                  <a:pt x="425" y="219"/>
                </a:lnTo>
                <a:lnTo>
                  <a:pt x="419" y="240"/>
                </a:lnTo>
                <a:lnTo>
                  <a:pt x="418" y="260"/>
                </a:lnTo>
                <a:lnTo>
                  <a:pt x="419" y="281"/>
                </a:lnTo>
                <a:lnTo>
                  <a:pt x="425" y="302"/>
                </a:lnTo>
                <a:lnTo>
                  <a:pt x="427" y="311"/>
                </a:lnTo>
                <a:lnTo>
                  <a:pt x="432" y="321"/>
                </a:lnTo>
                <a:lnTo>
                  <a:pt x="436" y="330"/>
                </a:lnTo>
                <a:lnTo>
                  <a:pt x="441" y="339"/>
                </a:lnTo>
                <a:lnTo>
                  <a:pt x="441" y="339"/>
                </a:lnTo>
                <a:lnTo>
                  <a:pt x="451" y="354"/>
                </a:lnTo>
                <a:lnTo>
                  <a:pt x="455" y="361"/>
                </a:lnTo>
                <a:lnTo>
                  <a:pt x="456" y="368"/>
                </a:lnTo>
                <a:lnTo>
                  <a:pt x="458" y="375"/>
                </a:lnTo>
                <a:lnTo>
                  <a:pt x="458" y="380"/>
                </a:lnTo>
                <a:lnTo>
                  <a:pt x="456" y="386"/>
                </a:lnTo>
                <a:lnTo>
                  <a:pt x="454" y="390"/>
                </a:lnTo>
                <a:lnTo>
                  <a:pt x="451" y="395"/>
                </a:lnTo>
                <a:lnTo>
                  <a:pt x="447" y="398"/>
                </a:lnTo>
                <a:lnTo>
                  <a:pt x="441" y="401"/>
                </a:lnTo>
                <a:lnTo>
                  <a:pt x="436" y="403"/>
                </a:lnTo>
                <a:lnTo>
                  <a:pt x="429" y="405"/>
                </a:lnTo>
                <a:lnTo>
                  <a:pt x="421" y="406"/>
                </a:lnTo>
                <a:lnTo>
                  <a:pt x="403" y="406"/>
                </a:lnTo>
                <a:lnTo>
                  <a:pt x="403" y="406"/>
                </a:lnTo>
                <a:lnTo>
                  <a:pt x="393" y="405"/>
                </a:lnTo>
                <a:lnTo>
                  <a:pt x="382" y="405"/>
                </a:lnTo>
                <a:lnTo>
                  <a:pt x="372" y="406"/>
                </a:lnTo>
                <a:lnTo>
                  <a:pt x="363" y="409"/>
                </a:lnTo>
                <a:lnTo>
                  <a:pt x="342" y="415"/>
                </a:lnTo>
                <a:lnTo>
                  <a:pt x="323" y="424"/>
                </a:lnTo>
                <a:lnTo>
                  <a:pt x="307" y="437"/>
                </a:lnTo>
                <a:lnTo>
                  <a:pt x="290" y="450"/>
                </a:lnTo>
                <a:lnTo>
                  <a:pt x="283" y="459"/>
                </a:lnTo>
                <a:lnTo>
                  <a:pt x="278" y="467"/>
                </a:lnTo>
                <a:lnTo>
                  <a:pt x="272" y="475"/>
                </a:lnTo>
                <a:lnTo>
                  <a:pt x="268" y="483"/>
                </a:lnTo>
                <a:lnTo>
                  <a:pt x="268" y="483"/>
                </a:lnTo>
                <a:lnTo>
                  <a:pt x="260" y="500"/>
                </a:lnTo>
                <a:lnTo>
                  <a:pt x="254" y="507"/>
                </a:lnTo>
                <a:lnTo>
                  <a:pt x="250" y="511"/>
                </a:lnTo>
                <a:lnTo>
                  <a:pt x="245" y="515"/>
                </a:lnTo>
                <a:lnTo>
                  <a:pt x="239" y="518"/>
                </a:lnTo>
                <a:lnTo>
                  <a:pt x="234" y="519"/>
                </a:lnTo>
                <a:lnTo>
                  <a:pt x="230" y="521"/>
                </a:lnTo>
                <a:lnTo>
                  <a:pt x="224" y="519"/>
                </a:lnTo>
                <a:lnTo>
                  <a:pt x="219" y="518"/>
                </a:lnTo>
                <a:lnTo>
                  <a:pt x="213" y="515"/>
                </a:lnTo>
                <a:lnTo>
                  <a:pt x="208" y="511"/>
                </a:lnTo>
                <a:lnTo>
                  <a:pt x="203" y="507"/>
                </a:lnTo>
                <a:lnTo>
                  <a:pt x="198" y="500"/>
                </a:lnTo>
                <a:lnTo>
                  <a:pt x="190" y="483"/>
                </a:lnTo>
                <a:lnTo>
                  <a:pt x="190" y="483"/>
                </a:lnTo>
                <a:lnTo>
                  <a:pt x="186" y="475"/>
                </a:lnTo>
                <a:lnTo>
                  <a:pt x="180" y="467"/>
                </a:lnTo>
                <a:lnTo>
                  <a:pt x="175" y="459"/>
                </a:lnTo>
                <a:lnTo>
                  <a:pt x="168" y="450"/>
                </a:lnTo>
                <a:lnTo>
                  <a:pt x="151" y="437"/>
                </a:lnTo>
                <a:lnTo>
                  <a:pt x="135" y="424"/>
                </a:lnTo>
                <a:lnTo>
                  <a:pt x="116" y="415"/>
                </a:lnTo>
                <a:lnTo>
                  <a:pt x="95" y="409"/>
                </a:lnTo>
                <a:lnTo>
                  <a:pt x="85" y="406"/>
                </a:lnTo>
                <a:lnTo>
                  <a:pt x="76" y="405"/>
                </a:lnTo>
                <a:lnTo>
                  <a:pt x="65" y="405"/>
                </a:lnTo>
                <a:lnTo>
                  <a:pt x="55" y="406"/>
                </a:lnTo>
                <a:lnTo>
                  <a:pt x="55" y="406"/>
                </a:lnTo>
                <a:lnTo>
                  <a:pt x="37" y="406"/>
                </a:lnTo>
                <a:lnTo>
                  <a:pt x="29" y="405"/>
                </a:lnTo>
                <a:lnTo>
                  <a:pt x="22" y="403"/>
                </a:lnTo>
                <a:lnTo>
                  <a:pt x="17" y="401"/>
                </a:lnTo>
                <a:lnTo>
                  <a:pt x="11" y="398"/>
                </a:lnTo>
                <a:lnTo>
                  <a:pt x="7" y="395"/>
                </a:lnTo>
                <a:lnTo>
                  <a:pt x="4" y="390"/>
                </a:lnTo>
                <a:lnTo>
                  <a:pt x="1" y="386"/>
                </a:lnTo>
                <a:lnTo>
                  <a:pt x="0" y="380"/>
                </a:lnTo>
                <a:lnTo>
                  <a:pt x="0" y="375"/>
                </a:lnTo>
                <a:lnTo>
                  <a:pt x="1" y="368"/>
                </a:lnTo>
                <a:lnTo>
                  <a:pt x="4" y="361"/>
                </a:lnTo>
                <a:lnTo>
                  <a:pt x="7" y="354"/>
                </a:lnTo>
                <a:lnTo>
                  <a:pt x="17" y="339"/>
                </a:lnTo>
                <a:lnTo>
                  <a:pt x="17" y="339"/>
                </a:lnTo>
                <a:lnTo>
                  <a:pt x="22" y="330"/>
                </a:lnTo>
                <a:lnTo>
                  <a:pt x="26" y="321"/>
                </a:lnTo>
                <a:lnTo>
                  <a:pt x="30" y="311"/>
                </a:lnTo>
                <a:lnTo>
                  <a:pt x="34" y="302"/>
                </a:lnTo>
                <a:lnTo>
                  <a:pt x="39" y="281"/>
                </a:lnTo>
                <a:lnTo>
                  <a:pt x="40" y="260"/>
                </a:lnTo>
                <a:lnTo>
                  <a:pt x="39" y="240"/>
                </a:lnTo>
                <a:lnTo>
                  <a:pt x="34" y="219"/>
                </a:lnTo>
                <a:lnTo>
                  <a:pt x="30" y="209"/>
                </a:lnTo>
                <a:lnTo>
                  <a:pt x="26" y="200"/>
                </a:lnTo>
                <a:lnTo>
                  <a:pt x="22" y="190"/>
                </a:lnTo>
                <a:lnTo>
                  <a:pt x="17" y="182"/>
                </a:lnTo>
                <a:lnTo>
                  <a:pt x="17" y="182"/>
                </a:lnTo>
                <a:lnTo>
                  <a:pt x="7" y="167"/>
                </a:lnTo>
                <a:lnTo>
                  <a:pt x="4" y="160"/>
                </a:lnTo>
                <a:lnTo>
                  <a:pt x="1" y="153"/>
                </a:lnTo>
                <a:lnTo>
                  <a:pt x="0" y="146"/>
                </a:lnTo>
                <a:lnTo>
                  <a:pt x="0" y="140"/>
                </a:lnTo>
                <a:lnTo>
                  <a:pt x="1" y="135"/>
                </a:lnTo>
                <a:lnTo>
                  <a:pt x="4" y="129"/>
                </a:lnTo>
                <a:lnTo>
                  <a:pt x="7" y="125"/>
                </a:lnTo>
                <a:lnTo>
                  <a:pt x="11" y="122"/>
                </a:lnTo>
                <a:lnTo>
                  <a:pt x="17" y="118"/>
                </a:lnTo>
                <a:lnTo>
                  <a:pt x="22" y="117"/>
                </a:lnTo>
                <a:lnTo>
                  <a:pt x="29" y="114"/>
                </a:lnTo>
                <a:lnTo>
                  <a:pt x="37" y="114"/>
                </a:lnTo>
                <a:lnTo>
                  <a:pt x="55" y="114"/>
                </a:lnTo>
                <a:lnTo>
                  <a:pt x="55" y="114"/>
                </a:lnTo>
                <a:lnTo>
                  <a:pt x="65" y="116"/>
                </a:lnTo>
                <a:lnTo>
                  <a:pt x="76" y="114"/>
                </a:lnTo>
                <a:lnTo>
                  <a:pt x="85" y="113"/>
                </a:lnTo>
                <a:lnTo>
                  <a:pt x="95" y="111"/>
                </a:lnTo>
                <a:lnTo>
                  <a:pt x="116" y="105"/>
                </a:lnTo>
                <a:lnTo>
                  <a:pt x="135" y="96"/>
                </a:lnTo>
                <a:lnTo>
                  <a:pt x="151" y="84"/>
                </a:lnTo>
                <a:lnTo>
                  <a:pt x="168" y="70"/>
                </a:lnTo>
                <a:lnTo>
                  <a:pt x="175" y="62"/>
                </a:lnTo>
                <a:lnTo>
                  <a:pt x="180" y="54"/>
                </a:lnTo>
                <a:lnTo>
                  <a:pt x="186" y="45"/>
                </a:lnTo>
                <a:lnTo>
                  <a:pt x="190" y="36"/>
                </a:lnTo>
                <a:lnTo>
                  <a:pt x="190" y="3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88">
            <a:extLst>
              <a:ext uri="{FF2B5EF4-FFF2-40B4-BE49-F238E27FC236}">
                <a16:creationId xmlns:a16="http://schemas.microsoft.com/office/drawing/2014/main" id="{A75B1D7D-6D99-B79D-B320-F01207150DEC}"/>
              </a:ext>
            </a:extLst>
          </p:cNvPr>
          <p:cNvSpPr>
            <a:spLocks/>
          </p:cNvSpPr>
          <p:nvPr/>
        </p:nvSpPr>
        <p:spPr bwMode="auto">
          <a:xfrm>
            <a:off x="755394" y="792459"/>
            <a:ext cx="2549782" cy="2549780"/>
          </a:xfrm>
          <a:custGeom>
            <a:avLst/>
            <a:gdLst>
              <a:gd name="T0" fmla="*/ 251 w 560"/>
              <a:gd name="T1" fmla="*/ 24 h 561"/>
              <a:gd name="T2" fmla="*/ 264 w 560"/>
              <a:gd name="T3" fmla="*/ 7 h 561"/>
              <a:gd name="T4" fmla="*/ 281 w 560"/>
              <a:gd name="T5" fmla="*/ 0 h 561"/>
              <a:gd name="T6" fmla="*/ 296 w 560"/>
              <a:gd name="T7" fmla="*/ 7 h 561"/>
              <a:gd name="T8" fmla="*/ 310 w 560"/>
              <a:gd name="T9" fmla="*/ 24 h 561"/>
              <a:gd name="T10" fmla="*/ 361 w 560"/>
              <a:gd name="T11" fmla="*/ 116 h 561"/>
              <a:gd name="T12" fmla="*/ 377 w 560"/>
              <a:gd name="T13" fmla="*/ 139 h 561"/>
              <a:gd name="T14" fmla="*/ 398 w 560"/>
              <a:gd name="T15" fmla="*/ 163 h 561"/>
              <a:gd name="T16" fmla="*/ 421 w 560"/>
              <a:gd name="T17" fmla="*/ 185 h 561"/>
              <a:gd name="T18" fmla="*/ 446 w 560"/>
              <a:gd name="T19" fmla="*/ 200 h 561"/>
              <a:gd name="T20" fmla="*/ 538 w 560"/>
              <a:gd name="T21" fmla="*/ 251 h 561"/>
              <a:gd name="T22" fmla="*/ 554 w 560"/>
              <a:gd name="T23" fmla="*/ 265 h 561"/>
              <a:gd name="T24" fmla="*/ 560 w 560"/>
              <a:gd name="T25" fmla="*/ 281 h 561"/>
              <a:gd name="T26" fmla="*/ 554 w 560"/>
              <a:gd name="T27" fmla="*/ 296 h 561"/>
              <a:gd name="T28" fmla="*/ 538 w 560"/>
              <a:gd name="T29" fmla="*/ 312 h 561"/>
              <a:gd name="T30" fmla="*/ 446 w 560"/>
              <a:gd name="T31" fmla="*/ 361 h 561"/>
              <a:gd name="T32" fmla="*/ 421 w 560"/>
              <a:gd name="T33" fmla="*/ 378 h 561"/>
              <a:gd name="T34" fmla="*/ 398 w 560"/>
              <a:gd name="T35" fmla="*/ 398 h 561"/>
              <a:gd name="T36" fmla="*/ 377 w 560"/>
              <a:gd name="T37" fmla="*/ 423 h 561"/>
              <a:gd name="T38" fmla="*/ 361 w 560"/>
              <a:gd name="T39" fmla="*/ 447 h 561"/>
              <a:gd name="T40" fmla="*/ 310 w 560"/>
              <a:gd name="T41" fmla="*/ 539 h 561"/>
              <a:gd name="T42" fmla="*/ 296 w 560"/>
              <a:gd name="T43" fmla="*/ 555 h 561"/>
              <a:gd name="T44" fmla="*/ 281 w 560"/>
              <a:gd name="T45" fmla="*/ 561 h 561"/>
              <a:gd name="T46" fmla="*/ 264 w 560"/>
              <a:gd name="T47" fmla="*/ 555 h 561"/>
              <a:gd name="T48" fmla="*/ 251 w 560"/>
              <a:gd name="T49" fmla="*/ 539 h 561"/>
              <a:gd name="T50" fmla="*/ 200 w 560"/>
              <a:gd name="T51" fmla="*/ 447 h 561"/>
              <a:gd name="T52" fmla="*/ 185 w 560"/>
              <a:gd name="T53" fmla="*/ 423 h 561"/>
              <a:gd name="T54" fmla="*/ 163 w 560"/>
              <a:gd name="T55" fmla="*/ 398 h 561"/>
              <a:gd name="T56" fmla="*/ 139 w 560"/>
              <a:gd name="T57" fmla="*/ 378 h 561"/>
              <a:gd name="T58" fmla="*/ 116 w 560"/>
              <a:gd name="T59" fmla="*/ 361 h 561"/>
              <a:gd name="T60" fmla="*/ 24 w 560"/>
              <a:gd name="T61" fmla="*/ 312 h 561"/>
              <a:gd name="T62" fmla="*/ 6 w 560"/>
              <a:gd name="T63" fmla="*/ 296 h 561"/>
              <a:gd name="T64" fmla="*/ 0 w 560"/>
              <a:gd name="T65" fmla="*/ 281 h 561"/>
              <a:gd name="T66" fmla="*/ 6 w 560"/>
              <a:gd name="T67" fmla="*/ 265 h 561"/>
              <a:gd name="T68" fmla="*/ 24 w 560"/>
              <a:gd name="T69" fmla="*/ 251 h 561"/>
              <a:gd name="T70" fmla="*/ 116 w 560"/>
              <a:gd name="T71" fmla="*/ 200 h 561"/>
              <a:gd name="T72" fmla="*/ 139 w 560"/>
              <a:gd name="T73" fmla="*/ 185 h 561"/>
              <a:gd name="T74" fmla="*/ 163 w 560"/>
              <a:gd name="T75" fmla="*/ 163 h 561"/>
              <a:gd name="T76" fmla="*/ 185 w 560"/>
              <a:gd name="T77" fmla="*/ 139 h 561"/>
              <a:gd name="T78" fmla="*/ 200 w 560"/>
              <a:gd name="T79" fmla="*/ 116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0" h="561">
                <a:moveTo>
                  <a:pt x="251" y="24"/>
                </a:moveTo>
                <a:lnTo>
                  <a:pt x="251" y="24"/>
                </a:lnTo>
                <a:lnTo>
                  <a:pt x="257" y="14"/>
                </a:lnTo>
                <a:lnTo>
                  <a:pt x="264" y="7"/>
                </a:lnTo>
                <a:lnTo>
                  <a:pt x="273" y="3"/>
                </a:lnTo>
                <a:lnTo>
                  <a:pt x="281" y="0"/>
                </a:lnTo>
                <a:lnTo>
                  <a:pt x="288" y="3"/>
                </a:lnTo>
                <a:lnTo>
                  <a:pt x="296" y="7"/>
                </a:lnTo>
                <a:lnTo>
                  <a:pt x="304" y="14"/>
                </a:lnTo>
                <a:lnTo>
                  <a:pt x="310" y="24"/>
                </a:lnTo>
                <a:lnTo>
                  <a:pt x="361" y="116"/>
                </a:lnTo>
                <a:lnTo>
                  <a:pt x="361" y="116"/>
                </a:lnTo>
                <a:lnTo>
                  <a:pt x="367" y="127"/>
                </a:lnTo>
                <a:lnTo>
                  <a:pt x="377" y="139"/>
                </a:lnTo>
                <a:lnTo>
                  <a:pt x="387" y="152"/>
                </a:lnTo>
                <a:lnTo>
                  <a:pt x="398" y="163"/>
                </a:lnTo>
                <a:lnTo>
                  <a:pt x="410" y="174"/>
                </a:lnTo>
                <a:lnTo>
                  <a:pt x="421" y="185"/>
                </a:lnTo>
                <a:lnTo>
                  <a:pt x="433" y="193"/>
                </a:lnTo>
                <a:lnTo>
                  <a:pt x="446" y="200"/>
                </a:lnTo>
                <a:lnTo>
                  <a:pt x="538" y="251"/>
                </a:lnTo>
                <a:lnTo>
                  <a:pt x="538" y="251"/>
                </a:lnTo>
                <a:lnTo>
                  <a:pt x="547" y="258"/>
                </a:lnTo>
                <a:lnTo>
                  <a:pt x="554" y="265"/>
                </a:lnTo>
                <a:lnTo>
                  <a:pt x="558" y="273"/>
                </a:lnTo>
                <a:lnTo>
                  <a:pt x="560" y="281"/>
                </a:lnTo>
                <a:lnTo>
                  <a:pt x="558" y="290"/>
                </a:lnTo>
                <a:lnTo>
                  <a:pt x="554" y="296"/>
                </a:lnTo>
                <a:lnTo>
                  <a:pt x="547" y="305"/>
                </a:lnTo>
                <a:lnTo>
                  <a:pt x="538" y="312"/>
                </a:lnTo>
                <a:lnTo>
                  <a:pt x="446" y="361"/>
                </a:lnTo>
                <a:lnTo>
                  <a:pt x="446" y="361"/>
                </a:lnTo>
                <a:lnTo>
                  <a:pt x="433" y="368"/>
                </a:lnTo>
                <a:lnTo>
                  <a:pt x="421" y="378"/>
                </a:lnTo>
                <a:lnTo>
                  <a:pt x="410" y="387"/>
                </a:lnTo>
                <a:lnTo>
                  <a:pt x="398" y="398"/>
                </a:lnTo>
                <a:lnTo>
                  <a:pt x="387" y="411"/>
                </a:lnTo>
                <a:lnTo>
                  <a:pt x="377" y="423"/>
                </a:lnTo>
                <a:lnTo>
                  <a:pt x="367" y="434"/>
                </a:lnTo>
                <a:lnTo>
                  <a:pt x="361" y="447"/>
                </a:lnTo>
                <a:lnTo>
                  <a:pt x="310" y="539"/>
                </a:lnTo>
                <a:lnTo>
                  <a:pt x="310" y="539"/>
                </a:lnTo>
                <a:lnTo>
                  <a:pt x="304" y="548"/>
                </a:lnTo>
                <a:lnTo>
                  <a:pt x="296" y="555"/>
                </a:lnTo>
                <a:lnTo>
                  <a:pt x="288" y="559"/>
                </a:lnTo>
                <a:lnTo>
                  <a:pt x="281" y="561"/>
                </a:lnTo>
                <a:lnTo>
                  <a:pt x="273" y="559"/>
                </a:lnTo>
                <a:lnTo>
                  <a:pt x="264" y="555"/>
                </a:lnTo>
                <a:lnTo>
                  <a:pt x="257" y="548"/>
                </a:lnTo>
                <a:lnTo>
                  <a:pt x="251" y="539"/>
                </a:lnTo>
                <a:lnTo>
                  <a:pt x="200" y="447"/>
                </a:lnTo>
                <a:lnTo>
                  <a:pt x="200" y="447"/>
                </a:lnTo>
                <a:lnTo>
                  <a:pt x="193" y="434"/>
                </a:lnTo>
                <a:lnTo>
                  <a:pt x="185" y="423"/>
                </a:lnTo>
                <a:lnTo>
                  <a:pt x="174" y="411"/>
                </a:lnTo>
                <a:lnTo>
                  <a:pt x="163" y="398"/>
                </a:lnTo>
                <a:lnTo>
                  <a:pt x="152" y="387"/>
                </a:lnTo>
                <a:lnTo>
                  <a:pt x="139" y="378"/>
                </a:lnTo>
                <a:lnTo>
                  <a:pt x="127" y="368"/>
                </a:lnTo>
                <a:lnTo>
                  <a:pt x="116" y="361"/>
                </a:lnTo>
                <a:lnTo>
                  <a:pt x="24" y="312"/>
                </a:lnTo>
                <a:lnTo>
                  <a:pt x="24" y="312"/>
                </a:lnTo>
                <a:lnTo>
                  <a:pt x="13" y="305"/>
                </a:lnTo>
                <a:lnTo>
                  <a:pt x="6" y="296"/>
                </a:lnTo>
                <a:lnTo>
                  <a:pt x="2" y="290"/>
                </a:lnTo>
                <a:lnTo>
                  <a:pt x="0" y="281"/>
                </a:lnTo>
                <a:lnTo>
                  <a:pt x="2" y="273"/>
                </a:lnTo>
                <a:lnTo>
                  <a:pt x="6" y="265"/>
                </a:lnTo>
                <a:lnTo>
                  <a:pt x="13" y="258"/>
                </a:lnTo>
                <a:lnTo>
                  <a:pt x="24" y="251"/>
                </a:lnTo>
                <a:lnTo>
                  <a:pt x="116" y="200"/>
                </a:lnTo>
                <a:lnTo>
                  <a:pt x="116" y="200"/>
                </a:lnTo>
                <a:lnTo>
                  <a:pt x="127" y="193"/>
                </a:lnTo>
                <a:lnTo>
                  <a:pt x="139" y="185"/>
                </a:lnTo>
                <a:lnTo>
                  <a:pt x="152" y="174"/>
                </a:lnTo>
                <a:lnTo>
                  <a:pt x="163" y="163"/>
                </a:lnTo>
                <a:lnTo>
                  <a:pt x="174" y="152"/>
                </a:lnTo>
                <a:lnTo>
                  <a:pt x="185" y="139"/>
                </a:lnTo>
                <a:lnTo>
                  <a:pt x="193" y="127"/>
                </a:lnTo>
                <a:lnTo>
                  <a:pt x="200" y="116"/>
                </a:lnTo>
                <a:lnTo>
                  <a:pt x="251" y="24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" name="Freeform 90">
            <a:extLst>
              <a:ext uri="{FF2B5EF4-FFF2-40B4-BE49-F238E27FC236}">
                <a16:creationId xmlns:a16="http://schemas.microsoft.com/office/drawing/2014/main" id="{5E072FB0-92AA-FA1A-7F09-1AB424F6773E}"/>
              </a:ext>
            </a:extLst>
          </p:cNvPr>
          <p:cNvSpPr>
            <a:spLocks/>
          </p:cNvSpPr>
          <p:nvPr/>
        </p:nvSpPr>
        <p:spPr bwMode="auto">
          <a:xfrm>
            <a:off x="3902610" y="807203"/>
            <a:ext cx="2422292" cy="2322124"/>
          </a:xfrm>
          <a:custGeom>
            <a:avLst/>
            <a:gdLst>
              <a:gd name="T0" fmla="*/ 239 w 533"/>
              <a:gd name="T1" fmla="*/ 22 h 509"/>
              <a:gd name="T2" fmla="*/ 252 w 533"/>
              <a:gd name="T3" fmla="*/ 5 h 509"/>
              <a:gd name="T4" fmla="*/ 267 w 533"/>
              <a:gd name="T5" fmla="*/ 0 h 509"/>
              <a:gd name="T6" fmla="*/ 282 w 533"/>
              <a:gd name="T7" fmla="*/ 5 h 509"/>
              <a:gd name="T8" fmla="*/ 294 w 533"/>
              <a:gd name="T9" fmla="*/ 22 h 509"/>
              <a:gd name="T10" fmla="*/ 330 w 533"/>
              <a:gd name="T11" fmla="*/ 96 h 509"/>
              <a:gd name="T12" fmla="*/ 347 w 533"/>
              <a:gd name="T13" fmla="*/ 118 h 509"/>
              <a:gd name="T14" fmla="*/ 369 w 533"/>
              <a:gd name="T15" fmla="*/ 139 h 509"/>
              <a:gd name="T16" fmla="*/ 393 w 533"/>
              <a:gd name="T17" fmla="*/ 154 h 509"/>
              <a:gd name="T18" fmla="*/ 419 w 533"/>
              <a:gd name="T19" fmla="*/ 161 h 509"/>
              <a:gd name="T20" fmla="*/ 502 w 533"/>
              <a:gd name="T21" fmla="*/ 173 h 509"/>
              <a:gd name="T22" fmla="*/ 522 w 533"/>
              <a:gd name="T23" fmla="*/ 180 h 509"/>
              <a:gd name="T24" fmla="*/ 532 w 533"/>
              <a:gd name="T25" fmla="*/ 193 h 509"/>
              <a:gd name="T26" fmla="*/ 531 w 533"/>
              <a:gd name="T27" fmla="*/ 208 h 509"/>
              <a:gd name="T28" fmla="*/ 518 w 533"/>
              <a:gd name="T29" fmla="*/ 226 h 509"/>
              <a:gd name="T30" fmla="*/ 459 w 533"/>
              <a:gd name="T31" fmla="*/ 284 h 509"/>
              <a:gd name="T32" fmla="*/ 443 w 533"/>
              <a:gd name="T33" fmla="*/ 306 h 509"/>
              <a:gd name="T34" fmla="*/ 432 w 533"/>
              <a:gd name="T35" fmla="*/ 332 h 509"/>
              <a:gd name="T36" fmla="*/ 425 w 533"/>
              <a:gd name="T37" fmla="*/ 361 h 509"/>
              <a:gd name="T38" fmla="*/ 425 w 533"/>
              <a:gd name="T39" fmla="*/ 388 h 509"/>
              <a:gd name="T40" fmla="*/ 440 w 533"/>
              <a:gd name="T41" fmla="*/ 470 h 509"/>
              <a:gd name="T42" fmla="*/ 439 w 533"/>
              <a:gd name="T43" fmla="*/ 492 h 509"/>
              <a:gd name="T44" fmla="*/ 430 w 533"/>
              <a:gd name="T45" fmla="*/ 505 h 509"/>
              <a:gd name="T46" fmla="*/ 415 w 533"/>
              <a:gd name="T47" fmla="*/ 509 h 509"/>
              <a:gd name="T48" fmla="*/ 395 w 533"/>
              <a:gd name="T49" fmla="*/ 503 h 509"/>
              <a:gd name="T50" fmla="*/ 322 w 533"/>
              <a:gd name="T51" fmla="*/ 464 h 509"/>
              <a:gd name="T52" fmla="*/ 296 w 533"/>
              <a:gd name="T53" fmla="*/ 454 h 509"/>
              <a:gd name="T54" fmla="*/ 267 w 533"/>
              <a:gd name="T55" fmla="*/ 452 h 509"/>
              <a:gd name="T56" fmla="*/ 238 w 533"/>
              <a:gd name="T57" fmla="*/ 454 h 509"/>
              <a:gd name="T58" fmla="*/ 212 w 533"/>
              <a:gd name="T59" fmla="*/ 464 h 509"/>
              <a:gd name="T60" fmla="*/ 139 w 533"/>
              <a:gd name="T61" fmla="*/ 503 h 509"/>
              <a:gd name="T62" fmla="*/ 118 w 533"/>
              <a:gd name="T63" fmla="*/ 509 h 509"/>
              <a:gd name="T64" fmla="*/ 103 w 533"/>
              <a:gd name="T65" fmla="*/ 505 h 509"/>
              <a:gd name="T66" fmla="*/ 94 w 533"/>
              <a:gd name="T67" fmla="*/ 492 h 509"/>
              <a:gd name="T68" fmla="*/ 94 w 533"/>
              <a:gd name="T69" fmla="*/ 470 h 509"/>
              <a:gd name="T70" fmla="*/ 107 w 533"/>
              <a:gd name="T71" fmla="*/ 388 h 509"/>
              <a:gd name="T72" fmla="*/ 109 w 533"/>
              <a:gd name="T73" fmla="*/ 361 h 509"/>
              <a:gd name="T74" fmla="*/ 102 w 533"/>
              <a:gd name="T75" fmla="*/ 332 h 509"/>
              <a:gd name="T76" fmla="*/ 91 w 533"/>
              <a:gd name="T77" fmla="*/ 306 h 509"/>
              <a:gd name="T78" fmla="*/ 74 w 533"/>
              <a:gd name="T79" fmla="*/ 284 h 509"/>
              <a:gd name="T80" fmla="*/ 15 w 533"/>
              <a:gd name="T81" fmla="*/ 226 h 509"/>
              <a:gd name="T82" fmla="*/ 3 w 533"/>
              <a:gd name="T83" fmla="*/ 208 h 509"/>
              <a:gd name="T84" fmla="*/ 2 w 533"/>
              <a:gd name="T85" fmla="*/ 193 h 509"/>
              <a:gd name="T86" fmla="*/ 11 w 533"/>
              <a:gd name="T87" fmla="*/ 180 h 509"/>
              <a:gd name="T88" fmla="*/ 32 w 533"/>
              <a:gd name="T89" fmla="*/ 173 h 509"/>
              <a:gd name="T90" fmla="*/ 113 w 533"/>
              <a:gd name="T91" fmla="*/ 161 h 509"/>
              <a:gd name="T92" fmla="*/ 139 w 533"/>
              <a:gd name="T93" fmla="*/ 154 h 509"/>
              <a:gd name="T94" fmla="*/ 165 w 533"/>
              <a:gd name="T95" fmla="*/ 139 h 509"/>
              <a:gd name="T96" fmla="*/ 187 w 533"/>
              <a:gd name="T97" fmla="*/ 118 h 509"/>
              <a:gd name="T98" fmla="*/ 202 w 533"/>
              <a:gd name="T99" fmla="*/ 96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33" h="509">
                <a:moveTo>
                  <a:pt x="239" y="22"/>
                </a:moveTo>
                <a:lnTo>
                  <a:pt x="239" y="22"/>
                </a:lnTo>
                <a:lnTo>
                  <a:pt x="245" y="12"/>
                </a:lnTo>
                <a:lnTo>
                  <a:pt x="252" y="5"/>
                </a:lnTo>
                <a:lnTo>
                  <a:pt x="259" y="1"/>
                </a:lnTo>
                <a:lnTo>
                  <a:pt x="267" y="0"/>
                </a:lnTo>
                <a:lnTo>
                  <a:pt x="274" y="1"/>
                </a:lnTo>
                <a:lnTo>
                  <a:pt x="282" y="5"/>
                </a:lnTo>
                <a:lnTo>
                  <a:pt x="289" y="12"/>
                </a:lnTo>
                <a:lnTo>
                  <a:pt x="294" y="22"/>
                </a:lnTo>
                <a:lnTo>
                  <a:pt x="330" y="96"/>
                </a:lnTo>
                <a:lnTo>
                  <a:pt x="330" y="96"/>
                </a:lnTo>
                <a:lnTo>
                  <a:pt x="337" y="107"/>
                </a:lnTo>
                <a:lnTo>
                  <a:pt x="347" y="118"/>
                </a:lnTo>
                <a:lnTo>
                  <a:pt x="356" y="129"/>
                </a:lnTo>
                <a:lnTo>
                  <a:pt x="369" y="139"/>
                </a:lnTo>
                <a:lnTo>
                  <a:pt x="381" y="147"/>
                </a:lnTo>
                <a:lnTo>
                  <a:pt x="393" y="154"/>
                </a:lnTo>
                <a:lnTo>
                  <a:pt x="407" y="158"/>
                </a:lnTo>
                <a:lnTo>
                  <a:pt x="419" y="161"/>
                </a:lnTo>
                <a:lnTo>
                  <a:pt x="502" y="173"/>
                </a:lnTo>
                <a:lnTo>
                  <a:pt x="502" y="173"/>
                </a:lnTo>
                <a:lnTo>
                  <a:pt x="513" y="176"/>
                </a:lnTo>
                <a:lnTo>
                  <a:pt x="522" y="180"/>
                </a:lnTo>
                <a:lnTo>
                  <a:pt x="528" y="186"/>
                </a:lnTo>
                <a:lnTo>
                  <a:pt x="532" y="193"/>
                </a:lnTo>
                <a:lnTo>
                  <a:pt x="533" y="200"/>
                </a:lnTo>
                <a:lnTo>
                  <a:pt x="531" y="208"/>
                </a:lnTo>
                <a:lnTo>
                  <a:pt x="527" y="217"/>
                </a:lnTo>
                <a:lnTo>
                  <a:pt x="518" y="226"/>
                </a:lnTo>
                <a:lnTo>
                  <a:pt x="459" y="284"/>
                </a:lnTo>
                <a:lnTo>
                  <a:pt x="459" y="284"/>
                </a:lnTo>
                <a:lnTo>
                  <a:pt x="451" y="293"/>
                </a:lnTo>
                <a:lnTo>
                  <a:pt x="443" y="306"/>
                </a:lnTo>
                <a:lnTo>
                  <a:pt x="436" y="318"/>
                </a:lnTo>
                <a:lnTo>
                  <a:pt x="432" y="332"/>
                </a:lnTo>
                <a:lnTo>
                  <a:pt x="428" y="347"/>
                </a:lnTo>
                <a:lnTo>
                  <a:pt x="425" y="361"/>
                </a:lnTo>
                <a:lnTo>
                  <a:pt x="425" y="376"/>
                </a:lnTo>
                <a:lnTo>
                  <a:pt x="425" y="388"/>
                </a:lnTo>
                <a:lnTo>
                  <a:pt x="440" y="470"/>
                </a:lnTo>
                <a:lnTo>
                  <a:pt x="440" y="470"/>
                </a:lnTo>
                <a:lnTo>
                  <a:pt x="440" y="482"/>
                </a:lnTo>
                <a:lnTo>
                  <a:pt x="439" y="492"/>
                </a:lnTo>
                <a:lnTo>
                  <a:pt x="436" y="500"/>
                </a:lnTo>
                <a:lnTo>
                  <a:pt x="430" y="505"/>
                </a:lnTo>
                <a:lnTo>
                  <a:pt x="423" y="508"/>
                </a:lnTo>
                <a:lnTo>
                  <a:pt x="415" y="509"/>
                </a:lnTo>
                <a:lnTo>
                  <a:pt x="406" y="507"/>
                </a:lnTo>
                <a:lnTo>
                  <a:pt x="395" y="503"/>
                </a:lnTo>
                <a:lnTo>
                  <a:pt x="322" y="464"/>
                </a:lnTo>
                <a:lnTo>
                  <a:pt x="322" y="464"/>
                </a:lnTo>
                <a:lnTo>
                  <a:pt x="309" y="459"/>
                </a:lnTo>
                <a:lnTo>
                  <a:pt x="296" y="454"/>
                </a:lnTo>
                <a:lnTo>
                  <a:pt x="282" y="453"/>
                </a:lnTo>
                <a:lnTo>
                  <a:pt x="267" y="452"/>
                </a:lnTo>
                <a:lnTo>
                  <a:pt x="252" y="453"/>
                </a:lnTo>
                <a:lnTo>
                  <a:pt x="238" y="454"/>
                </a:lnTo>
                <a:lnTo>
                  <a:pt x="224" y="459"/>
                </a:lnTo>
                <a:lnTo>
                  <a:pt x="212" y="464"/>
                </a:lnTo>
                <a:lnTo>
                  <a:pt x="139" y="503"/>
                </a:lnTo>
                <a:lnTo>
                  <a:pt x="139" y="503"/>
                </a:lnTo>
                <a:lnTo>
                  <a:pt x="128" y="507"/>
                </a:lnTo>
                <a:lnTo>
                  <a:pt x="118" y="509"/>
                </a:lnTo>
                <a:lnTo>
                  <a:pt x="110" y="508"/>
                </a:lnTo>
                <a:lnTo>
                  <a:pt x="103" y="505"/>
                </a:lnTo>
                <a:lnTo>
                  <a:pt x="98" y="500"/>
                </a:lnTo>
                <a:lnTo>
                  <a:pt x="94" y="492"/>
                </a:lnTo>
                <a:lnTo>
                  <a:pt x="94" y="482"/>
                </a:lnTo>
                <a:lnTo>
                  <a:pt x="94" y="470"/>
                </a:lnTo>
                <a:lnTo>
                  <a:pt x="107" y="388"/>
                </a:lnTo>
                <a:lnTo>
                  <a:pt x="107" y="388"/>
                </a:lnTo>
                <a:lnTo>
                  <a:pt x="109" y="376"/>
                </a:lnTo>
                <a:lnTo>
                  <a:pt x="109" y="361"/>
                </a:lnTo>
                <a:lnTo>
                  <a:pt x="106" y="347"/>
                </a:lnTo>
                <a:lnTo>
                  <a:pt x="102" y="332"/>
                </a:lnTo>
                <a:lnTo>
                  <a:pt x="96" y="318"/>
                </a:lnTo>
                <a:lnTo>
                  <a:pt x="91" y="306"/>
                </a:lnTo>
                <a:lnTo>
                  <a:pt x="83" y="293"/>
                </a:lnTo>
                <a:lnTo>
                  <a:pt x="74" y="284"/>
                </a:lnTo>
                <a:lnTo>
                  <a:pt x="15" y="226"/>
                </a:lnTo>
                <a:lnTo>
                  <a:pt x="15" y="226"/>
                </a:lnTo>
                <a:lnTo>
                  <a:pt x="7" y="217"/>
                </a:lnTo>
                <a:lnTo>
                  <a:pt x="3" y="208"/>
                </a:lnTo>
                <a:lnTo>
                  <a:pt x="0" y="200"/>
                </a:lnTo>
                <a:lnTo>
                  <a:pt x="2" y="193"/>
                </a:lnTo>
                <a:lnTo>
                  <a:pt x="6" y="186"/>
                </a:lnTo>
                <a:lnTo>
                  <a:pt x="11" y="180"/>
                </a:lnTo>
                <a:lnTo>
                  <a:pt x="21" y="176"/>
                </a:lnTo>
                <a:lnTo>
                  <a:pt x="32" y="173"/>
                </a:lnTo>
                <a:lnTo>
                  <a:pt x="113" y="161"/>
                </a:lnTo>
                <a:lnTo>
                  <a:pt x="113" y="161"/>
                </a:lnTo>
                <a:lnTo>
                  <a:pt x="127" y="158"/>
                </a:lnTo>
                <a:lnTo>
                  <a:pt x="139" y="154"/>
                </a:lnTo>
                <a:lnTo>
                  <a:pt x="153" y="147"/>
                </a:lnTo>
                <a:lnTo>
                  <a:pt x="165" y="139"/>
                </a:lnTo>
                <a:lnTo>
                  <a:pt x="176" y="129"/>
                </a:lnTo>
                <a:lnTo>
                  <a:pt x="187" y="118"/>
                </a:lnTo>
                <a:lnTo>
                  <a:pt x="195" y="107"/>
                </a:lnTo>
                <a:lnTo>
                  <a:pt x="202" y="96"/>
                </a:lnTo>
                <a:lnTo>
                  <a:pt x="239" y="2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" name="Freeform 92">
            <a:extLst>
              <a:ext uri="{FF2B5EF4-FFF2-40B4-BE49-F238E27FC236}">
                <a16:creationId xmlns:a16="http://schemas.microsoft.com/office/drawing/2014/main" id="{88C701DA-031E-0534-1F42-400FA700E869}"/>
              </a:ext>
            </a:extLst>
          </p:cNvPr>
          <p:cNvSpPr>
            <a:spLocks/>
          </p:cNvSpPr>
          <p:nvPr/>
        </p:nvSpPr>
        <p:spPr bwMode="auto">
          <a:xfrm>
            <a:off x="7114512" y="697927"/>
            <a:ext cx="2203740" cy="2540678"/>
          </a:xfrm>
          <a:custGeom>
            <a:avLst/>
            <a:gdLst>
              <a:gd name="T0" fmla="*/ 217 w 485"/>
              <a:gd name="T1" fmla="*/ 24 h 557"/>
              <a:gd name="T2" fmla="*/ 229 w 485"/>
              <a:gd name="T3" fmla="*/ 7 h 557"/>
              <a:gd name="T4" fmla="*/ 241 w 485"/>
              <a:gd name="T5" fmla="*/ 0 h 557"/>
              <a:gd name="T6" fmla="*/ 255 w 485"/>
              <a:gd name="T7" fmla="*/ 7 h 557"/>
              <a:gd name="T8" fmla="*/ 267 w 485"/>
              <a:gd name="T9" fmla="*/ 24 h 557"/>
              <a:gd name="T10" fmla="*/ 295 w 485"/>
              <a:gd name="T11" fmla="*/ 86 h 557"/>
              <a:gd name="T12" fmla="*/ 309 w 485"/>
              <a:gd name="T13" fmla="*/ 108 h 557"/>
              <a:gd name="T14" fmla="*/ 331 w 485"/>
              <a:gd name="T15" fmla="*/ 125 h 557"/>
              <a:gd name="T16" fmla="*/ 355 w 485"/>
              <a:gd name="T17" fmla="*/ 135 h 557"/>
              <a:gd name="T18" fmla="*/ 382 w 485"/>
              <a:gd name="T19" fmla="*/ 137 h 557"/>
              <a:gd name="T20" fmla="*/ 450 w 485"/>
              <a:gd name="T21" fmla="*/ 129 h 557"/>
              <a:gd name="T22" fmla="*/ 471 w 485"/>
              <a:gd name="T23" fmla="*/ 130 h 557"/>
              <a:gd name="T24" fmla="*/ 483 w 485"/>
              <a:gd name="T25" fmla="*/ 140 h 557"/>
              <a:gd name="T26" fmla="*/ 485 w 485"/>
              <a:gd name="T27" fmla="*/ 154 h 557"/>
              <a:gd name="T28" fmla="*/ 475 w 485"/>
              <a:gd name="T29" fmla="*/ 173 h 557"/>
              <a:gd name="T30" fmla="*/ 435 w 485"/>
              <a:gd name="T31" fmla="*/ 228 h 557"/>
              <a:gd name="T32" fmla="*/ 423 w 485"/>
              <a:gd name="T33" fmla="*/ 252 h 557"/>
              <a:gd name="T34" fmla="*/ 420 w 485"/>
              <a:gd name="T35" fmla="*/ 279 h 557"/>
              <a:gd name="T36" fmla="*/ 423 w 485"/>
              <a:gd name="T37" fmla="*/ 305 h 557"/>
              <a:gd name="T38" fmla="*/ 435 w 485"/>
              <a:gd name="T39" fmla="*/ 329 h 557"/>
              <a:gd name="T40" fmla="*/ 475 w 485"/>
              <a:gd name="T41" fmla="*/ 385 h 557"/>
              <a:gd name="T42" fmla="*/ 485 w 485"/>
              <a:gd name="T43" fmla="*/ 403 h 557"/>
              <a:gd name="T44" fmla="*/ 483 w 485"/>
              <a:gd name="T45" fmla="*/ 418 h 557"/>
              <a:gd name="T46" fmla="*/ 471 w 485"/>
              <a:gd name="T47" fmla="*/ 427 h 557"/>
              <a:gd name="T48" fmla="*/ 450 w 485"/>
              <a:gd name="T49" fmla="*/ 428 h 557"/>
              <a:gd name="T50" fmla="*/ 382 w 485"/>
              <a:gd name="T51" fmla="*/ 421 h 557"/>
              <a:gd name="T52" fmla="*/ 355 w 485"/>
              <a:gd name="T53" fmla="*/ 422 h 557"/>
              <a:gd name="T54" fmla="*/ 331 w 485"/>
              <a:gd name="T55" fmla="*/ 434 h 557"/>
              <a:gd name="T56" fmla="*/ 309 w 485"/>
              <a:gd name="T57" fmla="*/ 450 h 557"/>
              <a:gd name="T58" fmla="*/ 295 w 485"/>
              <a:gd name="T59" fmla="*/ 472 h 557"/>
              <a:gd name="T60" fmla="*/ 267 w 485"/>
              <a:gd name="T61" fmla="*/ 534 h 557"/>
              <a:gd name="T62" fmla="*/ 255 w 485"/>
              <a:gd name="T63" fmla="*/ 552 h 557"/>
              <a:gd name="T64" fmla="*/ 241 w 485"/>
              <a:gd name="T65" fmla="*/ 557 h 557"/>
              <a:gd name="T66" fmla="*/ 229 w 485"/>
              <a:gd name="T67" fmla="*/ 552 h 557"/>
              <a:gd name="T68" fmla="*/ 217 w 485"/>
              <a:gd name="T69" fmla="*/ 534 h 557"/>
              <a:gd name="T70" fmla="*/ 189 w 485"/>
              <a:gd name="T71" fmla="*/ 472 h 557"/>
              <a:gd name="T72" fmla="*/ 174 w 485"/>
              <a:gd name="T73" fmla="*/ 450 h 557"/>
              <a:gd name="T74" fmla="*/ 153 w 485"/>
              <a:gd name="T75" fmla="*/ 434 h 557"/>
              <a:gd name="T76" fmla="*/ 129 w 485"/>
              <a:gd name="T77" fmla="*/ 422 h 557"/>
              <a:gd name="T78" fmla="*/ 103 w 485"/>
              <a:gd name="T79" fmla="*/ 421 h 557"/>
              <a:gd name="T80" fmla="*/ 34 w 485"/>
              <a:gd name="T81" fmla="*/ 428 h 557"/>
              <a:gd name="T82" fmla="*/ 13 w 485"/>
              <a:gd name="T83" fmla="*/ 427 h 557"/>
              <a:gd name="T84" fmla="*/ 1 w 485"/>
              <a:gd name="T85" fmla="*/ 418 h 557"/>
              <a:gd name="T86" fmla="*/ 0 w 485"/>
              <a:gd name="T87" fmla="*/ 403 h 557"/>
              <a:gd name="T88" fmla="*/ 9 w 485"/>
              <a:gd name="T89" fmla="*/ 385 h 557"/>
              <a:gd name="T90" fmla="*/ 49 w 485"/>
              <a:gd name="T91" fmla="*/ 329 h 557"/>
              <a:gd name="T92" fmla="*/ 60 w 485"/>
              <a:gd name="T93" fmla="*/ 305 h 557"/>
              <a:gd name="T94" fmla="*/ 64 w 485"/>
              <a:gd name="T95" fmla="*/ 279 h 557"/>
              <a:gd name="T96" fmla="*/ 60 w 485"/>
              <a:gd name="T97" fmla="*/ 252 h 557"/>
              <a:gd name="T98" fmla="*/ 49 w 485"/>
              <a:gd name="T99" fmla="*/ 228 h 557"/>
              <a:gd name="T100" fmla="*/ 9 w 485"/>
              <a:gd name="T101" fmla="*/ 173 h 557"/>
              <a:gd name="T102" fmla="*/ 0 w 485"/>
              <a:gd name="T103" fmla="*/ 154 h 557"/>
              <a:gd name="T104" fmla="*/ 1 w 485"/>
              <a:gd name="T105" fmla="*/ 140 h 557"/>
              <a:gd name="T106" fmla="*/ 13 w 485"/>
              <a:gd name="T107" fmla="*/ 130 h 557"/>
              <a:gd name="T108" fmla="*/ 34 w 485"/>
              <a:gd name="T109" fmla="*/ 129 h 557"/>
              <a:gd name="T110" fmla="*/ 103 w 485"/>
              <a:gd name="T111" fmla="*/ 137 h 557"/>
              <a:gd name="T112" fmla="*/ 129 w 485"/>
              <a:gd name="T113" fmla="*/ 135 h 557"/>
              <a:gd name="T114" fmla="*/ 153 w 485"/>
              <a:gd name="T115" fmla="*/ 125 h 557"/>
              <a:gd name="T116" fmla="*/ 174 w 485"/>
              <a:gd name="T117" fmla="*/ 108 h 557"/>
              <a:gd name="T118" fmla="*/ 189 w 485"/>
              <a:gd name="T119" fmla="*/ 8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5" h="557">
                <a:moveTo>
                  <a:pt x="217" y="24"/>
                </a:moveTo>
                <a:lnTo>
                  <a:pt x="217" y="24"/>
                </a:lnTo>
                <a:lnTo>
                  <a:pt x="222" y="13"/>
                </a:lnTo>
                <a:lnTo>
                  <a:pt x="229" y="7"/>
                </a:lnTo>
                <a:lnTo>
                  <a:pt x="234" y="2"/>
                </a:lnTo>
                <a:lnTo>
                  <a:pt x="241" y="0"/>
                </a:lnTo>
                <a:lnTo>
                  <a:pt x="248" y="2"/>
                </a:lnTo>
                <a:lnTo>
                  <a:pt x="255" y="7"/>
                </a:lnTo>
                <a:lnTo>
                  <a:pt x="262" y="13"/>
                </a:lnTo>
                <a:lnTo>
                  <a:pt x="267" y="24"/>
                </a:lnTo>
                <a:lnTo>
                  <a:pt x="295" y="86"/>
                </a:lnTo>
                <a:lnTo>
                  <a:pt x="295" y="86"/>
                </a:lnTo>
                <a:lnTo>
                  <a:pt x="300" y="97"/>
                </a:lnTo>
                <a:lnTo>
                  <a:pt x="309" y="108"/>
                </a:lnTo>
                <a:lnTo>
                  <a:pt x="320" y="118"/>
                </a:lnTo>
                <a:lnTo>
                  <a:pt x="331" y="125"/>
                </a:lnTo>
                <a:lnTo>
                  <a:pt x="343" y="130"/>
                </a:lnTo>
                <a:lnTo>
                  <a:pt x="355" y="135"/>
                </a:lnTo>
                <a:lnTo>
                  <a:pt x="369" y="137"/>
                </a:lnTo>
                <a:lnTo>
                  <a:pt x="382" y="137"/>
                </a:lnTo>
                <a:lnTo>
                  <a:pt x="450" y="129"/>
                </a:lnTo>
                <a:lnTo>
                  <a:pt x="450" y="129"/>
                </a:lnTo>
                <a:lnTo>
                  <a:pt x="461" y="129"/>
                </a:lnTo>
                <a:lnTo>
                  <a:pt x="471" y="130"/>
                </a:lnTo>
                <a:lnTo>
                  <a:pt x="478" y="135"/>
                </a:lnTo>
                <a:lnTo>
                  <a:pt x="483" y="140"/>
                </a:lnTo>
                <a:lnTo>
                  <a:pt x="485" y="147"/>
                </a:lnTo>
                <a:lnTo>
                  <a:pt x="485" y="154"/>
                </a:lnTo>
                <a:lnTo>
                  <a:pt x="480" y="164"/>
                </a:lnTo>
                <a:lnTo>
                  <a:pt x="475" y="173"/>
                </a:lnTo>
                <a:lnTo>
                  <a:pt x="435" y="228"/>
                </a:lnTo>
                <a:lnTo>
                  <a:pt x="435" y="228"/>
                </a:lnTo>
                <a:lnTo>
                  <a:pt x="428" y="239"/>
                </a:lnTo>
                <a:lnTo>
                  <a:pt x="423" y="252"/>
                </a:lnTo>
                <a:lnTo>
                  <a:pt x="420" y="265"/>
                </a:lnTo>
                <a:lnTo>
                  <a:pt x="420" y="279"/>
                </a:lnTo>
                <a:lnTo>
                  <a:pt x="420" y="293"/>
                </a:lnTo>
                <a:lnTo>
                  <a:pt x="423" y="305"/>
                </a:lnTo>
                <a:lnTo>
                  <a:pt x="428" y="318"/>
                </a:lnTo>
                <a:lnTo>
                  <a:pt x="435" y="329"/>
                </a:lnTo>
                <a:lnTo>
                  <a:pt x="475" y="385"/>
                </a:lnTo>
                <a:lnTo>
                  <a:pt x="475" y="385"/>
                </a:lnTo>
                <a:lnTo>
                  <a:pt x="480" y="395"/>
                </a:lnTo>
                <a:lnTo>
                  <a:pt x="485" y="403"/>
                </a:lnTo>
                <a:lnTo>
                  <a:pt x="485" y="411"/>
                </a:lnTo>
                <a:lnTo>
                  <a:pt x="483" y="418"/>
                </a:lnTo>
                <a:lnTo>
                  <a:pt x="478" y="424"/>
                </a:lnTo>
                <a:lnTo>
                  <a:pt x="471" y="427"/>
                </a:lnTo>
                <a:lnTo>
                  <a:pt x="461" y="429"/>
                </a:lnTo>
                <a:lnTo>
                  <a:pt x="450" y="428"/>
                </a:lnTo>
                <a:lnTo>
                  <a:pt x="382" y="421"/>
                </a:lnTo>
                <a:lnTo>
                  <a:pt x="382" y="421"/>
                </a:lnTo>
                <a:lnTo>
                  <a:pt x="369" y="421"/>
                </a:lnTo>
                <a:lnTo>
                  <a:pt x="355" y="422"/>
                </a:lnTo>
                <a:lnTo>
                  <a:pt x="343" y="427"/>
                </a:lnTo>
                <a:lnTo>
                  <a:pt x="331" y="434"/>
                </a:lnTo>
                <a:lnTo>
                  <a:pt x="320" y="440"/>
                </a:lnTo>
                <a:lnTo>
                  <a:pt x="309" y="450"/>
                </a:lnTo>
                <a:lnTo>
                  <a:pt x="300" y="460"/>
                </a:lnTo>
                <a:lnTo>
                  <a:pt x="295" y="472"/>
                </a:lnTo>
                <a:lnTo>
                  <a:pt x="267" y="534"/>
                </a:lnTo>
                <a:lnTo>
                  <a:pt x="267" y="534"/>
                </a:lnTo>
                <a:lnTo>
                  <a:pt x="262" y="545"/>
                </a:lnTo>
                <a:lnTo>
                  <a:pt x="255" y="552"/>
                </a:lnTo>
                <a:lnTo>
                  <a:pt x="248" y="556"/>
                </a:lnTo>
                <a:lnTo>
                  <a:pt x="241" y="557"/>
                </a:lnTo>
                <a:lnTo>
                  <a:pt x="234" y="556"/>
                </a:lnTo>
                <a:lnTo>
                  <a:pt x="229" y="552"/>
                </a:lnTo>
                <a:lnTo>
                  <a:pt x="222" y="545"/>
                </a:lnTo>
                <a:lnTo>
                  <a:pt x="217" y="534"/>
                </a:lnTo>
                <a:lnTo>
                  <a:pt x="189" y="472"/>
                </a:lnTo>
                <a:lnTo>
                  <a:pt x="189" y="472"/>
                </a:lnTo>
                <a:lnTo>
                  <a:pt x="182" y="460"/>
                </a:lnTo>
                <a:lnTo>
                  <a:pt x="174" y="450"/>
                </a:lnTo>
                <a:lnTo>
                  <a:pt x="164" y="440"/>
                </a:lnTo>
                <a:lnTo>
                  <a:pt x="153" y="434"/>
                </a:lnTo>
                <a:lnTo>
                  <a:pt x="141" y="427"/>
                </a:lnTo>
                <a:lnTo>
                  <a:pt x="129" y="422"/>
                </a:lnTo>
                <a:lnTo>
                  <a:pt x="115" y="421"/>
                </a:lnTo>
                <a:lnTo>
                  <a:pt x="103" y="421"/>
                </a:lnTo>
                <a:lnTo>
                  <a:pt x="34" y="428"/>
                </a:lnTo>
                <a:lnTo>
                  <a:pt x="34" y="428"/>
                </a:lnTo>
                <a:lnTo>
                  <a:pt x="23" y="429"/>
                </a:lnTo>
                <a:lnTo>
                  <a:pt x="13" y="427"/>
                </a:lnTo>
                <a:lnTo>
                  <a:pt x="6" y="424"/>
                </a:lnTo>
                <a:lnTo>
                  <a:pt x="1" y="418"/>
                </a:lnTo>
                <a:lnTo>
                  <a:pt x="0" y="411"/>
                </a:lnTo>
                <a:lnTo>
                  <a:pt x="0" y="403"/>
                </a:lnTo>
                <a:lnTo>
                  <a:pt x="2" y="395"/>
                </a:lnTo>
                <a:lnTo>
                  <a:pt x="9" y="385"/>
                </a:lnTo>
                <a:lnTo>
                  <a:pt x="49" y="329"/>
                </a:lnTo>
                <a:lnTo>
                  <a:pt x="49" y="329"/>
                </a:lnTo>
                <a:lnTo>
                  <a:pt x="56" y="318"/>
                </a:lnTo>
                <a:lnTo>
                  <a:pt x="60" y="305"/>
                </a:lnTo>
                <a:lnTo>
                  <a:pt x="64" y="293"/>
                </a:lnTo>
                <a:lnTo>
                  <a:pt x="64" y="279"/>
                </a:lnTo>
                <a:lnTo>
                  <a:pt x="64" y="265"/>
                </a:lnTo>
                <a:lnTo>
                  <a:pt x="60" y="252"/>
                </a:lnTo>
                <a:lnTo>
                  <a:pt x="56" y="239"/>
                </a:lnTo>
                <a:lnTo>
                  <a:pt x="49" y="228"/>
                </a:lnTo>
                <a:lnTo>
                  <a:pt x="9" y="173"/>
                </a:lnTo>
                <a:lnTo>
                  <a:pt x="9" y="173"/>
                </a:lnTo>
                <a:lnTo>
                  <a:pt x="2" y="164"/>
                </a:lnTo>
                <a:lnTo>
                  <a:pt x="0" y="154"/>
                </a:lnTo>
                <a:lnTo>
                  <a:pt x="0" y="147"/>
                </a:lnTo>
                <a:lnTo>
                  <a:pt x="1" y="140"/>
                </a:lnTo>
                <a:lnTo>
                  <a:pt x="6" y="135"/>
                </a:lnTo>
                <a:lnTo>
                  <a:pt x="13" y="130"/>
                </a:lnTo>
                <a:lnTo>
                  <a:pt x="23" y="129"/>
                </a:lnTo>
                <a:lnTo>
                  <a:pt x="34" y="129"/>
                </a:lnTo>
                <a:lnTo>
                  <a:pt x="103" y="137"/>
                </a:lnTo>
                <a:lnTo>
                  <a:pt x="103" y="137"/>
                </a:lnTo>
                <a:lnTo>
                  <a:pt x="115" y="137"/>
                </a:lnTo>
                <a:lnTo>
                  <a:pt x="129" y="135"/>
                </a:lnTo>
                <a:lnTo>
                  <a:pt x="141" y="130"/>
                </a:lnTo>
                <a:lnTo>
                  <a:pt x="153" y="125"/>
                </a:lnTo>
                <a:lnTo>
                  <a:pt x="164" y="118"/>
                </a:lnTo>
                <a:lnTo>
                  <a:pt x="174" y="108"/>
                </a:lnTo>
                <a:lnTo>
                  <a:pt x="182" y="97"/>
                </a:lnTo>
                <a:lnTo>
                  <a:pt x="189" y="86"/>
                </a:lnTo>
                <a:lnTo>
                  <a:pt x="217" y="24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FF0D34-D745-DD94-79AA-5E811EB92089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角丸星形（２）</a:t>
            </a:r>
          </a:p>
        </p:txBody>
      </p:sp>
    </p:spTree>
    <p:extLst>
      <p:ext uri="{BB962C8B-B14F-4D97-AF65-F5344CB8AC3E}">
        <p14:creationId xmlns:p14="http://schemas.microsoft.com/office/powerpoint/2010/main" val="71287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B204E-CB53-4EE8-4C3B-B5C312A5D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 80">
            <a:extLst>
              <a:ext uri="{FF2B5EF4-FFF2-40B4-BE49-F238E27FC236}">
                <a16:creationId xmlns:a16="http://schemas.microsoft.com/office/drawing/2014/main" id="{73FD4BB6-3BD1-BCE8-51A7-A4A11C81A689}"/>
              </a:ext>
            </a:extLst>
          </p:cNvPr>
          <p:cNvSpPr>
            <a:spLocks/>
          </p:cNvSpPr>
          <p:nvPr/>
        </p:nvSpPr>
        <p:spPr bwMode="auto">
          <a:xfrm>
            <a:off x="731289" y="3878584"/>
            <a:ext cx="2507212" cy="2451078"/>
          </a:xfrm>
          <a:custGeom>
            <a:avLst/>
            <a:gdLst>
              <a:gd name="T0" fmla="*/ 263 w 538"/>
              <a:gd name="T1" fmla="*/ 14 h 525"/>
              <a:gd name="T2" fmla="*/ 270 w 538"/>
              <a:gd name="T3" fmla="*/ 0 h 525"/>
              <a:gd name="T4" fmla="*/ 277 w 538"/>
              <a:gd name="T5" fmla="*/ 14 h 525"/>
              <a:gd name="T6" fmla="*/ 295 w 538"/>
              <a:gd name="T7" fmla="*/ 143 h 525"/>
              <a:gd name="T8" fmla="*/ 308 w 538"/>
              <a:gd name="T9" fmla="*/ 172 h 525"/>
              <a:gd name="T10" fmla="*/ 336 w 538"/>
              <a:gd name="T11" fmla="*/ 182 h 525"/>
              <a:gd name="T12" fmla="*/ 459 w 538"/>
              <a:gd name="T13" fmla="*/ 113 h 525"/>
              <a:gd name="T14" fmla="*/ 477 w 538"/>
              <a:gd name="T15" fmla="*/ 105 h 525"/>
              <a:gd name="T16" fmla="*/ 486 w 538"/>
              <a:gd name="T17" fmla="*/ 106 h 525"/>
              <a:gd name="T18" fmla="*/ 470 w 538"/>
              <a:gd name="T19" fmla="*/ 127 h 525"/>
              <a:gd name="T20" fmla="*/ 381 w 538"/>
              <a:gd name="T21" fmla="*/ 223 h 525"/>
              <a:gd name="T22" fmla="*/ 376 w 538"/>
              <a:gd name="T23" fmla="*/ 252 h 525"/>
              <a:gd name="T24" fmla="*/ 393 w 538"/>
              <a:gd name="T25" fmla="*/ 276 h 525"/>
              <a:gd name="T26" fmla="*/ 516 w 538"/>
              <a:gd name="T27" fmla="*/ 324 h 525"/>
              <a:gd name="T28" fmla="*/ 536 w 538"/>
              <a:gd name="T29" fmla="*/ 335 h 525"/>
              <a:gd name="T30" fmla="*/ 531 w 538"/>
              <a:gd name="T31" fmla="*/ 340 h 525"/>
              <a:gd name="T32" fmla="*/ 392 w 538"/>
              <a:gd name="T33" fmla="*/ 329 h 525"/>
              <a:gd name="T34" fmla="*/ 370 w 538"/>
              <a:gd name="T35" fmla="*/ 332 h 525"/>
              <a:gd name="T36" fmla="*/ 350 w 538"/>
              <a:gd name="T37" fmla="*/ 351 h 525"/>
              <a:gd name="T38" fmla="*/ 350 w 538"/>
              <a:gd name="T39" fmla="*/ 384 h 525"/>
              <a:gd name="T40" fmla="*/ 389 w 538"/>
              <a:gd name="T41" fmla="*/ 508 h 525"/>
              <a:gd name="T42" fmla="*/ 389 w 538"/>
              <a:gd name="T43" fmla="*/ 525 h 525"/>
              <a:gd name="T44" fmla="*/ 377 w 538"/>
              <a:gd name="T45" fmla="*/ 515 h 525"/>
              <a:gd name="T46" fmla="*/ 304 w 538"/>
              <a:gd name="T47" fmla="*/ 406 h 525"/>
              <a:gd name="T48" fmla="*/ 279 w 538"/>
              <a:gd name="T49" fmla="*/ 386 h 525"/>
              <a:gd name="T50" fmla="*/ 251 w 538"/>
              <a:gd name="T51" fmla="*/ 390 h 525"/>
              <a:gd name="T52" fmla="*/ 169 w 538"/>
              <a:gd name="T53" fmla="*/ 506 h 525"/>
              <a:gd name="T54" fmla="*/ 157 w 538"/>
              <a:gd name="T55" fmla="*/ 521 h 525"/>
              <a:gd name="T56" fmla="*/ 149 w 538"/>
              <a:gd name="T57" fmla="*/ 522 h 525"/>
              <a:gd name="T58" fmla="*/ 153 w 538"/>
              <a:gd name="T59" fmla="*/ 497 h 525"/>
              <a:gd name="T60" fmla="*/ 193 w 538"/>
              <a:gd name="T61" fmla="*/ 372 h 525"/>
              <a:gd name="T62" fmla="*/ 185 w 538"/>
              <a:gd name="T63" fmla="*/ 343 h 525"/>
              <a:gd name="T64" fmla="*/ 158 w 538"/>
              <a:gd name="T65" fmla="*/ 331 h 525"/>
              <a:gd name="T66" fmla="*/ 28 w 538"/>
              <a:gd name="T67" fmla="*/ 340 h 525"/>
              <a:gd name="T68" fmla="*/ 3 w 538"/>
              <a:gd name="T69" fmla="*/ 339 h 525"/>
              <a:gd name="T70" fmla="*/ 6 w 538"/>
              <a:gd name="T71" fmla="*/ 332 h 525"/>
              <a:gd name="T72" fmla="*/ 135 w 538"/>
              <a:gd name="T73" fmla="*/ 281 h 525"/>
              <a:gd name="T74" fmla="*/ 154 w 538"/>
              <a:gd name="T75" fmla="*/ 269 h 525"/>
              <a:gd name="T76" fmla="*/ 165 w 538"/>
              <a:gd name="T77" fmla="*/ 242 h 525"/>
              <a:gd name="T78" fmla="*/ 150 w 538"/>
              <a:gd name="T79" fmla="*/ 214 h 525"/>
              <a:gd name="T80" fmla="*/ 61 w 538"/>
              <a:gd name="T81" fmla="*/ 119 h 525"/>
              <a:gd name="T82" fmla="*/ 54 w 538"/>
              <a:gd name="T83" fmla="*/ 103 h 525"/>
              <a:gd name="T84" fmla="*/ 69 w 538"/>
              <a:gd name="T85" fmla="*/ 107 h 525"/>
              <a:gd name="T86" fmla="*/ 182 w 538"/>
              <a:gd name="T87" fmla="*/ 174 h 525"/>
              <a:gd name="T88" fmla="*/ 213 w 538"/>
              <a:gd name="T89" fmla="*/ 181 h 525"/>
              <a:gd name="T90" fmla="*/ 237 w 538"/>
              <a:gd name="T91" fmla="*/ 165 h 525"/>
              <a:gd name="T92" fmla="*/ 262 w 538"/>
              <a:gd name="T93" fmla="*/ 25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38" h="525">
                <a:moveTo>
                  <a:pt x="262" y="25"/>
                </a:moveTo>
                <a:lnTo>
                  <a:pt x="262" y="25"/>
                </a:lnTo>
                <a:lnTo>
                  <a:pt x="263" y="14"/>
                </a:lnTo>
                <a:lnTo>
                  <a:pt x="264" y="7"/>
                </a:lnTo>
                <a:lnTo>
                  <a:pt x="267" y="1"/>
                </a:lnTo>
                <a:lnTo>
                  <a:pt x="270" y="0"/>
                </a:lnTo>
                <a:lnTo>
                  <a:pt x="273" y="1"/>
                </a:lnTo>
                <a:lnTo>
                  <a:pt x="274" y="7"/>
                </a:lnTo>
                <a:lnTo>
                  <a:pt x="277" y="14"/>
                </a:lnTo>
                <a:lnTo>
                  <a:pt x="278" y="25"/>
                </a:lnTo>
                <a:lnTo>
                  <a:pt x="295" y="143"/>
                </a:lnTo>
                <a:lnTo>
                  <a:pt x="295" y="143"/>
                </a:lnTo>
                <a:lnTo>
                  <a:pt x="297" y="156"/>
                </a:lnTo>
                <a:lnTo>
                  <a:pt x="303" y="165"/>
                </a:lnTo>
                <a:lnTo>
                  <a:pt x="308" y="172"/>
                </a:lnTo>
                <a:lnTo>
                  <a:pt x="317" y="178"/>
                </a:lnTo>
                <a:lnTo>
                  <a:pt x="326" y="181"/>
                </a:lnTo>
                <a:lnTo>
                  <a:pt x="336" y="182"/>
                </a:lnTo>
                <a:lnTo>
                  <a:pt x="345" y="179"/>
                </a:lnTo>
                <a:lnTo>
                  <a:pt x="356" y="174"/>
                </a:lnTo>
                <a:lnTo>
                  <a:pt x="459" y="113"/>
                </a:lnTo>
                <a:lnTo>
                  <a:pt x="459" y="113"/>
                </a:lnTo>
                <a:lnTo>
                  <a:pt x="469" y="107"/>
                </a:lnTo>
                <a:lnTo>
                  <a:pt x="477" y="105"/>
                </a:lnTo>
                <a:lnTo>
                  <a:pt x="483" y="103"/>
                </a:lnTo>
                <a:lnTo>
                  <a:pt x="484" y="103"/>
                </a:lnTo>
                <a:lnTo>
                  <a:pt x="486" y="106"/>
                </a:lnTo>
                <a:lnTo>
                  <a:pt x="483" y="112"/>
                </a:lnTo>
                <a:lnTo>
                  <a:pt x="477" y="119"/>
                </a:lnTo>
                <a:lnTo>
                  <a:pt x="470" y="127"/>
                </a:lnTo>
                <a:lnTo>
                  <a:pt x="388" y="214"/>
                </a:lnTo>
                <a:lnTo>
                  <a:pt x="388" y="214"/>
                </a:lnTo>
                <a:lnTo>
                  <a:pt x="381" y="223"/>
                </a:lnTo>
                <a:lnTo>
                  <a:pt x="377" y="233"/>
                </a:lnTo>
                <a:lnTo>
                  <a:pt x="374" y="242"/>
                </a:lnTo>
                <a:lnTo>
                  <a:pt x="376" y="252"/>
                </a:lnTo>
                <a:lnTo>
                  <a:pt x="378" y="260"/>
                </a:lnTo>
                <a:lnTo>
                  <a:pt x="384" y="269"/>
                </a:lnTo>
                <a:lnTo>
                  <a:pt x="393" y="276"/>
                </a:lnTo>
                <a:lnTo>
                  <a:pt x="403" y="281"/>
                </a:lnTo>
                <a:lnTo>
                  <a:pt x="516" y="324"/>
                </a:lnTo>
                <a:lnTo>
                  <a:pt x="516" y="324"/>
                </a:lnTo>
                <a:lnTo>
                  <a:pt x="525" y="328"/>
                </a:lnTo>
                <a:lnTo>
                  <a:pt x="532" y="332"/>
                </a:lnTo>
                <a:lnTo>
                  <a:pt x="536" y="335"/>
                </a:lnTo>
                <a:lnTo>
                  <a:pt x="538" y="338"/>
                </a:lnTo>
                <a:lnTo>
                  <a:pt x="536" y="339"/>
                </a:lnTo>
                <a:lnTo>
                  <a:pt x="531" y="340"/>
                </a:lnTo>
                <a:lnTo>
                  <a:pt x="523" y="340"/>
                </a:lnTo>
                <a:lnTo>
                  <a:pt x="512" y="340"/>
                </a:lnTo>
                <a:lnTo>
                  <a:pt x="392" y="329"/>
                </a:lnTo>
                <a:lnTo>
                  <a:pt x="392" y="329"/>
                </a:lnTo>
                <a:lnTo>
                  <a:pt x="381" y="331"/>
                </a:lnTo>
                <a:lnTo>
                  <a:pt x="370" y="332"/>
                </a:lnTo>
                <a:lnTo>
                  <a:pt x="360" y="338"/>
                </a:lnTo>
                <a:lnTo>
                  <a:pt x="354" y="343"/>
                </a:lnTo>
                <a:lnTo>
                  <a:pt x="350" y="351"/>
                </a:lnTo>
                <a:lnTo>
                  <a:pt x="347" y="361"/>
                </a:lnTo>
                <a:lnTo>
                  <a:pt x="347" y="372"/>
                </a:lnTo>
                <a:lnTo>
                  <a:pt x="350" y="384"/>
                </a:lnTo>
                <a:lnTo>
                  <a:pt x="385" y="497"/>
                </a:lnTo>
                <a:lnTo>
                  <a:pt x="385" y="497"/>
                </a:lnTo>
                <a:lnTo>
                  <a:pt x="389" y="508"/>
                </a:lnTo>
                <a:lnTo>
                  <a:pt x="391" y="517"/>
                </a:lnTo>
                <a:lnTo>
                  <a:pt x="391" y="522"/>
                </a:lnTo>
                <a:lnTo>
                  <a:pt x="389" y="525"/>
                </a:lnTo>
                <a:lnTo>
                  <a:pt x="387" y="523"/>
                </a:lnTo>
                <a:lnTo>
                  <a:pt x="382" y="521"/>
                </a:lnTo>
                <a:lnTo>
                  <a:pt x="377" y="515"/>
                </a:lnTo>
                <a:lnTo>
                  <a:pt x="370" y="506"/>
                </a:lnTo>
                <a:lnTo>
                  <a:pt x="304" y="406"/>
                </a:lnTo>
                <a:lnTo>
                  <a:pt x="304" y="406"/>
                </a:lnTo>
                <a:lnTo>
                  <a:pt x="296" y="397"/>
                </a:lnTo>
                <a:lnTo>
                  <a:pt x="288" y="390"/>
                </a:lnTo>
                <a:lnTo>
                  <a:pt x="279" y="386"/>
                </a:lnTo>
                <a:lnTo>
                  <a:pt x="270" y="384"/>
                </a:lnTo>
                <a:lnTo>
                  <a:pt x="260" y="386"/>
                </a:lnTo>
                <a:lnTo>
                  <a:pt x="251" y="390"/>
                </a:lnTo>
                <a:lnTo>
                  <a:pt x="242" y="397"/>
                </a:lnTo>
                <a:lnTo>
                  <a:pt x="235" y="406"/>
                </a:lnTo>
                <a:lnTo>
                  <a:pt x="169" y="506"/>
                </a:lnTo>
                <a:lnTo>
                  <a:pt x="169" y="506"/>
                </a:lnTo>
                <a:lnTo>
                  <a:pt x="163" y="515"/>
                </a:lnTo>
                <a:lnTo>
                  <a:pt x="157" y="521"/>
                </a:lnTo>
                <a:lnTo>
                  <a:pt x="153" y="523"/>
                </a:lnTo>
                <a:lnTo>
                  <a:pt x="150" y="525"/>
                </a:lnTo>
                <a:lnTo>
                  <a:pt x="149" y="522"/>
                </a:lnTo>
                <a:lnTo>
                  <a:pt x="149" y="517"/>
                </a:lnTo>
                <a:lnTo>
                  <a:pt x="150" y="508"/>
                </a:lnTo>
                <a:lnTo>
                  <a:pt x="153" y="497"/>
                </a:lnTo>
                <a:lnTo>
                  <a:pt x="190" y="384"/>
                </a:lnTo>
                <a:lnTo>
                  <a:pt x="190" y="384"/>
                </a:lnTo>
                <a:lnTo>
                  <a:pt x="193" y="372"/>
                </a:lnTo>
                <a:lnTo>
                  <a:pt x="191" y="361"/>
                </a:lnTo>
                <a:lnTo>
                  <a:pt x="190" y="351"/>
                </a:lnTo>
                <a:lnTo>
                  <a:pt x="185" y="343"/>
                </a:lnTo>
                <a:lnTo>
                  <a:pt x="178" y="338"/>
                </a:lnTo>
                <a:lnTo>
                  <a:pt x="169" y="332"/>
                </a:lnTo>
                <a:lnTo>
                  <a:pt x="158" y="331"/>
                </a:lnTo>
                <a:lnTo>
                  <a:pt x="146" y="329"/>
                </a:lnTo>
                <a:lnTo>
                  <a:pt x="28" y="340"/>
                </a:lnTo>
                <a:lnTo>
                  <a:pt x="28" y="340"/>
                </a:lnTo>
                <a:lnTo>
                  <a:pt x="17" y="340"/>
                </a:lnTo>
                <a:lnTo>
                  <a:pt x="9" y="340"/>
                </a:lnTo>
                <a:lnTo>
                  <a:pt x="3" y="339"/>
                </a:lnTo>
                <a:lnTo>
                  <a:pt x="0" y="338"/>
                </a:lnTo>
                <a:lnTo>
                  <a:pt x="2" y="335"/>
                </a:lnTo>
                <a:lnTo>
                  <a:pt x="6" y="332"/>
                </a:lnTo>
                <a:lnTo>
                  <a:pt x="14" y="328"/>
                </a:lnTo>
                <a:lnTo>
                  <a:pt x="24" y="324"/>
                </a:lnTo>
                <a:lnTo>
                  <a:pt x="135" y="281"/>
                </a:lnTo>
                <a:lnTo>
                  <a:pt x="135" y="281"/>
                </a:lnTo>
                <a:lnTo>
                  <a:pt x="146" y="276"/>
                </a:lnTo>
                <a:lnTo>
                  <a:pt x="154" y="269"/>
                </a:lnTo>
                <a:lnTo>
                  <a:pt x="160" y="260"/>
                </a:lnTo>
                <a:lnTo>
                  <a:pt x="164" y="252"/>
                </a:lnTo>
                <a:lnTo>
                  <a:pt x="165" y="242"/>
                </a:lnTo>
                <a:lnTo>
                  <a:pt x="163" y="233"/>
                </a:lnTo>
                <a:lnTo>
                  <a:pt x="158" y="223"/>
                </a:lnTo>
                <a:lnTo>
                  <a:pt x="150" y="214"/>
                </a:lnTo>
                <a:lnTo>
                  <a:pt x="69" y="127"/>
                </a:lnTo>
                <a:lnTo>
                  <a:pt x="69" y="127"/>
                </a:lnTo>
                <a:lnTo>
                  <a:pt x="61" y="119"/>
                </a:lnTo>
                <a:lnTo>
                  <a:pt x="57" y="112"/>
                </a:lnTo>
                <a:lnTo>
                  <a:pt x="54" y="106"/>
                </a:lnTo>
                <a:lnTo>
                  <a:pt x="54" y="103"/>
                </a:lnTo>
                <a:lnTo>
                  <a:pt x="57" y="103"/>
                </a:lnTo>
                <a:lnTo>
                  <a:pt x="62" y="105"/>
                </a:lnTo>
                <a:lnTo>
                  <a:pt x="69" y="107"/>
                </a:lnTo>
                <a:lnTo>
                  <a:pt x="80" y="113"/>
                </a:lnTo>
                <a:lnTo>
                  <a:pt x="182" y="174"/>
                </a:lnTo>
                <a:lnTo>
                  <a:pt x="182" y="174"/>
                </a:lnTo>
                <a:lnTo>
                  <a:pt x="193" y="179"/>
                </a:lnTo>
                <a:lnTo>
                  <a:pt x="204" y="182"/>
                </a:lnTo>
                <a:lnTo>
                  <a:pt x="213" y="181"/>
                </a:lnTo>
                <a:lnTo>
                  <a:pt x="223" y="178"/>
                </a:lnTo>
                <a:lnTo>
                  <a:pt x="230" y="172"/>
                </a:lnTo>
                <a:lnTo>
                  <a:pt x="237" y="165"/>
                </a:lnTo>
                <a:lnTo>
                  <a:pt x="241" y="156"/>
                </a:lnTo>
                <a:lnTo>
                  <a:pt x="245" y="143"/>
                </a:lnTo>
                <a:lnTo>
                  <a:pt x="262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82">
            <a:extLst>
              <a:ext uri="{FF2B5EF4-FFF2-40B4-BE49-F238E27FC236}">
                <a16:creationId xmlns:a16="http://schemas.microsoft.com/office/drawing/2014/main" id="{79CB3458-3621-CBFF-4997-D2F1BA72FCFE}"/>
              </a:ext>
            </a:extLst>
          </p:cNvPr>
          <p:cNvSpPr>
            <a:spLocks/>
          </p:cNvSpPr>
          <p:nvPr/>
        </p:nvSpPr>
        <p:spPr bwMode="auto">
          <a:xfrm>
            <a:off x="3821938" y="3852568"/>
            <a:ext cx="2484314" cy="2484312"/>
          </a:xfrm>
          <a:custGeom>
            <a:avLst/>
            <a:gdLst>
              <a:gd name="T0" fmla="*/ 271 w 551"/>
              <a:gd name="T1" fmla="*/ 7 h 552"/>
              <a:gd name="T2" fmla="*/ 278 w 551"/>
              <a:gd name="T3" fmla="*/ 1 h 552"/>
              <a:gd name="T4" fmla="*/ 298 w 551"/>
              <a:gd name="T5" fmla="*/ 142 h 552"/>
              <a:gd name="T6" fmla="*/ 305 w 551"/>
              <a:gd name="T7" fmla="*/ 163 h 552"/>
              <a:gd name="T8" fmla="*/ 326 w 551"/>
              <a:gd name="T9" fmla="*/ 176 h 552"/>
              <a:gd name="T10" fmla="*/ 355 w 551"/>
              <a:gd name="T11" fmla="*/ 165 h 552"/>
              <a:gd name="T12" fmla="*/ 463 w 551"/>
              <a:gd name="T13" fmla="*/ 83 h 552"/>
              <a:gd name="T14" fmla="*/ 470 w 551"/>
              <a:gd name="T15" fmla="*/ 83 h 552"/>
              <a:gd name="T16" fmla="*/ 386 w 551"/>
              <a:gd name="T17" fmla="*/ 197 h 552"/>
              <a:gd name="T18" fmla="*/ 375 w 551"/>
              <a:gd name="T19" fmla="*/ 216 h 552"/>
              <a:gd name="T20" fmla="*/ 382 w 551"/>
              <a:gd name="T21" fmla="*/ 241 h 552"/>
              <a:gd name="T22" fmla="*/ 410 w 551"/>
              <a:gd name="T23" fmla="*/ 254 h 552"/>
              <a:gd name="T24" fmla="*/ 544 w 551"/>
              <a:gd name="T25" fmla="*/ 271 h 552"/>
              <a:gd name="T26" fmla="*/ 550 w 551"/>
              <a:gd name="T27" fmla="*/ 278 h 552"/>
              <a:gd name="T28" fmla="*/ 410 w 551"/>
              <a:gd name="T29" fmla="*/ 298 h 552"/>
              <a:gd name="T30" fmla="*/ 389 w 551"/>
              <a:gd name="T31" fmla="*/ 304 h 552"/>
              <a:gd name="T32" fmla="*/ 375 w 551"/>
              <a:gd name="T33" fmla="*/ 327 h 552"/>
              <a:gd name="T34" fmla="*/ 386 w 551"/>
              <a:gd name="T35" fmla="*/ 355 h 552"/>
              <a:gd name="T36" fmla="*/ 469 w 551"/>
              <a:gd name="T37" fmla="*/ 464 h 552"/>
              <a:gd name="T38" fmla="*/ 467 w 551"/>
              <a:gd name="T39" fmla="*/ 471 h 552"/>
              <a:gd name="T40" fmla="*/ 355 w 551"/>
              <a:gd name="T41" fmla="*/ 387 h 552"/>
              <a:gd name="T42" fmla="*/ 336 w 551"/>
              <a:gd name="T43" fmla="*/ 376 h 552"/>
              <a:gd name="T44" fmla="*/ 311 w 551"/>
              <a:gd name="T45" fmla="*/ 382 h 552"/>
              <a:gd name="T46" fmla="*/ 298 w 551"/>
              <a:gd name="T47" fmla="*/ 411 h 552"/>
              <a:gd name="T48" fmla="*/ 279 w 551"/>
              <a:gd name="T49" fmla="*/ 546 h 552"/>
              <a:gd name="T50" fmla="*/ 274 w 551"/>
              <a:gd name="T51" fmla="*/ 550 h 552"/>
              <a:gd name="T52" fmla="*/ 253 w 551"/>
              <a:gd name="T53" fmla="*/ 411 h 552"/>
              <a:gd name="T54" fmla="*/ 246 w 551"/>
              <a:gd name="T55" fmla="*/ 388 h 552"/>
              <a:gd name="T56" fmla="*/ 226 w 551"/>
              <a:gd name="T57" fmla="*/ 376 h 552"/>
              <a:gd name="T58" fmla="*/ 197 w 551"/>
              <a:gd name="T59" fmla="*/ 387 h 552"/>
              <a:gd name="T60" fmla="*/ 88 w 551"/>
              <a:gd name="T61" fmla="*/ 470 h 552"/>
              <a:gd name="T62" fmla="*/ 81 w 551"/>
              <a:gd name="T63" fmla="*/ 468 h 552"/>
              <a:gd name="T64" fmla="*/ 165 w 551"/>
              <a:gd name="T65" fmla="*/ 355 h 552"/>
              <a:gd name="T66" fmla="*/ 175 w 551"/>
              <a:gd name="T67" fmla="*/ 335 h 552"/>
              <a:gd name="T68" fmla="*/ 169 w 551"/>
              <a:gd name="T69" fmla="*/ 311 h 552"/>
              <a:gd name="T70" fmla="*/ 142 w 551"/>
              <a:gd name="T71" fmla="*/ 298 h 552"/>
              <a:gd name="T72" fmla="*/ 7 w 551"/>
              <a:gd name="T73" fmla="*/ 280 h 552"/>
              <a:gd name="T74" fmla="*/ 2 w 551"/>
              <a:gd name="T75" fmla="*/ 274 h 552"/>
              <a:gd name="T76" fmla="*/ 142 w 551"/>
              <a:gd name="T77" fmla="*/ 254 h 552"/>
              <a:gd name="T78" fmla="*/ 162 w 551"/>
              <a:gd name="T79" fmla="*/ 247 h 552"/>
              <a:gd name="T80" fmla="*/ 176 w 551"/>
              <a:gd name="T81" fmla="*/ 226 h 552"/>
              <a:gd name="T82" fmla="*/ 165 w 551"/>
              <a:gd name="T83" fmla="*/ 197 h 552"/>
              <a:gd name="T84" fmla="*/ 83 w 551"/>
              <a:gd name="T85" fmla="*/ 88 h 552"/>
              <a:gd name="T86" fmla="*/ 84 w 551"/>
              <a:gd name="T87" fmla="*/ 80 h 552"/>
              <a:gd name="T88" fmla="*/ 197 w 551"/>
              <a:gd name="T89" fmla="*/ 165 h 552"/>
              <a:gd name="T90" fmla="*/ 216 w 551"/>
              <a:gd name="T91" fmla="*/ 175 h 552"/>
              <a:gd name="T92" fmla="*/ 241 w 551"/>
              <a:gd name="T93" fmla="*/ 169 h 552"/>
              <a:gd name="T94" fmla="*/ 253 w 551"/>
              <a:gd name="T95" fmla="*/ 14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1" h="552">
                <a:moveTo>
                  <a:pt x="268" y="25"/>
                </a:moveTo>
                <a:lnTo>
                  <a:pt x="268" y="25"/>
                </a:lnTo>
                <a:lnTo>
                  <a:pt x="271" y="7"/>
                </a:lnTo>
                <a:lnTo>
                  <a:pt x="274" y="1"/>
                </a:lnTo>
                <a:lnTo>
                  <a:pt x="275" y="0"/>
                </a:lnTo>
                <a:lnTo>
                  <a:pt x="278" y="1"/>
                </a:lnTo>
                <a:lnTo>
                  <a:pt x="279" y="7"/>
                </a:lnTo>
                <a:lnTo>
                  <a:pt x="283" y="25"/>
                </a:lnTo>
                <a:lnTo>
                  <a:pt x="298" y="142"/>
                </a:lnTo>
                <a:lnTo>
                  <a:pt x="298" y="142"/>
                </a:lnTo>
                <a:lnTo>
                  <a:pt x="300" y="153"/>
                </a:lnTo>
                <a:lnTo>
                  <a:pt x="305" y="163"/>
                </a:lnTo>
                <a:lnTo>
                  <a:pt x="311" y="169"/>
                </a:lnTo>
                <a:lnTo>
                  <a:pt x="318" y="174"/>
                </a:lnTo>
                <a:lnTo>
                  <a:pt x="326" y="176"/>
                </a:lnTo>
                <a:lnTo>
                  <a:pt x="336" y="175"/>
                </a:lnTo>
                <a:lnTo>
                  <a:pt x="345" y="172"/>
                </a:lnTo>
                <a:lnTo>
                  <a:pt x="355" y="165"/>
                </a:lnTo>
                <a:lnTo>
                  <a:pt x="447" y="94"/>
                </a:lnTo>
                <a:lnTo>
                  <a:pt x="447" y="94"/>
                </a:lnTo>
                <a:lnTo>
                  <a:pt x="463" y="83"/>
                </a:lnTo>
                <a:lnTo>
                  <a:pt x="467" y="80"/>
                </a:lnTo>
                <a:lnTo>
                  <a:pt x="470" y="81"/>
                </a:lnTo>
                <a:lnTo>
                  <a:pt x="470" y="83"/>
                </a:lnTo>
                <a:lnTo>
                  <a:pt x="469" y="88"/>
                </a:lnTo>
                <a:lnTo>
                  <a:pt x="458" y="105"/>
                </a:lnTo>
                <a:lnTo>
                  <a:pt x="386" y="197"/>
                </a:lnTo>
                <a:lnTo>
                  <a:pt x="386" y="197"/>
                </a:lnTo>
                <a:lnTo>
                  <a:pt x="380" y="207"/>
                </a:lnTo>
                <a:lnTo>
                  <a:pt x="375" y="216"/>
                </a:lnTo>
                <a:lnTo>
                  <a:pt x="375" y="226"/>
                </a:lnTo>
                <a:lnTo>
                  <a:pt x="377" y="234"/>
                </a:lnTo>
                <a:lnTo>
                  <a:pt x="382" y="241"/>
                </a:lnTo>
                <a:lnTo>
                  <a:pt x="389" y="247"/>
                </a:lnTo>
                <a:lnTo>
                  <a:pt x="397" y="251"/>
                </a:lnTo>
                <a:lnTo>
                  <a:pt x="410" y="254"/>
                </a:lnTo>
                <a:lnTo>
                  <a:pt x="525" y="269"/>
                </a:lnTo>
                <a:lnTo>
                  <a:pt x="525" y="269"/>
                </a:lnTo>
                <a:lnTo>
                  <a:pt x="544" y="271"/>
                </a:lnTo>
                <a:lnTo>
                  <a:pt x="550" y="274"/>
                </a:lnTo>
                <a:lnTo>
                  <a:pt x="551" y="276"/>
                </a:lnTo>
                <a:lnTo>
                  <a:pt x="550" y="278"/>
                </a:lnTo>
                <a:lnTo>
                  <a:pt x="544" y="280"/>
                </a:lnTo>
                <a:lnTo>
                  <a:pt x="525" y="284"/>
                </a:lnTo>
                <a:lnTo>
                  <a:pt x="410" y="298"/>
                </a:lnTo>
                <a:lnTo>
                  <a:pt x="410" y="298"/>
                </a:lnTo>
                <a:lnTo>
                  <a:pt x="397" y="300"/>
                </a:lnTo>
                <a:lnTo>
                  <a:pt x="389" y="304"/>
                </a:lnTo>
                <a:lnTo>
                  <a:pt x="382" y="311"/>
                </a:lnTo>
                <a:lnTo>
                  <a:pt x="377" y="318"/>
                </a:lnTo>
                <a:lnTo>
                  <a:pt x="375" y="327"/>
                </a:lnTo>
                <a:lnTo>
                  <a:pt x="375" y="335"/>
                </a:lnTo>
                <a:lnTo>
                  <a:pt x="380" y="344"/>
                </a:lnTo>
                <a:lnTo>
                  <a:pt x="386" y="355"/>
                </a:lnTo>
                <a:lnTo>
                  <a:pt x="458" y="448"/>
                </a:lnTo>
                <a:lnTo>
                  <a:pt x="458" y="448"/>
                </a:lnTo>
                <a:lnTo>
                  <a:pt x="469" y="464"/>
                </a:lnTo>
                <a:lnTo>
                  <a:pt x="470" y="468"/>
                </a:lnTo>
                <a:lnTo>
                  <a:pt x="470" y="471"/>
                </a:lnTo>
                <a:lnTo>
                  <a:pt x="467" y="471"/>
                </a:lnTo>
                <a:lnTo>
                  <a:pt x="463" y="470"/>
                </a:lnTo>
                <a:lnTo>
                  <a:pt x="447" y="459"/>
                </a:lnTo>
                <a:lnTo>
                  <a:pt x="355" y="387"/>
                </a:lnTo>
                <a:lnTo>
                  <a:pt x="355" y="387"/>
                </a:lnTo>
                <a:lnTo>
                  <a:pt x="345" y="380"/>
                </a:lnTo>
                <a:lnTo>
                  <a:pt x="336" y="376"/>
                </a:lnTo>
                <a:lnTo>
                  <a:pt x="326" y="376"/>
                </a:lnTo>
                <a:lnTo>
                  <a:pt x="318" y="377"/>
                </a:lnTo>
                <a:lnTo>
                  <a:pt x="311" y="382"/>
                </a:lnTo>
                <a:lnTo>
                  <a:pt x="305" y="388"/>
                </a:lnTo>
                <a:lnTo>
                  <a:pt x="300" y="398"/>
                </a:lnTo>
                <a:lnTo>
                  <a:pt x="298" y="411"/>
                </a:lnTo>
                <a:lnTo>
                  <a:pt x="283" y="526"/>
                </a:lnTo>
                <a:lnTo>
                  <a:pt x="283" y="526"/>
                </a:lnTo>
                <a:lnTo>
                  <a:pt x="279" y="546"/>
                </a:lnTo>
                <a:lnTo>
                  <a:pt x="278" y="550"/>
                </a:lnTo>
                <a:lnTo>
                  <a:pt x="275" y="552"/>
                </a:lnTo>
                <a:lnTo>
                  <a:pt x="274" y="550"/>
                </a:lnTo>
                <a:lnTo>
                  <a:pt x="271" y="546"/>
                </a:lnTo>
                <a:lnTo>
                  <a:pt x="268" y="526"/>
                </a:lnTo>
                <a:lnTo>
                  <a:pt x="253" y="411"/>
                </a:lnTo>
                <a:lnTo>
                  <a:pt x="253" y="411"/>
                </a:lnTo>
                <a:lnTo>
                  <a:pt x="252" y="398"/>
                </a:lnTo>
                <a:lnTo>
                  <a:pt x="246" y="388"/>
                </a:lnTo>
                <a:lnTo>
                  <a:pt x="241" y="382"/>
                </a:lnTo>
                <a:lnTo>
                  <a:pt x="234" y="377"/>
                </a:lnTo>
                <a:lnTo>
                  <a:pt x="226" y="376"/>
                </a:lnTo>
                <a:lnTo>
                  <a:pt x="216" y="376"/>
                </a:lnTo>
                <a:lnTo>
                  <a:pt x="206" y="380"/>
                </a:lnTo>
                <a:lnTo>
                  <a:pt x="197" y="387"/>
                </a:lnTo>
                <a:lnTo>
                  <a:pt x="105" y="459"/>
                </a:lnTo>
                <a:lnTo>
                  <a:pt x="105" y="459"/>
                </a:lnTo>
                <a:lnTo>
                  <a:pt x="88" y="470"/>
                </a:lnTo>
                <a:lnTo>
                  <a:pt x="84" y="471"/>
                </a:lnTo>
                <a:lnTo>
                  <a:pt x="81" y="471"/>
                </a:lnTo>
                <a:lnTo>
                  <a:pt x="81" y="468"/>
                </a:lnTo>
                <a:lnTo>
                  <a:pt x="83" y="464"/>
                </a:lnTo>
                <a:lnTo>
                  <a:pt x="94" y="448"/>
                </a:lnTo>
                <a:lnTo>
                  <a:pt x="165" y="355"/>
                </a:lnTo>
                <a:lnTo>
                  <a:pt x="165" y="355"/>
                </a:lnTo>
                <a:lnTo>
                  <a:pt x="172" y="344"/>
                </a:lnTo>
                <a:lnTo>
                  <a:pt x="175" y="335"/>
                </a:lnTo>
                <a:lnTo>
                  <a:pt x="176" y="327"/>
                </a:lnTo>
                <a:lnTo>
                  <a:pt x="175" y="318"/>
                </a:lnTo>
                <a:lnTo>
                  <a:pt x="169" y="311"/>
                </a:lnTo>
                <a:lnTo>
                  <a:pt x="162" y="304"/>
                </a:lnTo>
                <a:lnTo>
                  <a:pt x="154" y="300"/>
                </a:lnTo>
                <a:lnTo>
                  <a:pt x="142" y="298"/>
                </a:lnTo>
                <a:lnTo>
                  <a:pt x="26" y="284"/>
                </a:lnTo>
                <a:lnTo>
                  <a:pt x="26" y="284"/>
                </a:lnTo>
                <a:lnTo>
                  <a:pt x="7" y="280"/>
                </a:lnTo>
                <a:lnTo>
                  <a:pt x="2" y="278"/>
                </a:lnTo>
                <a:lnTo>
                  <a:pt x="0" y="276"/>
                </a:lnTo>
                <a:lnTo>
                  <a:pt x="2" y="274"/>
                </a:lnTo>
                <a:lnTo>
                  <a:pt x="7" y="271"/>
                </a:lnTo>
                <a:lnTo>
                  <a:pt x="26" y="269"/>
                </a:lnTo>
                <a:lnTo>
                  <a:pt x="142" y="254"/>
                </a:lnTo>
                <a:lnTo>
                  <a:pt x="142" y="254"/>
                </a:lnTo>
                <a:lnTo>
                  <a:pt x="154" y="251"/>
                </a:lnTo>
                <a:lnTo>
                  <a:pt x="162" y="247"/>
                </a:lnTo>
                <a:lnTo>
                  <a:pt x="169" y="241"/>
                </a:lnTo>
                <a:lnTo>
                  <a:pt x="175" y="234"/>
                </a:lnTo>
                <a:lnTo>
                  <a:pt x="176" y="226"/>
                </a:lnTo>
                <a:lnTo>
                  <a:pt x="175" y="216"/>
                </a:lnTo>
                <a:lnTo>
                  <a:pt x="172" y="207"/>
                </a:lnTo>
                <a:lnTo>
                  <a:pt x="165" y="197"/>
                </a:lnTo>
                <a:lnTo>
                  <a:pt x="94" y="105"/>
                </a:lnTo>
                <a:lnTo>
                  <a:pt x="94" y="105"/>
                </a:lnTo>
                <a:lnTo>
                  <a:pt x="83" y="88"/>
                </a:lnTo>
                <a:lnTo>
                  <a:pt x="81" y="83"/>
                </a:lnTo>
                <a:lnTo>
                  <a:pt x="81" y="81"/>
                </a:lnTo>
                <a:lnTo>
                  <a:pt x="84" y="80"/>
                </a:lnTo>
                <a:lnTo>
                  <a:pt x="88" y="83"/>
                </a:lnTo>
                <a:lnTo>
                  <a:pt x="105" y="94"/>
                </a:lnTo>
                <a:lnTo>
                  <a:pt x="197" y="165"/>
                </a:lnTo>
                <a:lnTo>
                  <a:pt x="197" y="165"/>
                </a:lnTo>
                <a:lnTo>
                  <a:pt x="206" y="172"/>
                </a:lnTo>
                <a:lnTo>
                  <a:pt x="216" y="175"/>
                </a:lnTo>
                <a:lnTo>
                  <a:pt x="226" y="176"/>
                </a:lnTo>
                <a:lnTo>
                  <a:pt x="234" y="174"/>
                </a:lnTo>
                <a:lnTo>
                  <a:pt x="241" y="169"/>
                </a:lnTo>
                <a:lnTo>
                  <a:pt x="246" y="163"/>
                </a:lnTo>
                <a:lnTo>
                  <a:pt x="252" y="153"/>
                </a:lnTo>
                <a:lnTo>
                  <a:pt x="253" y="142"/>
                </a:lnTo>
                <a:lnTo>
                  <a:pt x="268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Freeform 124">
            <a:extLst>
              <a:ext uri="{FF2B5EF4-FFF2-40B4-BE49-F238E27FC236}">
                <a16:creationId xmlns:a16="http://schemas.microsoft.com/office/drawing/2014/main" id="{6C5D9A44-B34D-3D7A-C569-DB116275B4A3}"/>
              </a:ext>
            </a:extLst>
          </p:cNvPr>
          <p:cNvSpPr>
            <a:spLocks/>
          </p:cNvSpPr>
          <p:nvPr/>
        </p:nvSpPr>
        <p:spPr bwMode="auto">
          <a:xfrm>
            <a:off x="688654" y="718389"/>
            <a:ext cx="2597472" cy="2542978"/>
          </a:xfrm>
          <a:custGeom>
            <a:avLst/>
            <a:gdLst>
              <a:gd name="T0" fmla="*/ 282 w 571"/>
              <a:gd name="T1" fmla="*/ 13 h 559"/>
              <a:gd name="T2" fmla="*/ 284 w 571"/>
              <a:gd name="T3" fmla="*/ 0 h 559"/>
              <a:gd name="T4" fmla="*/ 287 w 571"/>
              <a:gd name="T5" fmla="*/ 0 h 559"/>
              <a:gd name="T6" fmla="*/ 290 w 571"/>
              <a:gd name="T7" fmla="*/ 13 h 559"/>
              <a:gd name="T8" fmla="*/ 314 w 571"/>
              <a:gd name="T9" fmla="*/ 193 h 559"/>
              <a:gd name="T10" fmla="*/ 319 w 571"/>
              <a:gd name="T11" fmla="*/ 204 h 559"/>
              <a:gd name="T12" fmla="*/ 325 w 571"/>
              <a:gd name="T13" fmla="*/ 210 h 559"/>
              <a:gd name="T14" fmla="*/ 335 w 571"/>
              <a:gd name="T15" fmla="*/ 211 h 559"/>
              <a:gd name="T16" fmla="*/ 346 w 571"/>
              <a:gd name="T17" fmla="*/ 208 h 559"/>
              <a:gd name="T18" fmla="*/ 503 w 571"/>
              <a:gd name="T19" fmla="*/ 114 h 559"/>
              <a:gd name="T20" fmla="*/ 514 w 571"/>
              <a:gd name="T21" fmla="*/ 110 h 559"/>
              <a:gd name="T22" fmla="*/ 515 w 571"/>
              <a:gd name="T23" fmla="*/ 112 h 559"/>
              <a:gd name="T24" fmla="*/ 508 w 571"/>
              <a:gd name="T25" fmla="*/ 121 h 559"/>
              <a:gd name="T26" fmla="*/ 383 w 571"/>
              <a:gd name="T27" fmla="*/ 254 h 559"/>
              <a:gd name="T28" fmla="*/ 376 w 571"/>
              <a:gd name="T29" fmla="*/ 263 h 559"/>
              <a:gd name="T30" fmla="*/ 376 w 571"/>
              <a:gd name="T31" fmla="*/ 273 h 559"/>
              <a:gd name="T32" fmla="*/ 380 w 571"/>
              <a:gd name="T33" fmla="*/ 281 h 559"/>
              <a:gd name="T34" fmla="*/ 390 w 571"/>
              <a:gd name="T35" fmla="*/ 288 h 559"/>
              <a:gd name="T36" fmla="*/ 560 w 571"/>
              <a:gd name="T37" fmla="*/ 353 h 559"/>
              <a:gd name="T38" fmla="*/ 571 w 571"/>
              <a:gd name="T39" fmla="*/ 358 h 559"/>
              <a:gd name="T40" fmla="*/ 570 w 571"/>
              <a:gd name="T41" fmla="*/ 360 h 559"/>
              <a:gd name="T42" fmla="*/ 558 w 571"/>
              <a:gd name="T43" fmla="*/ 361 h 559"/>
              <a:gd name="T44" fmla="*/ 378 w 571"/>
              <a:gd name="T45" fmla="*/ 346 h 559"/>
              <a:gd name="T46" fmla="*/ 367 w 571"/>
              <a:gd name="T47" fmla="*/ 346 h 559"/>
              <a:gd name="T48" fmla="*/ 358 w 571"/>
              <a:gd name="T49" fmla="*/ 353 h 559"/>
              <a:gd name="T50" fmla="*/ 354 w 571"/>
              <a:gd name="T51" fmla="*/ 361 h 559"/>
              <a:gd name="T52" fmla="*/ 356 w 571"/>
              <a:gd name="T53" fmla="*/ 372 h 559"/>
              <a:gd name="T54" fmla="*/ 411 w 571"/>
              <a:gd name="T55" fmla="*/ 546 h 559"/>
              <a:gd name="T56" fmla="*/ 413 w 571"/>
              <a:gd name="T57" fmla="*/ 558 h 559"/>
              <a:gd name="T58" fmla="*/ 411 w 571"/>
              <a:gd name="T59" fmla="*/ 559 h 559"/>
              <a:gd name="T60" fmla="*/ 404 w 571"/>
              <a:gd name="T61" fmla="*/ 550 h 559"/>
              <a:gd name="T62" fmla="*/ 302 w 571"/>
              <a:gd name="T63" fmla="*/ 398 h 559"/>
              <a:gd name="T64" fmla="*/ 295 w 571"/>
              <a:gd name="T65" fmla="*/ 390 h 559"/>
              <a:gd name="T66" fmla="*/ 286 w 571"/>
              <a:gd name="T67" fmla="*/ 387 h 559"/>
              <a:gd name="T68" fmla="*/ 276 w 571"/>
              <a:gd name="T69" fmla="*/ 390 h 559"/>
              <a:gd name="T70" fmla="*/ 268 w 571"/>
              <a:gd name="T71" fmla="*/ 398 h 559"/>
              <a:gd name="T72" fmla="*/ 167 w 571"/>
              <a:gd name="T73" fmla="*/ 550 h 559"/>
              <a:gd name="T74" fmla="*/ 159 w 571"/>
              <a:gd name="T75" fmla="*/ 559 h 559"/>
              <a:gd name="T76" fmla="*/ 158 w 571"/>
              <a:gd name="T77" fmla="*/ 558 h 559"/>
              <a:gd name="T78" fmla="*/ 159 w 571"/>
              <a:gd name="T79" fmla="*/ 546 h 559"/>
              <a:gd name="T80" fmla="*/ 216 w 571"/>
              <a:gd name="T81" fmla="*/ 372 h 559"/>
              <a:gd name="T82" fmla="*/ 217 w 571"/>
              <a:gd name="T83" fmla="*/ 361 h 559"/>
              <a:gd name="T84" fmla="*/ 213 w 571"/>
              <a:gd name="T85" fmla="*/ 353 h 559"/>
              <a:gd name="T86" fmla="*/ 205 w 571"/>
              <a:gd name="T87" fmla="*/ 346 h 559"/>
              <a:gd name="T88" fmla="*/ 194 w 571"/>
              <a:gd name="T89" fmla="*/ 346 h 559"/>
              <a:gd name="T90" fmla="*/ 12 w 571"/>
              <a:gd name="T91" fmla="*/ 361 h 559"/>
              <a:gd name="T92" fmla="*/ 0 w 571"/>
              <a:gd name="T93" fmla="*/ 360 h 559"/>
              <a:gd name="T94" fmla="*/ 0 w 571"/>
              <a:gd name="T95" fmla="*/ 358 h 559"/>
              <a:gd name="T96" fmla="*/ 11 w 571"/>
              <a:gd name="T97" fmla="*/ 353 h 559"/>
              <a:gd name="T98" fmla="*/ 180 w 571"/>
              <a:gd name="T99" fmla="*/ 288 h 559"/>
              <a:gd name="T100" fmla="*/ 189 w 571"/>
              <a:gd name="T101" fmla="*/ 281 h 559"/>
              <a:gd name="T102" fmla="*/ 195 w 571"/>
              <a:gd name="T103" fmla="*/ 273 h 559"/>
              <a:gd name="T104" fmla="*/ 194 w 571"/>
              <a:gd name="T105" fmla="*/ 263 h 559"/>
              <a:gd name="T106" fmla="*/ 188 w 571"/>
              <a:gd name="T107" fmla="*/ 254 h 559"/>
              <a:gd name="T108" fmla="*/ 63 w 571"/>
              <a:gd name="T109" fmla="*/ 121 h 559"/>
              <a:gd name="T110" fmla="*/ 56 w 571"/>
              <a:gd name="T111" fmla="*/ 112 h 559"/>
              <a:gd name="T112" fmla="*/ 58 w 571"/>
              <a:gd name="T113" fmla="*/ 110 h 559"/>
              <a:gd name="T114" fmla="*/ 69 w 571"/>
              <a:gd name="T115" fmla="*/ 114 h 559"/>
              <a:gd name="T116" fmla="*/ 225 w 571"/>
              <a:gd name="T117" fmla="*/ 208 h 559"/>
              <a:gd name="T118" fmla="*/ 236 w 571"/>
              <a:gd name="T119" fmla="*/ 211 h 559"/>
              <a:gd name="T120" fmla="*/ 244 w 571"/>
              <a:gd name="T121" fmla="*/ 210 h 559"/>
              <a:gd name="T122" fmla="*/ 253 w 571"/>
              <a:gd name="T123" fmla="*/ 204 h 559"/>
              <a:gd name="T124" fmla="*/ 255 w 571"/>
              <a:gd name="T125" fmla="*/ 193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1" h="559">
                <a:moveTo>
                  <a:pt x="282" y="13"/>
                </a:moveTo>
                <a:lnTo>
                  <a:pt x="282" y="13"/>
                </a:lnTo>
                <a:lnTo>
                  <a:pt x="283" y="3"/>
                </a:lnTo>
                <a:lnTo>
                  <a:pt x="284" y="0"/>
                </a:lnTo>
                <a:lnTo>
                  <a:pt x="286" y="0"/>
                </a:lnTo>
                <a:lnTo>
                  <a:pt x="287" y="0"/>
                </a:lnTo>
                <a:lnTo>
                  <a:pt x="288" y="3"/>
                </a:lnTo>
                <a:lnTo>
                  <a:pt x="290" y="13"/>
                </a:lnTo>
                <a:lnTo>
                  <a:pt x="314" y="193"/>
                </a:lnTo>
                <a:lnTo>
                  <a:pt x="314" y="193"/>
                </a:lnTo>
                <a:lnTo>
                  <a:pt x="316" y="199"/>
                </a:lnTo>
                <a:lnTo>
                  <a:pt x="319" y="204"/>
                </a:lnTo>
                <a:lnTo>
                  <a:pt x="321" y="207"/>
                </a:lnTo>
                <a:lnTo>
                  <a:pt x="325" y="210"/>
                </a:lnTo>
                <a:lnTo>
                  <a:pt x="331" y="211"/>
                </a:lnTo>
                <a:lnTo>
                  <a:pt x="335" y="211"/>
                </a:lnTo>
                <a:lnTo>
                  <a:pt x="341" y="210"/>
                </a:lnTo>
                <a:lnTo>
                  <a:pt x="346" y="208"/>
                </a:lnTo>
                <a:lnTo>
                  <a:pt x="503" y="114"/>
                </a:lnTo>
                <a:lnTo>
                  <a:pt x="503" y="114"/>
                </a:lnTo>
                <a:lnTo>
                  <a:pt x="511" y="110"/>
                </a:lnTo>
                <a:lnTo>
                  <a:pt x="514" y="110"/>
                </a:lnTo>
                <a:lnTo>
                  <a:pt x="515" y="110"/>
                </a:lnTo>
                <a:lnTo>
                  <a:pt x="515" y="112"/>
                </a:lnTo>
                <a:lnTo>
                  <a:pt x="514" y="114"/>
                </a:lnTo>
                <a:lnTo>
                  <a:pt x="508" y="121"/>
                </a:lnTo>
                <a:lnTo>
                  <a:pt x="383" y="254"/>
                </a:lnTo>
                <a:lnTo>
                  <a:pt x="383" y="254"/>
                </a:lnTo>
                <a:lnTo>
                  <a:pt x="379" y="259"/>
                </a:lnTo>
                <a:lnTo>
                  <a:pt x="376" y="263"/>
                </a:lnTo>
                <a:lnTo>
                  <a:pt x="376" y="269"/>
                </a:lnTo>
                <a:lnTo>
                  <a:pt x="376" y="273"/>
                </a:lnTo>
                <a:lnTo>
                  <a:pt x="378" y="277"/>
                </a:lnTo>
                <a:lnTo>
                  <a:pt x="380" y="281"/>
                </a:lnTo>
                <a:lnTo>
                  <a:pt x="385" y="285"/>
                </a:lnTo>
                <a:lnTo>
                  <a:pt x="390" y="288"/>
                </a:lnTo>
                <a:lnTo>
                  <a:pt x="560" y="353"/>
                </a:lnTo>
                <a:lnTo>
                  <a:pt x="560" y="353"/>
                </a:lnTo>
                <a:lnTo>
                  <a:pt x="569" y="357"/>
                </a:lnTo>
                <a:lnTo>
                  <a:pt x="571" y="358"/>
                </a:lnTo>
                <a:lnTo>
                  <a:pt x="571" y="360"/>
                </a:lnTo>
                <a:lnTo>
                  <a:pt x="570" y="360"/>
                </a:lnTo>
                <a:lnTo>
                  <a:pt x="567" y="361"/>
                </a:lnTo>
                <a:lnTo>
                  <a:pt x="558" y="361"/>
                </a:lnTo>
                <a:lnTo>
                  <a:pt x="378" y="346"/>
                </a:lnTo>
                <a:lnTo>
                  <a:pt x="378" y="346"/>
                </a:lnTo>
                <a:lnTo>
                  <a:pt x="371" y="346"/>
                </a:lnTo>
                <a:lnTo>
                  <a:pt x="367" y="346"/>
                </a:lnTo>
                <a:lnTo>
                  <a:pt x="361" y="349"/>
                </a:lnTo>
                <a:lnTo>
                  <a:pt x="358" y="353"/>
                </a:lnTo>
                <a:lnTo>
                  <a:pt x="356" y="356"/>
                </a:lnTo>
                <a:lnTo>
                  <a:pt x="354" y="361"/>
                </a:lnTo>
                <a:lnTo>
                  <a:pt x="354" y="367"/>
                </a:lnTo>
                <a:lnTo>
                  <a:pt x="356" y="372"/>
                </a:lnTo>
                <a:lnTo>
                  <a:pt x="411" y="546"/>
                </a:lnTo>
                <a:lnTo>
                  <a:pt x="411" y="546"/>
                </a:lnTo>
                <a:lnTo>
                  <a:pt x="413" y="555"/>
                </a:lnTo>
                <a:lnTo>
                  <a:pt x="413" y="558"/>
                </a:lnTo>
                <a:lnTo>
                  <a:pt x="413" y="559"/>
                </a:lnTo>
                <a:lnTo>
                  <a:pt x="411" y="559"/>
                </a:lnTo>
                <a:lnTo>
                  <a:pt x="409" y="557"/>
                </a:lnTo>
                <a:lnTo>
                  <a:pt x="404" y="550"/>
                </a:lnTo>
                <a:lnTo>
                  <a:pt x="302" y="398"/>
                </a:lnTo>
                <a:lnTo>
                  <a:pt x="302" y="398"/>
                </a:lnTo>
                <a:lnTo>
                  <a:pt x="299" y="393"/>
                </a:lnTo>
                <a:lnTo>
                  <a:pt x="295" y="390"/>
                </a:lnTo>
                <a:lnTo>
                  <a:pt x="290" y="389"/>
                </a:lnTo>
                <a:lnTo>
                  <a:pt x="286" y="387"/>
                </a:lnTo>
                <a:lnTo>
                  <a:pt x="280" y="389"/>
                </a:lnTo>
                <a:lnTo>
                  <a:pt x="276" y="390"/>
                </a:lnTo>
                <a:lnTo>
                  <a:pt x="272" y="393"/>
                </a:lnTo>
                <a:lnTo>
                  <a:pt x="268" y="398"/>
                </a:lnTo>
                <a:lnTo>
                  <a:pt x="167" y="550"/>
                </a:lnTo>
                <a:lnTo>
                  <a:pt x="167" y="550"/>
                </a:lnTo>
                <a:lnTo>
                  <a:pt x="162" y="557"/>
                </a:lnTo>
                <a:lnTo>
                  <a:pt x="159" y="559"/>
                </a:lnTo>
                <a:lnTo>
                  <a:pt x="158" y="559"/>
                </a:lnTo>
                <a:lnTo>
                  <a:pt x="158" y="558"/>
                </a:lnTo>
                <a:lnTo>
                  <a:pt x="158" y="555"/>
                </a:lnTo>
                <a:lnTo>
                  <a:pt x="159" y="546"/>
                </a:lnTo>
                <a:lnTo>
                  <a:pt x="216" y="372"/>
                </a:lnTo>
                <a:lnTo>
                  <a:pt x="216" y="372"/>
                </a:lnTo>
                <a:lnTo>
                  <a:pt x="217" y="367"/>
                </a:lnTo>
                <a:lnTo>
                  <a:pt x="217" y="361"/>
                </a:lnTo>
                <a:lnTo>
                  <a:pt x="216" y="356"/>
                </a:lnTo>
                <a:lnTo>
                  <a:pt x="213" y="353"/>
                </a:lnTo>
                <a:lnTo>
                  <a:pt x="209" y="349"/>
                </a:lnTo>
                <a:lnTo>
                  <a:pt x="205" y="346"/>
                </a:lnTo>
                <a:lnTo>
                  <a:pt x="199" y="346"/>
                </a:lnTo>
                <a:lnTo>
                  <a:pt x="194" y="346"/>
                </a:lnTo>
                <a:lnTo>
                  <a:pt x="12" y="361"/>
                </a:lnTo>
                <a:lnTo>
                  <a:pt x="12" y="361"/>
                </a:lnTo>
                <a:lnTo>
                  <a:pt x="3" y="361"/>
                </a:lnTo>
                <a:lnTo>
                  <a:pt x="0" y="360"/>
                </a:lnTo>
                <a:lnTo>
                  <a:pt x="0" y="360"/>
                </a:lnTo>
                <a:lnTo>
                  <a:pt x="0" y="358"/>
                </a:lnTo>
                <a:lnTo>
                  <a:pt x="1" y="357"/>
                </a:lnTo>
                <a:lnTo>
                  <a:pt x="11" y="353"/>
                </a:lnTo>
                <a:lnTo>
                  <a:pt x="180" y="288"/>
                </a:lnTo>
                <a:lnTo>
                  <a:pt x="180" y="288"/>
                </a:lnTo>
                <a:lnTo>
                  <a:pt x="185" y="285"/>
                </a:lnTo>
                <a:lnTo>
                  <a:pt x="189" y="281"/>
                </a:lnTo>
                <a:lnTo>
                  <a:pt x="194" y="277"/>
                </a:lnTo>
                <a:lnTo>
                  <a:pt x="195" y="273"/>
                </a:lnTo>
                <a:lnTo>
                  <a:pt x="195" y="269"/>
                </a:lnTo>
                <a:lnTo>
                  <a:pt x="194" y="263"/>
                </a:lnTo>
                <a:lnTo>
                  <a:pt x="192" y="259"/>
                </a:lnTo>
                <a:lnTo>
                  <a:pt x="188" y="254"/>
                </a:lnTo>
                <a:lnTo>
                  <a:pt x="63" y="121"/>
                </a:lnTo>
                <a:lnTo>
                  <a:pt x="63" y="121"/>
                </a:lnTo>
                <a:lnTo>
                  <a:pt x="58" y="114"/>
                </a:lnTo>
                <a:lnTo>
                  <a:pt x="56" y="112"/>
                </a:lnTo>
                <a:lnTo>
                  <a:pt x="56" y="110"/>
                </a:lnTo>
                <a:lnTo>
                  <a:pt x="58" y="110"/>
                </a:lnTo>
                <a:lnTo>
                  <a:pt x="60" y="110"/>
                </a:lnTo>
                <a:lnTo>
                  <a:pt x="69" y="114"/>
                </a:lnTo>
                <a:lnTo>
                  <a:pt x="225" y="208"/>
                </a:lnTo>
                <a:lnTo>
                  <a:pt x="225" y="208"/>
                </a:lnTo>
                <a:lnTo>
                  <a:pt x="231" y="210"/>
                </a:lnTo>
                <a:lnTo>
                  <a:pt x="236" y="211"/>
                </a:lnTo>
                <a:lnTo>
                  <a:pt x="240" y="211"/>
                </a:lnTo>
                <a:lnTo>
                  <a:pt x="244" y="210"/>
                </a:lnTo>
                <a:lnTo>
                  <a:pt x="249" y="207"/>
                </a:lnTo>
                <a:lnTo>
                  <a:pt x="253" y="204"/>
                </a:lnTo>
                <a:lnTo>
                  <a:pt x="254" y="199"/>
                </a:lnTo>
                <a:lnTo>
                  <a:pt x="255" y="193"/>
                </a:lnTo>
                <a:lnTo>
                  <a:pt x="282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Freeform 126">
            <a:extLst>
              <a:ext uri="{FF2B5EF4-FFF2-40B4-BE49-F238E27FC236}">
                <a16:creationId xmlns:a16="http://schemas.microsoft.com/office/drawing/2014/main" id="{D80CDAA7-3D18-5BEB-2304-AD6A25E6A053}"/>
              </a:ext>
            </a:extLst>
          </p:cNvPr>
          <p:cNvSpPr>
            <a:spLocks/>
          </p:cNvSpPr>
          <p:nvPr/>
        </p:nvSpPr>
        <p:spPr bwMode="auto">
          <a:xfrm>
            <a:off x="3851214" y="772860"/>
            <a:ext cx="2425762" cy="2434036"/>
          </a:xfrm>
          <a:custGeom>
            <a:avLst/>
            <a:gdLst>
              <a:gd name="T0" fmla="*/ 292 w 587"/>
              <a:gd name="T1" fmla="*/ 3 h 588"/>
              <a:gd name="T2" fmla="*/ 294 w 587"/>
              <a:gd name="T3" fmla="*/ 0 h 588"/>
              <a:gd name="T4" fmla="*/ 319 w 587"/>
              <a:gd name="T5" fmla="*/ 190 h 588"/>
              <a:gd name="T6" fmla="*/ 323 w 587"/>
              <a:gd name="T7" fmla="*/ 201 h 588"/>
              <a:gd name="T8" fmla="*/ 334 w 587"/>
              <a:gd name="T9" fmla="*/ 208 h 588"/>
              <a:gd name="T10" fmla="*/ 348 w 587"/>
              <a:gd name="T11" fmla="*/ 203 h 588"/>
              <a:gd name="T12" fmla="*/ 498 w 587"/>
              <a:gd name="T13" fmla="*/ 87 h 588"/>
              <a:gd name="T14" fmla="*/ 502 w 587"/>
              <a:gd name="T15" fmla="*/ 87 h 588"/>
              <a:gd name="T16" fmla="*/ 385 w 587"/>
              <a:gd name="T17" fmla="*/ 240 h 588"/>
              <a:gd name="T18" fmla="*/ 379 w 587"/>
              <a:gd name="T19" fmla="*/ 249 h 588"/>
              <a:gd name="T20" fmla="*/ 382 w 587"/>
              <a:gd name="T21" fmla="*/ 262 h 588"/>
              <a:gd name="T22" fmla="*/ 396 w 587"/>
              <a:gd name="T23" fmla="*/ 267 h 588"/>
              <a:gd name="T24" fmla="*/ 584 w 587"/>
              <a:gd name="T25" fmla="*/ 292 h 588"/>
              <a:gd name="T26" fmla="*/ 586 w 587"/>
              <a:gd name="T27" fmla="*/ 295 h 588"/>
              <a:gd name="T28" fmla="*/ 396 w 587"/>
              <a:gd name="T29" fmla="*/ 320 h 588"/>
              <a:gd name="T30" fmla="*/ 386 w 587"/>
              <a:gd name="T31" fmla="*/ 324 h 588"/>
              <a:gd name="T32" fmla="*/ 379 w 587"/>
              <a:gd name="T33" fmla="*/ 333 h 588"/>
              <a:gd name="T34" fmla="*/ 385 w 587"/>
              <a:gd name="T35" fmla="*/ 349 h 588"/>
              <a:gd name="T36" fmla="*/ 500 w 587"/>
              <a:gd name="T37" fmla="*/ 499 h 588"/>
              <a:gd name="T38" fmla="*/ 500 w 587"/>
              <a:gd name="T39" fmla="*/ 502 h 588"/>
              <a:gd name="T40" fmla="*/ 348 w 587"/>
              <a:gd name="T41" fmla="*/ 386 h 588"/>
              <a:gd name="T42" fmla="*/ 338 w 587"/>
              <a:gd name="T43" fmla="*/ 380 h 588"/>
              <a:gd name="T44" fmla="*/ 326 w 587"/>
              <a:gd name="T45" fmla="*/ 383 h 588"/>
              <a:gd name="T46" fmla="*/ 319 w 587"/>
              <a:gd name="T47" fmla="*/ 397 h 588"/>
              <a:gd name="T48" fmla="*/ 296 w 587"/>
              <a:gd name="T49" fmla="*/ 584 h 588"/>
              <a:gd name="T50" fmla="*/ 293 w 587"/>
              <a:gd name="T51" fmla="*/ 587 h 588"/>
              <a:gd name="T52" fmla="*/ 268 w 587"/>
              <a:gd name="T53" fmla="*/ 397 h 588"/>
              <a:gd name="T54" fmla="*/ 264 w 587"/>
              <a:gd name="T55" fmla="*/ 387 h 588"/>
              <a:gd name="T56" fmla="*/ 253 w 587"/>
              <a:gd name="T57" fmla="*/ 380 h 588"/>
              <a:gd name="T58" fmla="*/ 239 w 587"/>
              <a:gd name="T59" fmla="*/ 386 h 588"/>
              <a:gd name="T60" fmla="*/ 90 w 587"/>
              <a:gd name="T61" fmla="*/ 502 h 588"/>
              <a:gd name="T62" fmla="*/ 85 w 587"/>
              <a:gd name="T63" fmla="*/ 500 h 588"/>
              <a:gd name="T64" fmla="*/ 202 w 587"/>
              <a:gd name="T65" fmla="*/ 349 h 588"/>
              <a:gd name="T66" fmla="*/ 208 w 587"/>
              <a:gd name="T67" fmla="*/ 339 h 588"/>
              <a:gd name="T68" fmla="*/ 205 w 587"/>
              <a:gd name="T69" fmla="*/ 327 h 588"/>
              <a:gd name="T70" fmla="*/ 191 w 587"/>
              <a:gd name="T71" fmla="*/ 320 h 588"/>
              <a:gd name="T72" fmla="*/ 3 w 587"/>
              <a:gd name="T73" fmla="*/ 296 h 588"/>
              <a:gd name="T74" fmla="*/ 0 w 587"/>
              <a:gd name="T75" fmla="*/ 294 h 588"/>
              <a:gd name="T76" fmla="*/ 191 w 587"/>
              <a:gd name="T77" fmla="*/ 267 h 588"/>
              <a:gd name="T78" fmla="*/ 201 w 587"/>
              <a:gd name="T79" fmla="*/ 265 h 588"/>
              <a:gd name="T80" fmla="*/ 208 w 587"/>
              <a:gd name="T81" fmla="*/ 254 h 588"/>
              <a:gd name="T82" fmla="*/ 202 w 587"/>
              <a:gd name="T83" fmla="*/ 240 h 588"/>
              <a:gd name="T84" fmla="*/ 87 w 587"/>
              <a:gd name="T85" fmla="*/ 90 h 588"/>
              <a:gd name="T86" fmla="*/ 87 w 587"/>
              <a:gd name="T87" fmla="*/ 86 h 588"/>
              <a:gd name="T88" fmla="*/ 239 w 587"/>
              <a:gd name="T89" fmla="*/ 203 h 588"/>
              <a:gd name="T90" fmla="*/ 249 w 587"/>
              <a:gd name="T91" fmla="*/ 208 h 588"/>
              <a:gd name="T92" fmla="*/ 261 w 587"/>
              <a:gd name="T93" fmla="*/ 205 h 588"/>
              <a:gd name="T94" fmla="*/ 268 w 587"/>
              <a:gd name="T95" fmla="*/ 19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87" h="588">
                <a:moveTo>
                  <a:pt x="290" y="13"/>
                </a:moveTo>
                <a:lnTo>
                  <a:pt x="290" y="13"/>
                </a:lnTo>
                <a:lnTo>
                  <a:pt x="292" y="3"/>
                </a:lnTo>
                <a:lnTo>
                  <a:pt x="293" y="0"/>
                </a:lnTo>
                <a:lnTo>
                  <a:pt x="293" y="0"/>
                </a:lnTo>
                <a:lnTo>
                  <a:pt x="294" y="0"/>
                </a:lnTo>
                <a:lnTo>
                  <a:pt x="296" y="3"/>
                </a:lnTo>
                <a:lnTo>
                  <a:pt x="297" y="13"/>
                </a:lnTo>
                <a:lnTo>
                  <a:pt x="319" y="190"/>
                </a:lnTo>
                <a:lnTo>
                  <a:pt x="319" y="190"/>
                </a:lnTo>
                <a:lnTo>
                  <a:pt x="320" y="197"/>
                </a:lnTo>
                <a:lnTo>
                  <a:pt x="323" y="201"/>
                </a:lnTo>
                <a:lnTo>
                  <a:pt x="326" y="205"/>
                </a:lnTo>
                <a:lnTo>
                  <a:pt x="330" y="207"/>
                </a:lnTo>
                <a:lnTo>
                  <a:pt x="334" y="208"/>
                </a:lnTo>
                <a:lnTo>
                  <a:pt x="338" y="208"/>
                </a:lnTo>
                <a:lnTo>
                  <a:pt x="342" y="205"/>
                </a:lnTo>
                <a:lnTo>
                  <a:pt x="348" y="203"/>
                </a:lnTo>
                <a:lnTo>
                  <a:pt x="489" y="92"/>
                </a:lnTo>
                <a:lnTo>
                  <a:pt x="489" y="92"/>
                </a:lnTo>
                <a:lnTo>
                  <a:pt x="498" y="87"/>
                </a:lnTo>
                <a:lnTo>
                  <a:pt x="500" y="86"/>
                </a:lnTo>
                <a:lnTo>
                  <a:pt x="500" y="86"/>
                </a:lnTo>
                <a:lnTo>
                  <a:pt x="502" y="87"/>
                </a:lnTo>
                <a:lnTo>
                  <a:pt x="500" y="90"/>
                </a:lnTo>
                <a:lnTo>
                  <a:pt x="495" y="98"/>
                </a:lnTo>
                <a:lnTo>
                  <a:pt x="385" y="240"/>
                </a:lnTo>
                <a:lnTo>
                  <a:pt x="385" y="240"/>
                </a:lnTo>
                <a:lnTo>
                  <a:pt x="381" y="244"/>
                </a:lnTo>
                <a:lnTo>
                  <a:pt x="379" y="249"/>
                </a:lnTo>
                <a:lnTo>
                  <a:pt x="379" y="254"/>
                </a:lnTo>
                <a:lnTo>
                  <a:pt x="381" y="258"/>
                </a:lnTo>
                <a:lnTo>
                  <a:pt x="382" y="262"/>
                </a:lnTo>
                <a:lnTo>
                  <a:pt x="386" y="265"/>
                </a:lnTo>
                <a:lnTo>
                  <a:pt x="390" y="266"/>
                </a:lnTo>
                <a:lnTo>
                  <a:pt x="396" y="267"/>
                </a:lnTo>
                <a:lnTo>
                  <a:pt x="575" y="289"/>
                </a:lnTo>
                <a:lnTo>
                  <a:pt x="575" y="289"/>
                </a:lnTo>
                <a:lnTo>
                  <a:pt x="584" y="292"/>
                </a:lnTo>
                <a:lnTo>
                  <a:pt x="586" y="294"/>
                </a:lnTo>
                <a:lnTo>
                  <a:pt x="587" y="294"/>
                </a:lnTo>
                <a:lnTo>
                  <a:pt x="586" y="295"/>
                </a:lnTo>
                <a:lnTo>
                  <a:pt x="584" y="296"/>
                </a:lnTo>
                <a:lnTo>
                  <a:pt x="575" y="298"/>
                </a:lnTo>
                <a:lnTo>
                  <a:pt x="396" y="320"/>
                </a:lnTo>
                <a:lnTo>
                  <a:pt x="396" y="320"/>
                </a:lnTo>
                <a:lnTo>
                  <a:pt x="390" y="321"/>
                </a:lnTo>
                <a:lnTo>
                  <a:pt x="386" y="324"/>
                </a:lnTo>
                <a:lnTo>
                  <a:pt x="382" y="327"/>
                </a:lnTo>
                <a:lnTo>
                  <a:pt x="381" y="329"/>
                </a:lnTo>
                <a:lnTo>
                  <a:pt x="379" y="333"/>
                </a:lnTo>
                <a:lnTo>
                  <a:pt x="379" y="339"/>
                </a:lnTo>
                <a:lnTo>
                  <a:pt x="381" y="343"/>
                </a:lnTo>
                <a:lnTo>
                  <a:pt x="385" y="349"/>
                </a:lnTo>
                <a:lnTo>
                  <a:pt x="495" y="491"/>
                </a:lnTo>
                <a:lnTo>
                  <a:pt x="495" y="491"/>
                </a:lnTo>
                <a:lnTo>
                  <a:pt x="500" y="499"/>
                </a:lnTo>
                <a:lnTo>
                  <a:pt x="502" y="500"/>
                </a:lnTo>
                <a:lnTo>
                  <a:pt x="500" y="502"/>
                </a:lnTo>
                <a:lnTo>
                  <a:pt x="500" y="502"/>
                </a:lnTo>
                <a:lnTo>
                  <a:pt x="498" y="502"/>
                </a:lnTo>
                <a:lnTo>
                  <a:pt x="489" y="496"/>
                </a:lnTo>
                <a:lnTo>
                  <a:pt x="348" y="386"/>
                </a:lnTo>
                <a:lnTo>
                  <a:pt x="348" y="386"/>
                </a:lnTo>
                <a:lnTo>
                  <a:pt x="342" y="382"/>
                </a:lnTo>
                <a:lnTo>
                  <a:pt x="338" y="380"/>
                </a:lnTo>
                <a:lnTo>
                  <a:pt x="334" y="380"/>
                </a:lnTo>
                <a:lnTo>
                  <a:pt x="330" y="380"/>
                </a:lnTo>
                <a:lnTo>
                  <a:pt x="326" y="383"/>
                </a:lnTo>
                <a:lnTo>
                  <a:pt x="323" y="387"/>
                </a:lnTo>
                <a:lnTo>
                  <a:pt x="320" y="391"/>
                </a:lnTo>
                <a:lnTo>
                  <a:pt x="319" y="397"/>
                </a:lnTo>
                <a:lnTo>
                  <a:pt x="297" y="576"/>
                </a:lnTo>
                <a:lnTo>
                  <a:pt x="297" y="576"/>
                </a:lnTo>
                <a:lnTo>
                  <a:pt x="296" y="584"/>
                </a:lnTo>
                <a:lnTo>
                  <a:pt x="294" y="587"/>
                </a:lnTo>
                <a:lnTo>
                  <a:pt x="293" y="588"/>
                </a:lnTo>
                <a:lnTo>
                  <a:pt x="293" y="587"/>
                </a:lnTo>
                <a:lnTo>
                  <a:pt x="292" y="584"/>
                </a:lnTo>
                <a:lnTo>
                  <a:pt x="290" y="576"/>
                </a:lnTo>
                <a:lnTo>
                  <a:pt x="268" y="397"/>
                </a:lnTo>
                <a:lnTo>
                  <a:pt x="268" y="397"/>
                </a:lnTo>
                <a:lnTo>
                  <a:pt x="267" y="391"/>
                </a:lnTo>
                <a:lnTo>
                  <a:pt x="264" y="387"/>
                </a:lnTo>
                <a:lnTo>
                  <a:pt x="261" y="383"/>
                </a:lnTo>
                <a:lnTo>
                  <a:pt x="257" y="380"/>
                </a:lnTo>
                <a:lnTo>
                  <a:pt x="253" y="380"/>
                </a:lnTo>
                <a:lnTo>
                  <a:pt x="249" y="380"/>
                </a:lnTo>
                <a:lnTo>
                  <a:pt x="245" y="382"/>
                </a:lnTo>
                <a:lnTo>
                  <a:pt x="239" y="386"/>
                </a:lnTo>
                <a:lnTo>
                  <a:pt x="98" y="496"/>
                </a:lnTo>
                <a:lnTo>
                  <a:pt x="98" y="496"/>
                </a:lnTo>
                <a:lnTo>
                  <a:pt x="90" y="502"/>
                </a:lnTo>
                <a:lnTo>
                  <a:pt x="87" y="502"/>
                </a:lnTo>
                <a:lnTo>
                  <a:pt x="85" y="502"/>
                </a:lnTo>
                <a:lnTo>
                  <a:pt x="85" y="500"/>
                </a:lnTo>
                <a:lnTo>
                  <a:pt x="87" y="499"/>
                </a:lnTo>
                <a:lnTo>
                  <a:pt x="92" y="491"/>
                </a:lnTo>
                <a:lnTo>
                  <a:pt x="202" y="349"/>
                </a:lnTo>
                <a:lnTo>
                  <a:pt x="202" y="349"/>
                </a:lnTo>
                <a:lnTo>
                  <a:pt x="206" y="343"/>
                </a:lnTo>
                <a:lnTo>
                  <a:pt x="208" y="339"/>
                </a:lnTo>
                <a:lnTo>
                  <a:pt x="208" y="333"/>
                </a:lnTo>
                <a:lnTo>
                  <a:pt x="206" y="329"/>
                </a:lnTo>
                <a:lnTo>
                  <a:pt x="205" y="327"/>
                </a:lnTo>
                <a:lnTo>
                  <a:pt x="201" y="324"/>
                </a:lnTo>
                <a:lnTo>
                  <a:pt x="197" y="321"/>
                </a:lnTo>
                <a:lnTo>
                  <a:pt x="191" y="320"/>
                </a:lnTo>
                <a:lnTo>
                  <a:pt x="13" y="298"/>
                </a:lnTo>
                <a:lnTo>
                  <a:pt x="13" y="298"/>
                </a:lnTo>
                <a:lnTo>
                  <a:pt x="3" y="296"/>
                </a:lnTo>
                <a:lnTo>
                  <a:pt x="0" y="295"/>
                </a:lnTo>
                <a:lnTo>
                  <a:pt x="0" y="294"/>
                </a:lnTo>
                <a:lnTo>
                  <a:pt x="0" y="294"/>
                </a:lnTo>
                <a:lnTo>
                  <a:pt x="3" y="292"/>
                </a:lnTo>
                <a:lnTo>
                  <a:pt x="13" y="289"/>
                </a:lnTo>
                <a:lnTo>
                  <a:pt x="191" y="267"/>
                </a:lnTo>
                <a:lnTo>
                  <a:pt x="191" y="267"/>
                </a:lnTo>
                <a:lnTo>
                  <a:pt x="197" y="266"/>
                </a:lnTo>
                <a:lnTo>
                  <a:pt x="201" y="265"/>
                </a:lnTo>
                <a:lnTo>
                  <a:pt x="205" y="262"/>
                </a:lnTo>
                <a:lnTo>
                  <a:pt x="206" y="258"/>
                </a:lnTo>
                <a:lnTo>
                  <a:pt x="208" y="254"/>
                </a:lnTo>
                <a:lnTo>
                  <a:pt x="208" y="249"/>
                </a:lnTo>
                <a:lnTo>
                  <a:pt x="206" y="244"/>
                </a:lnTo>
                <a:lnTo>
                  <a:pt x="202" y="240"/>
                </a:lnTo>
                <a:lnTo>
                  <a:pt x="92" y="98"/>
                </a:lnTo>
                <a:lnTo>
                  <a:pt x="92" y="98"/>
                </a:lnTo>
                <a:lnTo>
                  <a:pt x="87" y="90"/>
                </a:lnTo>
                <a:lnTo>
                  <a:pt x="85" y="87"/>
                </a:lnTo>
                <a:lnTo>
                  <a:pt x="85" y="86"/>
                </a:lnTo>
                <a:lnTo>
                  <a:pt x="87" y="86"/>
                </a:lnTo>
                <a:lnTo>
                  <a:pt x="90" y="87"/>
                </a:lnTo>
                <a:lnTo>
                  <a:pt x="98" y="92"/>
                </a:lnTo>
                <a:lnTo>
                  <a:pt x="239" y="203"/>
                </a:lnTo>
                <a:lnTo>
                  <a:pt x="239" y="203"/>
                </a:lnTo>
                <a:lnTo>
                  <a:pt x="245" y="205"/>
                </a:lnTo>
                <a:lnTo>
                  <a:pt x="249" y="208"/>
                </a:lnTo>
                <a:lnTo>
                  <a:pt x="253" y="208"/>
                </a:lnTo>
                <a:lnTo>
                  <a:pt x="257" y="207"/>
                </a:lnTo>
                <a:lnTo>
                  <a:pt x="261" y="205"/>
                </a:lnTo>
                <a:lnTo>
                  <a:pt x="264" y="201"/>
                </a:lnTo>
                <a:lnTo>
                  <a:pt x="267" y="197"/>
                </a:lnTo>
                <a:lnTo>
                  <a:pt x="268" y="190"/>
                </a:lnTo>
                <a:lnTo>
                  <a:pt x="290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Freeform 130">
            <a:extLst>
              <a:ext uri="{FF2B5EF4-FFF2-40B4-BE49-F238E27FC236}">
                <a16:creationId xmlns:a16="http://schemas.microsoft.com/office/drawing/2014/main" id="{7B9DB113-44C9-75EF-6869-96279FFE6493}"/>
              </a:ext>
            </a:extLst>
          </p:cNvPr>
          <p:cNvSpPr>
            <a:spLocks/>
          </p:cNvSpPr>
          <p:nvPr/>
        </p:nvSpPr>
        <p:spPr bwMode="auto">
          <a:xfrm>
            <a:off x="7018223" y="809625"/>
            <a:ext cx="2292398" cy="2415642"/>
          </a:xfrm>
          <a:custGeom>
            <a:avLst/>
            <a:gdLst>
              <a:gd name="T0" fmla="*/ 278 w 558"/>
              <a:gd name="T1" fmla="*/ 4 h 588"/>
              <a:gd name="T2" fmla="*/ 282 w 558"/>
              <a:gd name="T3" fmla="*/ 14 h 588"/>
              <a:gd name="T4" fmla="*/ 301 w 558"/>
              <a:gd name="T5" fmla="*/ 196 h 588"/>
              <a:gd name="T6" fmla="*/ 308 w 558"/>
              <a:gd name="T7" fmla="*/ 204 h 588"/>
              <a:gd name="T8" fmla="*/ 321 w 558"/>
              <a:gd name="T9" fmla="*/ 201 h 588"/>
              <a:gd name="T10" fmla="*/ 442 w 558"/>
              <a:gd name="T11" fmla="*/ 65 h 588"/>
              <a:gd name="T12" fmla="*/ 451 w 558"/>
              <a:gd name="T13" fmla="*/ 61 h 588"/>
              <a:gd name="T14" fmla="*/ 358 w 558"/>
              <a:gd name="T15" fmla="*/ 222 h 588"/>
              <a:gd name="T16" fmla="*/ 355 w 558"/>
              <a:gd name="T17" fmla="*/ 236 h 588"/>
              <a:gd name="T18" fmla="*/ 362 w 558"/>
              <a:gd name="T19" fmla="*/ 243 h 588"/>
              <a:gd name="T20" fmla="*/ 546 w 558"/>
              <a:gd name="T21" fmla="*/ 206 h 588"/>
              <a:gd name="T22" fmla="*/ 558 w 558"/>
              <a:gd name="T23" fmla="*/ 204 h 588"/>
              <a:gd name="T24" fmla="*/ 387 w 558"/>
              <a:gd name="T25" fmla="*/ 283 h 588"/>
              <a:gd name="T26" fmla="*/ 377 w 558"/>
              <a:gd name="T27" fmla="*/ 288 h 588"/>
              <a:gd name="T28" fmla="*/ 376 w 558"/>
              <a:gd name="T29" fmla="*/ 298 h 588"/>
              <a:gd name="T30" fmla="*/ 387 w 558"/>
              <a:gd name="T31" fmla="*/ 307 h 588"/>
              <a:gd name="T32" fmla="*/ 556 w 558"/>
              <a:gd name="T33" fmla="*/ 383 h 588"/>
              <a:gd name="T34" fmla="*/ 546 w 558"/>
              <a:gd name="T35" fmla="*/ 385 h 588"/>
              <a:gd name="T36" fmla="*/ 367 w 558"/>
              <a:gd name="T37" fmla="*/ 347 h 588"/>
              <a:gd name="T38" fmla="*/ 356 w 558"/>
              <a:gd name="T39" fmla="*/ 350 h 588"/>
              <a:gd name="T40" fmla="*/ 356 w 558"/>
              <a:gd name="T41" fmla="*/ 363 h 588"/>
              <a:gd name="T42" fmla="*/ 447 w 558"/>
              <a:gd name="T43" fmla="*/ 521 h 588"/>
              <a:gd name="T44" fmla="*/ 448 w 558"/>
              <a:gd name="T45" fmla="*/ 532 h 588"/>
              <a:gd name="T46" fmla="*/ 325 w 558"/>
              <a:gd name="T47" fmla="*/ 393 h 588"/>
              <a:gd name="T48" fmla="*/ 312 w 558"/>
              <a:gd name="T49" fmla="*/ 385 h 588"/>
              <a:gd name="T50" fmla="*/ 303 w 558"/>
              <a:gd name="T51" fmla="*/ 390 h 588"/>
              <a:gd name="T52" fmla="*/ 282 w 558"/>
              <a:gd name="T53" fmla="*/ 576 h 588"/>
              <a:gd name="T54" fmla="*/ 279 w 558"/>
              <a:gd name="T55" fmla="*/ 588 h 588"/>
              <a:gd name="T56" fmla="*/ 259 w 558"/>
              <a:gd name="T57" fmla="*/ 400 h 588"/>
              <a:gd name="T58" fmla="*/ 256 w 558"/>
              <a:gd name="T59" fmla="*/ 390 h 588"/>
              <a:gd name="T60" fmla="*/ 246 w 558"/>
              <a:gd name="T61" fmla="*/ 385 h 588"/>
              <a:gd name="T62" fmla="*/ 234 w 558"/>
              <a:gd name="T63" fmla="*/ 393 h 588"/>
              <a:gd name="T64" fmla="*/ 110 w 558"/>
              <a:gd name="T65" fmla="*/ 532 h 588"/>
              <a:gd name="T66" fmla="*/ 112 w 558"/>
              <a:gd name="T67" fmla="*/ 521 h 588"/>
              <a:gd name="T68" fmla="*/ 204 w 558"/>
              <a:gd name="T69" fmla="*/ 363 h 588"/>
              <a:gd name="T70" fmla="*/ 202 w 558"/>
              <a:gd name="T71" fmla="*/ 350 h 588"/>
              <a:gd name="T72" fmla="*/ 191 w 558"/>
              <a:gd name="T73" fmla="*/ 347 h 588"/>
              <a:gd name="T74" fmla="*/ 14 w 558"/>
              <a:gd name="T75" fmla="*/ 385 h 588"/>
              <a:gd name="T76" fmla="*/ 3 w 558"/>
              <a:gd name="T77" fmla="*/ 383 h 588"/>
              <a:gd name="T78" fmla="*/ 174 w 558"/>
              <a:gd name="T79" fmla="*/ 307 h 588"/>
              <a:gd name="T80" fmla="*/ 185 w 558"/>
              <a:gd name="T81" fmla="*/ 298 h 588"/>
              <a:gd name="T82" fmla="*/ 182 w 558"/>
              <a:gd name="T83" fmla="*/ 288 h 588"/>
              <a:gd name="T84" fmla="*/ 11 w 558"/>
              <a:gd name="T85" fmla="*/ 211 h 588"/>
              <a:gd name="T86" fmla="*/ 0 w 558"/>
              <a:gd name="T87" fmla="*/ 204 h 588"/>
              <a:gd name="T88" fmla="*/ 186 w 558"/>
              <a:gd name="T89" fmla="*/ 243 h 588"/>
              <a:gd name="T90" fmla="*/ 197 w 558"/>
              <a:gd name="T91" fmla="*/ 243 h 588"/>
              <a:gd name="T92" fmla="*/ 204 w 558"/>
              <a:gd name="T93" fmla="*/ 236 h 588"/>
              <a:gd name="T94" fmla="*/ 201 w 558"/>
              <a:gd name="T95" fmla="*/ 222 h 588"/>
              <a:gd name="T96" fmla="*/ 108 w 558"/>
              <a:gd name="T97" fmla="*/ 61 h 588"/>
              <a:gd name="T98" fmla="*/ 117 w 558"/>
              <a:gd name="T99" fmla="*/ 65 h 588"/>
              <a:gd name="T100" fmla="*/ 240 w 558"/>
              <a:gd name="T101" fmla="*/ 201 h 588"/>
              <a:gd name="T102" fmla="*/ 251 w 558"/>
              <a:gd name="T103" fmla="*/ 204 h 588"/>
              <a:gd name="T104" fmla="*/ 257 w 558"/>
              <a:gd name="T105" fmla="*/ 19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8" h="588">
                <a:moveTo>
                  <a:pt x="277" y="14"/>
                </a:moveTo>
                <a:lnTo>
                  <a:pt x="277" y="14"/>
                </a:lnTo>
                <a:lnTo>
                  <a:pt x="278" y="4"/>
                </a:lnTo>
                <a:lnTo>
                  <a:pt x="279" y="0"/>
                </a:lnTo>
                <a:lnTo>
                  <a:pt x="281" y="4"/>
                </a:lnTo>
                <a:lnTo>
                  <a:pt x="282" y="14"/>
                </a:lnTo>
                <a:lnTo>
                  <a:pt x="300" y="189"/>
                </a:lnTo>
                <a:lnTo>
                  <a:pt x="300" y="189"/>
                </a:lnTo>
                <a:lnTo>
                  <a:pt x="301" y="196"/>
                </a:lnTo>
                <a:lnTo>
                  <a:pt x="303" y="200"/>
                </a:lnTo>
                <a:lnTo>
                  <a:pt x="305" y="203"/>
                </a:lnTo>
                <a:lnTo>
                  <a:pt x="308" y="204"/>
                </a:lnTo>
                <a:lnTo>
                  <a:pt x="312" y="206"/>
                </a:lnTo>
                <a:lnTo>
                  <a:pt x="316" y="204"/>
                </a:lnTo>
                <a:lnTo>
                  <a:pt x="321" y="201"/>
                </a:lnTo>
                <a:lnTo>
                  <a:pt x="325" y="197"/>
                </a:lnTo>
                <a:lnTo>
                  <a:pt x="442" y="65"/>
                </a:lnTo>
                <a:lnTo>
                  <a:pt x="442" y="65"/>
                </a:lnTo>
                <a:lnTo>
                  <a:pt x="448" y="58"/>
                </a:lnTo>
                <a:lnTo>
                  <a:pt x="453" y="57"/>
                </a:lnTo>
                <a:lnTo>
                  <a:pt x="451" y="61"/>
                </a:lnTo>
                <a:lnTo>
                  <a:pt x="447" y="69"/>
                </a:lnTo>
                <a:lnTo>
                  <a:pt x="358" y="222"/>
                </a:lnTo>
                <a:lnTo>
                  <a:pt x="358" y="222"/>
                </a:lnTo>
                <a:lnTo>
                  <a:pt x="356" y="228"/>
                </a:lnTo>
                <a:lnTo>
                  <a:pt x="355" y="232"/>
                </a:lnTo>
                <a:lnTo>
                  <a:pt x="355" y="236"/>
                </a:lnTo>
                <a:lnTo>
                  <a:pt x="356" y="239"/>
                </a:lnTo>
                <a:lnTo>
                  <a:pt x="359" y="241"/>
                </a:lnTo>
                <a:lnTo>
                  <a:pt x="362" y="243"/>
                </a:lnTo>
                <a:lnTo>
                  <a:pt x="367" y="243"/>
                </a:lnTo>
                <a:lnTo>
                  <a:pt x="373" y="243"/>
                </a:lnTo>
                <a:lnTo>
                  <a:pt x="546" y="206"/>
                </a:lnTo>
                <a:lnTo>
                  <a:pt x="546" y="206"/>
                </a:lnTo>
                <a:lnTo>
                  <a:pt x="556" y="204"/>
                </a:lnTo>
                <a:lnTo>
                  <a:pt x="558" y="204"/>
                </a:lnTo>
                <a:lnTo>
                  <a:pt x="556" y="207"/>
                </a:lnTo>
                <a:lnTo>
                  <a:pt x="547" y="211"/>
                </a:lnTo>
                <a:lnTo>
                  <a:pt x="387" y="283"/>
                </a:lnTo>
                <a:lnTo>
                  <a:pt x="387" y="283"/>
                </a:lnTo>
                <a:lnTo>
                  <a:pt x="381" y="285"/>
                </a:lnTo>
                <a:lnTo>
                  <a:pt x="377" y="288"/>
                </a:lnTo>
                <a:lnTo>
                  <a:pt x="376" y="291"/>
                </a:lnTo>
                <a:lnTo>
                  <a:pt x="374" y="295"/>
                </a:lnTo>
                <a:lnTo>
                  <a:pt x="376" y="298"/>
                </a:lnTo>
                <a:lnTo>
                  <a:pt x="377" y="302"/>
                </a:lnTo>
                <a:lnTo>
                  <a:pt x="381" y="305"/>
                </a:lnTo>
                <a:lnTo>
                  <a:pt x="387" y="307"/>
                </a:lnTo>
                <a:lnTo>
                  <a:pt x="547" y="379"/>
                </a:lnTo>
                <a:lnTo>
                  <a:pt x="547" y="379"/>
                </a:lnTo>
                <a:lnTo>
                  <a:pt x="556" y="383"/>
                </a:lnTo>
                <a:lnTo>
                  <a:pt x="558" y="386"/>
                </a:lnTo>
                <a:lnTo>
                  <a:pt x="556" y="386"/>
                </a:lnTo>
                <a:lnTo>
                  <a:pt x="546" y="385"/>
                </a:lnTo>
                <a:lnTo>
                  <a:pt x="373" y="347"/>
                </a:lnTo>
                <a:lnTo>
                  <a:pt x="373" y="347"/>
                </a:lnTo>
                <a:lnTo>
                  <a:pt x="367" y="347"/>
                </a:lnTo>
                <a:lnTo>
                  <a:pt x="362" y="347"/>
                </a:lnTo>
                <a:lnTo>
                  <a:pt x="359" y="349"/>
                </a:lnTo>
                <a:lnTo>
                  <a:pt x="356" y="350"/>
                </a:lnTo>
                <a:lnTo>
                  <a:pt x="355" y="354"/>
                </a:lnTo>
                <a:lnTo>
                  <a:pt x="355" y="358"/>
                </a:lnTo>
                <a:lnTo>
                  <a:pt x="356" y="363"/>
                </a:lnTo>
                <a:lnTo>
                  <a:pt x="358" y="368"/>
                </a:lnTo>
                <a:lnTo>
                  <a:pt x="447" y="521"/>
                </a:lnTo>
                <a:lnTo>
                  <a:pt x="447" y="521"/>
                </a:lnTo>
                <a:lnTo>
                  <a:pt x="451" y="529"/>
                </a:lnTo>
                <a:lnTo>
                  <a:pt x="453" y="533"/>
                </a:lnTo>
                <a:lnTo>
                  <a:pt x="448" y="532"/>
                </a:lnTo>
                <a:lnTo>
                  <a:pt x="442" y="525"/>
                </a:lnTo>
                <a:lnTo>
                  <a:pt x="325" y="393"/>
                </a:lnTo>
                <a:lnTo>
                  <a:pt x="325" y="393"/>
                </a:lnTo>
                <a:lnTo>
                  <a:pt x="321" y="389"/>
                </a:lnTo>
                <a:lnTo>
                  <a:pt x="316" y="386"/>
                </a:lnTo>
                <a:lnTo>
                  <a:pt x="312" y="385"/>
                </a:lnTo>
                <a:lnTo>
                  <a:pt x="308" y="385"/>
                </a:lnTo>
                <a:lnTo>
                  <a:pt x="305" y="387"/>
                </a:lnTo>
                <a:lnTo>
                  <a:pt x="303" y="390"/>
                </a:lnTo>
                <a:lnTo>
                  <a:pt x="301" y="394"/>
                </a:lnTo>
                <a:lnTo>
                  <a:pt x="300" y="400"/>
                </a:lnTo>
                <a:lnTo>
                  <a:pt x="282" y="576"/>
                </a:lnTo>
                <a:lnTo>
                  <a:pt x="282" y="576"/>
                </a:lnTo>
                <a:lnTo>
                  <a:pt x="281" y="586"/>
                </a:lnTo>
                <a:lnTo>
                  <a:pt x="279" y="588"/>
                </a:lnTo>
                <a:lnTo>
                  <a:pt x="278" y="586"/>
                </a:lnTo>
                <a:lnTo>
                  <a:pt x="277" y="576"/>
                </a:lnTo>
                <a:lnTo>
                  <a:pt x="259" y="400"/>
                </a:lnTo>
                <a:lnTo>
                  <a:pt x="259" y="400"/>
                </a:lnTo>
                <a:lnTo>
                  <a:pt x="257" y="394"/>
                </a:lnTo>
                <a:lnTo>
                  <a:pt x="256" y="390"/>
                </a:lnTo>
                <a:lnTo>
                  <a:pt x="253" y="387"/>
                </a:lnTo>
                <a:lnTo>
                  <a:pt x="251" y="385"/>
                </a:lnTo>
                <a:lnTo>
                  <a:pt x="246" y="385"/>
                </a:lnTo>
                <a:lnTo>
                  <a:pt x="244" y="386"/>
                </a:lnTo>
                <a:lnTo>
                  <a:pt x="240" y="389"/>
                </a:lnTo>
                <a:lnTo>
                  <a:pt x="234" y="393"/>
                </a:lnTo>
                <a:lnTo>
                  <a:pt x="117" y="525"/>
                </a:lnTo>
                <a:lnTo>
                  <a:pt x="117" y="525"/>
                </a:lnTo>
                <a:lnTo>
                  <a:pt x="110" y="532"/>
                </a:lnTo>
                <a:lnTo>
                  <a:pt x="108" y="533"/>
                </a:lnTo>
                <a:lnTo>
                  <a:pt x="108" y="529"/>
                </a:lnTo>
                <a:lnTo>
                  <a:pt x="112" y="521"/>
                </a:lnTo>
                <a:lnTo>
                  <a:pt x="201" y="368"/>
                </a:lnTo>
                <a:lnTo>
                  <a:pt x="201" y="368"/>
                </a:lnTo>
                <a:lnTo>
                  <a:pt x="204" y="363"/>
                </a:lnTo>
                <a:lnTo>
                  <a:pt x="205" y="358"/>
                </a:lnTo>
                <a:lnTo>
                  <a:pt x="204" y="354"/>
                </a:lnTo>
                <a:lnTo>
                  <a:pt x="202" y="350"/>
                </a:lnTo>
                <a:lnTo>
                  <a:pt x="201" y="349"/>
                </a:lnTo>
                <a:lnTo>
                  <a:pt x="197" y="347"/>
                </a:lnTo>
                <a:lnTo>
                  <a:pt x="191" y="347"/>
                </a:lnTo>
                <a:lnTo>
                  <a:pt x="186" y="347"/>
                </a:lnTo>
                <a:lnTo>
                  <a:pt x="14" y="385"/>
                </a:lnTo>
                <a:lnTo>
                  <a:pt x="14" y="385"/>
                </a:lnTo>
                <a:lnTo>
                  <a:pt x="5" y="386"/>
                </a:lnTo>
                <a:lnTo>
                  <a:pt x="0" y="386"/>
                </a:lnTo>
                <a:lnTo>
                  <a:pt x="3" y="383"/>
                </a:lnTo>
                <a:lnTo>
                  <a:pt x="11" y="379"/>
                </a:lnTo>
                <a:lnTo>
                  <a:pt x="174" y="307"/>
                </a:lnTo>
                <a:lnTo>
                  <a:pt x="174" y="307"/>
                </a:lnTo>
                <a:lnTo>
                  <a:pt x="178" y="305"/>
                </a:lnTo>
                <a:lnTo>
                  <a:pt x="182" y="302"/>
                </a:lnTo>
                <a:lnTo>
                  <a:pt x="185" y="298"/>
                </a:lnTo>
                <a:lnTo>
                  <a:pt x="185" y="295"/>
                </a:lnTo>
                <a:lnTo>
                  <a:pt x="185" y="291"/>
                </a:lnTo>
                <a:lnTo>
                  <a:pt x="182" y="288"/>
                </a:lnTo>
                <a:lnTo>
                  <a:pt x="178" y="285"/>
                </a:lnTo>
                <a:lnTo>
                  <a:pt x="174" y="283"/>
                </a:lnTo>
                <a:lnTo>
                  <a:pt x="11" y="211"/>
                </a:lnTo>
                <a:lnTo>
                  <a:pt x="11" y="211"/>
                </a:lnTo>
                <a:lnTo>
                  <a:pt x="3" y="207"/>
                </a:lnTo>
                <a:lnTo>
                  <a:pt x="0" y="204"/>
                </a:lnTo>
                <a:lnTo>
                  <a:pt x="5" y="204"/>
                </a:lnTo>
                <a:lnTo>
                  <a:pt x="14" y="206"/>
                </a:lnTo>
                <a:lnTo>
                  <a:pt x="186" y="243"/>
                </a:lnTo>
                <a:lnTo>
                  <a:pt x="186" y="243"/>
                </a:lnTo>
                <a:lnTo>
                  <a:pt x="191" y="243"/>
                </a:lnTo>
                <a:lnTo>
                  <a:pt x="197" y="243"/>
                </a:lnTo>
                <a:lnTo>
                  <a:pt x="201" y="241"/>
                </a:lnTo>
                <a:lnTo>
                  <a:pt x="202" y="239"/>
                </a:lnTo>
                <a:lnTo>
                  <a:pt x="204" y="236"/>
                </a:lnTo>
                <a:lnTo>
                  <a:pt x="205" y="232"/>
                </a:lnTo>
                <a:lnTo>
                  <a:pt x="204" y="228"/>
                </a:lnTo>
                <a:lnTo>
                  <a:pt x="201" y="222"/>
                </a:lnTo>
                <a:lnTo>
                  <a:pt x="112" y="69"/>
                </a:lnTo>
                <a:lnTo>
                  <a:pt x="112" y="69"/>
                </a:lnTo>
                <a:lnTo>
                  <a:pt x="108" y="61"/>
                </a:lnTo>
                <a:lnTo>
                  <a:pt x="108" y="57"/>
                </a:lnTo>
                <a:lnTo>
                  <a:pt x="110" y="58"/>
                </a:lnTo>
                <a:lnTo>
                  <a:pt x="117" y="65"/>
                </a:lnTo>
                <a:lnTo>
                  <a:pt x="234" y="197"/>
                </a:lnTo>
                <a:lnTo>
                  <a:pt x="234" y="197"/>
                </a:lnTo>
                <a:lnTo>
                  <a:pt x="240" y="201"/>
                </a:lnTo>
                <a:lnTo>
                  <a:pt x="244" y="204"/>
                </a:lnTo>
                <a:lnTo>
                  <a:pt x="246" y="206"/>
                </a:lnTo>
                <a:lnTo>
                  <a:pt x="251" y="204"/>
                </a:lnTo>
                <a:lnTo>
                  <a:pt x="253" y="203"/>
                </a:lnTo>
                <a:lnTo>
                  <a:pt x="256" y="200"/>
                </a:lnTo>
                <a:lnTo>
                  <a:pt x="257" y="196"/>
                </a:lnTo>
                <a:lnTo>
                  <a:pt x="259" y="189"/>
                </a:lnTo>
                <a:lnTo>
                  <a:pt x="277" y="14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Freeform 144">
            <a:extLst>
              <a:ext uri="{FF2B5EF4-FFF2-40B4-BE49-F238E27FC236}">
                <a16:creationId xmlns:a16="http://schemas.microsoft.com/office/drawing/2014/main" id="{0F2A5714-DB21-F251-7CB6-0E6D418E1FE2}"/>
              </a:ext>
            </a:extLst>
          </p:cNvPr>
          <p:cNvSpPr>
            <a:spLocks/>
          </p:cNvSpPr>
          <p:nvPr/>
        </p:nvSpPr>
        <p:spPr bwMode="auto">
          <a:xfrm>
            <a:off x="6962112" y="3829050"/>
            <a:ext cx="2394054" cy="2531348"/>
          </a:xfrm>
          <a:custGeom>
            <a:avLst/>
            <a:gdLst>
              <a:gd name="T0" fmla="*/ 275 w 560"/>
              <a:gd name="T1" fmla="*/ 3 h 590"/>
              <a:gd name="T2" fmla="*/ 285 w 560"/>
              <a:gd name="T3" fmla="*/ 3 h 590"/>
              <a:gd name="T4" fmla="*/ 319 w 560"/>
              <a:gd name="T5" fmla="*/ 116 h 590"/>
              <a:gd name="T6" fmla="*/ 333 w 560"/>
              <a:gd name="T7" fmla="*/ 132 h 590"/>
              <a:gd name="T8" fmla="*/ 354 w 560"/>
              <a:gd name="T9" fmla="*/ 127 h 590"/>
              <a:gd name="T10" fmla="*/ 447 w 560"/>
              <a:gd name="T11" fmla="*/ 55 h 590"/>
              <a:gd name="T12" fmla="*/ 455 w 560"/>
              <a:gd name="T13" fmla="*/ 61 h 590"/>
              <a:gd name="T14" fmla="*/ 417 w 560"/>
              <a:gd name="T15" fmla="*/ 174 h 590"/>
              <a:gd name="T16" fmla="*/ 418 w 560"/>
              <a:gd name="T17" fmla="*/ 194 h 590"/>
              <a:gd name="T18" fmla="*/ 437 w 560"/>
              <a:gd name="T19" fmla="*/ 203 h 590"/>
              <a:gd name="T20" fmla="*/ 556 w 560"/>
              <a:gd name="T21" fmla="*/ 200 h 590"/>
              <a:gd name="T22" fmla="*/ 558 w 560"/>
              <a:gd name="T23" fmla="*/ 209 h 590"/>
              <a:gd name="T24" fmla="*/ 462 w 560"/>
              <a:gd name="T25" fmla="*/ 277 h 590"/>
              <a:gd name="T26" fmla="*/ 451 w 560"/>
              <a:gd name="T27" fmla="*/ 295 h 590"/>
              <a:gd name="T28" fmla="*/ 462 w 560"/>
              <a:gd name="T29" fmla="*/ 313 h 590"/>
              <a:gd name="T30" fmla="*/ 558 w 560"/>
              <a:gd name="T31" fmla="*/ 380 h 590"/>
              <a:gd name="T32" fmla="*/ 556 w 560"/>
              <a:gd name="T33" fmla="*/ 388 h 590"/>
              <a:gd name="T34" fmla="*/ 437 w 560"/>
              <a:gd name="T35" fmla="*/ 387 h 590"/>
              <a:gd name="T36" fmla="*/ 418 w 560"/>
              <a:gd name="T37" fmla="*/ 395 h 590"/>
              <a:gd name="T38" fmla="*/ 417 w 560"/>
              <a:gd name="T39" fmla="*/ 416 h 590"/>
              <a:gd name="T40" fmla="*/ 455 w 560"/>
              <a:gd name="T41" fmla="*/ 528 h 590"/>
              <a:gd name="T42" fmla="*/ 447 w 560"/>
              <a:gd name="T43" fmla="*/ 533 h 590"/>
              <a:gd name="T44" fmla="*/ 354 w 560"/>
              <a:gd name="T45" fmla="*/ 461 h 590"/>
              <a:gd name="T46" fmla="*/ 333 w 560"/>
              <a:gd name="T47" fmla="*/ 457 h 590"/>
              <a:gd name="T48" fmla="*/ 319 w 560"/>
              <a:gd name="T49" fmla="*/ 472 h 590"/>
              <a:gd name="T50" fmla="*/ 285 w 560"/>
              <a:gd name="T51" fmla="*/ 587 h 590"/>
              <a:gd name="T52" fmla="*/ 275 w 560"/>
              <a:gd name="T53" fmla="*/ 587 h 590"/>
              <a:gd name="T54" fmla="*/ 241 w 560"/>
              <a:gd name="T55" fmla="*/ 472 h 590"/>
              <a:gd name="T56" fmla="*/ 227 w 560"/>
              <a:gd name="T57" fmla="*/ 457 h 590"/>
              <a:gd name="T58" fmla="*/ 208 w 560"/>
              <a:gd name="T59" fmla="*/ 461 h 590"/>
              <a:gd name="T60" fmla="*/ 113 w 560"/>
              <a:gd name="T61" fmla="*/ 533 h 590"/>
              <a:gd name="T62" fmla="*/ 105 w 560"/>
              <a:gd name="T63" fmla="*/ 528 h 590"/>
              <a:gd name="T64" fmla="*/ 143 w 560"/>
              <a:gd name="T65" fmla="*/ 416 h 590"/>
              <a:gd name="T66" fmla="*/ 142 w 560"/>
              <a:gd name="T67" fmla="*/ 395 h 590"/>
              <a:gd name="T68" fmla="*/ 123 w 560"/>
              <a:gd name="T69" fmla="*/ 387 h 590"/>
              <a:gd name="T70" fmla="*/ 4 w 560"/>
              <a:gd name="T71" fmla="*/ 388 h 590"/>
              <a:gd name="T72" fmla="*/ 2 w 560"/>
              <a:gd name="T73" fmla="*/ 380 h 590"/>
              <a:gd name="T74" fmla="*/ 99 w 560"/>
              <a:gd name="T75" fmla="*/ 313 h 590"/>
              <a:gd name="T76" fmla="*/ 109 w 560"/>
              <a:gd name="T77" fmla="*/ 295 h 590"/>
              <a:gd name="T78" fmla="*/ 99 w 560"/>
              <a:gd name="T79" fmla="*/ 277 h 590"/>
              <a:gd name="T80" fmla="*/ 2 w 560"/>
              <a:gd name="T81" fmla="*/ 209 h 590"/>
              <a:gd name="T82" fmla="*/ 4 w 560"/>
              <a:gd name="T83" fmla="*/ 200 h 590"/>
              <a:gd name="T84" fmla="*/ 123 w 560"/>
              <a:gd name="T85" fmla="*/ 203 h 590"/>
              <a:gd name="T86" fmla="*/ 142 w 560"/>
              <a:gd name="T87" fmla="*/ 194 h 590"/>
              <a:gd name="T88" fmla="*/ 143 w 560"/>
              <a:gd name="T89" fmla="*/ 174 h 590"/>
              <a:gd name="T90" fmla="*/ 105 w 560"/>
              <a:gd name="T91" fmla="*/ 61 h 590"/>
              <a:gd name="T92" fmla="*/ 113 w 560"/>
              <a:gd name="T93" fmla="*/ 55 h 590"/>
              <a:gd name="T94" fmla="*/ 208 w 560"/>
              <a:gd name="T95" fmla="*/ 127 h 590"/>
              <a:gd name="T96" fmla="*/ 227 w 560"/>
              <a:gd name="T97" fmla="*/ 132 h 590"/>
              <a:gd name="T98" fmla="*/ 241 w 560"/>
              <a:gd name="T99" fmla="*/ 116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0" h="590">
                <a:moveTo>
                  <a:pt x="271" y="12"/>
                </a:moveTo>
                <a:lnTo>
                  <a:pt x="271" y="12"/>
                </a:lnTo>
                <a:lnTo>
                  <a:pt x="274" y="7"/>
                </a:lnTo>
                <a:lnTo>
                  <a:pt x="275" y="3"/>
                </a:lnTo>
                <a:lnTo>
                  <a:pt x="278" y="0"/>
                </a:lnTo>
                <a:lnTo>
                  <a:pt x="281" y="0"/>
                </a:lnTo>
                <a:lnTo>
                  <a:pt x="282" y="0"/>
                </a:lnTo>
                <a:lnTo>
                  <a:pt x="285" y="3"/>
                </a:lnTo>
                <a:lnTo>
                  <a:pt x="288" y="7"/>
                </a:lnTo>
                <a:lnTo>
                  <a:pt x="289" y="12"/>
                </a:lnTo>
                <a:lnTo>
                  <a:pt x="319" y="116"/>
                </a:lnTo>
                <a:lnTo>
                  <a:pt x="319" y="116"/>
                </a:lnTo>
                <a:lnTo>
                  <a:pt x="322" y="121"/>
                </a:lnTo>
                <a:lnTo>
                  <a:pt x="325" y="127"/>
                </a:lnTo>
                <a:lnTo>
                  <a:pt x="329" y="130"/>
                </a:lnTo>
                <a:lnTo>
                  <a:pt x="333" y="132"/>
                </a:lnTo>
                <a:lnTo>
                  <a:pt x="338" y="132"/>
                </a:lnTo>
                <a:lnTo>
                  <a:pt x="343" y="132"/>
                </a:lnTo>
                <a:lnTo>
                  <a:pt x="348" y="130"/>
                </a:lnTo>
                <a:lnTo>
                  <a:pt x="354" y="127"/>
                </a:lnTo>
                <a:lnTo>
                  <a:pt x="439" y="61"/>
                </a:lnTo>
                <a:lnTo>
                  <a:pt x="439" y="61"/>
                </a:lnTo>
                <a:lnTo>
                  <a:pt x="443" y="58"/>
                </a:lnTo>
                <a:lnTo>
                  <a:pt x="447" y="55"/>
                </a:lnTo>
                <a:lnTo>
                  <a:pt x="451" y="55"/>
                </a:lnTo>
                <a:lnTo>
                  <a:pt x="452" y="57"/>
                </a:lnTo>
                <a:lnTo>
                  <a:pt x="455" y="58"/>
                </a:lnTo>
                <a:lnTo>
                  <a:pt x="455" y="61"/>
                </a:lnTo>
                <a:lnTo>
                  <a:pt x="455" y="66"/>
                </a:lnTo>
                <a:lnTo>
                  <a:pt x="452" y="72"/>
                </a:lnTo>
                <a:lnTo>
                  <a:pt x="417" y="174"/>
                </a:lnTo>
                <a:lnTo>
                  <a:pt x="417" y="174"/>
                </a:lnTo>
                <a:lnTo>
                  <a:pt x="415" y="179"/>
                </a:lnTo>
                <a:lnTo>
                  <a:pt x="415" y="185"/>
                </a:lnTo>
                <a:lnTo>
                  <a:pt x="417" y="190"/>
                </a:lnTo>
                <a:lnTo>
                  <a:pt x="418" y="194"/>
                </a:lnTo>
                <a:lnTo>
                  <a:pt x="422" y="197"/>
                </a:lnTo>
                <a:lnTo>
                  <a:pt x="426" y="200"/>
                </a:lnTo>
                <a:lnTo>
                  <a:pt x="432" y="201"/>
                </a:lnTo>
                <a:lnTo>
                  <a:pt x="437" y="203"/>
                </a:lnTo>
                <a:lnTo>
                  <a:pt x="546" y="198"/>
                </a:lnTo>
                <a:lnTo>
                  <a:pt x="546" y="198"/>
                </a:lnTo>
                <a:lnTo>
                  <a:pt x="551" y="198"/>
                </a:lnTo>
                <a:lnTo>
                  <a:pt x="556" y="200"/>
                </a:lnTo>
                <a:lnTo>
                  <a:pt x="558" y="201"/>
                </a:lnTo>
                <a:lnTo>
                  <a:pt x="560" y="204"/>
                </a:lnTo>
                <a:lnTo>
                  <a:pt x="560" y="205"/>
                </a:lnTo>
                <a:lnTo>
                  <a:pt x="558" y="209"/>
                </a:lnTo>
                <a:lnTo>
                  <a:pt x="556" y="212"/>
                </a:lnTo>
                <a:lnTo>
                  <a:pt x="551" y="216"/>
                </a:lnTo>
                <a:lnTo>
                  <a:pt x="462" y="277"/>
                </a:lnTo>
                <a:lnTo>
                  <a:pt x="462" y="277"/>
                </a:lnTo>
                <a:lnTo>
                  <a:pt x="457" y="281"/>
                </a:lnTo>
                <a:lnTo>
                  <a:pt x="454" y="285"/>
                </a:lnTo>
                <a:lnTo>
                  <a:pt x="452" y="289"/>
                </a:lnTo>
                <a:lnTo>
                  <a:pt x="451" y="295"/>
                </a:lnTo>
                <a:lnTo>
                  <a:pt x="452" y="299"/>
                </a:lnTo>
                <a:lnTo>
                  <a:pt x="454" y="304"/>
                </a:lnTo>
                <a:lnTo>
                  <a:pt x="457" y="309"/>
                </a:lnTo>
                <a:lnTo>
                  <a:pt x="462" y="313"/>
                </a:lnTo>
                <a:lnTo>
                  <a:pt x="551" y="373"/>
                </a:lnTo>
                <a:lnTo>
                  <a:pt x="551" y="373"/>
                </a:lnTo>
                <a:lnTo>
                  <a:pt x="556" y="377"/>
                </a:lnTo>
                <a:lnTo>
                  <a:pt x="558" y="380"/>
                </a:lnTo>
                <a:lnTo>
                  <a:pt x="560" y="383"/>
                </a:lnTo>
                <a:lnTo>
                  <a:pt x="560" y="386"/>
                </a:lnTo>
                <a:lnTo>
                  <a:pt x="558" y="387"/>
                </a:lnTo>
                <a:lnTo>
                  <a:pt x="556" y="388"/>
                </a:lnTo>
                <a:lnTo>
                  <a:pt x="551" y="390"/>
                </a:lnTo>
                <a:lnTo>
                  <a:pt x="546" y="390"/>
                </a:lnTo>
                <a:lnTo>
                  <a:pt x="437" y="387"/>
                </a:lnTo>
                <a:lnTo>
                  <a:pt x="437" y="387"/>
                </a:lnTo>
                <a:lnTo>
                  <a:pt x="432" y="387"/>
                </a:lnTo>
                <a:lnTo>
                  <a:pt x="426" y="390"/>
                </a:lnTo>
                <a:lnTo>
                  <a:pt x="422" y="391"/>
                </a:lnTo>
                <a:lnTo>
                  <a:pt x="418" y="395"/>
                </a:lnTo>
                <a:lnTo>
                  <a:pt x="417" y="399"/>
                </a:lnTo>
                <a:lnTo>
                  <a:pt x="415" y="405"/>
                </a:lnTo>
                <a:lnTo>
                  <a:pt x="415" y="411"/>
                </a:lnTo>
                <a:lnTo>
                  <a:pt x="417" y="416"/>
                </a:lnTo>
                <a:lnTo>
                  <a:pt x="452" y="518"/>
                </a:lnTo>
                <a:lnTo>
                  <a:pt x="452" y="518"/>
                </a:lnTo>
                <a:lnTo>
                  <a:pt x="455" y="523"/>
                </a:lnTo>
                <a:lnTo>
                  <a:pt x="455" y="528"/>
                </a:lnTo>
                <a:lnTo>
                  <a:pt x="455" y="530"/>
                </a:lnTo>
                <a:lnTo>
                  <a:pt x="452" y="533"/>
                </a:lnTo>
                <a:lnTo>
                  <a:pt x="451" y="533"/>
                </a:lnTo>
                <a:lnTo>
                  <a:pt x="447" y="533"/>
                </a:lnTo>
                <a:lnTo>
                  <a:pt x="443" y="532"/>
                </a:lnTo>
                <a:lnTo>
                  <a:pt x="439" y="528"/>
                </a:lnTo>
                <a:lnTo>
                  <a:pt x="354" y="461"/>
                </a:lnTo>
                <a:lnTo>
                  <a:pt x="354" y="461"/>
                </a:lnTo>
                <a:lnTo>
                  <a:pt x="348" y="459"/>
                </a:lnTo>
                <a:lnTo>
                  <a:pt x="343" y="457"/>
                </a:lnTo>
                <a:lnTo>
                  <a:pt x="338" y="456"/>
                </a:lnTo>
                <a:lnTo>
                  <a:pt x="333" y="457"/>
                </a:lnTo>
                <a:lnTo>
                  <a:pt x="329" y="460"/>
                </a:lnTo>
                <a:lnTo>
                  <a:pt x="325" y="463"/>
                </a:lnTo>
                <a:lnTo>
                  <a:pt x="322" y="467"/>
                </a:lnTo>
                <a:lnTo>
                  <a:pt x="319" y="472"/>
                </a:lnTo>
                <a:lnTo>
                  <a:pt x="289" y="577"/>
                </a:lnTo>
                <a:lnTo>
                  <a:pt x="289" y="577"/>
                </a:lnTo>
                <a:lnTo>
                  <a:pt x="288" y="583"/>
                </a:lnTo>
                <a:lnTo>
                  <a:pt x="285" y="587"/>
                </a:lnTo>
                <a:lnTo>
                  <a:pt x="282" y="588"/>
                </a:lnTo>
                <a:lnTo>
                  <a:pt x="281" y="590"/>
                </a:lnTo>
                <a:lnTo>
                  <a:pt x="278" y="588"/>
                </a:lnTo>
                <a:lnTo>
                  <a:pt x="275" y="587"/>
                </a:lnTo>
                <a:lnTo>
                  <a:pt x="274" y="583"/>
                </a:lnTo>
                <a:lnTo>
                  <a:pt x="271" y="577"/>
                </a:lnTo>
                <a:lnTo>
                  <a:pt x="241" y="472"/>
                </a:lnTo>
                <a:lnTo>
                  <a:pt x="241" y="472"/>
                </a:lnTo>
                <a:lnTo>
                  <a:pt x="238" y="467"/>
                </a:lnTo>
                <a:lnTo>
                  <a:pt x="235" y="463"/>
                </a:lnTo>
                <a:lnTo>
                  <a:pt x="231" y="460"/>
                </a:lnTo>
                <a:lnTo>
                  <a:pt x="227" y="457"/>
                </a:lnTo>
                <a:lnTo>
                  <a:pt x="223" y="456"/>
                </a:lnTo>
                <a:lnTo>
                  <a:pt x="217" y="457"/>
                </a:lnTo>
                <a:lnTo>
                  <a:pt x="212" y="459"/>
                </a:lnTo>
                <a:lnTo>
                  <a:pt x="208" y="461"/>
                </a:lnTo>
                <a:lnTo>
                  <a:pt x="121" y="528"/>
                </a:lnTo>
                <a:lnTo>
                  <a:pt x="121" y="528"/>
                </a:lnTo>
                <a:lnTo>
                  <a:pt x="117" y="532"/>
                </a:lnTo>
                <a:lnTo>
                  <a:pt x="113" y="533"/>
                </a:lnTo>
                <a:lnTo>
                  <a:pt x="110" y="533"/>
                </a:lnTo>
                <a:lnTo>
                  <a:pt x="108" y="533"/>
                </a:lnTo>
                <a:lnTo>
                  <a:pt x="106" y="530"/>
                </a:lnTo>
                <a:lnTo>
                  <a:pt x="105" y="528"/>
                </a:lnTo>
                <a:lnTo>
                  <a:pt x="106" y="523"/>
                </a:lnTo>
                <a:lnTo>
                  <a:pt x="108" y="518"/>
                </a:lnTo>
                <a:lnTo>
                  <a:pt x="143" y="416"/>
                </a:lnTo>
                <a:lnTo>
                  <a:pt x="143" y="416"/>
                </a:lnTo>
                <a:lnTo>
                  <a:pt x="145" y="411"/>
                </a:lnTo>
                <a:lnTo>
                  <a:pt x="145" y="405"/>
                </a:lnTo>
                <a:lnTo>
                  <a:pt x="145" y="399"/>
                </a:lnTo>
                <a:lnTo>
                  <a:pt x="142" y="395"/>
                </a:lnTo>
                <a:lnTo>
                  <a:pt x="139" y="391"/>
                </a:lnTo>
                <a:lnTo>
                  <a:pt x="134" y="390"/>
                </a:lnTo>
                <a:lnTo>
                  <a:pt x="130" y="387"/>
                </a:lnTo>
                <a:lnTo>
                  <a:pt x="123" y="387"/>
                </a:lnTo>
                <a:lnTo>
                  <a:pt x="15" y="390"/>
                </a:lnTo>
                <a:lnTo>
                  <a:pt x="15" y="390"/>
                </a:lnTo>
                <a:lnTo>
                  <a:pt x="9" y="390"/>
                </a:lnTo>
                <a:lnTo>
                  <a:pt x="4" y="388"/>
                </a:lnTo>
                <a:lnTo>
                  <a:pt x="2" y="387"/>
                </a:lnTo>
                <a:lnTo>
                  <a:pt x="0" y="386"/>
                </a:lnTo>
                <a:lnTo>
                  <a:pt x="0" y="383"/>
                </a:lnTo>
                <a:lnTo>
                  <a:pt x="2" y="380"/>
                </a:lnTo>
                <a:lnTo>
                  <a:pt x="4" y="377"/>
                </a:lnTo>
                <a:lnTo>
                  <a:pt x="10" y="373"/>
                </a:lnTo>
                <a:lnTo>
                  <a:pt x="99" y="313"/>
                </a:lnTo>
                <a:lnTo>
                  <a:pt x="99" y="313"/>
                </a:lnTo>
                <a:lnTo>
                  <a:pt x="103" y="309"/>
                </a:lnTo>
                <a:lnTo>
                  <a:pt x="106" y="304"/>
                </a:lnTo>
                <a:lnTo>
                  <a:pt x="109" y="299"/>
                </a:lnTo>
                <a:lnTo>
                  <a:pt x="109" y="295"/>
                </a:lnTo>
                <a:lnTo>
                  <a:pt x="109" y="289"/>
                </a:lnTo>
                <a:lnTo>
                  <a:pt x="106" y="285"/>
                </a:lnTo>
                <a:lnTo>
                  <a:pt x="103" y="281"/>
                </a:lnTo>
                <a:lnTo>
                  <a:pt x="99" y="277"/>
                </a:lnTo>
                <a:lnTo>
                  <a:pt x="10" y="216"/>
                </a:lnTo>
                <a:lnTo>
                  <a:pt x="10" y="216"/>
                </a:lnTo>
                <a:lnTo>
                  <a:pt x="4" y="212"/>
                </a:lnTo>
                <a:lnTo>
                  <a:pt x="2" y="209"/>
                </a:lnTo>
                <a:lnTo>
                  <a:pt x="0" y="205"/>
                </a:lnTo>
                <a:lnTo>
                  <a:pt x="0" y="204"/>
                </a:lnTo>
                <a:lnTo>
                  <a:pt x="2" y="201"/>
                </a:lnTo>
                <a:lnTo>
                  <a:pt x="4" y="200"/>
                </a:lnTo>
                <a:lnTo>
                  <a:pt x="9" y="198"/>
                </a:lnTo>
                <a:lnTo>
                  <a:pt x="15" y="198"/>
                </a:lnTo>
                <a:lnTo>
                  <a:pt x="123" y="203"/>
                </a:lnTo>
                <a:lnTo>
                  <a:pt x="123" y="203"/>
                </a:lnTo>
                <a:lnTo>
                  <a:pt x="130" y="201"/>
                </a:lnTo>
                <a:lnTo>
                  <a:pt x="134" y="200"/>
                </a:lnTo>
                <a:lnTo>
                  <a:pt x="139" y="197"/>
                </a:lnTo>
                <a:lnTo>
                  <a:pt x="142" y="194"/>
                </a:lnTo>
                <a:lnTo>
                  <a:pt x="145" y="190"/>
                </a:lnTo>
                <a:lnTo>
                  <a:pt x="145" y="185"/>
                </a:lnTo>
                <a:lnTo>
                  <a:pt x="145" y="179"/>
                </a:lnTo>
                <a:lnTo>
                  <a:pt x="143" y="174"/>
                </a:lnTo>
                <a:lnTo>
                  <a:pt x="108" y="72"/>
                </a:lnTo>
                <a:lnTo>
                  <a:pt x="108" y="72"/>
                </a:lnTo>
                <a:lnTo>
                  <a:pt x="106" y="66"/>
                </a:lnTo>
                <a:lnTo>
                  <a:pt x="105" y="61"/>
                </a:lnTo>
                <a:lnTo>
                  <a:pt x="106" y="58"/>
                </a:lnTo>
                <a:lnTo>
                  <a:pt x="108" y="57"/>
                </a:lnTo>
                <a:lnTo>
                  <a:pt x="110" y="55"/>
                </a:lnTo>
                <a:lnTo>
                  <a:pt x="113" y="55"/>
                </a:lnTo>
                <a:lnTo>
                  <a:pt x="117" y="58"/>
                </a:lnTo>
                <a:lnTo>
                  <a:pt x="121" y="61"/>
                </a:lnTo>
                <a:lnTo>
                  <a:pt x="208" y="127"/>
                </a:lnTo>
                <a:lnTo>
                  <a:pt x="208" y="127"/>
                </a:lnTo>
                <a:lnTo>
                  <a:pt x="212" y="130"/>
                </a:lnTo>
                <a:lnTo>
                  <a:pt x="217" y="132"/>
                </a:lnTo>
                <a:lnTo>
                  <a:pt x="223" y="132"/>
                </a:lnTo>
                <a:lnTo>
                  <a:pt x="227" y="132"/>
                </a:lnTo>
                <a:lnTo>
                  <a:pt x="231" y="130"/>
                </a:lnTo>
                <a:lnTo>
                  <a:pt x="235" y="127"/>
                </a:lnTo>
                <a:lnTo>
                  <a:pt x="238" y="121"/>
                </a:lnTo>
                <a:lnTo>
                  <a:pt x="241" y="116"/>
                </a:lnTo>
                <a:lnTo>
                  <a:pt x="271" y="1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CD1580FD-9B5D-94DB-1599-466A3BB546EC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角丸星形（２）</a:t>
            </a:r>
          </a:p>
        </p:txBody>
      </p:sp>
    </p:spTree>
    <p:extLst>
      <p:ext uri="{BB962C8B-B14F-4D97-AF65-F5344CB8AC3E}">
        <p14:creationId xmlns:p14="http://schemas.microsoft.com/office/powerpoint/2010/main" val="1142966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zu075_角丸星形（２）</dc:title>
  <dc:subject>zu075_角丸星形（２）</dc:subject>
  <dc:creator>ぱわぽすけ</dc:creator>
  <cp:revision>1</cp:revision>
  <dcterms:created xsi:type="dcterms:W3CDTF">2014-10-29T04:47:26Z</dcterms:created>
  <dcterms:modified xsi:type="dcterms:W3CDTF">2025-04-02T06:36:36Z</dcterms:modified>
  <cp:version>1</cp:version>
</cp:coreProperties>
</file>