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89" r:id="rId2"/>
    <p:sldId id="590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008080"/>
    <a:srgbClr val="FFFF99"/>
    <a:srgbClr val="FFCC00"/>
    <a:srgbClr val="FF0066"/>
    <a:srgbClr val="FFCCCC"/>
    <a:srgbClr val="FF0000"/>
    <a:srgbClr val="3333FF"/>
    <a:srgbClr val="99CCFF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911" autoAdjust="0"/>
    <p:restoredTop sz="9466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BDD9C7F3-390D-F00F-6186-F229268DBB64}"/>
              </a:ext>
            </a:extLst>
          </p:cNvPr>
          <p:cNvSpPr/>
          <p:nvPr userDrawn="1"/>
        </p:nvSpPr>
        <p:spPr>
          <a:xfrm>
            <a:off x="560512" y="548680"/>
            <a:ext cx="9035180" cy="60173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187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2B14E57E-9EE1-46A6-9971-15BC155902F6}" type="datetimeFigureOut">
              <a:rPr kumimoji="1" lang="ja-JP" altLang="en-US" smtClean="0"/>
              <a:pPr/>
              <a:t>2025/4/2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825BF7EA-B4C7-401C-B803-22F09B3CA0C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331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00C0FDD-0339-7EE7-DE1A-B0D9953BD5D2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5" r:id="rId3"/>
    <p:sldLayoutId id="2147483657" r:id="rId4"/>
    <p:sldLayoutId id="2147483661" r:id="rId5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81547-1AE1-88AD-7405-AB84E837B5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959DE68-3C21-3FB4-F81C-FE6DFDB8EAD6}"/>
              </a:ext>
            </a:extLst>
          </p:cNvPr>
          <p:cNvSpPr txBox="1"/>
          <p:nvPr/>
        </p:nvSpPr>
        <p:spPr>
          <a:xfrm>
            <a:off x="4052771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角丸星形（１）</a:t>
            </a:r>
          </a:p>
        </p:txBody>
      </p:sp>
      <p:sp>
        <p:nvSpPr>
          <p:cNvPr id="3" name="Freeform 74">
            <a:extLst>
              <a:ext uri="{FF2B5EF4-FFF2-40B4-BE49-F238E27FC236}">
                <a16:creationId xmlns:a16="http://schemas.microsoft.com/office/drawing/2014/main" id="{89088631-421B-7437-BAC0-1C6EB6B1C23F}"/>
              </a:ext>
            </a:extLst>
          </p:cNvPr>
          <p:cNvSpPr>
            <a:spLocks/>
          </p:cNvSpPr>
          <p:nvPr/>
        </p:nvSpPr>
        <p:spPr bwMode="auto">
          <a:xfrm>
            <a:off x="952624" y="4032023"/>
            <a:ext cx="2187759" cy="2187759"/>
          </a:xfrm>
          <a:custGeom>
            <a:avLst/>
            <a:gdLst>
              <a:gd name="T0" fmla="*/ 262 w 551"/>
              <a:gd name="T1" fmla="*/ 25 h 553"/>
              <a:gd name="T2" fmla="*/ 269 w 551"/>
              <a:gd name="T3" fmla="*/ 6 h 553"/>
              <a:gd name="T4" fmla="*/ 276 w 551"/>
              <a:gd name="T5" fmla="*/ 0 h 553"/>
              <a:gd name="T6" fmla="*/ 283 w 551"/>
              <a:gd name="T7" fmla="*/ 6 h 553"/>
              <a:gd name="T8" fmla="*/ 288 w 551"/>
              <a:gd name="T9" fmla="*/ 25 h 553"/>
              <a:gd name="T10" fmla="*/ 317 w 551"/>
              <a:gd name="T11" fmla="*/ 160 h 553"/>
              <a:gd name="T12" fmla="*/ 327 w 551"/>
              <a:gd name="T13" fmla="*/ 185 h 553"/>
              <a:gd name="T14" fmla="*/ 345 w 551"/>
              <a:gd name="T15" fmla="*/ 207 h 553"/>
              <a:gd name="T16" fmla="*/ 367 w 551"/>
              <a:gd name="T17" fmla="*/ 225 h 553"/>
              <a:gd name="T18" fmla="*/ 391 w 551"/>
              <a:gd name="T19" fmla="*/ 234 h 553"/>
              <a:gd name="T20" fmla="*/ 526 w 551"/>
              <a:gd name="T21" fmla="*/ 263 h 553"/>
              <a:gd name="T22" fmla="*/ 545 w 551"/>
              <a:gd name="T23" fmla="*/ 269 h 553"/>
              <a:gd name="T24" fmla="*/ 551 w 551"/>
              <a:gd name="T25" fmla="*/ 276 h 553"/>
              <a:gd name="T26" fmla="*/ 545 w 551"/>
              <a:gd name="T27" fmla="*/ 283 h 553"/>
              <a:gd name="T28" fmla="*/ 526 w 551"/>
              <a:gd name="T29" fmla="*/ 290 h 553"/>
              <a:gd name="T30" fmla="*/ 391 w 551"/>
              <a:gd name="T31" fmla="*/ 318 h 553"/>
              <a:gd name="T32" fmla="*/ 367 w 551"/>
              <a:gd name="T33" fmla="*/ 328 h 553"/>
              <a:gd name="T34" fmla="*/ 345 w 551"/>
              <a:gd name="T35" fmla="*/ 346 h 553"/>
              <a:gd name="T36" fmla="*/ 327 w 551"/>
              <a:gd name="T37" fmla="*/ 368 h 553"/>
              <a:gd name="T38" fmla="*/ 317 w 551"/>
              <a:gd name="T39" fmla="*/ 393 h 553"/>
              <a:gd name="T40" fmla="*/ 288 w 551"/>
              <a:gd name="T41" fmla="*/ 528 h 553"/>
              <a:gd name="T42" fmla="*/ 283 w 551"/>
              <a:gd name="T43" fmla="*/ 547 h 553"/>
              <a:gd name="T44" fmla="*/ 276 w 551"/>
              <a:gd name="T45" fmla="*/ 553 h 553"/>
              <a:gd name="T46" fmla="*/ 269 w 551"/>
              <a:gd name="T47" fmla="*/ 547 h 553"/>
              <a:gd name="T48" fmla="*/ 262 w 551"/>
              <a:gd name="T49" fmla="*/ 528 h 553"/>
              <a:gd name="T50" fmla="*/ 233 w 551"/>
              <a:gd name="T51" fmla="*/ 393 h 553"/>
              <a:gd name="T52" fmla="*/ 224 w 551"/>
              <a:gd name="T53" fmla="*/ 368 h 553"/>
              <a:gd name="T54" fmla="*/ 206 w 551"/>
              <a:gd name="T55" fmla="*/ 346 h 553"/>
              <a:gd name="T56" fmla="*/ 184 w 551"/>
              <a:gd name="T57" fmla="*/ 328 h 553"/>
              <a:gd name="T58" fmla="*/ 159 w 551"/>
              <a:gd name="T59" fmla="*/ 318 h 553"/>
              <a:gd name="T60" fmla="*/ 24 w 551"/>
              <a:gd name="T61" fmla="*/ 290 h 553"/>
              <a:gd name="T62" fmla="*/ 5 w 551"/>
              <a:gd name="T63" fmla="*/ 283 h 553"/>
              <a:gd name="T64" fmla="*/ 0 w 551"/>
              <a:gd name="T65" fmla="*/ 276 h 553"/>
              <a:gd name="T66" fmla="*/ 5 w 551"/>
              <a:gd name="T67" fmla="*/ 269 h 553"/>
              <a:gd name="T68" fmla="*/ 24 w 551"/>
              <a:gd name="T69" fmla="*/ 263 h 553"/>
              <a:gd name="T70" fmla="*/ 159 w 551"/>
              <a:gd name="T71" fmla="*/ 234 h 553"/>
              <a:gd name="T72" fmla="*/ 184 w 551"/>
              <a:gd name="T73" fmla="*/ 225 h 553"/>
              <a:gd name="T74" fmla="*/ 206 w 551"/>
              <a:gd name="T75" fmla="*/ 207 h 553"/>
              <a:gd name="T76" fmla="*/ 224 w 551"/>
              <a:gd name="T77" fmla="*/ 185 h 553"/>
              <a:gd name="T78" fmla="*/ 233 w 551"/>
              <a:gd name="T79" fmla="*/ 16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51" h="553">
                <a:moveTo>
                  <a:pt x="262" y="25"/>
                </a:moveTo>
                <a:lnTo>
                  <a:pt x="262" y="25"/>
                </a:lnTo>
                <a:lnTo>
                  <a:pt x="265" y="14"/>
                </a:lnTo>
                <a:lnTo>
                  <a:pt x="269" y="6"/>
                </a:lnTo>
                <a:lnTo>
                  <a:pt x="272" y="2"/>
                </a:lnTo>
                <a:lnTo>
                  <a:pt x="276" y="0"/>
                </a:lnTo>
                <a:lnTo>
                  <a:pt x="279" y="2"/>
                </a:lnTo>
                <a:lnTo>
                  <a:pt x="283" y="6"/>
                </a:lnTo>
                <a:lnTo>
                  <a:pt x="285" y="14"/>
                </a:lnTo>
                <a:lnTo>
                  <a:pt x="288" y="25"/>
                </a:lnTo>
                <a:lnTo>
                  <a:pt x="317" y="160"/>
                </a:lnTo>
                <a:lnTo>
                  <a:pt x="317" y="160"/>
                </a:lnTo>
                <a:lnTo>
                  <a:pt x="321" y="172"/>
                </a:lnTo>
                <a:lnTo>
                  <a:pt x="327" y="185"/>
                </a:lnTo>
                <a:lnTo>
                  <a:pt x="335" y="196"/>
                </a:lnTo>
                <a:lnTo>
                  <a:pt x="345" y="207"/>
                </a:lnTo>
                <a:lnTo>
                  <a:pt x="356" y="217"/>
                </a:lnTo>
                <a:lnTo>
                  <a:pt x="367" y="225"/>
                </a:lnTo>
                <a:lnTo>
                  <a:pt x="379" y="230"/>
                </a:lnTo>
                <a:lnTo>
                  <a:pt x="391" y="234"/>
                </a:lnTo>
                <a:lnTo>
                  <a:pt x="526" y="263"/>
                </a:lnTo>
                <a:lnTo>
                  <a:pt x="526" y="263"/>
                </a:lnTo>
                <a:lnTo>
                  <a:pt x="537" y="266"/>
                </a:lnTo>
                <a:lnTo>
                  <a:pt x="545" y="269"/>
                </a:lnTo>
                <a:lnTo>
                  <a:pt x="549" y="273"/>
                </a:lnTo>
                <a:lnTo>
                  <a:pt x="551" y="276"/>
                </a:lnTo>
                <a:lnTo>
                  <a:pt x="549" y="280"/>
                </a:lnTo>
                <a:lnTo>
                  <a:pt x="545" y="283"/>
                </a:lnTo>
                <a:lnTo>
                  <a:pt x="537" y="287"/>
                </a:lnTo>
                <a:lnTo>
                  <a:pt x="526" y="290"/>
                </a:lnTo>
                <a:lnTo>
                  <a:pt x="391" y="318"/>
                </a:lnTo>
                <a:lnTo>
                  <a:pt x="391" y="318"/>
                </a:lnTo>
                <a:lnTo>
                  <a:pt x="379" y="323"/>
                </a:lnTo>
                <a:lnTo>
                  <a:pt x="367" y="328"/>
                </a:lnTo>
                <a:lnTo>
                  <a:pt x="356" y="336"/>
                </a:lnTo>
                <a:lnTo>
                  <a:pt x="345" y="346"/>
                </a:lnTo>
                <a:lnTo>
                  <a:pt x="335" y="356"/>
                </a:lnTo>
                <a:lnTo>
                  <a:pt x="327" y="368"/>
                </a:lnTo>
                <a:lnTo>
                  <a:pt x="321" y="380"/>
                </a:lnTo>
                <a:lnTo>
                  <a:pt x="317" y="393"/>
                </a:lnTo>
                <a:lnTo>
                  <a:pt x="288" y="528"/>
                </a:lnTo>
                <a:lnTo>
                  <a:pt x="288" y="528"/>
                </a:lnTo>
                <a:lnTo>
                  <a:pt x="285" y="539"/>
                </a:lnTo>
                <a:lnTo>
                  <a:pt x="283" y="547"/>
                </a:lnTo>
                <a:lnTo>
                  <a:pt x="279" y="551"/>
                </a:lnTo>
                <a:lnTo>
                  <a:pt x="276" y="553"/>
                </a:lnTo>
                <a:lnTo>
                  <a:pt x="272" y="551"/>
                </a:lnTo>
                <a:lnTo>
                  <a:pt x="269" y="547"/>
                </a:lnTo>
                <a:lnTo>
                  <a:pt x="265" y="539"/>
                </a:lnTo>
                <a:lnTo>
                  <a:pt x="262" y="528"/>
                </a:lnTo>
                <a:lnTo>
                  <a:pt x="233" y="393"/>
                </a:lnTo>
                <a:lnTo>
                  <a:pt x="233" y="393"/>
                </a:lnTo>
                <a:lnTo>
                  <a:pt x="229" y="380"/>
                </a:lnTo>
                <a:lnTo>
                  <a:pt x="224" y="368"/>
                </a:lnTo>
                <a:lnTo>
                  <a:pt x="215" y="356"/>
                </a:lnTo>
                <a:lnTo>
                  <a:pt x="206" y="346"/>
                </a:lnTo>
                <a:lnTo>
                  <a:pt x="196" y="336"/>
                </a:lnTo>
                <a:lnTo>
                  <a:pt x="184" y="328"/>
                </a:lnTo>
                <a:lnTo>
                  <a:pt x="171" y="323"/>
                </a:lnTo>
                <a:lnTo>
                  <a:pt x="159" y="318"/>
                </a:lnTo>
                <a:lnTo>
                  <a:pt x="24" y="290"/>
                </a:lnTo>
                <a:lnTo>
                  <a:pt x="24" y="290"/>
                </a:lnTo>
                <a:lnTo>
                  <a:pt x="13" y="287"/>
                </a:lnTo>
                <a:lnTo>
                  <a:pt x="5" y="283"/>
                </a:lnTo>
                <a:lnTo>
                  <a:pt x="1" y="280"/>
                </a:lnTo>
                <a:lnTo>
                  <a:pt x="0" y="276"/>
                </a:lnTo>
                <a:lnTo>
                  <a:pt x="1" y="273"/>
                </a:lnTo>
                <a:lnTo>
                  <a:pt x="5" y="269"/>
                </a:lnTo>
                <a:lnTo>
                  <a:pt x="13" y="266"/>
                </a:lnTo>
                <a:lnTo>
                  <a:pt x="24" y="263"/>
                </a:lnTo>
                <a:lnTo>
                  <a:pt x="159" y="234"/>
                </a:lnTo>
                <a:lnTo>
                  <a:pt x="159" y="234"/>
                </a:lnTo>
                <a:lnTo>
                  <a:pt x="171" y="230"/>
                </a:lnTo>
                <a:lnTo>
                  <a:pt x="184" y="225"/>
                </a:lnTo>
                <a:lnTo>
                  <a:pt x="196" y="217"/>
                </a:lnTo>
                <a:lnTo>
                  <a:pt x="206" y="207"/>
                </a:lnTo>
                <a:lnTo>
                  <a:pt x="215" y="196"/>
                </a:lnTo>
                <a:lnTo>
                  <a:pt x="224" y="185"/>
                </a:lnTo>
                <a:lnTo>
                  <a:pt x="229" y="172"/>
                </a:lnTo>
                <a:lnTo>
                  <a:pt x="233" y="160"/>
                </a:lnTo>
                <a:lnTo>
                  <a:pt x="262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6">
            <a:extLst>
              <a:ext uri="{FF2B5EF4-FFF2-40B4-BE49-F238E27FC236}">
                <a16:creationId xmlns:a16="http://schemas.microsoft.com/office/drawing/2014/main" id="{A255255A-2F9C-374E-DDAD-88CC65D77B5A}"/>
              </a:ext>
            </a:extLst>
          </p:cNvPr>
          <p:cNvSpPr>
            <a:spLocks/>
          </p:cNvSpPr>
          <p:nvPr/>
        </p:nvSpPr>
        <p:spPr bwMode="auto">
          <a:xfrm>
            <a:off x="4022706" y="4059710"/>
            <a:ext cx="2076786" cy="1981665"/>
          </a:xfrm>
          <a:custGeom>
            <a:avLst/>
            <a:gdLst>
              <a:gd name="T0" fmla="*/ 252 w 525"/>
              <a:gd name="T1" fmla="*/ 26 h 500"/>
              <a:gd name="T2" fmla="*/ 257 w 525"/>
              <a:gd name="T3" fmla="*/ 7 h 500"/>
              <a:gd name="T4" fmla="*/ 263 w 525"/>
              <a:gd name="T5" fmla="*/ 0 h 500"/>
              <a:gd name="T6" fmla="*/ 268 w 525"/>
              <a:gd name="T7" fmla="*/ 7 h 500"/>
              <a:gd name="T8" fmla="*/ 274 w 525"/>
              <a:gd name="T9" fmla="*/ 26 h 500"/>
              <a:gd name="T10" fmla="*/ 297 w 525"/>
              <a:gd name="T11" fmla="*/ 152 h 500"/>
              <a:gd name="T12" fmla="*/ 307 w 525"/>
              <a:gd name="T13" fmla="*/ 175 h 500"/>
              <a:gd name="T14" fmla="*/ 323 w 525"/>
              <a:gd name="T15" fmla="*/ 193 h 500"/>
              <a:gd name="T16" fmla="*/ 345 w 525"/>
              <a:gd name="T17" fmla="*/ 204 h 500"/>
              <a:gd name="T18" fmla="*/ 370 w 525"/>
              <a:gd name="T19" fmla="*/ 205 h 500"/>
              <a:gd name="T20" fmla="*/ 498 w 525"/>
              <a:gd name="T21" fmla="*/ 189 h 500"/>
              <a:gd name="T22" fmla="*/ 517 w 525"/>
              <a:gd name="T23" fmla="*/ 187 h 500"/>
              <a:gd name="T24" fmla="*/ 525 w 525"/>
              <a:gd name="T25" fmla="*/ 192 h 500"/>
              <a:gd name="T26" fmla="*/ 521 w 525"/>
              <a:gd name="T27" fmla="*/ 198 h 500"/>
              <a:gd name="T28" fmla="*/ 504 w 525"/>
              <a:gd name="T29" fmla="*/ 210 h 500"/>
              <a:gd name="T30" fmla="*/ 392 w 525"/>
              <a:gd name="T31" fmla="*/ 271 h 500"/>
              <a:gd name="T32" fmla="*/ 373 w 525"/>
              <a:gd name="T33" fmla="*/ 287 h 500"/>
              <a:gd name="T34" fmla="*/ 360 w 525"/>
              <a:gd name="T35" fmla="*/ 309 h 500"/>
              <a:gd name="T36" fmla="*/ 357 w 525"/>
              <a:gd name="T37" fmla="*/ 333 h 500"/>
              <a:gd name="T38" fmla="*/ 363 w 525"/>
              <a:gd name="T39" fmla="*/ 357 h 500"/>
              <a:gd name="T40" fmla="*/ 419 w 525"/>
              <a:gd name="T41" fmla="*/ 473 h 500"/>
              <a:gd name="T42" fmla="*/ 426 w 525"/>
              <a:gd name="T43" fmla="*/ 492 h 500"/>
              <a:gd name="T44" fmla="*/ 425 w 525"/>
              <a:gd name="T45" fmla="*/ 500 h 500"/>
              <a:gd name="T46" fmla="*/ 417 w 525"/>
              <a:gd name="T47" fmla="*/ 499 h 500"/>
              <a:gd name="T48" fmla="*/ 400 w 525"/>
              <a:gd name="T49" fmla="*/ 486 h 500"/>
              <a:gd name="T50" fmla="*/ 308 w 525"/>
              <a:gd name="T51" fmla="*/ 398 h 500"/>
              <a:gd name="T52" fmla="*/ 286 w 525"/>
              <a:gd name="T53" fmla="*/ 384 h 500"/>
              <a:gd name="T54" fmla="*/ 263 w 525"/>
              <a:gd name="T55" fmla="*/ 380 h 500"/>
              <a:gd name="T56" fmla="*/ 238 w 525"/>
              <a:gd name="T57" fmla="*/ 384 h 500"/>
              <a:gd name="T58" fmla="*/ 217 w 525"/>
              <a:gd name="T59" fmla="*/ 398 h 500"/>
              <a:gd name="T60" fmla="*/ 125 w 525"/>
              <a:gd name="T61" fmla="*/ 486 h 500"/>
              <a:gd name="T62" fmla="*/ 109 w 525"/>
              <a:gd name="T63" fmla="*/ 499 h 500"/>
              <a:gd name="T64" fmla="*/ 100 w 525"/>
              <a:gd name="T65" fmla="*/ 500 h 500"/>
              <a:gd name="T66" fmla="*/ 99 w 525"/>
              <a:gd name="T67" fmla="*/ 492 h 500"/>
              <a:gd name="T68" fmla="*/ 106 w 525"/>
              <a:gd name="T69" fmla="*/ 473 h 500"/>
              <a:gd name="T70" fmla="*/ 161 w 525"/>
              <a:gd name="T71" fmla="*/ 357 h 500"/>
              <a:gd name="T72" fmla="*/ 168 w 525"/>
              <a:gd name="T73" fmla="*/ 333 h 500"/>
              <a:gd name="T74" fmla="*/ 165 w 525"/>
              <a:gd name="T75" fmla="*/ 309 h 500"/>
              <a:gd name="T76" fmla="*/ 153 w 525"/>
              <a:gd name="T77" fmla="*/ 287 h 500"/>
              <a:gd name="T78" fmla="*/ 133 w 525"/>
              <a:gd name="T79" fmla="*/ 271 h 500"/>
              <a:gd name="T80" fmla="*/ 21 w 525"/>
              <a:gd name="T81" fmla="*/ 210 h 500"/>
              <a:gd name="T82" fmla="*/ 4 w 525"/>
              <a:gd name="T83" fmla="*/ 198 h 500"/>
              <a:gd name="T84" fmla="*/ 0 w 525"/>
              <a:gd name="T85" fmla="*/ 192 h 500"/>
              <a:gd name="T86" fmla="*/ 8 w 525"/>
              <a:gd name="T87" fmla="*/ 187 h 500"/>
              <a:gd name="T88" fmla="*/ 28 w 525"/>
              <a:gd name="T89" fmla="*/ 189 h 500"/>
              <a:gd name="T90" fmla="*/ 155 w 525"/>
              <a:gd name="T91" fmla="*/ 205 h 500"/>
              <a:gd name="T92" fmla="*/ 180 w 525"/>
              <a:gd name="T93" fmla="*/ 204 h 500"/>
              <a:gd name="T94" fmla="*/ 202 w 525"/>
              <a:gd name="T95" fmla="*/ 193 h 500"/>
              <a:gd name="T96" fmla="*/ 219 w 525"/>
              <a:gd name="T97" fmla="*/ 175 h 500"/>
              <a:gd name="T98" fmla="*/ 228 w 525"/>
              <a:gd name="T99" fmla="*/ 152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525" h="500">
                <a:moveTo>
                  <a:pt x="252" y="26"/>
                </a:moveTo>
                <a:lnTo>
                  <a:pt x="252" y="26"/>
                </a:lnTo>
                <a:lnTo>
                  <a:pt x="254" y="15"/>
                </a:lnTo>
                <a:lnTo>
                  <a:pt x="257" y="7"/>
                </a:lnTo>
                <a:lnTo>
                  <a:pt x="260" y="2"/>
                </a:lnTo>
                <a:lnTo>
                  <a:pt x="263" y="0"/>
                </a:lnTo>
                <a:lnTo>
                  <a:pt x="265" y="2"/>
                </a:lnTo>
                <a:lnTo>
                  <a:pt x="268" y="7"/>
                </a:lnTo>
                <a:lnTo>
                  <a:pt x="271" y="15"/>
                </a:lnTo>
                <a:lnTo>
                  <a:pt x="274" y="26"/>
                </a:lnTo>
                <a:lnTo>
                  <a:pt x="297" y="152"/>
                </a:lnTo>
                <a:lnTo>
                  <a:pt x="297" y="152"/>
                </a:lnTo>
                <a:lnTo>
                  <a:pt x="301" y="164"/>
                </a:lnTo>
                <a:lnTo>
                  <a:pt x="307" y="175"/>
                </a:lnTo>
                <a:lnTo>
                  <a:pt x="313" y="185"/>
                </a:lnTo>
                <a:lnTo>
                  <a:pt x="323" y="193"/>
                </a:lnTo>
                <a:lnTo>
                  <a:pt x="334" y="200"/>
                </a:lnTo>
                <a:lnTo>
                  <a:pt x="345" y="204"/>
                </a:lnTo>
                <a:lnTo>
                  <a:pt x="357" y="205"/>
                </a:lnTo>
                <a:lnTo>
                  <a:pt x="370" y="205"/>
                </a:lnTo>
                <a:lnTo>
                  <a:pt x="498" y="189"/>
                </a:lnTo>
                <a:lnTo>
                  <a:pt x="498" y="189"/>
                </a:lnTo>
                <a:lnTo>
                  <a:pt x="509" y="187"/>
                </a:lnTo>
                <a:lnTo>
                  <a:pt x="517" y="187"/>
                </a:lnTo>
                <a:lnTo>
                  <a:pt x="522" y="189"/>
                </a:lnTo>
                <a:lnTo>
                  <a:pt x="525" y="192"/>
                </a:lnTo>
                <a:lnTo>
                  <a:pt x="524" y="194"/>
                </a:lnTo>
                <a:lnTo>
                  <a:pt x="521" y="198"/>
                </a:lnTo>
                <a:lnTo>
                  <a:pt x="514" y="204"/>
                </a:lnTo>
                <a:lnTo>
                  <a:pt x="504" y="210"/>
                </a:lnTo>
                <a:lnTo>
                  <a:pt x="392" y="271"/>
                </a:lnTo>
                <a:lnTo>
                  <a:pt x="392" y="271"/>
                </a:lnTo>
                <a:lnTo>
                  <a:pt x="381" y="278"/>
                </a:lnTo>
                <a:lnTo>
                  <a:pt x="373" y="287"/>
                </a:lnTo>
                <a:lnTo>
                  <a:pt x="366" y="298"/>
                </a:lnTo>
                <a:lnTo>
                  <a:pt x="360" y="309"/>
                </a:lnTo>
                <a:lnTo>
                  <a:pt x="357" y="321"/>
                </a:lnTo>
                <a:lnTo>
                  <a:pt x="357" y="333"/>
                </a:lnTo>
                <a:lnTo>
                  <a:pt x="359" y="346"/>
                </a:lnTo>
                <a:lnTo>
                  <a:pt x="363" y="357"/>
                </a:lnTo>
                <a:lnTo>
                  <a:pt x="419" y="473"/>
                </a:lnTo>
                <a:lnTo>
                  <a:pt x="419" y="473"/>
                </a:lnTo>
                <a:lnTo>
                  <a:pt x="423" y="484"/>
                </a:lnTo>
                <a:lnTo>
                  <a:pt x="426" y="492"/>
                </a:lnTo>
                <a:lnTo>
                  <a:pt x="426" y="497"/>
                </a:lnTo>
                <a:lnTo>
                  <a:pt x="425" y="500"/>
                </a:lnTo>
                <a:lnTo>
                  <a:pt x="421" y="500"/>
                </a:lnTo>
                <a:lnTo>
                  <a:pt x="417" y="499"/>
                </a:lnTo>
                <a:lnTo>
                  <a:pt x="410" y="493"/>
                </a:lnTo>
                <a:lnTo>
                  <a:pt x="400" y="486"/>
                </a:lnTo>
                <a:lnTo>
                  <a:pt x="308" y="398"/>
                </a:lnTo>
                <a:lnTo>
                  <a:pt x="308" y="398"/>
                </a:lnTo>
                <a:lnTo>
                  <a:pt x="298" y="390"/>
                </a:lnTo>
                <a:lnTo>
                  <a:pt x="286" y="384"/>
                </a:lnTo>
                <a:lnTo>
                  <a:pt x="275" y="382"/>
                </a:lnTo>
                <a:lnTo>
                  <a:pt x="263" y="380"/>
                </a:lnTo>
                <a:lnTo>
                  <a:pt x="250" y="382"/>
                </a:lnTo>
                <a:lnTo>
                  <a:pt x="238" y="384"/>
                </a:lnTo>
                <a:lnTo>
                  <a:pt x="227" y="390"/>
                </a:lnTo>
                <a:lnTo>
                  <a:pt x="217" y="398"/>
                </a:lnTo>
                <a:lnTo>
                  <a:pt x="125" y="486"/>
                </a:lnTo>
                <a:lnTo>
                  <a:pt x="125" y="486"/>
                </a:lnTo>
                <a:lnTo>
                  <a:pt x="116" y="493"/>
                </a:lnTo>
                <a:lnTo>
                  <a:pt x="109" y="499"/>
                </a:lnTo>
                <a:lnTo>
                  <a:pt x="105" y="500"/>
                </a:lnTo>
                <a:lnTo>
                  <a:pt x="100" y="500"/>
                </a:lnTo>
                <a:lnTo>
                  <a:pt x="99" y="497"/>
                </a:lnTo>
                <a:lnTo>
                  <a:pt x="99" y="492"/>
                </a:lnTo>
                <a:lnTo>
                  <a:pt x="102" y="484"/>
                </a:lnTo>
                <a:lnTo>
                  <a:pt x="106" y="473"/>
                </a:lnTo>
                <a:lnTo>
                  <a:pt x="161" y="357"/>
                </a:lnTo>
                <a:lnTo>
                  <a:pt x="161" y="357"/>
                </a:lnTo>
                <a:lnTo>
                  <a:pt x="166" y="346"/>
                </a:lnTo>
                <a:lnTo>
                  <a:pt x="168" y="333"/>
                </a:lnTo>
                <a:lnTo>
                  <a:pt x="168" y="321"/>
                </a:lnTo>
                <a:lnTo>
                  <a:pt x="165" y="309"/>
                </a:lnTo>
                <a:lnTo>
                  <a:pt x="160" y="298"/>
                </a:lnTo>
                <a:lnTo>
                  <a:pt x="153" y="287"/>
                </a:lnTo>
                <a:lnTo>
                  <a:pt x="144" y="278"/>
                </a:lnTo>
                <a:lnTo>
                  <a:pt x="133" y="271"/>
                </a:lnTo>
                <a:lnTo>
                  <a:pt x="21" y="210"/>
                </a:lnTo>
                <a:lnTo>
                  <a:pt x="21" y="210"/>
                </a:lnTo>
                <a:lnTo>
                  <a:pt x="11" y="204"/>
                </a:lnTo>
                <a:lnTo>
                  <a:pt x="4" y="198"/>
                </a:lnTo>
                <a:lnTo>
                  <a:pt x="2" y="194"/>
                </a:lnTo>
                <a:lnTo>
                  <a:pt x="0" y="192"/>
                </a:lnTo>
                <a:lnTo>
                  <a:pt x="3" y="189"/>
                </a:lnTo>
                <a:lnTo>
                  <a:pt x="8" y="187"/>
                </a:lnTo>
                <a:lnTo>
                  <a:pt x="17" y="187"/>
                </a:lnTo>
                <a:lnTo>
                  <a:pt x="28" y="189"/>
                </a:lnTo>
                <a:lnTo>
                  <a:pt x="155" y="205"/>
                </a:lnTo>
                <a:lnTo>
                  <a:pt x="155" y="205"/>
                </a:lnTo>
                <a:lnTo>
                  <a:pt x="168" y="205"/>
                </a:lnTo>
                <a:lnTo>
                  <a:pt x="180" y="204"/>
                </a:lnTo>
                <a:lnTo>
                  <a:pt x="191" y="200"/>
                </a:lnTo>
                <a:lnTo>
                  <a:pt x="202" y="193"/>
                </a:lnTo>
                <a:lnTo>
                  <a:pt x="212" y="185"/>
                </a:lnTo>
                <a:lnTo>
                  <a:pt x="219" y="175"/>
                </a:lnTo>
                <a:lnTo>
                  <a:pt x="224" y="164"/>
                </a:lnTo>
                <a:lnTo>
                  <a:pt x="228" y="152"/>
                </a:lnTo>
                <a:lnTo>
                  <a:pt x="252" y="26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78">
            <a:extLst>
              <a:ext uri="{FF2B5EF4-FFF2-40B4-BE49-F238E27FC236}">
                <a16:creationId xmlns:a16="http://schemas.microsoft.com/office/drawing/2014/main" id="{510F6279-2B1F-A60E-4D04-C3673C0F3559}"/>
              </a:ext>
            </a:extLst>
          </p:cNvPr>
          <p:cNvSpPr>
            <a:spLocks/>
          </p:cNvSpPr>
          <p:nvPr/>
        </p:nvSpPr>
        <p:spPr bwMode="auto">
          <a:xfrm>
            <a:off x="7184294" y="4000086"/>
            <a:ext cx="1886546" cy="2187759"/>
          </a:xfrm>
          <a:custGeom>
            <a:avLst/>
            <a:gdLst>
              <a:gd name="T0" fmla="*/ 228 w 476"/>
              <a:gd name="T1" fmla="*/ 25 h 553"/>
              <a:gd name="T2" fmla="*/ 233 w 476"/>
              <a:gd name="T3" fmla="*/ 6 h 553"/>
              <a:gd name="T4" fmla="*/ 237 w 476"/>
              <a:gd name="T5" fmla="*/ 0 h 553"/>
              <a:gd name="T6" fmla="*/ 243 w 476"/>
              <a:gd name="T7" fmla="*/ 6 h 553"/>
              <a:gd name="T8" fmla="*/ 248 w 476"/>
              <a:gd name="T9" fmla="*/ 25 h 553"/>
              <a:gd name="T10" fmla="*/ 268 w 476"/>
              <a:gd name="T11" fmla="*/ 146 h 553"/>
              <a:gd name="T12" fmla="*/ 276 w 476"/>
              <a:gd name="T13" fmla="*/ 168 h 553"/>
              <a:gd name="T14" fmla="*/ 291 w 476"/>
              <a:gd name="T15" fmla="*/ 183 h 553"/>
              <a:gd name="T16" fmla="*/ 312 w 476"/>
              <a:gd name="T17" fmla="*/ 190 h 553"/>
              <a:gd name="T18" fmla="*/ 335 w 476"/>
              <a:gd name="T19" fmla="*/ 186 h 553"/>
              <a:gd name="T20" fmla="*/ 449 w 476"/>
              <a:gd name="T21" fmla="*/ 142 h 553"/>
              <a:gd name="T22" fmla="*/ 468 w 476"/>
              <a:gd name="T23" fmla="*/ 137 h 553"/>
              <a:gd name="T24" fmla="*/ 476 w 476"/>
              <a:gd name="T25" fmla="*/ 138 h 553"/>
              <a:gd name="T26" fmla="*/ 474 w 476"/>
              <a:gd name="T27" fmla="*/ 146 h 553"/>
              <a:gd name="T28" fmla="*/ 460 w 476"/>
              <a:gd name="T29" fmla="*/ 159 h 553"/>
              <a:gd name="T30" fmla="*/ 364 w 476"/>
              <a:gd name="T31" fmla="*/ 237 h 553"/>
              <a:gd name="T32" fmla="*/ 349 w 476"/>
              <a:gd name="T33" fmla="*/ 255 h 553"/>
              <a:gd name="T34" fmla="*/ 345 w 476"/>
              <a:gd name="T35" fmla="*/ 276 h 553"/>
              <a:gd name="T36" fmla="*/ 349 w 476"/>
              <a:gd name="T37" fmla="*/ 296 h 553"/>
              <a:gd name="T38" fmla="*/ 364 w 476"/>
              <a:gd name="T39" fmla="*/ 316 h 553"/>
              <a:gd name="T40" fmla="*/ 460 w 476"/>
              <a:gd name="T41" fmla="*/ 393 h 553"/>
              <a:gd name="T42" fmla="*/ 474 w 476"/>
              <a:gd name="T43" fmla="*/ 407 h 553"/>
              <a:gd name="T44" fmla="*/ 476 w 476"/>
              <a:gd name="T45" fmla="*/ 413 h 553"/>
              <a:gd name="T46" fmla="*/ 468 w 476"/>
              <a:gd name="T47" fmla="*/ 415 h 553"/>
              <a:gd name="T48" fmla="*/ 449 w 476"/>
              <a:gd name="T49" fmla="*/ 409 h 553"/>
              <a:gd name="T50" fmla="*/ 335 w 476"/>
              <a:gd name="T51" fmla="*/ 365 h 553"/>
              <a:gd name="T52" fmla="*/ 312 w 476"/>
              <a:gd name="T53" fmla="*/ 362 h 553"/>
              <a:gd name="T54" fmla="*/ 291 w 476"/>
              <a:gd name="T55" fmla="*/ 368 h 553"/>
              <a:gd name="T56" fmla="*/ 276 w 476"/>
              <a:gd name="T57" fmla="*/ 383 h 553"/>
              <a:gd name="T58" fmla="*/ 268 w 476"/>
              <a:gd name="T59" fmla="*/ 405 h 553"/>
              <a:gd name="T60" fmla="*/ 248 w 476"/>
              <a:gd name="T61" fmla="*/ 526 h 553"/>
              <a:gd name="T62" fmla="*/ 243 w 476"/>
              <a:gd name="T63" fmla="*/ 546 h 553"/>
              <a:gd name="T64" fmla="*/ 237 w 476"/>
              <a:gd name="T65" fmla="*/ 553 h 553"/>
              <a:gd name="T66" fmla="*/ 233 w 476"/>
              <a:gd name="T67" fmla="*/ 546 h 553"/>
              <a:gd name="T68" fmla="*/ 228 w 476"/>
              <a:gd name="T69" fmla="*/ 526 h 553"/>
              <a:gd name="T70" fmla="*/ 208 w 476"/>
              <a:gd name="T71" fmla="*/ 405 h 553"/>
              <a:gd name="T72" fmla="*/ 200 w 476"/>
              <a:gd name="T73" fmla="*/ 383 h 553"/>
              <a:gd name="T74" fmla="*/ 185 w 476"/>
              <a:gd name="T75" fmla="*/ 368 h 553"/>
              <a:gd name="T76" fmla="*/ 165 w 476"/>
              <a:gd name="T77" fmla="*/ 362 h 553"/>
              <a:gd name="T78" fmla="*/ 141 w 476"/>
              <a:gd name="T79" fmla="*/ 365 h 553"/>
              <a:gd name="T80" fmla="*/ 26 w 476"/>
              <a:gd name="T81" fmla="*/ 409 h 553"/>
              <a:gd name="T82" fmla="*/ 8 w 476"/>
              <a:gd name="T83" fmla="*/ 415 h 553"/>
              <a:gd name="T84" fmla="*/ 0 w 476"/>
              <a:gd name="T85" fmla="*/ 413 h 553"/>
              <a:gd name="T86" fmla="*/ 2 w 476"/>
              <a:gd name="T87" fmla="*/ 407 h 553"/>
              <a:gd name="T88" fmla="*/ 16 w 476"/>
              <a:gd name="T89" fmla="*/ 393 h 553"/>
              <a:gd name="T90" fmla="*/ 111 w 476"/>
              <a:gd name="T91" fmla="*/ 316 h 553"/>
              <a:gd name="T92" fmla="*/ 126 w 476"/>
              <a:gd name="T93" fmla="*/ 296 h 553"/>
              <a:gd name="T94" fmla="*/ 132 w 476"/>
              <a:gd name="T95" fmla="*/ 276 h 553"/>
              <a:gd name="T96" fmla="*/ 126 w 476"/>
              <a:gd name="T97" fmla="*/ 255 h 553"/>
              <a:gd name="T98" fmla="*/ 111 w 476"/>
              <a:gd name="T99" fmla="*/ 237 h 553"/>
              <a:gd name="T100" fmla="*/ 16 w 476"/>
              <a:gd name="T101" fmla="*/ 159 h 553"/>
              <a:gd name="T102" fmla="*/ 2 w 476"/>
              <a:gd name="T103" fmla="*/ 146 h 553"/>
              <a:gd name="T104" fmla="*/ 0 w 476"/>
              <a:gd name="T105" fmla="*/ 138 h 553"/>
              <a:gd name="T106" fmla="*/ 8 w 476"/>
              <a:gd name="T107" fmla="*/ 137 h 553"/>
              <a:gd name="T108" fmla="*/ 26 w 476"/>
              <a:gd name="T109" fmla="*/ 142 h 553"/>
              <a:gd name="T110" fmla="*/ 141 w 476"/>
              <a:gd name="T111" fmla="*/ 186 h 553"/>
              <a:gd name="T112" fmla="*/ 165 w 476"/>
              <a:gd name="T113" fmla="*/ 190 h 553"/>
              <a:gd name="T114" fmla="*/ 185 w 476"/>
              <a:gd name="T115" fmla="*/ 183 h 553"/>
              <a:gd name="T116" fmla="*/ 200 w 476"/>
              <a:gd name="T117" fmla="*/ 168 h 553"/>
              <a:gd name="T118" fmla="*/ 208 w 476"/>
              <a:gd name="T119" fmla="*/ 146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6" h="553">
                <a:moveTo>
                  <a:pt x="228" y="25"/>
                </a:moveTo>
                <a:lnTo>
                  <a:pt x="228" y="25"/>
                </a:lnTo>
                <a:lnTo>
                  <a:pt x="230" y="14"/>
                </a:lnTo>
                <a:lnTo>
                  <a:pt x="233" y="6"/>
                </a:lnTo>
                <a:lnTo>
                  <a:pt x="235" y="2"/>
                </a:lnTo>
                <a:lnTo>
                  <a:pt x="237" y="0"/>
                </a:lnTo>
                <a:lnTo>
                  <a:pt x="240" y="2"/>
                </a:lnTo>
                <a:lnTo>
                  <a:pt x="243" y="6"/>
                </a:lnTo>
                <a:lnTo>
                  <a:pt x="246" y="14"/>
                </a:lnTo>
                <a:lnTo>
                  <a:pt x="248" y="25"/>
                </a:lnTo>
                <a:lnTo>
                  <a:pt x="268" y="146"/>
                </a:lnTo>
                <a:lnTo>
                  <a:pt x="268" y="146"/>
                </a:lnTo>
                <a:lnTo>
                  <a:pt x="270" y="159"/>
                </a:lnTo>
                <a:lnTo>
                  <a:pt x="276" y="168"/>
                </a:lnTo>
                <a:lnTo>
                  <a:pt x="283" y="178"/>
                </a:lnTo>
                <a:lnTo>
                  <a:pt x="291" y="183"/>
                </a:lnTo>
                <a:lnTo>
                  <a:pt x="301" y="188"/>
                </a:lnTo>
                <a:lnTo>
                  <a:pt x="312" y="190"/>
                </a:lnTo>
                <a:lnTo>
                  <a:pt x="323" y="189"/>
                </a:lnTo>
                <a:lnTo>
                  <a:pt x="335" y="186"/>
                </a:lnTo>
                <a:lnTo>
                  <a:pt x="449" y="142"/>
                </a:lnTo>
                <a:lnTo>
                  <a:pt x="449" y="142"/>
                </a:lnTo>
                <a:lnTo>
                  <a:pt x="460" y="138"/>
                </a:lnTo>
                <a:lnTo>
                  <a:pt x="468" y="137"/>
                </a:lnTo>
                <a:lnTo>
                  <a:pt x="474" y="137"/>
                </a:lnTo>
                <a:lnTo>
                  <a:pt x="476" y="138"/>
                </a:lnTo>
                <a:lnTo>
                  <a:pt x="476" y="141"/>
                </a:lnTo>
                <a:lnTo>
                  <a:pt x="474" y="146"/>
                </a:lnTo>
                <a:lnTo>
                  <a:pt x="468" y="152"/>
                </a:lnTo>
                <a:lnTo>
                  <a:pt x="460" y="159"/>
                </a:lnTo>
                <a:lnTo>
                  <a:pt x="364" y="237"/>
                </a:lnTo>
                <a:lnTo>
                  <a:pt x="364" y="237"/>
                </a:lnTo>
                <a:lnTo>
                  <a:pt x="356" y="245"/>
                </a:lnTo>
                <a:lnTo>
                  <a:pt x="349" y="255"/>
                </a:lnTo>
                <a:lnTo>
                  <a:pt x="346" y="265"/>
                </a:lnTo>
                <a:lnTo>
                  <a:pt x="345" y="276"/>
                </a:lnTo>
                <a:lnTo>
                  <a:pt x="346" y="287"/>
                </a:lnTo>
                <a:lnTo>
                  <a:pt x="349" y="296"/>
                </a:lnTo>
                <a:lnTo>
                  <a:pt x="356" y="306"/>
                </a:lnTo>
                <a:lnTo>
                  <a:pt x="364" y="316"/>
                </a:lnTo>
                <a:lnTo>
                  <a:pt x="460" y="393"/>
                </a:lnTo>
                <a:lnTo>
                  <a:pt x="460" y="393"/>
                </a:lnTo>
                <a:lnTo>
                  <a:pt x="468" y="400"/>
                </a:lnTo>
                <a:lnTo>
                  <a:pt x="474" y="407"/>
                </a:lnTo>
                <a:lnTo>
                  <a:pt x="476" y="411"/>
                </a:lnTo>
                <a:lnTo>
                  <a:pt x="476" y="413"/>
                </a:lnTo>
                <a:lnTo>
                  <a:pt x="474" y="415"/>
                </a:lnTo>
                <a:lnTo>
                  <a:pt x="468" y="415"/>
                </a:lnTo>
                <a:lnTo>
                  <a:pt x="460" y="413"/>
                </a:lnTo>
                <a:lnTo>
                  <a:pt x="449" y="409"/>
                </a:lnTo>
                <a:lnTo>
                  <a:pt x="335" y="365"/>
                </a:lnTo>
                <a:lnTo>
                  <a:pt x="335" y="365"/>
                </a:lnTo>
                <a:lnTo>
                  <a:pt x="323" y="362"/>
                </a:lnTo>
                <a:lnTo>
                  <a:pt x="312" y="362"/>
                </a:lnTo>
                <a:lnTo>
                  <a:pt x="301" y="364"/>
                </a:lnTo>
                <a:lnTo>
                  <a:pt x="291" y="368"/>
                </a:lnTo>
                <a:lnTo>
                  <a:pt x="283" y="375"/>
                </a:lnTo>
                <a:lnTo>
                  <a:pt x="276" y="383"/>
                </a:lnTo>
                <a:lnTo>
                  <a:pt x="270" y="393"/>
                </a:lnTo>
                <a:lnTo>
                  <a:pt x="268" y="405"/>
                </a:lnTo>
                <a:lnTo>
                  <a:pt x="248" y="526"/>
                </a:lnTo>
                <a:lnTo>
                  <a:pt x="248" y="526"/>
                </a:lnTo>
                <a:lnTo>
                  <a:pt x="246" y="537"/>
                </a:lnTo>
                <a:lnTo>
                  <a:pt x="243" y="546"/>
                </a:lnTo>
                <a:lnTo>
                  <a:pt x="240" y="550"/>
                </a:lnTo>
                <a:lnTo>
                  <a:pt x="237" y="553"/>
                </a:lnTo>
                <a:lnTo>
                  <a:pt x="235" y="550"/>
                </a:lnTo>
                <a:lnTo>
                  <a:pt x="233" y="546"/>
                </a:lnTo>
                <a:lnTo>
                  <a:pt x="230" y="537"/>
                </a:lnTo>
                <a:lnTo>
                  <a:pt x="228" y="526"/>
                </a:lnTo>
                <a:lnTo>
                  <a:pt x="208" y="405"/>
                </a:lnTo>
                <a:lnTo>
                  <a:pt x="208" y="405"/>
                </a:lnTo>
                <a:lnTo>
                  <a:pt x="206" y="393"/>
                </a:lnTo>
                <a:lnTo>
                  <a:pt x="200" y="383"/>
                </a:lnTo>
                <a:lnTo>
                  <a:pt x="193" y="375"/>
                </a:lnTo>
                <a:lnTo>
                  <a:pt x="185" y="368"/>
                </a:lnTo>
                <a:lnTo>
                  <a:pt x="176" y="364"/>
                </a:lnTo>
                <a:lnTo>
                  <a:pt x="165" y="362"/>
                </a:lnTo>
                <a:lnTo>
                  <a:pt x="152" y="362"/>
                </a:lnTo>
                <a:lnTo>
                  <a:pt x="141" y="365"/>
                </a:lnTo>
                <a:lnTo>
                  <a:pt x="26" y="409"/>
                </a:lnTo>
                <a:lnTo>
                  <a:pt x="26" y="409"/>
                </a:lnTo>
                <a:lnTo>
                  <a:pt x="16" y="413"/>
                </a:lnTo>
                <a:lnTo>
                  <a:pt x="8" y="415"/>
                </a:lnTo>
                <a:lnTo>
                  <a:pt x="2" y="415"/>
                </a:lnTo>
                <a:lnTo>
                  <a:pt x="0" y="413"/>
                </a:lnTo>
                <a:lnTo>
                  <a:pt x="0" y="411"/>
                </a:lnTo>
                <a:lnTo>
                  <a:pt x="2" y="407"/>
                </a:lnTo>
                <a:lnTo>
                  <a:pt x="8" y="400"/>
                </a:lnTo>
                <a:lnTo>
                  <a:pt x="16" y="393"/>
                </a:lnTo>
                <a:lnTo>
                  <a:pt x="111" y="316"/>
                </a:lnTo>
                <a:lnTo>
                  <a:pt x="111" y="316"/>
                </a:lnTo>
                <a:lnTo>
                  <a:pt x="121" y="306"/>
                </a:lnTo>
                <a:lnTo>
                  <a:pt x="126" y="296"/>
                </a:lnTo>
                <a:lnTo>
                  <a:pt x="130" y="287"/>
                </a:lnTo>
                <a:lnTo>
                  <a:pt x="132" y="276"/>
                </a:lnTo>
                <a:lnTo>
                  <a:pt x="130" y="265"/>
                </a:lnTo>
                <a:lnTo>
                  <a:pt x="126" y="255"/>
                </a:lnTo>
                <a:lnTo>
                  <a:pt x="121" y="245"/>
                </a:lnTo>
                <a:lnTo>
                  <a:pt x="111" y="237"/>
                </a:lnTo>
                <a:lnTo>
                  <a:pt x="16" y="159"/>
                </a:lnTo>
                <a:lnTo>
                  <a:pt x="16" y="159"/>
                </a:lnTo>
                <a:lnTo>
                  <a:pt x="8" y="152"/>
                </a:lnTo>
                <a:lnTo>
                  <a:pt x="2" y="146"/>
                </a:lnTo>
                <a:lnTo>
                  <a:pt x="0" y="141"/>
                </a:lnTo>
                <a:lnTo>
                  <a:pt x="0" y="138"/>
                </a:lnTo>
                <a:lnTo>
                  <a:pt x="2" y="137"/>
                </a:lnTo>
                <a:lnTo>
                  <a:pt x="8" y="137"/>
                </a:lnTo>
                <a:lnTo>
                  <a:pt x="16" y="138"/>
                </a:lnTo>
                <a:lnTo>
                  <a:pt x="26" y="142"/>
                </a:lnTo>
                <a:lnTo>
                  <a:pt x="141" y="186"/>
                </a:lnTo>
                <a:lnTo>
                  <a:pt x="141" y="186"/>
                </a:lnTo>
                <a:lnTo>
                  <a:pt x="152" y="189"/>
                </a:lnTo>
                <a:lnTo>
                  <a:pt x="165" y="190"/>
                </a:lnTo>
                <a:lnTo>
                  <a:pt x="176" y="188"/>
                </a:lnTo>
                <a:lnTo>
                  <a:pt x="185" y="183"/>
                </a:lnTo>
                <a:lnTo>
                  <a:pt x="193" y="178"/>
                </a:lnTo>
                <a:lnTo>
                  <a:pt x="200" y="168"/>
                </a:lnTo>
                <a:lnTo>
                  <a:pt x="206" y="159"/>
                </a:lnTo>
                <a:lnTo>
                  <a:pt x="208" y="146"/>
                </a:lnTo>
                <a:lnTo>
                  <a:pt x="228" y="25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18">
            <a:extLst>
              <a:ext uri="{FF2B5EF4-FFF2-40B4-BE49-F238E27FC236}">
                <a16:creationId xmlns:a16="http://schemas.microsoft.com/office/drawing/2014/main" id="{8D9CD6B1-63D7-2C99-531A-D61B5024286A}"/>
              </a:ext>
            </a:extLst>
          </p:cNvPr>
          <p:cNvSpPr>
            <a:spLocks/>
          </p:cNvSpPr>
          <p:nvPr/>
        </p:nvSpPr>
        <p:spPr bwMode="auto">
          <a:xfrm>
            <a:off x="883104" y="862911"/>
            <a:ext cx="2322515" cy="2330438"/>
          </a:xfrm>
          <a:custGeom>
            <a:avLst/>
            <a:gdLst>
              <a:gd name="T0" fmla="*/ 287 w 586"/>
              <a:gd name="T1" fmla="*/ 13 h 589"/>
              <a:gd name="T2" fmla="*/ 291 w 586"/>
              <a:gd name="T3" fmla="*/ 0 h 589"/>
              <a:gd name="T4" fmla="*/ 295 w 586"/>
              <a:gd name="T5" fmla="*/ 0 h 589"/>
              <a:gd name="T6" fmla="*/ 299 w 586"/>
              <a:gd name="T7" fmla="*/ 13 h 589"/>
              <a:gd name="T8" fmla="*/ 342 w 586"/>
              <a:gd name="T9" fmla="*/ 208 h 589"/>
              <a:gd name="T10" fmla="*/ 347 w 586"/>
              <a:gd name="T11" fmla="*/ 221 h 589"/>
              <a:gd name="T12" fmla="*/ 355 w 586"/>
              <a:gd name="T13" fmla="*/ 232 h 589"/>
              <a:gd name="T14" fmla="*/ 366 w 586"/>
              <a:gd name="T15" fmla="*/ 240 h 589"/>
              <a:gd name="T16" fmla="*/ 379 w 586"/>
              <a:gd name="T17" fmla="*/ 246 h 589"/>
              <a:gd name="T18" fmla="*/ 574 w 586"/>
              <a:gd name="T19" fmla="*/ 288 h 589"/>
              <a:gd name="T20" fmla="*/ 586 w 586"/>
              <a:gd name="T21" fmla="*/ 292 h 589"/>
              <a:gd name="T22" fmla="*/ 586 w 586"/>
              <a:gd name="T23" fmla="*/ 297 h 589"/>
              <a:gd name="T24" fmla="*/ 574 w 586"/>
              <a:gd name="T25" fmla="*/ 301 h 589"/>
              <a:gd name="T26" fmla="*/ 379 w 586"/>
              <a:gd name="T27" fmla="*/ 343 h 589"/>
              <a:gd name="T28" fmla="*/ 366 w 586"/>
              <a:gd name="T29" fmla="*/ 347 h 589"/>
              <a:gd name="T30" fmla="*/ 355 w 586"/>
              <a:gd name="T31" fmla="*/ 357 h 589"/>
              <a:gd name="T32" fmla="*/ 347 w 586"/>
              <a:gd name="T33" fmla="*/ 368 h 589"/>
              <a:gd name="T34" fmla="*/ 342 w 586"/>
              <a:gd name="T35" fmla="*/ 381 h 589"/>
              <a:gd name="T36" fmla="*/ 299 w 586"/>
              <a:gd name="T37" fmla="*/ 576 h 589"/>
              <a:gd name="T38" fmla="*/ 295 w 586"/>
              <a:gd name="T39" fmla="*/ 589 h 589"/>
              <a:gd name="T40" fmla="*/ 291 w 586"/>
              <a:gd name="T41" fmla="*/ 589 h 589"/>
              <a:gd name="T42" fmla="*/ 287 w 586"/>
              <a:gd name="T43" fmla="*/ 576 h 589"/>
              <a:gd name="T44" fmla="*/ 244 w 586"/>
              <a:gd name="T45" fmla="*/ 381 h 589"/>
              <a:gd name="T46" fmla="*/ 240 w 586"/>
              <a:gd name="T47" fmla="*/ 368 h 589"/>
              <a:gd name="T48" fmla="*/ 230 w 586"/>
              <a:gd name="T49" fmla="*/ 357 h 589"/>
              <a:gd name="T50" fmla="*/ 219 w 586"/>
              <a:gd name="T51" fmla="*/ 347 h 589"/>
              <a:gd name="T52" fmla="*/ 207 w 586"/>
              <a:gd name="T53" fmla="*/ 343 h 589"/>
              <a:gd name="T54" fmla="*/ 12 w 586"/>
              <a:gd name="T55" fmla="*/ 301 h 589"/>
              <a:gd name="T56" fmla="*/ 0 w 586"/>
              <a:gd name="T57" fmla="*/ 297 h 589"/>
              <a:gd name="T58" fmla="*/ 0 w 586"/>
              <a:gd name="T59" fmla="*/ 292 h 589"/>
              <a:gd name="T60" fmla="*/ 12 w 586"/>
              <a:gd name="T61" fmla="*/ 288 h 589"/>
              <a:gd name="T62" fmla="*/ 207 w 586"/>
              <a:gd name="T63" fmla="*/ 246 h 589"/>
              <a:gd name="T64" fmla="*/ 219 w 586"/>
              <a:gd name="T65" fmla="*/ 240 h 589"/>
              <a:gd name="T66" fmla="*/ 230 w 586"/>
              <a:gd name="T67" fmla="*/ 232 h 589"/>
              <a:gd name="T68" fmla="*/ 240 w 586"/>
              <a:gd name="T69" fmla="*/ 221 h 589"/>
              <a:gd name="T70" fmla="*/ 244 w 586"/>
              <a:gd name="T71" fmla="*/ 208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86" h="589">
                <a:moveTo>
                  <a:pt x="287" y="13"/>
                </a:moveTo>
                <a:lnTo>
                  <a:pt x="287" y="13"/>
                </a:lnTo>
                <a:lnTo>
                  <a:pt x="290" y="3"/>
                </a:lnTo>
                <a:lnTo>
                  <a:pt x="291" y="0"/>
                </a:lnTo>
                <a:lnTo>
                  <a:pt x="294" y="0"/>
                </a:lnTo>
                <a:lnTo>
                  <a:pt x="295" y="0"/>
                </a:lnTo>
                <a:lnTo>
                  <a:pt x="296" y="3"/>
                </a:lnTo>
                <a:lnTo>
                  <a:pt x="299" y="13"/>
                </a:lnTo>
                <a:lnTo>
                  <a:pt x="342" y="208"/>
                </a:lnTo>
                <a:lnTo>
                  <a:pt x="342" y="208"/>
                </a:lnTo>
                <a:lnTo>
                  <a:pt x="343" y="215"/>
                </a:lnTo>
                <a:lnTo>
                  <a:pt x="347" y="221"/>
                </a:lnTo>
                <a:lnTo>
                  <a:pt x="350" y="226"/>
                </a:lnTo>
                <a:lnTo>
                  <a:pt x="355" y="232"/>
                </a:lnTo>
                <a:lnTo>
                  <a:pt x="361" y="237"/>
                </a:lnTo>
                <a:lnTo>
                  <a:pt x="366" y="240"/>
                </a:lnTo>
                <a:lnTo>
                  <a:pt x="372" y="244"/>
                </a:lnTo>
                <a:lnTo>
                  <a:pt x="379" y="246"/>
                </a:lnTo>
                <a:lnTo>
                  <a:pt x="574" y="288"/>
                </a:lnTo>
                <a:lnTo>
                  <a:pt x="574" y="288"/>
                </a:lnTo>
                <a:lnTo>
                  <a:pt x="584" y="291"/>
                </a:lnTo>
                <a:lnTo>
                  <a:pt x="586" y="292"/>
                </a:lnTo>
                <a:lnTo>
                  <a:pt x="586" y="294"/>
                </a:lnTo>
                <a:lnTo>
                  <a:pt x="586" y="297"/>
                </a:lnTo>
                <a:lnTo>
                  <a:pt x="584" y="298"/>
                </a:lnTo>
                <a:lnTo>
                  <a:pt x="574" y="301"/>
                </a:lnTo>
                <a:lnTo>
                  <a:pt x="379" y="343"/>
                </a:lnTo>
                <a:lnTo>
                  <a:pt x="379" y="343"/>
                </a:lnTo>
                <a:lnTo>
                  <a:pt x="372" y="345"/>
                </a:lnTo>
                <a:lnTo>
                  <a:pt x="366" y="347"/>
                </a:lnTo>
                <a:lnTo>
                  <a:pt x="361" y="352"/>
                </a:lnTo>
                <a:lnTo>
                  <a:pt x="355" y="357"/>
                </a:lnTo>
                <a:lnTo>
                  <a:pt x="350" y="361"/>
                </a:lnTo>
                <a:lnTo>
                  <a:pt x="347" y="368"/>
                </a:lnTo>
                <a:lnTo>
                  <a:pt x="343" y="374"/>
                </a:lnTo>
                <a:lnTo>
                  <a:pt x="342" y="381"/>
                </a:lnTo>
                <a:lnTo>
                  <a:pt x="299" y="576"/>
                </a:lnTo>
                <a:lnTo>
                  <a:pt x="299" y="576"/>
                </a:lnTo>
                <a:lnTo>
                  <a:pt x="296" y="586"/>
                </a:lnTo>
                <a:lnTo>
                  <a:pt x="295" y="589"/>
                </a:lnTo>
                <a:lnTo>
                  <a:pt x="294" y="589"/>
                </a:lnTo>
                <a:lnTo>
                  <a:pt x="291" y="589"/>
                </a:lnTo>
                <a:lnTo>
                  <a:pt x="290" y="586"/>
                </a:lnTo>
                <a:lnTo>
                  <a:pt x="287" y="576"/>
                </a:lnTo>
                <a:lnTo>
                  <a:pt x="244" y="381"/>
                </a:lnTo>
                <a:lnTo>
                  <a:pt x="244" y="381"/>
                </a:lnTo>
                <a:lnTo>
                  <a:pt x="243" y="374"/>
                </a:lnTo>
                <a:lnTo>
                  <a:pt x="240" y="368"/>
                </a:lnTo>
                <a:lnTo>
                  <a:pt x="236" y="361"/>
                </a:lnTo>
                <a:lnTo>
                  <a:pt x="230" y="357"/>
                </a:lnTo>
                <a:lnTo>
                  <a:pt x="226" y="352"/>
                </a:lnTo>
                <a:lnTo>
                  <a:pt x="219" y="347"/>
                </a:lnTo>
                <a:lnTo>
                  <a:pt x="214" y="345"/>
                </a:lnTo>
                <a:lnTo>
                  <a:pt x="207" y="343"/>
                </a:lnTo>
                <a:lnTo>
                  <a:pt x="12" y="301"/>
                </a:lnTo>
                <a:lnTo>
                  <a:pt x="12" y="301"/>
                </a:lnTo>
                <a:lnTo>
                  <a:pt x="2" y="298"/>
                </a:lnTo>
                <a:lnTo>
                  <a:pt x="0" y="297"/>
                </a:lnTo>
                <a:lnTo>
                  <a:pt x="0" y="294"/>
                </a:lnTo>
                <a:lnTo>
                  <a:pt x="0" y="292"/>
                </a:lnTo>
                <a:lnTo>
                  <a:pt x="2" y="291"/>
                </a:lnTo>
                <a:lnTo>
                  <a:pt x="12" y="288"/>
                </a:lnTo>
                <a:lnTo>
                  <a:pt x="207" y="246"/>
                </a:lnTo>
                <a:lnTo>
                  <a:pt x="207" y="246"/>
                </a:lnTo>
                <a:lnTo>
                  <a:pt x="214" y="244"/>
                </a:lnTo>
                <a:lnTo>
                  <a:pt x="219" y="240"/>
                </a:lnTo>
                <a:lnTo>
                  <a:pt x="226" y="237"/>
                </a:lnTo>
                <a:lnTo>
                  <a:pt x="230" y="232"/>
                </a:lnTo>
                <a:lnTo>
                  <a:pt x="236" y="226"/>
                </a:lnTo>
                <a:lnTo>
                  <a:pt x="240" y="221"/>
                </a:lnTo>
                <a:lnTo>
                  <a:pt x="243" y="215"/>
                </a:lnTo>
                <a:lnTo>
                  <a:pt x="244" y="208"/>
                </a:lnTo>
                <a:lnTo>
                  <a:pt x="287" y="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20">
            <a:extLst>
              <a:ext uri="{FF2B5EF4-FFF2-40B4-BE49-F238E27FC236}">
                <a16:creationId xmlns:a16="http://schemas.microsoft.com/office/drawing/2014/main" id="{2D892DA7-50DF-63C3-A640-7EC06F4D85FB}"/>
              </a:ext>
            </a:extLst>
          </p:cNvPr>
          <p:cNvSpPr>
            <a:spLocks/>
          </p:cNvSpPr>
          <p:nvPr/>
        </p:nvSpPr>
        <p:spPr bwMode="auto">
          <a:xfrm>
            <a:off x="3982217" y="963169"/>
            <a:ext cx="2211541" cy="2116421"/>
          </a:xfrm>
          <a:custGeom>
            <a:avLst/>
            <a:gdLst>
              <a:gd name="T0" fmla="*/ 273 w 557"/>
              <a:gd name="T1" fmla="*/ 13 h 533"/>
              <a:gd name="T2" fmla="*/ 277 w 557"/>
              <a:gd name="T3" fmla="*/ 2 h 533"/>
              <a:gd name="T4" fmla="*/ 280 w 557"/>
              <a:gd name="T5" fmla="*/ 2 h 533"/>
              <a:gd name="T6" fmla="*/ 284 w 557"/>
              <a:gd name="T7" fmla="*/ 13 h 533"/>
              <a:gd name="T8" fmla="*/ 318 w 557"/>
              <a:gd name="T9" fmla="*/ 201 h 533"/>
              <a:gd name="T10" fmla="*/ 324 w 557"/>
              <a:gd name="T11" fmla="*/ 212 h 533"/>
              <a:gd name="T12" fmla="*/ 332 w 557"/>
              <a:gd name="T13" fmla="*/ 222 h 533"/>
              <a:gd name="T14" fmla="*/ 343 w 557"/>
              <a:gd name="T15" fmla="*/ 226 h 533"/>
              <a:gd name="T16" fmla="*/ 355 w 557"/>
              <a:gd name="T17" fmla="*/ 228 h 533"/>
              <a:gd name="T18" fmla="*/ 544 w 557"/>
              <a:gd name="T19" fmla="*/ 203 h 533"/>
              <a:gd name="T20" fmla="*/ 556 w 557"/>
              <a:gd name="T21" fmla="*/ 203 h 533"/>
              <a:gd name="T22" fmla="*/ 557 w 557"/>
              <a:gd name="T23" fmla="*/ 205 h 533"/>
              <a:gd name="T24" fmla="*/ 548 w 557"/>
              <a:gd name="T25" fmla="*/ 214 h 533"/>
              <a:gd name="T26" fmla="*/ 380 w 557"/>
              <a:gd name="T27" fmla="*/ 305 h 533"/>
              <a:gd name="T28" fmla="*/ 371 w 557"/>
              <a:gd name="T29" fmla="*/ 312 h 533"/>
              <a:gd name="T30" fmla="*/ 365 w 557"/>
              <a:gd name="T31" fmla="*/ 323 h 533"/>
              <a:gd name="T32" fmla="*/ 362 w 557"/>
              <a:gd name="T33" fmla="*/ 335 h 533"/>
              <a:gd name="T34" fmla="*/ 366 w 557"/>
              <a:gd name="T35" fmla="*/ 347 h 533"/>
              <a:gd name="T36" fmla="*/ 447 w 557"/>
              <a:gd name="T37" fmla="*/ 520 h 533"/>
              <a:gd name="T38" fmla="*/ 452 w 557"/>
              <a:gd name="T39" fmla="*/ 532 h 533"/>
              <a:gd name="T40" fmla="*/ 449 w 557"/>
              <a:gd name="T41" fmla="*/ 533 h 533"/>
              <a:gd name="T42" fmla="*/ 439 w 557"/>
              <a:gd name="T43" fmla="*/ 526 h 533"/>
              <a:gd name="T44" fmla="*/ 300 w 557"/>
              <a:gd name="T45" fmla="*/ 394 h 533"/>
              <a:gd name="T46" fmla="*/ 291 w 557"/>
              <a:gd name="T47" fmla="*/ 387 h 533"/>
              <a:gd name="T48" fmla="*/ 278 w 557"/>
              <a:gd name="T49" fmla="*/ 386 h 533"/>
              <a:gd name="T50" fmla="*/ 266 w 557"/>
              <a:gd name="T51" fmla="*/ 387 h 533"/>
              <a:gd name="T52" fmla="*/ 256 w 557"/>
              <a:gd name="T53" fmla="*/ 394 h 533"/>
              <a:gd name="T54" fmla="*/ 118 w 557"/>
              <a:gd name="T55" fmla="*/ 526 h 533"/>
              <a:gd name="T56" fmla="*/ 108 w 557"/>
              <a:gd name="T57" fmla="*/ 533 h 533"/>
              <a:gd name="T58" fmla="*/ 105 w 557"/>
              <a:gd name="T59" fmla="*/ 532 h 533"/>
              <a:gd name="T60" fmla="*/ 108 w 557"/>
              <a:gd name="T61" fmla="*/ 520 h 533"/>
              <a:gd name="T62" fmla="*/ 191 w 557"/>
              <a:gd name="T63" fmla="*/ 347 h 533"/>
              <a:gd name="T64" fmla="*/ 193 w 557"/>
              <a:gd name="T65" fmla="*/ 335 h 533"/>
              <a:gd name="T66" fmla="*/ 192 w 557"/>
              <a:gd name="T67" fmla="*/ 323 h 533"/>
              <a:gd name="T68" fmla="*/ 186 w 557"/>
              <a:gd name="T69" fmla="*/ 312 h 533"/>
              <a:gd name="T70" fmla="*/ 177 w 557"/>
              <a:gd name="T71" fmla="*/ 305 h 533"/>
              <a:gd name="T72" fmla="*/ 9 w 557"/>
              <a:gd name="T73" fmla="*/ 214 h 533"/>
              <a:gd name="T74" fmla="*/ 0 w 557"/>
              <a:gd name="T75" fmla="*/ 205 h 533"/>
              <a:gd name="T76" fmla="*/ 1 w 557"/>
              <a:gd name="T77" fmla="*/ 203 h 533"/>
              <a:gd name="T78" fmla="*/ 13 w 557"/>
              <a:gd name="T79" fmla="*/ 203 h 533"/>
              <a:gd name="T80" fmla="*/ 201 w 557"/>
              <a:gd name="T81" fmla="*/ 228 h 533"/>
              <a:gd name="T82" fmla="*/ 214 w 557"/>
              <a:gd name="T83" fmla="*/ 226 h 533"/>
              <a:gd name="T84" fmla="*/ 225 w 557"/>
              <a:gd name="T85" fmla="*/ 222 h 533"/>
              <a:gd name="T86" fmla="*/ 233 w 557"/>
              <a:gd name="T87" fmla="*/ 212 h 533"/>
              <a:gd name="T88" fmla="*/ 239 w 557"/>
              <a:gd name="T89" fmla="*/ 201 h 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57" h="533">
                <a:moveTo>
                  <a:pt x="273" y="13"/>
                </a:moveTo>
                <a:lnTo>
                  <a:pt x="273" y="13"/>
                </a:lnTo>
                <a:lnTo>
                  <a:pt x="276" y="3"/>
                </a:lnTo>
                <a:lnTo>
                  <a:pt x="277" y="2"/>
                </a:lnTo>
                <a:lnTo>
                  <a:pt x="278" y="0"/>
                </a:lnTo>
                <a:lnTo>
                  <a:pt x="280" y="2"/>
                </a:lnTo>
                <a:lnTo>
                  <a:pt x="281" y="3"/>
                </a:lnTo>
                <a:lnTo>
                  <a:pt x="284" y="13"/>
                </a:lnTo>
                <a:lnTo>
                  <a:pt x="318" y="201"/>
                </a:lnTo>
                <a:lnTo>
                  <a:pt x="318" y="201"/>
                </a:lnTo>
                <a:lnTo>
                  <a:pt x="320" y="207"/>
                </a:lnTo>
                <a:lnTo>
                  <a:pt x="324" y="212"/>
                </a:lnTo>
                <a:lnTo>
                  <a:pt x="327" y="218"/>
                </a:lnTo>
                <a:lnTo>
                  <a:pt x="332" y="222"/>
                </a:lnTo>
                <a:lnTo>
                  <a:pt x="338" y="225"/>
                </a:lnTo>
                <a:lnTo>
                  <a:pt x="343" y="226"/>
                </a:lnTo>
                <a:lnTo>
                  <a:pt x="349" y="228"/>
                </a:lnTo>
                <a:lnTo>
                  <a:pt x="355" y="228"/>
                </a:lnTo>
                <a:lnTo>
                  <a:pt x="544" y="203"/>
                </a:lnTo>
                <a:lnTo>
                  <a:pt x="544" y="203"/>
                </a:lnTo>
                <a:lnTo>
                  <a:pt x="553" y="201"/>
                </a:lnTo>
                <a:lnTo>
                  <a:pt x="556" y="203"/>
                </a:lnTo>
                <a:lnTo>
                  <a:pt x="557" y="204"/>
                </a:lnTo>
                <a:lnTo>
                  <a:pt x="557" y="205"/>
                </a:lnTo>
                <a:lnTo>
                  <a:pt x="556" y="208"/>
                </a:lnTo>
                <a:lnTo>
                  <a:pt x="548" y="214"/>
                </a:lnTo>
                <a:lnTo>
                  <a:pt x="380" y="305"/>
                </a:lnTo>
                <a:lnTo>
                  <a:pt x="380" y="305"/>
                </a:lnTo>
                <a:lnTo>
                  <a:pt x="375" y="307"/>
                </a:lnTo>
                <a:lnTo>
                  <a:pt x="371" y="312"/>
                </a:lnTo>
                <a:lnTo>
                  <a:pt x="366" y="317"/>
                </a:lnTo>
                <a:lnTo>
                  <a:pt x="365" y="323"/>
                </a:lnTo>
                <a:lnTo>
                  <a:pt x="364" y="329"/>
                </a:lnTo>
                <a:lnTo>
                  <a:pt x="362" y="335"/>
                </a:lnTo>
                <a:lnTo>
                  <a:pt x="364" y="340"/>
                </a:lnTo>
                <a:lnTo>
                  <a:pt x="366" y="347"/>
                </a:lnTo>
                <a:lnTo>
                  <a:pt x="447" y="520"/>
                </a:lnTo>
                <a:lnTo>
                  <a:pt x="447" y="520"/>
                </a:lnTo>
                <a:lnTo>
                  <a:pt x="452" y="529"/>
                </a:lnTo>
                <a:lnTo>
                  <a:pt x="452" y="532"/>
                </a:lnTo>
                <a:lnTo>
                  <a:pt x="452" y="533"/>
                </a:lnTo>
                <a:lnTo>
                  <a:pt x="449" y="533"/>
                </a:lnTo>
                <a:lnTo>
                  <a:pt x="446" y="532"/>
                </a:lnTo>
                <a:lnTo>
                  <a:pt x="439" y="526"/>
                </a:lnTo>
                <a:lnTo>
                  <a:pt x="300" y="394"/>
                </a:lnTo>
                <a:lnTo>
                  <a:pt x="300" y="394"/>
                </a:lnTo>
                <a:lnTo>
                  <a:pt x="296" y="390"/>
                </a:lnTo>
                <a:lnTo>
                  <a:pt x="291" y="387"/>
                </a:lnTo>
                <a:lnTo>
                  <a:pt x="284" y="386"/>
                </a:lnTo>
                <a:lnTo>
                  <a:pt x="278" y="386"/>
                </a:lnTo>
                <a:lnTo>
                  <a:pt x="273" y="386"/>
                </a:lnTo>
                <a:lnTo>
                  <a:pt x="266" y="387"/>
                </a:lnTo>
                <a:lnTo>
                  <a:pt x="261" y="390"/>
                </a:lnTo>
                <a:lnTo>
                  <a:pt x="256" y="394"/>
                </a:lnTo>
                <a:lnTo>
                  <a:pt x="118" y="526"/>
                </a:lnTo>
                <a:lnTo>
                  <a:pt x="118" y="526"/>
                </a:lnTo>
                <a:lnTo>
                  <a:pt x="109" y="532"/>
                </a:lnTo>
                <a:lnTo>
                  <a:pt x="108" y="533"/>
                </a:lnTo>
                <a:lnTo>
                  <a:pt x="105" y="533"/>
                </a:lnTo>
                <a:lnTo>
                  <a:pt x="105" y="532"/>
                </a:lnTo>
                <a:lnTo>
                  <a:pt x="105" y="529"/>
                </a:lnTo>
                <a:lnTo>
                  <a:pt x="108" y="520"/>
                </a:lnTo>
                <a:lnTo>
                  <a:pt x="191" y="347"/>
                </a:lnTo>
                <a:lnTo>
                  <a:pt x="191" y="347"/>
                </a:lnTo>
                <a:lnTo>
                  <a:pt x="193" y="340"/>
                </a:lnTo>
                <a:lnTo>
                  <a:pt x="193" y="335"/>
                </a:lnTo>
                <a:lnTo>
                  <a:pt x="193" y="329"/>
                </a:lnTo>
                <a:lnTo>
                  <a:pt x="192" y="323"/>
                </a:lnTo>
                <a:lnTo>
                  <a:pt x="191" y="317"/>
                </a:lnTo>
                <a:lnTo>
                  <a:pt x="186" y="312"/>
                </a:lnTo>
                <a:lnTo>
                  <a:pt x="182" y="307"/>
                </a:lnTo>
                <a:lnTo>
                  <a:pt x="177" y="305"/>
                </a:lnTo>
                <a:lnTo>
                  <a:pt x="9" y="214"/>
                </a:lnTo>
                <a:lnTo>
                  <a:pt x="9" y="214"/>
                </a:lnTo>
                <a:lnTo>
                  <a:pt x="1" y="208"/>
                </a:lnTo>
                <a:lnTo>
                  <a:pt x="0" y="205"/>
                </a:lnTo>
                <a:lnTo>
                  <a:pt x="0" y="204"/>
                </a:lnTo>
                <a:lnTo>
                  <a:pt x="1" y="203"/>
                </a:lnTo>
                <a:lnTo>
                  <a:pt x="4" y="201"/>
                </a:lnTo>
                <a:lnTo>
                  <a:pt x="13" y="203"/>
                </a:lnTo>
                <a:lnTo>
                  <a:pt x="201" y="228"/>
                </a:lnTo>
                <a:lnTo>
                  <a:pt x="201" y="228"/>
                </a:lnTo>
                <a:lnTo>
                  <a:pt x="208" y="228"/>
                </a:lnTo>
                <a:lnTo>
                  <a:pt x="214" y="226"/>
                </a:lnTo>
                <a:lnTo>
                  <a:pt x="219" y="225"/>
                </a:lnTo>
                <a:lnTo>
                  <a:pt x="225" y="222"/>
                </a:lnTo>
                <a:lnTo>
                  <a:pt x="230" y="218"/>
                </a:lnTo>
                <a:lnTo>
                  <a:pt x="233" y="212"/>
                </a:lnTo>
                <a:lnTo>
                  <a:pt x="236" y="207"/>
                </a:lnTo>
                <a:lnTo>
                  <a:pt x="239" y="201"/>
                </a:lnTo>
                <a:lnTo>
                  <a:pt x="273" y="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22">
            <a:extLst>
              <a:ext uri="{FF2B5EF4-FFF2-40B4-BE49-F238E27FC236}">
                <a16:creationId xmlns:a16="http://schemas.microsoft.com/office/drawing/2014/main" id="{58F972E6-A928-5AA2-A447-B70AB37D81F7}"/>
              </a:ext>
            </a:extLst>
          </p:cNvPr>
          <p:cNvSpPr>
            <a:spLocks/>
          </p:cNvSpPr>
          <p:nvPr/>
        </p:nvSpPr>
        <p:spPr bwMode="auto">
          <a:xfrm>
            <a:off x="7139165" y="885974"/>
            <a:ext cx="2013372" cy="2330438"/>
          </a:xfrm>
          <a:custGeom>
            <a:avLst/>
            <a:gdLst>
              <a:gd name="T0" fmla="*/ 250 w 508"/>
              <a:gd name="T1" fmla="*/ 13 h 588"/>
              <a:gd name="T2" fmla="*/ 253 w 508"/>
              <a:gd name="T3" fmla="*/ 0 h 588"/>
              <a:gd name="T4" fmla="*/ 256 w 508"/>
              <a:gd name="T5" fmla="*/ 0 h 588"/>
              <a:gd name="T6" fmla="*/ 260 w 508"/>
              <a:gd name="T7" fmla="*/ 13 h 588"/>
              <a:gd name="T8" fmla="*/ 289 w 508"/>
              <a:gd name="T9" fmla="*/ 196 h 588"/>
              <a:gd name="T10" fmla="*/ 293 w 508"/>
              <a:gd name="T11" fmla="*/ 207 h 588"/>
              <a:gd name="T12" fmla="*/ 301 w 508"/>
              <a:gd name="T13" fmla="*/ 214 h 588"/>
              <a:gd name="T14" fmla="*/ 311 w 508"/>
              <a:gd name="T15" fmla="*/ 217 h 588"/>
              <a:gd name="T16" fmla="*/ 323 w 508"/>
              <a:gd name="T17" fmla="*/ 215 h 588"/>
              <a:gd name="T18" fmla="*/ 496 w 508"/>
              <a:gd name="T19" fmla="*/ 149 h 588"/>
              <a:gd name="T20" fmla="*/ 507 w 508"/>
              <a:gd name="T21" fmla="*/ 146 h 588"/>
              <a:gd name="T22" fmla="*/ 508 w 508"/>
              <a:gd name="T23" fmla="*/ 148 h 588"/>
              <a:gd name="T24" fmla="*/ 500 w 508"/>
              <a:gd name="T25" fmla="*/ 157 h 588"/>
              <a:gd name="T26" fmla="*/ 357 w 508"/>
              <a:gd name="T27" fmla="*/ 274 h 588"/>
              <a:gd name="T28" fmla="*/ 349 w 508"/>
              <a:gd name="T29" fmla="*/ 284 h 588"/>
              <a:gd name="T30" fmla="*/ 346 w 508"/>
              <a:gd name="T31" fmla="*/ 294 h 588"/>
              <a:gd name="T32" fmla="*/ 349 w 508"/>
              <a:gd name="T33" fmla="*/ 305 h 588"/>
              <a:gd name="T34" fmla="*/ 357 w 508"/>
              <a:gd name="T35" fmla="*/ 313 h 588"/>
              <a:gd name="T36" fmla="*/ 500 w 508"/>
              <a:gd name="T37" fmla="*/ 430 h 588"/>
              <a:gd name="T38" fmla="*/ 508 w 508"/>
              <a:gd name="T39" fmla="*/ 440 h 588"/>
              <a:gd name="T40" fmla="*/ 507 w 508"/>
              <a:gd name="T41" fmla="*/ 442 h 588"/>
              <a:gd name="T42" fmla="*/ 496 w 508"/>
              <a:gd name="T43" fmla="*/ 438 h 588"/>
              <a:gd name="T44" fmla="*/ 323 w 508"/>
              <a:gd name="T45" fmla="*/ 372 h 588"/>
              <a:gd name="T46" fmla="*/ 311 w 508"/>
              <a:gd name="T47" fmla="*/ 371 h 588"/>
              <a:gd name="T48" fmla="*/ 301 w 508"/>
              <a:gd name="T49" fmla="*/ 374 h 588"/>
              <a:gd name="T50" fmla="*/ 293 w 508"/>
              <a:gd name="T51" fmla="*/ 382 h 588"/>
              <a:gd name="T52" fmla="*/ 289 w 508"/>
              <a:gd name="T53" fmla="*/ 393 h 588"/>
              <a:gd name="T54" fmla="*/ 260 w 508"/>
              <a:gd name="T55" fmla="*/ 576 h 588"/>
              <a:gd name="T56" fmla="*/ 256 w 508"/>
              <a:gd name="T57" fmla="*/ 587 h 588"/>
              <a:gd name="T58" fmla="*/ 253 w 508"/>
              <a:gd name="T59" fmla="*/ 587 h 588"/>
              <a:gd name="T60" fmla="*/ 250 w 508"/>
              <a:gd name="T61" fmla="*/ 576 h 588"/>
              <a:gd name="T62" fmla="*/ 221 w 508"/>
              <a:gd name="T63" fmla="*/ 393 h 588"/>
              <a:gd name="T64" fmla="*/ 217 w 508"/>
              <a:gd name="T65" fmla="*/ 382 h 588"/>
              <a:gd name="T66" fmla="*/ 209 w 508"/>
              <a:gd name="T67" fmla="*/ 374 h 588"/>
              <a:gd name="T68" fmla="*/ 198 w 508"/>
              <a:gd name="T69" fmla="*/ 371 h 588"/>
              <a:gd name="T70" fmla="*/ 187 w 508"/>
              <a:gd name="T71" fmla="*/ 372 h 588"/>
              <a:gd name="T72" fmla="*/ 14 w 508"/>
              <a:gd name="T73" fmla="*/ 438 h 588"/>
              <a:gd name="T74" fmla="*/ 1 w 508"/>
              <a:gd name="T75" fmla="*/ 442 h 588"/>
              <a:gd name="T76" fmla="*/ 0 w 508"/>
              <a:gd name="T77" fmla="*/ 440 h 588"/>
              <a:gd name="T78" fmla="*/ 10 w 508"/>
              <a:gd name="T79" fmla="*/ 430 h 588"/>
              <a:gd name="T80" fmla="*/ 153 w 508"/>
              <a:gd name="T81" fmla="*/ 313 h 588"/>
              <a:gd name="T82" fmla="*/ 161 w 508"/>
              <a:gd name="T83" fmla="*/ 305 h 588"/>
              <a:gd name="T84" fmla="*/ 162 w 508"/>
              <a:gd name="T85" fmla="*/ 294 h 588"/>
              <a:gd name="T86" fmla="*/ 161 w 508"/>
              <a:gd name="T87" fmla="*/ 284 h 588"/>
              <a:gd name="T88" fmla="*/ 153 w 508"/>
              <a:gd name="T89" fmla="*/ 274 h 588"/>
              <a:gd name="T90" fmla="*/ 10 w 508"/>
              <a:gd name="T91" fmla="*/ 157 h 588"/>
              <a:gd name="T92" fmla="*/ 0 w 508"/>
              <a:gd name="T93" fmla="*/ 148 h 588"/>
              <a:gd name="T94" fmla="*/ 1 w 508"/>
              <a:gd name="T95" fmla="*/ 146 h 588"/>
              <a:gd name="T96" fmla="*/ 14 w 508"/>
              <a:gd name="T97" fmla="*/ 149 h 588"/>
              <a:gd name="T98" fmla="*/ 187 w 508"/>
              <a:gd name="T99" fmla="*/ 215 h 588"/>
              <a:gd name="T100" fmla="*/ 198 w 508"/>
              <a:gd name="T101" fmla="*/ 217 h 588"/>
              <a:gd name="T102" fmla="*/ 209 w 508"/>
              <a:gd name="T103" fmla="*/ 214 h 588"/>
              <a:gd name="T104" fmla="*/ 217 w 508"/>
              <a:gd name="T105" fmla="*/ 207 h 588"/>
              <a:gd name="T106" fmla="*/ 221 w 508"/>
              <a:gd name="T107" fmla="*/ 196 h 5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08" h="588">
                <a:moveTo>
                  <a:pt x="250" y="13"/>
                </a:moveTo>
                <a:lnTo>
                  <a:pt x="250" y="13"/>
                </a:lnTo>
                <a:lnTo>
                  <a:pt x="251" y="3"/>
                </a:lnTo>
                <a:lnTo>
                  <a:pt x="253" y="0"/>
                </a:lnTo>
                <a:lnTo>
                  <a:pt x="254" y="0"/>
                </a:lnTo>
                <a:lnTo>
                  <a:pt x="256" y="0"/>
                </a:lnTo>
                <a:lnTo>
                  <a:pt x="257" y="3"/>
                </a:lnTo>
                <a:lnTo>
                  <a:pt x="260" y="13"/>
                </a:lnTo>
                <a:lnTo>
                  <a:pt x="289" y="196"/>
                </a:lnTo>
                <a:lnTo>
                  <a:pt x="289" y="196"/>
                </a:lnTo>
                <a:lnTo>
                  <a:pt x="290" y="201"/>
                </a:lnTo>
                <a:lnTo>
                  <a:pt x="293" y="207"/>
                </a:lnTo>
                <a:lnTo>
                  <a:pt x="297" y="211"/>
                </a:lnTo>
                <a:lnTo>
                  <a:pt x="301" y="214"/>
                </a:lnTo>
                <a:lnTo>
                  <a:pt x="305" y="217"/>
                </a:lnTo>
                <a:lnTo>
                  <a:pt x="311" y="217"/>
                </a:lnTo>
                <a:lnTo>
                  <a:pt x="317" y="217"/>
                </a:lnTo>
                <a:lnTo>
                  <a:pt x="323" y="215"/>
                </a:lnTo>
                <a:lnTo>
                  <a:pt x="496" y="149"/>
                </a:lnTo>
                <a:lnTo>
                  <a:pt x="496" y="149"/>
                </a:lnTo>
                <a:lnTo>
                  <a:pt x="504" y="146"/>
                </a:lnTo>
                <a:lnTo>
                  <a:pt x="507" y="146"/>
                </a:lnTo>
                <a:lnTo>
                  <a:pt x="508" y="146"/>
                </a:lnTo>
                <a:lnTo>
                  <a:pt x="508" y="148"/>
                </a:lnTo>
                <a:lnTo>
                  <a:pt x="507" y="150"/>
                </a:lnTo>
                <a:lnTo>
                  <a:pt x="500" y="157"/>
                </a:lnTo>
                <a:lnTo>
                  <a:pt x="357" y="274"/>
                </a:lnTo>
                <a:lnTo>
                  <a:pt x="357" y="274"/>
                </a:lnTo>
                <a:lnTo>
                  <a:pt x="353" y="279"/>
                </a:lnTo>
                <a:lnTo>
                  <a:pt x="349" y="284"/>
                </a:lnTo>
                <a:lnTo>
                  <a:pt x="348" y="288"/>
                </a:lnTo>
                <a:lnTo>
                  <a:pt x="346" y="294"/>
                </a:lnTo>
                <a:lnTo>
                  <a:pt x="348" y="299"/>
                </a:lnTo>
                <a:lnTo>
                  <a:pt x="349" y="305"/>
                </a:lnTo>
                <a:lnTo>
                  <a:pt x="353" y="309"/>
                </a:lnTo>
                <a:lnTo>
                  <a:pt x="357" y="313"/>
                </a:lnTo>
                <a:lnTo>
                  <a:pt x="500" y="430"/>
                </a:lnTo>
                <a:lnTo>
                  <a:pt x="500" y="430"/>
                </a:lnTo>
                <a:lnTo>
                  <a:pt x="507" y="437"/>
                </a:lnTo>
                <a:lnTo>
                  <a:pt x="508" y="440"/>
                </a:lnTo>
                <a:lnTo>
                  <a:pt x="508" y="441"/>
                </a:lnTo>
                <a:lnTo>
                  <a:pt x="507" y="442"/>
                </a:lnTo>
                <a:lnTo>
                  <a:pt x="504" y="441"/>
                </a:lnTo>
                <a:lnTo>
                  <a:pt x="496" y="438"/>
                </a:lnTo>
                <a:lnTo>
                  <a:pt x="323" y="372"/>
                </a:lnTo>
                <a:lnTo>
                  <a:pt x="323" y="372"/>
                </a:lnTo>
                <a:lnTo>
                  <a:pt x="317" y="371"/>
                </a:lnTo>
                <a:lnTo>
                  <a:pt x="311" y="371"/>
                </a:lnTo>
                <a:lnTo>
                  <a:pt x="305" y="372"/>
                </a:lnTo>
                <a:lnTo>
                  <a:pt x="301" y="374"/>
                </a:lnTo>
                <a:lnTo>
                  <a:pt x="297" y="378"/>
                </a:lnTo>
                <a:lnTo>
                  <a:pt x="293" y="382"/>
                </a:lnTo>
                <a:lnTo>
                  <a:pt x="290" y="386"/>
                </a:lnTo>
                <a:lnTo>
                  <a:pt x="289" y="393"/>
                </a:lnTo>
                <a:lnTo>
                  <a:pt x="260" y="576"/>
                </a:lnTo>
                <a:lnTo>
                  <a:pt x="260" y="576"/>
                </a:lnTo>
                <a:lnTo>
                  <a:pt x="257" y="584"/>
                </a:lnTo>
                <a:lnTo>
                  <a:pt x="256" y="587"/>
                </a:lnTo>
                <a:lnTo>
                  <a:pt x="254" y="588"/>
                </a:lnTo>
                <a:lnTo>
                  <a:pt x="253" y="587"/>
                </a:lnTo>
                <a:lnTo>
                  <a:pt x="251" y="584"/>
                </a:lnTo>
                <a:lnTo>
                  <a:pt x="250" y="576"/>
                </a:lnTo>
                <a:lnTo>
                  <a:pt x="221" y="393"/>
                </a:lnTo>
                <a:lnTo>
                  <a:pt x="221" y="393"/>
                </a:lnTo>
                <a:lnTo>
                  <a:pt x="218" y="386"/>
                </a:lnTo>
                <a:lnTo>
                  <a:pt x="217" y="382"/>
                </a:lnTo>
                <a:lnTo>
                  <a:pt x="213" y="378"/>
                </a:lnTo>
                <a:lnTo>
                  <a:pt x="209" y="374"/>
                </a:lnTo>
                <a:lnTo>
                  <a:pt x="203" y="372"/>
                </a:lnTo>
                <a:lnTo>
                  <a:pt x="198" y="371"/>
                </a:lnTo>
                <a:lnTo>
                  <a:pt x="192" y="371"/>
                </a:lnTo>
                <a:lnTo>
                  <a:pt x="187" y="372"/>
                </a:lnTo>
                <a:lnTo>
                  <a:pt x="14" y="438"/>
                </a:lnTo>
                <a:lnTo>
                  <a:pt x="14" y="438"/>
                </a:lnTo>
                <a:lnTo>
                  <a:pt x="4" y="441"/>
                </a:lnTo>
                <a:lnTo>
                  <a:pt x="1" y="442"/>
                </a:lnTo>
                <a:lnTo>
                  <a:pt x="0" y="441"/>
                </a:lnTo>
                <a:lnTo>
                  <a:pt x="0" y="440"/>
                </a:lnTo>
                <a:lnTo>
                  <a:pt x="1" y="437"/>
                </a:lnTo>
                <a:lnTo>
                  <a:pt x="10" y="430"/>
                </a:lnTo>
                <a:lnTo>
                  <a:pt x="153" y="313"/>
                </a:lnTo>
                <a:lnTo>
                  <a:pt x="153" y="313"/>
                </a:lnTo>
                <a:lnTo>
                  <a:pt x="157" y="309"/>
                </a:lnTo>
                <a:lnTo>
                  <a:pt x="161" y="305"/>
                </a:lnTo>
                <a:lnTo>
                  <a:pt x="162" y="299"/>
                </a:lnTo>
                <a:lnTo>
                  <a:pt x="162" y="294"/>
                </a:lnTo>
                <a:lnTo>
                  <a:pt x="162" y="288"/>
                </a:lnTo>
                <a:lnTo>
                  <a:pt x="161" y="284"/>
                </a:lnTo>
                <a:lnTo>
                  <a:pt x="157" y="279"/>
                </a:lnTo>
                <a:lnTo>
                  <a:pt x="153" y="274"/>
                </a:lnTo>
                <a:lnTo>
                  <a:pt x="10" y="157"/>
                </a:lnTo>
                <a:lnTo>
                  <a:pt x="10" y="157"/>
                </a:lnTo>
                <a:lnTo>
                  <a:pt x="1" y="150"/>
                </a:lnTo>
                <a:lnTo>
                  <a:pt x="0" y="148"/>
                </a:lnTo>
                <a:lnTo>
                  <a:pt x="0" y="146"/>
                </a:lnTo>
                <a:lnTo>
                  <a:pt x="1" y="146"/>
                </a:lnTo>
                <a:lnTo>
                  <a:pt x="4" y="146"/>
                </a:lnTo>
                <a:lnTo>
                  <a:pt x="14" y="149"/>
                </a:lnTo>
                <a:lnTo>
                  <a:pt x="187" y="215"/>
                </a:lnTo>
                <a:lnTo>
                  <a:pt x="187" y="215"/>
                </a:lnTo>
                <a:lnTo>
                  <a:pt x="192" y="217"/>
                </a:lnTo>
                <a:lnTo>
                  <a:pt x="198" y="217"/>
                </a:lnTo>
                <a:lnTo>
                  <a:pt x="203" y="217"/>
                </a:lnTo>
                <a:lnTo>
                  <a:pt x="209" y="214"/>
                </a:lnTo>
                <a:lnTo>
                  <a:pt x="213" y="211"/>
                </a:lnTo>
                <a:lnTo>
                  <a:pt x="217" y="207"/>
                </a:lnTo>
                <a:lnTo>
                  <a:pt x="218" y="201"/>
                </a:lnTo>
                <a:lnTo>
                  <a:pt x="221" y="196"/>
                </a:lnTo>
                <a:lnTo>
                  <a:pt x="250" y="13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6396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7DDA6-5608-7AB4-27DD-8E71E27B6E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 30">
            <a:extLst>
              <a:ext uri="{FF2B5EF4-FFF2-40B4-BE49-F238E27FC236}">
                <a16:creationId xmlns:a16="http://schemas.microsoft.com/office/drawing/2014/main" id="{2919A25F-8BF7-4948-FAA4-597641333874}"/>
              </a:ext>
            </a:extLst>
          </p:cNvPr>
          <p:cNvSpPr>
            <a:spLocks/>
          </p:cNvSpPr>
          <p:nvPr/>
        </p:nvSpPr>
        <p:spPr bwMode="auto">
          <a:xfrm>
            <a:off x="829022" y="823775"/>
            <a:ext cx="2407664" cy="2417732"/>
          </a:xfrm>
          <a:custGeom>
            <a:avLst/>
            <a:gdLst>
              <a:gd name="T0" fmla="*/ 220 w 480"/>
              <a:gd name="T1" fmla="*/ 28 h 481"/>
              <a:gd name="T2" fmla="*/ 234 w 480"/>
              <a:gd name="T3" fmla="*/ 3 h 481"/>
              <a:gd name="T4" fmla="*/ 243 w 480"/>
              <a:gd name="T5" fmla="*/ 0 h 481"/>
              <a:gd name="T6" fmla="*/ 254 w 480"/>
              <a:gd name="T7" fmla="*/ 12 h 481"/>
              <a:gd name="T8" fmla="*/ 270 w 480"/>
              <a:gd name="T9" fmla="*/ 63 h 481"/>
              <a:gd name="T10" fmla="*/ 276 w 480"/>
              <a:gd name="T11" fmla="*/ 88 h 481"/>
              <a:gd name="T12" fmla="*/ 297 w 480"/>
              <a:gd name="T13" fmla="*/ 124 h 481"/>
              <a:gd name="T14" fmla="*/ 323 w 480"/>
              <a:gd name="T15" fmla="*/ 157 h 481"/>
              <a:gd name="T16" fmla="*/ 356 w 480"/>
              <a:gd name="T17" fmla="*/ 185 h 481"/>
              <a:gd name="T18" fmla="*/ 392 w 480"/>
              <a:gd name="T19" fmla="*/ 204 h 481"/>
              <a:gd name="T20" fmla="*/ 430 w 480"/>
              <a:gd name="T21" fmla="*/ 214 h 481"/>
              <a:gd name="T22" fmla="*/ 467 w 480"/>
              <a:gd name="T23" fmla="*/ 226 h 481"/>
              <a:gd name="T24" fmla="*/ 480 w 480"/>
              <a:gd name="T25" fmla="*/ 237 h 481"/>
              <a:gd name="T26" fmla="*/ 477 w 480"/>
              <a:gd name="T27" fmla="*/ 248 h 481"/>
              <a:gd name="T28" fmla="*/ 452 w 480"/>
              <a:gd name="T29" fmla="*/ 260 h 481"/>
              <a:gd name="T30" fmla="*/ 418 w 480"/>
              <a:gd name="T31" fmla="*/ 269 h 481"/>
              <a:gd name="T32" fmla="*/ 379 w 480"/>
              <a:gd name="T33" fmla="*/ 282 h 481"/>
              <a:gd name="T34" fmla="*/ 345 w 480"/>
              <a:gd name="T35" fmla="*/ 305 h 481"/>
              <a:gd name="T36" fmla="*/ 313 w 480"/>
              <a:gd name="T37" fmla="*/ 335 h 481"/>
              <a:gd name="T38" fmla="*/ 289 w 480"/>
              <a:gd name="T39" fmla="*/ 368 h 481"/>
              <a:gd name="T40" fmla="*/ 272 w 480"/>
              <a:gd name="T41" fmla="*/ 405 h 481"/>
              <a:gd name="T42" fmla="*/ 267 w 480"/>
              <a:gd name="T43" fmla="*/ 431 h 481"/>
              <a:gd name="T44" fmla="*/ 250 w 480"/>
              <a:gd name="T45" fmla="*/ 474 h 481"/>
              <a:gd name="T46" fmla="*/ 241 w 480"/>
              <a:gd name="T47" fmla="*/ 481 h 481"/>
              <a:gd name="T48" fmla="*/ 230 w 480"/>
              <a:gd name="T49" fmla="*/ 474 h 481"/>
              <a:gd name="T50" fmla="*/ 215 w 480"/>
              <a:gd name="T51" fmla="*/ 431 h 481"/>
              <a:gd name="T52" fmla="*/ 208 w 480"/>
              <a:gd name="T53" fmla="*/ 405 h 481"/>
              <a:gd name="T54" fmla="*/ 191 w 480"/>
              <a:gd name="T55" fmla="*/ 368 h 481"/>
              <a:gd name="T56" fmla="*/ 166 w 480"/>
              <a:gd name="T57" fmla="*/ 335 h 481"/>
              <a:gd name="T58" fmla="*/ 136 w 480"/>
              <a:gd name="T59" fmla="*/ 305 h 481"/>
              <a:gd name="T60" fmla="*/ 101 w 480"/>
              <a:gd name="T61" fmla="*/ 282 h 481"/>
              <a:gd name="T62" fmla="*/ 63 w 480"/>
              <a:gd name="T63" fmla="*/ 269 h 481"/>
              <a:gd name="T64" fmla="*/ 29 w 480"/>
              <a:gd name="T65" fmla="*/ 260 h 481"/>
              <a:gd name="T66" fmla="*/ 3 w 480"/>
              <a:gd name="T67" fmla="*/ 248 h 481"/>
              <a:gd name="T68" fmla="*/ 2 w 480"/>
              <a:gd name="T69" fmla="*/ 237 h 481"/>
              <a:gd name="T70" fmla="*/ 13 w 480"/>
              <a:gd name="T71" fmla="*/ 226 h 481"/>
              <a:gd name="T72" fmla="*/ 63 w 480"/>
              <a:gd name="T73" fmla="*/ 211 h 481"/>
              <a:gd name="T74" fmla="*/ 88 w 480"/>
              <a:gd name="T75" fmla="*/ 204 h 481"/>
              <a:gd name="T76" fmla="*/ 125 w 480"/>
              <a:gd name="T77" fmla="*/ 185 h 481"/>
              <a:gd name="T78" fmla="*/ 157 w 480"/>
              <a:gd name="T79" fmla="*/ 157 h 481"/>
              <a:gd name="T80" fmla="*/ 184 w 480"/>
              <a:gd name="T81" fmla="*/ 124 h 481"/>
              <a:gd name="T82" fmla="*/ 204 w 480"/>
              <a:gd name="T83" fmla="*/ 88 h 481"/>
              <a:gd name="T84" fmla="*/ 215 w 480"/>
              <a:gd name="T85" fmla="*/ 50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0" h="481">
                <a:moveTo>
                  <a:pt x="215" y="50"/>
                </a:moveTo>
                <a:lnTo>
                  <a:pt x="215" y="50"/>
                </a:lnTo>
                <a:lnTo>
                  <a:pt x="220" y="28"/>
                </a:lnTo>
                <a:lnTo>
                  <a:pt x="227" y="12"/>
                </a:lnTo>
                <a:lnTo>
                  <a:pt x="230" y="7"/>
                </a:lnTo>
                <a:lnTo>
                  <a:pt x="234" y="3"/>
                </a:lnTo>
                <a:lnTo>
                  <a:pt x="237" y="0"/>
                </a:lnTo>
                <a:lnTo>
                  <a:pt x="241" y="0"/>
                </a:lnTo>
                <a:lnTo>
                  <a:pt x="243" y="0"/>
                </a:lnTo>
                <a:lnTo>
                  <a:pt x="248" y="3"/>
                </a:lnTo>
                <a:lnTo>
                  <a:pt x="250" y="7"/>
                </a:lnTo>
                <a:lnTo>
                  <a:pt x="254" y="12"/>
                </a:lnTo>
                <a:lnTo>
                  <a:pt x="261" y="28"/>
                </a:lnTo>
                <a:lnTo>
                  <a:pt x="267" y="50"/>
                </a:lnTo>
                <a:lnTo>
                  <a:pt x="270" y="63"/>
                </a:lnTo>
                <a:lnTo>
                  <a:pt x="270" y="63"/>
                </a:lnTo>
                <a:lnTo>
                  <a:pt x="272" y="76"/>
                </a:lnTo>
                <a:lnTo>
                  <a:pt x="276" y="88"/>
                </a:lnTo>
                <a:lnTo>
                  <a:pt x="282" y="101"/>
                </a:lnTo>
                <a:lnTo>
                  <a:pt x="289" y="113"/>
                </a:lnTo>
                <a:lnTo>
                  <a:pt x="297" y="124"/>
                </a:lnTo>
                <a:lnTo>
                  <a:pt x="305" y="135"/>
                </a:lnTo>
                <a:lnTo>
                  <a:pt x="313" y="146"/>
                </a:lnTo>
                <a:lnTo>
                  <a:pt x="323" y="157"/>
                </a:lnTo>
                <a:lnTo>
                  <a:pt x="334" y="167"/>
                </a:lnTo>
                <a:lnTo>
                  <a:pt x="345" y="176"/>
                </a:lnTo>
                <a:lnTo>
                  <a:pt x="356" y="185"/>
                </a:lnTo>
                <a:lnTo>
                  <a:pt x="368" y="192"/>
                </a:lnTo>
                <a:lnTo>
                  <a:pt x="379" y="198"/>
                </a:lnTo>
                <a:lnTo>
                  <a:pt x="392" y="204"/>
                </a:lnTo>
                <a:lnTo>
                  <a:pt x="404" y="208"/>
                </a:lnTo>
                <a:lnTo>
                  <a:pt x="418" y="211"/>
                </a:lnTo>
                <a:lnTo>
                  <a:pt x="430" y="214"/>
                </a:lnTo>
                <a:lnTo>
                  <a:pt x="430" y="214"/>
                </a:lnTo>
                <a:lnTo>
                  <a:pt x="452" y="220"/>
                </a:lnTo>
                <a:lnTo>
                  <a:pt x="467" y="226"/>
                </a:lnTo>
                <a:lnTo>
                  <a:pt x="473" y="230"/>
                </a:lnTo>
                <a:lnTo>
                  <a:pt x="477" y="233"/>
                </a:lnTo>
                <a:lnTo>
                  <a:pt x="480" y="237"/>
                </a:lnTo>
                <a:lnTo>
                  <a:pt x="480" y="240"/>
                </a:lnTo>
                <a:lnTo>
                  <a:pt x="480" y="244"/>
                </a:lnTo>
                <a:lnTo>
                  <a:pt x="477" y="248"/>
                </a:lnTo>
                <a:lnTo>
                  <a:pt x="473" y="251"/>
                </a:lnTo>
                <a:lnTo>
                  <a:pt x="467" y="255"/>
                </a:lnTo>
                <a:lnTo>
                  <a:pt x="452" y="260"/>
                </a:lnTo>
                <a:lnTo>
                  <a:pt x="430" y="266"/>
                </a:lnTo>
                <a:lnTo>
                  <a:pt x="418" y="269"/>
                </a:lnTo>
                <a:lnTo>
                  <a:pt x="418" y="269"/>
                </a:lnTo>
                <a:lnTo>
                  <a:pt x="404" y="273"/>
                </a:lnTo>
                <a:lnTo>
                  <a:pt x="392" y="277"/>
                </a:lnTo>
                <a:lnTo>
                  <a:pt x="379" y="282"/>
                </a:lnTo>
                <a:lnTo>
                  <a:pt x="368" y="289"/>
                </a:lnTo>
                <a:lnTo>
                  <a:pt x="356" y="296"/>
                </a:lnTo>
                <a:lnTo>
                  <a:pt x="345" y="305"/>
                </a:lnTo>
                <a:lnTo>
                  <a:pt x="334" y="314"/>
                </a:lnTo>
                <a:lnTo>
                  <a:pt x="323" y="324"/>
                </a:lnTo>
                <a:lnTo>
                  <a:pt x="313" y="335"/>
                </a:lnTo>
                <a:lnTo>
                  <a:pt x="305" y="344"/>
                </a:lnTo>
                <a:lnTo>
                  <a:pt x="297" y="357"/>
                </a:lnTo>
                <a:lnTo>
                  <a:pt x="289" y="368"/>
                </a:lnTo>
                <a:lnTo>
                  <a:pt x="282" y="380"/>
                </a:lnTo>
                <a:lnTo>
                  <a:pt x="276" y="393"/>
                </a:lnTo>
                <a:lnTo>
                  <a:pt x="272" y="405"/>
                </a:lnTo>
                <a:lnTo>
                  <a:pt x="270" y="417"/>
                </a:lnTo>
                <a:lnTo>
                  <a:pt x="267" y="431"/>
                </a:lnTo>
                <a:lnTo>
                  <a:pt x="267" y="431"/>
                </a:lnTo>
                <a:lnTo>
                  <a:pt x="261" y="453"/>
                </a:lnTo>
                <a:lnTo>
                  <a:pt x="254" y="468"/>
                </a:lnTo>
                <a:lnTo>
                  <a:pt x="250" y="474"/>
                </a:lnTo>
                <a:lnTo>
                  <a:pt x="248" y="478"/>
                </a:lnTo>
                <a:lnTo>
                  <a:pt x="243" y="481"/>
                </a:lnTo>
                <a:lnTo>
                  <a:pt x="241" y="481"/>
                </a:lnTo>
                <a:lnTo>
                  <a:pt x="237" y="481"/>
                </a:lnTo>
                <a:lnTo>
                  <a:pt x="234" y="478"/>
                </a:lnTo>
                <a:lnTo>
                  <a:pt x="230" y="474"/>
                </a:lnTo>
                <a:lnTo>
                  <a:pt x="227" y="468"/>
                </a:lnTo>
                <a:lnTo>
                  <a:pt x="220" y="453"/>
                </a:lnTo>
                <a:lnTo>
                  <a:pt x="215" y="431"/>
                </a:lnTo>
                <a:lnTo>
                  <a:pt x="212" y="417"/>
                </a:lnTo>
                <a:lnTo>
                  <a:pt x="212" y="417"/>
                </a:lnTo>
                <a:lnTo>
                  <a:pt x="208" y="405"/>
                </a:lnTo>
                <a:lnTo>
                  <a:pt x="204" y="393"/>
                </a:lnTo>
                <a:lnTo>
                  <a:pt x="198" y="380"/>
                </a:lnTo>
                <a:lnTo>
                  <a:pt x="191" y="368"/>
                </a:lnTo>
                <a:lnTo>
                  <a:pt x="184" y="357"/>
                </a:lnTo>
                <a:lnTo>
                  <a:pt x="176" y="344"/>
                </a:lnTo>
                <a:lnTo>
                  <a:pt x="166" y="335"/>
                </a:lnTo>
                <a:lnTo>
                  <a:pt x="157" y="324"/>
                </a:lnTo>
                <a:lnTo>
                  <a:pt x="147" y="314"/>
                </a:lnTo>
                <a:lnTo>
                  <a:pt x="136" y="305"/>
                </a:lnTo>
                <a:lnTo>
                  <a:pt x="125" y="296"/>
                </a:lnTo>
                <a:lnTo>
                  <a:pt x="113" y="289"/>
                </a:lnTo>
                <a:lnTo>
                  <a:pt x="101" y="282"/>
                </a:lnTo>
                <a:lnTo>
                  <a:pt x="88" y="277"/>
                </a:lnTo>
                <a:lnTo>
                  <a:pt x="76" y="273"/>
                </a:lnTo>
                <a:lnTo>
                  <a:pt x="63" y="269"/>
                </a:lnTo>
                <a:lnTo>
                  <a:pt x="51" y="266"/>
                </a:lnTo>
                <a:lnTo>
                  <a:pt x="51" y="266"/>
                </a:lnTo>
                <a:lnTo>
                  <a:pt x="29" y="260"/>
                </a:lnTo>
                <a:lnTo>
                  <a:pt x="13" y="255"/>
                </a:lnTo>
                <a:lnTo>
                  <a:pt x="7" y="251"/>
                </a:lnTo>
                <a:lnTo>
                  <a:pt x="3" y="248"/>
                </a:lnTo>
                <a:lnTo>
                  <a:pt x="2" y="244"/>
                </a:lnTo>
                <a:lnTo>
                  <a:pt x="0" y="240"/>
                </a:lnTo>
                <a:lnTo>
                  <a:pt x="2" y="237"/>
                </a:lnTo>
                <a:lnTo>
                  <a:pt x="3" y="233"/>
                </a:lnTo>
                <a:lnTo>
                  <a:pt x="7" y="230"/>
                </a:lnTo>
                <a:lnTo>
                  <a:pt x="13" y="226"/>
                </a:lnTo>
                <a:lnTo>
                  <a:pt x="29" y="220"/>
                </a:lnTo>
                <a:lnTo>
                  <a:pt x="51" y="214"/>
                </a:lnTo>
                <a:lnTo>
                  <a:pt x="63" y="211"/>
                </a:lnTo>
                <a:lnTo>
                  <a:pt x="63" y="211"/>
                </a:lnTo>
                <a:lnTo>
                  <a:pt x="76" y="208"/>
                </a:lnTo>
                <a:lnTo>
                  <a:pt x="88" y="204"/>
                </a:lnTo>
                <a:lnTo>
                  <a:pt x="101" y="198"/>
                </a:lnTo>
                <a:lnTo>
                  <a:pt x="113" y="192"/>
                </a:lnTo>
                <a:lnTo>
                  <a:pt x="125" y="185"/>
                </a:lnTo>
                <a:lnTo>
                  <a:pt x="136" y="176"/>
                </a:lnTo>
                <a:lnTo>
                  <a:pt x="147" y="167"/>
                </a:lnTo>
                <a:lnTo>
                  <a:pt x="157" y="157"/>
                </a:lnTo>
                <a:lnTo>
                  <a:pt x="166" y="146"/>
                </a:lnTo>
                <a:lnTo>
                  <a:pt x="176" y="135"/>
                </a:lnTo>
                <a:lnTo>
                  <a:pt x="184" y="124"/>
                </a:lnTo>
                <a:lnTo>
                  <a:pt x="191" y="113"/>
                </a:lnTo>
                <a:lnTo>
                  <a:pt x="198" y="101"/>
                </a:lnTo>
                <a:lnTo>
                  <a:pt x="204" y="88"/>
                </a:lnTo>
                <a:lnTo>
                  <a:pt x="208" y="76"/>
                </a:lnTo>
                <a:lnTo>
                  <a:pt x="212" y="63"/>
                </a:lnTo>
                <a:lnTo>
                  <a:pt x="215" y="5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Freeform 32">
            <a:extLst>
              <a:ext uri="{FF2B5EF4-FFF2-40B4-BE49-F238E27FC236}">
                <a16:creationId xmlns:a16="http://schemas.microsoft.com/office/drawing/2014/main" id="{F1BE4FE6-CBDA-D888-88AF-9321F72C54FE}"/>
              </a:ext>
            </a:extLst>
          </p:cNvPr>
          <p:cNvSpPr>
            <a:spLocks/>
          </p:cNvSpPr>
          <p:nvPr/>
        </p:nvSpPr>
        <p:spPr bwMode="auto">
          <a:xfrm>
            <a:off x="3953116" y="889598"/>
            <a:ext cx="2296848" cy="2196108"/>
          </a:xfrm>
          <a:custGeom>
            <a:avLst/>
            <a:gdLst>
              <a:gd name="T0" fmla="*/ 211 w 457"/>
              <a:gd name="T1" fmla="*/ 29 h 437"/>
              <a:gd name="T2" fmla="*/ 223 w 457"/>
              <a:gd name="T3" fmla="*/ 4 h 437"/>
              <a:gd name="T4" fmla="*/ 231 w 457"/>
              <a:gd name="T5" fmla="*/ 1 h 437"/>
              <a:gd name="T6" fmla="*/ 241 w 457"/>
              <a:gd name="T7" fmla="*/ 14 h 437"/>
              <a:gd name="T8" fmla="*/ 252 w 457"/>
              <a:gd name="T9" fmla="*/ 55 h 437"/>
              <a:gd name="T10" fmla="*/ 259 w 457"/>
              <a:gd name="T11" fmla="*/ 78 h 437"/>
              <a:gd name="T12" fmla="*/ 278 w 457"/>
              <a:gd name="T13" fmla="*/ 112 h 437"/>
              <a:gd name="T14" fmla="*/ 304 w 457"/>
              <a:gd name="T15" fmla="*/ 136 h 437"/>
              <a:gd name="T16" fmla="*/ 337 w 457"/>
              <a:gd name="T17" fmla="*/ 154 h 437"/>
              <a:gd name="T18" fmla="*/ 373 w 457"/>
              <a:gd name="T19" fmla="*/ 162 h 437"/>
              <a:gd name="T20" fmla="*/ 402 w 457"/>
              <a:gd name="T21" fmla="*/ 161 h 437"/>
              <a:gd name="T22" fmla="*/ 440 w 457"/>
              <a:gd name="T23" fmla="*/ 158 h 437"/>
              <a:gd name="T24" fmla="*/ 455 w 457"/>
              <a:gd name="T25" fmla="*/ 164 h 437"/>
              <a:gd name="T26" fmla="*/ 455 w 457"/>
              <a:gd name="T27" fmla="*/ 174 h 437"/>
              <a:gd name="T28" fmla="*/ 435 w 457"/>
              <a:gd name="T29" fmla="*/ 193 h 437"/>
              <a:gd name="T30" fmla="*/ 413 w 457"/>
              <a:gd name="T31" fmla="*/ 205 h 437"/>
              <a:gd name="T32" fmla="*/ 382 w 457"/>
              <a:gd name="T33" fmla="*/ 229 h 437"/>
              <a:gd name="T34" fmla="*/ 360 w 457"/>
              <a:gd name="T35" fmla="*/ 258 h 437"/>
              <a:gd name="T36" fmla="*/ 348 w 457"/>
              <a:gd name="T37" fmla="*/ 292 h 437"/>
              <a:gd name="T38" fmla="*/ 344 w 457"/>
              <a:gd name="T39" fmla="*/ 329 h 437"/>
              <a:gd name="T40" fmla="*/ 352 w 457"/>
              <a:gd name="T41" fmla="*/ 366 h 437"/>
              <a:gd name="T42" fmla="*/ 358 w 457"/>
              <a:gd name="T43" fmla="*/ 380 h 437"/>
              <a:gd name="T44" fmla="*/ 373 w 457"/>
              <a:gd name="T45" fmla="*/ 424 h 437"/>
              <a:gd name="T46" fmla="*/ 370 w 457"/>
              <a:gd name="T47" fmla="*/ 435 h 437"/>
              <a:gd name="T48" fmla="*/ 358 w 457"/>
              <a:gd name="T49" fmla="*/ 435 h 437"/>
              <a:gd name="T50" fmla="*/ 322 w 457"/>
              <a:gd name="T51" fmla="*/ 408 h 437"/>
              <a:gd name="T52" fmla="*/ 310 w 457"/>
              <a:gd name="T53" fmla="*/ 397 h 437"/>
              <a:gd name="T54" fmla="*/ 277 w 457"/>
              <a:gd name="T55" fmla="*/ 379 h 437"/>
              <a:gd name="T56" fmla="*/ 241 w 457"/>
              <a:gd name="T57" fmla="*/ 370 h 437"/>
              <a:gd name="T58" fmla="*/ 204 w 457"/>
              <a:gd name="T59" fmla="*/ 372 h 437"/>
              <a:gd name="T60" fmla="*/ 169 w 457"/>
              <a:gd name="T61" fmla="*/ 383 h 437"/>
              <a:gd name="T62" fmla="*/ 138 w 457"/>
              <a:gd name="T63" fmla="*/ 405 h 437"/>
              <a:gd name="T64" fmla="*/ 119 w 457"/>
              <a:gd name="T65" fmla="*/ 423 h 437"/>
              <a:gd name="T66" fmla="*/ 95 w 457"/>
              <a:gd name="T67" fmla="*/ 437 h 437"/>
              <a:gd name="T68" fmla="*/ 86 w 457"/>
              <a:gd name="T69" fmla="*/ 432 h 437"/>
              <a:gd name="T70" fmla="*/ 86 w 457"/>
              <a:gd name="T71" fmla="*/ 417 h 437"/>
              <a:gd name="T72" fmla="*/ 101 w 457"/>
              <a:gd name="T73" fmla="*/ 377 h 437"/>
              <a:gd name="T74" fmla="*/ 109 w 457"/>
              <a:gd name="T75" fmla="*/ 354 h 437"/>
              <a:gd name="T76" fmla="*/ 113 w 457"/>
              <a:gd name="T77" fmla="*/ 317 h 437"/>
              <a:gd name="T78" fmla="*/ 106 w 457"/>
              <a:gd name="T79" fmla="*/ 281 h 437"/>
              <a:gd name="T80" fmla="*/ 91 w 457"/>
              <a:gd name="T81" fmla="*/ 248 h 437"/>
              <a:gd name="T82" fmla="*/ 66 w 457"/>
              <a:gd name="T83" fmla="*/ 219 h 437"/>
              <a:gd name="T84" fmla="*/ 42 w 457"/>
              <a:gd name="T85" fmla="*/ 204 h 437"/>
              <a:gd name="T86" fmla="*/ 9 w 457"/>
              <a:gd name="T87" fmla="*/ 182 h 437"/>
              <a:gd name="T88" fmla="*/ 0 w 457"/>
              <a:gd name="T89" fmla="*/ 169 h 437"/>
              <a:gd name="T90" fmla="*/ 6 w 457"/>
              <a:gd name="T91" fmla="*/ 161 h 437"/>
              <a:gd name="T92" fmla="*/ 33 w 457"/>
              <a:gd name="T93" fmla="*/ 158 h 437"/>
              <a:gd name="T94" fmla="*/ 59 w 457"/>
              <a:gd name="T95" fmla="*/ 161 h 437"/>
              <a:gd name="T96" fmla="*/ 97 w 457"/>
              <a:gd name="T97" fmla="*/ 161 h 437"/>
              <a:gd name="T98" fmla="*/ 132 w 457"/>
              <a:gd name="T99" fmla="*/ 149 h 437"/>
              <a:gd name="T100" fmla="*/ 163 w 457"/>
              <a:gd name="T101" fmla="*/ 129 h 437"/>
              <a:gd name="T102" fmla="*/ 187 w 457"/>
              <a:gd name="T103" fmla="*/ 101 h 437"/>
              <a:gd name="T104" fmla="*/ 202 w 457"/>
              <a:gd name="T105" fmla="*/ 67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57" h="437">
                <a:moveTo>
                  <a:pt x="206" y="51"/>
                </a:moveTo>
                <a:lnTo>
                  <a:pt x="206" y="51"/>
                </a:lnTo>
                <a:lnTo>
                  <a:pt x="211" y="29"/>
                </a:lnTo>
                <a:lnTo>
                  <a:pt x="216" y="14"/>
                </a:lnTo>
                <a:lnTo>
                  <a:pt x="219" y="8"/>
                </a:lnTo>
                <a:lnTo>
                  <a:pt x="223" y="4"/>
                </a:lnTo>
                <a:lnTo>
                  <a:pt x="226" y="1"/>
                </a:lnTo>
                <a:lnTo>
                  <a:pt x="228" y="0"/>
                </a:lnTo>
                <a:lnTo>
                  <a:pt x="231" y="1"/>
                </a:lnTo>
                <a:lnTo>
                  <a:pt x="235" y="4"/>
                </a:lnTo>
                <a:lnTo>
                  <a:pt x="238" y="8"/>
                </a:lnTo>
                <a:lnTo>
                  <a:pt x="241" y="14"/>
                </a:lnTo>
                <a:lnTo>
                  <a:pt x="246" y="29"/>
                </a:lnTo>
                <a:lnTo>
                  <a:pt x="252" y="51"/>
                </a:lnTo>
                <a:lnTo>
                  <a:pt x="252" y="55"/>
                </a:lnTo>
                <a:lnTo>
                  <a:pt x="252" y="55"/>
                </a:lnTo>
                <a:lnTo>
                  <a:pt x="255" y="67"/>
                </a:lnTo>
                <a:lnTo>
                  <a:pt x="259" y="78"/>
                </a:lnTo>
                <a:lnTo>
                  <a:pt x="264" y="91"/>
                </a:lnTo>
                <a:lnTo>
                  <a:pt x="270" y="101"/>
                </a:lnTo>
                <a:lnTo>
                  <a:pt x="278" y="112"/>
                </a:lnTo>
                <a:lnTo>
                  <a:pt x="286" y="120"/>
                </a:lnTo>
                <a:lnTo>
                  <a:pt x="294" y="129"/>
                </a:lnTo>
                <a:lnTo>
                  <a:pt x="304" y="136"/>
                </a:lnTo>
                <a:lnTo>
                  <a:pt x="314" y="143"/>
                </a:lnTo>
                <a:lnTo>
                  <a:pt x="325" y="149"/>
                </a:lnTo>
                <a:lnTo>
                  <a:pt x="337" y="154"/>
                </a:lnTo>
                <a:lnTo>
                  <a:pt x="348" y="158"/>
                </a:lnTo>
                <a:lnTo>
                  <a:pt x="360" y="161"/>
                </a:lnTo>
                <a:lnTo>
                  <a:pt x="373" y="162"/>
                </a:lnTo>
                <a:lnTo>
                  <a:pt x="385" y="162"/>
                </a:lnTo>
                <a:lnTo>
                  <a:pt x="397" y="161"/>
                </a:lnTo>
                <a:lnTo>
                  <a:pt x="402" y="161"/>
                </a:lnTo>
                <a:lnTo>
                  <a:pt x="402" y="161"/>
                </a:lnTo>
                <a:lnTo>
                  <a:pt x="424" y="158"/>
                </a:lnTo>
                <a:lnTo>
                  <a:pt x="440" y="158"/>
                </a:lnTo>
                <a:lnTo>
                  <a:pt x="447" y="160"/>
                </a:lnTo>
                <a:lnTo>
                  <a:pt x="451" y="161"/>
                </a:lnTo>
                <a:lnTo>
                  <a:pt x="455" y="164"/>
                </a:lnTo>
                <a:lnTo>
                  <a:pt x="457" y="167"/>
                </a:lnTo>
                <a:lnTo>
                  <a:pt x="457" y="169"/>
                </a:lnTo>
                <a:lnTo>
                  <a:pt x="455" y="174"/>
                </a:lnTo>
                <a:lnTo>
                  <a:pt x="452" y="178"/>
                </a:lnTo>
                <a:lnTo>
                  <a:pt x="448" y="182"/>
                </a:lnTo>
                <a:lnTo>
                  <a:pt x="435" y="193"/>
                </a:lnTo>
                <a:lnTo>
                  <a:pt x="415" y="204"/>
                </a:lnTo>
                <a:lnTo>
                  <a:pt x="413" y="205"/>
                </a:lnTo>
                <a:lnTo>
                  <a:pt x="413" y="205"/>
                </a:lnTo>
                <a:lnTo>
                  <a:pt x="402" y="212"/>
                </a:lnTo>
                <a:lnTo>
                  <a:pt x="392" y="219"/>
                </a:lnTo>
                <a:lnTo>
                  <a:pt x="382" y="229"/>
                </a:lnTo>
                <a:lnTo>
                  <a:pt x="374" y="237"/>
                </a:lnTo>
                <a:lnTo>
                  <a:pt x="367" y="248"/>
                </a:lnTo>
                <a:lnTo>
                  <a:pt x="360" y="258"/>
                </a:lnTo>
                <a:lnTo>
                  <a:pt x="355" y="269"/>
                </a:lnTo>
                <a:lnTo>
                  <a:pt x="351" y="281"/>
                </a:lnTo>
                <a:lnTo>
                  <a:pt x="348" y="292"/>
                </a:lnTo>
                <a:lnTo>
                  <a:pt x="345" y="304"/>
                </a:lnTo>
                <a:lnTo>
                  <a:pt x="344" y="317"/>
                </a:lnTo>
                <a:lnTo>
                  <a:pt x="344" y="329"/>
                </a:lnTo>
                <a:lnTo>
                  <a:pt x="345" y="342"/>
                </a:lnTo>
                <a:lnTo>
                  <a:pt x="348" y="354"/>
                </a:lnTo>
                <a:lnTo>
                  <a:pt x="352" y="366"/>
                </a:lnTo>
                <a:lnTo>
                  <a:pt x="356" y="377"/>
                </a:lnTo>
                <a:lnTo>
                  <a:pt x="358" y="380"/>
                </a:lnTo>
                <a:lnTo>
                  <a:pt x="358" y="380"/>
                </a:lnTo>
                <a:lnTo>
                  <a:pt x="367" y="402"/>
                </a:lnTo>
                <a:lnTo>
                  <a:pt x="371" y="417"/>
                </a:lnTo>
                <a:lnTo>
                  <a:pt x="373" y="424"/>
                </a:lnTo>
                <a:lnTo>
                  <a:pt x="373" y="428"/>
                </a:lnTo>
                <a:lnTo>
                  <a:pt x="371" y="432"/>
                </a:lnTo>
                <a:lnTo>
                  <a:pt x="370" y="435"/>
                </a:lnTo>
                <a:lnTo>
                  <a:pt x="366" y="437"/>
                </a:lnTo>
                <a:lnTo>
                  <a:pt x="363" y="437"/>
                </a:lnTo>
                <a:lnTo>
                  <a:pt x="358" y="435"/>
                </a:lnTo>
                <a:lnTo>
                  <a:pt x="352" y="432"/>
                </a:lnTo>
                <a:lnTo>
                  <a:pt x="338" y="423"/>
                </a:lnTo>
                <a:lnTo>
                  <a:pt x="322" y="408"/>
                </a:lnTo>
                <a:lnTo>
                  <a:pt x="319" y="405"/>
                </a:lnTo>
                <a:lnTo>
                  <a:pt x="319" y="405"/>
                </a:lnTo>
                <a:lnTo>
                  <a:pt x="310" y="397"/>
                </a:lnTo>
                <a:lnTo>
                  <a:pt x="299" y="390"/>
                </a:lnTo>
                <a:lnTo>
                  <a:pt x="288" y="383"/>
                </a:lnTo>
                <a:lnTo>
                  <a:pt x="277" y="379"/>
                </a:lnTo>
                <a:lnTo>
                  <a:pt x="266" y="375"/>
                </a:lnTo>
                <a:lnTo>
                  <a:pt x="253" y="372"/>
                </a:lnTo>
                <a:lnTo>
                  <a:pt x="241" y="370"/>
                </a:lnTo>
                <a:lnTo>
                  <a:pt x="228" y="369"/>
                </a:lnTo>
                <a:lnTo>
                  <a:pt x="216" y="370"/>
                </a:lnTo>
                <a:lnTo>
                  <a:pt x="204" y="372"/>
                </a:lnTo>
                <a:lnTo>
                  <a:pt x="193" y="375"/>
                </a:lnTo>
                <a:lnTo>
                  <a:pt x="180" y="379"/>
                </a:lnTo>
                <a:lnTo>
                  <a:pt x="169" y="383"/>
                </a:lnTo>
                <a:lnTo>
                  <a:pt x="158" y="390"/>
                </a:lnTo>
                <a:lnTo>
                  <a:pt x="147" y="397"/>
                </a:lnTo>
                <a:lnTo>
                  <a:pt x="138" y="405"/>
                </a:lnTo>
                <a:lnTo>
                  <a:pt x="136" y="408"/>
                </a:lnTo>
                <a:lnTo>
                  <a:pt x="136" y="408"/>
                </a:lnTo>
                <a:lnTo>
                  <a:pt x="119" y="423"/>
                </a:lnTo>
                <a:lnTo>
                  <a:pt x="105" y="432"/>
                </a:lnTo>
                <a:lnTo>
                  <a:pt x="99" y="435"/>
                </a:lnTo>
                <a:lnTo>
                  <a:pt x="95" y="437"/>
                </a:lnTo>
                <a:lnTo>
                  <a:pt x="91" y="437"/>
                </a:lnTo>
                <a:lnTo>
                  <a:pt x="88" y="435"/>
                </a:lnTo>
                <a:lnTo>
                  <a:pt x="86" y="432"/>
                </a:lnTo>
                <a:lnTo>
                  <a:pt x="84" y="428"/>
                </a:lnTo>
                <a:lnTo>
                  <a:pt x="84" y="424"/>
                </a:lnTo>
                <a:lnTo>
                  <a:pt x="86" y="417"/>
                </a:lnTo>
                <a:lnTo>
                  <a:pt x="90" y="402"/>
                </a:lnTo>
                <a:lnTo>
                  <a:pt x="99" y="380"/>
                </a:lnTo>
                <a:lnTo>
                  <a:pt x="101" y="377"/>
                </a:lnTo>
                <a:lnTo>
                  <a:pt x="101" y="377"/>
                </a:lnTo>
                <a:lnTo>
                  <a:pt x="106" y="366"/>
                </a:lnTo>
                <a:lnTo>
                  <a:pt x="109" y="354"/>
                </a:lnTo>
                <a:lnTo>
                  <a:pt x="112" y="342"/>
                </a:lnTo>
                <a:lnTo>
                  <a:pt x="113" y="329"/>
                </a:lnTo>
                <a:lnTo>
                  <a:pt x="113" y="317"/>
                </a:lnTo>
                <a:lnTo>
                  <a:pt x="112" y="304"/>
                </a:lnTo>
                <a:lnTo>
                  <a:pt x="110" y="292"/>
                </a:lnTo>
                <a:lnTo>
                  <a:pt x="106" y="281"/>
                </a:lnTo>
                <a:lnTo>
                  <a:pt x="102" y="269"/>
                </a:lnTo>
                <a:lnTo>
                  <a:pt x="97" y="258"/>
                </a:lnTo>
                <a:lnTo>
                  <a:pt x="91" y="248"/>
                </a:lnTo>
                <a:lnTo>
                  <a:pt x="83" y="237"/>
                </a:lnTo>
                <a:lnTo>
                  <a:pt x="75" y="229"/>
                </a:lnTo>
                <a:lnTo>
                  <a:pt x="66" y="219"/>
                </a:lnTo>
                <a:lnTo>
                  <a:pt x="55" y="212"/>
                </a:lnTo>
                <a:lnTo>
                  <a:pt x="44" y="205"/>
                </a:lnTo>
                <a:lnTo>
                  <a:pt x="42" y="204"/>
                </a:lnTo>
                <a:lnTo>
                  <a:pt x="42" y="204"/>
                </a:lnTo>
                <a:lnTo>
                  <a:pt x="22" y="193"/>
                </a:lnTo>
                <a:lnTo>
                  <a:pt x="9" y="182"/>
                </a:lnTo>
                <a:lnTo>
                  <a:pt x="4" y="178"/>
                </a:lnTo>
                <a:lnTo>
                  <a:pt x="2" y="174"/>
                </a:lnTo>
                <a:lnTo>
                  <a:pt x="0" y="169"/>
                </a:lnTo>
                <a:lnTo>
                  <a:pt x="0" y="167"/>
                </a:lnTo>
                <a:lnTo>
                  <a:pt x="3" y="164"/>
                </a:lnTo>
                <a:lnTo>
                  <a:pt x="6" y="161"/>
                </a:lnTo>
                <a:lnTo>
                  <a:pt x="10" y="160"/>
                </a:lnTo>
                <a:lnTo>
                  <a:pt x="17" y="158"/>
                </a:lnTo>
                <a:lnTo>
                  <a:pt x="33" y="158"/>
                </a:lnTo>
                <a:lnTo>
                  <a:pt x="55" y="161"/>
                </a:lnTo>
                <a:lnTo>
                  <a:pt x="59" y="161"/>
                </a:lnTo>
                <a:lnTo>
                  <a:pt x="59" y="161"/>
                </a:lnTo>
                <a:lnTo>
                  <a:pt x="72" y="162"/>
                </a:lnTo>
                <a:lnTo>
                  <a:pt x="84" y="162"/>
                </a:lnTo>
                <a:lnTo>
                  <a:pt x="97" y="161"/>
                </a:lnTo>
                <a:lnTo>
                  <a:pt x="109" y="158"/>
                </a:lnTo>
                <a:lnTo>
                  <a:pt x="121" y="154"/>
                </a:lnTo>
                <a:lnTo>
                  <a:pt x="132" y="149"/>
                </a:lnTo>
                <a:lnTo>
                  <a:pt x="143" y="143"/>
                </a:lnTo>
                <a:lnTo>
                  <a:pt x="153" y="136"/>
                </a:lnTo>
                <a:lnTo>
                  <a:pt x="163" y="129"/>
                </a:lnTo>
                <a:lnTo>
                  <a:pt x="172" y="120"/>
                </a:lnTo>
                <a:lnTo>
                  <a:pt x="180" y="112"/>
                </a:lnTo>
                <a:lnTo>
                  <a:pt x="187" y="101"/>
                </a:lnTo>
                <a:lnTo>
                  <a:pt x="193" y="91"/>
                </a:lnTo>
                <a:lnTo>
                  <a:pt x="198" y="78"/>
                </a:lnTo>
                <a:lnTo>
                  <a:pt x="202" y="67"/>
                </a:lnTo>
                <a:lnTo>
                  <a:pt x="205" y="55"/>
                </a:lnTo>
                <a:lnTo>
                  <a:pt x="206" y="5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id="{5597C920-B7F9-05CB-D356-0D920BCC946E}"/>
              </a:ext>
            </a:extLst>
          </p:cNvPr>
          <p:cNvSpPr>
            <a:spLocks/>
          </p:cNvSpPr>
          <p:nvPr/>
        </p:nvSpPr>
        <p:spPr bwMode="auto">
          <a:xfrm>
            <a:off x="7089801" y="823031"/>
            <a:ext cx="2105448" cy="2417732"/>
          </a:xfrm>
          <a:custGeom>
            <a:avLst/>
            <a:gdLst>
              <a:gd name="T0" fmla="*/ 193 w 416"/>
              <a:gd name="T1" fmla="*/ 28 h 481"/>
              <a:gd name="T2" fmla="*/ 206 w 416"/>
              <a:gd name="T3" fmla="*/ 0 h 481"/>
              <a:gd name="T4" fmla="*/ 213 w 416"/>
              <a:gd name="T5" fmla="*/ 3 h 481"/>
              <a:gd name="T6" fmla="*/ 228 w 416"/>
              <a:gd name="T7" fmla="*/ 50 h 481"/>
              <a:gd name="T8" fmla="*/ 233 w 416"/>
              <a:gd name="T9" fmla="*/ 73 h 481"/>
              <a:gd name="T10" fmla="*/ 251 w 416"/>
              <a:gd name="T11" fmla="*/ 103 h 481"/>
              <a:gd name="T12" fmla="*/ 275 w 416"/>
              <a:gd name="T13" fmla="*/ 124 h 481"/>
              <a:gd name="T14" fmla="*/ 305 w 416"/>
              <a:gd name="T15" fmla="*/ 134 h 481"/>
              <a:gd name="T16" fmla="*/ 339 w 416"/>
              <a:gd name="T17" fmla="*/ 135 h 481"/>
              <a:gd name="T18" fmla="*/ 362 w 416"/>
              <a:gd name="T19" fmla="*/ 128 h 481"/>
              <a:gd name="T20" fmla="*/ 411 w 416"/>
              <a:gd name="T21" fmla="*/ 117 h 481"/>
              <a:gd name="T22" fmla="*/ 416 w 416"/>
              <a:gd name="T23" fmla="*/ 123 h 481"/>
              <a:gd name="T24" fmla="*/ 398 w 416"/>
              <a:gd name="T25" fmla="*/ 147 h 481"/>
              <a:gd name="T26" fmla="*/ 372 w 416"/>
              <a:gd name="T27" fmla="*/ 171 h 481"/>
              <a:gd name="T28" fmla="*/ 351 w 416"/>
              <a:gd name="T29" fmla="*/ 198 h 481"/>
              <a:gd name="T30" fmla="*/ 343 w 416"/>
              <a:gd name="T31" fmla="*/ 229 h 481"/>
              <a:gd name="T32" fmla="*/ 345 w 416"/>
              <a:gd name="T33" fmla="*/ 262 h 481"/>
              <a:gd name="T34" fmla="*/ 358 w 416"/>
              <a:gd name="T35" fmla="*/ 291 h 481"/>
              <a:gd name="T36" fmla="*/ 382 w 416"/>
              <a:gd name="T37" fmla="*/ 318 h 481"/>
              <a:gd name="T38" fmla="*/ 411 w 416"/>
              <a:gd name="T39" fmla="*/ 344 h 481"/>
              <a:gd name="T40" fmla="*/ 416 w 416"/>
              <a:gd name="T41" fmla="*/ 360 h 481"/>
              <a:gd name="T42" fmla="*/ 400 w 416"/>
              <a:gd name="T43" fmla="*/ 362 h 481"/>
              <a:gd name="T44" fmla="*/ 362 w 416"/>
              <a:gd name="T45" fmla="*/ 351 h 481"/>
              <a:gd name="T46" fmla="*/ 327 w 416"/>
              <a:gd name="T47" fmla="*/ 344 h 481"/>
              <a:gd name="T48" fmla="*/ 295 w 416"/>
              <a:gd name="T49" fmla="*/ 349 h 481"/>
              <a:gd name="T50" fmla="*/ 266 w 416"/>
              <a:gd name="T51" fmla="*/ 362 h 481"/>
              <a:gd name="T52" fmla="*/ 244 w 416"/>
              <a:gd name="T53" fmla="*/ 386 h 481"/>
              <a:gd name="T54" fmla="*/ 231 w 416"/>
              <a:gd name="T55" fmla="*/ 417 h 481"/>
              <a:gd name="T56" fmla="*/ 224 w 416"/>
              <a:gd name="T57" fmla="*/ 452 h 481"/>
              <a:gd name="T58" fmla="*/ 210 w 416"/>
              <a:gd name="T59" fmla="*/ 479 h 481"/>
              <a:gd name="T60" fmla="*/ 203 w 416"/>
              <a:gd name="T61" fmla="*/ 477 h 481"/>
              <a:gd name="T62" fmla="*/ 188 w 416"/>
              <a:gd name="T63" fmla="*/ 430 h 481"/>
              <a:gd name="T64" fmla="*/ 182 w 416"/>
              <a:gd name="T65" fmla="*/ 406 h 481"/>
              <a:gd name="T66" fmla="*/ 165 w 416"/>
              <a:gd name="T67" fmla="*/ 377 h 481"/>
              <a:gd name="T68" fmla="*/ 141 w 416"/>
              <a:gd name="T69" fmla="*/ 357 h 481"/>
              <a:gd name="T70" fmla="*/ 111 w 416"/>
              <a:gd name="T71" fmla="*/ 346 h 481"/>
              <a:gd name="T72" fmla="*/ 77 w 416"/>
              <a:gd name="T73" fmla="*/ 346 h 481"/>
              <a:gd name="T74" fmla="*/ 53 w 416"/>
              <a:gd name="T75" fmla="*/ 351 h 481"/>
              <a:gd name="T76" fmla="*/ 5 w 416"/>
              <a:gd name="T77" fmla="*/ 364 h 481"/>
              <a:gd name="T78" fmla="*/ 0 w 416"/>
              <a:gd name="T79" fmla="*/ 358 h 481"/>
              <a:gd name="T80" fmla="*/ 18 w 416"/>
              <a:gd name="T81" fmla="*/ 333 h 481"/>
              <a:gd name="T82" fmla="*/ 44 w 416"/>
              <a:gd name="T83" fmla="*/ 310 h 481"/>
              <a:gd name="T84" fmla="*/ 64 w 416"/>
              <a:gd name="T85" fmla="*/ 281 h 481"/>
              <a:gd name="T86" fmla="*/ 73 w 416"/>
              <a:gd name="T87" fmla="*/ 251 h 481"/>
              <a:gd name="T88" fmla="*/ 71 w 416"/>
              <a:gd name="T89" fmla="*/ 219 h 481"/>
              <a:gd name="T90" fmla="*/ 59 w 416"/>
              <a:gd name="T91" fmla="*/ 189 h 481"/>
              <a:gd name="T92" fmla="*/ 34 w 416"/>
              <a:gd name="T93" fmla="*/ 161 h 481"/>
              <a:gd name="T94" fmla="*/ 7 w 416"/>
              <a:gd name="T95" fmla="*/ 135 h 481"/>
              <a:gd name="T96" fmla="*/ 0 w 416"/>
              <a:gd name="T97" fmla="*/ 120 h 481"/>
              <a:gd name="T98" fmla="*/ 16 w 416"/>
              <a:gd name="T99" fmla="*/ 117 h 481"/>
              <a:gd name="T100" fmla="*/ 53 w 416"/>
              <a:gd name="T101" fmla="*/ 128 h 481"/>
              <a:gd name="T102" fmla="*/ 89 w 416"/>
              <a:gd name="T103" fmla="*/ 135 h 481"/>
              <a:gd name="T104" fmla="*/ 122 w 416"/>
              <a:gd name="T105" fmla="*/ 132 h 481"/>
              <a:gd name="T106" fmla="*/ 149 w 416"/>
              <a:gd name="T107" fmla="*/ 117 h 481"/>
              <a:gd name="T108" fmla="*/ 171 w 416"/>
              <a:gd name="T109" fmla="*/ 94 h 481"/>
              <a:gd name="T110" fmla="*/ 187 w 416"/>
              <a:gd name="T111" fmla="*/ 62 h 4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6" h="481">
                <a:moveTo>
                  <a:pt x="188" y="50"/>
                </a:moveTo>
                <a:lnTo>
                  <a:pt x="188" y="50"/>
                </a:lnTo>
                <a:lnTo>
                  <a:pt x="193" y="28"/>
                </a:lnTo>
                <a:lnTo>
                  <a:pt x="198" y="12"/>
                </a:lnTo>
                <a:lnTo>
                  <a:pt x="203" y="3"/>
                </a:lnTo>
                <a:lnTo>
                  <a:pt x="206" y="0"/>
                </a:lnTo>
                <a:lnTo>
                  <a:pt x="209" y="0"/>
                </a:lnTo>
                <a:lnTo>
                  <a:pt x="210" y="0"/>
                </a:lnTo>
                <a:lnTo>
                  <a:pt x="213" y="3"/>
                </a:lnTo>
                <a:lnTo>
                  <a:pt x="218" y="12"/>
                </a:lnTo>
                <a:lnTo>
                  <a:pt x="224" y="28"/>
                </a:lnTo>
                <a:lnTo>
                  <a:pt x="228" y="50"/>
                </a:lnTo>
                <a:lnTo>
                  <a:pt x="228" y="50"/>
                </a:lnTo>
                <a:lnTo>
                  <a:pt x="231" y="62"/>
                </a:lnTo>
                <a:lnTo>
                  <a:pt x="233" y="73"/>
                </a:lnTo>
                <a:lnTo>
                  <a:pt x="239" y="84"/>
                </a:lnTo>
                <a:lnTo>
                  <a:pt x="244" y="94"/>
                </a:lnTo>
                <a:lnTo>
                  <a:pt x="251" y="103"/>
                </a:lnTo>
                <a:lnTo>
                  <a:pt x="258" y="110"/>
                </a:lnTo>
                <a:lnTo>
                  <a:pt x="266" y="117"/>
                </a:lnTo>
                <a:lnTo>
                  <a:pt x="275" y="124"/>
                </a:lnTo>
                <a:lnTo>
                  <a:pt x="284" y="128"/>
                </a:lnTo>
                <a:lnTo>
                  <a:pt x="295" y="132"/>
                </a:lnTo>
                <a:lnTo>
                  <a:pt x="305" y="134"/>
                </a:lnTo>
                <a:lnTo>
                  <a:pt x="316" y="135"/>
                </a:lnTo>
                <a:lnTo>
                  <a:pt x="327" y="135"/>
                </a:lnTo>
                <a:lnTo>
                  <a:pt x="339" y="135"/>
                </a:lnTo>
                <a:lnTo>
                  <a:pt x="350" y="132"/>
                </a:lnTo>
                <a:lnTo>
                  <a:pt x="362" y="128"/>
                </a:lnTo>
                <a:lnTo>
                  <a:pt x="362" y="128"/>
                </a:lnTo>
                <a:lnTo>
                  <a:pt x="383" y="121"/>
                </a:lnTo>
                <a:lnTo>
                  <a:pt x="400" y="117"/>
                </a:lnTo>
                <a:lnTo>
                  <a:pt x="411" y="117"/>
                </a:lnTo>
                <a:lnTo>
                  <a:pt x="413" y="118"/>
                </a:lnTo>
                <a:lnTo>
                  <a:pt x="416" y="120"/>
                </a:lnTo>
                <a:lnTo>
                  <a:pt x="416" y="123"/>
                </a:lnTo>
                <a:lnTo>
                  <a:pt x="416" y="125"/>
                </a:lnTo>
                <a:lnTo>
                  <a:pt x="411" y="135"/>
                </a:lnTo>
                <a:lnTo>
                  <a:pt x="398" y="147"/>
                </a:lnTo>
                <a:lnTo>
                  <a:pt x="382" y="161"/>
                </a:lnTo>
                <a:lnTo>
                  <a:pt x="382" y="161"/>
                </a:lnTo>
                <a:lnTo>
                  <a:pt x="372" y="171"/>
                </a:lnTo>
                <a:lnTo>
                  <a:pt x="364" y="179"/>
                </a:lnTo>
                <a:lnTo>
                  <a:pt x="358" y="189"/>
                </a:lnTo>
                <a:lnTo>
                  <a:pt x="351" y="198"/>
                </a:lnTo>
                <a:lnTo>
                  <a:pt x="347" y="208"/>
                </a:lnTo>
                <a:lnTo>
                  <a:pt x="345" y="219"/>
                </a:lnTo>
                <a:lnTo>
                  <a:pt x="343" y="229"/>
                </a:lnTo>
                <a:lnTo>
                  <a:pt x="342" y="240"/>
                </a:lnTo>
                <a:lnTo>
                  <a:pt x="343" y="251"/>
                </a:lnTo>
                <a:lnTo>
                  <a:pt x="345" y="262"/>
                </a:lnTo>
                <a:lnTo>
                  <a:pt x="347" y="271"/>
                </a:lnTo>
                <a:lnTo>
                  <a:pt x="351" y="281"/>
                </a:lnTo>
                <a:lnTo>
                  <a:pt x="358" y="291"/>
                </a:lnTo>
                <a:lnTo>
                  <a:pt x="364" y="300"/>
                </a:lnTo>
                <a:lnTo>
                  <a:pt x="372" y="310"/>
                </a:lnTo>
                <a:lnTo>
                  <a:pt x="382" y="318"/>
                </a:lnTo>
                <a:lnTo>
                  <a:pt x="382" y="318"/>
                </a:lnTo>
                <a:lnTo>
                  <a:pt x="398" y="333"/>
                </a:lnTo>
                <a:lnTo>
                  <a:pt x="411" y="344"/>
                </a:lnTo>
                <a:lnTo>
                  <a:pt x="416" y="354"/>
                </a:lnTo>
                <a:lnTo>
                  <a:pt x="416" y="358"/>
                </a:lnTo>
                <a:lnTo>
                  <a:pt x="416" y="360"/>
                </a:lnTo>
                <a:lnTo>
                  <a:pt x="413" y="362"/>
                </a:lnTo>
                <a:lnTo>
                  <a:pt x="411" y="364"/>
                </a:lnTo>
                <a:lnTo>
                  <a:pt x="400" y="362"/>
                </a:lnTo>
                <a:lnTo>
                  <a:pt x="383" y="360"/>
                </a:lnTo>
                <a:lnTo>
                  <a:pt x="362" y="351"/>
                </a:lnTo>
                <a:lnTo>
                  <a:pt x="362" y="351"/>
                </a:lnTo>
                <a:lnTo>
                  <a:pt x="350" y="349"/>
                </a:lnTo>
                <a:lnTo>
                  <a:pt x="339" y="346"/>
                </a:lnTo>
                <a:lnTo>
                  <a:pt x="327" y="344"/>
                </a:lnTo>
                <a:lnTo>
                  <a:pt x="316" y="344"/>
                </a:lnTo>
                <a:lnTo>
                  <a:pt x="305" y="346"/>
                </a:lnTo>
                <a:lnTo>
                  <a:pt x="295" y="349"/>
                </a:lnTo>
                <a:lnTo>
                  <a:pt x="284" y="351"/>
                </a:lnTo>
                <a:lnTo>
                  <a:pt x="275" y="357"/>
                </a:lnTo>
                <a:lnTo>
                  <a:pt x="266" y="362"/>
                </a:lnTo>
                <a:lnTo>
                  <a:pt x="258" y="369"/>
                </a:lnTo>
                <a:lnTo>
                  <a:pt x="251" y="377"/>
                </a:lnTo>
                <a:lnTo>
                  <a:pt x="244" y="386"/>
                </a:lnTo>
                <a:lnTo>
                  <a:pt x="239" y="395"/>
                </a:lnTo>
                <a:lnTo>
                  <a:pt x="233" y="406"/>
                </a:lnTo>
                <a:lnTo>
                  <a:pt x="231" y="417"/>
                </a:lnTo>
                <a:lnTo>
                  <a:pt x="228" y="430"/>
                </a:lnTo>
                <a:lnTo>
                  <a:pt x="228" y="430"/>
                </a:lnTo>
                <a:lnTo>
                  <a:pt x="224" y="452"/>
                </a:lnTo>
                <a:lnTo>
                  <a:pt x="218" y="468"/>
                </a:lnTo>
                <a:lnTo>
                  <a:pt x="213" y="477"/>
                </a:lnTo>
                <a:lnTo>
                  <a:pt x="210" y="479"/>
                </a:lnTo>
                <a:lnTo>
                  <a:pt x="209" y="481"/>
                </a:lnTo>
                <a:lnTo>
                  <a:pt x="206" y="479"/>
                </a:lnTo>
                <a:lnTo>
                  <a:pt x="203" y="477"/>
                </a:lnTo>
                <a:lnTo>
                  <a:pt x="198" y="468"/>
                </a:lnTo>
                <a:lnTo>
                  <a:pt x="193" y="452"/>
                </a:lnTo>
                <a:lnTo>
                  <a:pt x="188" y="430"/>
                </a:lnTo>
                <a:lnTo>
                  <a:pt x="188" y="430"/>
                </a:lnTo>
                <a:lnTo>
                  <a:pt x="187" y="417"/>
                </a:lnTo>
                <a:lnTo>
                  <a:pt x="182" y="406"/>
                </a:lnTo>
                <a:lnTo>
                  <a:pt x="177" y="395"/>
                </a:lnTo>
                <a:lnTo>
                  <a:pt x="171" y="386"/>
                </a:lnTo>
                <a:lnTo>
                  <a:pt x="165" y="377"/>
                </a:lnTo>
                <a:lnTo>
                  <a:pt x="158" y="369"/>
                </a:lnTo>
                <a:lnTo>
                  <a:pt x="149" y="362"/>
                </a:lnTo>
                <a:lnTo>
                  <a:pt x="141" y="357"/>
                </a:lnTo>
                <a:lnTo>
                  <a:pt x="132" y="351"/>
                </a:lnTo>
                <a:lnTo>
                  <a:pt x="122" y="349"/>
                </a:lnTo>
                <a:lnTo>
                  <a:pt x="111" y="346"/>
                </a:lnTo>
                <a:lnTo>
                  <a:pt x="100" y="344"/>
                </a:lnTo>
                <a:lnTo>
                  <a:pt x="89" y="344"/>
                </a:lnTo>
                <a:lnTo>
                  <a:pt x="77" y="346"/>
                </a:lnTo>
                <a:lnTo>
                  <a:pt x="66" y="349"/>
                </a:lnTo>
                <a:lnTo>
                  <a:pt x="53" y="351"/>
                </a:lnTo>
                <a:lnTo>
                  <a:pt x="53" y="351"/>
                </a:lnTo>
                <a:lnTo>
                  <a:pt x="33" y="360"/>
                </a:lnTo>
                <a:lnTo>
                  <a:pt x="16" y="362"/>
                </a:lnTo>
                <a:lnTo>
                  <a:pt x="5" y="364"/>
                </a:lnTo>
                <a:lnTo>
                  <a:pt x="2" y="362"/>
                </a:lnTo>
                <a:lnTo>
                  <a:pt x="0" y="360"/>
                </a:lnTo>
                <a:lnTo>
                  <a:pt x="0" y="358"/>
                </a:lnTo>
                <a:lnTo>
                  <a:pt x="0" y="354"/>
                </a:lnTo>
                <a:lnTo>
                  <a:pt x="7" y="344"/>
                </a:lnTo>
                <a:lnTo>
                  <a:pt x="18" y="333"/>
                </a:lnTo>
                <a:lnTo>
                  <a:pt x="34" y="318"/>
                </a:lnTo>
                <a:lnTo>
                  <a:pt x="34" y="318"/>
                </a:lnTo>
                <a:lnTo>
                  <a:pt x="44" y="310"/>
                </a:lnTo>
                <a:lnTo>
                  <a:pt x="52" y="300"/>
                </a:lnTo>
                <a:lnTo>
                  <a:pt x="59" y="291"/>
                </a:lnTo>
                <a:lnTo>
                  <a:pt x="64" y="281"/>
                </a:lnTo>
                <a:lnTo>
                  <a:pt x="68" y="271"/>
                </a:lnTo>
                <a:lnTo>
                  <a:pt x="71" y="262"/>
                </a:lnTo>
                <a:lnTo>
                  <a:pt x="73" y="251"/>
                </a:lnTo>
                <a:lnTo>
                  <a:pt x="74" y="240"/>
                </a:lnTo>
                <a:lnTo>
                  <a:pt x="73" y="229"/>
                </a:lnTo>
                <a:lnTo>
                  <a:pt x="71" y="219"/>
                </a:lnTo>
                <a:lnTo>
                  <a:pt x="68" y="208"/>
                </a:lnTo>
                <a:lnTo>
                  <a:pt x="64" y="198"/>
                </a:lnTo>
                <a:lnTo>
                  <a:pt x="59" y="189"/>
                </a:lnTo>
                <a:lnTo>
                  <a:pt x="52" y="179"/>
                </a:lnTo>
                <a:lnTo>
                  <a:pt x="44" y="171"/>
                </a:lnTo>
                <a:lnTo>
                  <a:pt x="34" y="161"/>
                </a:lnTo>
                <a:lnTo>
                  <a:pt x="34" y="161"/>
                </a:lnTo>
                <a:lnTo>
                  <a:pt x="18" y="147"/>
                </a:lnTo>
                <a:lnTo>
                  <a:pt x="7" y="135"/>
                </a:lnTo>
                <a:lnTo>
                  <a:pt x="0" y="125"/>
                </a:lnTo>
                <a:lnTo>
                  <a:pt x="0" y="123"/>
                </a:lnTo>
                <a:lnTo>
                  <a:pt x="0" y="120"/>
                </a:lnTo>
                <a:lnTo>
                  <a:pt x="2" y="118"/>
                </a:lnTo>
                <a:lnTo>
                  <a:pt x="5" y="117"/>
                </a:lnTo>
                <a:lnTo>
                  <a:pt x="16" y="117"/>
                </a:lnTo>
                <a:lnTo>
                  <a:pt x="33" y="121"/>
                </a:lnTo>
                <a:lnTo>
                  <a:pt x="53" y="128"/>
                </a:lnTo>
                <a:lnTo>
                  <a:pt x="53" y="128"/>
                </a:lnTo>
                <a:lnTo>
                  <a:pt x="66" y="132"/>
                </a:lnTo>
                <a:lnTo>
                  <a:pt x="77" y="135"/>
                </a:lnTo>
                <a:lnTo>
                  <a:pt x="89" y="135"/>
                </a:lnTo>
                <a:lnTo>
                  <a:pt x="100" y="135"/>
                </a:lnTo>
                <a:lnTo>
                  <a:pt x="111" y="134"/>
                </a:lnTo>
                <a:lnTo>
                  <a:pt x="122" y="132"/>
                </a:lnTo>
                <a:lnTo>
                  <a:pt x="132" y="128"/>
                </a:lnTo>
                <a:lnTo>
                  <a:pt x="141" y="124"/>
                </a:lnTo>
                <a:lnTo>
                  <a:pt x="149" y="117"/>
                </a:lnTo>
                <a:lnTo>
                  <a:pt x="158" y="110"/>
                </a:lnTo>
                <a:lnTo>
                  <a:pt x="165" y="103"/>
                </a:lnTo>
                <a:lnTo>
                  <a:pt x="171" y="94"/>
                </a:lnTo>
                <a:lnTo>
                  <a:pt x="177" y="84"/>
                </a:lnTo>
                <a:lnTo>
                  <a:pt x="182" y="73"/>
                </a:lnTo>
                <a:lnTo>
                  <a:pt x="187" y="62"/>
                </a:lnTo>
                <a:lnTo>
                  <a:pt x="188" y="50"/>
                </a:lnTo>
                <a:lnTo>
                  <a:pt x="188" y="50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4" name="Freeform 132">
            <a:extLst>
              <a:ext uri="{FF2B5EF4-FFF2-40B4-BE49-F238E27FC236}">
                <a16:creationId xmlns:a16="http://schemas.microsoft.com/office/drawing/2014/main" id="{70C9B73B-8BD2-A126-32C5-5FA2389F0551}"/>
              </a:ext>
            </a:extLst>
          </p:cNvPr>
          <p:cNvSpPr>
            <a:spLocks/>
          </p:cNvSpPr>
          <p:nvPr/>
        </p:nvSpPr>
        <p:spPr bwMode="auto">
          <a:xfrm>
            <a:off x="893022" y="3916183"/>
            <a:ext cx="2346292" cy="2346292"/>
          </a:xfrm>
          <a:custGeom>
            <a:avLst/>
            <a:gdLst>
              <a:gd name="T0" fmla="*/ 281 w 591"/>
              <a:gd name="T1" fmla="*/ 11 h 592"/>
              <a:gd name="T2" fmla="*/ 287 w 591"/>
              <a:gd name="T3" fmla="*/ 3 h 592"/>
              <a:gd name="T4" fmla="*/ 296 w 591"/>
              <a:gd name="T5" fmla="*/ 0 h 592"/>
              <a:gd name="T6" fmla="*/ 303 w 591"/>
              <a:gd name="T7" fmla="*/ 3 h 592"/>
              <a:gd name="T8" fmla="*/ 311 w 591"/>
              <a:gd name="T9" fmla="*/ 11 h 592"/>
              <a:gd name="T10" fmla="*/ 390 w 591"/>
              <a:gd name="T11" fmla="*/ 158 h 592"/>
              <a:gd name="T12" fmla="*/ 408 w 591"/>
              <a:gd name="T13" fmla="*/ 182 h 592"/>
              <a:gd name="T14" fmla="*/ 433 w 591"/>
              <a:gd name="T15" fmla="*/ 201 h 592"/>
              <a:gd name="T16" fmla="*/ 579 w 591"/>
              <a:gd name="T17" fmla="*/ 281 h 592"/>
              <a:gd name="T18" fmla="*/ 588 w 591"/>
              <a:gd name="T19" fmla="*/ 288 h 592"/>
              <a:gd name="T20" fmla="*/ 591 w 591"/>
              <a:gd name="T21" fmla="*/ 296 h 592"/>
              <a:gd name="T22" fmla="*/ 588 w 591"/>
              <a:gd name="T23" fmla="*/ 305 h 592"/>
              <a:gd name="T24" fmla="*/ 579 w 591"/>
              <a:gd name="T25" fmla="*/ 311 h 592"/>
              <a:gd name="T26" fmla="*/ 433 w 591"/>
              <a:gd name="T27" fmla="*/ 391 h 592"/>
              <a:gd name="T28" fmla="*/ 408 w 591"/>
              <a:gd name="T29" fmla="*/ 411 h 592"/>
              <a:gd name="T30" fmla="*/ 390 w 591"/>
              <a:gd name="T31" fmla="*/ 434 h 592"/>
              <a:gd name="T32" fmla="*/ 311 w 591"/>
              <a:gd name="T33" fmla="*/ 581 h 592"/>
              <a:gd name="T34" fmla="*/ 303 w 591"/>
              <a:gd name="T35" fmla="*/ 590 h 592"/>
              <a:gd name="T36" fmla="*/ 296 w 591"/>
              <a:gd name="T37" fmla="*/ 592 h 592"/>
              <a:gd name="T38" fmla="*/ 287 w 591"/>
              <a:gd name="T39" fmla="*/ 590 h 592"/>
              <a:gd name="T40" fmla="*/ 281 w 591"/>
              <a:gd name="T41" fmla="*/ 581 h 592"/>
              <a:gd name="T42" fmla="*/ 199 w 591"/>
              <a:gd name="T43" fmla="*/ 434 h 592"/>
              <a:gd name="T44" fmla="*/ 182 w 591"/>
              <a:gd name="T45" fmla="*/ 411 h 592"/>
              <a:gd name="T46" fmla="*/ 158 w 591"/>
              <a:gd name="T47" fmla="*/ 391 h 592"/>
              <a:gd name="T48" fmla="*/ 11 w 591"/>
              <a:gd name="T49" fmla="*/ 311 h 592"/>
              <a:gd name="T50" fmla="*/ 3 w 591"/>
              <a:gd name="T51" fmla="*/ 305 h 592"/>
              <a:gd name="T52" fmla="*/ 0 w 591"/>
              <a:gd name="T53" fmla="*/ 296 h 592"/>
              <a:gd name="T54" fmla="*/ 3 w 591"/>
              <a:gd name="T55" fmla="*/ 288 h 592"/>
              <a:gd name="T56" fmla="*/ 11 w 591"/>
              <a:gd name="T57" fmla="*/ 281 h 592"/>
              <a:gd name="T58" fmla="*/ 158 w 591"/>
              <a:gd name="T59" fmla="*/ 201 h 592"/>
              <a:gd name="T60" fmla="*/ 182 w 591"/>
              <a:gd name="T61" fmla="*/ 182 h 592"/>
              <a:gd name="T62" fmla="*/ 199 w 591"/>
              <a:gd name="T63" fmla="*/ 158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91" h="592">
                <a:moveTo>
                  <a:pt x="281" y="11"/>
                </a:moveTo>
                <a:lnTo>
                  <a:pt x="281" y="11"/>
                </a:lnTo>
                <a:lnTo>
                  <a:pt x="283" y="6"/>
                </a:lnTo>
                <a:lnTo>
                  <a:pt x="287" y="3"/>
                </a:lnTo>
                <a:lnTo>
                  <a:pt x="292" y="0"/>
                </a:lnTo>
                <a:lnTo>
                  <a:pt x="296" y="0"/>
                </a:lnTo>
                <a:lnTo>
                  <a:pt x="300" y="0"/>
                </a:lnTo>
                <a:lnTo>
                  <a:pt x="303" y="3"/>
                </a:lnTo>
                <a:lnTo>
                  <a:pt x="307" y="6"/>
                </a:lnTo>
                <a:lnTo>
                  <a:pt x="311" y="11"/>
                </a:lnTo>
                <a:lnTo>
                  <a:pt x="390" y="158"/>
                </a:lnTo>
                <a:lnTo>
                  <a:pt x="390" y="158"/>
                </a:lnTo>
                <a:lnTo>
                  <a:pt x="399" y="170"/>
                </a:lnTo>
                <a:lnTo>
                  <a:pt x="408" y="182"/>
                </a:lnTo>
                <a:lnTo>
                  <a:pt x="421" y="193"/>
                </a:lnTo>
                <a:lnTo>
                  <a:pt x="433" y="201"/>
                </a:lnTo>
                <a:lnTo>
                  <a:pt x="579" y="281"/>
                </a:lnTo>
                <a:lnTo>
                  <a:pt x="579" y="281"/>
                </a:lnTo>
                <a:lnTo>
                  <a:pt x="584" y="284"/>
                </a:lnTo>
                <a:lnTo>
                  <a:pt x="588" y="288"/>
                </a:lnTo>
                <a:lnTo>
                  <a:pt x="590" y="292"/>
                </a:lnTo>
                <a:lnTo>
                  <a:pt x="591" y="296"/>
                </a:lnTo>
                <a:lnTo>
                  <a:pt x="590" y="300"/>
                </a:lnTo>
                <a:lnTo>
                  <a:pt x="588" y="305"/>
                </a:lnTo>
                <a:lnTo>
                  <a:pt x="584" y="307"/>
                </a:lnTo>
                <a:lnTo>
                  <a:pt x="579" y="311"/>
                </a:lnTo>
                <a:lnTo>
                  <a:pt x="433" y="391"/>
                </a:lnTo>
                <a:lnTo>
                  <a:pt x="433" y="391"/>
                </a:lnTo>
                <a:lnTo>
                  <a:pt x="421" y="400"/>
                </a:lnTo>
                <a:lnTo>
                  <a:pt x="408" y="411"/>
                </a:lnTo>
                <a:lnTo>
                  <a:pt x="399" y="422"/>
                </a:lnTo>
                <a:lnTo>
                  <a:pt x="390" y="434"/>
                </a:lnTo>
                <a:lnTo>
                  <a:pt x="311" y="581"/>
                </a:lnTo>
                <a:lnTo>
                  <a:pt x="311" y="581"/>
                </a:lnTo>
                <a:lnTo>
                  <a:pt x="307" y="585"/>
                </a:lnTo>
                <a:lnTo>
                  <a:pt x="303" y="590"/>
                </a:lnTo>
                <a:lnTo>
                  <a:pt x="300" y="591"/>
                </a:lnTo>
                <a:lnTo>
                  <a:pt x="296" y="592"/>
                </a:lnTo>
                <a:lnTo>
                  <a:pt x="292" y="591"/>
                </a:lnTo>
                <a:lnTo>
                  <a:pt x="287" y="590"/>
                </a:lnTo>
                <a:lnTo>
                  <a:pt x="283" y="585"/>
                </a:lnTo>
                <a:lnTo>
                  <a:pt x="281" y="581"/>
                </a:lnTo>
                <a:lnTo>
                  <a:pt x="199" y="434"/>
                </a:lnTo>
                <a:lnTo>
                  <a:pt x="199" y="434"/>
                </a:lnTo>
                <a:lnTo>
                  <a:pt x="193" y="422"/>
                </a:lnTo>
                <a:lnTo>
                  <a:pt x="182" y="411"/>
                </a:lnTo>
                <a:lnTo>
                  <a:pt x="169" y="400"/>
                </a:lnTo>
                <a:lnTo>
                  <a:pt x="158" y="391"/>
                </a:lnTo>
                <a:lnTo>
                  <a:pt x="11" y="311"/>
                </a:lnTo>
                <a:lnTo>
                  <a:pt x="11" y="311"/>
                </a:lnTo>
                <a:lnTo>
                  <a:pt x="6" y="307"/>
                </a:lnTo>
                <a:lnTo>
                  <a:pt x="3" y="305"/>
                </a:lnTo>
                <a:lnTo>
                  <a:pt x="0" y="300"/>
                </a:lnTo>
                <a:lnTo>
                  <a:pt x="0" y="296"/>
                </a:lnTo>
                <a:lnTo>
                  <a:pt x="0" y="292"/>
                </a:lnTo>
                <a:lnTo>
                  <a:pt x="3" y="288"/>
                </a:lnTo>
                <a:lnTo>
                  <a:pt x="6" y="284"/>
                </a:lnTo>
                <a:lnTo>
                  <a:pt x="11" y="281"/>
                </a:lnTo>
                <a:lnTo>
                  <a:pt x="158" y="201"/>
                </a:lnTo>
                <a:lnTo>
                  <a:pt x="158" y="201"/>
                </a:lnTo>
                <a:lnTo>
                  <a:pt x="169" y="193"/>
                </a:lnTo>
                <a:lnTo>
                  <a:pt x="182" y="182"/>
                </a:lnTo>
                <a:lnTo>
                  <a:pt x="193" y="170"/>
                </a:lnTo>
                <a:lnTo>
                  <a:pt x="199" y="158"/>
                </a:lnTo>
                <a:lnTo>
                  <a:pt x="281" y="1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6" name="Freeform 134">
            <a:extLst>
              <a:ext uri="{FF2B5EF4-FFF2-40B4-BE49-F238E27FC236}">
                <a16:creationId xmlns:a16="http://schemas.microsoft.com/office/drawing/2014/main" id="{0394C898-342C-2AE0-0AC3-58B1EB07A589}"/>
              </a:ext>
            </a:extLst>
          </p:cNvPr>
          <p:cNvSpPr>
            <a:spLocks/>
          </p:cNvSpPr>
          <p:nvPr/>
        </p:nvSpPr>
        <p:spPr bwMode="auto">
          <a:xfrm>
            <a:off x="3987203" y="3995235"/>
            <a:ext cx="2235319" cy="2124345"/>
          </a:xfrm>
          <a:custGeom>
            <a:avLst/>
            <a:gdLst>
              <a:gd name="T0" fmla="*/ 268 w 563"/>
              <a:gd name="T1" fmla="*/ 11 h 537"/>
              <a:gd name="T2" fmla="*/ 275 w 563"/>
              <a:gd name="T3" fmla="*/ 3 h 537"/>
              <a:gd name="T4" fmla="*/ 282 w 563"/>
              <a:gd name="T5" fmla="*/ 0 h 537"/>
              <a:gd name="T6" fmla="*/ 289 w 563"/>
              <a:gd name="T7" fmla="*/ 3 h 537"/>
              <a:gd name="T8" fmla="*/ 295 w 563"/>
              <a:gd name="T9" fmla="*/ 11 h 537"/>
              <a:gd name="T10" fmla="*/ 360 w 563"/>
              <a:gd name="T11" fmla="*/ 141 h 537"/>
              <a:gd name="T12" fmla="*/ 367 w 563"/>
              <a:gd name="T13" fmla="*/ 153 h 537"/>
              <a:gd name="T14" fmla="*/ 390 w 563"/>
              <a:gd name="T15" fmla="*/ 170 h 537"/>
              <a:gd name="T16" fmla="*/ 404 w 563"/>
              <a:gd name="T17" fmla="*/ 174 h 537"/>
              <a:gd name="T18" fmla="*/ 547 w 563"/>
              <a:gd name="T19" fmla="*/ 195 h 537"/>
              <a:gd name="T20" fmla="*/ 558 w 563"/>
              <a:gd name="T21" fmla="*/ 199 h 537"/>
              <a:gd name="T22" fmla="*/ 562 w 563"/>
              <a:gd name="T23" fmla="*/ 204 h 537"/>
              <a:gd name="T24" fmla="*/ 562 w 563"/>
              <a:gd name="T25" fmla="*/ 212 h 537"/>
              <a:gd name="T26" fmla="*/ 555 w 563"/>
              <a:gd name="T27" fmla="*/ 221 h 537"/>
              <a:gd name="T28" fmla="*/ 452 w 563"/>
              <a:gd name="T29" fmla="*/ 323 h 537"/>
              <a:gd name="T30" fmla="*/ 444 w 563"/>
              <a:gd name="T31" fmla="*/ 334 h 537"/>
              <a:gd name="T32" fmla="*/ 434 w 563"/>
              <a:gd name="T33" fmla="*/ 361 h 537"/>
              <a:gd name="T34" fmla="*/ 436 w 563"/>
              <a:gd name="T35" fmla="*/ 375 h 537"/>
              <a:gd name="T36" fmla="*/ 459 w 563"/>
              <a:gd name="T37" fmla="*/ 518 h 537"/>
              <a:gd name="T38" fmla="*/ 459 w 563"/>
              <a:gd name="T39" fmla="*/ 528 h 537"/>
              <a:gd name="T40" fmla="*/ 455 w 563"/>
              <a:gd name="T41" fmla="*/ 535 h 537"/>
              <a:gd name="T42" fmla="*/ 448 w 563"/>
              <a:gd name="T43" fmla="*/ 537 h 537"/>
              <a:gd name="T44" fmla="*/ 437 w 563"/>
              <a:gd name="T45" fmla="*/ 533 h 537"/>
              <a:gd name="T46" fmla="*/ 309 w 563"/>
              <a:gd name="T47" fmla="*/ 466 h 537"/>
              <a:gd name="T48" fmla="*/ 297 w 563"/>
              <a:gd name="T49" fmla="*/ 462 h 537"/>
              <a:gd name="T50" fmla="*/ 267 w 563"/>
              <a:gd name="T51" fmla="*/ 462 h 537"/>
              <a:gd name="T52" fmla="*/ 254 w 563"/>
              <a:gd name="T53" fmla="*/ 466 h 537"/>
              <a:gd name="T54" fmla="*/ 126 w 563"/>
              <a:gd name="T55" fmla="*/ 533 h 537"/>
              <a:gd name="T56" fmla="*/ 115 w 563"/>
              <a:gd name="T57" fmla="*/ 537 h 537"/>
              <a:gd name="T58" fmla="*/ 109 w 563"/>
              <a:gd name="T59" fmla="*/ 535 h 537"/>
              <a:gd name="T60" fmla="*/ 104 w 563"/>
              <a:gd name="T61" fmla="*/ 528 h 537"/>
              <a:gd name="T62" fmla="*/ 103 w 563"/>
              <a:gd name="T63" fmla="*/ 518 h 537"/>
              <a:gd name="T64" fmla="*/ 128 w 563"/>
              <a:gd name="T65" fmla="*/ 375 h 537"/>
              <a:gd name="T66" fmla="*/ 128 w 563"/>
              <a:gd name="T67" fmla="*/ 361 h 537"/>
              <a:gd name="T68" fmla="*/ 120 w 563"/>
              <a:gd name="T69" fmla="*/ 334 h 537"/>
              <a:gd name="T70" fmla="*/ 111 w 563"/>
              <a:gd name="T71" fmla="*/ 323 h 537"/>
              <a:gd name="T72" fmla="*/ 7 w 563"/>
              <a:gd name="T73" fmla="*/ 221 h 537"/>
              <a:gd name="T74" fmla="*/ 1 w 563"/>
              <a:gd name="T75" fmla="*/ 212 h 537"/>
              <a:gd name="T76" fmla="*/ 1 w 563"/>
              <a:gd name="T77" fmla="*/ 204 h 537"/>
              <a:gd name="T78" fmla="*/ 5 w 563"/>
              <a:gd name="T79" fmla="*/ 199 h 537"/>
              <a:gd name="T80" fmla="*/ 16 w 563"/>
              <a:gd name="T81" fmla="*/ 195 h 537"/>
              <a:gd name="T82" fmla="*/ 159 w 563"/>
              <a:gd name="T83" fmla="*/ 174 h 537"/>
              <a:gd name="T84" fmla="*/ 172 w 563"/>
              <a:gd name="T85" fmla="*/ 170 h 537"/>
              <a:gd name="T86" fmla="*/ 196 w 563"/>
              <a:gd name="T87" fmla="*/ 153 h 537"/>
              <a:gd name="T88" fmla="*/ 203 w 563"/>
              <a:gd name="T89" fmla="*/ 141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63" h="537">
                <a:moveTo>
                  <a:pt x="268" y="11"/>
                </a:moveTo>
                <a:lnTo>
                  <a:pt x="268" y="11"/>
                </a:lnTo>
                <a:lnTo>
                  <a:pt x="271" y="6"/>
                </a:lnTo>
                <a:lnTo>
                  <a:pt x="275" y="3"/>
                </a:lnTo>
                <a:lnTo>
                  <a:pt x="278" y="0"/>
                </a:lnTo>
                <a:lnTo>
                  <a:pt x="282" y="0"/>
                </a:lnTo>
                <a:lnTo>
                  <a:pt x="286" y="0"/>
                </a:lnTo>
                <a:lnTo>
                  <a:pt x="289" y="3"/>
                </a:lnTo>
                <a:lnTo>
                  <a:pt x="293" y="6"/>
                </a:lnTo>
                <a:lnTo>
                  <a:pt x="295" y="11"/>
                </a:lnTo>
                <a:lnTo>
                  <a:pt x="360" y="141"/>
                </a:lnTo>
                <a:lnTo>
                  <a:pt x="360" y="141"/>
                </a:lnTo>
                <a:lnTo>
                  <a:pt x="363" y="148"/>
                </a:lnTo>
                <a:lnTo>
                  <a:pt x="367" y="153"/>
                </a:lnTo>
                <a:lnTo>
                  <a:pt x="378" y="163"/>
                </a:lnTo>
                <a:lnTo>
                  <a:pt x="390" y="170"/>
                </a:lnTo>
                <a:lnTo>
                  <a:pt x="397" y="172"/>
                </a:lnTo>
                <a:lnTo>
                  <a:pt x="404" y="174"/>
                </a:lnTo>
                <a:lnTo>
                  <a:pt x="547" y="195"/>
                </a:lnTo>
                <a:lnTo>
                  <a:pt x="547" y="195"/>
                </a:lnTo>
                <a:lnTo>
                  <a:pt x="552" y="196"/>
                </a:lnTo>
                <a:lnTo>
                  <a:pt x="558" y="199"/>
                </a:lnTo>
                <a:lnTo>
                  <a:pt x="561" y="201"/>
                </a:lnTo>
                <a:lnTo>
                  <a:pt x="562" y="204"/>
                </a:lnTo>
                <a:lnTo>
                  <a:pt x="563" y="208"/>
                </a:lnTo>
                <a:lnTo>
                  <a:pt x="562" y="212"/>
                </a:lnTo>
                <a:lnTo>
                  <a:pt x="559" y="217"/>
                </a:lnTo>
                <a:lnTo>
                  <a:pt x="555" y="221"/>
                </a:lnTo>
                <a:lnTo>
                  <a:pt x="452" y="323"/>
                </a:lnTo>
                <a:lnTo>
                  <a:pt x="452" y="323"/>
                </a:lnTo>
                <a:lnTo>
                  <a:pt x="448" y="327"/>
                </a:lnTo>
                <a:lnTo>
                  <a:pt x="444" y="334"/>
                </a:lnTo>
                <a:lnTo>
                  <a:pt x="438" y="346"/>
                </a:lnTo>
                <a:lnTo>
                  <a:pt x="434" y="361"/>
                </a:lnTo>
                <a:lnTo>
                  <a:pt x="434" y="368"/>
                </a:lnTo>
                <a:lnTo>
                  <a:pt x="436" y="375"/>
                </a:lnTo>
                <a:lnTo>
                  <a:pt x="459" y="518"/>
                </a:lnTo>
                <a:lnTo>
                  <a:pt x="459" y="518"/>
                </a:lnTo>
                <a:lnTo>
                  <a:pt x="460" y="524"/>
                </a:lnTo>
                <a:lnTo>
                  <a:pt x="459" y="528"/>
                </a:lnTo>
                <a:lnTo>
                  <a:pt x="458" y="532"/>
                </a:lnTo>
                <a:lnTo>
                  <a:pt x="455" y="535"/>
                </a:lnTo>
                <a:lnTo>
                  <a:pt x="452" y="536"/>
                </a:lnTo>
                <a:lnTo>
                  <a:pt x="448" y="537"/>
                </a:lnTo>
                <a:lnTo>
                  <a:pt x="442" y="536"/>
                </a:lnTo>
                <a:lnTo>
                  <a:pt x="437" y="533"/>
                </a:lnTo>
                <a:lnTo>
                  <a:pt x="309" y="466"/>
                </a:lnTo>
                <a:lnTo>
                  <a:pt x="309" y="466"/>
                </a:lnTo>
                <a:lnTo>
                  <a:pt x="304" y="464"/>
                </a:lnTo>
                <a:lnTo>
                  <a:pt x="297" y="462"/>
                </a:lnTo>
                <a:lnTo>
                  <a:pt x="282" y="460"/>
                </a:lnTo>
                <a:lnTo>
                  <a:pt x="267" y="462"/>
                </a:lnTo>
                <a:lnTo>
                  <a:pt x="260" y="464"/>
                </a:lnTo>
                <a:lnTo>
                  <a:pt x="254" y="466"/>
                </a:lnTo>
                <a:lnTo>
                  <a:pt x="126" y="533"/>
                </a:lnTo>
                <a:lnTo>
                  <a:pt x="126" y="533"/>
                </a:lnTo>
                <a:lnTo>
                  <a:pt x="121" y="536"/>
                </a:lnTo>
                <a:lnTo>
                  <a:pt x="115" y="537"/>
                </a:lnTo>
                <a:lnTo>
                  <a:pt x="111" y="536"/>
                </a:lnTo>
                <a:lnTo>
                  <a:pt x="109" y="535"/>
                </a:lnTo>
                <a:lnTo>
                  <a:pt x="106" y="532"/>
                </a:lnTo>
                <a:lnTo>
                  <a:pt x="104" y="528"/>
                </a:lnTo>
                <a:lnTo>
                  <a:pt x="103" y="524"/>
                </a:lnTo>
                <a:lnTo>
                  <a:pt x="103" y="518"/>
                </a:lnTo>
                <a:lnTo>
                  <a:pt x="128" y="375"/>
                </a:lnTo>
                <a:lnTo>
                  <a:pt x="128" y="375"/>
                </a:lnTo>
                <a:lnTo>
                  <a:pt x="129" y="368"/>
                </a:lnTo>
                <a:lnTo>
                  <a:pt x="128" y="361"/>
                </a:lnTo>
                <a:lnTo>
                  <a:pt x="125" y="346"/>
                </a:lnTo>
                <a:lnTo>
                  <a:pt x="120" y="334"/>
                </a:lnTo>
                <a:lnTo>
                  <a:pt x="115" y="327"/>
                </a:lnTo>
                <a:lnTo>
                  <a:pt x="111" y="323"/>
                </a:lnTo>
                <a:lnTo>
                  <a:pt x="7" y="221"/>
                </a:lnTo>
                <a:lnTo>
                  <a:pt x="7" y="221"/>
                </a:lnTo>
                <a:lnTo>
                  <a:pt x="4" y="217"/>
                </a:lnTo>
                <a:lnTo>
                  <a:pt x="1" y="212"/>
                </a:lnTo>
                <a:lnTo>
                  <a:pt x="0" y="208"/>
                </a:lnTo>
                <a:lnTo>
                  <a:pt x="1" y="204"/>
                </a:lnTo>
                <a:lnTo>
                  <a:pt x="3" y="201"/>
                </a:lnTo>
                <a:lnTo>
                  <a:pt x="5" y="199"/>
                </a:lnTo>
                <a:lnTo>
                  <a:pt x="11" y="196"/>
                </a:lnTo>
                <a:lnTo>
                  <a:pt x="16" y="195"/>
                </a:lnTo>
                <a:lnTo>
                  <a:pt x="159" y="174"/>
                </a:lnTo>
                <a:lnTo>
                  <a:pt x="159" y="174"/>
                </a:lnTo>
                <a:lnTo>
                  <a:pt x="166" y="172"/>
                </a:lnTo>
                <a:lnTo>
                  <a:pt x="172" y="170"/>
                </a:lnTo>
                <a:lnTo>
                  <a:pt x="185" y="163"/>
                </a:lnTo>
                <a:lnTo>
                  <a:pt x="196" y="153"/>
                </a:lnTo>
                <a:lnTo>
                  <a:pt x="201" y="148"/>
                </a:lnTo>
                <a:lnTo>
                  <a:pt x="203" y="141"/>
                </a:lnTo>
                <a:lnTo>
                  <a:pt x="268" y="11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8" name="Freeform 136">
            <a:extLst>
              <a:ext uri="{FF2B5EF4-FFF2-40B4-BE49-F238E27FC236}">
                <a16:creationId xmlns:a16="http://schemas.microsoft.com/office/drawing/2014/main" id="{E21DB8B5-FE25-C5D6-3541-62B193258D7E}"/>
              </a:ext>
            </a:extLst>
          </p:cNvPr>
          <p:cNvSpPr>
            <a:spLocks/>
          </p:cNvSpPr>
          <p:nvPr/>
        </p:nvSpPr>
        <p:spPr bwMode="auto">
          <a:xfrm>
            <a:off x="7153311" y="3933622"/>
            <a:ext cx="2037155" cy="2346292"/>
          </a:xfrm>
          <a:custGeom>
            <a:avLst/>
            <a:gdLst>
              <a:gd name="T0" fmla="*/ 243 w 512"/>
              <a:gd name="T1" fmla="*/ 12 h 591"/>
              <a:gd name="T2" fmla="*/ 250 w 512"/>
              <a:gd name="T3" fmla="*/ 3 h 591"/>
              <a:gd name="T4" fmla="*/ 255 w 512"/>
              <a:gd name="T5" fmla="*/ 0 h 591"/>
              <a:gd name="T6" fmla="*/ 262 w 512"/>
              <a:gd name="T7" fmla="*/ 3 h 591"/>
              <a:gd name="T8" fmla="*/ 269 w 512"/>
              <a:gd name="T9" fmla="*/ 12 h 591"/>
              <a:gd name="T10" fmla="*/ 321 w 512"/>
              <a:gd name="T11" fmla="*/ 132 h 591"/>
              <a:gd name="T12" fmla="*/ 328 w 512"/>
              <a:gd name="T13" fmla="*/ 143 h 591"/>
              <a:gd name="T14" fmla="*/ 339 w 512"/>
              <a:gd name="T15" fmla="*/ 152 h 591"/>
              <a:gd name="T16" fmla="*/ 351 w 512"/>
              <a:gd name="T17" fmla="*/ 157 h 591"/>
              <a:gd name="T18" fmla="*/ 365 w 512"/>
              <a:gd name="T19" fmla="*/ 157 h 591"/>
              <a:gd name="T20" fmla="*/ 494 w 512"/>
              <a:gd name="T21" fmla="*/ 143 h 591"/>
              <a:gd name="T22" fmla="*/ 505 w 512"/>
              <a:gd name="T23" fmla="*/ 143 h 591"/>
              <a:gd name="T24" fmla="*/ 511 w 512"/>
              <a:gd name="T25" fmla="*/ 149 h 591"/>
              <a:gd name="T26" fmla="*/ 512 w 512"/>
              <a:gd name="T27" fmla="*/ 156 h 591"/>
              <a:gd name="T28" fmla="*/ 507 w 512"/>
              <a:gd name="T29" fmla="*/ 165 h 591"/>
              <a:gd name="T30" fmla="*/ 430 w 512"/>
              <a:gd name="T31" fmla="*/ 271 h 591"/>
              <a:gd name="T32" fmla="*/ 424 w 512"/>
              <a:gd name="T33" fmla="*/ 282 h 591"/>
              <a:gd name="T34" fmla="*/ 423 w 512"/>
              <a:gd name="T35" fmla="*/ 296 h 591"/>
              <a:gd name="T36" fmla="*/ 424 w 512"/>
              <a:gd name="T37" fmla="*/ 310 h 591"/>
              <a:gd name="T38" fmla="*/ 430 w 512"/>
              <a:gd name="T39" fmla="*/ 321 h 591"/>
              <a:gd name="T40" fmla="*/ 507 w 512"/>
              <a:gd name="T41" fmla="*/ 427 h 591"/>
              <a:gd name="T42" fmla="*/ 512 w 512"/>
              <a:gd name="T43" fmla="*/ 437 h 591"/>
              <a:gd name="T44" fmla="*/ 511 w 512"/>
              <a:gd name="T45" fmla="*/ 444 h 591"/>
              <a:gd name="T46" fmla="*/ 505 w 512"/>
              <a:gd name="T47" fmla="*/ 448 h 591"/>
              <a:gd name="T48" fmla="*/ 494 w 512"/>
              <a:gd name="T49" fmla="*/ 449 h 591"/>
              <a:gd name="T50" fmla="*/ 365 w 512"/>
              <a:gd name="T51" fmla="*/ 435 h 591"/>
              <a:gd name="T52" fmla="*/ 351 w 512"/>
              <a:gd name="T53" fmla="*/ 435 h 591"/>
              <a:gd name="T54" fmla="*/ 339 w 512"/>
              <a:gd name="T55" fmla="*/ 441 h 591"/>
              <a:gd name="T56" fmla="*/ 328 w 512"/>
              <a:gd name="T57" fmla="*/ 449 h 591"/>
              <a:gd name="T58" fmla="*/ 321 w 512"/>
              <a:gd name="T59" fmla="*/ 460 h 591"/>
              <a:gd name="T60" fmla="*/ 269 w 512"/>
              <a:gd name="T61" fmla="*/ 580 h 591"/>
              <a:gd name="T62" fmla="*/ 262 w 512"/>
              <a:gd name="T63" fmla="*/ 588 h 591"/>
              <a:gd name="T64" fmla="*/ 255 w 512"/>
              <a:gd name="T65" fmla="*/ 591 h 591"/>
              <a:gd name="T66" fmla="*/ 250 w 512"/>
              <a:gd name="T67" fmla="*/ 588 h 591"/>
              <a:gd name="T68" fmla="*/ 243 w 512"/>
              <a:gd name="T69" fmla="*/ 580 h 591"/>
              <a:gd name="T70" fmla="*/ 191 w 512"/>
              <a:gd name="T71" fmla="*/ 460 h 591"/>
              <a:gd name="T72" fmla="*/ 184 w 512"/>
              <a:gd name="T73" fmla="*/ 449 h 591"/>
              <a:gd name="T74" fmla="*/ 173 w 512"/>
              <a:gd name="T75" fmla="*/ 441 h 591"/>
              <a:gd name="T76" fmla="*/ 160 w 512"/>
              <a:gd name="T77" fmla="*/ 435 h 591"/>
              <a:gd name="T78" fmla="*/ 147 w 512"/>
              <a:gd name="T79" fmla="*/ 435 h 591"/>
              <a:gd name="T80" fmla="*/ 17 w 512"/>
              <a:gd name="T81" fmla="*/ 449 h 591"/>
              <a:gd name="T82" fmla="*/ 6 w 512"/>
              <a:gd name="T83" fmla="*/ 448 h 591"/>
              <a:gd name="T84" fmla="*/ 1 w 512"/>
              <a:gd name="T85" fmla="*/ 444 h 591"/>
              <a:gd name="T86" fmla="*/ 0 w 512"/>
              <a:gd name="T87" fmla="*/ 437 h 591"/>
              <a:gd name="T88" fmla="*/ 4 w 512"/>
              <a:gd name="T89" fmla="*/ 427 h 591"/>
              <a:gd name="T90" fmla="*/ 82 w 512"/>
              <a:gd name="T91" fmla="*/ 321 h 591"/>
              <a:gd name="T92" fmla="*/ 88 w 512"/>
              <a:gd name="T93" fmla="*/ 310 h 591"/>
              <a:gd name="T94" fmla="*/ 89 w 512"/>
              <a:gd name="T95" fmla="*/ 296 h 591"/>
              <a:gd name="T96" fmla="*/ 88 w 512"/>
              <a:gd name="T97" fmla="*/ 282 h 591"/>
              <a:gd name="T98" fmla="*/ 82 w 512"/>
              <a:gd name="T99" fmla="*/ 271 h 591"/>
              <a:gd name="T100" fmla="*/ 4 w 512"/>
              <a:gd name="T101" fmla="*/ 165 h 591"/>
              <a:gd name="T102" fmla="*/ 0 w 512"/>
              <a:gd name="T103" fmla="*/ 156 h 591"/>
              <a:gd name="T104" fmla="*/ 1 w 512"/>
              <a:gd name="T105" fmla="*/ 149 h 591"/>
              <a:gd name="T106" fmla="*/ 6 w 512"/>
              <a:gd name="T107" fmla="*/ 143 h 591"/>
              <a:gd name="T108" fmla="*/ 17 w 512"/>
              <a:gd name="T109" fmla="*/ 143 h 591"/>
              <a:gd name="T110" fmla="*/ 147 w 512"/>
              <a:gd name="T111" fmla="*/ 157 h 591"/>
              <a:gd name="T112" fmla="*/ 160 w 512"/>
              <a:gd name="T113" fmla="*/ 157 h 591"/>
              <a:gd name="T114" fmla="*/ 173 w 512"/>
              <a:gd name="T115" fmla="*/ 152 h 591"/>
              <a:gd name="T116" fmla="*/ 184 w 512"/>
              <a:gd name="T117" fmla="*/ 143 h 591"/>
              <a:gd name="T118" fmla="*/ 191 w 512"/>
              <a:gd name="T119" fmla="*/ 132 h 5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12" h="591">
                <a:moveTo>
                  <a:pt x="243" y="12"/>
                </a:moveTo>
                <a:lnTo>
                  <a:pt x="243" y="12"/>
                </a:lnTo>
                <a:lnTo>
                  <a:pt x="246" y="7"/>
                </a:lnTo>
                <a:lnTo>
                  <a:pt x="250" y="3"/>
                </a:lnTo>
                <a:lnTo>
                  <a:pt x="252" y="1"/>
                </a:lnTo>
                <a:lnTo>
                  <a:pt x="255" y="0"/>
                </a:lnTo>
                <a:lnTo>
                  <a:pt x="259" y="1"/>
                </a:lnTo>
                <a:lnTo>
                  <a:pt x="262" y="3"/>
                </a:lnTo>
                <a:lnTo>
                  <a:pt x="266" y="7"/>
                </a:lnTo>
                <a:lnTo>
                  <a:pt x="269" y="12"/>
                </a:lnTo>
                <a:lnTo>
                  <a:pt x="321" y="132"/>
                </a:lnTo>
                <a:lnTo>
                  <a:pt x="321" y="132"/>
                </a:lnTo>
                <a:lnTo>
                  <a:pt x="324" y="138"/>
                </a:lnTo>
                <a:lnTo>
                  <a:pt x="328" y="143"/>
                </a:lnTo>
                <a:lnTo>
                  <a:pt x="334" y="147"/>
                </a:lnTo>
                <a:lnTo>
                  <a:pt x="339" y="152"/>
                </a:lnTo>
                <a:lnTo>
                  <a:pt x="345" y="154"/>
                </a:lnTo>
                <a:lnTo>
                  <a:pt x="351" y="157"/>
                </a:lnTo>
                <a:lnTo>
                  <a:pt x="358" y="157"/>
                </a:lnTo>
                <a:lnTo>
                  <a:pt x="365" y="157"/>
                </a:lnTo>
                <a:lnTo>
                  <a:pt x="494" y="143"/>
                </a:lnTo>
                <a:lnTo>
                  <a:pt x="494" y="143"/>
                </a:lnTo>
                <a:lnTo>
                  <a:pt x="500" y="143"/>
                </a:lnTo>
                <a:lnTo>
                  <a:pt x="505" y="143"/>
                </a:lnTo>
                <a:lnTo>
                  <a:pt x="509" y="146"/>
                </a:lnTo>
                <a:lnTo>
                  <a:pt x="511" y="149"/>
                </a:lnTo>
                <a:lnTo>
                  <a:pt x="512" y="152"/>
                </a:lnTo>
                <a:lnTo>
                  <a:pt x="512" y="156"/>
                </a:lnTo>
                <a:lnTo>
                  <a:pt x="511" y="160"/>
                </a:lnTo>
                <a:lnTo>
                  <a:pt x="507" y="165"/>
                </a:lnTo>
                <a:lnTo>
                  <a:pt x="430" y="271"/>
                </a:lnTo>
                <a:lnTo>
                  <a:pt x="430" y="271"/>
                </a:lnTo>
                <a:lnTo>
                  <a:pt x="427" y="277"/>
                </a:lnTo>
                <a:lnTo>
                  <a:pt x="424" y="282"/>
                </a:lnTo>
                <a:lnTo>
                  <a:pt x="423" y="289"/>
                </a:lnTo>
                <a:lnTo>
                  <a:pt x="423" y="296"/>
                </a:lnTo>
                <a:lnTo>
                  <a:pt x="423" y="303"/>
                </a:lnTo>
                <a:lnTo>
                  <a:pt x="424" y="310"/>
                </a:lnTo>
                <a:lnTo>
                  <a:pt x="427" y="316"/>
                </a:lnTo>
                <a:lnTo>
                  <a:pt x="430" y="321"/>
                </a:lnTo>
                <a:lnTo>
                  <a:pt x="507" y="427"/>
                </a:lnTo>
                <a:lnTo>
                  <a:pt x="507" y="427"/>
                </a:lnTo>
                <a:lnTo>
                  <a:pt x="511" y="433"/>
                </a:lnTo>
                <a:lnTo>
                  <a:pt x="512" y="437"/>
                </a:lnTo>
                <a:lnTo>
                  <a:pt x="512" y="441"/>
                </a:lnTo>
                <a:lnTo>
                  <a:pt x="511" y="444"/>
                </a:lnTo>
                <a:lnTo>
                  <a:pt x="509" y="446"/>
                </a:lnTo>
                <a:lnTo>
                  <a:pt x="505" y="448"/>
                </a:lnTo>
                <a:lnTo>
                  <a:pt x="500" y="449"/>
                </a:lnTo>
                <a:lnTo>
                  <a:pt x="494" y="449"/>
                </a:lnTo>
                <a:lnTo>
                  <a:pt x="365" y="435"/>
                </a:lnTo>
                <a:lnTo>
                  <a:pt x="365" y="435"/>
                </a:lnTo>
                <a:lnTo>
                  <a:pt x="358" y="434"/>
                </a:lnTo>
                <a:lnTo>
                  <a:pt x="351" y="435"/>
                </a:lnTo>
                <a:lnTo>
                  <a:pt x="345" y="438"/>
                </a:lnTo>
                <a:lnTo>
                  <a:pt x="339" y="441"/>
                </a:lnTo>
                <a:lnTo>
                  <a:pt x="334" y="445"/>
                </a:lnTo>
                <a:lnTo>
                  <a:pt x="328" y="449"/>
                </a:lnTo>
                <a:lnTo>
                  <a:pt x="324" y="455"/>
                </a:lnTo>
                <a:lnTo>
                  <a:pt x="321" y="460"/>
                </a:lnTo>
                <a:lnTo>
                  <a:pt x="269" y="580"/>
                </a:lnTo>
                <a:lnTo>
                  <a:pt x="269" y="580"/>
                </a:lnTo>
                <a:lnTo>
                  <a:pt x="266" y="585"/>
                </a:lnTo>
                <a:lnTo>
                  <a:pt x="262" y="588"/>
                </a:lnTo>
                <a:lnTo>
                  <a:pt x="259" y="591"/>
                </a:lnTo>
                <a:lnTo>
                  <a:pt x="255" y="591"/>
                </a:lnTo>
                <a:lnTo>
                  <a:pt x="252" y="591"/>
                </a:lnTo>
                <a:lnTo>
                  <a:pt x="250" y="588"/>
                </a:lnTo>
                <a:lnTo>
                  <a:pt x="246" y="585"/>
                </a:lnTo>
                <a:lnTo>
                  <a:pt x="243" y="580"/>
                </a:lnTo>
                <a:lnTo>
                  <a:pt x="191" y="460"/>
                </a:lnTo>
                <a:lnTo>
                  <a:pt x="191" y="460"/>
                </a:lnTo>
                <a:lnTo>
                  <a:pt x="188" y="455"/>
                </a:lnTo>
                <a:lnTo>
                  <a:pt x="184" y="449"/>
                </a:lnTo>
                <a:lnTo>
                  <a:pt x="178" y="445"/>
                </a:lnTo>
                <a:lnTo>
                  <a:pt x="173" y="441"/>
                </a:lnTo>
                <a:lnTo>
                  <a:pt x="166" y="438"/>
                </a:lnTo>
                <a:lnTo>
                  <a:pt x="160" y="435"/>
                </a:lnTo>
                <a:lnTo>
                  <a:pt x="154" y="434"/>
                </a:lnTo>
                <a:lnTo>
                  <a:pt x="147" y="435"/>
                </a:lnTo>
                <a:lnTo>
                  <a:pt x="17" y="449"/>
                </a:lnTo>
                <a:lnTo>
                  <a:pt x="17" y="449"/>
                </a:lnTo>
                <a:lnTo>
                  <a:pt x="11" y="449"/>
                </a:lnTo>
                <a:lnTo>
                  <a:pt x="6" y="448"/>
                </a:lnTo>
                <a:lnTo>
                  <a:pt x="2" y="446"/>
                </a:lnTo>
                <a:lnTo>
                  <a:pt x="1" y="444"/>
                </a:lnTo>
                <a:lnTo>
                  <a:pt x="0" y="441"/>
                </a:lnTo>
                <a:lnTo>
                  <a:pt x="0" y="437"/>
                </a:lnTo>
                <a:lnTo>
                  <a:pt x="1" y="433"/>
                </a:lnTo>
                <a:lnTo>
                  <a:pt x="4" y="427"/>
                </a:lnTo>
                <a:lnTo>
                  <a:pt x="82" y="321"/>
                </a:lnTo>
                <a:lnTo>
                  <a:pt x="82" y="321"/>
                </a:lnTo>
                <a:lnTo>
                  <a:pt x="85" y="316"/>
                </a:lnTo>
                <a:lnTo>
                  <a:pt x="88" y="310"/>
                </a:lnTo>
                <a:lnTo>
                  <a:pt x="89" y="303"/>
                </a:lnTo>
                <a:lnTo>
                  <a:pt x="89" y="296"/>
                </a:lnTo>
                <a:lnTo>
                  <a:pt x="89" y="289"/>
                </a:lnTo>
                <a:lnTo>
                  <a:pt x="88" y="282"/>
                </a:lnTo>
                <a:lnTo>
                  <a:pt x="85" y="277"/>
                </a:lnTo>
                <a:lnTo>
                  <a:pt x="82" y="271"/>
                </a:lnTo>
                <a:lnTo>
                  <a:pt x="4" y="165"/>
                </a:lnTo>
                <a:lnTo>
                  <a:pt x="4" y="165"/>
                </a:lnTo>
                <a:lnTo>
                  <a:pt x="1" y="160"/>
                </a:lnTo>
                <a:lnTo>
                  <a:pt x="0" y="156"/>
                </a:lnTo>
                <a:lnTo>
                  <a:pt x="0" y="152"/>
                </a:lnTo>
                <a:lnTo>
                  <a:pt x="1" y="149"/>
                </a:lnTo>
                <a:lnTo>
                  <a:pt x="2" y="146"/>
                </a:lnTo>
                <a:lnTo>
                  <a:pt x="6" y="143"/>
                </a:lnTo>
                <a:lnTo>
                  <a:pt x="11" y="143"/>
                </a:lnTo>
                <a:lnTo>
                  <a:pt x="17" y="143"/>
                </a:lnTo>
                <a:lnTo>
                  <a:pt x="147" y="157"/>
                </a:lnTo>
                <a:lnTo>
                  <a:pt x="147" y="157"/>
                </a:lnTo>
                <a:lnTo>
                  <a:pt x="154" y="157"/>
                </a:lnTo>
                <a:lnTo>
                  <a:pt x="160" y="157"/>
                </a:lnTo>
                <a:lnTo>
                  <a:pt x="166" y="154"/>
                </a:lnTo>
                <a:lnTo>
                  <a:pt x="173" y="152"/>
                </a:lnTo>
                <a:lnTo>
                  <a:pt x="178" y="147"/>
                </a:lnTo>
                <a:lnTo>
                  <a:pt x="184" y="143"/>
                </a:lnTo>
                <a:lnTo>
                  <a:pt x="188" y="138"/>
                </a:lnTo>
                <a:lnTo>
                  <a:pt x="191" y="132"/>
                </a:lnTo>
                <a:lnTo>
                  <a:pt x="243" y="12"/>
                </a:lnTo>
                <a:close/>
              </a:path>
            </a:pathLst>
          </a:custGeom>
          <a:solidFill>
            <a:schemeClr val="bg1"/>
          </a:solidFill>
          <a:ln w="28575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2F71829-3531-2C25-8698-44714553D141}"/>
              </a:ext>
            </a:extLst>
          </p:cNvPr>
          <p:cNvSpPr txBox="1"/>
          <p:nvPr/>
        </p:nvSpPr>
        <p:spPr>
          <a:xfrm>
            <a:off x="4052771" y="211844"/>
            <a:ext cx="18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角丸星形（１）</a:t>
            </a:r>
          </a:p>
        </p:txBody>
      </p:sp>
    </p:spTree>
    <p:extLst>
      <p:ext uri="{BB962C8B-B14F-4D97-AF65-F5344CB8AC3E}">
        <p14:creationId xmlns:p14="http://schemas.microsoft.com/office/powerpoint/2010/main" val="12043179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zu074_角丸星形（１）</dc:title>
  <dc:subject>zu074_角丸星形（１）</dc:subject>
  <dc:creator>ぱわぽすけ</dc:creator>
  <cp:revision>1</cp:revision>
  <dcterms:created xsi:type="dcterms:W3CDTF">2014-10-29T04:47:26Z</dcterms:created>
  <dcterms:modified xsi:type="dcterms:W3CDTF">2025-04-02T06:36:56Z</dcterms:modified>
  <cp:version>1</cp:version>
</cp:coreProperties>
</file>