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6" r:id="rId2"/>
    <p:sldId id="588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8080"/>
    <a:srgbClr val="FFFF99"/>
    <a:srgbClr val="FFCC00"/>
    <a:srgbClr val="FF0066"/>
    <a:srgbClr val="FFCCCC"/>
    <a:srgbClr val="FF0000"/>
    <a:srgbClr val="3333FF"/>
    <a:srgbClr val="99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2025/4/2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3A499-645D-29F3-C364-7ADE2D342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43DE25-93D5-0154-80FF-61D15370D94C}"/>
              </a:ext>
            </a:extLst>
          </p:cNvPr>
          <p:cNvSpPr txBox="1"/>
          <p:nvPr/>
        </p:nvSpPr>
        <p:spPr>
          <a:xfrm>
            <a:off x="4283604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角丸多角形</a:t>
            </a:r>
          </a:p>
        </p:txBody>
      </p:sp>
      <p:sp>
        <p:nvSpPr>
          <p:cNvPr id="150" name="Freeform 148">
            <a:extLst>
              <a:ext uri="{FF2B5EF4-FFF2-40B4-BE49-F238E27FC236}">
                <a16:creationId xmlns:a16="http://schemas.microsoft.com/office/drawing/2014/main" id="{2C6861CA-E461-64A6-C409-65FF751B2B52}"/>
              </a:ext>
            </a:extLst>
          </p:cNvPr>
          <p:cNvSpPr>
            <a:spLocks/>
          </p:cNvSpPr>
          <p:nvPr/>
        </p:nvSpPr>
        <p:spPr bwMode="auto">
          <a:xfrm>
            <a:off x="924144" y="973148"/>
            <a:ext cx="2195607" cy="1923283"/>
          </a:xfrm>
          <a:custGeom>
            <a:avLst/>
            <a:gdLst>
              <a:gd name="T0" fmla="*/ 19 w 515"/>
              <a:gd name="T1" fmla="*/ 453 h 453"/>
              <a:gd name="T2" fmla="*/ 19 w 515"/>
              <a:gd name="T3" fmla="*/ 453 h 453"/>
              <a:gd name="T4" fmla="*/ 12 w 515"/>
              <a:gd name="T5" fmla="*/ 452 h 453"/>
              <a:gd name="T6" fmla="*/ 8 w 515"/>
              <a:gd name="T7" fmla="*/ 450 h 453"/>
              <a:gd name="T8" fmla="*/ 4 w 515"/>
              <a:gd name="T9" fmla="*/ 447 h 453"/>
              <a:gd name="T10" fmla="*/ 1 w 515"/>
              <a:gd name="T11" fmla="*/ 445 h 453"/>
              <a:gd name="T12" fmla="*/ 0 w 515"/>
              <a:gd name="T13" fmla="*/ 441 h 453"/>
              <a:gd name="T14" fmla="*/ 0 w 515"/>
              <a:gd name="T15" fmla="*/ 436 h 453"/>
              <a:gd name="T16" fmla="*/ 1 w 515"/>
              <a:gd name="T17" fmla="*/ 431 h 453"/>
              <a:gd name="T18" fmla="*/ 2 w 515"/>
              <a:gd name="T19" fmla="*/ 425 h 453"/>
              <a:gd name="T20" fmla="*/ 241 w 515"/>
              <a:gd name="T21" fmla="*/ 11 h 453"/>
              <a:gd name="T22" fmla="*/ 241 w 515"/>
              <a:gd name="T23" fmla="*/ 11 h 453"/>
              <a:gd name="T24" fmla="*/ 246 w 515"/>
              <a:gd name="T25" fmla="*/ 7 h 453"/>
              <a:gd name="T26" fmla="*/ 248 w 515"/>
              <a:gd name="T27" fmla="*/ 3 h 453"/>
              <a:gd name="T28" fmla="*/ 252 w 515"/>
              <a:gd name="T29" fmla="*/ 1 h 453"/>
              <a:gd name="T30" fmla="*/ 257 w 515"/>
              <a:gd name="T31" fmla="*/ 0 h 453"/>
              <a:gd name="T32" fmla="*/ 261 w 515"/>
              <a:gd name="T33" fmla="*/ 1 h 453"/>
              <a:gd name="T34" fmla="*/ 265 w 515"/>
              <a:gd name="T35" fmla="*/ 3 h 453"/>
              <a:gd name="T36" fmla="*/ 269 w 515"/>
              <a:gd name="T37" fmla="*/ 7 h 453"/>
              <a:gd name="T38" fmla="*/ 273 w 515"/>
              <a:gd name="T39" fmla="*/ 11 h 453"/>
              <a:gd name="T40" fmla="*/ 511 w 515"/>
              <a:gd name="T41" fmla="*/ 425 h 453"/>
              <a:gd name="T42" fmla="*/ 511 w 515"/>
              <a:gd name="T43" fmla="*/ 425 h 453"/>
              <a:gd name="T44" fmla="*/ 514 w 515"/>
              <a:gd name="T45" fmla="*/ 431 h 453"/>
              <a:gd name="T46" fmla="*/ 515 w 515"/>
              <a:gd name="T47" fmla="*/ 436 h 453"/>
              <a:gd name="T48" fmla="*/ 515 w 515"/>
              <a:gd name="T49" fmla="*/ 441 h 453"/>
              <a:gd name="T50" fmla="*/ 514 w 515"/>
              <a:gd name="T51" fmla="*/ 445 h 453"/>
              <a:gd name="T52" fmla="*/ 511 w 515"/>
              <a:gd name="T53" fmla="*/ 447 h 453"/>
              <a:gd name="T54" fmla="*/ 507 w 515"/>
              <a:gd name="T55" fmla="*/ 450 h 453"/>
              <a:gd name="T56" fmla="*/ 501 w 515"/>
              <a:gd name="T57" fmla="*/ 452 h 453"/>
              <a:gd name="T58" fmla="*/ 496 w 515"/>
              <a:gd name="T59" fmla="*/ 453 h 453"/>
              <a:gd name="T60" fmla="*/ 19 w 515"/>
              <a:gd name="T61" fmla="*/ 453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5" h="453">
                <a:moveTo>
                  <a:pt x="19" y="453"/>
                </a:moveTo>
                <a:lnTo>
                  <a:pt x="19" y="453"/>
                </a:lnTo>
                <a:lnTo>
                  <a:pt x="12" y="452"/>
                </a:lnTo>
                <a:lnTo>
                  <a:pt x="8" y="450"/>
                </a:lnTo>
                <a:lnTo>
                  <a:pt x="4" y="447"/>
                </a:lnTo>
                <a:lnTo>
                  <a:pt x="1" y="445"/>
                </a:lnTo>
                <a:lnTo>
                  <a:pt x="0" y="441"/>
                </a:lnTo>
                <a:lnTo>
                  <a:pt x="0" y="436"/>
                </a:lnTo>
                <a:lnTo>
                  <a:pt x="1" y="431"/>
                </a:lnTo>
                <a:lnTo>
                  <a:pt x="2" y="425"/>
                </a:lnTo>
                <a:lnTo>
                  <a:pt x="241" y="11"/>
                </a:lnTo>
                <a:lnTo>
                  <a:pt x="241" y="11"/>
                </a:lnTo>
                <a:lnTo>
                  <a:pt x="246" y="7"/>
                </a:lnTo>
                <a:lnTo>
                  <a:pt x="248" y="3"/>
                </a:lnTo>
                <a:lnTo>
                  <a:pt x="252" y="1"/>
                </a:lnTo>
                <a:lnTo>
                  <a:pt x="257" y="0"/>
                </a:lnTo>
                <a:lnTo>
                  <a:pt x="261" y="1"/>
                </a:lnTo>
                <a:lnTo>
                  <a:pt x="265" y="3"/>
                </a:lnTo>
                <a:lnTo>
                  <a:pt x="269" y="7"/>
                </a:lnTo>
                <a:lnTo>
                  <a:pt x="273" y="11"/>
                </a:lnTo>
                <a:lnTo>
                  <a:pt x="511" y="425"/>
                </a:lnTo>
                <a:lnTo>
                  <a:pt x="511" y="425"/>
                </a:lnTo>
                <a:lnTo>
                  <a:pt x="514" y="431"/>
                </a:lnTo>
                <a:lnTo>
                  <a:pt x="515" y="436"/>
                </a:lnTo>
                <a:lnTo>
                  <a:pt x="515" y="441"/>
                </a:lnTo>
                <a:lnTo>
                  <a:pt x="514" y="445"/>
                </a:lnTo>
                <a:lnTo>
                  <a:pt x="511" y="447"/>
                </a:lnTo>
                <a:lnTo>
                  <a:pt x="507" y="450"/>
                </a:lnTo>
                <a:lnTo>
                  <a:pt x="501" y="452"/>
                </a:lnTo>
                <a:lnTo>
                  <a:pt x="496" y="453"/>
                </a:lnTo>
                <a:lnTo>
                  <a:pt x="19" y="453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2" name="Freeform 150">
            <a:extLst>
              <a:ext uri="{FF2B5EF4-FFF2-40B4-BE49-F238E27FC236}">
                <a16:creationId xmlns:a16="http://schemas.microsoft.com/office/drawing/2014/main" id="{04284344-3459-02D1-1CBF-FC7B805CA16E}"/>
              </a:ext>
            </a:extLst>
          </p:cNvPr>
          <p:cNvSpPr>
            <a:spLocks/>
          </p:cNvSpPr>
          <p:nvPr/>
        </p:nvSpPr>
        <p:spPr bwMode="auto">
          <a:xfrm>
            <a:off x="3868634" y="760396"/>
            <a:ext cx="2450910" cy="2348788"/>
          </a:xfrm>
          <a:custGeom>
            <a:avLst/>
            <a:gdLst>
              <a:gd name="T0" fmla="*/ 136 w 577"/>
              <a:gd name="T1" fmla="*/ 554 h 554"/>
              <a:gd name="T2" fmla="*/ 136 w 577"/>
              <a:gd name="T3" fmla="*/ 554 h 554"/>
              <a:gd name="T4" fmla="*/ 129 w 577"/>
              <a:gd name="T5" fmla="*/ 554 h 554"/>
              <a:gd name="T6" fmla="*/ 124 w 577"/>
              <a:gd name="T7" fmla="*/ 551 h 554"/>
              <a:gd name="T8" fmla="*/ 117 w 577"/>
              <a:gd name="T9" fmla="*/ 548 h 554"/>
              <a:gd name="T10" fmla="*/ 111 w 577"/>
              <a:gd name="T11" fmla="*/ 546 h 554"/>
              <a:gd name="T12" fmla="*/ 106 w 577"/>
              <a:gd name="T13" fmla="*/ 541 h 554"/>
              <a:gd name="T14" fmla="*/ 102 w 577"/>
              <a:gd name="T15" fmla="*/ 536 h 554"/>
              <a:gd name="T16" fmla="*/ 98 w 577"/>
              <a:gd name="T17" fmla="*/ 530 h 554"/>
              <a:gd name="T18" fmla="*/ 95 w 577"/>
              <a:gd name="T19" fmla="*/ 524 h 554"/>
              <a:gd name="T20" fmla="*/ 1 w 577"/>
              <a:gd name="T21" fmla="*/ 234 h 554"/>
              <a:gd name="T22" fmla="*/ 1 w 577"/>
              <a:gd name="T23" fmla="*/ 234 h 554"/>
              <a:gd name="T24" fmla="*/ 0 w 577"/>
              <a:gd name="T25" fmla="*/ 227 h 554"/>
              <a:gd name="T26" fmla="*/ 0 w 577"/>
              <a:gd name="T27" fmla="*/ 222 h 554"/>
              <a:gd name="T28" fmla="*/ 0 w 577"/>
              <a:gd name="T29" fmla="*/ 215 h 554"/>
              <a:gd name="T30" fmla="*/ 3 w 577"/>
              <a:gd name="T31" fmla="*/ 208 h 554"/>
              <a:gd name="T32" fmla="*/ 4 w 577"/>
              <a:gd name="T33" fmla="*/ 201 h 554"/>
              <a:gd name="T34" fmla="*/ 8 w 577"/>
              <a:gd name="T35" fmla="*/ 196 h 554"/>
              <a:gd name="T36" fmla="*/ 12 w 577"/>
              <a:gd name="T37" fmla="*/ 190 h 554"/>
              <a:gd name="T38" fmla="*/ 17 w 577"/>
              <a:gd name="T39" fmla="*/ 186 h 554"/>
              <a:gd name="T40" fmla="*/ 263 w 577"/>
              <a:gd name="T41" fmla="*/ 7 h 554"/>
              <a:gd name="T42" fmla="*/ 263 w 577"/>
              <a:gd name="T43" fmla="*/ 7 h 554"/>
              <a:gd name="T44" fmla="*/ 269 w 577"/>
              <a:gd name="T45" fmla="*/ 4 h 554"/>
              <a:gd name="T46" fmla="*/ 275 w 577"/>
              <a:gd name="T47" fmla="*/ 2 h 554"/>
              <a:gd name="T48" fmla="*/ 282 w 577"/>
              <a:gd name="T49" fmla="*/ 0 h 554"/>
              <a:gd name="T50" fmla="*/ 289 w 577"/>
              <a:gd name="T51" fmla="*/ 0 h 554"/>
              <a:gd name="T52" fmla="*/ 296 w 577"/>
              <a:gd name="T53" fmla="*/ 0 h 554"/>
              <a:gd name="T54" fmla="*/ 302 w 577"/>
              <a:gd name="T55" fmla="*/ 2 h 554"/>
              <a:gd name="T56" fmla="*/ 308 w 577"/>
              <a:gd name="T57" fmla="*/ 4 h 554"/>
              <a:gd name="T58" fmla="*/ 313 w 577"/>
              <a:gd name="T59" fmla="*/ 7 h 554"/>
              <a:gd name="T60" fmla="*/ 559 w 577"/>
              <a:gd name="T61" fmla="*/ 186 h 554"/>
              <a:gd name="T62" fmla="*/ 559 w 577"/>
              <a:gd name="T63" fmla="*/ 186 h 554"/>
              <a:gd name="T64" fmla="*/ 565 w 577"/>
              <a:gd name="T65" fmla="*/ 190 h 554"/>
              <a:gd name="T66" fmla="*/ 569 w 577"/>
              <a:gd name="T67" fmla="*/ 196 h 554"/>
              <a:gd name="T68" fmla="*/ 572 w 577"/>
              <a:gd name="T69" fmla="*/ 201 h 554"/>
              <a:gd name="T70" fmla="*/ 575 w 577"/>
              <a:gd name="T71" fmla="*/ 208 h 554"/>
              <a:gd name="T72" fmla="*/ 576 w 577"/>
              <a:gd name="T73" fmla="*/ 215 h 554"/>
              <a:gd name="T74" fmla="*/ 577 w 577"/>
              <a:gd name="T75" fmla="*/ 222 h 554"/>
              <a:gd name="T76" fmla="*/ 576 w 577"/>
              <a:gd name="T77" fmla="*/ 227 h 554"/>
              <a:gd name="T78" fmla="*/ 575 w 577"/>
              <a:gd name="T79" fmla="*/ 234 h 554"/>
              <a:gd name="T80" fmla="*/ 481 w 577"/>
              <a:gd name="T81" fmla="*/ 524 h 554"/>
              <a:gd name="T82" fmla="*/ 481 w 577"/>
              <a:gd name="T83" fmla="*/ 524 h 554"/>
              <a:gd name="T84" fmla="*/ 478 w 577"/>
              <a:gd name="T85" fmla="*/ 530 h 554"/>
              <a:gd name="T86" fmla="*/ 476 w 577"/>
              <a:gd name="T87" fmla="*/ 536 h 554"/>
              <a:gd name="T88" fmla="*/ 470 w 577"/>
              <a:gd name="T89" fmla="*/ 541 h 554"/>
              <a:gd name="T90" fmla="*/ 465 w 577"/>
              <a:gd name="T91" fmla="*/ 546 h 554"/>
              <a:gd name="T92" fmla="*/ 459 w 577"/>
              <a:gd name="T93" fmla="*/ 548 h 554"/>
              <a:gd name="T94" fmla="*/ 454 w 577"/>
              <a:gd name="T95" fmla="*/ 551 h 554"/>
              <a:gd name="T96" fmla="*/ 447 w 577"/>
              <a:gd name="T97" fmla="*/ 554 h 554"/>
              <a:gd name="T98" fmla="*/ 440 w 577"/>
              <a:gd name="T99" fmla="*/ 554 h 554"/>
              <a:gd name="T100" fmla="*/ 136 w 577"/>
              <a:gd name="T101" fmla="*/ 554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77" h="554">
                <a:moveTo>
                  <a:pt x="136" y="554"/>
                </a:moveTo>
                <a:lnTo>
                  <a:pt x="136" y="554"/>
                </a:lnTo>
                <a:lnTo>
                  <a:pt x="129" y="554"/>
                </a:lnTo>
                <a:lnTo>
                  <a:pt x="124" y="551"/>
                </a:lnTo>
                <a:lnTo>
                  <a:pt x="117" y="548"/>
                </a:lnTo>
                <a:lnTo>
                  <a:pt x="111" y="546"/>
                </a:lnTo>
                <a:lnTo>
                  <a:pt x="106" y="541"/>
                </a:lnTo>
                <a:lnTo>
                  <a:pt x="102" y="536"/>
                </a:lnTo>
                <a:lnTo>
                  <a:pt x="98" y="530"/>
                </a:lnTo>
                <a:lnTo>
                  <a:pt x="95" y="524"/>
                </a:lnTo>
                <a:lnTo>
                  <a:pt x="1" y="234"/>
                </a:lnTo>
                <a:lnTo>
                  <a:pt x="1" y="234"/>
                </a:lnTo>
                <a:lnTo>
                  <a:pt x="0" y="227"/>
                </a:lnTo>
                <a:lnTo>
                  <a:pt x="0" y="222"/>
                </a:lnTo>
                <a:lnTo>
                  <a:pt x="0" y="215"/>
                </a:lnTo>
                <a:lnTo>
                  <a:pt x="3" y="208"/>
                </a:lnTo>
                <a:lnTo>
                  <a:pt x="4" y="201"/>
                </a:lnTo>
                <a:lnTo>
                  <a:pt x="8" y="196"/>
                </a:lnTo>
                <a:lnTo>
                  <a:pt x="12" y="190"/>
                </a:lnTo>
                <a:lnTo>
                  <a:pt x="17" y="186"/>
                </a:lnTo>
                <a:lnTo>
                  <a:pt x="263" y="7"/>
                </a:lnTo>
                <a:lnTo>
                  <a:pt x="263" y="7"/>
                </a:lnTo>
                <a:lnTo>
                  <a:pt x="269" y="4"/>
                </a:lnTo>
                <a:lnTo>
                  <a:pt x="275" y="2"/>
                </a:lnTo>
                <a:lnTo>
                  <a:pt x="282" y="0"/>
                </a:lnTo>
                <a:lnTo>
                  <a:pt x="289" y="0"/>
                </a:lnTo>
                <a:lnTo>
                  <a:pt x="296" y="0"/>
                </a:lnTo>
                <a:lnTo>
                  <a:pt x="302" y="2"/>
                </a:lnTo>
                <a:lnTo>
                  <a:pt x="308" y="4"/>
                </a:lnTo>
                <a:lnTo>
                  <a:pt x="313" y="7"/>
                </a:lnTo>
                <a:lnTo>
                  <a:pt x="559" y="186"/>
                </a:lnTo>
                <a:lnTo>
                  <a:pt x="559" y="186"/>
                </a:lnTo>
                <a:lnTo>
                  <a:pt x="565" y="190"/>
                </a:lnTo>
                <a:lnTo>
                  <a:pt x="569" y="196"/>
                </a:lnTo>
                <a:lnTo>
                  <a:pt x="572" y="201"/>
                </a:lnTo>
                <a:lnTo>
                  <a:pt x="575" y="208"/>
                </a:lnTo>
                <a:lnTo>
                  <a:pt x="576" y="215"/>
                </a:lnTo>
                <a:lnTo>
                  <a:pt x="577" y="222"/>
                </a:lnTo>
                <a:lnTo>
                  <a:pt x="576" y="227"/>
                </a:lnTo>
                <a:lnTo>
                  <a:pt x="575" y="234"/>
                </a:lnTo>
                <a:lnTo>
                  <a:pt x="481" y="524"/>
                </a:lnTo>
                <a:lnTo>
                  <a:pt x="481" y="524"/>
                </a:lnTo>
                <a:lnTo>
                  <a:pt x="478" y="530"/>
                </a:lnTo>
                <a:lnTo>
                  <a:pt x="476" y="536"/>
                </a:lnTo>
                <a:lnTo>
                  <a:pt x="470" y="541"/>
                </a:lnTo>
                <a:lnTo>
                  <a:pt x="465" y="546"/>
                </a:lnTo>
                <a:lnTo>
                  <a:pt x="459" y="548"/>
                </a:lnTo>
                <a:lnTo>
                  <a:pt x="454" y="551"/>
                </a:lnTo>
                <a:lnTo>
                  <a:pt x="447" y="554"/>
                </a:lnTo>
                <a:lnTo>
                  <a:pt x="440" y="554"/>
                </a:lnTo>
                <a:lnTo>
                  <a:pt x="136" y="554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4" name="Freeform 152">
            <a:extLst>
              <a:ext uri="{FF2B5EF4-FFF2-40B4-BE49-F238E27FC236}">
                <a16:creationId xmlns:a16="http://schemas.microsoft.com/office/drawing/2014/main" id="{D71CEC02-B56F-F568-7EAD-6A7B8669995F}"/>
              </a:ext>
            </a:extLst>
          </p:cNvPr>
          <p:cNvSpPr>
            <a:spLocks/>
          </p:cNvSpPr>
          <p:nvPr/>
        </p:nvSpPr>
        <p:spPr bwMode="auto">
          <a:xfrm>
            <a:off x="6877544" y="888050"/>
            <a:ext cx="2570051" cy="2297728"/>
          </a:xfrm>
          <a:custGeom>
            <a:avLst/>
            <a:gdLst>
              <a:gd name="T0" fmla="*/ 179 w 605"/>
              <a:gd name="T1" fmla="*/ 542 h 542"/>
              <a:gd name="T2" fmla="*/ 179 w 605"/>
              <a:gd name="T3" fmla="*/ 542 h 542"/>
              <a:gd name="T4" fmla="*/ 172 w 605"/>
              <a:gd name="T5" fmla="*/ 542 h 542"/>
              <a:gd name="T6" fmla="*/ 165 w 605"/>
              <a:gd name="T7" fmla="*/ 539 h 542"/>
              <a:gd name="T8" fmla="*/ 158 w 605"/>
              <a:gd name="T9" fmla="*/ 538 h 542"/>
              <a:gd name="T10" fmla="*/ 151 w 605"/>
              <a:gd name="T11" fmla="*/ 534 h 542"/>
              <a:gd name="T12" fmla="*/ 146 w 605"/>
              <a:gd name="T13" fmla="*/ 529 h 542"/>
              <a:gd name="T14" fmla="*/ 140 w 605"/>
              <a:gd name="T15" fmla="*/ 525 h 542"/>
              <a:gd name="T16" fmla="*/ 135 w 605"/>
              <a:gd name="T17" fmla="*/ 520 h 542"/>
              <a:gd name="T18" fmla="*/ 132 w 605"/>
              <a:gd name="T19" fmla="*/ 514 h 542"/>
              <a:gd name="T20" fmla="*/ 7 w 605"/>
              <a:gd name="T21" fmla="*/ 298 h 542"/>
              <a:gd name="T22" fmla="*/ 7 w 605"/>
              <a:gd name="T23" fmla="*/ 298 h 542"/>
              <a:gd name="T24" fmla="*/ 4 w 605"/>
              <a:gd name="T25" fmla="*/ 292 h 542"/>
              <a:gd name="T26" fmla="*/ 2 w 605"/>
              <a:gd name="T27" fmla="*/ 286 h 542"/>
              <a:gd name="T28" fmla="*/ 0 w 605"/>
              <a:gd name="T29" fmla="*/ 279 h 542"/>
              <a:gd name="T30" fmla="*/ 0 w 605"/>
              <a:gd name="T31" fmla="*/ 272 h 542"/>
              <a:gd name="T32" fmla="*/ 0 w 605"/>
              <a:gd name="T33" fmla="*/ 264 h 542"/>
              <a:gd name="T34" fmla="*/ 2 w 605"/>
              <a:gd name="T35" fmla="*/ 257 h 542"/>
              <a:gd name="T36" fmla="*/ 4 w 605"/>
              <a:gd name="T37" fmla="*/ 250 h 542"/>
              <a:gd name="T38" fmla="*/ 7 w 605"/>
              <a:gd name="T39" fmla="*/ 244 h 542"/>
              <a:gd name="T40" fmla="*/ 132 w 605"/>
              <a:gd name="T41" fmla="*/ 28 h 542"/>
              <a:gd name="T42" fmla="*/ 132 w 605"/>
              <a:gd name="T43" fmla="*/ 28 h 542"/>
              <a:gd name="T44" fmla="*/ 135 w 605"/>
              <a:gd name="T45" fmla="*/ 22 h 542"/>
              <a:gd name="T46" fmla="*/ 140 w 605"/>
              <a:gd name="T47" fmla="*/ 17 h 542"/>
              <a:gd name="T48" fmla="*/ 146 w 605"/>
              <a:gd name="T49" fmla="*/ 13 h 542"/>
              <a:gd name="T50" fmla="*/ 151 w 605"/>
              <a:gd name="T51" fmla="*/ 9 h 542"/>
              <a:gd name="T52" fmla="*/ 158 w 605"/>
              <a:gd name="T53" fmla="*/ 6 h 542"/>
              <a:gd name="T54" fmla="*/ 165 w 605"/>
              <a:gd name="T55" fmla="*/ 3 h 542"/>
              <a:gd name="T56" fmla="*/ 172 w 605"/>
              <a:gd name="T57" fmla="*/ 2 h 542"/>
              <a:gd name="T58" fmla="*/ 179 w 605"/>
              <a:gd name="T59" fmla="*/ 0 h 542"/>
              <a:gd name="T60" fmla="*/ 428 w 605"/>
              <a:gd name="T61" fmla="*/ 0 h 542"/>
              <a:gd name="T62" fmla="*/ 428 w 605"/>
              <a:gd name="T63" fmla="*/ 0 h 542"/>
              <a:gd name="T64" fmla="*/ 435 w 605"/>
              <a:gd name="T65" fmla="*/ 2 h 542"/>
              <a:gd name="T66" fmla="*/ 441 w 605"/>
              <a:gd name="T67" fmla="*/ 3 h 542"/>
              <a:gd name="T68" fmla="*/ 448 w 605"/>
              <a:gd name="T69" fmla="*/ 6 h 542"/>
              <a:gd name="T70" fmla="*/ 454 w 605"/>
              <a:gd name="T71" fmla="*/ 9 h 542"/>
              <a:gd name="T72" fmla="*/ 461 w 605"/>
              <a:gd name="T73" fmla="*/ 13 h 542"/>
              <a:gd name="T74" fmla="*/ 466 w 605"/>
              <a:gd name="T75" fmla="*/ 17 h 542"/>
              <a:gd name="T76" fmla="*/ 470 w 605"/>
              <a:gd name="T77" fmla="*/ 22 h 542"/>
              <a:gd name="T78" fmla="*/ 474 w 605"/>
              <a:gd name="T79" fmla="*/ 28 h 542"/>
              <a:gd name="T80" fmla="*/ 599 w 605"/>
              <a:gd name="T81" fmla="*/ 244 h 542"/>
              <a:gd name="T82" fmla="*/ 599 w 605"/>
              <a:gd name="T83" fmla="*/ 244 h 542"/>
              <a:gd name="T84" fmla="*/ 602 w 605"/>
              <a:gd name="T85" fmla="*/ 250 h 542"/>
              <a:gd name="T86" fmla="*/ 604 w 605"/>
              <a:gd name="T87" fmla="*/ 257 h 542"/>
              <a:gd name="T88" fmla="*/ 605 w 605"/>
              <a:gd name="T89" fmla="*/ 264 h 542"/>
              <a:gd name="T90" fmla="*/ 605 w 605"/>
              <a:gd name="T91" fmla="*/ 272 h 542"/>
              <a:gd name="T92" fmla="*/ 605 w 605"/>
              <a:gd name="T93" fmla="*/ 279 h 542"/>
              <a:gd name="T94" fmla="*/ 604 w 605"/>
              <a:gd name="T95" fmla="*/ 286 h 542"/>
              <a:gd name="T96" fmla="*/ 602 w 605"/>
              <a:gd name="T97" fmla="*/ 292 h 542"/>
              <a:gd name="T98" fmla="*/ 599 w 605"/>
              <a:gd name="T99" fmla="*/ 298 h 542"/>
              <a:gd name="T100" fmla="*/ 474 w 605"/>
              <a:gd name="T101" fmla="*/ 514 h 542"/>
              <a:gd name="T102" fmla="*/ 474 w 605"/>
              <a:gd name="T103" fmla="*/ 514 h 542"/>
              <a:gd name="T104" fmla="*/ 470 w 605"/>
              <a:gd name="T105" fmla="*/ 520 h 542"/>
              <a:gd name="T106" fmla="*/ 466 w 605"/>
              <a:gd name="T107" fmla="*/ 525 h 542"/>
              <a:gd name="T108" fmla="*/ 461 w 605"/>
              <a:gd name="T109" fmla="*/ 529 h 542"/>
              <a:gd name="T110" fmla="*/ 454 w 605"/>
              <a:gd name="T111" fmla="*/ 534 h 542"/>
              <a:gd name="T112" fmla="*/ 448 w 605"/>
              <a:gd name="T113" fmla="*/ 538 h 542"/>
              <a:gd name="T114" fmla="*/ 441 w 605"/>
              <a:gd name="T115" fmla="*/ 539 h 542"/>
              <a:gd name="T116" fmla="*/ 435 w 605"/>
              <a:gd name="T117" fmla="*/ 542 h 542"/>
              <a:gd name="T118" fmla="*/ 428 w 605"/>
              <a:gd name="T119" fmla="*/ 542 h 542"/>
              <a:gd name="T120" fmla="*/ 179 w 605"/>
              <a:gd name="T121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5" h="542">
                <a:moveTo>
                  <a:pt x="179" y="542"/>
                </a:moveTo>
                <a:lnTo>
                  <a:pt x="179" y="542"/>
                </a:lnTo>
                <a:lnTo>
                  <a:pt x="172" y="542"/>
                </a:lnTo>
                <a:lnTo>
                  <a:pt x="165" y="539"/>
                </a:lnTo>
                <a:lnTo>
                  <a:pt x="158" y="538"/>
                </a:lnTo>
                <a:lnTo>
                  <a:pt x="151" y="534"/>
                </a:lnTo>
                <a:lnTo>
                  <a:pt x="146" y="529"/>
                </a:lnTo>
                <a:lnTo>
                  <a:pt x="140" y="525"/>
                </a:lnTo>
                <a:lnTo>
                  <a:pt x="135" y="520"/>
                </a:lnTo>
                <a:lnTo>
                  <a:pt x="132" y="514"/>
                </a:lnTo>
                <a:lnTo>
                  <a:pt x="7" y="298"/>
                </a:lnTo>
                <a:lnTo>
                  <a:pt x="7" y="298"/>
                </a:lnTo>
                <a:lnTo>
                  <a:pt x="4" y="292"/>
                </a:lnTo>
                <a:lnTo>
                  <a:pt x="2" y="286"/>
                </a:lnTo>
                <a:lnTo>
                  <a:pt x="0" y="279"/>
                </a:lnTo>
                <a:lnTo>
                  <a:pt x="0" y="272"/>
                </a:lnTo>
                <a:lnTo>
                  <a:pt x="0" y="264"/>
                </a:lnTo>
                <a:lnTo>
                  <a:pt x="2" y="257"/>
                </a:lnTo>
                <a:lnTo>
                  <a:pt x="4" y="250"/>
                </a:lnTo>
                <a:lnTo>
                  <a:pt x="7" y="244"/>
                </a:lnTo>
                <a:lnTo>
                  <a:pt x="132" y="28"/>
                </a:lnTo>
                <a:lnTo>
                  <a:pt x="132" y="28"/>
                </a:lnTo>
                <a:lnTo>
                  <a:pt x="135" y="22"/>
                </a:lnTo>
                <a:lnTo>
                  <a:pt x="140" y="17"/>
                </a:lnTo>
                <a:lnTo>
                  <a:pt x="146" y="13"/>
                </a:lnTo>
                <a:lnTo>
                  <a:pt x="151" y="9"/>
                </a:lnTo>
                <a:lnTo>
                  <a:pt x="158" y="6"/>
                </a:lnTo>
                <a:lnTo>
                  <a:pt x="165" y="3"/>
                </a:lnTo>
                <a:lnTo>
                  <a:pt x="172" y="2"/>
                </a:lnTo>
                <a:lnTo>
                  <a:pt x="179" y="0"/>
                </a:lnTo>
                <a:lnTo>
                  <a:pt x="428" y="0"/>
                </a:lnTo>
                <a:lnTo>
                  <a:pt x="428" y="0"/>
                </a:lnTo>
                <a:lnTo>
                  <a:pt x="435" y="2"/>
                </a:lnTo>
                <a:lnTo>
                  <a:pt x="441" y="3"/>
                </a:lnTo>
                <a:lnTo>
                  <a:pt x="448" y="6"/>
                </a:lnTo>
                <a:lnTo>
                  <a:pt x="454" y="9"/>
                </a:lnTo>
                <a:lnTo>
                  <a:pt x="461" y="13"/>
                </a:lnTo>
                <a:lnTo>
                  <a:pt x="466" y="17"/>
                </a:lnTo>
                <a:lnTo>
                  <a:pt x="470" y="22"/>
                </a:lnTo>
                <a:lnTo>
                  <a:pt x="474" y="28"/>
                </a:lnTo>
                <a:lnTo>
                  <a:pt x="599" y="244"/>
                </a:lnTo>
                <a:lnTo>
                  <a:pt x="599" y="244"/>
                </a:lnTo>
                <a:lnTo>
                  <a:pt x="602" y="250"/>
                </a:lnTo>
                <a:lnTo>
                  <a:pt x="604" y="257"/>
                </a:lnTo>
                <a:lnTo>
                  <a:pt x="605" y="264"/>
                </a:lnTo>
                <a:lnTo>
                  <a:pt x="605" y="272"/>
                </a:lnTo>
                <a:lnTo>
                  <a:pt x="605" y="279"/>
                </a:lnTo>
                <a:lnTo>
                  <a:pt x="604" y="286"/>
                </a:lnTo>
                <a:lnTo>
                  <a:pt x="602" y="292"/>
                </a:lnTo>
                <a:lnTo>
                  <a:pt x="599" y="298"/>
                </a:lnTo>
                <a:lnTo>
                  <a:pt x="474" y="514"/>
                </a:lnTo>
                <a:lnTo>
                  <a:pt x="474" y="514"/>
                </a:lnTo>
                <a:lnTo>
                  <a:pt x="470" y="520"/>
                </a:lnTo>
                <a:lnTo>
                  <a:pt x="466" y="525"/>
                </a:lnTo>
                <a:lnTo>
                  <a:pt x="461" y="529"/>
                </a:lnTo>
                <a:lnTo>
                  <a:pt x="454" y="534"/>
                </a:lnTo>
                <a:lnTo>
                  <a:pt x="448" y="538"/>
                </a:lnTo>
                <a:lnTo>
                  <a:pt x="441" y="539"/>
                </a:lnTo>
                <a:lnTo>
                  <a:pt x="435" y="542"/>
                </a:lnTo>
                <a:lnTo>
                  <a:pt x="428" y="542"/>
                </a:lnTo>
                <a:lnTo>
                  <a:pt x="179" y="542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6" name="Freeform 154">
            <a:extLst>
              <a:ext uri="{FF2B5EF4-FFF2-40B4-BE49-F238E27FC236}">
                <a16:creationId xmlns:a16="http://schemas.microsoft.com/office/drawing/2014/main" id="{7977BEE2-BF14-FAF9-408A-9FFFCAA00095}"/>
              </a:ext>
            </a:extLst>
          </p:cNvPr>
          <p:cNvSpPr>
            <a:spLocks/>
          </p:cNvSpPr>
          <p:nvPr/>
        </p:nvSpPr>
        <p:spPr bwMode="auto">
          <a:xfrm>
            <a:off x="732934" y="3846754"/>
            <a:ext cx="2536011" cy="2484950"/>
          </a:xfrm>
          <a:custGeom>
            <a:avLst/>
            <a:gdLst>
              <a:gd name="T0" fmla="*/ 195 w 597"/>
              <a:gd name="T1" fmla="*/ 586 h 586"/>
              <a:gd name="T2" fmla="*/ 195 w 597"/>
              <a:gd name="T3" fmla="*/ 586 h 586"/>
              <a:gd name="T4" fmla="*/ 189 w 597"/>
              <a:gd name="T5" fmla="*/ 586 h 586"/>
              <a:gd name="T6" fmla="*/ 182 w 597"/>
              <a:gd name="T7" fmla="*/ 584 h 586"/>
              <a:gd name="T8" fmla="*/ 167 w 597"/>
              <a:gd name="T9" fmla="*/ 579 h 586"/>
              <a:gd name="T10" fmla="*/ 154 w 597"/>
              <a:gd name="T11" fmla="*/ 572 h 586"/>
              <a:gd name="T12" fmla="*/ 149 w 597"/>
              <a:gd name="T13" fmla="*/ 566 h 586"/>
              <a:gd name="T14" fmla="*/ 145 w 597"/>
              <a:gd name="T15" fmla="*/ 562 h 586"/>
              <a:gd name="T16" fmla="*/ 14 w 597"/>
              <a:gd name="T17" fmla="*/ 398 h 586"/>
              <a:gd name="T18" fmla="*/ 14 w 597"/>
              <a:gd name="T19" fmla="*/ 398 h 586"/>
              <a:gd name="T20" fmla="*/ 11 w 597"/>
              <a:gd name="T21" fmla="*/ 393 h 586"/>
              <a:gd name="T22" fmla="*/ 7 w 597"/>
              <a:gd name="T23" fmla="*/ 387 h 586"/>
              <a:gd name="T24" fmla="*/ 3 w 597"/>
              <a:gd name="T25" fmla="*/ 372 h 586"/>
              <a:gd name="T26" fmla="*/ 0 w 597"/>
              <a:gd name="T27" fmla="*/ 357 h 586"/>
              <a:gd name="T28" fmla="*/ 2 w 597"/>
              <a:gd name="T29" fmla="*/ 350 h 586"/>
              <a:gd name="T30" fmla="*/ 2 w 597"/>
              <a:gd name="T31" fmla="*/ 343 h 586"/>
              <a:gd name="T32" fmla="*/ 48 w 597"/>
              <a:gd name="T33" fmla="*/ 141 h 586"/>
              <a:gd name="T34" fmla="*/ 48 w 597"/>
              <a:gd name="T35" fmla="*/ 141 h 586"/>
              <a:gd name="T36" fmla="*/ 50 w 597"/>
              <a:gd name="T37" fmla="*/ 134 h 586"/>
              <a:gd name="T38" fmla="*/ 54 w 597"/>
              <a:gd name="T39" fmla="*/ 127 h 586"/>
              <a:gd name="T40" fmla="*/ 62 w 597"/>
              <a:gd name="T41" fmla="*/ 115 h 586"/>
              <a:gd name="T42" fmla="*/ 72 w 597"/>
              <a:gd name="T43" fmla="*/ 104 h 586"/>
              <a:gd name="T44" fmla="*/ 77 w 597"/>
              <a:gd name="T45" fmla="*/ 100 h 586"/>
              <a:gd name="T46" fmla="*/ 84 w 597"/>
              <a:gd name="T47" fmla="*/ 97 h 586"/>
              <a:gd name="T48" fmla="*/ 271 w 597"/>
              <a:gd name="T49" fmla="*/ 6 h 586"/>
              <a:gd name="T50" fmla="*/ 271 w 597"/>
              <a:gd name="T51" fmla="*/ 6 h 586"/>
              <a:gd name="T52" fmla="*/ 277 w 597"/>
              <a:gd name="T53" fmla="*/ 3 h 586"/>
              <a:gd name="T54" fmla="*/ 283 w 597"/>
              <a:gd name="T55" fmla="*/ 2 h 586"/>
              <a:gd name="T56" fmla="*/ 299 w 597"/>
              <a:gd name="T57" fmla="*/ 0 h 586"/>
              <a:gd name="T58" fmla="*/ 314 w 597"/>
              <a:gd name="T59" fmla="*/ 2 h 586"/>
              <a:gd name="T60" fmla="*/ 321 w 597"/>
              <a:gd name="T61" fmla="*/ 3 h 586"/>
              <a:gd name="T62" fmla="*/ 327 w 597"/>
              <a:gd name="T63" fmla="*/ 6 h 586"/>
              <a:gd name="T64" fmla="*/ 514 w 597"/>
              <a:gd name="T65" fmla="*/ 97 h 586"/>
              <a:gd name="T66" fmla="*/ 514 w 597"/>
              <a:gd name="T67" fmla="*/ 97 h 586"/>
              <a:gd name="T68" fmla="*/ 520 w 597"/>
              <a:gd name="T69" fmla="*/ 100 h 586"/>
              <a:gd name="T70" fmla="*/ 527 w 597"/>
              <a:gd name="T71" fmla="*/ 104 h 586"/>
              <a:gd name="T72" fmla="*/ 536 w 597"/>
              <a:gd name="T73" fmla="*/ 115 h 586"/>
              <a:gd name="T74" fmla="*/ 545 w 597"/>
              <a:gd name="T75" fmla="*/ 127 h 586"/>
              <a:gd name="T76" fmla="*/ 547 w 597"/>
              <a:gd name="T77" fmla="*/ 134 h 586"/>
              <a:gd name="T78" fmla="*/ 550 w 597"/>
              <a:gd name="T79" fmla="*/ 141 h 586"/>
              <a:gd name="T80" fmla="*/ 595 w 597"/>
              <a:gd name="T81" fmla="*/ 343 h 586"/>
              <a:gd name="T82" fmla="*/ 595 w 597"/>
              <a:gd name="T83" fmla="*/ 343 h 586"/>
              <a:gd name="T84" fmla="*/ 597 w 597"/>
              <a:gd name="T85" fmla="*/ 350 h 586"/>
              <a:gd name="T86" fmla="*/ 597 w 597"/>
              <a:gd name="T87" fmla="*/ 357 h 586"/>
              <a:gd name="T88" fmla="*/ 595 w 597"/>
              <a:gd name="T89" fmla="*/ 372 h 586"/>
              <a:gd name="T90" fmla="*/ 590 w 597"/>
              <a:gd name="T91" fmla="*/ 387 h 586"/>
              <a:gd name="T92" fmla="*/ 587 w 597"/>
              <a:gd name="T93" fmla="*/ 393 h 586"/>
              <a:gd name="T94" fmla="*/ 583 w 597"/>
              <a:gd name="T95" fmla="*/ 398 h 586"/>
              <a:gd name="T96" fmla="*/ 454 w 597"/>
              <a:gd name="T97" fmla="*/ 562 h 586"/>
              <a:gd name="T98" fmla="*/ 454 w 597"/>
              <a:gd name="T99" fmla="*/ 562 h 586"/>
              <a:gd name="T100" fmla="*/ 450 w 597"/>
              <a:gd name="T101" fmla="*/ 566 h 586"/>
              <a:gd name="T102" fmla="*/ 444 w 597"/>
              <a:gd name="T103" fmla="*/ 572 h 586"/>
              <a:gd name="T104" fmla="*/ 430 w 597"/>
              <a:gd name="T105" fmla="*/ 579 h 586"/>
              <a:gd name="T106" fmla="*/ 417 w 597"/>
              <a:gd name="T107" fmla="*/ 584 h 586"/>
              <a:gd name="T108" fmla="*/ 410 w 597"/>
              <a:gd name="T109" fmla="*/ 586 h 586"/>
              <a:gd name="T110" fmla="*/ 403 w 597"/>
              <a:gd name="T111" fmla="*/ 586 h 586"/>
              <a:gd name="T112" fmla="*/ 195 w 597"/>
              <a:gd name="T113" fmla="*/ 586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7" h="586">
                <a:moveTo>
                  <a:pt x="195" y="586"/>
                </a:moveTo>
                <a:lnTo>
                  <a:pt x="195" y="586"/>
                </a:lnTo>
                <a:lnTo>
                  <a:pt x="189" y="586"/>
                </a:lnTo>
                <a:lnTo>
                  <a:pt x="182" y="584"/>
                </a:lnTo>
                <a:lnTo>
                  <a:pt x="167" y="579"/>
                </a:lnTo>
                <a:lnTo>
                  <a:pt x="154" y="572"/>
                </a:lnTo>
                <a:lnTo>
                  <a:pt x="149" y="566"/>
                </a:lnTo>
                <a:lnTo>
                  <a:pt x="145" y="562"/>
                </a:lnTo>
                <a:lnTo>
                  <a:pt x="14" y="398"/>
                </a:lnTo>
                <a:lnTo>
                  <a:pt x="14" y="398"/>
                </a:lnTo>
                <a:lnTo>
                  <a:pt x="11" y="393"/>
                </a:lnTo>
                <a:lnTo>
                  <a:pt x="7" y="387"/>
                </a:lnTo>
                <a:lnTo>
                  <a:pt x="3" y="372"/>
                </a:lnTo>
                <a:lnTo>
                  <a:pt x="0" y="357"/>
                </a:lnTo>
                <a:lnTo>
                  <a:pt x="2" y="350"/>
                </a:lnTo>
                <a:lnTo>
                  <a:pt x="2" y="343"/>
                </a:lnTo>
                <a:lnTo>
                  <a:pt x="48" y="141"/>
                </a:lnTo>
                <a:lnTo>
                  <a:pt x="48" y="141"/>
                </a:lnTo>
                <a:lnTo>
                  <a:pt x="50" y="134"/>
                </a:lnTo>
                <a:lnTo>
                  <a:pt x="54" y="127"/>
                </a:lnTo>
                <a:lnTo>
                  <a:pt x="62" y="115"/>
                </a:lnTo>
                <a:lnTo>
                  <a:pt x="72" y="104"/>
                </a:lnTo>
                <a:lnTo>
                  <a:pt x="77" y="100"/>
                </a:lnTo>
                <a:lnTo>
                  <a:pt x="84" y="97"/>
                </a:lnTo>
                <a:lnTo>
                  <a:pt x="271" y="6"/>
                </a:lnTo>
                <a:lnTo>
                  <a:pt x="271" y="6"/>
                </a:lnTo>
                <a:lnTo>
                  <a:pt x="277" y="3"/>
                </a:lnTo>
                <a:lnTo>
                  <a:pt x="283" y="2"/>
                </a:lnTo>
                <a:lnTo>
                  <a:pt x="299" y="0"/>
                </a:lnTo>
                <a:lnTo>
                  <a:pt x="314" y="2"/>
                </a:lnTo>
                <a:lnTo>
                  <a:pt x="321" y="3"/>
                </a:lnTo>
                <a:lnTo>
                  <a:pt x="327" y="6"/>
                </a:lnTo>
                <a:lnTo>
                  <a:pt x="514" y="97"/>
                </a:lnTo>
                <a:lnTo>
                  <a:pt x="514" y="97"/>
                </a:lnTo>
                <a:lnTo>
                  <a:pt x="520" y="100"/>
                </a:lnTo>
                <a:lnTo>
                  <a:pt x="527" y="104"/>
                </a:lnTo>
                <a:lnTo>
                  <a:pt x="536" y="115"/>
                </a:lnTo>
                <a:lnTo>
                  <a:pt x="545" y="127"/>
                </a:lnTo>
                <a:lnTo>
                  <a:pt x="547" y="134"/>
                </a:lnTo>
                <a:lnTo>
                  <a:pt x="550" y="141"/>
                </a:lnTo>
                <a:lnTo>
                  <a:pt x="595" y="343"/>
                </a:lnTo>
                <a:lnTo>
                  <a:pt x="595" y="343"/>
                </a:lnTo>
                <a:lnTo>
                  <a:pt x="597" y="350"/>
                </a:lnTo>
                <a:lnTo>
                  <a:pt x="597" y="357"/>
                </a:lnTo>
                <a:lnTo>
                  <a:pt x="595" y="372"/>
                </a:lnTo>
                <a:lnTo>
                  <a:pt x="590" y="387"/>
                </a:lnTo>
                <a:lnTo>
                  <a:pt x="587" y="393"/>
                </a:lnTo>
                <a:lnTo>
                  <a:pt x="583" y="398"/>
                </a:lnTo>
                <a:lnTo>
                  <a:pt x="454" y="562"/>
                </a:lnTo>
                <a:lnTo>
                  <a:pt x="454" y="562"/>
                </a:lnTo>
                <a:lnTo>
                  <a:pt x="450" y="566"/>
                </a:lnTo>
                <a:lnTo>
                  <a:pt x="444" y="572"/>
                </a:lnTo>
                <a:lnTo>
                  <a:pt x="430" y="579"/>
                </a:lnTo>
                <a:lnTo>
                  <a:pt x="417" y="584"/>
                </a:lnTo>
                <a:lnTo>
                  <a:pt x="410" y="586"/>
                </a:lnTo>
                <a:lnTo>
                  <a:pt x="403" y="586"/>
                </a:lnTo>
                <a:lnTo>
                  <a:pt x="195" y="58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8" name="Freeform 156">
            <a:extLst>
              <a:ext uri="{FF2B5EF4-FFF2-40B4-BE49-F238E27FC236}">
                <a16:creationId xmlns:a16="http://schemas.microsoft.com/office/drawing/2014/main" id="{8FF99A48-5590-3DA3-063D-35F45A94FC61}"/>
              </a:ext>
            </a:extLst>
          </p:cNvPr>
          <p:cNvSpPr>
            <a:spLocks/>
          </p:cNvSpPr>
          <p:nvPr/>
        </p:nvSpPr>
        <p:spPr bwMode="auto">
          <a:xfrm>
            <a:off x="3835453" y="3872282"/>
            <a:ext cx="2442402" cy="2459422"/>
          </a:xfrm>
          <a:custGeom>
            <a:avLst/>
            <a:gdLst>
              <a:gd name="T0" fmla="*/ 199 w 576"/>
              <a:gd name="T1" fmla="*/ 577 h 577"/>
              <a:gd name="T2" fmla="*/ 199 w 576"/>
              <a:gd name="T3" fmla="*/ 577 h 577"/>
              <a:gd name="T4" fmla="*/ 186 w 576"/>
              <a:gd name="T5" fmla="*/ 575 h 577"/>
              <a:gd name="T6" fmla="*/ 172 w 576"/>
              <a:gd name="T7" fmla="*/ 571 h 577"/>
              <a:gd name="T8" fmla="*/ 158 w 576"/>
              <a:gd name="T9" fmla="*/ 564 h 577"/>
              <a:gd name="T10" fmla="*/ 147 w 576"/>
              <a:gd name="T11" fmla="*/ 555 h 577"/>
              <a:gd name="T12" fmla="*/ 22 w 576"/>
              <a:gd name="T13" fmla="*/ 430 h 577"/>
              <a:gd name="T14" fmla="*/ 22 w 576"/>
              <a:gd name="T15" fmla="*/ 430 h 577"/>
              <a:gd name="T16" fmla="*/ 14 w 576"/>
              <a:gd name="T17" fmla="*/ 419 h 577"/>
              <a:gd name="T18" fmla="*/ 7 w 576"/>
              <a:gd name="T19" fmla="*/ 405 h 577"/>
              <a:gd name="T20" fmla="*/ 2 w 576"/>
              <a:gd name="T21" fmla="*/ 390 h 577"/>
              <a:gd name="T22" fmla="*/ 0 w 576"/>
              <a:gd name="T23" fmla="*/ 376 h 577"/>
              <a:gd name="T24" fmla="*/ 0 w 576"/>
              <a:gd name="T25" fmla="*/ 200 h 577"/>
              <a:gd name="T26" fmla="*/ 0 w 576"/>
              <a:gd name="T27" fmla="*/ 200 h 577"/>
              <a:gd name="T28" fmla="*/ 2 w 576"/>
              <a:gd name="T29" fmla="*/ 186 h 577"/>
              <a:gd name="T30" fmla="*/ 7 w 576"/>
              <a:gd name="T31" fmla="*/ 171 h 577"/>
              <a:gd name="T32" fmla="*/ 14 w 576"/>
              <a:gd name="T33" fmla="*/ 157 h 577"/>
              <a:gd name="T34" fmla="*/ 22 w 576"/>
              <a:gd name="T35" fmla="*/ 146 h 577"/>
              <a:gd name="T36" fmla="*/ 147 w 576"/>
              <a:gd name="T37" fmla="*/ 22 h 577"/>
              <a:gd name="T38" fmla="*/ 147 w 576"/>
              <a:gd name="T39" fmla="*/ 22 h 577"/>
              <a:gd name="T40" fmla="*/ 158 w 576"/>
              <a:gd name="T41" fmla="*/ 14 h 577"/>
              <a:gd name="T42" fmla="*/ 172 w 576"/>
              <a:gd name="T43" fmla="*/ 6 h 577"/>
              <a:gd name="T44" fmla="*/ 186 w 576"/>
              <a:gd name="T45" fmla="*/ 2 h 577"/>
              <a:gd name="T46" fmla="*/ 199 w 576"/>
              <a:gd name="T47" fmla="*/ 0 h 577"/>
              <a:gd name="T48" fmla="*/ 377 w 576"/>
              <a:gd name="T49" fmla="*/ 0 h 577"/>
              <a:gd name="T50" fmla="*/ 377 w 576"/>
              <a:gd name="T51" fmla="*/ 0 h 577"/>
              <a:gd name="T52" fmla="*/ 390 w 576"/>
              <a:gd name="T53" fmla="*/ 2 h 577"/>
              <a:gd name="T54" fmla="*/ 404 w 576"/>
              <a:gd name="T55" fmla="*/ 6 h 577"/>
              <a:gd name="T56" fmla="*/ 418 w 576"/>
              <a:gd name="T57" fmla="*/ 14 h 577"/>
              <a:gd name="T58" fmla="*/ 429 w 576"/>
              <a:gd name="T59" fmla="*/ 22 h 577"/>
              <a:gd name="T60" fmla="*/ 554 w 576"/>
              <a:gd name="T61" fmla="*/ 146 h 577"/>
              <a:gd name="T62" fmla="*/ 554 w 576"/>
              <a:gd name="T63" fmla="*/ 146 h 577"/>
              <a:gd name="T64" fmla="*/ 562 w 576"/>
              <a:gd name="T65" fmla="*/ 157 h 577"/>
              <a:gd name="T66" fmla="*/ 569 w 576"/>
              <a:gd name="T67" fmla="*/ 171 h 577"/>
              <a:gd name="T68" fmla="*/ 575 w 576"/>
              <a:gd name="T69" fmla="*/ 186 h 577"/>
              <a:gd name="T70" fmla="*/ 576 w 576"/>
              <a:gd name="T71" fmla="*/ 200 h 577"/>
              <a:gd name="T72" fmla="*/ 576 w 576"/>
              <a:gd name="T73" fmla="*/ 376 h 577"/>
              <a:gd name="T74" fmla="*/ 576 w 576"/>
              <a:gd name="T75" fmla="*/ 376 h 577"/>
              <a:gd name="T76" fmla="*/ 575 w 576"/>
              <a:gd name="T77" fmla="*/ 390 h 577"/>
              <a:gd name="T78" fmla="*/ 569 w 576"/>
              <a:gd name="T79" fmla="*/ 405 h 577"/>
              <a:gd name="T80" fmla="*/ 562 w 576"/>
              <a:gd name="T81" fmla="*/ 419 h 577"/>
              <a:gd name="T82" fmla="*/ 554 w 576"/>
              <a:gd name="T83" fmla="*/ 430 h 577"/>
              <a:gd name="T84" fmla="*/ 429 w 576"/>
              <a:gd name="T85" fmla="*/ 555 h 577"/>
              <a:gd name="T86" fmla="*/ 429 w 576"/>
              <a:gd name="T87" fmla="*/ 555 h 577"/>
              <a:gd name="T88" fmla="*/ 418 w 576"/>
              <a:gd name="T89" fmla="*/ 564 h 577"/>
              <a:gd name="T90" fmla="*/ 404 w 576"/>
              <a:gd name="T91" fmla="*/ 571 h 577"/>
              <a:gd name="T92" fmla="*/ 390 w 576"/>
              <a:gd name="T93" fmla="*/ 575 h 577"/>
              <a:gd name="T94" fmla="*/ 377 w 576"/>
              <a:gd name="T95" fmla="*/ 577 h 577"/>
              <a:gd name="T96" fmla="*/ 199 w 576"/>
              <a:gd name="T97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76" h="577">
                <a:moveTo>
                  <a:pt x="199" y="577"/>
                </a:moveTo>
                <a:lnTo>
                  <a:pt x="199" y="577"/>
                </a:lnTo>
                <a:lnTo>
                  <a:pt x="186" y="575"/>
                </a:lnTo>
                <a:lnTo>
                  <a:pt x="172" y="571"/>
                </a:lnTo>
                <a:lnTo>
                  <a:pt x="158" y="564"/>
                </a:lnTo>
                <a:lnTo>
                  <a:pt x="147" y="555"/>
                </a:lnTo>
                <a:lnTo>
                  <a:pt x="22" y="430"/>
                </a:lnTo>
                <a:lnTo>
                  <a:pt x="22" y="430"/>
                </a:lnTo>
                <a:lnTo>
                  <a:pt x="14" y="419"/>
                </a:lnTo>
                <a:lnTo>
                  <a:pt x="7" y="405"/>
                </a:lnTo>
                <a:lnTo>
                  <a:pt x="2" y="390"/>
                </a:lnTo>
                <a:lnTo>
                  <a:pt x="0" y="376"/>
                </a:lnTo>
                <a:lnTo>
                  <a:pt x="0" y="200"/>
                </a:lnTo>
                <a:lnTo>
                  <a:pt x="0" y="200"/>
                </a:lnTo>
                <a:lnTo>
                  <a:pt x="2" y="186"/>
                </a:lnTo>
                <a:lnTo>
                  <a:pt x="7" y="171"/>
                </a:lnTo>
                <a:lnTo>
                  <a:pt x="14" y="157"/>
                </a:lnTo>
                <a:lnTo>
                  <a:pt x="22" y="146"/>
                </a:lnTo>
                <a:lnTo>
                  <a:pt x="147" y="22"/>
                </a:lnTo>
                <a:lnTo>
                  <a:pt x="147" y="22"/>
                </a:lnTo>
                <a:lnTo>
                  <a:pt x="158" y="14"/>
                </a:lnTo>
                <a:lnTo>
                  <a:pt x="172" y="6"/>
                </a:lnTo>
                <a:lnTo>
                  <a:pt x="186" y="2"/>
                </a:lnTo>
                <a:lnTo>
                  <a:pt x="199" y="0"/>
                </a:lnTo>
                <a:lnTo>
                  <a:pt x="377" y="0"/>
                </a:lnTo>
                <a:lnTo>
                  <a:pt x="377" y="0"/>
                </a:lnTo>
                <a:lnTo>
                  <a:pt x="390" y="2"/>
                </a:lnTo>
                <a:lnTo>
                  <a:pt x="404" y="6"/>
                </a:lnTo>
                <a:lnTo>
                  <a:pt x="418" y="14"/>
                </a:lnTo>
                <a:lnTo>
                  <a:pt x="429" y="22"/>
                </a:lnTo>
                <a:lnTo>
                  <a:pt x="554" y="146"/>
                </a:lnTo>
                <a:lnTo>
                  <a:pt x="554" y="146"/>
                </a:lnTo>
                <a:lnTo>
                  <a:pt x="562" y="157"/>
                </a:lnTo>
                <a:lnTo>
                  <a:pt x="569" y="171"/>
                </a:lnTo>
                <a:lnTo>
                  <a:pt x="575" y="186"/>
                </a:lnTo>
                <a:lnTo>
                  <a:pt x="576" y="200"/>
                </a:lnTo>
                <a:lnTo>
                  <a:pt x="576" y="376"/>
                </a:lnTo>
                <a:lnTo>
                  <a:pt x="576" y="376"/>
                </a:lnTo>
                <a:lnTo>
                  <a:pt x="575" y="390"/>
                </a:lnTo>
                <a:lnTo>
                  <a:pt x="569" y="405"/>
                </a:lnTo>
                <a:lnTo>
                  <a:pt x="562" y="419"/>
                </a:lnTo>
                <a:lnTo>
                  <a:pt x="554" y="430"/>
                </a:lnTo>
                <a:lnTo>
                  <a:pt x="429" y="555"/>
                </a:lnTo>
                <a:lnTo>
                  <a:pt x="429" y="555"/>
                </a:lnTo>
                <a:lnTo>
                  <a:pt x="418" y="564"/>
                </a:lnTo>
                <a:lnTo>
                  <a:pt x="404" y="571"/>
                </a:lnTo>
                <a:lnTo>
                  <a:pt x="390" y="575"/>
                </a:lnTo>
                <a:lnTo>
                  <a:pt x="377" y="577"/>
                </a:lnTo>
                <a:lnTo>
                  <a:pt x="199" y="577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0" name="Freeform 158">
            <a:extLst>
              <a:ext uri="{FF2B5EF4-FFF2-40B4-BE49-F238E27FC236}">
                <a16:creationId xmlns:a16="http://schemas.microsoft.com/office/drawing/2014/main" id="{B70A4846-12C9-6695-066E-54FAB567A436}"/>
              </a:ext>
            </a:extLst>
          </p:cNvPr>
          <p:cNvSpPr>
            <a:spLocks/>
          </p:cNvSpPr>
          <p:nvPr/>
        </p:nvSpPr>
        <p:spPr bwMode="auto">
          <a:xfrm>
            <a:off x="6897842" y="3838242"/>
            <a:ext cx="2578564" cy="2553031"/>
          </a:xfrm>
          <a:custGeom>
            <a:avLst/>
            <a:gdLst>
              <a:gd name="T0" fmla="*/ 227 w 605"/>
              <a:gd name="T1" fmla="*/ 599 h 599"/>
              <a:gd name="T2" fmla="*/ 227 w 605"/>
              <a:gd name="T3" fmla="*/ 599 h 599"/>
              <a:gd name="T4" fmla="*/ 213 w 605"/>
              <a:gd name="T5" fmla="*/ 598 h 599"/>
              <a:gd name="T6" fmla="*/ 198 w 605"/>
              <a:gd name="T7" fmla="*/ 594 h 599"/>
              <a:gd name="T8" fmla="*/ 183 w 605"/>
              <a:gd name="T9" fmla="*/ 587 h 599"/>
              <a:gd name="T10" fmla="*/ 172 w 605"/>
              <a:gd name="T11" fmla="*/ 580 h 599"/>
              <a:gd name="T12" fmla="*/ 57 w 605"/>
              <a:gd name="T13" fmla="*/ 482 h 599"/>
              <a:gd name="T14" fmla="*/ 57 w 605"/>
              <a:gd name="T15" fmla="*/ 482 h 599"/>
              <a:gd name="T16" fmla="*/ 47 w 605"/>
              <a:gd name="T17" fmla="*/ 472 h 599"/>
              <a:gd name="T18" fmla="*/ 38 w 605"/>
              <a:gd name="T19" fmla="*/ 459 h 599"/>
              <a:gd name="T20" fmla="*/ 31 w 605"/>
              <a:gd name="T21" fmla="*/ 445 h 599"/>
              <a:gd name="T22" fmla="*/ 27 w 605"/>
              <a:gd name="T23" fmla="*/ 431 h 599"/>
              <a:gd name="T24" fmla="*/ 0 w 605"/>
              <a:gd name="T25" fmla="*/ 282 h 599"/>
              <a:gd name="T26" fmla="*/ 0 w 605"/>
              <a:gd name="T27" fmla="*/ 282 h 599"/>
              <a:gd name="T28" fmla="*/ 0 w 605"/>
              <a:gd name="T29" fmla="*/ 269 h 599"/>
              <a:gd name="T30" fmla="*/ 2 w 605"/>
              <a:gd name="T31" fmla="*/ 253 h 599"/>
              <a:gd name="T32" fmla="*/ 5 w 605"/>
              <a:gd name="T33" fmla="*/ 237 h 599"/>
              <a:gd name="T34" fmla="*/ 11 w 605"/>
              <a:gd name="T35" fmla="*/ 225 h 599"/>
              <a:gd name="T36" fmla="*/ 86 w 605"/>
              <a:gd name="T37" fmla="*/ 94 h 599"/>
              <a:gd name="T38" fmla="*/ 86 w 605"/>
              <a:gd name="T39" fmla="*/ 94 h 599"/>
              <a:gd name="T40" fmla="*/ 95 w 605"/>
              <a:gd name="T41" fmla="*/ 83 h 599"/>
              <a:gd name="T42" fmla="*/ 106 w 605"/>
              <a:gd name="T43" fmla="*/ 72 h 599"/>
              <a:gd name="T44" fmla="*/ 119 w 605"/>
              <a:gd name="T45" fmla="*/ 62 h 599"/>
              <a:gd name="T46" fmla="*/ 131 w 605"/>
              <a:gd name="T47" fmla="*/ 56 h 599"/>
              <a:gd name="T48" fmla="*/ 273 w 605"/>
              <a:gd name="T49" fmla="*/ 4 h 599"/>
              <a:gd name="T50" fmla="*/ 273 w 605"/>
              <a:gd name="T51" fmla="*/ 4 h 599"/>
              <a:gd name="T52" fmla="*/ 286 w 605"/>
              <a:gd name="T53" fmla="*/ 1 h 599"/>
              <a:gd name="T54" fmla="*/ 303 w 605"/>
              <a:gd name="T55" fmla="*/ 0 h 599"/>
              <a:gd name="T56" fmla="*/ 318 w 605"/>
              <a:gd name="T57" fmla="*/ 1 h 599"/>
              <a:gd name="T58" fmla="*/ 332 w 605"/>
              <a:gd name="T59" fmla="*/ 4 h 599"/>
              <a:gd name="T60" fmla="*/ 473 w 605"/>
              <a:gd name="T61" fmla="*/ 56 h 599"/>
              <a:gd name="T62" fmla="*/ 473 w 605"/>
              <a:gd name="T63" fmla="*/ 56 h 599"/>
              <a:gd name="T64" fmla="*/ 485 w 605"/>
              <a:gd name="T65" fmla="*/ 62 h 599"/>
              <a:gd name="T66" fmla="*/ 498 w 605"/>
              <a:gd name="T67" fmla="*/ 72 h 599"/>
              <a:gd name="T68" fmla="*/ 510 w 605"/>
              <a:gd name="T69" fmla="*/ 83 h 599"/>
              <a:gd name="T70" fmla="*/ 518 w 605"/>
              <a:gd name="T71" fmla="*/ 94 h 599"/>
              <a:gd name="T72" fmla="*/ 594 w 605"/>
              <a:gd name="T73" fmla="*/ 225 h 599"/>
              <a:gd name="T74" fmla="*/ 594 w 605"/>
              <a:gd name="T75" fmla="*/ 225 h 599"/>
              <a:gd name="T76" fmla="*/ 600 w 605"/>
              <a:gd name="T77" fmla="*/ 237 h 599"/>
              <a:gd name="T78" fmla="*/ 602 w 605"/>
              <a:gd name="T79" fmla="*/ 253 h 599"/>
              <a:gd name="T80" fmla="*/ 605 w 605"/>
              <a:gd name="T81" fmla="*/ 269 h 599"/>
              <a:gd name="T82" fmla="*/ 604 w 605"/>
              <a:gd name="T83" fmla="*/ 282 h 599"/>
              <a:gd name="T84" fmla="*/ 578 w 605"/>
              <a:gd name="T85" fmla="*/ 431 h 599"/>
              <a:gd name="T86" fmla="*/ 578 w 605"/>
              <a:gd name="T87" fmla="*/ 431 h 599"/>
              <a:gd name="T88" fmla="*/ 573 w 605"/>
              <a:gd name="T89" fmla="*/ 445 h 599"/>
              <a:gd name="T90" fmla="*/ 567 w 605"/>
              <a:gd name="T91" fmla="*/ 459 h 599"/>
              <a:gd name="T92" fmla="*/ 558 w 605"/>
              <a:gd name="T93" fmla="*/ 472 h 599"/>
              <a:gd name="T94" fmla="*/ 549 w 605"/>
              <a:gd name="T95" fmla="*/ 482 h 599"/>
              <a:gd name="T96" fmla="*/ 433 w 605"/>
              <a:gd name="T97" fmla="*/ 580 h 599"/>
              <a:gd name="T98" fmla="*/ 433 w 605"/>
              <a:gd name="T99" fmla="*/ 580 h 599"/>
              <a:gd name="T100" fmla="*/ 421 w 605"/>
              <a:gd name="T101" fmla="*/ 587 h 599"/>
              <a:gd name="T102" fmla="*/ 407 w 605"/>
              <a:gd name="T103" fmla="*/ 594 h 599"/>
              <a:gd name="T104" fmla="*/ 392 w 605"/>
              <a:gd name="T105" fmla="*/ 598 h 599"/>
              <a:gd name="T106" fmla="*/ 377 w 605"/>
              <a:gd name="T107" fmla="*/ 599 h 599"/>
              <a:gd name="T108" fmla="*/ 227 w 605"/>
              <a:gd name="T109" fmla="*/ 599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5" h="599">
                <a:moveTo>
                  <a:pt x="227" y="599"/>
                </a:moveTo>
                <a:lnTo>
                  <a:pt x="227" y="599"/>
                </a:lnTo>
                <a:lnTo>
                  <a:pt x="213" y="598"/>
                </a:lnTo>
                <a:lnTo>
                  <a:pt x="198" y="594"/>
                </a:lnTo>
                <a:lnTo>
                  <a:pt x="183" y="587"/>
                </a:lnTo>
                <a:lnTo>
                  <a:pt x="172" y="580"/>
                </a:lnTo>
                <a:lnTo>
                  <a:pt x="57" y="482"/>
                </a:lnTo>
                <a:lnTo>
                  <a:pt x="57" y="482"/>
                </a:lnTo>
                <a:lnTo>
                  <a:pt x="47" y="472"/>
                </a:lnTo>
                <a:lnTo>
                  <a:pt x="38" y="459"/>
                </a:lnTo>
                <a:lnTo>
                  <a:pt x="31" y="445"/>
                </a:lnTo>
                <a:lnTo>
                  <a:pt x="27" y="431"/>
                </a:lnTo>
                <a:lnTo>
                  <a:pt x="0" y="282"/>
                </a:lnTo>
                <a:lnTo>
                  <a:pt x="0" y="282"/>
                </a:lnTo>
                <a:lnTo>
                  <a:pt x="0" y="269"/>
                </a:lnTo>
                <a:lnTo>
                  <a:pt x="2" y="253"/>
                </a:lnTo>
                <a:lnTo>
                  <a:pt x="5" y="237"/>
                </a:lnTo>
                <a:lnTo>
                  <a:pt x="11" y="225"/>
                </a:lnTo>
                <a:lnTo>
                  <a:pt x="86" y="94"/>
                </a:lnTo>
                <a:lnTo>
                  <a:pt x="86" y="94"/>
                </a:lnTo>
                <a:lnTo>
                  <a:pt x="95" y="83"/>
                </a:lnTo>
                <a:lnTo>
                  <a:pt x="106" y="72"/>
                </a:lnTo>
                <a:lnTo>
                  <a:pt x="119" y="62"/>
                </a:lnTo>
                <a:lnTo>
                  <a:pt x="131" y="56"/>
                </a:lnTo>
                <a:lnTo>
                  <a:pt x="273" y="4"/>
                </a:lnTo>
                <a:lnTo>
                  <a:pt x="273" y="4"/>
                </a:lnTo>
                <a:lnTo>
                  <a:pt x="286" y="1"/>
                </a:lnTo>
                <a:lnTo>
                  <a:pt x="303" y="0"/>
                </a:lnTo>
                <a:lnTo>
                  <a:pt x="318" y="1"/>
                </a:lnTo>
                <a:lnTo>
                  <a:pt x="332" y="4"/>
                </a:lnTo>
                <a:lnTo>
                  <a:pt x="473" y="56"/>
                </a:lnTo>
                <a:lnTo>
                  <a:pt x="473" y="56"/>
                </a:lnTo>
                <a:lnTo>
                  <a:pt x="485" y="62"/>
                </a:lnTo>
                <a:lnTo>
                  <a:pt x="498" y="72"/>
                </a:lnTo>
                <a:lnTo>
                  <a:pt x="510" y="83"/>
                </a:lnTo>
                <a:lnTo>
                  <a:pt x="518" y="94"/>
                </a:lnTo>
                <a:lnTo>
                  <a:pt x="594" y="225"/>
                </a:lnTo>
                <a:lnTo>
                  <a:pt x="594" y="225"/>
                </a:lnTo>
                <a:lnTo>
                  <a:pt x="600" y="237"/>
                </a:lnTo>
                <a:lnTo>
                  <a:pt x="602" y="253"/>
                </a:lnTo>
                <a:lnTo>
                  <a:pt x="605" y="269"/>
                </a:lnTo>
                <a:lnTo>
                  <a:pt x="604" y="282"/>
                </a:lnTo>
                <a:lnTo>
                  <a:pt x="578" y="431"/>
                </a:lnTo>
                <a:lnTo>
                  <a:pt x="578" y="431"/>
                </a:lnTo>
                <a:lnTo>
                  <a:pt x="573" y="445"/>
                </a:lnTo>
                <a:lnTo>
                  <a:pt x="567" y="459"/>
                </a:lnTo>
                <a:lnTo>
                  <a:pt x="558" y="472"/>
                </a:lnTo>
                <a:lnTo>
                  <a:pt x="549" y="482"/>
                </a:lnTo>
                <a:lnTo>
                  <a:pt x="433" y="580"/>
                </a:lnTo>
                <a:lnTo>
                  <a:pt x="433" y="580"/>
                </a:lnTo>
                <a:lnTo>
                  <a:pt x="421" y="587"/>
                </a:lnTo>
                <a:lnTo>
                  <a:pt x="407" y="594"/>
                </a:lnTo>
                <a:lnTo>
                  <a:pt x="392" y="598"/>
                </a:lnTo>
                <a:lnTo>
                  <a:pt x="377" y="599"/>
                </a:lnTo>
                <a:lnTo>
                  <a:pt x="227" y="599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1884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reeform 104">
            <a:extLst>
              <a:ext uri="{FF2B5EF4-FFF2-40B4-BE49-F238E27FC236}">
                <a16:creationId xmlns:a16="http://schemas.microsoft.com/office/drawing/2014/main" id="{2DAEC0FE-2E90-3E27-2BA0-C944368A8D7D}"/>
              </a:ext>
            </a:extLst>
          </p:cNvPr>
          <p:cNvSpPr>
            <a:spLocks/>
          </p:cNvSpPr>
          <p:nvPr/>
        </p:nvSpPr>
        <p:spPr bwMode="auto">
          <a:xfrm>
            <a:off x="954460" y="1052311"/>
            <a:ext cx="2093485" cy="1855202"/>
          </a:xfrm>
          <a:custGeom>
            <a:avLst/>
            <a:gdLst>
              <a:gd name="T0" fmla="*/ 38 w 492"/>
              <a:gd name="T1" fmla="*/ 437 h 437"/>
              <a:gd name="T2" fmla="*/ 38 w 492"/>
              <a:gd name="T3" fmla="*/ 437 h 437"/>
              <a:gd name="T4" fmla="*/ 27 w 492"/>
              <a:gd name="T5" fmla="*/ 436 h 437"/>
              <a:gd name="T6" fmla="*/ 18 w 492"/>
              <a:gd name="T7" fmla="*/ 433 h 437"/>
              <a:gd name="T8" fmla="*/ 9 w 492"/>
              <a:gd name="T9" fmla="*/ 427 h 437"/>
              <a:gd name="T10" fmla="*/ 4 w 492"/>
              <a:gd name="T11" fmla="*/ 420 h 437"/>
              <a:gd name="T12" fmla="*/ 1 w 492"/>
              <a:gd name="T13" fmla="*/ 412 h 437"/>
              <a:gd name="T14" fmla="*/ 0 w 492"/>
              <a:gd name="T15" fmla="*/ 404 h 437"/>
              <a:gd name="T16" fmla="*/ 2 w 492"/>
              <a:gd name="T17" fmla="*/ 393 h 437"/>
              <a:gd name="T18" fmla="*/ 8 w 492"/>
              <a:gd name="T19" fmla="*/ 382 h 437"/>
              <a:gd name="T20" fmla="*/ 215 w 492"/>
              <a:gd name="T21" fmla="*/ 22 h 437"/>
              <a:gd name="T22" fmla="*/ 215 w 492"/>
              <a:gd name="T23" fmla="*/ 22 h 437"/>
              <a:gd name="T24" fmla="*/ 222 w 492"/>
              <a:gd name="T25" fmla="*/ 13 h 437"/>
              <a:gd name="T26" fmla="*/ 229 w 492"/>
              <a:gd name="T27" fmla="*/ 6 h 437"/>
              <a:gd name="T28" fmla="*/ 237 w 492"/>
              <a:gd name="T29" fmla="*/ 2 h 437"/>
              <a:gd name="T30" fmla="*/ 246 w 492"/>
              <a:gd name="T31" fmla="*/ 0 h 437"/>
              <a:gd name="T32" fmla="*/ 255 w 492"/>
              <a:gd name="T33" fmla="*/ 2 h 437"/>
              <a:gd name="T34" fmla="*/ 262 w 492"/>
              <a:gd name="T35" fmla="*/ 6 h 437"/>
              <a:gd name="T36" fmla="*/ 270 w 492"/>
              <a:gd name="T37" fmla="*/ 13 h 437"/>
              <a:gd name="T38" fmla="*/ 277 w 492"/>
              <a:gd name="T39" fmla="*/ 22 h 437"/>
              <a:gd name="T40" fmla="*/ 485 w 492"/>
              <a:gd name="T41" fmla="*/ 382 h 437"/>
              <a:gd name="T42" fmla="*/ 485 w 492"/>
              <a:gd name="T43" fmla="*/ 382 h 437"/>
              <a:gd name="T44" fmla="*/ 490 w 492"/>
              <a:gd name="T45" fmla="*/ 393 h 437"/>
              <a:gd name="T46" fmla="*/ 492 w 492"/>
              <a:gd name="T47" fmla="*/ 404 h 437"/>
              <a:gd name="T48" fmla="*/ 492 w 492"/>
              <a:gd name="T49" fmla="*/ 412 h 437"/>
              <a:gd name="T50" fmla="*/ 489 w 492"/>
              <a:gd name="T51" fmla="*/ 420 h 437"/>
              <a:gd name="T52" fmla="*/ 483 w 492"/>
              <a:gd name="T53" fmla="*/ 427 h 437"/>
              <a:gd name="T54" fmla="*/ 475 w 492"/>
              <a:gd name="T55" fmla="*/ 433 h 437"/>
              <a:gd name="T56" fmla="*/ 466 w 492"/>
              <a:gd name="T57" fmla="*/ 436 h 437"/>
              <a:gd name="T58" fmla="*/ 453 w 492"/>
              <a:gd name="T59" fmla="*/ 437 h 437"/>
              <a:gd name="T60" fmla="*/ 38 w 492"/>
              <a:gd name="T61" fmla="*/ 437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2" h="437">
                <a:moveTo>
                  <a:pt x="38" y="437"/>
                </a:moveTo>
                <a:lnTo>
                  <a:pt x="38" y="437"/>
                </a:lnTo>
                <a:lnTo>
                  <a:pt x="27" y="436"/>
                </a:lnTo>
                <a:lnTo>
                  <a:pt x="18" y="433"/>
                </a:lnTo>
                <a:lnTo>
                  <a:pt x="9" y="427"/>
                </a:lnTo>
                <a:lnTo>
                  <a:pt x="4" y="420"/>
                </a:lnTo>
                <a:lnTo>
                  <a:pt x="1" y="412"/>
                </a:lnTo>
                <a:lnTo>
                  <a:pt x="0" y="404"/>
                </a:lnTo>
                <a:lnTo>
                  <a:pt x="2" y="393"/>
                </a:lnTo>
                <a:lnTo>
                  <a:pt x="8" y="382"/>
                </a:lnTo>
                <a:lnTo>
                  <a:pt x="215" y="22"/>
                </a:lnTo>
                <a:lnTo>
                  <a:pt x="215" y="22"/>
                </a:lnTo>
                <a:lnTo>
                  <a:pt x="222" y="13"/>
                </a:lnTo>
                <a:lnTo>
                  <a:pt x="229" y="6"/>
                </a:lnTo>
                <a:lnTo>
                  <a:pt x="237" y="2"/>
                </a:lnTo>
                <a:lnTo>
                  <a:pt x="246" y="0"/>
                </a:lnTo>
                <a:lnTo>
                  <a:pt x="255" y="2"/>
                </a:lnTo>
                <a:lnTo>
                  <a:pt x="262" y="6"/>
                </a:lnTo>
                <a:lnTo>
                  <a:pt x="270" y="13"/>
                </a:lnTo>
                <a:lnTo>
                  <a:pt x="277" y="22"/>
                </a:lnTo>
                <a:lnTo>
                  <a:pt x="485" y="382"/>
                </a:lnTo>
                <a:lnTo>
                  <a:pt x="485" y="382"/>
                </a:lnTo>
                <a:lnTo>
                  <a:pt x="490" y="393"/>
                </a:lnTo>
                <a:lnTo>
                  <a:pt x="492" y="404"/>
                </a:lnTo>
                <a:lnTo>
                  <a:pt x="492" y="412"/>
                </a:lnTo>
                <a:lnTo>
                  <a:pt x="489" y="420"/>
                </a:lnTo>
                <a:lnTo>
                  <a:pt x="483" y="427"/>
                </a:lnTo>
                <a:lnTo>
                  <a:pt x="475" y="433"/>
                </a:lnTo>
                <a:lnTo>
                  <a:pt x="466" y="436"/>
                </a:lnTo>
                <a:lnTo>
                  <a:pt x="453" y="437"/>
                </a:lnTo>
                <a:lnTo>
                  <a:pt x="38" y="437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" name="Freeform 106">
            <a:extLst>
              <a:ext uri="{FF2B5EF4-FFF2-40B4-BE49-F238E27FC236}">
                <a16:creationId xmlns:a16="http://schemas.microsoft.com/office/drawing/2014/main" id="{43D6536E-CC0D-2C32-745D-38B4754505B7}"/>
              </a:ext>
            </a:extLst>
          </p:cNvPr>
          <p:cNvSpPr>
            <a:spLocks/>
          </p:cNvSpPr>
          <p:nvPr/>
        </p:nvSpPr>
        <p:spPr bwMode="auto">
          <a:xfrm>
            <a:off x="3888940" y="853018"/>
            <a:ext cx="2391342" cy="2314748"/>
          </a:xfrm>
          <a:custGeom>
            <a:avLst/>
            <a:gdLst>
              <a:gd name="T0" fmla="*/ 159 w 560"/>
              <a:gd name="T1" fmla="*/ 544 h 544"/>
              <a:gd name="T2" fmla="*/ 159 w 560"/>
              <a:gd name="T3" fmla="*/ 544 h 544"/>
              <a:gd name="T4" fmla="*/ 145 w 560"/>
              <a:gd name="T5" fmla="*/ 542 h 544"/>
              <a:gd name="T6" fmla="*/ 133 w 560"/>
              <a:gd name="T7" fmla="*/ 540 h 544"/>
              <a:gd name="T8" fmla="*/ 120 w 560"/>
              <a:gd name="T9" fmla="*/ 534 h 544"/>
              <a:gd name="T10" fmla="*/ 109 w 560"/>
              <a:gd name="T11" fmla="*/ 526 h 544"/>
              <a:gd name="T12" fmla="*/ 98 w 560"/>
              <a:gd name="T13" fmla="*/ 518 h 544"/>
              <a:gd name="T14" fmla="*/ 89 w 560"/>
              <a:gd name="T15" fmla="*/ 508 h 544"/>
              <a:gd name="T16" fmla="*/ 82 w 560"/>
              <a:gd name="T17" fmla="*/ 497 h 544"/>
              <a:gd name="T18" fmla="*/ 76 w 560"/>
              <a:gd name="T19" fmla="*/ 485 h 544"/>
              <a:gd name="T20" fmla="*/ 2 w 560"/>
              <a:gd name="T21" fmla="*/ 255 h 544"/>
              <a:gd name="T22" fmla="*/ 2 w 560"/>
              <a:gd name="T23" fmla="*/ 255 h 544"/>
              <a:gd name="T24" fmla="*/ 0 w 560"/>
              <a:gd name="T25" fmla="*/ 241 h 544"/>
              <a:gd name="T26" fmla="*/ 0 w 560"/>
              <a:gd name="T27" fmla="*/ 228 h 544"/>
              <a:gd name="T28" fmla="*/ 1 w 560"/>
              <a:gd name="T29" fmla="*/ 215 h 544"/>
              <a:gd name="T30" fmla="*/ 4 w 560"/>
              <a:gd name="T31" fmla="*/ 201 h 544"/>
              <a:gd name="T32" fmla="*/ 9 w 560"/>
              <a:gd name="T33" fmla="*/ 188 h 544"/>
              <a:gd name="T34" fmla="*/ 16 w 560"/>
              <a:gd name="T35" fmla="*/ 177 h 544"/>
              <a:gd name="T36" fmla="*/ 24 w 560"/>
              <a:gd name="T37" fmla="*/ 166 h 544"/>
              <a:gd name="T38" fmla="*/ 34 w 560"/>
              <a:gd name="T39" fmla="*/ 158 h 544"/>
              <a:gd name="T40" fmla="*/ 229 w 560"/>
              <a:gd name="T41" fmla="*/ 15 h 544"/>
              <a:gd name="T42" fmla="*/ 229 w 560"/>
              <a:gd name="T43" fmla="*/ 15 h 544"/>
              <a:gd name="T44" fmla="*/ 240 w 560"/>
              <a:gd name="T45" fmla="*/ 9 h 544"/>
              <a:gd name="T46" fmla="*/ 252 w 560"/>
              <a:gd name="T47" fmla="*/ 4 h 544"/>
              <a:gd name="T48" fmla="*/ 266 w 560"/>
              <a:gd name="T49" fmla="*/ 1 h 544"/>
              <a:gd name="T50" fmla="*/ 280 w 560"/>
              <a:gd name="T51" fmla="*/ 0 h 544"/>
              <a:gd name="T52" fmla="*/ 294 w 560"/>
              <a:gd name="T53" fmla="*/ 1 h 544"/>
              <a:gd name="T54" fmla="*/ 306 w 560"/>
              <a:gd name="T55" fmla="*/ 4 h 544"/>
              <a:gd name="T56" fmla="*/ 318 w 560"/>
              <a:gd name="T57" fmla="*/ 9 h 544"/>
              <a:gd name="T58" fmla="*/ 329 w 560"/>
              <a:gd name="T59" fmla="*/ 15 h 544"/>
              <a:gd name="T60" fmla="*/ 526 w 560"/>
              <a:gd name="T61" fmla="*/ 158 h 544"/>
              <a:gd name="T62" fmla="*/ 526 w 560"/>
              <a:gd name="T63" fmla="*/ 158 h 544"/>
              <a:gd name="T64" fmla="*/ 535 w 560"/>
              <a:gd name="T65" fmla="*/ 166 h 544"/>
              <a:gd name="T66" fmla="*/ 544 w 560"/>
              <a:gd name="T67" fmla="*/ 177 h 544"/>
              <a:gd name="T68" fmla="*/ 551 w 560"/>
              <a:gd name="T69" fmla="*/ 188 h 544"/>
              <a:gd name="T70" fmla="*/ 556 w 560"/>
              <a:gd name="T71" fmla="*/ 201 h 544"/>
              <a:gd name="T72" fmla="*/ 559 w 560"/>
              <a:gd name="T73" fmla="*/ 215 h 544"/>
              <a:gd name="T74" fmla="*/ 560 w 560"/>
              <a:gd name="T75" fmla="*/ 228 h 544"/>
              <a:gd name="T76" fmla="*/ 560 w 560"/>
              <a:gd name="T77" fmla="*/ 241 h 544"/>
              <a:gd name="T78" fmla="*/ 556 w 560"/>
              <a:gd name="T79" fmla="*/ 255 h 544"/>
              <a:gd name="T80" fmla="*/ 482 w 560"/>
              <a:gd name="T81" fmla="*/ 485 h 544"/>
              <a:gd name="T82" fmla="*/ 482 w 560"/>
              <a:gd name="T83" fmla="*/ 485 h 544"/>
              <a:gd name="T84" fmla="*/ 476 w 560"/>
              <a:gd name="T85" fmla="*/ 497 h 544"/>
              <a:gd name="T86" fmla="*/ 469 w 560"/>
              <a:gd name="T87" fmla="*/ 508 h 544"/>
              <a:gd name="T88" fmla="*/ 460 w 560"/>
              <a:gd name="T89" fmla="*/ 518 h 544"/>
              <a:gd name="T90" fmla="*/ 450 w 560"/>
              <a:gd name="T91" fmla="*/ 526 h 544"/>
              <a:gd name="T92" fmla="*/ 438 w 560"/>
              <a:gd name="T93" fmla="*/ 534 h 544"/>
              <a:gd name="T94" fmla="*/ 426 w 560"/>
              <a:gd name="T95" fmla="*/ 540 h 544"/>
              <a:gd name="T96" fmla="*/ 413 w 560"/>
              <a:gd name="T97" fmla="*/ 542 h 544"/>
              <a:gd name="T98" fmla="*/ 401 w 560"/>
              <a:gd name="T99" fmla="*/ 544 h 544"/>
              <a:gd name="T100" fmla="*/ 159 w 560"/>
              <a:gd name="T101" fmla="*/ 544 h 544"/>
              <a:gd name="connsiteX0" fmla="*/ 2839 w 10000"/>
              <a:gd name="connsiteY0" fmla="*/ 10000 h 10000"/>
              <a:gd name="connsiteX1" fmla="*/ 2839 w 10000"/>
              <a:gd name="connsiteY1" fmla="*/ 10000 h 10000"/>
              <a:gd name="connsiteX2" fmla="*/ 2589 w 10000"/>
              <a:gd name="connsiteY2" fmla="*/ 9963 h 10000"/>
              <a:gd name="connsiteX3" fmla="*/ 2375 w 10000"/>
              <a:gd name="connsiteY3" fmla="*/ 9926 h 10000"/>
              <a:gd name="connsiteX4" fmla="*/ 2143 w 10000"/>
              <a:gd name="connsiteY4" fmla="*/ 9816 h 10000"/>
              <a:gd name="connsiteX5" fmla="*/ 1946 w 10000"/>
              <a:gd name="connsiteY5" fmla="*/ 9669 h 10000"/>
              <a:gd name="connsiteX6" fmla="*/ 1750 w 10000"/>
              <a:gd name="connsiteY6" fmla="*/ 9522 h 10000"/>
              <a:gd name="connsiteX7" fmla="*/ 1589 w 10000"/>
              <a:gd name="connsiteY7" fmla="*/ 9338 h 10000"/>
              <a:gd name="connsiteX8" fmla="*/ 1464 w 10000"/>
              <a:gd name="connsiteY8" fmla="*/ 9136 h 10000"/>
              <a:gd name="connsiteX9" fmla="*/ 1357 w 10000"/>
              <a:gd name="connsiteY9" fmla="*/ 8915 h 10000"/>
              <a:gd name="connsiteX10" fmla="*/ 36 w 10000"/>
              <a:gd name="connsiteY10" fmla="*/ 4688 h 10000"/>
              <a:gd name="connsiteX11" fmla="*/ 36 w 10000"/>
              <a:gd name="connsiteY11" fmla="*/ 4688 h 10000"/>
              <a:gd name="connsiteX12" fmla="*/ 0 w 10000"/>
              <a:gd name="connsiteY12" fmla="*/ 4430 h 10000"/>
              <a:gd name="connsiteX13" fmla="*/ 0 w 10000"/>
              <a:gd name="connsiteY13" fmla="*/ 4191 h 10000"/>
              <a:gd name="connsiteX14" fmla="*/ 18 w 10000"/>
              <a:gd name="connsiteY14" fmla="*/ 3952 h 10000"/>
              <a:gd name="connsiteX15" fmla="*/ 71 w 10000"/>
              <a:gd name="connsiteY15" fmla="*/ 3695 h 10000"/>
              <a:gd name="connsiteX16" fmla="*/ 161 w 10000"/>
              <a:gd name="connsiteY16" fmla="*/ 3456 h 10000"/>
              <a:gd name="connsiteX17" fmla="*/ 286 w 10000"/>
              <a:gd name="connsiteY17" fmla="*/ 3254 h 10000"/>
              <a:gd name="connsiteX18" fmla="*/ 429 w 10000"/>
              <a:gd name="connsiteY18" fmla="*/ 3051 h 10000"/>
              <a:gd name="connsiteX19" fmla="*/ 4089 w 10000"/>
              <a:gd name="connsiteY19" fmla="*/ 276 h 10000"/>
              <a:gd name="connsiteX20" fmla="*/ 4089 w 10000"/>
              <a:gd name="connsiteY20" fmla="*/ 276 h 10000"/>
              <a:gd name="connsiteX21" fmla="*/ 4286 w 10000"/>
              <a:gd name="connsiteY21" fmla="*/ 165 h 10000"/>
              <a:gd name="connsiteX22" fmla="*/ 4500 w 10000"/>
              <a:gd name="connsiteY22" fmla="*/ 74 h 10000"/>
              <a:gd name="connsiteX23" fmla="*/ 4750 w 10000"/>
              <a:gd name="connsiteY23" fmla="*/ 18 h 10000"/>
              <a:gd name="connsiteX24" fmla="*/ 5000 w 10000"/>
              <a:gd name="connsiteY24" fmla="*/ 0 h 10000"/>
              <a:gd name="connsiteX25" fmla="*/ 5250 w 10000"/>
              <a:gd name="connsiteY25" fmla="*/ 18 h 10000"/>
              <a:gd name="connsiteX26" fmla="*/ 5464 w 10000"/>
              <a:gd name="connsiteY26" fmla="*/ 74 h 10000"/>
              <a:gd name="connsiteX27" fmla="*/ 5679 w 10000"/>
              <a:gd name="connsiteY27" fmla="*/ 165 h 10000"/>
              <a:gd name="connsiteX28" fmla="*/ 5875 w 10000"/>
              <a:gd name="connsiteY28" fmla="*/ 276 h 10000"/>
              <a:gd name="connsiteX29" fmla="*/ 9393 w 10000"/>
              <a:gd name="connsiteY29" fmla="*/ 2904 h 10000"/>
              <a:gd name="connsiteX30" fmla="*/ 9393 w 10000"/>
              <a:gd name="connsiteY30" fmla="*/ 2904 h 10000"/>
              <a:gd name="connsiteX31" fmla="*/ 9554 w 10000"/>
              <a:gd name="connsiteY31" fmla="*/ 3051 h 10000"/>
              <a:gd name="connsiteX32" fmla="*/ 9714 w 10000"/>
              <a:gd name="connsiteY32" fmla="*/ 3254 h 10000"/>
              <a:gd name="connsiteX33" fmla="*/ 9839 w 10000"/>
              <a:gd name="connsiteY33" fmla="*/ 3456 h 10000"/>
              <a:gd name="connsiteX34" fmla="*/ 9929 w 10000"/>
              <a:gd name="connsiteY34" fmla="*/ 3695 h 10000"/>
              <a:gd name="connsiteX35" fmla="*/ 9982 w 10000"/>
              <a:gd name="connsiteY35" fmla="*/ 3952 h 10000"/>
              <a:gd name="connsiteX36" fmla="*/ 10000 w 10000"/>
              <a:gd name="connsiteY36" fmla="*/ 4191 h 10000"/>
              <a:gd name="connsiteX37" fmla="*/ 10000 w 10000"/>
              <a:gd name="connsiteY37" fmla="*/ 4430 h 10000"/>
              <a:gd name="connsiteX38" fmla="*/ 9929 w 10000"/>
              <a:gd name="connsiteY38" fmla="*/ 4688 h 10000"/>
              <a:gd name="connsiteX39" fmla="*/ 8607 w 10000"/>
              <a:gd name="connsiteY39" fmla="*/ 8915 h 10000"/>
              <a:gd name="connsiteX40" fmla="*/ 8607 w 10000"/>
              <a:gd name="connsiteY40" fmla="*/ 8915 h 10000"/>
              <a:gd name="connsiteX41" fmla="*/ 8500 w 10000"/>
              <a:gd name="connsiteY41" fmla="*/ 9136 h 10000"/>
              <a:gd name="connsiteX42" fmla="*/ 8375 w 10000"/>
              <a:gd name="connsiteY42" fmla="*/ 9338 h 10000"/>
              <a:gd name="connsiteX43" fmla="*/ 8214 w 10000"/>
              <a:gd name="connsiteY43" fmla="*/ 9522 h 10000"/>
              <a:gd name="connsiteX44" fmla="*/ 8036 w 10000"/>
              <a:gd name="connsiteY44" fmla="*/ 9669 h 10000"/>
              <a:gd name="connsiteX45" fmla="*/ 7821 w 10000"/>
              <a:gd name="connsiteY45" fmla="*/ 9816 h 10000"/>
              <a:gd name="connsiteX46" fmla="*/ 7607 w 10000"/>
              <a:gd name="connsiteY46" fmla="*/ 9926 h 10000"/>
              <a:gd name="connsiteX47" fmla="*/ 7375 w 10000"/>
              <a:gd name="connsiteY47" fmla="*/ 9963 h 10000"/>
              <a:gd name="connsiteX48" fmla="*/ 7161 w 10000"/>
              <a:gd name="connsiteY48" fmla="*/ 10000 h 10000"/>
              <a:gd name="connsiteX49" fmla="*/ 2839 w 10000"/>
              <a:gd name="connsiteY49" fmla="*/ 10000 h 10000"/>
              <a:gd name="connsiteX0" fmla="*/ 2839 w 10000"/>
              <a:gd name="connsiteY0" fmla="*/ 10000 h 10000"/>
              <a:gd name="connsiteX1" fmla="*/ 2839 w 10000"/>
              <a:gd name="connsiteY1" fmla="*/ 10000 h 10000"/>
              <a:gd name="connsiteX2" fmla="*/ 2589 w 10000"/>
              <a:gd name="connsiteY2" fmla="*/ 9963 h 10000"/>
              <a:gd name="connsiteX3" fmla="*/ 2375 w 10000"/>
              <a:gd name="connsiteY3" fmla="*/ 9926 h 10000"/>
              <a:gd name="connsiteX4" fmla="*/ 2143 w 10000"/>
              <a:gd name="connsiteY4" fmla="*/ 9816 h 10000"/>
              <a:gd name="connsiteX5" fmla="*/ 1946 w 10000"/>
              <a:gd name="connsiteY5" fmla="*/ 9669 h 10000"/>
              <a:gd name="connsiteX6" fmla="*/ 1750 w 10000"/>
              <a:gd name="connsiteY6" fmla="*/ 9522 h 10000"/>
              <a:gd name="connsiteX7" fmla="*/ 1589 w 10000"/>
              <a:gd name="connsiteY7" fmla="*/ 9338 h 10000"/>
              <a:gd name="connsiteX8" fmla="*/ 1464 w 10000"/>
              <a:gd name="connsiteY8" fmla="*/ 9136 h 10000"/>
              <a:gd name="connsiteX9" fmla="*/ 1357 w 10000"/>
              <a:gd name="connsiteY9" fmla="*/ 8915 h 10000"/>
              <a:gd name="connsiteX10" fmla="*/ 36 w 10000"/>
              <a:gd name="connsiteY10" fmla="*/ 4688 h 10000"/>
              <a:gd name="connsiteX11" fmla="*/ 36 w 10000"/>
              <a:gd name="connsiteY11" fmla="*/ 4688 h 10000"/>
              <a:gd name="connsiteX12" fmla="*/ 0 w 10000"/>
              <a:gd name="connsiteY12" fmla="*/ 4430 h 10000"/>
              <a:gd name="connsiteX13" fmla="*/ 0 w 10000"/>
              <a:gd name="connsiteY13" fmla="*/ 4191 h 10000"/>
              <a:gd name="connsiteX14" fmla="*/ 18 w 10000"/>
              <a:gd name="connsiteY14" fmla="*/ 3952 h 10000"/>
              <a:gd name="connsiteX15" fmla="*/ 71 w 10000"/>
              <a:gd name="connsiteY15" fmla="*/ 3695 h 10000"/>
              <a:gd name="connsiteX16" fmla="*/ 161 w 10000"/>
              <a:gd name="connsiteY16" fmla="*/ 3456 h 10000"/>
              <a:gd name="connsiteX17" fmla="*/ 286 w 10000"/>
              <a:gd name="connsiteY17" fmla="*/ 3254 h 10000"/>
              <a:gd name="connsiteX18" fmla="*/ 429 w 10000"/>
              <a:gd name="connsiteY18" fmla="*/ 3051 h 10000"/>
              <a:gd name="connsiteX19" fmla="*/ 4089 w 10000"/>
              <a:gd name="connsiteY19" fmla="*/ 276 h 10000"/>
              <a:gd name="connsiteX20" fmla="*/ 4286 w 10000"/>
              <a:gd name="connsiteY20" fmla="*/ 165 h 10000"/>
              <a:gd name="connsiteX21" fmla="*/ 4500 w 10000"/>
              <a:gd name="connsiteY21" fmla="*/ 74 h 10000"/>
              <a:gd name="connsiteX22" fmla="*/ 4750 w 10000"/>
              <a:gd name="connsiteY22" fmla="*/ 18 h 10000"/>
              <a:gd name="connsiteX23" fmla="*/ 5000 w 10000"/>
              <a:gd name="connsiteY23" fmla="*/ 0 h 10000"/>
              <a:gd name="connsiteX24" fmla="*/ 5250 w 10000"/>
              <a:gd name="connsiteY24" fmla="*/ 18 h 10000"/>
              <a:gd name="connsiteX25" fmla="*/ 5464 w 10000"/>
              <a:gd name="connsiteY25" fmla="*/ 74 h 10000"/>
              <a:gd name="connsiteX26" fmla="*/ 5679 w 10000"/>
              <a:gd name="connsiteY26" fmla="*/ 165 h 10000"/>
              <a:gd name="connsiteX27" fmla="*/ 5875 w 10000"/>
              <a:gd name="connsiteY27" fmla="*/ 276 h 10000"/>
              <a:gd name="connsiteX28" fmla="*/ 9393 w 10000"/>
              <a:gd name="connsiteY28" fmla="*/ 2904 h 10000"/>
              <a:gd name="connsiteX29" fmla="*/ 9393 w 10000"/>
              <a:gd name="connsiteY29" fmla="*/ 2904 h 10000"/>
              <a:gd name="connsiteX30" fmla="*/ 9554 w 10000"/>
              <a:gd name="connsiteY30" fmla="*/ 3051 h 10000"/>
              <a:gd name="connsiteX31" fmla="*/ 9714 w 10000"/>
              <a:gd name="connsiteY31" fmla="*/ 3254 h 10000"/>
              <a:gd name="connsiteX32" fmla="*/ 9839 w 10000"/>
              <a:gd name="connsiteY32" fmla="*/ 3456 h 10000"/>
              <a:gd name="connsiteX33" fmla="*/ 9929 w 10000"/>
              <a:gd name="connsiteY33" fmla="*/ 3695 h 10000"/>
              <a:gd name="connsiteX34" fmla="*/ 9982 w 10000"/>
              <a:gd name="connsiteY34" fmla="*/ 3952 h 10000"/>
              <a:gd name="connsiteX35" fmla="*/ 10000 w 10000"/>
              <a:gd name="connsiteY35" fmla="*/ 4191 h 10000"/>
              <a:gd name="connsiteX36" fmla="*/ 10000 w 10000"/>
              <a:gd name="connsiteY36" fmla="*/ 4430 h 10000"/>
              <a:gd name="connsiteX37" fmla="*/ 9929 w 10000"/>
              <a:gd name="connsiteY37" fmla="*/ 4688 h 10000"/>
              <a:gd name="connsiteX38" fmla="*/ 8607 w 10000"/>
              <a:gd name="connsiteY38" fmla="*/ 8915 h 10000"/>
              <a:gd name="connsiteX39" fmla="*/ 8607 w 10000"/>
              <a:gd name="connsiteY39" fmla="*/ 8915 h 10000"/>
              <a:gd name="connsiteX40" fmla="*/ 8500 w 10000"/>
              <a:gd name="connsiteY40" fmla="*/ 9136 h 10000"/>
              <a:gd name="connsiteX41" fmla="*/ 8375 w 10000"/>
              <a:gd name="connsiteY41" fmla="*/ 9338 h 10000"/>
              <a:gd name="connsiteX42" fmla="*/ 8214 w 10000"/>
              <a:gd name="connsiteY42" fmla="*/ 9522 h 10000"/>
              <a:gd name="connsiteX43" fmla="*/ 8036 w 10000"/>
              <a:gd name="connsiteY43" fmla="*/ 9669 h 10000"/>
              <a:gd name="connsiteX44" fmla="*/ 7821 w 10000"/>
              <a:gd name="connsiteY44" fmla="*/ 9816 h 10000"/>
              <a:gd name="connsiteX45" fmla="*/ 7607 w 10000"/>
              <a:gd name="connsiteY45" fmla="*/ 9926 h 10000"/>
              <a:gd name="connsiteX46" fmla="*/ 7375 w 10000"/>
              <a:gd name="connsiteY46" fmla="*/ 9963 h 10000"/>
              <a:gd name="connsiteX47" fmla="*/ 7161 w 10000"/>
              <a:gd name="connsiteY47" fmla="*/ 10000 h 10000"/>
              <a:gd name="connsiteX48" fmla="*/ 2839 w 10000"/>
              <a:gd name="connsiteY48" fmla="*/ 10000 h 10000"/>
              <a:gd name="connsiteX0" fmla="*/ 2839 w 10000"/>
              <a:gd name="connsiteY0" fmla="*/ 10000 h 10000"/>
              <a:gd name="connsiteX1" fmla="*/ 2839 w 10000"/>
              <a:gd name="connsiteY1" fmla="*/ 10000 h 10000"/>
              <a:gd name="connsiteX2" fmla="*/ 2589 w 10000"/>
              <a:gd name="connsiteY2" fmla="*/ 9963 h 10000"/>
              <a:gd name="connsiteX3" fmla="*/ 2375 w 10000"/>
              <a:gd name="connsiteY3" fmla="*/ 9926 h 10000"/>
              <a:gd name="connsiteX4" fmla="*/ 2143 w 10000"/>
              <a:gd name="connsiteY4" fmla="*/ 9816 h 10000"/>
              <a:gd name="connsiteX5" fmla="*/ 1946 w 10000"/>
              <a:gd name="connsiteY5" fmla="*/ 9669 h 10000"/>
              <a:gd name="connsiteX6" fmla="*/ 1750 w 10000"/>
              <a:gd name="connsiteY6" fmla="*/ 9522 h 10000"/>
              <a:gd name="connsiteX7" fmla="*/ 1589 w 10000"/>
              <a:gd name="connsiteY7" fmla="*/ 9338 h 10000"/>
              <a:gd name="connsiteX8" fmla="*/ 1464 w 10000"/>
              <a:gd name="connsiteY8" fmla="*/ 9136 h 10000"/>
              <a:gd name="connsiteX9" fmla="*/ 1357 w 10000"/>
              <a:gd name="connsiteY9" fmla="*/ 8915 h 10000"/>
              <a:gd name="connsiteX10" fmla="*/ 36 w 10000"/>
              <a:gd name="connsiteY10" fmla="*/ 4688 h 10000"/>
              <a:gd name="connsiteX11" fmla="*/ 36 w 10000"/>
              <a:gd name="connsiteY11" fmla="*/ 4688 h 10000"/>
              <a:gd name="connsiteX12" fmla="*/ 0 w 10000"/>
              <a:gd name="connsiteY12" fmla="*/ 4430 h 10000"/>
              <a:gd name="connsiteX13" fmla="*/ 0 w 10000"/>
              <a:gd name="connsiteY13" fmla="*/ 4191 h 10000"/>
              <a:gd name="connsiteX14" fmla="*/ 18 w 10000"/>
              <a:gd name="connsiteY14" fmla="*/ 3952 h 10000"/>
              <a:gd name="connsiteX15" fmla="*/ 71 w 10000"/>
              <a:gd name="connsiteY15" fmla="*/ 3695 h 10000"/>
              <a:gd name="connsiteX16" fmla="*/ 161 w 10000"/>
              <a:gd name="connsiteY16" fmla="*/ 3456 h 10000"/>
              <a:gd name="connsiteX17" fmla="*/ 286 w 10000"/>
              <a:gd name="connsiteY17" fmla="*/ 3254 h 10000"/>
              <a:gd name="connsiteX18" fmla="*/ 429 w 10000"/>
              <a:gd name="connsiteY18" fmla="*/ 3051 h 10000"/>
              <a:gd name="connsiteX19" fmla="*/ 4089 w 10000"/>
              <a:gd name="connsiteY19" fmla="*/ 276 h 10000"/>
              <a:gd name="connsiteX20" fmla="*/ 4286 w 10000"/>
              <a:gd name="connsiteY20" fmla="*/ 165 h 10000"/>
              <a:gd name="connsiteX21" fmla="*/ 4500 w 10000"/>
              <a:gd name="connsiteY21" fmla="*/ 74 h 10000"/>
              <a:gd name="connsiteX22" fmla="*/ 4750 w 10000"/>
              <a:gd name="connsiteY22" fmla="*/ 18 h 10000"/>
              <a:gd name="connsiteX23" fmla="*/ 5000 w 10000"/>
              <a:gd name="connsiteY23" fmla="*/ 0 h 10000"/>
              <a:gd name="connsiteX24" fmla="*/ 5250 w 10000"/>
              <a:gd name="connsiteY24" fmla="*/ 18 h 10000"/>
              <a:gd name="connsiteX25" fmla="*/ 5464 w 10000"/>
              <a:gd name="connsiteY25" fmla="*/ 74 h 10000"/>
              <a:gd name="connsiteX26" fmla="*/ 5679 w 10000"/>
              <a:gd name="connsiteY26" fmla="*/ 165 h 10000"/>
              <a:gd name="connsiteX27" fmla="*/ 9393 w 10000"/>
              <a:gd name="connsiteY27" fmla="*/ 2904 h 10000"/>
              <a:gd name="connsiteX28" fmla="*/ 9393 w 10000"/>
              <a:gd name="connsiteY28" fmla="*/ 2904 h 10000"/>
              <a:gd name="connsiteX29" fmla="*/ 9554 w 10000"/>
              <a:gd name="connsiteY29" fmla="*/ 3051 h 10000"/>
              <a:gd name="connsiteX30" fmla="*/ 9714 w 10000"/>
              <a:gd name="connsiteY30" fmla="*/ 3254 h 10000"/>
              <a:gd name="connsiteX31" fmla="*/ 9839 w 10000"/>
              <a:gd name="connsiteY31" fmla="*/ 3456 h 10000"/>
              <a:gd name="connsiteX32" fmla="*/ 9929 w 10000"/>
              <a:gd name="connsiteY32" fmla="*/ 3695 h 10000"/>
              <a:gd name="connsiteX33" fmla="*/ 9982 w 10000"/>
              <a:gd name="connsiteY33" fmla="*/ 3952 h 10000"/>
              <a:gd name="connsiteX34" fmla="*/ 10000 w 10000"/>
              <a:gd name="connsiteY34" fmla="*/ 4191 h 10000"/>
              <a:gd name="connsiteX35" fmla="*/ 10000 w 10000"/>
              <a:gd name="connsiteY35" fmla="*/ 4430 h 10000"/>
              <a:gd name="connsiteX36" fmla="*/ 9929 w 10000"/>
              <a:gd name="connsiteY36" fmla="*/ 4688 h 10000"/>
              <a:gd name="connsiteX37" fmla="*/ 8607 w 10000"/>
              <a:gd name="connsiteY37" fmla="*/ 8915 h 10000"/>
              <a:gd name="connsiteX38" fmla="*/ 8607 w 10000"/>
              <a:gd name="connsiteY38" fmla="*/ 8915 h 10000"/>
              <a:gd name="connsiteX39" fmla="*/ 8500 w 10000"/>
              <a:gd name="connsiteY39" fmla="*/ 9136 h 10000"/>
              <a:gd name="connsiteX40" fmla="*/ 8375 w 10000"/>
              <a:gd name="connsiteY40" fmla="*/ 9338 h 10000"/>
              <a:gd name="connsiteX41" fmla="*/ 8214 w 10000"/>
              <a:gd name="connsiteY41" fmla="*/ 9522 h 10000"/>
              <a:gd name="connsiteX42" fmla="*/ 8036 w 10000"/>
              <a:gd name="connsiteY42" fmla="*/ 9669 h 10000"/>
              <a:gd name="connsiteX43" fmla="*/ 7821 w 10000"/>
              <a:gd name="connsiteY43" fmla="*/ 9816 h 10000"/>
              <a:gd name="connsiteX44" fmla="*/ 7607 w 10000"/>
              <a:gd name="connsiteY44" fmla="*/ 9926 h 10000"/>
              <a:gd name="connsiteX45" fmla="*/ 7375 w 10000"/>
              <a:gd name="connsiteY45" fmla="*/ 9963 h 10000"/>
              <a:gd name="connsiteX46" fmla="*/ 7161 w 10000"/>
              <a:gd name="connsiteY46" fmla="*/ 10000 h 10000"/>
              <a:gd name="connsiteX47" fmla="*/ 2839 w 10000"/>
              <a:gd name="connsiteY47" fmla="*/ 10000 h 10000"/>
              <a:gd name="connsiteX0" fmla="*/ 2839 w 10000"/>
              <a:gd name="connsiteY0" fmla="*/ 10000 h 10000"/>
              <a:gd name="connsiteX1" fmla="*/ 2839 w 10000"/>
              <a:gd name="connsiteY1" fmla="*/ 10000 h 10000"/>
              <a:gd name="connsiteX2" fmla="*/ 2589 w 10000"/>
              <a:gd name="connsiteY2" fmla="*/ 9963 h 10000"/>
              <a:gd name="connsiteX3" fmla="*/ 2375 w 10000"/>
              <a:gd name="connsiteY3" fmla="*/ 9926 h 10000"/>
              <a:gd name="connsiteX4" fmla="*/ 2143 w 10000"/>
              <a:gd name="connsiteY4" fmla="*/ 9816 h 10000"/>
              <a:gd name="connsiteX5" fmla="*/ 1946 w 10000"/>
              <a:gd name="connsiteY5" fmla="*/ 9669 h 10000"/>
              <a:gd name="connsiteX6" fmla="*/ 1750 w 10000"/>
              <a:gd name="connsiteY6" fmla="*/ 9522 h 10000"/>
              <a:gd name="connsiteX7" fmla="*/ 1589 w 10000"/>
              <a:gd name="connsiteY7" fmla="*/ 9338 h 10000"/>
              <a:gd name="connsiteX8" fmla="*/ 1464 w 10000"/>
              <a:gd name="connsiteY8" fmla="*/ 9136 h 10000"/>
              <a:gd name="connsiteX9" fmla="*/ 1357 w 10000"/>
              <a:gd name="connsiteY9" fmla="*/ 8915 h 10000"/>
              <a:gd name="connsiteX10" fmla="*/ 36 w 10000"/>
              <a:gd name="connsiteY10" fmla="*/ 4688 h 10000"/>
              <a:gd name="connsiteX11" fmla="*/ 36 w 10000"/>
              <a:gd name="connsiteY11" fmla="*/ 4688 h 10000"/>
              <a:gd name="connsiteX12" fmla="*/ 0 w 10000"/>
              <a:gd name="connsiteY12" fmla="*/ 4430 h 10000"/>
              <a:gd name="connsiteX13" fmla="*/ 0 w 10000"/>
              <a:gd name="connsiteY13" fmla="*/ 4191 h 10000"/>
              <a:gd name="connsiteX14" fmla="*/ 18 w 10000"/>
              <a:gd name="connsiteY14" fmla="*/ 3952 h 10000"/>
              <a:gd name="connsiteX15" fmla="*/ 71 w 10000"/>
              <a:gd name="connsiteY15" fmla="*/ 3695 h 10000"/>
              <a:gd name="connsiteX16" fmla="*/ 161 w 10000"/>
              <a:gd name="connsiteY16" fmla="*/ 3456 h 10000"/>
              <a:gd name="connsiteX17" fmla="*/ 286 w 10000"/>
              <a:gd name="connsiteY17" fmla="*/ 3254 h 10000"/>
              <a:gd name="connsiteX18" fmla="*/ 429 w 10000"/>
              <a:gd name="connsiteY18" fmla="*/ 3051 h 10000"/>
              <a:gd name="connsiteX19" fmla="*/ 4089 w 10000"/>
              <a:gd name="connsiteY19" fmla="*/ 276 h 10000"/>
              <a:gd name="connsiteX20" fmla="*/ 4286 w 10000"/>
              <a:gd name="connsiteY20" fmla="*/ 165 h 10000"/>
              <a:gd name="connsiteX21" fmla="*/ 4500 w 10000"/>
              <a:gd name="connsiteY21" fmla="*/ 74 h 10000"/>
              <a:gd name="connsiteX22" fmla="*/ 4750 w 10000"/>
              <a:gd name="connsiteY22" fmla="*/ 18 h 10000"/>
              <a:gd name="connsiteX23" fmla="*/ 5000 w 10000"/>
              <a:gd name="connsiteY23" fmla="*/ 0 h 10000"/>
              <a:gd name="connsiteX24" fmla="*/ 5250 w 10000"/>
              <a:gd name="connsiteY24" fmla="*/ 18 h 10000"/>
              <a:gd name="connsiteX25" fmla="*/ 5464 w 10000"/>
              <a:gd name="connsiteY25" fmla="*/ 74 h 10000"/>
              <a:gd name="connsiteX26" fmla="*/ 5679 w 10000"/>
              <a:gd name="connsiteY26" fmla="*/ 165 h 10000"/>
              <a:gd name="connsiteX27" fmla="*/ 9393 w 10000"/>
              <a:gd name="connsiteY27" fmla="*/ 2904 h 10000"/>
              <a:gd name="connsiteX28" fmla="*/ 9554 w 10000"/>
              <a:gd name="connsiteY28" fmla="*/ 3051 h 10000"/>
              <a:gd name="connsiteX29" fmla="*/ 9714 w 10000"/>
              <a:gd name="connsiteY29" fmla="*/ 3254 h 10000"/>
              <a:gd name="connsiteX30" fmla="*/ 9839 w 10000"/>
              <a:gd name="connsiteY30" fmla="*/ 3456 h 10000"/>
              <a:gd name="connsiteX31" fmla="*/ 9929 w 10000"/>
              <a:gd name="connsiteY31" fmla="*/ 3695 h 10000"/>
              <a:gd name="connsiteX32" fmla="*/ 9982 w 10000"/>
              <a:gd name="connsiteY32" fmla="*/ 3952 h 10000"/>
              <a:gd name="connsiteX33" fmla="*/ 10000 w 10000"/>
              <a:gd name="connsiteY33" fmla="*/ 4191 h 10000"/>
              <a:gd name="connsiteX34" fmla="*/ 10000 w 10000"/>
              <a:gd name="connsiteY34" fmla="*/ 4430 h 10000"/>
              <a:gd name="connsiteX35" fmla="*/ 9929 w 10000"/>
              <a:gd name="connsiteY35" fmla="*/ 4688 h 10000"/>
              <a:gd name="connsiteX36" fmla="*/ 8607 w 10000"/>
              <a:gd name="connsiteY36" fmla="*/ 8915 h 10000"/>
              <a:gd name="connsiteX37" fmla="*/ 8607 w 10000"/>
              <a:gd name="connsiteY37" fmla="*/ 8915 h 10000"/>
              <a:gd name="connsiteX38" fmla="*/ 8500 w 10000"/>
              <a:gd name="connsiteY38" fmla="*/ 9136 h 10000"/>
              <a:gd name="connsiteX39" fmla="*/ 8375 w 10000"/>
              <a:gd name="connsiteY39" fmla="*/ 9338 h 10000"/>
              <a:gd name="connsiteX40" fmla="*/ 8214 w 10000"/>
              <a:gd name="connsiteY40" fmla="*/ 9522 h 10000"/>
              <a:gd name="connsiteX41" fmla="*/ 8036 w 10000"/>
              <a:gd name="connsiteY41" fmla="*/ 9669 h 10000"/>
              <a:gd name="connsiteX42" fmla="*/ 7821 w 10000"/>
              <a:gd name="connsiteY42" fmla="*/ 9816 h 10000"/>
              <a:gd name="connsiteX43" fmla="*/ 7607 w 10000"/>
              <a:gd name="connsiteY43" fmla="*/ 9926 h 10000"/>
              <a:gd name="connsiteX44" fmla="*/ 7375 w 10000"/>
              <a:gd name="connsiteY44" fmla="*/ 9963 h 10000"/>
              <a:gd name="connsiteX45" fmla="*/ 7161 w 10000"/>
              <a:gd name="connsiteY45" fmla="*/ 10000 h 10000"/>
              <a:gd name="connsiteX46" fmla="*/ 2839 w 10000"/>
              <a:gd name="connsiteY46" fmla="*/ 10000 h 10000"/>
              <a:gd name="connsiteX0" fmla="*/ 2839 w 10000"/>
              <a:gd name="connsiteY0" fmla="*/ 10000 h 10000"/>
              <a:gd name="connsiteX1" fmla="*/ 2839 w 10000"/>
              <a:gd name="connsiteY1" fmla="*/ 10000 h 10000"/>
              <a:gd name="connsiteX2" fmla="*/ 2589 w 10000"/>
              <a:gd name="connsiteY2" fmla="*/ 9963 h 10000"/>
              <a:gd name="connsiteX3" fmla="*/ 2375 w 10000"/>
              <a:gd name="connsiteY3" fmla="*/ 9926 h 10000"/>
              <a:gd name="connsiteX4" fmla="*/ 2143 w 10000"/>
              <a:gd name="connsiteY4" fmla="*/ 9816 h 10000"/>
              <a:gd name="connsiteX5" fmla="*/ 1946 w 10000"/>
              <a:gd name="connsiteY5" fmla="*/ 9669 h 10000"/>
              <a:gd name="connsiteX6" fmla="*/ 1750 w 10000"/>
              <a:gd name="connsiteY6" fmla="*/ 9522 h 10000"/>
              <a:gd name="connsiteX7" fmla="*/ 1589 w 10000"/>
              <a:gd name="connsiteY7" fmla="*/ 9338 h 10000"/>
              <a:gd name="connsiteX8" fmla="*/ 1464 w 10000"/>
              <a:gd name="connsiteY8" fmla="*/ 9136 h 10000"/>
              <a:gd name="connsiteX9" fmla="*/ 1357 w 10000"/>
              <a:gd name="connsiteY9" fmla="*/ 8915 h 10000"/>
              <a:gd name="connsiteX10" fmla="*/ 36 w 10000"/>
              <a:gd name="connsiteY10" fmla="*/ 4688 h 10000"/>
              <a:gd name="connsiteX11" fmla="*/ 36 w 10000"/>
              <a:gd name="connsiteY11" fmla="*/ 4688 h 10000"/>
              <a:gd name="connsiteX12" fmla="*/ 0 w 10000"/>
              <a:gd name="connsiteY12" fmla="*/ 4430 h 10000"/>
              <a:gd name="connsiteX13" fmla="*/ 0 w 10000"/>
              <a:gd name="connsiteY13" fmla="*/ 4191 h 10000"/>
              <a:gd name="connsiteX14" fmla="*/ 18 w 10000"/>
              <a:gd name="connsiteY14" fmla="*/ 3952 h 10000"/>
              <a:gd name="connsiteX15" fmla="*/ 71 w 10000"/>
              <a:gd name="connsiteY15" fmla="*/ 3695 h 10000"/>
              <a:gd name="connsiteX16" fmla="*/ 161 w 10000"/>
              <a:gd name="connsiteY16" fmla="*/ 3456 h 10000"/>
              <a:gd name="connsiteX17" fmla="*/ 286 w 10000"/>
              <a:gd name="connsiteY17" fmla="*/ 3254 h 10000"/>
              <a:gd name="connsiteX18" fmla="*/ 429 w 10000"/>
              <a:gd name="connsiteY18" fmla="*/ 3051 h 10000"/>
              <a:gd name="connsiteX19" fmla="*/ 4089 w 10000"/>
              <a:gd name="connsiteY19" fmla="*/ 276 h 10000"/>
              <a:gd name="connsiteX20" fmla="*/ 4286 w 10000"/>
              <a:gd name="connsiteY20" fmla="*/ 165 h 10000"/>
              <a:gd name="connsiteX21" fmla="*/ 4500 w 10000"/>
              <a:gd name="connsiteY21" fmla="*/ 74 h 10000"/>
              <a:gd name="connsiteX22" fmla="*/ 4750 w 10000"/>
              <a:gd name="connsiteY22" fmla="*/ 18 h 10000"/>
              <a:gd name="connsiteX23" fmla="*/ 5000 w 10000"/>
              <a:gd name="connsiteY23" fmla="*/ 0 h 10000"/>
              <a:gd name="connsiteX24" fmla="*/ 5250 w 10000"/>
              <a:gd name="connsiteY24" fmla="*/ 18 h 10000"/>
              <a:gd name="connsiteX25" fmla="*/ 5464 w 10000"/>
              <a:gd name="connsiteY25" fmla="*/ 74 h 10000"/>
              <a:gd name="connsiteX26" fmla="*/ 5679 w 10000"/>
              <a:gd name="connsiteY26" fmla="*/ 165 h 10000"/>
              <a:gd name="connsiteX27" fmla="*/ 9393 w 10000"/>
              <a:gd name="connsiteY27" fmla="*/ 2904 h 10000"/>
              <a:gd name="connsiteX28" fmla="*/ 9554 w 10000"/>
              <a:gd name="connsiteY28" fmla="*/ 3051 h 10000"/>
              <a:gd name="connsiteX29" fmla="*/ 9714 w 10000"/>
              <a:gd name="connsiteY29" fmla="*/ 3254 h 10000"/>
              <a:gd name="connsiteX30" fmla="*/ 9839 w 10000"/>
              <a:gd name="connsiteY30" fmla="*/ 3456 h 10000"/>
              <a:gd name="connsiteX31" fmla="*/ 9929 w 10000"/>
              <a:gd name="connsiteY31" fmla="*/ 3695 h 10000"/>
              <a:gd name="connsiteX32" fmla="*/ 9982 w 10000"/>
              <a:gd name="connsiteY32" fmla="*/ 3952 h 10000"/>
              <a:gd name="connsiteX33" fmla="*/ 10000 w 10000"/>
              <a:gd name="connsiteY33" fmla="*/ 4191 h 10000"/>
              <a:gd name="connsiteX34" fmla="*/ 10000 w 10000"/>
              <a:gd name="connsiteY34" fmla="*/ 4430 h 10000"/>
              <a:gd name="connsiteX35" fmla="*/ 8607 w 10000"/>
              <a:gd name="connsiteY35" fmla="*/ 8915 h 10000"/>
              <a:gd name="connsiteX36" fmla="*/ 8607 w 10000"/>
              <a:gd name="connsiteY36" fmla="*/ 8915 h 10000"/>
              <a:gd name="connsiteX37" fmla="*/ 8500 w 10000"/>
              <a:gd name="connsiteY37" fmla="*/ 9136 h 10000"/>
              <a:gd name="connsiteX38" fmla="*/ 8375 w 10000"/>
              <a:gd name="connsiteY38" fmla="*/ 9338 h 10000"/>
              <a:gd name="connsiteX39" fmla="*/ 8214 w 10000"/>
              <a:gd name="connsiteY39" fmla="*/ 9522 h 10000"/>
              <a:gd name="connsiteX40" fmla="*/ 8036 w 10000"/>
              <a:gd name="connsiteY40" fmla="*/ 9669 h 10000"/>
              <a:gd name="connsiteX41" fmla="*/ 7821 w 10000"/>
              <a:gd name="connsiteY41" fmla="*/ 9816 h 10000"/>
              <a:gd name="connsiteX42" fmla="*/ 7607 w 10000"/>
              <a:gd name="connsiteY42" fmla="*/ 9926 h 10000"/>
              <a:gd name="connsiteX43" fmla="*/ 7375 w 10000"/>
              <a:gd name="connsiteY43" fmla="*/ 9963 h 10000"/>
              <a:gd name="connsiteX44" fmla="*/ 7161 w 10000"/>
              <a:gd name="connsiteY44" fmla="*/ 10000 h 10000"/>
              <a:gd name="connsiteX45" fmla="*/ 2839 w 10000"/>
              <a:gd name="connsiteY45" fmla="*/ 10000 h 10000"/>
              <a:gd name="connsiteX0" fmla="*/ 2839 w 10000"/>
              <a:gd name="connsiteY0" fmla="*/ 10000 h 10000"/>
              <a:gd name="connsiteX1" fmla="*/ 2839 w 10000"/>
              <a:gd name="connsiteY1" fmla="*/ 10000 h 10000"/>
              <a:gd name="connsiteX2" fmla="*/ 2589 w 10000"/>
              <a:gd name="connsiteY2" fmla="*/ 9963 h 10000"/>
              <a:gd name="connsiteX3" fmla="*/ 2375 w 10000"/>
              <a:gd name="connsiteY3" fmla="*/ 9926 h 10000"/>
              <a:gd name="connsiteX4" fmla="*/ 2143 w 10000"/>
              <a:gd name="connsiteY4" fmla="*/ 9816 h 10000"/>
              <a:gd name="connsiteX5" fmla="*/ 1946 w 10000"/>
              <a:gd name="connsiteY5" fmla="*/ 9669 h 10000"/>
              <a:gd name="connsiteX6" fmla="*/ 1750 w 10000"/>
              <a:gd name="connsiteY6" fmla="*/ 9522 h 10000"/>
              <a:gd name="connsiteX7" fmla="*/ 1589 w 10000"/>
              <a:gd name="connsiteY7" fmla="*/ 9338 h 10000"/>
              <a:gd name="connsiteX8" fmla="*/ 1464 w 10000"/>
              <a:gd name="connsiteY8" fmla="*/ 9136 h 10000"/>
              <a:gd name="connsiteX9" fmla="*/ 1357 w 10000"/>
              <a:gd name="connsiteY9" fmla="*/ 8915 h 10000"/>
              <a:gd name="connsiteX10" fmla="*/ 36 w 10000"/>
              <a:gd name="connsiteY10" fmla="*/ 4688 h 10000"/>
              <a:gd name="connsiteX11" fmla="*/ 36 w 10000"/>
              <a:gd name="connsiteY11" fmla="*/ 4688 h 10000"/>
              <a:gd name="connsiteX12" fmla="*/ 0 w 10000"/>
              <a:gd name="connsiteY12" fmla="*/ 4430 h 10000"/>
              <a:gd name="connsiteX13" fmla="*/ 0 w 10000"/>
              <a:gd name="connsiteY13" fmla="*/ 4191 h 10000"/>
              <a:gd name="connsiteX14" fmla="*/ 18 w 10000"/>
              <a:gd name="connsiteY14" fmla="*/ 3952 h 10000"/>
              <a:gd name="connsiteX15" fmla="*/ 71 w 10000"/>
              <a:gd name="connsiteY15" fmla="*/ 3695 h 10000"/>
              <a:gd name="connsiteX16" fmla="*/ 161 w 10000"/>
              <a:gd name="connsiteY16" fmla="*/ 3456 h 10000"/>
              <a:gd name="connsiteX17" fmla="*/ 286 w 10000"/>
              <a:gd name="connsiteY17" fmla="*/ 3254 h 10000"/>
              <a:gd name="connsiteX18" fmla="*/ 429 w 10000"/>
              <a:gd name="connsiteY18" fmla="*/ 3051 h 10000"/>
              <a:gd name="connsiteX19" fmla="*/ 4089 w 10000"/>
              <a:gd name="connsiteY19" fmla="*/ 276 h 10000"/>
              <a:gd name="connsiteX20" fmla="*/ 4286 w 10000"/>
              <a:gd name="connsiteY20" fmla="*/ 165 h 10000"/>
              <a:gd name="connsiteX21" fmla="*/ 4500 w 10000"/>
              <a:gd name="connsiteY21" fmla="*/ 74 h 10000"/>
              <a:gd name="connsiteX22" fmla="*/ 4750 w 10000"/>
              <a:gd name="connsiteY22" fmla="*/ 18 h 10000"/>
              <a:gd name="connsiteX23" fmla="*/ 5000 w 10000"/>
              <a:gd name="connsiteY23" fmla="*/ 0 h 10000"/>
              <a:gd name="connsiteX24" fmla="*/ 5250 w 10000"/>
              <a:gd name="connsiteY24" fmla="*/ 18 h 10000"/>
              <a:gd name="connsiteX25" fmla="*/ 5464 w 10000"/>
              <a:gd name="connsiteY25" fmla="*/ 74 h 10000"/>
              <a:gd name="connsiteX26" fmla="*/ 5679 w 10000"/>
              <a:gd name="connsiteY26" fmla="*/ 165 h 10000"/>
              <a:gd name="connsiteX27" fmla="*/ 9393 w 10000"/>
              <a:gd name="connsiteY27" fmla="*/ 2904 h 10000"/>
              <a:gd name="connsiteX28" fmla="*/ 9554 w 10000"/>
              <a:gd name="connsiteY28" fmla="*/ 3051 h 10000"/>
              <a:gd name="connsiteX29" fmla="*/ 9714 w 10000"/>
              <a:gd name="connsiteY29" fmla="*/ 3254 h 10000"/>
              <a:gd name="connsiteX30" fmla="*/ 9839 w 10000"/>
              <a:gd name="connsiteY30" fmla="*/ 3456 h 10000"/>
              <a:gd name="connsiteX31" fmla="*/ 9929 w 10000"/>
              <a:gd name="connsiteY31" fmla="*/ 3695 h 10000"/>
              <a:gd name="connsiteX32" fmla="*/ 9982 w 10000"/>
              <a:gd name="connsiteY32" fmla="*/ 3952 h 10000"/>
              <a:gd name="connsiteX33" fmla="*/ 10000 w 10000"/>
              <a:gd name="connsiteY33" fmla="*/ 4191 h 10000"/>
              <a:gd name="connsiteX34" fmla="*/ 10000 w 10000"/>
              <a:gd name="connsiteY34" fmla="*/ 4430 h 10000"/>
              <a:gd name="connsiteX35" fmla="*/ 8607 w 10000"/>
              <a:gd name="connsiteY35" fmla="*/ 8915 h 10000"/>
              <a:gd name="connsiteX36" fmla="*/ 8500 w 10000"/>
              <a:gd name="connsiteY36" fmla="*/ 9136 h 10000"/>
              <a:gd name="connsiteX37" fmla="*/ 8375 w 10000"/>
              <a:gd name="connsiteY37" fmla="*/ 9338 h 10000"/>
              <a:gd name="connsiteX38" fmla="*/ 8214 w 10000"/>
              <a:gd name="connsiteY38" fmla="*/ 9522 h 10000"/>
              <a:gd name="connsiteX39" fmla="*/ 8036 w 10000"/>
              <a:gd name="connsiteY39" fmla="*/ 9669 h 10000"/>
              <a:gd name="connsiteX40" fmla="*/ 7821 w 10000"/>
              <a:gd name="connsiteY40" fmla="*/ 9816 h 10000"/>
              <a:gd name="connsiteX41" fmla="*/ 7607 w 10000"/>
              <a:gd name="connsiteY41" fmla="*/ 9926 h 10000"/>
              <a:gd name="connsiteX42" fmla="*/ 7375 w 10000"/>
              <a:gd name="connsiteY42" fmla="*/ 9963 h 10000"/>
              <a:gd name="connsiteX43" fmla="*/ 7161 w 10000"/>
              <a:gd name="connsiteY43" fmla="*/ 10000 h 10000"/>
              <a:gd name="connsiteX44" fmla="*/ 2839 w 10000"/>
              <a:gd name="connsiteY44" fmla="*/ 10000 h 10000"/>
              <a:gd name="connsiteX0" fmla="*/ 7161 w 10000"/>
              <a:gd name="connsiteY0" fmla="*/ 10000 h 10000"/>
              <a:gd name="connsiteX1" fmla="*/ 2839 w 10000"/>
              <a:gd name="connsiteY1" fmla="*/ 10000 h 10000"/>
              <a:gd name="connsiteX2" fmla="*/ 2589 w 10000"/>
              <a:gd name="connsiteY2" fmla="*/ 9963 h 10000"/>
              <a:gd name="connsiteX3" fmla="*/ 2375 w 10000"/>
              <a:gd name="connsiteY3" fmla="*/ 9926 h 10000"/>
              <a:gd name="connsiteX4" fmla="*/ 2143 w 10000"/>
              <a:gd name="connsiteY4" fmla="*/ 9816 h 10000"/>
              <a:gd name="connsiteX5" fmla="*/ 1946 w 10000"/>
              <a:gd name="connsiteY5" fmla="*/ 9669 h 10000"/>
              <a:gd name="connsiteX6" fmla="*/ 1750 w 10000"/>
              <a:gd name="connsiteY6" fmla="*/ 9522 h 10000"/>
              <a:gd name="connsiteX7" fmla="*/ 1589 w 10000"/>
              <a:gd name="connsiteY7" fmla="*/ 9338 h 10000"/>
              <a:gd name="connsiteX8" fmla="*/ 1464 w 10000"/>
              <a:gd name="connsiteY8" fmla="*/ 9136 h 10000"/>
              <a:gd name="connsiteX9" fmla="*/ 1357 w 10000"/>
              <a:gd name="connsiteY9" fmla="*/ 8915 h 10000"/>
              <a:gd name="connsiteX10" fmla="*/ 36 w 10000"/>
              <a:gd name="connsiteY10" fmla="*/ 4688 h 10000"/>
              <a:gd name="connsiteX11" fmla="*/ 36 w 10000"/>
              <a:gd name="connsiteY11" fmla="*/ 4688 h 10000"/>
              <a:gd name="connsiteX12" fmla="*/ 0 w 10000"/>
              <a:gd name="connsiteY12" fmla="*/ 4430 h 10000"/>
              <a:gd name="connsiteX13" fmla="*/ 0 w 10000"/>
              <a:gd name="connsiteY13" fmla="*/ 4191 h 10000"/>
              <a:gd name="connsiteX14" fmla="*/ 18 w 10000"/>
              <a:gd name="connsiteY14" fmla="*/ 3952 h 10000"/>
              <a:gd name="connsiteX15" fmla="*/ 71 w 10000"/>
              <a:gd name="connsiteY15" fmla="*/ 3695 h 10000"/>
              <a:gd name="connsiteX16" fmla="*/ 161 w 10000"/>
              <a:gd name="connsiteY16" fmla="*/ 3456 h 10000"/>
              <a:gd name="connsiteX17" fmla="*/ 286 w 10000"/>
              <a:gd name="connsiteY17" fmla="*/ 3254 h 10000"/>
              <a:gd name="connsiteX18" fmla="*/ 429 w 10000"/>
              <a:gd name="connsiteY18" fmla="*/ 3051 h 10000"/>
              <a:gd name="connsiteX19" fmla="*/ 4089 w 10000"/>
              <a:gd name="connsiteY19" fmla="*/ 276 h 10000"/>
              <a:gd name="connsiteX20" fmla="*/ 4286 w 10000"/>
              <a:gd name="connsiteY20" fmla="*/ 165 h 10000"/>
              <a:gd name="connsiteX21" fmla="*/ 4500 w 10000"/>
              <a:gd name="connsiteY21" fmla="*/ 74 h 10000"/>
              <a:gd name="connsiteX22" fmla="*/ 4750 w 10000"/>
              <a:gd name="connsiteY22" fmla="*/ 18 h 10000"/>
              <a:gd name="connsiteX23" fmla="*/ 5000 w 10000"/>
              <a:gd name="connsiteY23" fmla="*/ 0 h 10000"/>
              <a:gd name="connsiteX24" fmla="*/ 5250 w 10000"/>
              <a:gd name="connsiteY24" fmla="*/ 18 h 10000"/>
              <a:gd name="connsiteX25" fmla="*/ 5464 w 10000"/>
              <a:gd name="connsiteY25" fmla="*/ 74 h 10000"/>
              <a:gd name="connsiteX26" fmla="*/ 5679 w 10000"/>
              <a:gd name="connsiteY26" fmla="*/ 165 h 10000"/>
              <a:gd name="connsiteX27" fmla="*/ 9393 w 10000"/>
              <a:gd name="connsiteY27" fmla="*/ 2904 h 10000"/>
              <a:gd name="connsiteX28" fmla="*/ 9554 w 10000"/>
              <a:gd name="connsiteY28" fmla="*/ 3051 h 10000"/>
              <a:gd name="connsiteX29" fmla="*/ 9714 w 10000"/>
              <a:gd name="connsiteY29" fmla="*/ 3254 h 10000"/>
              <a:gd name="connsiteX30" fmla="*/ 9839 w 10000"/>
              <a:gd name="connsiteY30" fmla="*/ 3456 h 10000"/>
              <a:gd name="connsiteX31" fmla="*/ 9929 w 10000"/>
              <a:gd name="connsiteY31" fmla="*/ 3695 h 10000"/>
              <a:gd name="connsiteX32" fmla="*/ 9982 w 10000"/>
              <a:gd name="connsiteY32" fmla="*/ 3952 h 10000"/>
              <a:gd name="connsiteX33" fmla="*/ 10000 w 10000"/>
              <a:gd name="connsiteY33" fmla="*/ 4191 h 10000"/>
              <a:gd name="connsiteX34" fmla="*/ 10000 w 10000"/>
              <a:gd name="connsiteY34" fmla="*/ 4430 h 10000"/>
              <a:gd name="connsiteX35" fmla="*/ 8607 w 10000"/>
              <a:gd name="connsiteY35" fmla="*/ 8915 h 10000"/>
              <a:gd name="connsiteX36" fmla="*/ 8500 w 10000"/>
              <a:gd name="connsiteY36" fmla="*/ 9136 h 10000"/>
              <a:gd name="connsiteX37" fmla="*/ 8375 w 10000"/>
              <a:gd name="connsiteY37" fmla="*/ 9338 h 10000"/>
              <a:gd name="connsiteX38" fmla="*/ 8214 w 10000"/>
              <a:gd name="connsiteY38" fmla="*/ 9522 h 10000"/>
              <a:gd name="connsiteX39" fmla="*/ 8036 w 10000"/>
              <a:gd name="connsiteY39" fmla="*/ 9669 h 10000"/>
              <a:gd name="connsiteX40" fmla="*/ 7821 w 10000"/>
              <a:gd name="connsiteY40" fmla="*/ 9816 h 10000"/>
              <a:gd name="connsiteX41" fmla="*/ 7607 w 10000"/>
              <a:gd name="connsiteY41" fmla="*/ 9926 h 10000"/>
              <a:gd name="connsiteX42" fmla="*/ 7375 w 10000"/>
              <a:gd name="connsiteY42" fmla="*/ 9963 h 10000"/>
              <a:gd name="connsiteX43" fmla="*/ 7161 w 10000"/>
              <a:gd name="connsiteY43" fmla="*/ 10000 h 10000"/>
              <a:gd name="connsiteX0" fmla="*/ 7375 w 10000"/>
              <a:gd name="connsiteY0" fmla="*/ 9963 h 10000"/>
              <a:gd name="connsiteX1" fmla="*/ 2839 w 10000"/>
              <a:gd name="connsiteY1" fmla="*/ 10000 h 10000"/>
              <a:gd name="connsiteX2" fmla="*/ 2589 w 10000"/>
              <a:gd name="connsiteY2" fmla="*/ 9963 h 10000"/>
              <a:gd name="connsiteX3" fmla="*/ 2375 w 10000"/>
              <a:gd name="connsiteY3" fmla="*/ 9926 h 10000"/>
              <a:gd name="connsiteX4" fmla="*/ 2143 w 10000"/>
              <a:gd name="connsiteY4" fmla="*/ 9816 h 10000"/>
              <a:gd name="connsiteX5" fmla="*/ 1946 w 10000"/>
              <a:gd name="connsiteY5" fmla="*/ 9669 h 10000"/>
              <a:gd name="connsiteX6" fmla="*/ 1750 w 10000"/>
              <a:gd name="connsiteY6" fmla="*/ 9522 h 10000"/>
              <a:gd name="connsiteX7" fmla="*/ 1589 w 10000"/>
              <a:gd name="connsiteY7" fmla="*/ 9338 h 10000"/>
              <a:gd name="connsiteX8" fmla="*/ 1464 w 10000"/>
              <a:gd name="connsiteY8" fmla="*/ 9136 h 10000"/>
              <a:gd name="connsiteX9" fmla="*/ 1357 w 10000"/>
              <a:gd name="connsiteY9" fmla="*/ 8915 h 10000"/>
              <a:gd name="connsiteX10" fmla="*/ 36 w 10000"/>
              <a:gd name="connsiteY10" fmla="*/ 4688 h 10000"/>
              <a:gd name="connsiteX11" fmla="*/ 36 w 10000"/>
              <a:gd name="connsiteY11" fmla="*/ 4688 h 10000"/>
              <a:gd name="connsiteX12" fmla="*/ 0 w 10000"/>
              <a:gd name="connsiteY12" fmla="*/ 4430 h 10000"/>
              <a:gd name="connsiteX13" fmla="*/ 0 w 10000"/>
              <a:gd name="connsiteY13" fmla="*/ 4191 h 10000"/>
              <a:gd name="connsiteX14" fmla="*/ 18 w 10000"/>
              <a:gd name="connsiteY14" fmla="*/ 3952 h 10000"/>
              <a:gd name="connsiteX15" fmla="*/ 71 w 10000"/>
              <a:gd name="connsiteY15" fmla="*/ 3695 h 10000"/>
              <a:gd name="connsiteX16" fmla="*/ 161 w 10000"/>
              <a:gd name="connsiteY16" fmla="*/ 3456 h 10000"/>
              <a:gd name="connsiteX17" fmla="*/ 286 w 10000"/>
              <a:gd name="connsiteY17" fmla="*/ 3254 h 10000"/>
              <a:gd name="connsiteX18" fmla="*/ 429 w 10000"/>
              <a:gd name="connsiteY18" fmla="*/ 3051 h 10000"/>
              <a:gd name="connsiteX19" fmla="*/ 4089 w 10000"/>
              <a:gd name="connsiteY19" fmla="*/ 276 h 10000"/>
              <a:gd name="connsiteX20" fmla="*/ 4286 w 10000"/>
              <a:gd name="connsiteY20" fmla="*/ 165 h 10000"/>
              <a:gd name="connsiteX21" fmla="*/ 4500 w 10000"/>
              <a:gd name="connsiteY21" fmla="*/ 74 h 10000"/>
              <a:gd name="connsiteX22" fmla="*/ 4750 w 10000"/>
              <a:gd name="connsiteY22" fmla="*/ 18 h 10000"/>
              <a:gd name="connsiteX23" fmla="*/ 5000 w 10000"/>
              <a:gd name="connsiteY23" fmla="*/ 0 h 10000"/>
              <a:gd name="connsiteX24" fmla="*/ 5250 w 10000"/>
              <a:gd name="connsiteY24" fmla="*/ 18 h 10000"/>
              <a:gd name="connsiteX25" fmla="*/ 5464 w 10000"/>
              <a:gd name="connsiteY25" fmla="*/ 74 h 10000"/>
              <a:gd name="connsiteX26" fmla="*/ 5679 w 10000"/>
              <a:gd name="connsiteY26" fmla="*/ 165 h 10000"/>
              <a:gd name="connsiteX27" fmla="*/ 9393 w 10000"/>
              <a:gd name="connsiteY27" fmla="*/ 2904 h 10000"/>
              <a:gd name="connsiteX28" fmla="*/ 9554 w 10000"/>
              <a:gd name="connsiteY28" fmla="*/ 3051 h 10000"/>
              <a:gd name="connsiteX29" fmla="*/ 9714 w 10000"/>
              <a:gd name="connsiteY29" fmla="*/ 3254 h 10000"/>
              <a:gd name="connsiteX30" fmla="*/ 9839 w 10000"/>
              <a:gd name="connsiteY30" fmla="*/ 3456 h 10000"/>
              <a:gd name="connsiteX31" fmla="*/ 9929 w 10000"/>
              <a:gd name="connsiteY31" fmla="*/ 3695 h 10000"/>
              <a:gd name="connsiteX32" fmla="*/ 9982 w 10000"/>
              <a:gd name="connsiteY32" fmla="*/ 3952 h 10000"/>
              <a:gd name="connsiteX33" fmla="*/ 10000 w 10000"/>
              <a:gd name="connsiteY33" fmla="*/ 4191 h 10000"/>
              <a:gd name="connsiteX34" fmla="*/ 10000 w 10000"/>
              <a:gd name="connsiteY34" fmla="*/ 4430 h 10000"/>
              <a:gd name="connsiteX35" fmla="*/ 8607 w 10000"/>
              <a:gd name="connsiteY35" fmla="*/ 8915 h 10000"/>
              <a:gd name="connsiteX36" fmla="*/ 8500 w 10000"/>
              <a:gd name="connsiteY36" fmla="*/ 9136 h 10000"/>
              <a:gd name="connsiteX37" fmla="*/ 8375 w 10000"/>
              <a:gd name="connsiteY37" fmla="*/ 9338 h 10000"/>
              <a:gd name="connsiteX38" fmla="*/ 8214 w 10000"/>
              <a:gd name="connsiteY38" fmla="*/ 9522 h 10000"/>
              <a:gd name="connsiteX39" fmla="*/ 8036 w 10000"/>
              <a:gd name="connsiteY39" fmla="*/ 9669 h 10000"/>
              <a:gd name="connsiteX40" fmla="*/ 7821 w 10000"/>
              <a:gd name="connsiteY40" fmla="*/ 9816 h 10000"/>
              <a:gd name="connsiteX41" fmla="*/ 7607 w 10000"/>
              <a:gd name="connsiteY41" fmla="*/ 9926 h 10000"/>
              <a:gd name="connsiteX42" fmla="*/ 7375 w 10000"/>
              <a:gd name="connsiteY42" fmla="*/ 996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0000" h="10000">
                <a:moveTo>
                  <a:pt x="7375" y="9963"/>
                </a:moveTo>
                <a:lnTo>
                  <a:pt x="2839" y="10000"/>
                </a:lnTo>
                <a:lnTo>
                  <a:pt x="2589" y="9963"/>
                </a:lnTo>
                <a:lnTo>
                  <a:pt x="2375" y="9926"/>
                </a:lnTo>
                <a:lnTo>
                  <a:pt x="2143" y="9816"/>
                </a:lnTo>
                <a:lnTo>
                  <a:pt x="1946" y="9669"/>
                </a:lnTo>
                <a:lnTo>
                  <a:pt x="1750" y="9522"/>
                </a:lnTo>
                <a:cubicBezTo>
                  <a:pt x="1696" y="9461"/>
                  <a:pt x="1643" y="9399"/>
                  <a:pt x="1589" y="9338"/>
                </a:cubicBezTo>
                <a:cubicBezTo>
                  <a:pt x="1547" y="9271"/>
                  <a:pt x="1506" y="9203"/>
                  <a:pt x="1464" y="9136"/>
                </a:cubicBezTo>
                <a:lnTo>
                  <a:pt x="1357" y="8915"/>
                </a:lnTo>
                <a:lnTo>
                  <a:pt x="36" y="4688"/>
                </a:lnTo>
                <a:lnTo>
                  <a:pt x="36" y="4688"/>
                </a:lnTo>
                <a:lnTo>
                  <a:pt x="0" y="4430"/>
                </a:lnTo>
                <a:lnTo>
                  <a:pt x="0" y="4191"/>
                </a:lnTo>
                <a:cubicBezTo>
                  <a:pt x="6" y="4111"/>
                  <a:pt x="12" y="4032"/>
                  <a:pt x="18" y="3952"/>
                </a:cubicBezTo>
                <a:cubicBezTo>
                  <a:pt x="36" y="3866"/>
                  <a:pt x="53" y="3781"/>
                  <a:pt x="71" y="3695"/>
                </a:cubicBezTo>
                <a:cubicBezTo>
                  <a:pt x="101" y="3615"/>
                  <a:pt x="131" y="3536"/>
                  <a:pt x="161" y="3456"/>
                </a:cubicBezTo>
                <a:cubicBezTo>
                  <a:pt x="203" y="3389"/>
                  <a:pt x="244" y="3321"/>
                  <a:pt x="286" y="3254"/>
                </a:cubicBezTo>
                <a:lnTo>
                  <a:pt x="429" y="3051"/>
                </a:lnTo>
                <a:lnTo>
                  <a:pt x="4089" y="276"/>
                </a:lnTo>
                <a:lnTo>
                  <a:pt x="4286" y="165"/>
                </a:lnTo>
                <a:lnTo>
                  <a:pt x="4500" y="74"/>
                </a:lnTo>
                <a:lnTo>
                  <a:pt x="4750" y="18"/>
                </a:lnTo>
                <a:lnTo>
                  <a:pt x="5000" y="0"/>
                </a:lnTo>
                <a:lnTo>
                  <a:pt x="5250" y="18"/>
                </a:lnTo>
                <a:lnTo>
                  <a:pt x="5464" y="74"/>
                </a:lnTo>
                <a:lnTo>
                  <a:pt x="5679" y="165"/>
                </a:lnTo>
                <a:lnTo>
                  <a:pt x="9393" y="2904"/>
                </a:lnTo>
                <a:lnTo>
                  <a:pt x="9554" y="3051"/>
                </a:lnTo>
                <a:cubicBezTo>
                  <a:pt x="9607" y="3119"/>
                  <a:pt x="9661" y="3186"/>
                  <a:pt x="9714" y="3254"/>
                </a:cubicBezTo>
                <a:cubicBezTo>
                  <a:pt x="9756" y="3321"/>
                  <a:pt x="9797" y="3389"/>
                  <a:pt x="9839" y="3456"/>
                </a:cubicBezTo>
                <a:cubicBezTo>
                  <a:pt x="9869" y="3536"/>
                  <a:pt x="9899" y="3615"/>
                  <a:pt x="9929" y="3695"/>
                </a:cubicBezTo>
                <a:cubicBezTo>
                  <a:pt x="9947" y="3781"/>
                  <a:pt x="9964" y="3866"/>
                  <a:pt x="9982" y="3952"/>
                </a:cubicBezTo>
                <a:cubicBezTo>
                  <a:pt x="9988" y="4032"/>
                  <a:pt x="9994" y="4111"/>
                  <a:pt x="10000" y="4191"/>
                </a:cubicBezTo>
                <a:lnTo>
                  <a:pt x="10000" y="4430"/>
                </a:lnTo>
                <a:cubicBezTo>
                  <a:pt x="9768" y="5217"/>
                  <a:pt x="8839" y="8168"/>
                  <a:pt x="8607" y="8915"/>
                </a:cubicBezTo>
                <a:lnTo>
                  <a:pt x="8500" y="9136"/>
                </a:lnTo>
                <a:cubicBezTo>
                  <a:pt x="8458" y="9203"/>
                  <a:pt x="8417" y="9271"/>
                  <a:pt x="8375" y="9338"/>
                </a:cubicBezTo>
                <a:cubicBezTo>
                  <a:pt x="8321" y="9399"/>
                  <a:pt x="8268" y="9461"/>
                  <a:pt x="8214" y="9522"/>
                </a:cubicBezTo>
                <a:lnTo>
                  <a:pt x="8036" y="9669"/>
                </a:lnTo>
                <a:lnTo>
                  <a:pt x="7821" y="9816"/>
                </a:lnTo>
                <a:lnTo>
                  <a:pt x="7607" y="9926"/>
                </a:lnTo>
                <a:lnTo>
                  <a:pt x="7375" y="9963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" name="Freeform 108">
            <a:extLst>
              <a:ext uri="{FF2B5EF4-FFF2-40B4-BE49-F238E27FC236}">
                <a16:creationId xmlns:a16="http://schemas.microsoft.com/office/drawing/2014/main" id="{8CC93F1E-2DD4-4BA8-861C-1B945A0A2EAA}"/>
              </a:ext>
            </a:extLst>
          </p:cNvPr>
          <p:cNvSpPr>
            <a:spLocks/>
          </p:cNvSpPr>
          <p:nvPr/>
        </p:nvSpPr>
        <p:spPr bwMode="auto">
          <a:xfrm>
            <a:off x="6917678" y="858608"/>
            <a:ext cx="2493463" cy="2297728"/>
          </a:xfrm>
          <a:custGeom>
            <a:avLst/>
            <a:gdLst>
              <a:gd name="T0" fmla="*/ 199 w 587"/>
              <a:gd name="T1" fmla="*/ 542 h 542"/>
              <a:gd name="T2" fmla="*/ 199 w 587"/>
              <a:gd name="T3" fmla="*/ 542 h 542"/>
              <a:gd name="T4" fmla="*/ 187 w 587"/>
              <a:gd name="T5" fmla="*/ 540 h 542"/>
              <a:gd name="T6" fmla="*/ 173 w 587"/>
              <a:gd name="T7" fmla="*/ 538 h 542"/>
              <a:gd name="T8" fmla="*/ 159 w 587"/>
              <a:gd name="T9" fmla="*/ 532 h 542"/>
              <a:gd name="T10" fmla="*/ 147 w 587"/>
              <a:gd name="T11" fmla="*/ 525 h 542"/>
              <a:gd name="T12" fmla="*/ 135 w 587"/>
              <a:gd name="T13" fmla="*/ 518 h 542"/>
              <a:gd name="T14" fmla="*/ 124 w 587"/>
              <a:gd name="T15" fmla="*/ 509 h 542"/>
              <a:gd name="T16" fmla="*/ 114 w 587"/>
              <a:gd name="T17" fmla="*/ 499 h 542"/>
              <a:gd name="T18" fmla="*/ 106 w 587"/>
              <a:gd name="T19" fmla="*/ 488 h 542"/>
              <a:gd name="T20" fmla="*/ 12 w 587"/>
              <a:gd name="T21" fmla="*/ 326 h 542"/>
              <a:gd name="T22" fmla="*/ 12 w 587"/>
              <a:gd name="T23" fmla="*/ 326 h 542"/>
              <a:gd name="T24" fmla="*/ 7 w 587"/>
              <a:gd name="T25" fmla="*/ 313 h 542"/>
              <a:gd name="T26" fmla="*/ 3 w 587"/>
              <a:gd name="T27" fmla="*/ 299 h 542"/>
              <a:gd name="T28" fmla="*/ 0 w 587"/>
              <a:gd name="T29" fmla="*/ 286 h 542"/>
              <a:gd name="T30" fmla="*/ 0 w 587"/>
              <a:gd name="T31" fmla="*/ 272 h 542"/>
              <a:gd name="T32" fmla="*/ 0 w 587"/>
              <a:gd name="T33" fmla="*/ 257 h 542"/>
              <a:gd name="T34" fmla="*/ 3 w 587"/>
              <a:gd name="T35" fmla="*/ 243 h 542"/>
              <a:gd name="T36" fmla="*/ 7 w 587"/>
              <a:gd name="T37" fmla="*/ 229 h 542"/>
              <a:gd name="T38" fmla="*/ 12 w 587"/>
              <a:gd name="T39" fmla="*/ 217 h 542"/>
              <a:gd name="T40" fmla="*/ 106 w 587"/>
              <a:gd name="T41" fmla="*/ 54 h 542"/>
              <a:gd name="T42" fmla="*/ 106 w 587"/>
              <a:gd name="T43" fmla="*/ 54 h 542"/>
              <a:gd name="T44" fmla="*/ 114 w 587"/>
              <a:gd name="T45" fmla="*/ 45 h 542"/>
              <a:gd name="T46" fmla="*/ 124 w 587"/>
              <a:gd name="T47" fmla="*/ 34 h 542"/>
              <a:gd name="T48" fmla="*/ 135 w 587"/>
              <a:gd name="T49" fmla="*/ 25 h 542"/>
              <a:gd name="T50" fmla="*/ 147 w 587"/>
              <a:gd name="T51" fmla="*/ 17 h 542"/>
              <a:gd name="T52" fmla="*/ 159 w 587"/>
              <a:gd name="T53" fmla="*/ 10 h 542"/>
              <a:gd name="T54" fmla="*/ 173 w 587"/>
              <a:gd name="T55" fmla="*/ 5 h 542"/>
              <a:gd name="T56" fmla="*/ 187 w 587"/>
              <a:gd name="T57" fmla="*/ 2 h 542"/>
              <a:gd name="T58" fmla="*/ 199 w 587"/>
              <a:gd name="T59" fmla="*/ 0 h 542"/>
              <a:gd name="T60" fmla="*/ 386 w 587"/>
              <a:gd name="T61" fmla="*/ 0 h 542"/>
              <a:gd name="T62" fmla="*/ 386 w 587"/>
              <a:gd name="T63" fmla="*/ 0 h 542"/>
              <a:gd name="T64" fmla="*/ 400 w 587"/>
              <a:gd name="T65" fmla="*/ 2 h 542"/>
              <a:gd name="T66" fmla="*/ 414 w 587"/>
              <a:gd name="T67" fmla="*/ 5 h 542"/>
              <a:gd name="T68" fmla="*/ 426 w 587"/>
              <a:gd name="T69" fmla="*/ 10 h 542"/>
              <a:gd name="T70" fmla="*/ 440 w 587"/>
              <a:gd name="T71" fmla="*/ 17 h 542"/>
              <a:gd name="T72" fmla="*/ 452 w 587"/>
              <a:gd name="T73" fmla="*/ 25 h 542"/>
              <a:gd name="T74" fmla="*/ 463 w 587"/>
              <a:gd name="T75" fmla="*/ 34 h 542"/>
              <a:gd name="T76" fmla="*/ 473 w 587"/>
              <a:gd name="T77" fmla="*/ 45 h 542"/>
              <a:gd name="T78" fmla="*/ 480 w 587"/>
              <a:gd name="T79" fmla="*/ 54 h 542"/>
              <a:gd name="T80" fmla="*/ 573 w 587"/>
              <a:gd name="T81" fmla="*/ 217 h 542"/>
              <a:gd name="T82" fmla="*/ 573 w 587"/>
              <a:gd name="T83" fmla="*/ 217 h 542"/>
              <a:gd name="T84" fmla="*/ 579 w 587"/>
              <a:gd name="T85" fmla="*/ 229 h 542"/>
              <a:gd name="T86" fmla="*/ 583 w 587"/>
              <a:gd name="T87" fmla="*/ 243 h 542"/>
              <a:gd name="T88" fmla="*/ 585 w 587"/>
              <a:gd name="T89" fmla="*/ 257 h 542"/>
              <a:gd name="T90" fmla="*/ 587 w 587"/>
              <a:gd name="T91" fmla="*/ 272 h 542"/>
              <a:gd name="T92" fmla="*/ 585 w 587"/>
              <a:gd name="T93" fmla="*/ 286 h 542"/>
              <a:gd name="T94" fmla="*/ 583 w 587"/>
              <a:gd name="T95" fmla="*/ 301 h 542"/>
              <a:gd name="T96" fmla="*/ 579 w 587"/>
              <a:gd name="T97" fmla="*/ 313 h 542"/>
              <a:gd name="T98" fmla="*/ 573 w 587"/>
              <a:gd name="T99" fmla="*/ 326 h 542"/>
              <a:gd name="T100" fmla="*/ 480 w 587"/>
              <a:gd name="T101" fmla="*/ 488 h 542"/>
              <a:gd name="T102" fmla="*/ 480 w 587"/>
              <a:gd name="T103" fmla="*/ 488 h 542"/>
              <a:gd name="T104" fmla="*/ 473 w 587"/>
              <a:gd name="T105" fmla="*/ 499 h 542"/>
              <a:gd name="T106" fmla="*/ 463 w 587"/>
              <a:gd name="T107" fmla="*/ 509 h 542"/>
              <a:gd name="T108" fmla="*/ 452 w 587"/>
              <a:gd name="T109" fmla="*/ 518 h 542"/>
              <a:gd name="T110" fmla="*/ 440 w 587"/>
              <a:gd name="T111" fmla="*/ 525 h 542"/>
              <a:gd name="T112" fmla="*/ 426 w 587"/>
              <a:gd name="T113" fmla="*/ 532 h 542"/>
              <a:gd name="T114" fmla="*/ 414 w 587"/>
              <a:gd name="T115" fmla="*/ 538 h 542"/>
              <a:gd name="T116" fmla="*/ 400 w 587"/>
              <a:gd name="T117" fmla="*/ 540 h 542"/>
              <a:gd name="T118" fmla="*/ 386 w 587"/>
              <a:gd name="T119" fmla="*/ 542 h 542"/>
              <a:gd name="T120" fmla="*/ 199 w 587"/>
              <a:gd name="T121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7" h="542">
                <a:moveTo>
                  <a:pt x="199" y="542"/>
                </a:moveTo>
                <a:lnTo>
                  <a:pt x="199" y="542"/>
                </a:lnTo>
                <a:lnTo>
                  <a:pt x="187" y="540"/>
                </a:lnTo>
                <a:lnTo>
                  <a:pt x="173" y="538"/>
                </a:lnTo>
                <a:lnTo>
                  <a:pt x="159" y="532"/>
                </a:lnTo>
                <a:lnTo>
                  <a:pt x="147" y="525"/>
                </a:lnTo>
                <a:lnTo>
                  <a:pt x="135" y="518"/>
                </a:lnTo>
                <a:lnTo>
                  <a:pt x="124" y="509"/>
                </a:lnTo>
                <a:lnTo>
                  <a:pt x="114" y="499"/>
                </a:lnTo>
                <a:lnTo>
                  <a:pt x="106" y="488"/>
                </a:lnTo>
                <a:lnTo>
                  <a:pt x="12" y="326"/>
                </a:lnTo>
                <a:lnTo>
                  <a:pt x="12" y="326"/>
                </a:lnTo>
                <a:lnTo>
                  <a:pt x="7" y="313"/>
                </a:lnTo>
                <a:lnTo>
                  <a:pt x="3" y="299"/>
                </a:lnTo>
                <a:lnTo>
                  <a:pt x="0" y="286"/>
                </a:lnTo>
                <a:lnTo>
                  <a:pt x="0" y="272"/>
                </a:lnTo>
                <a:lnTo>
                  <a:pt x="0" y="257"/>
                </a:lnTo>
                <a:lnTo>
                  <a:pt x="3" y="243"/>
                </a:lnTo>
                <a:lnTo>
                  <a:pt x="7" y="229"/>
                </a:lnTo>
                <a:lnTo>
                  <a:pt x="12" y="217"/>
                </a:lnTo>
                <a:lnTo>
                  <a:pt x="106" y="54"/>
                </a:lnTo>
                <a:lnTo>
                  <a:pt x="106" y="54"/>
                </a:lnTo>
                <a:lnTo>
                  <a:pt x="114" y="45"/>
                </a:lnTo>
                <a:lnTo>
                  <a:pt x="124" y="34"/>
                </a:lnTo>
                <a:lnTo>
                  <a:pt x="135" y="25"/>
                </a:lnTo>
                <a:lnTo>
                  <a:pt x="147" y="17"/>
                </a:lnTo>
                <a:lnTo>
                  <a:pt x="159" y="10"/>
                </a:lnTo>
                <a:lnTo>
                  <a:pt x="173" y="5"/>
                </a:lnTo>
                <a:lnTo>
                  <a:pt x="187" y="2"/>
                </a:lnTo>
                <a:lnTo>
                  <a:pt x="199" y="0"/>
                </a:lnTo>
                <a:lnTo>
                  <a:pt x="386" y="0"/>
                </a:lnTo>
                <a:lnTo>
                  <a:pt x="386" y="0"/>
                </a:lnTo>
                <a:lnTo>
                  <a:pt x="400" y="2"/>
                </a:lnTo>
                <a:lnTo>
                  <a:pt x="414" y="5"/>
                </a:lnTo>
                <a:lnTo>
                  <a:pt x="426" y="10"/>
                </a:lnTo>
                <a:lnTo>
                  <a:pt x="440" y="17"/>
                </a:lnTo>
                <a:lnTo>
                  <a:pt x="452" y="25"/>
                </a:lnTo>
                <a:lnTo>
                  <a:pt x="463" y="34"/>
                </a:lnTo>
                <a:lnTo>
                  <a:pt x="473" y="45"/>
                </a:lnTo>
                <a:lnTo>
                  <a:pt x="480" y="54"/>
                </a:lnTo>
                <a:lnTo>
                  <a:pt x="573" y="217"/>
                </a:lnTo>
                <a:lnTo>
                  <a:pt x="573" y="217"/>
                </a:lnTo>
                <a:lnTo>
                  <a:pt x="579" y="229"/>
                </a:lnTo>
                <a:lnTo>
                  <a:pt x="583" y="243"/>
                </a:lnTo>
                <a:lnTo>
                  <a:pt x="585" y="257"/>
                </a:lnTo>
                <a:lnTo>
                  <a:pt x="587" y="272"/>
                </a:lnTo>
                <a:lnTo>
                  <a:pt x="585" y="286"/>
                </a:lnTo>
                <a:lnTo>
                  <a:pt x="583" y="301"/>
                </a:lnTo>
                <a:lnTo>
                  <a:pt x="579" y="313"/>
                </a:lnTo>
                <a:lnTo>
                  <a:pt x="573" y="326"/>
                </a:lnTo>
                <a:lnTo>
                  <a:pt x="480" y="488"/>
                </a:lnTo>
                <a:lnTo>
                  <a:pt x="480" y="488"/>
                </a:lnTo>
                <a:lnTo>
                  <a:pt x="473" y="499"/>
                </a:lnTo>
                <a:lnTo>
                  <a:pt x="463" y="509"/>
                </a:lnTo>
                <a:lnTo>
                  <a:pt x="452" y="518"/>
                </a:lnTo>
                <a:lnTo>
                  <a:pt x="440" y="525"/>
                </a:lnTo>
                <a:lnTo>
                  <a:pt x="426" y="532"/>
                </a:lnTo>
                <a:lnTo>
                  <a:pt x="414" y="538"/>
                </a:lnTo>
                <a:lnTo>
                  <a:pt x="400" y="540"/>
                </a:lnTo>
                <a:lnTo>
                  <a:pt x="386" y="542"/>
                </a:lnTo>
                <a:lnTo>
                  <a:pt x="199" y="542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" name="Freeform 110">
            <a:extLst>
              <a:ext uri="{FF2B5EF4-FFF2-40B4-BE49-F238E27FC236}">
                <a16:creationId xmlns:a16="http://schemas.microsoft.com/office/drawing/2014/main" id="{CF601AFA-8BA5-7CF6-8E8C-2CFB7126B6E6}"/>
              </a:ext>
            </a:extLst>
          </p:cNvPr>
          <p:cNvSpPr>
            <a:spLocks/>
          </p:cNvSpPr>
          <p:nvPr/>
        </p:nvSpPr>
        <p:spPr bwMode="auto">
          <a:xfrm>
            <a:off x="769148" y="3845285"/>
            <a:ext cx="2484950" cy="2450910"/>
          </a:xfrm>
          <a:custGeom>
            <a:avLst/>
            <a:gdLst>
              <a:gd name="T0" fmla="*/ 219 w 584"/>
              <a:gd name="T1" fmla="*/ 577 h 577"/>
              <a:gd name="T2" fmla="*/ 191 w 584"/>
              <a:gd name="T3" fmla="*/ 574 h 577"/>
              <a:gd name="T4" fmla="*/ 164 w 584"/>
              <a:gd name="T5" fmla="*/ 563 h 577"/>
              <a:gd name="T6" fmla="*/ 138 w 584"/>
              <a:gd name="T7" fmla="*/ 548 h 577"/>
              <a:gd name="T8" fmla="*/ 119 w 584"/>
              <a:gd name="T9" fmla="*/ 529 h 577"/>
              <a:gd name="T10" fmla="*/ 28 w 584"/>
              <a:gd name="T11" fmla="*/ 414 h 577"/>
              <a:gd name="T12" fmla="*/ 13 w 584"/>
              <a:gd name="T13" fmla="*/ 391 h 577"/>
              <a:gd name="T14" fmla="*/ 5 w 584"/>
              <a:gd name="T15" fmla="*/ 362 h 577"/>
              <a:gd name="T16" fmla="*/ 0 w 584"/>
              <a:gd name="T17" fmla="*/ 332 h 577"/>
              <a:gd name="T18" fmla="*/ 2 w 584"/>
              <a:gd name="T19" fmla="*/ 304 h 577"/>
              <a:gd name="T20" fmla="*/ 35 w 584"/>
              <a:gd name="T21" fmla="*/ 162 h 577"/>
              <a:gd name="T22" fmla="*/ 44 w 584"/>
              <a:gd name="T23" fmla="*/ 136 h 577"/>
              <a:gd name="T24" fmla="*/ 61 w 584"/>
              <a:gd name="T25" fmla="*/ 111 h 577"/>
              <a:gd name="T26" fmla="*/ 81 w 584"/>
              <a:gd name="T27" fmla="*/ 89 h 577"/>
              <a:gd name="T28" fmla="*/ 105 w 584"/>
              <a:gd name="T29" fmla="*/ 74 h 577"/>
              <a:gd name="T30" fmla="*/ 237 w 584"/>
              <a:gd name="T31" fmla="*/ 11 h 577"/>
              <a:gd name="T32" fmla="*/ 263 w 584"/>
              <a:gd name="T33" fmla="*/ 2 h 577"/>
              <a:gd name="T34" fmla="*/ 292 w 584"/>
              <a:gd name="T35" fmla="*/ 0 h 577"/>
              <a:gd name="T36" fmla="*/ 322 w 584"/>
              <a:gd name="T37" fmla="*/ 2 h 577"/>
              <a:gd name="T38" fmla="*/ 348 w 584"/>
              <a:gd name="T39" fmla="*/ 11 h 577"/>
              <a:gd name="T40" fmla="*/ 480 w 584"/>
              <a:gd name="T41" fmla="*/ 74 h 577"/>
              <a:gd name="T42" fmla="*/ 502 w 584"/>
              <a:gd name="T43" fmla="*/ 89 h 577"/>
              <a:gd name="T44" fmla="*/ 524 w 584"/>
              <a:gd name="T45" fmla="*/ 111 h 577"/>
              <a:gd name="T46" fmla="*/ 540 w 584"/>
              <a:gd name="T47" fmla="*/ 136 h 577"/>
              <a:gd name="T48" fmla="*/ 550 w 584"/>
              <a:gd name="T49" fmla="*/ 162 h 577"/>
              <a:gd name="T50" fmla="*/ 582 w 584"/>
              <a:gd name="T51" fmla="*/ 304 h 577"/>
              <a:gd name="T52" fmla="*/ 584 w 584"/>
              <a:gd name="T53" fmla="*/ 332 h 577"/>
              <a:gd name="T54" fmla="*/ 580 w 584"/>
              <a:gd name="T55" fmla="*/ 362 h 577"/>
              <a:gd name="T56" fmla="*/ 571 w 584"/>
              <a:gd name="T57" fmla="*/ 391 h 577"/>
              <a:gd name="T58" fmla="*/ 557 w 584"/>
              <a:gd name="T59" fmla="*/ 414 h 577"/>
              <a:gd name="T60" fmla="*/ 466 w 584"/>
              <a:gd name="T61" fmla="*/ 529 h 577"/>
              <a:gd name="T62" fmla="*/ 446 w 584"/>
              <a:gd name="T63" fmla="*/ 548 h 577"/>
              <a:gd name="T64" fmla="*/ 421 w 584"/>
              <a:gd name="T65" fmla="*/ 563 h 577"/>
              <a:gd name="T66" fmla="*/ 392 w 584"/>
              <a:gd name="T67" fmla="*/ 574 h 577"/>
              <a:gd name="T68" fmla="*/ 365 w 584"/>
              <a:gd name="T6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84" h="577">
                <a:moveTo>
                  <a:pt x="219" y="577"/>
                </a:moveTo>
                <a:lnTo>
                  <a:pt x="219" y="577"/>
                </a:lnTo>
                <a:lnTo>
                  <a:pt x="207" y="577"/>
                </a:lnTo>
                <a:lnTo>
                  <a:pt x="191" y="574"/>
                </a:lnTo>
                <a:lnTo>
                  <a:pt x="178" y="569"/>
                </a:lnTo>
                <a:lnTo>
                  <a:pt x="164" y="563"/>
                </a:lnTo>
                <a:lnTo>
                  <a:pt x="150" y="556"/>
                </a:lnTo>
                <a:lnTo>
                  <a:pt x="138" y="548"/>
                </a:lnTo>
                <a:lnTo>
                  <a:pt x="127" y="538"/>
                </a:lnTo>
                <a:lnTo>
                  <a:pt x="119" y="529"/>
                </a:lnTo>
                <a:lnTo>
                  <a:pt x="28" y="414"/>
                </a:lnTo>
                <a:lnTo>
                  <a:pt x="28" y="414"/>
                </a:lnTo>
                <a:lnTo>
                  <a:pt x="20" y="403"/>
                </a:lnTo>
                <a:lnTo>
                  <a:pt x="13" y="391"/>
                </a:lnTo>
                <a:lnTo>
                  <a:pt x="9" y="377"/>
                </a:lnTo>
                <a:lnTo>
                  <a:pt x="5" y="362"/>
                </a:lnTo>
                <a:lnTo>
                  <a:pt x="2" y="347"/>
                </a:lnTo>
                <a:lnTo>
                  <a:pt x="0" y="332"/>
                </a:lnTo>
                <a:lnTo>
                  <a:pt x="0" y="318"/>
                </a:lnTo>
                <a:lnTo>
                  <a:pt x="2" y="304"/>
                </a:lnTo>
                <a:lnTo>
                  <a:pt x="35" y="162"/>
                </a:lnTo>
                <a:lnTo>
                  <a:pt x="35" y="162"/>
                </a:lnTo>
                <a:lnTo>
                  <a:pt x="39" y="150"/>
                </a:lnTo>
                <a:lnTo>
                  <a:pt x="44" y="136"/>
                </a:lnTo>
                <a:lnTo>
                  <a:pt x="53" y="124"/>
                </a:lnTo>
                <a:lnTo>
                  <a:pt x="61" y="111"/>
                </a:lnTo>
                <a:lnTo>
                  <a:pt x="70" y="100"/>
                </a:lnTo>
                <a:lnTo>
                  <a:pt x="81" y="89"/>
                </a:lnTo>
                <a:lnTo>
                  <a:pt x="94" y="81"/>
                </a:lnTo>
                <a:lnTo>
                  <a:pt x="105" y="74"/>
                </a:lnTo>
                <a:lnTo>
                  <a:pt x="237" y="11"/>
                </a:lnTo>
                <a:lnTo>
                  <a:pt x="237" y="11"/>
                </a:lnTo>
                <a:lnTo>
                  <a:pt x="249" y="5"/>
                </a:lnTo>
                <a:lnTo>
                  <a:pt x="263" y="2"/>
                </a:lnTo>
                <a:lnTo>
                  <a:pt x="277" y="0"/>
                </a:lnTo>
                <a:lnTo>
                  <a:pt x="292" y="0"/>
                </a:lnTo>
                <a:lnTo>
                  <a:pt x="307" y="0"/>
                </a:lnTo>
                <a:lnTo>
                  <a:pt x="322" y="2"/>
                </a:lnTo>
                <a:lnTo>
                  <a:pt x="336" y="5"/>
                </a:lnTo>
                <a:lnTo>
                  <a:pt x="348" y="11"/>
                </a:lnTo>
                <a:lnTo>
                  <a:pt x="480" y="74"/>
                </a:lnTo>
                <a:lnTo>
                  <a:pt x="480" y="74"/>
                </a:lnTo>
                <a:lnTo>
                  <a:pt x="491" y="81"/>
                </a:lnTo>
                <a:lnTo>
                  <a:pt x="502" y="89"/>
                </a:lnTo>
                <a:lnTo>
                  <a:pt x="513" y="100"/>
                </a:lnTo>
                <a:lnTo>
                  <a:pt x="524" y="111"/>
                </a:lnTo>
                <a:lnTo>
                  <a:pt x="532" y="124"/>
                </a:lnTo>
                <a:lnTo>
                  <a:pt x="540" y="136"/>
                </a:lnTo>
                <a:lnTo>
                  <a:pt x="546" y="150"/>
                </a:lnTo>
                <a:lnTo>
                  <a:pt x="550" y="162"/>
                </a:lnTo>
                <a:lnTo>
                  <a:pt x="582" y="304"/>
                </a:lnTo>
                <a:lnTo>
                  <a:pt x="582" y="304"/>
                </a:lnTo>
                <a:lnTo>
                  <a:pt x="584" y="318"/>
                </a:lnTo>
                <a:lnTo>
                  <a:pt x="584" y="332"/>
                </a:lnTo>
                <a:lnTo>
                  <a:pt x="583" y="347"/>
                </a:lnTo>
                <a:lnTo>
                  <a:pt x="580" y="362"/>
                </a:lnTo>
                <a:lnTo>
                  <a:pt x="576" y="377"/>
                </a:lnTo>
                <a:lnTo>
                  <a:pt x="571" y="391"/>
                </a:lnTo>
                <a:lnTo>
                  <a:pt x="565" y="403"/>
                </a:lnTo>
                <a:lnTo>
                  <a:pt x="557" y="414"/>
                </a:lnTo>
                <a:lnTo>
                  <a:pt x="466" y="529"/>
                </a:lnTo>
                <a:lnTo>
                  <a:pt x="466" y="529"/>
                </a:lnTo>
                <a:lnTo>
                  <a:pt x="457" y="538"/>
                </a:lnTo>
                <a:lnTo>
                  <a:pt x="446" y="548"/>
                </a:lnTo>
                <a:lnTo>
                  <a:pt x="433" y="556"/>
                </a:lnTo>
                <a:lnTo>
                  <a:pt x="421" y="563"/>
                </a:lnTo>
                <a:lnTo>
                  <a:pt x="407" y="569"/>
                </a:lnTo>
                <a:lnTo>
                  <a:pt x="392" y="574"/>
                </a:lnTo>
                <a:lnTo>
                  <a:pt x="378" y="577"/>
                </a:lnTo>
                <a:lnTo>
                  <a:pt x="365" y="577"/>
                </a:lnTo>
                <a:lnTo>
                  <a:pt x="219" y="577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" name="Freeform 112">
            <a:extLst>
              <a:ext uri="{FF2B5EF4-FFF2-40B4-BE49-F238E27FC236}">
                <a16:creationId xmlns:a16="http://schemas.microsoft.com/office/drawing/2014/main" id="{776FE712-8A19-0167-C422-E89A1A9EDAA4}"/>
              </a:ext>
            </a:extLst>
          </p:cNvPr>
          <p:cNvSpPr>
            <a:spLocks/>
          </p:cNvSpPr>
          <p:nvPr/>
        </p:nvSpPr>
        <p:spPr bwMode="auto">
          <a:xfrm>
            <a:off x="3847151" y="3836772"/>
            <a:ext cx="2450910" cy="2459422"/>
          </a:xfrm>
          <a:custGeom>
            <a:avLst/>
            <a:gdLst>
              <a:gd name="T0" fmla="*/ 231 w 576"/>
              <a:gd name="T1" fmla="*/ 577 h 577"/>
              <a:gd name="T2" fmla="*/ 204 w 576"/>
              <a:gd name="T3" fmla="*/ 573 h 577"/>
              <a:gd name="T4" fmla="*/ 175 w 576"/>
              <a:gd name="T5" fmla="*/ 564 h 577"/>
              <a:gd name="T6" fmla="*/ 147 w 576"/>
              <a:gd name="T7" fmla="*/ 550 h 577"/>
              <a:gd name="T8" fmla="*/ 125 w 576"/>
              <a:gd name="T9" fmla="*/ 533 h 577"/>
              <a:gd name="T10" fmla="*/ 44 w 576"/>
              <a:gd name="T11" fmla="*/ 452 h 577"/>
              <a:gd name="T12" fmla="*/ 28 w 576"/>
              <a:gd name="T13" fmla="*/ 430 h 577"/>
              <a:gd name="T14" fmla="*/ 13 w 576"/>
              <a:gd name="T15" fmla="*/ 402 h 577"/>
              <a:gd name="T16" fmla="*/ 3 w 576"/>
              <a:gd name="T17" fmla="*/ 374 h 577"/>
              <a:gd name="T18" fmla="*/ 0 w 576"/>
              <a:gd name="T19" fmla="*/ 346 h 577"/>
              <a:gd name="T20" fmla="*/ 0 w 576"/>
              <a:gd name="T21" fmla="*/ 232 h 577"/>
              <a:gd name="T22" fmla="*/ 3 w 576"/>
              <a:gd name="T23" fmla="*/ 204 h 577"/>
              <a:gd name="T24" fmla="*/ 13 w 576"/>
              <a:gd name="T25" fmla="*/ 174 h 577"/>
              <a:gd name="T26" fmla="*/ 28 w 576"/>
              <a:gd name="T27" fmla="*/ 146 h 577"/>
              <a:gd name="T28" fmla="*/ 44 w 576"/>
              <a:gd name="T29" fmla="*/ 124 h 577"/>
              <a:gd name="T30" fmla="*/ 125 w 576"/>
              <a:gd name="T31" fmla="*/ 44 h 577"/>
              <a:gd name="T32" fmla="*/ 147 w 576"/>
              <a:gd name="T33" fmla="*/ 26 h 577"/>
              <a:gd name="T34" fmla="*/ 175 w 576"/>
              <a:gd name="T35" fmla="*/ 13 h 577"/>
              <a:gd name="T36" fmla="*/ 204 w 576"/>
              <a:gd name="T37" fmla="*/ 3 h 577"/>
              <a:gd name="T38" fmla="*/ 231 w 576"/>
              <a:gd name="T39" fmla="*/ 0 h 577"/>
              <a:gd name="T40" fmla="*/ 345 w 576"/>
              <a:gd name="T41" fmla="*/ 0 h 577"/>
              <a:gd name="T42" fmla="*/ 373 w 576"/>
              <a:gd name="T43" fmla="*/ 3 h 577"/>
              <a:gd name="T44" fmla="*/ 402 w 576"/>
              <a:gd name="T45" fmla="*/ 13 h 577"/>
              <a:gd name="T46" fmla="*/ 429 w 576"/>
              <a:gd name="T47" fmla="*/ 26 h 577"/>
              <a:gd name="T48" fmla="*/ 451 w 576"/>
              <a:gd name="T49" fmla="*/ 44 h 577"/>
              <a:gd name="T50" fmla="*/ 532 w 576"/>
              <a:gd name="T51" fmla="*/ 124 h 577"/>
              <a:gd name="T52" fmla="*/ 549 w 576"/>
              <a:gd name="T53" fmla="*/ 146 h 577"/>
              <a:gd name="T54" fmla="*/ 564 w 576"/>
              <a:gd name="T55" fmla="*/ 174 h 577"/>
              <a:gd name="T56" fmla="*/ 572 w 576"/>
              <a:gd name="T57" fmla="*/ 204 h 577"/>
              <a:gd name="T58" fmla="*/ 576 w 576"/>
              <a:gd name="T59" fmla="*/ 232 h 577"/>
              <a:gd name="T60" fmla="*/ 576 w 576"/>
              <a:gd name="T61" fmla="*/ 346 h 577"/>
              <a:gd name="T62" fmla="*/ 572 w 576"/>
              <a:gd name="T63" fmla="*/ 374 h 577"/>
              <a:gd name="T64" fmla="*/ 564 w 576"/>
              <a:gd name="T65" fmla="*/ 402 h 577"/>
              <a:gd name="T66" fmla="*/ 549 w 576"/>
              <a:gd name="T67" fmla="*/ 430 h 577"/>
              <a:gd name="T68" fmla="*/ 532 w 576"/>
              <a:gd name="T69" fmla="*/ 452 h 577"/>
              <a:gd name="T70" fmla="*/ 451 w 576"/>
              <a:gd name="T71" fmla="*/ 533 h 577"/>
              <a:gd name="T72" fmla="*/ 429 w 576"/>
              <a:gd name="T73" fmla="*/ 550 h 577"/>
              <a:gd name="T74" fmla="*/ 402 w 576"/>
              <a:gd name="T75" fmla="*/ 564 h 577"/>
              <a:gd name="T76" fmla="*/ 373 w 576"/>
              <a:gd name="T77" fmla="*/ 573 h 577"/>
              <a:gd name="T78" fmla="*/ 345 w 576"/>
              <a:gd name="T7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6" h="577">
                <a:moveTo>
                  <a:pt x="231" y="577"/>
                </a:moveTo>
                <a:lnTo>
                  <a:pt x="231" y="577"/>
                </a:lnTo>
                <a:lnTo>
                  <a:pt x="217" y="576"/>
                </a:lnTo>
                <a:lnTo>
                  <a:pt x="204" y="573"/>
                </a:lnTo>
                <a:lnTo>
                  <a:pt x="189" y="569"/>
                </a:lnTo>
                <a:lnTo>
                  <a:pt x="175" y="564"/>
                </a:lnTo>
                <a:lnTo>
                  <a:pt x="160" y="558"/>
                </a:lnTo>
                <a:lnTo>
                  <a:pt x="147" y="550"/>
                </a:lnTo>
                <a:lnTo>
                  <a:pt x="135" y="542"/>
                </a:lnTo>
                <a:lnTo>
                  <a:pt x="125" y="533"/>
                </a:lnTo>
                <a:lnTo>
                  <a:pt x="44" y="452"/>
                </a:lnTo>
                <a:lnTo>
                  <a:pt x="44" y="452"/>
                </a:lnTo>
                <a:lnTo>
                  <a:pt x="36" y="442"/>
                </a:lnTo>
                <a:lnTo>
                  <a:pt x="28" y="430"/>
                </a:lnTo>
                <a:lnTo>
                  <a:pt x="20" y="416"/>
                </a:lnTo>
                <a:lnTo>
                  <a:pt x="13" y="402"/>
                </a:lnTo>
                <a:lnTo>
                  <a:pt x="7" y="387"/>
                </a:lnTo>
                <a:lnTo>
                  <a:pt x="3" y="374"/>
                </a:lnTo>
                <a:lnTo>
                  <a:pt x="2" y="358"/>
                </a:lnTo>
                <a:lnTo>
                  <a:pt x="0" y="346"/>
                </a:lnTo>
                <a:lnTo>
                  <a:pt x="0" y="232"/>
                </a:lnTo>
                <a:lnTo>
                  <a:pt x="0" y="232"/>
                </a:lnTo>
                <a:lnTo>
                  <a:pt x="2" y="218"/>
                </a:lnTo>
                <a:lnTo>
                  <a:pt x="3" y="204"/>
                </a:lnTo>
                <a:lnTo>
                  <a:pt x="7" y="189"/>
                </a:lnTo>
                <a:lnTo>
                  <a:pt x="13" y="174"/>
                </a:lnTo>
                <a:lnTo>
                  <a:pt x="20" y="160"/>
                </a:lnTo>
                <a:lnTo>
                  <a:pt x="28" y="146"/>
                </a:lnTo>
                <a:lnTo>
                  <a:pt x="36" y="135"/>
                </a:lnTo>
                <a:lnTo>
                  <a:pt x="44" y="124"/>
                </a:lnTo>
                <a:lnTo>
                  <a:pt x="125" y="44"/>
                </a:lnTo>
                <a:lnTo>
                  <a:pt x="125" y="44"/>
                </a:lnTo>
                <a:lnTo>
                  <a:pt x="135" y="35"/>
                </a:lnTo>
                <a:lnTo>
                  <a:pt x="147" y="26"/>
                </a:lnTo>
                <a:lnTo>
                  <a:pt x="160" y="20"/>
                </a:lnTo>
                <a:lnTo>
                  <a:pt x="175" y="13"/>
                </a:lnTo>
                <a:lnTo>
                  <a:pt x="189" y="7"/>
                </a:lnTo>
                <a:lnTo>
                  <a:pt x="204" y="3"/>
                </a:lnTo>
                <a:lnTo>
                  <a:pt x="217" y="0"/>
                </a:lnTo>
                <a:lnTo>
                  <a:pt x="231" y="0"/>
                </a:lnTo>
                <a:lnTo>
                  <a:pt x="345" y="0"/>
                </a:lnTo>
                <a:lnTo>
                  <a:pt x="345" y="0"/>
                </a:lnTo>
                <a:lnTo>
                  <a:pt x="359" y="0"/>
                </a:lnTo>
                <a:lnTo>
                  <a:pt x="373" y="3"/>
                </a:lnTo>
                <a:lnTo>
                  <a:pt x="388" y="7"/>
                </a:lnTo>
                <a:lnTo>
                  <a:pt x="402" y="13"/>
                </a:lnTo>
                <a:lnTo>
                  <a:pt x="417" y="20"/>
                </a:lnTo>
                <a:lnTo>
                  <a:pt x="429" y="26"/>
                </a:lnTo>
                <a:lnTo>
                  <a:pt x="441" y="35"/>
                </a:lnTo>
                <a:lnTo>
                  <a:pt x="451" y="44"/>
                </a:lnTo>
                <a:lnTo>
                  <a:pt x="532" y="124"/>
                </a:lnTo>
                <a:lnTo>
                  <a:pt x="532" y="124"/>
                </a:lnTo>
                <a:lnTo>
                  <a:pt x="540" y="135"/>
                </a:lnTo>
                <a:lnTo>
                  <a:pt x="549" y="146"/>
                </a:lnTo>
                <a:lnTo>
                  <a:pt x="557" y="160"/>
                </a:lnTo>
                <a:lnTo>
                  <a:pt x="564" y="174"/>
                </a:lnTo>
                <a:lnTo>
                  <a:pt x="568" y="189"/>
                </a:lnTo>
                <a:lnTo>
                  <a:pt x="572" y="204"/>
                </a:lnTo>
                <a:lnTo>
                  <a:pt x="575" y="218"/>
                </a:lnTo>
                <a:lnTo>
                  <a:pt x="576" y="232"/>
                </a:lnTo>
                <a:lnTo>
                  <a:pt x="576" y="346"/>
                </a:lnTo>
                <a:lnTo>
                  <a:pt x="576" y="346"/>
                </a:lnTo>
                <a:lnTo>
                  <a:pt x="575" y="358"/>
                </a:lnTo>
                <a:lnTo>
                  <a:pt x="572" y="374"/>
                </a:lnTo>
                <a:lnTo>
                  <a:pt x="568" y="387"/>
                </a:lnTo>
                <a:lnTo>
                  <a:pt x="564" y="402"/>
                </a:lnTo>
                <a:lnTo>
                  <a:pt x="557" y="416"/>
                </a:lnTo>
                <a:lnTo>
                  <a:pt x="549" y="430"/>
                </a:lnTo>
                <a:lnTo>
                  <a:pt x="540" y="442"/>
                </a:lnTo>
                <a:lnTo>
                  <a:pt x="532" y="452"/>
                </a:lnTo>
                <a:lnTo>
                  <a:pt x="451" y="533"/>
                </a:lnTo>
                <a:lnTo>
                  <a:pt x="451" y="533"/>
                </a:lnTo>
                <a:lnTo>
                  <a:pt x="441" y="542"/>
                </a:lnTo>
                <a:lnTo>
                  <a:pt x="429" y="550"/>
                </a:lnTo>
                <a:lnTo>
                  <a:pt x="417" y="558"/>
                </a:lnTo>
                <a:lnTo>
                  <a:pt x="402" y="564"/>
                </a:lnTo>
                <a:lnTo>
                  <a:pt x="388" y="569"/>
                </a:lnTo>
                <a:lnTo>
                  <a:pt x="373" y="573"/>
                </a:lnTo>
                <a:lnTo>
                  <a:pt x="359" y="576"/>
                </a:lnTo>
                <a:lnTo>
                  <a:pt x="345" y="577"/>
                </a:lnTo>
                <a:lnTo>
                  <a:pt x="231" y="577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" name="Freeform 114">
            <a:extLst>
              <a:ext uri="{FF2B5EF4-FFF2-40B4-BE49-F238E27FC236}">
                <a16:creationId xmlns:a16="http://schemas.microsoft.com/office/drawing/2014/main" id="{CEFA176D-84D0-7593-3ECA-B5ACA0025CD3}"/>
              </a:ext>
            </a:extLst>
          </p:cNvPr>
          <p:cNvSpPr>
            <a:spLocks/>
          </p:cNvSpPr>
          <p:nvPr/>
        </p:nvSpPr>
        <p:spPr bwMode="auto">
          <a:xfrm>
            <a:off x="6896973" y="3828265"/>
            <a:ext cx="2527503" cy="2527503"/>
          </a:xfrm>
          <a:custGeom>
            <a:avLst/>
            <a:gdLst>
              <a:gd name="T0" fmla="*/ 253 w 595"/>
              <a:gd name="T1" fmla="*/ 593 h 593"/>
              <a:gd name="T2" fmla="*/ 225 w 595"/>
              <a:gd name="T3" fmla="*/ 590 h 593"/>
              <a:gd name="T4" fmla="*/ 195 w 595"/>
              <a:gd name="T5" fmla="*/ 582 h 593"/>
              <a:gd name="T6" fmla="*/ 166 w 595"/>
              <a:gd name="T7" fmla="*/ 568 h 593"/>
              <a:gd name="T8" fmla="*/ 143 w 595"/>
              <a:gd name="T9" fmla="*/ 553 h 593"/>
              <a:gd name="T10" fmla="*/ 75 w 595"/>
              <a:gd name="T11" fmla="*/ 497 h 593"/>
              <a:gd name="T12" fmla="*/ 56 w 595"/>
              <a:gd name="T13" fmla="*/ 476 h 593"/>
              <a:gd name="T14" fmla="*/ 38 w 595"/>
              <a:gd name="T15" fmla="*/ 450 h 593"/>
              <a:gd name="T16" fmla="*/ 24 w 595"/>
              <a:gd name="T17" fmla="*/ 421 h 593"/>
              <a:gd name="T18" fmla="*/ 16 w 595"/>
              <a:gd name="T19" fmla="*/ 395 h 593"/>
              <a:gd name="T20" fmla="*/ 1 w 595"/>
              <a:gd name="T21" fmla="*/ 307 h 593"/>
              <a:gd name="T22" fmla="*/ 0 w 595"/>
              <a:gd name="T23" fmla="*/ 279 h 593"/>
              <a:gd name="T24" fmla="*/ 2 w 595"/>
              <a:gd name="T25" fmla="*/ 247 h 593"/>
              <a:gd name="T26" fmla="*/ 11 w 595"/>
              <a:gd name="T27" fmla="*/ 217 h 593"/>
              <a:gd name="T28" fmla="*/ 22 w 595"/>
              <a:gd name="T29" fmla="*/ 191 h 593"/>
              <a:gd name="T30" fmla="*/ 66 w 595"/>
              <a:gd name="T31" fmla="*/ 115 h 593"/>
              <a:gd name="T32" fmla="*/ 82 w 595"/>
              <a:gd name="T33" fmla="*/ 92 h 593"/>
              <a:gd name="T34" fmla="*/ 106 w 595"/>
              <a:gd name="T35" fmla="*/ 70 h 593"/>
              <a:gd name="T36" fmla="*/ 130 w 595"/>
              <a:gd name="T37" fmla="*/ 52 h 593"/>
              <a:gd name="T38" fmla="*/ 155 w 595"/>
              <a:gd name="T39" fmla="*/ 39 h 593"/>
              <a:gd name="T40" fmla="*/ 239 w 595"/>
              <a:gd name="T41" fmla="*/ 9 h 593"/>
              <a:gd name="T42" fmla="*/ 266 w 595"/>
              <a:gd name="T43" fmla="*/ 2 h 593"/>
              <a:gd name="T44" fmla="*/ 298 w 595"/>
              <a:gd name="T45" fmla="*/ 0 h 593"/>
              <a:gd name="T46" fmla="*/ 328 w 595"/>
              <a:gd name="T47" fmla="*/ 2 h 593"/>
              <a:gd name="T48" fmla="*/ 356 w 595"/>
              <a:gd name="T49" fmla="*/ 9 h 593"/>
              <a:gd name="T50" fmla="*/ 439 w 595"/>
              <a:gd name="T51" fmla="*/ 39 h 593"/>
              <a:gd name="T52" fmla="*/ 464 w 595"/>
              <a:gd name="T53" fmla="*/ 52 h 593"/>
              <a:gd name="T54" fmla="*/ 489 w 595"/>
              <a:gd name="T55" fmla="*/ 70 h 593"/>
              <a:gd name="T56" fmla="*/ 512 w 595"/>
              <a:gd name="T57" fmla="*/ 92 h 593"/>
              <a:gd name="T58" fmla="*/ 529 w 595"/>
              <a:gd name="T59" fmla="*/ 115 h 593"/>
              <a:gd name="T60" fmla="*/ 573 w 595"/>
              <a:gd name="T61" fmla="*/ 191 h 593"/>
              <a:gd name="T62" fmla="*/ 584 w 595"/>
              <a:gd name="T63" fmla="*/ 217 h 593"/>
              <a:gd name="T64" fmla="*/ 592 w 595"/>
              <a:gd name="T65" fmla="*/ 247 h 593"/>
              <a:gd name="T66" fmla="*/ 595 w 595"/>
              <a:gd name="T67" fmla="*/ 279 h 593"/>
              <a:gd name="T68" fmla="*/ 593 w 595"/>
              <a:gd name="T69" fmla="*/ 307 h 593"/>
              <a:gd name="T70" fmla="*/ 578 w 595"/>
              <a:gd name="T71" fmla="*/ 395 h 593"/>
              <a:gd name="T72" fmla="*/ 570 w 595"/>
              <a:gd name="T73" fmla="*/ 421 h 593"/>
              <a:gd name="T74" fmla="*/ 556 w 595"/>
              <a:gd name="T75" fmla="*/ 450 h 593"/>
              <a:gd name="T76" fmla="*/ 538 w 595"/>
              <a:gd name="T77" fmla="*/ 476 h 593"/>
              <a:gd name="T78" fmla="*/ 519 w 595"/>
              <a:gd name="T79" fmla="*/ 497 h 593"/>
              <a:gd name="T80" fmla="*/ 452 w 595"/>
              <a:gd name="T81" fmla="*/ 553 h 593"/>
              <a:gd name="T82" fmla="*/ 428 w 595"/>
              <a:gd name="T83" fmla="*/ 568 h 593"/>
              <a:gd name="T84" fmla="*/ 400 w 595"/>
              <a:gd name="T85" fmla="*/ 582 h 593"/>
              <a:gd name="T86" fmla="*/ 369 w 595"/>
              <a:gd name="T87" fmla="*/ 590 h 593"/>
              <a:gd name="T88" fmla="*/ 342 w 595"/>
              <a:gd name="T89" fmla="*/ 593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95" h="593">
                <a:moveTo>
                  <a:pt x="253" y="593"/>
                </a:moveTo>
                <a:lnTo>
                  <a:pt x="253" y="593"/>
                </a:lnTo>
                <a:lnTo>
                  <a:pt x="240" y="593"/>
                </a:lnTo>
                <a:lnTo>
                  <a:pt x="225" y="590"/>
                </a:lnTo>
                <a:lnTo>
                  <a:pt x="210" y="586"/>
                </a:lnTo>
                <a:lnTo>
                  <a:pt x="195" y="582"/>
                </a:lnTo>
                <a:lnTo>
                  <a:pt x="180" y="575"/>
                </a:lnTo>
                <a:lnTo>
                  <a:pt x="166" y="568"/>
                </a:lnTo>
                <a:lnTo>
                  <a:pt x="154" y="561"/>
                </a:lnTo>
                <a:lnTo>
                  <a:pt x="143" y="553"/>
                </a:lnTo>
                <a:lnTo>
                  <a:pt x="75" y="497"/>
                </a:lnTo>
                <a:lnTo>
                  <a:pt x="75" y="497"/>
                </a:lnTo>
                <a:lnTo>
                  <a:pt x="66" y="487"/>
                </a:lnTo>
                <a:lnTo>
                  <a:pt x="56" y="476"/>
                </a:lnTo>
                <a:lnTo>
                  <a:pt x="46" y="464"/>
                </a:lnTo>
                <a:lnTo>
                  <a:pt x="38" y="450"/>
                </a:lnTo>
                <a:lnTo>
                  <a:pt x="31" y="436"/>
                </a:lnTo>
                <a:lnTo>
                  <a:pt x="24" y="421"/>
                </a:lnTo>
                <a:lnTo>
                  <a:pt x="20" y="407"/>
                </a:lnTo>
                <a:lnTo>
                  <a:pt x="16" y="395"/>
                </a:lnTo>
                <a:lnTo>
                  <a:pt x="1" y="307"/>
                </a:lnTo>
                <a:lnTo>
                  <a:pt x="1" y="307"/>
                </a:lnTo>
                <a:lnTo>
                  <a:pt x="0" y="294"/>
                </a:lnTo>
                <a:lnTo>
                  <a:pt x="0" y="279"/>
                </a:lnTo>
                <a:lnTo>
                  <a:pt x="1" y="264"/>
                </a:lnTo>
                <a:lnTo>
                  <a:pt x="2" y="247"/>
                </a:lnTo>
                <a:lnTo>
                  <a:pt x="7" y="232"/>
                </a:lnTo>
                <a:lnTo>
                  <a:pt x="11" y="217"/>
                </a:lnTo>
                <a:lnTo>
                  <a:pt x="16" y="203"/>
                </a:lnTo>
                <a:lnTo>
                  <a:pt x="22" y="191"/>
                </a:lnTo>
                <a:lnTo>
                  <a:pt x="66" y="115"/>
                </a:lnTo>
                <a:lnTo>
                  <a:pt x="66" y="115"/>
                </a:lnTo>
                <a:lnTo>
                  <a:pt x="74" y="103"/>
                </a:lnTo>
                <a:lnTo>
                  <a:pt x="82" y="92"/>
                </a:lnTo>
                <a:lnTo>
                  <a:pt x="93" y="81"/>
                </a:lnTo>
                <a:lnTo>
                  <a:pt x="106" y="70"/>
                </a:lnTo>
                <a:lnTo>
                  <a:pt x="118" y="60"/>
                </a:lnTo>
                <a:lnTo>
                  <a:pt x="130" y="52"/>
                </a:lnTo>
                <a:lnTo>
                  <a:pt x="143" y="45"/>
                </a:lnTo>
                <a:lnTo>
                  <a:pt x="155" y="39"/>
                </a:lnTo>
                <a:lnTo>
                  <a:pt x="239" y="9"/>
                </a:lnTo>
                <a:lnTo>
                  <a:pt x="239" y="9"/>
                </a:lnTo>
                <a:lnTo>
                  <a:pt x="251" y="5"/>
                </a:lnTo>
                <a:lnTo>
                  <a:pt x="266" y="2"/>
                </a:lnTo>
                <a:lnTo>
                  <a:pt x="281" y="1"/>
                </a:lnTo>
                <a:lnTo>
                  <a:pt x="298" y="0"/>
                </a:lnTo>
                <a:lnTo>
                  <a:pt x="313" y="1"/>
                </a:lnTo>
                <a:lnTo>
                  <a:pt x="328" y="2"/>
                </a:lnTo>
                <a:lnTo>
                  <a:pt x="343" y="5"/>
                </a:lnTo>
                <a:lnTo>
                  <a:pt x="356" y="9"/>
                </a:lnTo>
                <a:lnTo>
                  <a:pt x="439" y="39"/>
                </a:lnTo>
                <a:lnTo>
                  <a:pt x="439" y="39"/>
                </a:lnTo>
                <a:lnTo>
                  <a:pt x="452" y="45"/>
                </a:lnTo>
                <a:lnTo>
                  <a:pt x="464" y="52"/>
                </a:lnTo>
                <a:lnTo>
                  <a:pt x="477" y="60"/>
                </a:lnTo>
                <a:lnTo>
                  <a:pt x="489" y="70"/>
                </a:lnTo>
                <a:lnTo>
                  <a:pt x="501" y="81"/>
                </a:lnTo>
                <a:lnTo>
                  <a:pt x="512" y="92"/>
                </a:lnTo>
                <a:lnTo>
                  <a:pt x="522" y="103"/>
                </a:lnTo>
                <a:lnTo>
                  <a:pt x="529" y="115"/>
                </a:lnTo>
                <a:lnTo>
                  <a:pt x="573" y="191"/>
                </a:lnTo>
                <a:lnTo>
                  <a:pt x="573" y="191"/>
                </a:lnTo>
                <a:lnTo>
                  <a:pt x="580" y="203"/>
                </a:lnTo>
                <a:lnTo>
                  <a:pt x="584" y="217"/>
                </a:lnTo>
                <a:lnTo>
                  <a:pt x="589" y="232"/>
                </a:lnTo>
                <a:lnTo>
                  <a:pt x="592" y="247"/>
                </a:lnTo>
                <a:lnTo>
                  <a:pt x="595" y="264"/>
                </a:lnTo>
                <a:lnTo>
                  <a:pt x="595" y="279"/>
                </a:lnTo>
                <a:lnTo>
                  <a:pt x="595" y="294"/>
                </a:lnTo>
                <a:lnTo>
                  <a:pt x="593" y="307"/>
                </a:lnTo>
                <a:lnTo>
                  <a:pt x="578" y="395"/>
                </a:lnTo>
                <a:lnTo>
                  <a:pt x="578" y="395"/>
                </a:lnTo>
                <a:lnTo>
                  <a:pt x="575" y="407"/>
                </a:lnTo>
                <a:lnTo>
                  <a:pt x="570" y="421"/>
                </a:lnTo>
                <a:lnTo>
                  <a:pt x="563" y="436"/>
                </a:lnTo>
                <a:lnTo>
                  <a:pt x="556" y="450"/>
                </a:lnTo>
                <a:lnTo>
                  <a:pt x="548" y="464"/>
                </a:lnTo>
                <a:lnTo>
                  <a:pt x="538" y="476"/>
                </a:lnTo>
                <a:lnTo>
                  <a:pt x="529" y="487"/>
                </a:lnTo>
                <a:lnTo>
                  <a:pt x="519" y="497"/>
                </a:lnTo>
                <a:lnTo>
                  <a:pt x="452" y="553"/>
                </a:lnTo>
                <a:lnTo>
                  <a:pt x="452" y="553"/>
                </a:lnTo>
                <a:lnTo>
                  <a:pt x="441" y="561"/>
                </a:lnTo>
                <a:lnTo>
                  <a:pt x="428" y="568"/>
                </a:lnTo>
                <a:lnTo>
                  <a:pt x="415" y="575"/>
                </a:lnTo>
                <a:lnTo>
                  <a:pt x="400" y="582"/>
                </a:lnTo>
                <a:lnTo>
                  <a:pt x="384" y="586"/>
                </a:lnTo>
                <a:lnTo>
                  <a:pt x="369" y="590"/>
                </a:lnTo>
                <a:lnTo>
                  <a:pt x="356" y="593"/>
                </a:lnTo>
                <a:lnTo>
                  <a:pt x="342" y="593"/>
                </a:lnTo>
                <a:lnTo>
                  <a:pt x="253" y="593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81EC9A9-E8CA-753B-CE98-90858DCDA48B}"/>
              </a:ext>
            </a:extLst>
          </p:cNvPr>
          <p:cNvSpPr txBox="1"/>
          <p:nvPr/>
        </p:nvSpPr>
        <p:spPr>
          <a:xfrm>
            <a:off x="4283604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角丸多角形</a:t>
            </a:r>
          </a:p>
        </p:txBody>
      </p:sp>
    </p:spTree>
    <p:extLst>
      <p:ext uri="{BB962C8B-B14F-4D97-AF65-F5344CB8AC3E}">
        <p14:creationId xmlns:p14="http://schemas.microsoft.com/office/powerpoint/2010/main" val="4027689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zu073_角丸多角形</dc:title>
  <dc:subject>zu073_角丸多角形</dc:subject>
  <dc:creator>ぱわぽすけ</dc:creator>
  <cp:revision>1</cp:revision>
  <dcterms:created xsi:type="dcterms:W3CDTF">2014-10-29T04:47:26Z</dcterms:created>
  <dcterms:modified xsi:type="dcterms:W3CDTF">2025-04-02T06:37:05Z</dcterms:modified>
  <cp:version>1</cp:version>
</cp:coreProperties>
</file>