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64" r:id="rId2"/>
    <p:sldId id="56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66"/>
    <a:srgbClr val="FFCCCC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>
        <p:scale>
          <a:sx n="90" d="100"/>
          <a:sy n="90" d="100"/>
        </p:scale>
        <p:origin x="2532" y="51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48CE3-8337-0596-82B6-FD640C151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3DB9F9F1-C14C-D20A-A059-F61B4215ABEB}"/>
              </a:ext>
            </a:extLst>
          </p:cNvPr>
          <p:cNvGrpSpPr/>
          <p:nvPr/>
        </p:nvGrpSpPr>
        <p:grpSpPr>
          <a:xfrm>
            <a:off x="1379015" y="595859"/>
            <a:ext cx="1278092" cy="2725635"/>
            <a:chOff x="1645485" y="595859"/>
            <a:chExt cx="1278092" cy="2725635"/>
          </a:xfrm>
        </p:grpSpPr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1DB651AD-3731-7B71-93F7-DC8AFB7E264D}"/>
                </a:ext>
              </a:extLst>
            </p:cNvPr>
            <p:cNvSpPr/>
            <p:nvPr/>
          </p:nvSpPr>
          <p:spPr>
            <a:xfrm>
              <a:off x="1862947" y="1195388"/>
              <a:ext cx="843044" cy="86181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D0717BF-2AF3-216D-1997-0A1168534E16}"/>
                </a:ext>
              </a:extLst>
            </p:cNvPr>
            <p:cNvSpPr/>
            <p:nvPr/>
          </p:nvSpPr>
          <p:spPr>
            <a:xfrm flipH="1">
              <a:off x="2315954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A8BAB9D8-1041-339B-E92B-39270272F97D}"/>
                </a:ext>
              </a:extLst>
            </p:cNvPr>
            <p:cNvSpPr/>
            <p:nvPr/>
          </p:nvSpPr>
          <p:spPr>
            <a:xfrm>
              <a:off x="1908271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7F87B57-0F8E-9AAB-7482-376DAB40995D}"/>
                </a:ext>
              </a:extLst>
            </p:cNvPr>
            <p:cNvSpPr/>
            <p:nvPr/>
          </p:nvSpPr>
          <p:spPr>
            <a:xfrm rot="10800000">
              <a:off x="1976991" y="25844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B99FC072-2167-BF24-C74A-EF1869D103F7}"/>
                </a:ext>
              </a:extLst>
            </p:cNvPr>
            <p:cNvSpPr/>
            <p:nvPr/>
          </p:nvSpPr>
          <p:spPr>
            <a:xfrm rot="10800000" flipH="1">
              <a:off x="1829754" y="2516921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DA17E0FF-9677-4C57-ED68-F42107D43382}"/>
                </a:ext>
              </a:extLst>
            </p:cNvPr>
            <p:cNvSpPr>
              <a:spLocks/>
            </p:cNvSpPr>
            <p:nvPr/>
          </p:nvSpPr>
          <p:spPr>
            <a:xfrm rot="559210" flipH="1">
              <a:off x="1868992" y="1844734"/>
              <a:ext cx="152124" cy="75300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5" name="四角形: 上の 2 つの角を丸める 55">
              <a:extLst>
                <a:ext uri="{FF2B5EF4-FFF2-40B4-BE49-F238E27FC236}">
                  <a16:creationId xmlns:a16="http://schemas.microsoft.com/office/drawing/2014/main" id="{D47D072B-380A-57C2-52D9-16F742646FE0}"/>
                </a:ext>
              </a:extLst>
            </p:cNvPr>
            <p:cNvSpPr/>
            <p:nvPr/>
          </p:nvSpPr>
          <p:spPr>
            <a:xfrm rot="10800000" flipH="1">
              <a:off x="1828952" y="26679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94A2CB1-9AE9-3AB8-BF2A-8108041B5BF6}"/>
                </a:ext>
              </a:extLst>
            </p:cNvPr>
            <p:cNvSpPr/>
            <p:nvPr/>
          </p:nvSpPr>
          <p:spPr>
            <a:xfrm rot="10800000">
              <a:off x="2634650" y="2516922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A569A719-6DEA-5D67-6444-F0B18A371BC8}"/>
                </a:ext>
              </a:extLst>
            </p:cNvPr>
            <p:cNvSpPr>
              <a:spLocks/>
            </p:cNvSpPr>
            <p:nvPr/>
          </p:nvSpPr>
          <p:spPr>
            <a:xfrm rot="21040790">
              <a:off x="2546540" y="1844733"/>
              <a:ext cx="152124" cy="7531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四角形: 上の 2 つの角を丸める 55">
              <a:extLst>
                <a:ext uri="{FF2B5EF4-FFF2-40B4-BE49-F238E27FC236}">
                  <a16:creationId xmlns:a16="http://schemas.microsoft.com/office/drawing/2014/main" id="{944F00B1-D3DC-6E44-79F0-E286D9EC3C3F}"/>
                </a:ext>
              </a:extLst>
            </p:cNvPr>
            <p:cNvSpPr/>
            <p:nvPr/>
          </p:nvSpPr>
          <p:spPr>
            <a:xfrm rot="10800000">
              <a:off x="2692582" y="26679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E7FA57E-6C04-54CF-7CF8-5A754B82CBBC}"/>
                </a:ext>
              </a:extLst>
            </p:cNvPr>
            <p:cNvSpPr/>
            <p:nvPr/>
          </p:nvSpPr>
          <p:spPr>
            <a:xfrm>
              <a:off x="1922993" y="18118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8" name="二等辺三角形 317">
              <a:extLst>
                <a:ext uri="{FF2B5EF4-FFF2-40B4-BE49-F238E27FC236}">
                  <a16:creationId xmlns:a16="http://schemas.microsoft.com/office/drawing/2014/main" id="{F25877FB-1829-4EEC-E618-75EFD469CAF3}"/>
                </a:ext>
              </a:extLst>
            </p:cNvPr>
            <p:cNvSpPr/>
            <p:nvPr/>
          </p:nvSpPr>
          <p:spPr>
            <a:xfrm rot="10800000">
              <a:off x="2064814" y="1806792"/>
              <a:ext cx="441152" cy="89364"/>
            </a:xfrm>
            <a:prstGeom prst="triangl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09EB3C8F-690C-B0B7-79CC-2BD77A20C567}"/>
                </a:ext>
              </a:extLst>
            </p:cNvPr>
            <p:cNvGrpSpPr/>
            <p:nvPr/>
          </p:nvGrpSpPr>
          <p:grpSpPr>
            <a:xfrm>
              <a:off x="2025707" y="1809209"/>
              <a:ext cx="522348" cy="151744"/>
              <a:chOff x="1660243" y="1816799"/>
              <a:chExt cx="522348" cy="151744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66" name="二等辺三角形 301">
                <a:extLst>
                  <a:ext uri="{FF2B5EF4-FFF2-40B4-BE49-F238E27FC236}">
                    <a16:creationId xmlns:a16="http://schemas.microsoft.com/office/drawing/2014/main" id="{641455B9-B789-2496-1DD1-25E7285A843A}"/>
                  </a:ext>
                </a:extLst>
              </p:cNvPr>
              <p:cNvSpPr/>
              <p:nvPr/>
            </p:nvSpPr>
            <p:spPr>
              <a:xfrm rot="10800000">
                <a:off x="1660243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7" name="二等辺三角形 301">
                <a:extLst>
                  <a:ext uri="{FF2B5EF4-FFF2-40B4-BE49-F238E27FC236}">
                    <a16:creationId xmlns:a16="http://schemas.microsoft.com/office/drawing/2014/main" id="{94000D05-BB3F-0314-CA5A-9006F5A23FCE}"/>
                  </a:ext>
                </a:extLst>
              </p:cNvPr>
              <p:cNvSpPr/>
              <p:nvPr/>
            </p:nvSpPr>
            <p:spPr>
              <a:xfrm rot="10800000" flipH="1">
                <a:off x="1912371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5DD7A50-D6FF-7805-03DC-76538C996372}"/>
                </a:ext>
              </a:extLst>
            </p:cNvPr>
            <p:cNvGrpSpPr/>
            <p:nvPr/>
          </p:nvGrpSpPr>
          <p:grpSpPr>
            <a:xfrm>
              <a:off x="1645485" y="726505"/>
              <a:ext cx="1278092" cy="1115392"/>
              <a:chOff x="1282644" y="726505"/>
              <a:chExt cx="1278092" cy="1115392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3B83C937-D5D7-D275-5761-8B3CB9F77B50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1B9168C4-21CC-4F8F-967F-F43D1AB7E178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AE03DCD-1B3A-9212-18DD-ADE5FA4BD295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D0D4002-2A2E-6618-C952-429E7A96E1AB}"/>
                  </a:ext>
                </a:extLst>
              </p:cNvPr>
              <p:cNvSpPr/>
              <p:nvPr/>
            </p:nvSpPr>
            <p:spPr>
              <a:xfrm>
                <a:off x="1501861" y="1190503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54ABB7B-42CA-AC29-0A4E-334997A1C125}"/>
                  </a:ext>
                </a:extLst>
              </p:cNvPr>
              <p:cNvSpPr/>
              <p:nvPr/>
            </p:nvSpPr>
            <p:spPr>
              <a:xfrm>
                <a:off x="2121531" y="1190503"/>
                <a:ext cx="168949" cy="202925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アーチ 74">
                <a:extLst>
                  <a:ext uri="{FF2B5EF4-FFF2-40B4-BE49-F238E27FC236}">
                    <a16:creationId xmlns:a16="http://schemas.microsoft.com/office/drawing/2014/main" id="{F3F23AB7-31AF-DB84-B761-F4CB6A6A118D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CEB4A74C-2106-7521-1245-ECEE746BF5DF}"/>
                </a:ext>
              </a:extLst>
            </p:cNvPr>
            <p:cNvSpPr/>
            <p:nvPr/>
          </p:nvSpPr>
          <p:spPr>
            <a:xfrm>
              <a:off x="2264117" y="1892941"/>
              <a:ext cx="45719" cy="572445"/>
            </a:xfrm>
            <a:prstGeom prst="rect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3081F236-2AC4-D963-DDFA-60AF789B0A08}"/>
                </a:ext>
              </a:extLst>
            </p:cNvPr>
            <p:cNvSpPr/>
            <p:nvPr/>
          </p:nvSpPr>
          <p:spPr>
            <a:xfrm>
              <a:off x="1958610" y="24668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EF7DB799-E73C-F4BF-37A9-1E21EB3F571F}"/>
                </a:ext>
              </a:extLst>
            </p:cNvPr>
            <p:cNvSpPr/>
            <p:nvPr/>
          </p:nvSpPr>
          <p:spPr>
            <a:xfrm>
              <a:off x="2189483" y="2466868"/>
              <a:ext cx="189241" cy="117581"/>
            </a:xfrm>
            <a:prstGeom prst="roundRect">
              <a:avLst>
                <a:gd name="adj" fmla="val 42994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C4E9B418-B3CC-9F86-3F5F-180FADB54981}"/>
                </a:ext>
              </a:extLst>
            </p:cNvPr>
            <p:cNvSpPr/>
            <p:nvPr/>
          </p:nvSpPr>
          <p:spPr>
            <a:xfrm>
              <a:off x="1730047" y="726506"/>
              <a:ext cx="1098962" cy="476193"/>
            </a:xfrm>
            <a:custGeom>
              <a:avLst/>
              <a:gdLst>
                <a:gd name="connsiteX0" fmla="*/ 549481 w 1098962"/>
                <a:gd name="connsiteY0" fmla="*/ 0 h 476193"/>
                <a:gd name="connsiteX1" fmla="*/ 1095848 w 1098962"/>
                <a:gd name="connsiteY1" fmla="*/ 445301 h 476193"/>
                <a:gd name="connsiteX2" fmla="*/ 1098962 w 1098962"/>
                <a:gd name="connsiteY2" fmla="*/ 476193 h 476193"/>
                <a:gd name="connsiteX3" fmla="*/ 1068534 w 1098962"/>
                <a:gd name="connsiteY3" fmla="*/ 474918 h 476193"/>
                <a:gd name="connsiteX4" fmla="*/ 708533 w 1098962"/>
                <a:gd name="connsiteY4" fmla="*/ 344812 h 476193"/>
                <a:gd name="connsiteX5" fmla="*/ 549481 w 1098962"/>
                <a:gd name="connsiteY5" fmla="*/ 233538 h 476193"/>
                <a:gd name="connsiteX6" fmla="*/ 390429 w 1098962"/>
                <a:gd name="connsiteY6" fmla="*/ 344812 h 476193"/>
                <a:gd name="connsiteX7" fmla="*/ 30428 w 1098962"/>
                <a:gd name="connsiteY7" fmla="*/ 474918 h 476193"/>
                <a:gd name="connsiteX8" fmla="*/ 0 w 1098962"/>
                <a:gd name="connsiteY8" fmla="*/ 476193 h 476193"/>
                <a:gd name="connsiteX9" fmla="*/ 3115 w 1098962"/>
                <a:gd name="connsiteY9" fmla="*/ 445301 h 476193"/>
                <a:gd name="connsiteX10" fmla="*/ 549481 w 1098962"/>
                <a:gd name="connsiteY10" fmla="*/ 0 h 47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8962" h="476193">
                  <a:moveTo>
                    <a:pt x="549481" y="0"/>
                  </a:moveTo>
                  <a:cubicBezTo>
                    <a:pt x="818988" y="0"/>
                    <a:pt x="1043845" y="191168"/>
                    <a:pt x="1095848" y="445301"/>
                  </a:cubicBezTo>
                  <a:lnTo>
                    <a:pt x="1098962" y="476193"/>
                  </a:lnTo>
                  <a:lnTo>
                    <a:pt x="1068534" y="474918"/>
                  </a:lnTo>
                  <a:cubicBezTo>
                    <a:pt x="964218" y="462723"/>
                    <a:pt x="835976" y="418391"/>
                    <a:pt x="708533" y="344812"/>
                  </a:cubicBezTo>
                  <a:lnTo>
                    <a:pt x="549481" y="233538"/>
                  </a:lnTo>
                  <a:lnTo>
                    <a:pt x="390429" y="344812"/>
                  </a:lnTo>
                  <a:cubicBezTo>
                    <a:pt x="262986" y="418391"/>
                    <a:pt x="134744" y="462723"/>
                    <a:pt x="30428" y="474918"/>
                  </a:cubicBezTo>
                  <a:lnTo>
                    <a:pt x="0" y="476193"/>
                  </a:lnTo>
                  <a:lnTo>
                    <a:pt x="3115" y="445301"/>
                  </a:lnTo>
                  <a:cubicBezTo>
                    <a:pt x="55118" y="191168"/>
                    <a:pt x="279974" y="0"/>
                    <a:pt x="54948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C6360F2-C4E8-5988-39DA-086074443B2C}"/>
                </a:ext>
              </a:extLst>
            </p:cNvPr>
            <p:cNvGrpSpPr/>
            <p:nvPr/>
          </p:nvGrpSpPr>
          <p:grpSpPr>
            <a:xfrm>
              <a:off x="1742344" y="595859"/>
              <a:ext cx="1082710" cy="559844"/>
              <a:chOff x="2828995" y="1981244"/>
              <a:chExt cx="949902" cy="555391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997002E-5325-1397-9B01-8AC9BFEC5015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BBC4307-0EC6-63E6-F044-98E4617AE24E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B57FF82-2354-1E19-5166-C450C46AB0F1}"/>
              </a:ext>
            </a:extLst>
          </p:cNvPr>
          <p:cNvGrpSpPr/>
          <p:nvPr/>
        </p:nvGrpSpPr>
        <p:grpSpPr>
          <a:xfrm>
            <a:off x="7243717" y="612531"/>
            <a:ext cx="1706523" cy="2708963"/>
            <a:chOff x="4615654" y="612531"/>
            <a:chExt cx="1706523" cy="2708963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8A0F87CB-5D18-70A0-F6E6-4F27E8C1B5BC}"/>
                </a:ext>
              </a:extLst>
            </p:cNvPr>
            <p:cNvSpPr/>
            <p:nvPr/>
          </p:nvSpPr>
          <p:spPr>
            <a:xfrm rot="1800000">
              <a:off x="4963675" y="1854269"/>
              <a:ext cx="179341" cy="53852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E496C833-64AE-484A-28EC-7E0985D6BAA7}"/>
                </a:ext>
              </a:extLst>
            </p:cNvPr>
            <p:cNvSpPr/>
            <p:nvPr/>
          </p:nvSpPr>
          <p:spPr>
            <a:xfrm>
              <a:off x="5034609" y="1195388"/>
              <a:ext cx="843044" cy="86181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D4438A20-F112-4F9D-9439-174D6FCC6482}"/>
                </a:ext>
              </a:extLst>
            </p:cNvPr>
            <p:cNvSpPr/>
            <p:nvPr/>
          </p:nvSpPr>
          <p:spPr>
            <a:xfrm flipH="1">
              <a:off x="5487616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9E9C33F0-D650-0952-2676-F9E17D6FDC9C}"/>
                </a:ext>
              </a:extLst>
            </p:cNvPr>
            <p:cNvSpPr/>
            <p:nvPr/>
          </p:nvSpPr>
          <p:spPr>
            <a:xfrm>
              <a:off x="5079933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E47D9BC5-0F44-C1BA-ED17-9F5F58EB0B6E}"/>
                </a:ext>
              </a:extLst>
            </p:cNvPr>
            <p:cNvSpPr/>
            <p:nvPr/>
          </p:nvSpPr>
          <p:spPr>
            <a:xfrm rot="10800000">
              <a:off x="5148653" y="25844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0E1F0B4A-A88B-98EF-690F-7A9B89713356}"/>
                </a:ext>
              </a:extLst>
            </p:cNvPr>
            <p:cNvSpPr/>
            <p:nvPr/>
          </p:nvSpPr>
          <p:spPr>
            <a:xfrm>
              <a:off x="5094655" y="18118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A75DACC3-475F-E25D-9E7B-2DB6C020112E}"/>
                </a:ext>
              </a:extLst>
            </p:cNvPr>
            <p:cNvGrpSpPr/>
            <p:nvPr/>
          </p:nvGrpSpPr>
          <p:grpSpPr>
            <a:xfrm>
              <a:off x="5197369" y="1809209"/>
              <a:ext cx="522348" cy="151744"/>
              <a:chOff x="1660243" y="1816799"/>
              <a:chExt cx="522348" cy="151744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141" name="二等辺三角形 301">
                <a:extLst>
                  <a:ext uri="{FF2B5EF4-FFF2-40B4-BE49-F238E27FC236}">
                    <a16:creationId xmlns:a16="http://schemas.microsoft.com/office/drawing/2014/main" id="{4251077E-99CF-863C-FA3C-EC899E1F7BC2}"/>
                  </a:ext>
                </a:extLst>
              </p:cNvPr>
              <p:cNvSpPr/>
              <p:nvPr/>
            </p:nvSpPr>
            <p:spPr>
              <a:xfrm rot="10800000">
                <a:off x="1660243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二等辺三角形 301">
                <a:extLst>
                  <a:ext uri="{FF2B5EF4-FFF2-40B4-BE49-F238E27FC236}">
                    <a16:creationId xmlns:a16="http://schemas.microsoft.com/office/drawing/2014/main" id="{78B9342C-9B5E-5981-6E81-38A96409DAB6}"/>
                  </a:ext>
                </a:extLst>
              </p:cNvPr>
              <p:cNvSpPr/>
              <p:nvPr/>
            </p:nvSpPr>
            <p:spPr>
              <a:xfrm rot="10800000" flipH="1">
                <a:off x="1912371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E83DFB2B-AF7F-D68F-4FFF-CFC251744809}"/>
                </a:ext>
              </a:extLst>
            </p:cNvPr>
            <p:cNvSpPr/>
            <p:nvPr/>
          </p:nvSpPr>
          <p:spPr>
            <a:xfrm>
              <a:off x="5435779" y="1892941"/>
              <a:ext cx="45719" cy="57244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B14AFBE-B6F7-65FD-8308-9ED2D5960263}"/>
                </a:ext>
              </a:extLst>
            </p:cNvPr>
            <p:cNvSpPr/>
            <p:nvPr/>
          </p:nvSpPr>
          <p:spPr>
            <a:xfrm>
              <a:off x="5130272" y="24668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2B99C386-035B-CF00-CF07-1F640B08A1CE}"/>
                </a:ext>
              </a:extLst>
            </p:cNvPr>
            <p:cNvSpPr/>
            <p:nvPr/>
          </p:nvSpPr>
          <p:spPr>
            <a:xfrm>
              <a:off x="5361145" y="2466868"/>
              <a:ext cx="189241" cy="117581"/>
            </a:xfrm>
            <a:prstGeom prst="roundRect">
              <a:avLst>
                <a:gd name="adj" fmla="val 42994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623A9AD5-7C36-5961-B195-5061D9CA1994}"/>
                </a:ext>
              </a:extLst>
            </p:cNvPr>
            <p:cNvGrpSpPr/>
            <p:nvPr/>
          </p:nvGrpSpPr>
          <p:grpSpPr>
            <a:xfrm rot="20700000">
              <a:off x="4615654" y="612531"/>
              <a:ext cx="1278092" cy="1300297"/>
              <a:chOff x="2453824" y="595859"/>
              <a:chExt cx="1278092" cy="1300297"/>
            </a:xfrm>
          </p:grpSpPr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7B61A374-4484-1D49-65D7-A8DF2A4A8E16}"/>
                  </a:ext>
                </a:extLst>
              </p:cNvPr>
              <p:cNvSpPr/>
              <p:nvPr/>
            </p:nvSpPr>
            <p:spPr>
              <a:xfrm rot="10800000">
                <a:off x="2873153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BE41DC02-EA15-A741-E9C4-9850C2EA97B3}"/>
                  </a:ext>
                </a:extLst>
              </p:cNvPr>
              <p:cNvGrpSpPr/>
              <p:nvPr/>
            </p:nvGrpSpPr>
            <p:grpSpPr>
              <a:xfrm>
                <a:off x="2453824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63031B5D-5D90-C460-12B3-0CEA86310179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94B38C33-A30D-6F31-AD95-B2D21B13F9D6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AA31C23C-2F9F-9A71-8957-D6E65A4DA22C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8A93387F-9150-01C6-7217-2B639C0091EF}"/>
                    </a:ext>
                  </a:extLst>
                </p:cNvPr>
                <p:cNvSpPr/>
                <p:nvPr/>
              </p:nvSpPr>
              <p:spPr>
                <a:xfrm>
                  <a:off x="1501861" y="1190503"/>
                  <a:ext cx="177567" cy="202925"/>
                </a:xfrm>
                <a:custGeom>
                  <a:avLst/>
                  <a:gdLst>
                    <a:gd name="connsiteX0" fmla="*/ 0 w 229269"/>
                    <a:gd name="connsiteY0" fmla="*/ 0 h 262011"/>
                    <a:gd name="connsiteX1" fmla="*/ 126400 w 229269"/>
                    <a:gd name="connsiteY1" fmla="*/ 36157 h 262011"/>
                    <a:gd name="connsiteX2" fmla="*/ 136447 w 229269"/>
                    <a:gd name="connsiteY2" fmla="*/ 23577 h 262011"/>
                    <a:gd name="connsiteX3" fmla="*/ 162454 w 229269"/>
                    <a:gd name="connsiteY3" fmla="*/ 13825 h 262011"/>
                    <a:gd name="connsiteX4" fmla="*/ 229269 w 229269"/>
                    <a:gd name="connsiteY4" fmla="*/ 137918 h 262011"/>
                    <a:gd name="connsiteX5" fmla="*/ 162454 w 229269"/>
                    <a:gd name="connsiteY5" fmla="*/ 262011 h 262011"/>
                    <a:gd name="connsiteX6" fmla="*/ 95639 w 229269"/>
                    <a:gd name="connsiteY6" fmla="*/ 137918 h 262011"/>
                    <a:gd name="connsiteX7" fmla="*/ 100109 w 229269"/>
                    <a:gd name="connsiteY7" fmla="*/ 96796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9269" h="262011">
                      <a:moveTo>
                        <a:pt x="0" y="0"/>
                      </a:moveTo>
                      <a:lnTo>
                        <a:pt x="126400" y="36157"/>
                      </a:lnTo>
                      <a:lnTo>
                        <a:pt x="136447" y="23577"/>
                      </a:lnTo>
                      <a:cubicBezTo>
                        <a:pt x="144440" y="17297"/>
                        <a:pt x="153229" y="13825"/>
                        <a:pt x="162454" y="13825"/>
                      </a:cubicBezTo>
                      <a:cubicBezTo>
                        <a:pt x="199355" y="13825"/>
                        <a:pt x="229269" y="69383"/>
                        <a:pt x="229269" y="137918"/>
                      </a:cubicBezTo>
                      <a:cubicBezTo>
                        <a:pt x="229269" y="206453"/>
                        <a:pt x="199355" y="262011"/>
                        <a:pt x="162454" y="262011"/>
                      </a:cubicBezTo>
                      <a:cubicBezTo>
                        <a:pt x="125553" y="262011"/>
                        <a:pt x="95639" y="206453"/>
                        <a:pt x="95639" y="137918"/>
                      </a:cubicBezTo>
                      <a:lnTo>
                        <a:pt x="100109" y="967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C305BF5C-51CE-D04F-689D-AF3CD022240C}"/>
                    </a:ext>
                  </a:extLst>
                </p:cNvPr>
                <p:cNvSpPr/>
                <p:nvPr/>
              </p:nvSpPr>
              <p:spPr>
                <a:xfrm>
                  <a:off x="2121531" y="1190503"/>
                  <a:ext cx="168949" cy="202925"/>
                </a:xfrm>
                <a:custGeom>
                  <a:avLst/>
                  <a:gdLst>
                    <a:gd name="connsiteX0" fmla="*/ 0 w 218141"/>
                    <a:gd name="connsiteY0" fmla="*/ 0 h 262011"/>
                    <a:gd name="connsiteX1" fmla="*/ 117341 w 218141"/>
                    <a:gd name="connsiteY1" fmla="*/ 33566 h 262011"/>
                    <a:gd name="connsiteX2" fmla="*/ 125319 w 218141"/>
                    <a:gd name="connsiteY2" fmla="*/ 23577 h 262011"/>
                    <a:gd name="connsiteX3" fmla="*/ 151326 w 218141"/>
                    <a:gd name="connsiteY3" fmla="*/ 13825 h 262011"/>
                    <a:gd name="connsiteX4" fmla="*/ 218141 w 218141"/>
                    <a:gd name="connsiteY4" fmla="*/ 137918 h 262011"/>
                    <a:gd name="connsiteX5" fmla="*/ 151326 w 218141"/>
                    <a:gd name="connsiteY5" fmla="*/ 262011 h 262011"/>
                    <a:gd name="connsiteX6" fmla="*/ 84511 w 218141"/>
                    <a:gd name="connsiteY6" fmla="*/ 137918 h 262011"/>
                    <a:gd name="connsiteX7" fmla="*/ 89762 w 218141"/>
                    <a:gd name="connsiteY7" fmla="*/ 89615 h 262011"/>
                    <a:gd name="connsiteX8" fmla="*/ 90521 w 218141"/>
                    <a:gd name="connsiteY8" fmla="*/ 87525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141" h="262011">
                      <a:moveTo>
                        <a:pt x="0" y="0"/>
                      </a:moveTo>
                      <a:lnTo>
                        <a:pt x="117341" y="33566"/>
                      </a:lnTo>
                      <a:lnTo>
                        <a:pt x="125319" y="23577"/>
                      </a:lnTo>
                      <a:cubicBezTo>
                        <a:pt x="133312" y="17297"/>
                        <a:pt x="142101" y="13825"/>
                        <a:pt x="151326" y="13825"/>
                      </a:cubicBezTo>
                      <a:cubicBezTo>
                        <a:pt x="188227" y="13825"/>
                        <a:pt x="218141" y="69383"/>
                        <a:pt x="218141" y="137918"/>
                      </a:cubicBezTo>
                      <a:cubicBezTo>
                        <a:pt x="218141" y="206453"/>
                        <a:pt x="188227" y="262011"/>
                        <a:pt x="151326" y="262011"/>
                      </a:cubicBezTo>
                      <a:cubicBezTo>
                        <a:pt x="114425" y="262011"/>
                        <a:pt x="84511" y="206453"/>
                        <a:pt x="84511" y="137918"/>
                      </a:cubicBezTo>
                      <a:cubicBezTo>
                        <a:pt x="84511" y="120784"/>
                        <a:pt x="86381" y="104462"/>
                        <a:pt x="89762" y="89615"/>
                      </a:cubicBezTo>
                      <a:lnTo>
                        <a:pt x="90521" y="8752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アーチ 150">
                  <a:extLst>
                    <a:ext uri="{FF2B5EF4-FFF2-40B4-BE49-F238E27FC236}">
                      <a16:creationId xmlns:a16="http://schemas.microsoft.com/office/drawing/2014/main" id="{B23579C4-D084-8EBE-4C64-6DBD1B5463DD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2FADC102-4310-54B8-00A4-B0AE73B6AFB6}"/>
                  </a:ext>
                </a:extLst>
              </p:cNvPr>
              <p:cNvSpPr/>
              <p:nvPr/>
            </p:nvSpPr>
            <p:spPr>
              <a:xfrm>
                <a:off x="2538386" y="726506"/>
                <a:ext cx="1098962" cy="476193"/>
              </a:xfrm>
              <a:custGeom>
                <a:avLst/>
                <a:gdLst>
                  <a:gd name="connsiteX0" fmla="*/ 549481 w 1098962"/>
                  <a:gd name="connsiteY0" fmla="*/ 0 h 476193"/>
                  <a:gd name="connsiteX1" fmla="*/ 1095848 w 1098962"/>
                  <a:gd name="connsiteY1" fmla="*/ 445301 h 476193"/>
                  <a:gd name="connsiteX2" fmla="*/ 1098962 w 1098962"/>
                  <a:gd name="connsiteY2" fmla="*/ 476193 h 476193"/>
                  <a:gd name="connsiteX3" fmla="*/ 1068534 w 1098962"/>
                  <a:gd name="connsiteY3" fmla="*/ 474918 h 476193"/>
                  <a:gd name="connsiteX4" fmla="*/ 708533 w 1098962"/>
                  <a:gd name="connsiteY4" fmla="*/ 344812 h 476193"/>
                  <a:gd name="connsiteX5" fmla="*/ 549481 w 1098962"/>
                  <a:gd name="connsiteY5" fmla="*/ 233538 h 476193"/>
                  <a:gd name="connsiteX6" fmla="*/ 390429 w 1098962"/>
                  <a:gd name="connsiteY6" fmla="*/ 344812 h 476193"/>
                  <a:gd name="connsiteX7" fmla="*/ 30428 w 1098962"/>
                  <a:gd name="connsiteY7" fmla="*/ 474918 h 476193"/>
                  <a:gd name="connsiteX8" fmla="*/ 0 w 1098962"/>
                  <a:gd name="connsiteY8" fmla="*/ 476193 h 476193"/>
                  <a:gd name="connsiteX9" fmla="*/ 3115 w 1098962"/>
                  <a:gd name="connsiteY9" fmla="*/ 445301 h 476193"/>
                  <a:gd name="connsiteX10" fmla="*/ 549481 w 1098962"/>
                  <a:gd name="connsiteY10" fmla="*/ 0 h 476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8962" h="476193">
                    <a:moveTo>
                      <a:pt x="549481" y="0"/>
                    </a:moveTo>
                    <a:cubicBezTo>
                      <a:pt x="818988" y="0"/>
                      <a:pt x="1043845" y="191168"/>
                      <a:pt x="1095848" y="445301"/>
                    </a:cubicBezTo>
                    <a:lnTo>
                      <a:pt x="1098962" y="476193"/>
                    </a:lnTo>
                    <a:lnTo>
                      <a:pt x="1068534" y="474918"/>
                    </a:lnTo>
                    <a:cubicBezTo>
                      <a:pt x="964218" y="462723"/>
                      <a:pt x="835976" y="418391"/>
                      <a:pt x="708533" y="344812"/>
                    </a:cubicBezTo>
                    <a:lnTo>
                      <a:pt x="549481" y="233538"/>
                    </a:lnTo>
                    <a:lnTo>
                      <a:pt x="390429" y="344812"/>
                    </a:lnTo>
                    <a:cubicBezTo>
                      <a:pt x="262986" y="418391"/>
                      <a:pt x="134744" y="462723"/>
                      <a:pt x="30428" y="474918"/>
                    </a:cubicBezTo>
                    <a:lnTo>
                      <a:pt x="0" y="476193"/>
                    </a:lnTo>
                    <a:lnTo>
                      <a:pt x="3115" y="445301"/>
                    </a:lnTo>
                    <a:cubicBezTo>
                      <a:pt x="55118" y="191168"/>
                      <a:pt x="279974" y="0"/>
                      <a:pt x="5494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C094849C-6D95-F321-F714-2A4293055A68}"/>
                  </a:ext>
                </a:extLst>
              </p:cNvPr>
              <p:cNvGrpSpPr/>
              <p:nvPr/>
            </p:nvGrpSpPr>
            <p:grpSpPr>
              <a:xfrm>
                <a:off x="2550683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9E591AF-8D2C-6AFD-FAB4-83A34F2CB3A2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231B6247-CDE9-EAD4-0BBF-86B03D6935B9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64D4913D-37B2-505D-511D-6554574F3B5F}"/>
                </a:ext>
              </a:extLst>
            </p:cNvPr>
            <p:cNvGrpSpPr/>
            <p:nvPr/>
          </p:nvGrpSpPr>
          <p:grpSpPr>
            <a:xfrm>
              <a:off x="5159976" y="1186261"/>
              <a:ext cx="1075182" cy="1136046"/>
              <a:chOff x="2792760" y="1076363"/>
              <a:chExt cx="1075182" cy="1136046"/>
            </a:xfrm>
          </p:grpSpPr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2D8CF233-2239-A75F-8395-FF7D277C1366}"/>
                  </a:ext>
                </a:extLst>
              </p:cNvPr>
              <p:cNvSpPr/>
              <p:nvPr/>
            </p:nvSpPr>
            <p:spPr>
              <a:xfrm>
                <a:off x="2792760" y="1835129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AEDA656A-22A9-B848-2268-AEE07C072144}"/>
                  </a:ext>
                </a:extLst>
              </p:cNvPr>
              <p:cNvSpPr/>
              <p:nvPr/>
            </p:nvSpPr>
            <p:spPr>
              <a:xfrm>
                <a:off x="2822799" y="1457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E990B681-E977-43F0-C9B0-1816BE17DF8A}"/>
                  </a:ext>
                </a:extLst>
              </p:cNvPr>
              <p:cNvSpPr/>
              <p:nvPr/>
            </p:nvSpPr>
            <p:spPr>
              <a:xfrm>
                <a:off x="2858798" y="1076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05EE778C-A958-C025-F7D6-86B20183D293}"/>
                </a:ext>
              </a:extLst>
            </p:cNvPr>
            <p:cNvSpPr/>
            <p:nvPr/>
          </p:nvSpPr>
          <p:spPr>
            <a:xfrm rot="5400000" flipH="1">
              <a:off x="5344787" y="2153083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上の 2 つの角を丸める 183">
              <a:extLst>
                <a:ext uri="{FF2B5EF4-FFF2-40B4-BE49-F238E27FC236}">
                  <a16:creationId xmlns:a16="http://schemas.microsoft.com/office/drawing/2014/main" id="{D613666B-4CEC-C570-AFE9-0E43D789B84F}"/>
                </a:ext>
              </a:extLst>
            </p:cNvPr>
            <p:cNvSpPr/>
            <p:nvPr/>
          </p:nvSpPr>
          <p:spPr>
            <a:xfrm rot="6300000">
              <a:off x="5012343" y="2089886"/>
              <a:ext cx="176881" cy="460866"/>
            </a:xfrm>
            <a:custGeom>
              <a:avLst/>
              <a:gdLst>
                <a:gd name="connsiteX0" fmla="*/ 0 w 172764"/>
                <a:gd name="connsiteY0" fmla="*/ 0 h 460866"/>
                <a:gd name="connsiteX1" fmla="*/ 172764 w 172764"/>
                <a:gd name="connsiteY1" fmla="*/ 0 h 460866"/>
                <a:gd name="connsiteX2" fmla="*/ 172764 w 172764"/>
                <a:gd name="connsiteY2" fmla="*/ 0 h 460866"/>
                <a:gd name="connsiteX3" fmla="*/ 172764 w 172764"/>
                <a:gd name="connsiteY3" fmla="*/ 374484 h 460866"/>
                <a:gd name="connsiteX4" fmla="*/ 86382 w 172764"/>
                <a:gd name="connsiteY4" fmla="*/ 460866 h 460866"/>
                <a:gd name="connsiteX5" fmla="*/ 86382 w 172764"/>
                <a:gd name="connsiteY5" fmla="*/ 460866 h 460866"/>
                <a:gd name="connsiteX6" fmla="*/ 0 w 172764"/>
                <a:gd name="connsiteY6" fmla="*/ 374484 h 460866"/>
                <a:gd name="connsiteX7" fmla="*/ 0 w 172764"/>
                <a:gd name="connsiteY7" fmla="*/ 0 h 460866"/>
                <a:gd name="connsiteX8" fmla="*/ 0 w 172764"/>
                <a:gd name="connsiteY8" fmla="*/ 0 h 460866"/>
                <a:gd name="connsiteX0" fmla="*/ 145179 w 317943"/>
                <a:gd name="connsiteY0" fmla="*/ 0 h 488150"/>
                <a:gd name="connsiteX1" fmla="*/ 317943 w 317943"/>
                <a:gd name="connsiteY1" fmla="*/ 0 h 488150"/>
                <a:gd name="connsiteX2" fmla="*/ 317943 w 317943"/>
                <a:gd name="connsiteY2" fmla="*/ 0 h 488150"/>
                <a:gd name="connsiteX3" fmla="*/ 317943 w 317943"/>
                <a:gd name="connsiteY3" fmla="*/ 374484 h 488150"/>
                <a:gd name="connsiteX4" fmla="*/ 231561 w 317943"/>
                <a:gd name="connsiteY4" fmla="*/ 460866 h 488150"/>
                <a:gd name="connsiteX5" fmla="*/ 231561 w 317943"/>
                <a:gd name="connsiteY5" fmla="*/ 460866 h 488150"/>
                <a:gd name="connsiteX6" fmla="*/ 904 w 317943"/>
                <a:gd name="connsiteY6" fmla="*/ 485135 h 488150"/>
                <a:gd name="connsiteX7" fmla="*/ 145179 w 317943"/>
                <a:gd name="connsiteY7" fmla="*/ 374484 h 488150"/>
                <a:gd name="connsiteX8" fmla="*/ 145179 w 317943"/>
                <a:gd name="connsiteY8" fmla="*/ 0 h 488150"/>
                <a:gd name="connsiteX9" fmla="*/ 145179 w 317943"/>
                <a:gd name="connsiteY9" fmla="*/ 0 h 488150"/>
                <a:gd name="connsiteX0" fmla="*/ 904 w 317943"/>
                <a:gd name="connsiteY0" fmla="*/ 485135 h 576575"/>
                <a:gd name="connsiteX1" fmla="*/ 145179 w 317943"/>
                <a:gd name="connsiteY1" fmla="*/ 374484 h 576575"/>
                <a:gd name="connsiteX2" fmla="*/ 145179 w 317943"/>
                <a:gd name="connsiteY2" fmla="*/ 0 h 576575"/>
                <a:gd name="connsiteX3" fmla="*/ 145179 w 317943"/>
                <a:gd name="connsiteY3" fmla="*/ 0 h 576575"/>
                <a:gd name="connsiteX4" fmla="*/ 317943 w 317943"/>
                <a:gd name="connsiteY4" fmla="*/ 0 h 576575"/>
                <a:gd name="connsiteX5" fmla="*/ 317943 w 317943"/>
                <a:gd name="connsiteY5" fmla="*/ 0 h 576575"/>
                <a:gd name="connsiteX6" fmla="*/ 317943 w 317943"/>
                <a:gd name="connsiteY6" fmla="*/ 374484 h 576575"/>
                <a:gd name="connsiteX7" fmla="*/ 231561 w 317943"/>
                <a:gd name="connsiteY7" fmla="*/ 460866 h 576575"/>
                <a:gd name="connsiteX8" fmla="*/ 231561 w 317943"/>
                <a:gd name="connsiteY8" fmla="*/ 460866 h 576575"/>
                <a:gd name="connsiteX9" fmla="*/ 92344 w 317943"/>
                <a:gd name="connsiteY9" fmla="*/ 576575 h 576575"/>
                <a:gd name="connsiteX0" fmla="*/ 70082 w 242846"/>
                <a:gd name="connsiteY0" fmla="*/ 374484 h 576575"/>
                <a:gd name="connsiteX1" fmla="*/ 70082 w 242846"/>
                <a:gd name="connsiteY1" fmla="*/ 0 h 576575"/>
                <a:gd name="connsiteX2" fmla="*/ 70082 w 242846"/>
                <a:gd name="connsiteY2" fmla="*/ 0 h 576575"/>
                <a:gd name="connsiteX3" fmla="*/ 242846 w 242846"/>
                <a:gd name="connsiteY3" fmla="*/ 0 h 576575"/>
                <a:gd name="connsiteX4" fmla="*/ 242846 w 242846"/>
                <a:gd name="connsiteY4" fmla="*/ 0 h 576575"/>
                <a:gd name="connsiteX5" fmla="*/ 242846 w 242846"/>
                <a:gd name="connsiteY5" fmla="*/ 374484 h 576575"/>
                <a:gd name="connsiteX6" fmla="*/ 156464 w 242846"/>
                <a:gd name="connsiteY6" fmla="*/ 460866 h 576575"/>
                <a:gd name="connsiteX7" fmla="*/ 156464 w 242846"/>
                <a:gd name="connsiteY7" fmla="*/ 460866 h 576575"/>
                <a:gd name="connsiteX8" fmla="*/ 17247 w 242846"/>
                <a:gd name="connsiteY8" fmla="*/ 576575 h 576575"/>
                <a:gd name="connsiteX0" fmla="*/ 0 w 172764"/>
                <a:gd name="connsiteY0" fmla="*/ 374484 h 460866"/>
                <a:gd name="connsiteX1" fmla="*/ 0 w 172764"/>
                <a:gd name="connsiteY1" fmla="*/ 0 h 460866"/>
                <a:gd name="connsiteX2" fmla="*/ 0 w 172764"/>
                <a:gd name="connsiteY2" fmla="*/ 0 h 460866"/>
                <a:gd name="connsiteX3" fmla="*/ 172764 w 172764"/>
                <a:gd name="connsiteY3" fmla="*/ 0 h 460866"/>
                <a:gd name="connsiteX4" fmla="*/ 172764 w 172764"/>
                <a:gd name="connsiteY4" fmla="*/ 0 h 460866"/>
                <a:gd name="connsiteX5" fmla="*/ 172764 w 172764"/>
                <a:gd name="connsiteY5" fmla="*/ 374484 h 460866"/>
                <a:gd name="connsiteX6" fmla="*/ 86382 w 172764"/>
                <a:gd name="connsiteY6" fmla="*/ 460866 h 460866"/>
                <a:gd name="connsiteX7" fmla="*/ 86382 w 172764"/>
                <a:gd name="connsiteY7" fmla="*/ 460866 h 460866"/>
                <a:gd name="connsiteX0" fmla="*/ 0 w 176881"/>
                <a:gd name="connsiteY0" fmla="*/ 267117 h 460866"/>
                <a:gd name="connsiteX1" fmla="*/ 4117 w 176881"/>
                <a:gd name="connsiteY1" fmla="*/ 0 h 460866"/>
                <a:gd name="connsiteX2" fmla="*/ 4117 w 176881"/>
                <a:gd name="connsiteY2" fmla="*/ 0 h 460866"/>
                <a:gd name="connsiteX3" fmla="*/ 176881 w 176881"/>
                <a:gd name="connsiteY3" fmla="*/ 0 h 460866"/>
                <a:gd name="connsiteX4" fmla="*/ 176881 w 176881"/>
                <a:gd name="connsiteY4" fmla="*/ 0 h 460866"/>
                <a:gd name="connsiteX5" fmla="*/ 176881 w 176881"/>
                <a:gd name="connsiteY5" fmla="*/ 374484 h 460866"/>
                <a:gd name="connsiteX6" fmla="*/ 90499 w 176881"/>
                <a:gd name="connsiteY6" fmla="*/ 460866 h 460866"/>
                <a:gd name="connsiteX7" fmla="*/ 90499 w 176881"/>
                <a:gd name="connsiteY7" fmla="*/ 460866 h 46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881" h="460866">
                  <a:moveTo>
                    <a:pt x="0" y="267117"/>
                  </a:moveTo>
                  <a:cubicBezTo>
                    <a:pt x="1372" y="178078"/>
                    <a:pt x="2745" y="89039"/>
                    <a:pt x="4117" y="0"/>
                  </a:cubicBezTo>
                  <a:lnTo>
                    <a:pt x="4117" y="0"/>
                  </a:lnTo>
                  <a:lnTo>
                    <a:pt x="176881" y="0"/>
                  </a:lnTo>
                  <a:lnTo>
                    <a:pt x="176881" y="0"/>
                  </a:lnTo>
                  <a:lnTo>
                    <a:pt x="176881" y="374484"/>
                  </a:lnTo>
                  <a:cubicBezTo>
                    <a:pt x="176881" y="422191"/>
                    <a:pt x="138206" y="460866"/>
                    <a:pt x="90499" y="460866"/>
                  </a:cubicBezTo>
                  <a:lnTo>
                    <a:pt x="90499" y="460866"/>
                  </a:lnTo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1E976A26-DA1E-3F25-C23C-55B13FDAB5F6}"/>
                </a:ext>
              </a:extLst>
            </p:cNvPr>
            <p:cNvSpPr/>
            <p:nvPr/>
          </p:nvSpPr>
          <p:spPr>
            <a:xfrm rot="16200000">
              <a:off x="5885969" y="214355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93DE958A-383D-5198-5E55-30D4268A1719}"/>
                </a:ext>
              </a:extLst>
            </p:cNvPr>
            <p:cNvSpPr>
              <a:spLocks/>
            </p:cNvSpPr>
            <p:nvPr/>
          </p:nvSpPr>
          <p:spPr>
            <a:xfrm rot="4500000" flipH="1">
              <a:off x="6134961" y="2267333"/>
              <a:ext cx="152124" cy="1385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7CF3426E-B1CF-F4C0-BFBF-B7C74DFFDB9F}"/>
                </a:ext>
              </a:extLst>
            </p:cNvPr>
            <p:cNvSpPr/>
            <p:nvPr/>
          </p:nvSpPr>
          <p:spPr>
            <a:xfrm>
              <a:off x="5313033" y="810738"/>
              <a:ext cx="1009144" cy="377280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3F06733F-6489-861A-315E-396EFD43CD25}"/>
              </a:ext>
            </a:extLst>
          </p:cNvPr>
          <p:cNvGrpSpPr/>
          <p:nvPr/>
        </p:nvGrpSpPr>
        <p:grpSpPr>
          <a:xfrm>
            <a:off x="4416204" y="595859"/>
            <a:ext cx="1278092" cy="2725635"/>
            <a:chOff x="3367605" y="595859"/>
            <a:chExt cx="1278092" cy="2725635"/>
          </a:xfrm>
        </p:grpSpPr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69C58BCA-A437-DE90-D912-2A18F8D36B4E}"/>
                </a:ext>
              </a:extLst>
            </p:cNvPr>
            <p:cNvSpPr>
              <a:spLocks/>
            </p:cNvSpPr>
            <p:nvPr/>
          </p:nvSpPr>
          <p:spPr>
            <a:xfrm rot="9000000">
              <a:off x="4401865" y="1998173"/>
              <a:ext cx="191763" cy="40003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7600C4DC-4F79-30EE-1E23-0BA336D62E76}"/>
                </a:ext>
              </a:extLst>
            </p:cNvPr>
            <p:cNvSpPr>
              <a:spLocks/>
            </p:cNvSpPr>
            <p:nvPr/>
          </p:nvSpPr>
          <p:spPr>
            <a:xfrm rot="12600000" flipH="1">
              <a:off x="3429482" y="1998172"/>
              <a:ext cx="191763" cy="40003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3C6A58DD-60A6-C4CA-D4DD-C683D064BD27}"/>
                </a:ext>
              </a:extLst>
            </p:cNvPr>
            <p:cNvSpPr/>
            <p:nvPr/>
          </p:nvSpPr>
          <p:spPr>
            <a:xfrm>
              <a:off x="3585067" y="1195388"/>
              <a:ext cx="843044" cy="86181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AC1889E6-1FED-A856-BEE8-74FD193E36D9}"/>
                </a:ext>
              </a:extLst>
            </p:cNvPr>
            <p:cNvSpPr/>
            <p:nvPr/>
          </p:nvSpPr>
          <p:spPr>
            <a:xfrm flipH="1">
              <a:off x="4038074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CFBB4CB0-CDA6-5DAA-BB5F-2FF58FD5A86A}"/>
                </a:ext>
              </a:extLst>
            </p:cNvPr>
            <p:cNvSpPr/>
            <p:nvPr/>
          </p:nvSpPr>
          <p:spPr>
            <a:xfrm>
              <a:off x="3630391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1836688F-87CF-7202-A267-73A4A317E8FE}"/>
                </a:ext>
              </a:extLst>
            </p:cNvPr>
            <p:cNvSpPr/>
            <p:nvPr/>
          </p:nvSpPr>
          <p:spPr>
            <a:xfrm rot="10800000">
              <a:off x="3699111" y="25844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0EC7ABFC-6096-ACFB-501D-1EB70C4DA785}"/>
                </a:ext>
              </a:extLst>
            </p:cNvPr>
            <p:cNvSpPr/>
            <p:nvPr/>
          </p:nvSpPr>
          <p:spPr>
            <a:xfrm>
              <a:off x="3645113" y="18118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5" name="二等辺三角形 404">
              <a:extLst>
                <a:ext uri="{FF2B5EF4-FFF2-40B4-BE49-F238E27FC236}">
                  <a16:creationId xmlns:a16="http://schemas.microsoft.com/office/drawing/2014/main" id="{8069DE65-6473-0E4A-1DD1-846835750FCC}"/>
                </a:ext>
              </a:extLst>
            </p:cNvPr>
            <p:cNvSpPr/>
            <p:nvPr/>
          </p:nvSpPr>
          <p:spPr>
            <a:xfrm rot="10800000">
              <a:off x="3786934" y="1806792"/>
              <a:ext cx="441152" cy="89364"/>
            </a:xfrm>
            <a:prstGeom prst="triangl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2FFD3546-A17A-6FCF-4986-3F26AA2E641C}"/>
                </a:ext>
              </a:extLst>
            </p:cNvPr>
            <p:cNvGrpSpPr/>
            <p:nvPr/>
          </p:nvGrpSpPr>
          <p:grpSpPr>
            <a:xfrm>
              <a:off x="3747827" y="1809209"/>
              <a:ext cx="522348" cy="151744"/>
              <a:chOff x="1660243" y="1816799"/>
              <a:chExt cx="522348" cy="151744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407" name="二等辺三角形 301">
                <a:extLst>
                  <a:ext uri="{FF2B5EF4-FFF2-40B4-BE49-F238E27FC236}">
                    <a16:creationId xmlns:a16="http://schemas.microsoft.com/office/drawing/2014/main" id="{86C88945-87E4-A1DC-8BBC-B620505424D3}"/>
                  </a:ext>
                </a:extLst>
              </p:cNvPr>
              <p:cNvSpPr/>
              <p:nvPr/>
            </p:nvSpPr>
            <p:spPr>
              <a:xfrm rot="10800000">
                <a:off x="1660243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二等辺三角形 301">
                <a:extLst>
                  <a:ext uri="{FF2B5EF4-FFF2-40B4-BE49-F238E27FC236}">
                    <a16:creationId xmlns:a16="http://schemas.microsoft.com/office/drawing/2014/main" id="{FDC33DA5-249B-51E2-DF3A-C1F828FF6809}"/>
                  </a:ext>
                </a:extLst>
              </p:cNvPr>
              <p:cNvSpPr/>
              <p:nvPr/>
            </p:nvSpPr>
            <p:spPr>
              <a:xfrm rot="10800000" flipH="1">
                <a:off x="1912371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3F7BA60B-9C7D-3E78-F1AC-141219E48DC5}"/>
                </a:ext>
              </a:extLst>
            </p:cNvPr>
            <p:cNvGrpSpPr/>
            <p:nvPr/>
          </p:nvGrpSpPr>
          <p:grpSpPr>
            <a:xfrm>
              <a:off x="3367605" y="726505"/>
              <a:ext cx="1278092" cy="1115392"/>
              <a:chOff x="1282644" y="726505"/>
              <a:chExt cx="1278092" cy="1115392"/>
            </a:xfrm>
          </p:grpSpPr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6ED27C31-713A-2AA9-03F9-BF6B1349E82F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711F88BA-3E80-0F0F-173A-05EAA2D694E6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2CD56781-BE31-A474-E238-E2104FBC7031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0A0DB91A-5A3C-6A4B-712F-ACC14E8F9530}"/>
                  </a:ext>
                </a:extLst>
              </p:cNvPr>
              <p:cNvSpPr/>
              <p:nvPr/>
            </p:nvSpPr>
            <p:spPr>
              <a:xfrm>
                <a:off x="1501861" y="1190503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86353B05-07AF-8774-AC09-99C0773BC4E7}"/>
                  </a:ext>
                </a:extLst>
              </p:cNvPr>
              <p:cNvSpPr/>
              <p:nvPr/>
            </p:nvSpPr>
            <p:spPr>
              <a:xfrm>
                <a:off x="2121531" y="1190503"/>
                <a:ext cx="168949" cy="202925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アーチ 414">
                <a:extLst>
                  <a:ext uri="{FF2B5EF4-FFF2-40B4-BE49-F238E27FC236}">
                    <a16:creationId xmlns:a16="http://schemas.microsoft.com/office/drawing/2014/main" id="{9CA3E3A2-1A50-91B4-B75E-22BE551BD80A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126EFA64-9BEE-2922-8222-817CE370B132}"/>
                </a:ext>
              </a:extLst>
            </p:cNvPr>
            <p:cNvSpPr/>
            <p:nvPr/>
          </p:nvSpPr>
          <p:spPr>
            <a:xfrm>
              <a:off x="3986237" y="1892941"/>
              <a:ext cx="45719" cy="572445"/>
            </a:xfrm>
            <a:prstGeom prst="rect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960EB152-9028-B092-00CB-E355C83655F9}"/>
                </a:ext>
              </a:extLst>
            </p:cNvPr>
            <p:cNvSpPr/>
            <p:nvPr/>
          </p:nvSpPr>
          <p:spPr>
            <a:xfrm>
              <a:off x="3680730" y="24668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95B46E4C-2E39-4AA7-A5E1-C679672E6E45}"/>
                </a:ext>
              </a:extLst>
            </p:cNvPr>
            <p:cNvSpPr/>
            <p:nvPr/>
          </p:nvSpPr>
          <p:spPr>
            <a:xfrm>
              <a:off x="3911603" y="2466868"/>
              <a:ext cx="189241" cy="117581"/>
            </a:xfrm>
            <a:prstGeom prst="roundRect">
              <a:avLst>
                <a:gd name="adj" fmla="val 42994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1E4C6A4-F413-9439-9F6A-0CBF90927FDC}"/>
                </a:ext>
              </a:extLst>
            </p:cNvPr>
            <p:cNvSpPr/>
            <p:nvPr/>
          </p:nvSpPr>
          <p:spPr>
            <a:xfrm>
              <a:off x="3452167" y="726506"/>
              <a:ext cx="1098962" cy="476193"/>
            </a:xfrm>
            <a:custGeom>
              <a:avLst/>
              <a:gdLst>
                <a:gd name="connsiteX0" fmla="*/ 549481 w 1098962"/>
                <a:gd name="connsiteY0" fmla="*/ 0 h 476193"/>
                <a:gd name="connsiteX1" fmla="*/ 1095848 w 1098962"/>
                <a:gd name="connsiteY1" fmla="*/ 445301 h 476193"/>
                <a:gd name="connsiteX2" fmla="*/ 1098962 w 1098962"/>
                <a:gd name="connsiteY2" fmla="*/ 476193 h 476193"/>
                <a:gd name="connsiteX3" fmla="*/ 1068534 w 1098962"/>
                <a:gd name="connsiteY3" fmla="*/ 474918 h 476193"/>
                <a:gd name="connsiteX4" fmla="*/ 708533 w 1098962"/>
                <a:gd name="connsiteY4" fmla="*/ 344812 h 476193"/>
                <a:gd name="connsiteX5" fmla="*/ 549481 w 1098962"/>
                <a:gd name="connsiteY5" fmla="*/ 233538 h 476193"/>
                <a:gd name="connsiteX6" fmla="*/ 390429 w 1098962"/>
                <a:gd name="connsiteY6" fmla="*/ 344812 h 476193"/>
                <a:gd name="connsiteX7" fmla="*/ 30428 w 1098962"/>
                <a:gd name="connsiteY7" fmla="*/ 474918 h 476193"/>
                <a:gd name="connsiteX8" fmla="*/ 0 w 1098962"/>
                <a:gd name="connsiteY8" fmla="*/ 476193 h 476193"/>
                <a:gd name="connsiteX9" fmla="*/ 3115 w 1098962"/>
                <a:gd name="connsiteY9" fmla="*/ 445301 h 476193"/>
                <a:gd name="connsiteX10" fmla="*/ 549481 w 1098962"/>
                <a:gd name="connsiteY10" fmla="*/ 0 h 47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8962" h="476193">
                  <a:moveTo>
                    <a:pt x="549481" y="0"/>
                  </a:moveTo>
                  <a:cubicBezTo>
                    <a:pt x="818988" y="0"/>
                    <a:pt x="1043845" y="191168"/>
                    <a:pt x="1095848" y="445301"/>
                  </a:cubicBezTo>
                  <a:lnTo>
                    <a:pt x="1098962" y="476193"/>
                  </a:lnTo>
                  <a:lnTo>
                    <a:pt x="1068534" y="474918"/>
                  </a:lnTo>
                  <a:cubicBezTo>
                    <a:pt x="964218" y="462723"/>
                    <a:pt x="835976" y="418391"/>
                    <a:pt x="708533" y="344812"/>
                  </a:cubicBezTo>
                  <a:lnTo>
                    <a:pt x="549481" y="233538"/>
                  </a:lnTo>
                  <a:lnTo>
                    <a:pt x="390429" y="344812"/>
                  </a:lnTo>
                  <a:cubicBezTo>
                    <a:pt x="262986" y="418391"/>
                    <a:pt x="134744" y="462723"/>
                    <a:pt x="30428" y="474918"/>
                  </a:cubicBezTo>
                  <a:lnTo>
                    <a:pt x="0" y="476193"/>
                  </a:lnTo>
                  <a:lnTo>
                    <a:pt x="3115" y="445301"/>
                  </a:lnTo>
                  <a:cubicBezTo>
                    <a:pt x="55118" y="191168"/>
                    <a:pt x="279974" y="0"/>
                    <a:pt x="54948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CAD3BA52-54A8-8204-6A76-62534B91A152}"/>
                </a:ext>
              </a:extLst>
            </p:cNvPr>
            <p:cNvGrpSpPr/>
            <p:nvPr/>
          </p:nvGrpSpPr>
          <p:grpSpPr>
            <a:xfrm>
              <a:off x="3464464" y="595859"/>
              <a:ext cx="1082710" cy="559844"/>
              <a:chOff x="2828995" y="1981244"/>
              <a:chExt cx="949902" cy="55539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A975E2C0-0046-E33B-FFD7-D056EA3A515B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CB21181-45B3-DBAA-196A-8D6D88D0B8CD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AECD9757-F281-46FC-EAF4-CFE1486BB8FB}"/>
                </a:ext>
              </a:extLst>
            </p:cNvPr>
            <p:cNvSpPr/>
            <p:nvPr/>
          </p:nvSpPr>
          <p:spPr>
            <a:xfrm>
              <a:off x="3509184" y="1880973"/>
              <a:ext cx="1009144" cy="444350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B5E66DA1-8069-D68E-F2CA-0236C0443B3B}"/>
                </a:ext>
              </a:extLst>
            </p:cNvPr>
            <p:cNvSpPr/>
            <p:nvPr/>
          </p:nvSpPr>
          <p:spPr>
            <a:xfrm rot="5400000" flipH="1">
              <a:off x="3489182" y="206564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5760CC23-9DCD-EEA7-958A-EFE2B584D6BD}"/>
                </a:ext>
              </a:extLst>
            </p:cNvPr>
            <p:cNvSpPr/>
            <p:nvPr/>
          </p:nvSpPr>
          <p:spPr>
            <a:xfrm rot="16200000">
              <a:off x="4314416" y="206564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9CFD90FD-F1A0-8F26-72C9-4D3B83D8732F}"/>
              </a:ext>
            </a:extLst>
          </p:cNvPr>
          <p:cNvGrpSpPr/>
          <p:nvPr/>
        </p:nvGrpSpPr>
        <p:grpSpPr>
          <a:xfrm>
            <a:off x="1094557" y="3707922"/>
            <a:ext cx="1764865" cy="2725634"/>
            <a:chOff x="-438150" y="595859"/>
            <a:chExt cx="1764865" cy="2725634"/>
          </a:xfrm>
        </p:grpSpPr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478DF309-CAC8-0507-84F5-8A7968CCAD45}"/>
                </a:ext>
              </a:extLst>
            </p:cNvPr>
            <p:cNvSpPr/>
            <p:nvPr/>
          </p:nvSpPr>
          <p:spPr>
            <a:xfrm rot="8100000">
              <a:off x="819123" y="2963118"/>
              <a:ext cx="199856" cy="234568"/>
            </a:xfrm>
            <a:prstGeom prst="trapezoid">
              <a:avLst>
                <a:gd name="adj" fmla="val 1485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8C9A672-9815-FE5C-C860-7A2514FD4AF4}"/>
                </a:ext>
              </a:extLst>
            </p:cNvPr>
            <p:cNvSpPr/>
            <p:nvPr/>
          </p:nvSpPr>
          <p:spPr>
            <a:xfrm rot="20700000">
              <a:off x="753591" y="3133724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32E3C4F-8E24-AF4E-5404-C7F3B7A1D6E9}"/>
                </a:ext>
              </a:extLst>
            </p:cNvPr>
            <p:cNvSpPr/>
            <p:nvPr/>
          </p:nvSpPr>
          <p:spPr>
            <a:xfrm rot="2700000">
              <a:off x="-4505" y="3019587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8D34BAE0-061D-DD1B-98D3-20F33189F23F}"/>
                </a:ext>
              </a:extLst>
            </p:cNvPr>
            <p:cNvSpPr/>
            <p:nvPr/>
          </p:nvSpPr>
          <p:spPr>
            <a:xfrm rot="8100000">
              <a:off x="591844" y="2630005"/>
              <a:ext cx="298530" cy="554433"/>
            </a:xfrm>
            <a:prstGeom prst="trapezoid">
              <a:avLst>
                <a:gd name="adj" fmla="val 14854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A2ECF8C-0904-FCE3-4B8B-EB8C5FC483CC}"/>
                </a:ext>
              </a:extLst>
            </p:cNvPr>
            <p:cNvSpPr/>
            <p:nvPr/>
          </p:nvSpPr>
          <p:spPr>
            <a:xfrm>
              <a:off x="210245" y="2534028"/>
              <a:ext cx="627460" cy="643407"/>
            </a:xfrm>
            <a:custGeom>
              <a:avLst/>
              <a:gdLst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63357 w 627460"/>
                <a:gd name="connsiteY4" fmla="*/ 274296 h 643407"/>
                <a:gd name="connsiteX5" fmla="*/ 571780 w 627460"/>
                <a:gd name="connsiteY5" fmla="*/ 282719 h 643407"/>
                <a:gd name="connsiteX6" fmla="*/ 148381 w 627460"/>
                <a:gd name="connsiteY6" fmla="*/ 643407 h 643407"/>
                <a:gd name="connsiteX7" fmla="*/ 0 w 627460"/>
                <a:gd name="connsiteY7" fmla="*/ 495026 h 643407"/>
                <a:gd name="connsiteX8" fmla="*/ 201510 w 627460"/>
                <a:gd name="connsiteY8" fmla="*/ 258479 h 643407"/>
                <a:gd name="connsiteX9" fmla="*/ 170611 w 627460"/>
                <a:gd name="connsiteY9" fmla="*/ 212649 h 643407"/>
                <a:gd name="connsiteX10" fmla="*/ 158582 w 627460"/>
                <a:gd name="connsiteY10" fmla="*/ 153068 h 643407"/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71780 w 627460"/>
                <a:gd name="connsiteY4" fmla="*/ 282719 h 643407"/>
                <a:gd name="connsiteX5" fmla="*/ 148381 w 627460"/>
                <a:gd name="connsiteY5" fmla="*/ 643407 h 643407"/>
                <a:gd name="connsiteX6" fmla="*/ 0 w 627460"/>
                <a:gd name="connsiteY6" fmla="*/ 495026 h 643407"/>
                <a:gd name="connsiteX7" fmla="*/ 201510 w 627460"/>
                <a:gd name="connsiteY7" fmla="*/ 258479 h 643407"/>
                <a:gd name="connsiteX8" fmla="*/ 170611 w 627460"/>
                <a:gd name="connsiteY8" fmla="*/ 212649 h 643407"/>
                <a:gd name="connsiteX9" fmla="*/ 158582 w 627460"/>
                <a:gd name="connsiteY9" fmla="*/ 153068 h 643407"/>
                <a:gd name="connsiteX10" fmla="*/ 158582 w 627460"/>
                <a:gd name="connsiteY10" fmla="*/ 0 h 64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7460" h="643407">
                  <a:moveTo>
                    <a:pt x="158582" y="0"/>
                  </a:moveTo>
                  <a:lnTo>
                    <a:pt x="627460" y="0"/>
                  </a:lnTo>
                  <a:lnTo>
                    <a:pt x="627460" y="153068"/>
                  </a:lnTo>
                  <a:cubicBezTo>
                    <a:pt x="627460" y="195337"/>
                    <a:pt x="610327" y="233604"/>
                    <a:pt x="582627" y="261304"/>
                  </a:cubicBezTo>
                  <a:lnTo>
                    <a:pt x="571780" y="282719"/>
                  </a:lnTo>
                  <a:lnTo>
                    <a:pt x="148381" y="643407"/>
                  </a:lnTo>
                  <a:lnTo>
                    <a:pt x="0" y="495026"/>
                  </a:lnTo>
                  <a:lnTo>
                    <a:pt x="201510" y="258479"/>
                  </a:lnTo>
                  <a:lnTo>
                    <a:pt x="170611" y="212649"/>
                  </a:lnTo>
                  <a:cubicBezTo>
                    <a:pt x="162865" y="194336"/>
                    <a:pt x="158582" y="174202"/>
                    <a:pt x="158582" y="153068"/>
                  </a:cubicBezTo>
                  <a:lnTo>
                    <a:pt x="158582" y="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2B5B3B12-447E-E897-ACA2-F2BAB9B83294}"/>
                </a:ext>
              </a:extLst>
            </p:cNvPr>
            <p:cNvSpPr/>
            <p:nvPr/>
          </p:nvSpPr>
          <p:spPr>
            <a:xfrm>
              <a:off x="368827" y="1788221"/>
              <a:ext cx="468878" cy="774060"/>
            </a:xfrm>
            <a:prstGeom prst="round2SameRect">
              <a:avLst>
                <a:gd name="adj1" fmla="val 36999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B07859FF-B653-0F16-042B-9FB48C9D701B}"/>
                </a:ext>
              </a:extLst>
            </p:cNvPr>
            <p:cNvSpPr/>
            <p:nvPr/>
          </p:nvSpPr>
          <p:spPr>
            <a:xfrm>
              <a:off x="368827" y="2442603"/>
              <a:ext cx="468878" cy="119678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二等辺三角形 301">
              <a:extLst>
                <a:ext uri="{FF2B5EF4-FFF2-40B4-BE49-F238E27FC236}">
                  <a16:creationId xmlns:a16="http://schemas.microsoft.com/office/drawing/2014/main" id="{29C11FC7-6216-33BE-FB42-C872C9FC75FD}"/>
                </a:ext>
              </a:extLst>
            </p:cNvPr>
            <p:cNvSpPr/>
            <p:nvPr/>
          </p:nvSpPr>
          <p:spPr>
            <a:xfrm rot="10800000" flipH="1">
              <a:off x="383472" y="1788221"/>
              <a:ext cx="175982" cy="130653"/>
            </a:xfrm>
            <a:custGeom>
              <a:avLst/>
              <a:gdLst>
                <a:gd name="connsiteX0" fmla="*/ 0 w 288032"/>
                <a:gd name="connsiteY0" fmla="*/ 211276 h 211276"/>
                <a:gd name="connsiteX1" fmla="*/ 263077 w 288032"/>
                <a:gd name="connsiteY1" fmla="*/ 0 h 211276"/>
                <a:gd name="connsiteX2" fmla="*/ 288032 w 288032"/>
                <a:gd name="connsiteY2" fmla="*/ 211276 h 211276"/>
                <a:gd name="connsiteX3" fmla="*/ 0 w 288032"/>
                <a:gd name="connsiteY3" fmla="*/ 211276 h 211276"/>
                <a:gd name="connsiteX0" fmla="*/ 0 w 301177"/>
                <a:gd name="connsiteY0" fmla="*/ 146982 h 146982"/>
                <a:gd name="connsiteX1" fmla="*/ 301177 w 301177"/>
                <a:gd name="connsiteY1" fmla="*/ 0 h 146982"/>
                <a:gd name="connsiteX2" fmla="*/ 288032 w 301177"/>
                <a:gd name="connsiteY2" fmla="*/ 146982 h 146982"/>
                <a:gd name="connsiteX3" fmla="*/ 0 w 301177"/>
                <a:gd name="connsiteY3" fmla="*/ 146982 h 146982"/>
                <a:gd name="connsiteX0" fmla="*/ 0 w 251170"/>
                <a:gd name="connsiteY0" fmla="*/ 66019 h 146982"/>
                <a:gd name="connsiteX1" fmla="*/ 251170 w 251170"/>
                <a:gd name="connsiteY1" fmla="*/ 0 h 146982"/>
                <a:gd name="connsiteX2" fmla="*/ 238025 w 251170"/>
                <a:gd name="connsiteY2" fmla="*/ 146982 h 146982"/>
                <a:gd name="connsiteX3" fmla="*/ 0 w 251170"/>
                <a:gd name="connsiteY3" fmla="*/ 66019 h 146982"/>
                <a:gd name="connsiteX0" fmla="*/ 0 w 270220"/>
                <a:gd name="connsiteY0" fmla="*/ 70781 h 151744"/>
                <a:gd name="connsiteX1" fmla="*/ 270220 w 270220"/>
                <a:gd name="connsiteY1" fmla="*/ 0 h 151744"/>
                <a:gd name="connsiteX2" fmla="*/ 238025 w 270220"/>
                <a:gd name="connsiteY2" fmla="*/ 151744 h 151744"/>
                <a:gd name="connsiteX3" fmla="*/ 0 w 270220"/>
                <a:gd name="connsiteY3" fmla="*/ 70781 h 15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220" h="151744">
                  <a:moveTo>
                    <a:pt x="0" y="70781"/>
                  </a:moveTo>
                  <a:lnTo>
                    <a:pt x="270220" y="0"/>
                  </a:lnTo>
                  <a:lnTo>
                    <a:pt x="238025" y="151744"/>
                  </a:lnTo>
                  <a:lnTo>
                    <a:pt x="0" y="70781"/>
                  </a:ln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D44F19CD-15D5-155C-A161-753834D5A84B}"/>
                </a:ext>
              </a:extLst>
            </p:cNvPr>
            <p:cNvGrpSpPr/>
            <p:nvPr/>
          </p:nvGrpSpPr>
          <p:grpSpPr>
            <a:xfrm>
              <a:off x="-189264" y="595859"/>
              <a:ext cx="1515979" cy="1295072"/>
              <a:chOff x="-189264" y="595859"/>
              <a:chExt cx="1515979" cy="1295072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CC79C22-8CC0-3C6F-19E8-C074D3CAAACD}"/>
                  </a:ext>
                </a:extLst>
              </p:cNvPr>
              <p:cNvSpPr/>
              <p:nvPr/>
            </p:nvSpPr>
            <p:spPr>
              <a:xfrm>
                <a:off x="974437" y="1069283"/>
                <a:ext cx="352278" cy="821648"/>
              </a:xfrm>
              <a:custGeom>
                <a:avLst/>
                <a:gdLst>
                  <a:gd name="connsiteX0" fmla="*/ 300872 w 601744"/>
                  <a:gd name="connsiteY0" fmla="*/ 0 h 821648"/>
                  <a:gd name="connsiteX1" fmla="*/ 344297 w 601744"/>
                  <a:gd name="connsiteY1" fmla="*/ 13780 h 821648"/>
                  <a:gd name="connsiteX2" fmla="*/ 601744 w 601744"/>
                  <a:gd name="connsiteY2" fmla="*/ 410824 h 821648"/>
                  <a:gd name="connsiteX3" fmla="*/ 344297 w 601744"/>
                  <a:gd name="connsiteY3" fmla="*/ 807868 h 821648"/>
                  <a:gd name="connsiteX4" fmla="*/ 300872 w 601744"/>
                  <a:gd name="connsiteY4" fmla="*/ 821648 h 821648"/>
                  <a:gd name="connsiteX5" fmla="*/ 257447 w 601744"/>
                  <a:gd name="connsiteY5" fmla="*/ 807868 h 821648"/>
                  <a:gd name="connsiteX6" fmla="*/ 0 w 601744"/>
                  <a:gd name="connsiteY6" fmla="*/ 410824 h 821648"/>
                  <a:gd name="connsiteX7" fmla="*/ 257447 w 601744"/>
                  <a:gd name="connsiteY7" fmla="*/ 13780 h 821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1744" h="821648">
                    <a:moveTo>
                      <a:pt x="300872" y="0"/>
                    </a:moveTo>
                    <a:lnTo>
                      <a:pt x="344297" y="13780"/>
                    </a:lnTo>
                    <a:cubicBezTo>
                      <a:pt x="495588" y="79195"/>
                      <a:pt x="601744" y="232337"/>
                      <a:pt x="601744" y="410824"/>
                    </a:cubicBezTo>
                    <a:cubicBezTo>
                      <a:pt x="601744" y="589311"/>
                      <a:pt x="495588" y="742453"/>
                      <a:pt x="344297" y="807868"/>
                    </a:cubicBezTo>
                    <a:lnTo>
                      <a:pt x="300872" y="821648"/>
                    </a:lnTo>
                    <a:lnTo>
                      <a:pt x="257447" y="807868"/>
                    </a:lnTo>
                    <a:cubicBezTo>
                      <a:pt x="106156" y="742453"/>
                      <a:pt x="0" y="589311"/>
                      <a:pt x="0" y="410824"/>
                    </a:cubicBezTo>
                    <a:cubicBezTo>
                      <a:pt x="0" y="232337"/>
                      <a:pt x="106156" y="79195"/>
                      <a:pt x="257447" y="1378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69046629-F8D1-4B1D-95E8-F0206A2FAB9D}"/>
                  </a:ext>
                </a:extLst>
              </p:cNvPr>
              <p:cNvSpPr/>
              <p:nvPr/>
            </p:nvSpPr>
            <p:spPr>
              <a:xfrm>
                <a:off x="52428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8D5D89D-F782-ECB9-7E4E-7DEC3628C8B5}"/>
                  </a:ext>
                </a:extLst>
              </p:cNvPr>
              <p:cNvSpPr/>
              <p:nvPr/>
            </p:nvSpPr>
            <p:spPr>
              <a:xfrm>
                <a:off x="202191" y="726505"/>
                <a:ext cx="960294" cy="1033016"/>
              </a:xfrm>
              <a:custGeom>
                <a:avLst/>
                <a:gdLst>
                  <a:gd name="connsiteX0" fmla="*/ 402597 w 960294"/>
                  <a:gd name="connsiteY0" fmla="*/ 0 h 1033016"/>
                  <a:gd name="connsiteX1" fmla="*/ 960294 w 960294"/>
                  <a:gd name="connsiteY1" fmla="*/ 557696 h 1033016"/>
                  <a:gd name="connsiteX2" fmla="*/ 714411 w 960294"/>
                  <a:gd name="connsiteY2" fmla="*/ 1020146 h 1033016"/>
                  <a:gd name="connsiteX3" fmla="*/ 690700 w 960294"/>
                  <a:gd name="connsiteY3" fmla="*/ 1033016 h 1033016"/>
                  <a:gd name="connsiteX4" fmla="*/ 657771 w 960294"/>
                  <a:gd name="connsiteY4" fmla="*/ 867381 h 1033016"/>
                  <a:gd name="connsiteX5" fmla="*/ 10488 w 960294"/>
                  <a:gd name="connsiteY5" fmla="*/ 172199 h 1033016"/>
                  <a:gd name="connsiteX6" fmla="*/ 0 w 960294"/>
                  <a:gd name="connsiteY6" fmla="*/ 173339 h 1033016"/>
                  <a:gd name="connsiteX7" fmla="*/ 8246 w 960294"/>
                  <a:gd name="connsiteY7" fmla="*/ 163345 h 1033016"/>
                  <a:gd name="connsiteX8" fmla="*/ 402597 w 960294"/>
                  <a:gd name="connsiteY8" fmla="*/ 0 h 103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0294" h="1033016">
                    <a:moveTo>
                      <a:pt x="402597" y="0"/>
                    </a:moveTo>
                    <a:cubicBezTo>
                      <a:pt x="710605" y="0"/>
                      <a:pt x="960294" y="249689"/>
                      <a:pt x="960294" y="557696"/>
                    </a:cubicBezTo>
                    <a:cubicBezTo>
                      <a:pt x="960294" y="750200"/>
                      <a:pt x="862759" y="919924"/>
                      <a:pt x="714411" y="1020146"/>
                    </a:cubicBezTo>
                    <a:lnTo>
                      <a:pt x="690700" y="1033016"/>
                    </a:lnTo>
                    <a:lnTo>
                      <a:pt x="657771" y="867381"/>
                    </a:lnTo>
                    <a:cubicBezTo>
                      <a:pt x="550655" y="467618"/>
                      <a:pt x="276630" y="183562"/>
                      <a:pt x="10488" y="172199"/>
                    </a:cubicBezTo>
                    <a:lnTo>
                      <a:pt x="0" y="173339"/>
                    </a:lnTo>
                    <a:lnTo>
                      <a:pt x="8246" y="163345"/>
                    </a:lnTo>
                    <a:cubicBezTo>
                      <a:pt x="109169" y="62422"/>
                      <a:pt x="248593" y="0"/>
                      <a:pt x="4025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013B9D1-062C-D3B9-14A9-91F354078BF9}"/>
                  </a:ext>
                </a:extLst>
              </p:cNvPr>
              <p:cNvSpPr/>
              <p:nvPr/>
            </p:nvSpPr>
            <p:spPr>
              <a:xfrm>
                <a:off x="89311" y="595859"/>
                <a:ext cx="1058891" cy="465609"/>
              </a:xfrm>
              <a:custGeom>
                <a:avLst/>
                <a:gdLst>
                  <a:gd name="connsiteX0" fmla="*/ 521921 w 1058891"/>
                  <a:gd name="connsiteY0" fmla="*/ 0 h 465609"/>
                  <a:gd name="connsiteX1" fmla="*/ 1052278 w 1058891"/>
                  <a:gd name="connsiteY1" fmla="*/ 404251 h 465609"/>
                  <a:gd name="connsiteX2" fmla="*/ 1058891 w 1058891"/>
                  <a:gd name="connsiteY2" fmla="*/ 465609 h 465609"/>
                  <a:gd name="connsiteX3" fmla="*/ 944498 w 1058891"/>
                  <a:gd name="connsiteY3" fmla="*/ 457034 h 465609"/>
                  <a:gd name="connsiteX4" fmla="*/ 521921 w 1058891"/>
                  <a:gd name="connsiteY4" fmla="*/ 446749 h 465609"/>
                  <a:gd name="connsiteX5" fmla="*/ 408470 w 1058891"/>
                  <a:gd name="connsiteY5" fmla="*/ 449510 h 465609"/>
                  <a:gd name="connsiteX6" fmla="*/ 388551 w 1058891"/>
                  <a:gd name="connsiteY6" fmla="*/ 439786 h 465609"/>
                  <a:gd name="connsiteX7" fmla="*/ 8826 w 1058891"/>
                  <a:gd name="connsiteY7" fmla="*/ 371152 h 465609"/>
                  <a:gd name="connsiteX8" fmla="*/ 0 w 1058891"/>
                  <a:gd name="connsiteY8" fmla="*/ 371679 h 465609"/>
                  <a:gd name="connsiteX9" fmla="*/ 13218 w 1058891"/>
                  <a:gd name="connsiteY9" fmla="*/ 320643 h 465609"/>
                  <a:gd name="connsiteX10" fmla="*/ 521921 w 1058891"/>
                  <a:gd name="connsiteY10" fmla="*/ 0 h 46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8891" h="465609">
                    <a:moveTo>
                      <a:pt x="521921" y="0"/>
                    </a:moveTo>
                    <a:cubicBezTo>
                      <a:pt x="902954" y="0"/>
                      <a:pt x="1001798" y="173546"/>
                      <a:pt x="1052278" y="404251"/>
                    </a:cubicBezTo>
                    <a:lnTo>
                      <a:pt x="1058891" y="465609"/>
                    </a:lnTo>
                    <a:lnTo>
                      <a:pt x="944498" y="457034"/>
                    </a:lnTo>
                    <a:cubicBezTo>
                      <a:pt x="808002" y="450291"/>
                      <a:pt x="666675" y="446749"/>
                      <a:pt x="521921" y="446749"/>
                    </a:cubicBezTo>
                    <a:lnTo>
                      <a:pt x="408470" y="449510"/>
                    </a:lnTo>
                    <a:lnTo>
                      <a:pt x="388551" y="439786"/>
                    </a:lnTo>
                    <a:cubicBezTo>
                      <a:pt x="280156" y="396454"/>
                      <a:pt x="149485" y="371152"/>
                      <a:pt x="8826" y="371152"/>
                    </a:cubicBezTo>
                    <a:lnTo>
                      <a:pt x="0" y="371679"/>
                    </a:lnTo>
                    <a:lnTo>
                      <a:pt x="13218" y="320643"/>
                    </a:lnTo>
                    <a:cubicBezTo>
                      <a:pt x="71164" y="132871"/>
                      <a:pt x="188517" y="0"/>
                      <a:pt x="521921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E4896664-FCBA-9226-3B90-3B14E5D9789E}"/>
                  </a:ext>
                </a:extLst>
              </p:cNvPr>
              <p:cNvSpPr/>
              <p:nvPr/>
            </p:nvSpPr>
            <p:spPr>
              <a:xfrm>
                <a:off x="-189264" y="907593"/>
                <a:ext cx="674593" cy="136411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593707 w 942208"/>
                  <a:gd name="connsiteY0" fmla="*/ 0 h 497627"/>
                  <a:gd name="connsiteX1" fmla="*/ 936406 w 942208"/>
                  <a:gd name="connsiteY1" fmla="*/ 440066 h 497627"/>
                  <a:gd name="connsiteX2" fmla="*/ 942208 w 942208"/>
                  <a:gd name="connsiteY2" fmla="*/ 497627 h 497627"/>
                  <a:gd name="connsiteX3" fmla="*/ 841847 w 942208"/>
                  <a:gd name="connsiteY3" fmla="*/ 489583 h 497627"/>
                  <a:gd name="connsiteX4" fmla="*/ 471104 w 942208"/>
                  <a:gd name="connsiteY4" fmla="*/ 479934 h 497627"/>
                  <a:gd name="connsiteX5" fmla="*/ 100361 w 942208"/>
                  <a:gd name="connsiteY5" fmla="*/ 489583 h 497627"/>
                  <a:gd name="connsiteX6" fmla="*/ 0 w 942208"/>
                  <a:gd name="connsiteY6" fmla="*/ 497627 h 497627"/>
                  <a:gd name="connsiteX7" fmla="*/ 5802 w 942208"/>
                  <a:gd name="connsiteY7" fmla="*/ 440066 h 497627"/>
                  <a:gd name="connsiteX8" fmla="*/ 593707 w 942208"/>
                  <a:gd name="connsiteY8" fmla="*/ 0 h 497627"/>
                  <a:gd name="connsiteX0" fmla="*/ 593707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93707 w 942208"/>
                  <a:gd name="connsiteY8" fmla="*/ 237 h 497864"/>
                  <a:gd name="connsiteX0" fmla="*/ 48745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487452 w 942208"/>
                  <a:gd name="connsiteY8" fmla="*/ 237 h 497864"/>
                  <a:gd name="connsiteX0" fmla="*/ 54399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43992 w 942208"/>
                  <a:gd name="connsiteY8" fmla="*/ 237 h 497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97864">
                    <a:moveTo>
                      <a:pt x="543992" y="237"/>
                    </a:moveTo>
                    <a:cubicBezTo>
                      <a:pt x="661692" y="8927"/>
                      <a:pt x="892118" y="223876"/>
                      <a:pt x="936406" y="440303"/>
                    </a:cubicBezTo>
                    <a:lnTo>
                      <a:pt x="942208" y="497864"/>
                    </a:lnTo>
                    <a:lnTo>
                      <a:pt x="841847" y="489820"/>
                    </a:lnTo>
                    <a:cubicBezTo>
                      <a:pt x="722094" y="483494"/>
                      <a:pt x="598102" y="480171"/>
                      <a:pt x="471104" y="480171"/>
                    </a:cubicBezTo>
                    <a:cubicBezTo>
                      <a:pt x="344106" y="480171"/>
                      <a:pt x="220114" y="483494"/>
                      <a:pt x="100361" y="489820"/>
                    </a:cubicBezTo>
                    <a:lnTo>
                      <a:pt x="0" y="497864"/>
                    </a:lnTo>
                    <a:lnTo>
                      <a:pt x="5802" y="440303"/>
                    </a:lnTo>
                    <a:cubicBezTo>
                      <a:pt x="50090" y="223876"/>
                      <a:pt x="426292" y="-8453"/>
                      <a:pt x="543992" y="23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B86D32A5-879E-A69C-8567-137E0E4C30A3}"/>
                  </a:ext>
                </a:extLst>
              </p:cNvPr>
              <p:cNvSpPr/>
              <p:nvPr/>
            </p:nvSpPr>
            <p:spPr>
              <a:xfrm>
                <a:off x="661619" y="1204350"/>
                <a:ext cx="189353" cy="261886"/>
              </a:xfrm>
              <a:custGeom>
                <a:avLst/>
                <a:gdLst>
                  <a:gd name="connsiteX0" fmla="*/ 83298 w 189353"/>
                  <a:gd name="connsiteY0" fmla="*/ 0 h 261886"/>
                  <a:gd name="connsiteX1" fmla="*/ 189353 w 189353"/>
                  <a:gd name="connsiteY1" fmla="*/ 130943 h 261886"/>
                  <a:gd name="connsiteX2" fmla="*/ 83298 w 189353"/>
                  <a:gd name="connsiteY2" fmla="*/ 261886 h 261886"/>
                  <a:gd name="connsiteX3" fmla="*/ 42016 w 189353"/>
                  <a:gd name="connsiteY3" fmla="*/ 251596 h 261886"/>
                  <a:gd name="connsiteX4" fmla="*/ 20546 w 189353"/>
                  <a:gd name="connsiteY4" fmla="*/ 233723 h 261886"/>
                  <a:gd name="connsiteX5" fmla="*/ 34969 w 189353"/>
                  <a:gd name="connsiteY5" fmla="*/ 207312 h 261886"/>
                  <a:gd name="connsiteX6" fmla="*/ 43303 w 189353"/>
                  <a:gd name="connsiteY6" fmla="*/ 156343 h 261886"/>
                  <a:gd name="connsiteX7" fmla="*/ 12240 w 189353"/>
                  <a:gd name="connsiteY7" fmla="*/ 63752 h 261886"/>
                  <a:gd name="connsiteX8" fmla="*/ 0 w 189353"/>
                  <a:gd name="connsiteY8" fmla="*/ 53563 h 261886"/>
                  <a:gd name="connsiteX9" fmla="*/ 8306 w 189353"/>
                  <a:gd name="connsiteY9" fmla="*/ 38352 h 261886"/>
                  <a:gd name="connsiteX10" fmla="*/ 83298 w 189353"/>
                  <a:gd name="connsiteY10" fmla="*/ 0 h 261886"/>
                  <a:gd name="connsiteX0" fmla="*/ 605145 w 711200"/>
                  <a:gd name="connsiteY0" fmla="*/ 0 h 261886"/>
                  <a:gd name="connsiteX1" fmla="*/ 711200 w 711200"/>
                  <a:gd name="connsiteY1" fmla="*/ 130943 h 261886"/>
                  <a:gd name="connsiteX2" fmla="*/ 605145 w 711200"/>
                  <a:gd name="connsiteY2" fmla="*/ 261886 h 261886"/>
                  <a:gd name="connsiteX3" fmla="*/ 563863 w 711200"/>
                  <a:gd name="connsiteY3" fmla="*/ 251596 h 261886"/>
                  <a:gd name="connsiteX4" fmla="*/ 542393 w 711200"/>
                  <a:gd name="connsiteY4" fmla="*/ 233723 h 261886"/>
                  <a:gd name="connsiteX5" fmla="*/ 556816 w 711200"/>
                  <a:gd name="connsiteY5" fmla="*/ 207312 h 261886"/>
                  <a:gd name="connsiteX6" fmla="*/ 0 w 711200"/>
                  <a:gd name="connsiteY6" fmla="*/ 162693 h 261886"/>
                  <a:gd name="connsiteX7" fmla="*/ 534087 w 711200"/>
                  <a:gd name="connsiteY7" fmla="*/ 63752 h 261886"/>
                  <a:gd name="connsiteX8" fmla="*/ 521847 w 711200"/>
                  <a:gd name="connsiteY8" fmla="*/ 53563 h 261886"/>
                  <a:gd name="connsiteX9" fmla="*/ 530153 w 711200"/>
                  <a:gd name="connsiteY9" fmla="*/ 38352 h 261886"/>
                  <a:gd name="connsiteX10" fmla="*/ 605145 w 711200"/>
                  <a:gd name="connsiteY10" fmla="*/ 0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10" fmla="*/ 91440 w 711200"/>
                  <a:gd name="connsiteY10" fmla="*/ 254133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0" fmla="*/ 12240 w 189353"/>
                  <a:gd name="connsiteY0" fmla="*/ 63752 h 261886"/>
                  <a:gd name="connsiteX1" fmla="*/ 0 w 189353"/>
                  <a:gd name="connsiteY1" fmla="*/ 53563 h 261886"/>
                  <a:gd name="connsiteX2" fmla="*/ 8306 w 189353"/>
                  <a:gd name="connsiteY2" fmla="*/ 38352 h 261886"/>
                  <a:gd name="connsiteX3" fmla="*/ 83298 w 189353"/>
                  <a:gd name="connsiteY3" fmla="*/ 0 h 261886"/>
                  <a:gd name="connsiteX4" fmla="*/ 189353 w 189353"/>
                  <a:gd name="connsiteY4" fmla="*/ 130943 h 261886"/>
                  <a:gd name="connsiteX5" fmla="*/ 83298 w 189353"/>
                  <a:gd name="connsiteY5" fmla="*/ 261886 h 261886"/>
                  <a:gd name="connsiteX6" fmla="*/ 42016 w 189353"/>
                  <a:gd name="connsiteY6" fmla="*/ 251596 h 261886"/>
                  <a:gd name="connsiteX7" fmla="*/ 20546 w 189353"/>
                  <a:gd name="connsiteY7" fmla="*/ 233723 h 261886"/>
                  <a:gd name="connsiteX8" fmla="*/ 34969 w 189353"/>
                  <a:gd name="connsiteY8" fmla="*/ 207312 h 26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53" h="261886">
                    <a:moveTo>
                      <a:pt x="12240" y="63752"/>
                    </a:moveTo>
                    <a:lnTo>
                      <a:pt x="0" y="53563"/>
                    </a:lnTo>
                    <a:lnTo>
                      <a:pt x="8306" y="38352"/>
                    </a:lnTo>
                    <a:cubicBezTo>
                      <a:pt x="27498" y="14656"/>
                      <a:pt x="54012" y="0"/>
                      <a:pt x="83298" y="0"/>
                    </a:cubicBezTo>
                    <a:cubicBezTo>
                      <a:pt x="141871" y="0"/>
                      <a:pt x="189353" y="58625"/>
                      <a:pt x="189353" y="130943"/>
                    </a:cubicBezTo>
                    <a:cubicBezTo>
                      <a:pt x="189353" y="203261"/>
                      <a:pt x="141871" y="261886"/>
                      <a:pt x="83298" y="261886"/>
                    </a:cubicBezTo>
                    <a:cubicBezTo>
                      <a:pt x="68655" y="261886"/>
                      <a:pt x="54705" y="258222"/>
                      <a:pt x="42016" y="251596"/>
                    </a:cubicBezTo>
                    <a:lnTo>
                      <a:pt x="20546" y="233723"/>
                    </a:lnTo>
                    <a:lnTo>
                      <a:pt x="34969" y="207312"/>
                    </a:ln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E87ECB0E-024E-6878-4799-2EA50ECD9C1D}"/>
                </a:ext>
              </a:extLst>
            </p:cNvPr>
            <p:cNvSpPr/>
            <p:nvPr/>
          </p:nvSpPr>
          <p:spPr>
            <a:xfrm>
              <a:off x="-438150" y="1797050"/>
              <a:ext cx="781568" cy="412474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FD6C862-1D4B-626E-2483-F7B1091E2170}"/>
                </a:ext>
              </a:extLst>
            </p:cNvPr>
            <p:cNvSpPr/>
            <p:nvPr/>
          </p:nvSpPr>
          <p:spPr>
            <a:xfrm>
              <a:off x="13831" y="1190503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CCB103F7-E1F5-E47E-5CCE-A3E36A65C9A8}"/>
                </a:ext>
              </a:extLst>
            </p:cNvPr>
            <p:cNvSpPr/>
            <p:nvPr/>
          </p:nvSpPr>
          <p:spPr>
            <a:xfrm rot="10800000">
              <a:off x="191398" y="1611210"/>
              <a:ext cx="128811" cy="93360"/>
            </a:xfrm>
            <a:custGeom>
              <a:avLst/>
              <a:gdLst>
                <a:gd name="connsiteX0" fmla="*/ 38430 w 128811"/>
                <a:gd name="connsiteY0" fmla="*/ 93360 h 93360"/>
                <a:gd name="connsiteX1" fmla="*/ 0 w 128811"/>
                <a:gd name="connsiteY1" fmla="*/ 73681 h 93360"/>
                <a:gd name="connsiteX2" fmla="*/ 86545 w 128811"/>
                <a:gd name="connsiteY2" fmla="*/ 326 h 93360"/>
                <a:gd name="connsiteX3" fmla="*/ 88381 w 128811"/>
                <a:gd name="connsiteY3" fmla="*/ 0 h 93360"/>
                <a:gd name="connsiteX4" fmla="*/ 119916 w 128811"/>
                <a:gd name="connsiteY4" fmla="*/ 26018 h 93360"/>
                <a:gd name="connsiteX5" fmla="*/ 128811 w 128811"/>
                <a:gd name="connsiteY5" fmla="*/ 36800 h 93360"/>
                <a:gd name="connsiteX6" fmla="*/ 126919 w 128811"/>
                <a:gd name="connsiteY6" fmla="*/ 36629 h 93360"/>
                <a:gd name="connsiteX7" fmla="*/ 38430 w 128811"/>
                <a:gd name="connsiteY7" fmla="*/ 93360 h 9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811" h="93360">
                  <a:moveTo>
                    <a:pt x="38430" y="93360"/>
                  </a:moveTo>
                  <a:lnTo>
                    <a:pt x="0" y="73681"/>
                  </a:lnTo>
                  <a:cubicBezTo>
                    <a:pt x="18163" y="38208"/>
                    <a:pt x="49577" y="12112"/>
                    <a:pt x="86545" y="326"/>
                  </a:cubicBezTo>
                  <a:lnTo>
                    <a:pt x="88381" y="0"/>
                  </a:lnTo>
                  <a:lnTo>
                    <a:pt x="119916" y="26018"/>
                  </a:lnTo>
                  <a:lnTo>
                    <a:pt x="128811" y="36800"/>
                  </a:lnTo>
                  <a:lnTo>
                    <a:pt x="126919" y="36629"/>
                  </a:lnTo>
                  <a:cubicBezTo>
                    <a:pt x="89361" y="38231"/>
                    <a:pt x="55563" y="59899"/>
                    <a:pt x="38430" y="9336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37FE5CA3-0D3A-FD97-D7F4-AF52A33FA975}"/>
                </a:ext>
              </a:extLst>
            </p:cNvPr>
            <p:cNvSpPr/>
            <p:nvPr/>
          </p:nvSpPr>
          <p:spPr>
            <a:xfrm rot="16200000">
              <a:off x="-238273" y="206342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2494945E-E8C0-B7E2-604B-9FD35B854BE6}"/>
                </a:ext>
              </a:extLst>
            </p:cNvPr>
            <p:cNvSpPr>
              <a:spLocks/>
            </p:cNvSpPr>
            <p:nvPr/>
          </p:nvSpPr>
          <p:spPr>
            <a:xfrm rot="5400000" flipH="1">
              <a:off x="122703" y="1845000"/>
              <a:ext cx="418394" cy="629000"/>
            </a:xfrm>
            <a:custGeom>
              <a:avLst/>
              <a:gdLst>
                <a:gd name="connsiteX0" fmla="*/ 455861 w 456437"/>
                <a:gd name="connsiteY0" fmla="*/ 66673 h 639203"/>
                <a:gd name="connsiteX1" fmla="*/ 446234 w 456437"/>
                <a:gd name="connsiteY1" fmla="*/ 38044 h 639203"/>
                <a:gd name="connsiteX2" fmla="*/ 342332 w 456437"/>
                <a:gd name="connsiteY2" fmla="*/ 10203 h 639203"/>
                <a:gd name="connsiteX3" fmla="*/ 32354 w 456437"/>
                <a:gd name="connsiteY3" fmla="*/ 189169 h 639203"/>
                <a:gd name="connsiteX4" fmla="*/ 34852 w 456437"/>
                <a:gd name="connsiteY4" fmla="*/ 193497 h 639203"/>
                <a:gd name="connsiteX5" fmla="*/ 22278 w 456437"/>
                <a:gd name="connsiteY5" fmla="*/ 201974 h 639203"/>
                <a:gd name="connsiteX6" fmla="*/ 0 w 456437"/>
                <a:gd name="connsiteY6" fmla="*/ 255758 h 639203"/>
                <a:gd name="connsiteX7" fmla="*/ 0 w 456437"/>
                <a:gd name="connsiteY7" fmla="*/ 639203 h 639203"/>
                <a:gd name="connsiteX8" fmla="*/ 152124 w 456437"/>
                <a:gd name="connsiteY8" fmla="*/ 639203 h 639203"/>
                <a:gd name="connsiteX9" fmla="*/ 152124 w 456437"/>
                <a:gd name="connsiteY9" fmla="*/ 295678 h 639203"/>
                <a:gd name="connsiteX10" fmla="*/ 418394 w 456437"/>
                <a:gd name="connsiteY10" fmla="*/ 141947 h 639203"/>
                <a:gd name="connsiteX11" fmla="*/ 455861 w 456437"/>
                <a:gd name="connsiteY11" fmla="*/ 66673 h 639203"/>
                <a:gd name="connsiteX0" fmla="*/ 446234 w 537674"/>
                <a:gd name="connsiteY0" fmla="*/ 38044 h 639203"/>
                <a:gd name="connsiteX1" fmla="*/ 342332 w 537674"/>
                <a:gd name="connsiteY1" fmla="*/ 10203 h 639203"/>
                <a:gd name="connsiteX2" fmla="*/ 32354 w 537674"/>
                <a:gd name="connsiteY2" fmla="*/ 189169 h 639203"/>
                <a:gd name="connsiteX3" fmla="*/ 34852 w 537674"/>
                <a:gd name="connsiteY3" fmla="*/ 193497 h 639203"/>
                <a:gd name="connsiteX4" fmla="*/ 22278 w 537674"/>
                <a:gd name="connsiteY4" fmla="*/ 201974 h 639203"/>
                <a:gd name="connsiteX5" fmla="*/ 0 w 537674"/>
                <a:gd name="connsiteY5" fmla="*/ 255758 h 639203"/>
                <a:gd name="connsiteX6" fmla="*/ 0 w 537674"/>
                <a:gd name="connsiteY6" fmla="*/ 639203 h 639203"/>
                <a:gd name="connsiteX7" fmla="*/ 152124 w 537674"/>
                <a:gd name="connsiteY7" fmla="*/ 639203 h 639203"/>
                <a:gd name="connsiteX8" fmla="*/ 152124 w 537674"/>
                <a:gd name="connsiteY8" fmla="*/ 295678 h 639203"/>
                <a:gd name="connsiteX9" fmla="*/ 418394 w 537674"/>
                <a:gd name="connsiteY9" fmla="*/ 141947 h 639203"/>
                <a:gd name="connsiteX10" fmla="*/ 455861 w 537674"/>
                <a:gd name="connsiteY10" fmla="*/ 66673 h 639203"/>
                <a:gd name="connsiteX11" fmla="*/ 537674 w 537674"/>
                <a:gd name="connsiteY11" fmla="*/ 129484 h 639203"/>
                <a:gd name="connsiteX0" fmla="*/ 342332 w 537674"/>
                <a:gd name="connsiteY0" fmla="*/ 0 h 629000"/>
                <a:gd name="connsiteX1" fmla="*/ 32354 w 537674"/>
                <a:gd name="connsiteY1" fmla="*/ 178966 h 629000"/>
                <a:gd name="connsiteX2" fmla="*/ 34852 w 537674"/>
                <a:gd name="connsiteY2" fmla="*/ 183294 h 629000"/>
                <a:gd name="connsiteX3" fmla="*/ 22278 w 537674"/>
                <a:gd name="connsiteY3" fmla="*/ 191771 h 629000"/>
                <a:gd name="connsiteX4" fmla="*/ 0 w 537674"/>
                <a:gd name="connsiteY4" fmla="*/ 245555 h 629000"/>
                <a:gd name="connsiteX5" fmla="*/ 0 w 537674"/>
                <a:gd name="connsiteY5" fmla="*/ 629000 h 629000"/>
                <a:gd name="connsiteX6" fmla="*/ 152124 w 537674"/>
                <a:gd name="connsiteY6" fmla="*/ 629000 h 629000"/>
                <a:gd name="connsiteX7" fmla="*/ 152124 w 537674"/>
                <a:gd name="connsiteY7" fmla="*/ 285475 h 629000"/>
                <a:gd name="connsiteX8" fmla="*/ 418394 w 537674"/>
                <a:gd name="connsiteY8" fmla="*/ 131744 h 629000"/>
                <a:gd name="connsiteX9" fmla="*/ 455861 w 537674"/>
                <a:gd name="connsiteY9" fmla="*/ 56470 h 629000"/>
                <a:gd name="connsiteX10" fmla="*/ 537674 w 537674"/>
                <a:gd name="connsiteY10" fmla="*/ 119281 h 629000"/>
                <a:gd name="connsiteX0" fmla="*/ 342332 w 456437"/>
                <a:gd name="connsiteY0" fmla="*/ 0 h 629000"/>
                <a:gd name="connsiteX1" fmla="*/ 32354 w 456437"/>
                <a:gd name="connsiteY1" fmla="*/ 178966 h 629000"/>
                <a:gd name="connsiteX2" fmla="*/ 34852 w 456437"/>
                <a:gd name="connsiteY2" fmla="*/ 183294 h 629000"/>
                <a:gd name="connsiteX3" fmla="*/ 22278 w 456437"/>
                <a:gd name="connsiteY3" fmla="*/ 191771 h 629000"/>
                <a:gd name="connsiteX4" fmla="*/ 0 w 456437"/>
                <a:gd name="connsiteY4" fmla="*/ 245555 h 629000"/>
                <a:gd name="connsiteX5" fmla="*/ 0 w 456437"/>
                <a:gd name="connsiteY5" fmla="*/ 629000 h 629000"/>
                <a:gd name="connsiteX6" fmla="*/ 152124 w 456437"/>
                <a:gd name="connsiteY6" fmla="*/ 629000 h 629000"/>
                <a:gd name="connsiteX7" fmla="*/ 152124 w 456437"/>
                <a:gd name="connsiteY7" fmla="*/ 285475 h 629000"/>
                <a:gd name="connsiteX8" fmla="*/ 418394 w 456437"/>
                <a:gd name="connsiteY8" fmla="*/ 131744 h 629000"/>
                <a:gd name="connsiteX9" fmla="*/ 455861 w 456437"/>
                <a:gd name="connsiteY9" fmla="*/ 56470 h 629000"/>
                <a:gd name="connsiteX0" fmla="*/ 342332 w 418394"/>
                <a:gd name="connsiteY0" fmla="*/ 0 h 629000"/>
                <a:gd name="connsiteX1" fmla="*/ 32354 w 418394"/>
                <a:gd name="connsiteY1" fmla="*/ 178966 h 629000"/>
                <a:gd name="connsiteX2" fmla="*/ 34852 w 418394"/>
                <a:gd name="connsiteY2" fmla="*/ 183294 h 629000"/>
                <a:gd name="connsiteX3" fmla="*/ 22278 w 418394"/>
                <a:gd name="connsiteY3" fmla="*/ 191771 h 629000"/>
                <a:gd name="connsiteX4" fmla="*/ 0 w 418394"/>
                <a:gd name="connsiteY4" fmla="*/ 245555 h 629000"/>
                <a:gd name="connsiteX5" fmla="*/ 0 w 418394"/>
                <a:gd name="connsiteY5" fmla="*/ 629000 h 629000"/>
                <a:gd name="connsiteX6" fmla="*/ 152124 w 418394"/>
                <a:gd name="connsiteY6" fmla="*/ 629000 h 629000"/>
                <a:gd name="connsiteX7" fmla="*/ 152124 w 418394"/>
                <a:gd name="connsiteY7" fmla="*/ 285475 h 629000"/>
                <a:gd name="connsiteX8" fmla="*/ 418394 w 418394"/>
                <a:gd name="connsiteY8" fmla="*/ 131744 h 6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8394" h="629000">
                  <a:moveTo>
                    <a:pt x="342332" y="0"/>
                  </a:moveTo>
                  <a:lnTo>
                    <a:pt x="32354" y="178966"/>
                  </a:lnTo>
                  <a:lnTo>
                    <a:pt x="34852" y="183294"/>
                  </a:lnTo>
                  <a:lnTo>
                    <a:pt x="22278" y="191771"/>
                  </a:lnTo>
                  <a:cubicBezTo>
                    <a:pt x="8514" y="205536"/>
                    <a:pt x="0" y="224551"/>
                    <a:pt x="0" y="245555"/>
                  </a:cubicBezTo>
                  <a:lnTo>
                    <a:pt x="0" y="629000"/>
                  </a:lnTo>
                  <a:lnTo>
                    <a:pt x="152124" y="629000"/>
                  </a:lnTo>
                  <a:lnTo>
                    <a:pt x="152124" y="285475"/>
                  </a:lnTo>
                  <a:lnTo>
                    <a:pt x="418394" y="131744"/>
                  </a:lnTo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951909A4-DC36-057C-79FB-EEC9D9A394FB}"/>
              </a:ext>
            </a:extLst>
          </p:cNvPr>
          <p:cNvGrpSpPr/>
          <p:nvPr/>
        </p:nvGrpSpPr>
        <p:grpSpPr>
          <a:xfrm>
            <a:off x="3549899" y="3691485"/>
            <a:ext cx="3098549" cy="2725634"/>
            <a:chOff x="1704791" y="3691485"/>
            <a:chExt cx="3098549" cy="2725634"/>
          </a:xfrm>
        </p:grpSpPr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7DECBE04-2E6D-AFAC-D833-0EC8FBD7B045}"/>
                </a:ext>
              </a:extLst>
            </p:cNvPr>
            <p:cNvSpPr/>
            <p:nvPr/>
          </p:nvSpPr>
          <p:spPr>
            <a:xfrm rot="8100000">
              <a:off x="4295748" y="6058744"/>
              <a:ext cx="199856" cy="234568"/>
            </a:xfrm>
            <a:prstGeom prst="trapezoid">
              <a:avLst>
                <a:gd name="adj" fmla="val 1485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C181C800-4ABF-C0AC-277B-D262449009A5}"/>
                </a:ext>
              </a:extLst>
            </p:cNvPr>
            <p:cNvSpPr/>
            <p:nvPr/>
          </p:nvSpPr>
          <p:spPr>
            <a:xfrm rot="20700000">
              <a:off x="4230216" y="6229350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4BF79016-F886-D3CF-1BB0-869365D3FA67}"/>
                </a:ext>
              </a:extLst>
            </p:cNvPr>
            <p:cNvSpPr/>
            <p:nvPr/>
          </p:nvSpPr>
          <p:spPr>
            <a:xfrm rot="2700000">
              <a:off x="3472120" y="6115213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816AF838-FA65-B37F-B3B0-D019E6DFF598}"/>
                </a:ext>
              </a:extLst>
            </p:cNvPr>
            <p:cNvSpPr/>
            <p:nvPr/>
          </p:nvSpPr>
          <p:spPr>
            <a:xfrm rot="8100000">
              <a:off x="4068469" y="5725631"/>
              <a:ext cx="298530" cy="554433"/>
            </a:xfrm>
            <a:prstGeom prst="trapezoid">
              <a:avLst>
                <a:gd name="adj" fmla="val 14854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FDB1058-0C98-1E9F-8598-643EFBACAF6B}"/>
                </a:ext>
              </a:extLst>
            </p:cNvPr>
            <p:cNvSpPr/>
            <p:nvPr/>
          </p:nvSpPr>
          <p:spPr>
            <a:xfrm>
              <a:off x="3686870" y="5629654"/>
              <a:ext cx="627460" cy="643407"/>
            </a:xfrm>
            <a:custGeom>
              <a:avLst/>
              <a:gdLst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63357 w 627460"/>
                <a:gd name="connsiteY4" fmla="*/ 274296 h 643407"/>
                <a:gd name="connsiteX5" fmla="*/ 571780 w 627460"/>
                <a:gd name="connsiteY5" fmla="*/ 282719 h 643407"/>
                <a:gd name="connsiteX6" fmla="*/ 148381 w 627460"/>
                <a:gd name="connsiteY6" fmla="*/ 643407 h 643407"/>
                <a:gd name="connsiteX7" fmla="*/ 0 w 627460"/>
                <a:gd name="connsiteY7" fmla="*/ 495026 h 643407"/>
                <a:gd name="connsiteX8" fmla="*/ 201510 w 627460"/>
                <a:gd name="connsiteY8" fmla="*/ 258479 h 643407"/>
                <a:gd name="connsiteX9" fmla="*/ 170611 w 627460"/>
                <a:gd name="connsiteY9" fmla="*/ 212649 h 643407"/>
                <a:gd name="connsiteX10" fmla="*/ 158582 w 627460"/>
                <a:gd name="connsiteY10" fmla="*/ 153068 h 643407"/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71780 w 627460"/>
                <a:gd name="connsiteY4" fmla="*/ 282719 h 643407"/>
                <a:gd name="connsiteX5" fmla="*/ 148381 w 627460"/>
                <a:gd name="connsiteY5" fmla="*/ 643407 h 643407"/>
                <a:gd name="connsiteX6" fmla="*/ 0 w 627460"/>
                <a:gd name="connsiteY6" fmla="*/ 495026 h 643407"/>
                <a:gd name="connsiteX7" fmla="*/ 201510 w 627460"/>
                <a:gd name="connsiteY7" fmla="*/ 258479 h 643407"/>
                <a:gd name="connsiteX8" fmla="*/ 170611 w 627460"/>
                <a:gd name="connsiteY8" fmla="*/ 212649 h 643407"/>
                <a:gd name="connsiteX9" fmla="*/ 158582 w 627460"/>
                <a:gd name="connsiteY9" fmla="*/ 153068 h 643407"/>
                <a:gd name="connsiteX10" fmla="*/ 158582 w 627460"/>
                <a:gd name="connsiteY10" fmla="*/ 0 h 64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7460" h="643407">
                  <a:moveTo>
                    <a:pt x="158582" y="0"/>
                  </a:moveTo>
                  <a:lnTo>
                    <a:pt x="627460" y="0"/>
                  </a:lnTo>
                  <a:lnTo>
                    <a:pt x="627460" y="153068"/>
                  </a:lnTo>
                  <a:cubicBezTo>
                    <a:pt x="627460" y="195337"/>
                    <a:pt x="610327" y="233604"/>
                    <a:pt x="582627" y="261304"/>
                  </a:cubicBezTo>
                  <a:lnTo>
                    <a:pt x="571780" y="282719"/>
                  </a:lnTo>
                  <a:lnTo>
                    <a:pt x="148381" y="643407"/>
                  </a:lnTo>
                  <a:lnTo>
                    <a:pt x="0" y="495026"/>
                  </a:lnTo>
                  <a:lnTo>
                    <a:pt x="201510" y="258479"/>
                  </a:lnTo>
                  <a:lnTo>
                    <a:pt x="170611" y="212649"/>
                  </a:lnTo>
                  <a:cubicBezTo>
                    <a:pt x="162865" y="194336"/>
                    <a:pt x="158582" y="174202"/>
                    <a:pt x="158582" y="153068"/>
                  </a:cubicBezTo>
                  <a:lnTo>
                    <a:pt x="158582" y="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0826BA58-48E4-3DE0-4010-3653DE17EAEC}"/>
                </a:ext>
              </a:extLst>
            </p:cNvPr>
            <p:cNvSpPr/>
            <p:nvPr/>
          </p:nvSpPr>
          <p:spPr>
            <a:xfrm>
              <a:off x="3845452" y="4883847"/>
              <a:ext cx="468878" cy="774060"/>
            </a:xfrm>
            <a:prstGeom prst="round2SameRect">
              <a:avLst>
                <a:gd name="adj1" fmla="val 36999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014453BD-F591-5F45-B1C4-AECF13F5DFB6}"/>
                </a:ext>
              </a:extLst>
            </p:cNvPr>
            <p:cNvSpPr/>
            <p:nvPr/>
          </p:nvSpPr>
          <p:spPr>
            <a:xfrm>
              <a:off x="3845452" y="5538229"/>
              <a:ext cx="468878" cy="119678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二等辺三角形 301">
              <a:extLst>
                <a:ext uri="{FF2B5EF4-FFF2-40B4-BE49-F238E27FC236}">
                  <a16:creationId xmlns:a16="http://schemas.microsoft.com/office/drawing/2014/main" id="{4BD211D1-A035-2D27-98B7-61813E62B62E}"/>
                </a:ext>
              </a:extLst>
            </p:cNvPr>
            <p:cNvSpPr/>
            <p:nvPr/>
          </p:nvSpPr>
          <p:spPr>
            <a:xfrm rot="10800000" flipH="1">
              <a:off x="3860097" y="4883847"/>
              <a:ext cx="175982" cy="130653"/>
            </a:xfrm>
            <a:custGeom>
              <a:avLst/>
              <a:gdLst>
                <a:gd name="connsiteX0" fmla="*/ 0 w 288032"/>
                <a:gd name="connsiteY0" fmla="*/ 211276 h 211276"/>
                <a:gd name="connsiteX1" fmla="*/ 263077 w 288032"/>
                <a:gd name="connsiteY1" fmla="*/ 0 h 211276"/>
                <a:gd name="connsiteX2" fmla="*/ 288032 w 288032"/>
                <a:gd name="connsiteY2" fmla="*/ 211276 h 211276"/>
                <a:gd name="connsiteX3" fmla="*/ 0 w 288032"/>
                <a:gd name="connsiteY3" fmla="*/ 211276 h 211276"/>
                <a:gd name="connsiteX0" fmla="*/ 0 w 301177"/>
                <a:gd name="connsiteY0" fmla="*/ 146982 h 146982"/>
                <a:gd name="connsiteX1" fmla="*/ 301177 w 301177"/>
                <a:gd name="connsiteY1" fmla="*/ 0 h 146982"/>
                <a:gd name="connsiteX2" fmla="*/ 288032 w 301177"/>
                <a:gd name="connsiteY2" fmla="*/ 146982 h 146982"/>
                <a:gd name="connsiteX3" fmla="*/ 0 w 301177"/>
                <a:gd name="connsiteY3" fmla="*/ 146982 h 146982"/>
                <a:gd name="connsiteX0" fmla="*/ 0 w 251170"/>
                <a:gd name="connsiteY0" fmla="*/ 66019 h 146982"/>
                <a:gd name="connsiteX1" fmla="*/ 251170 w 251170"/>
                <a:gd name="connsiteY1" fmla="*/ 0 h 146982"/>
                <a:gd name="connsiteX2" fmla="*/ 238025 w 251170"/>
                <a:gd name="connsiteY2" fmla="*/ 146982 h 146982"/>
                <a:gd name="connsiteX3" fmla="*/ 0 w 251170"/>
                <a:gd name="connsiteY3" fmla="*/ 66019 h 146982"/>
                <a:gd name="connsiteX0" fmla="*/ 0 w 270220"/>
                <a:gd name="connsiteY0" fmla="*/ 70781 h 151744"/>
                <a:gd name="connsiteX1" fmla="*/ 270220 w 270220"/>
                <a:gd name="connsiteY1" fmla="*/ 0 h 151744"/>
                <a:gd name="connsiteX2" fmla="*/ 238025 w 270220"/>
                <a:gd name="connsiteY2" fmla="*/ 151744 h 151744"/>
                <a:gd name="connsiteX3" fmla="*/ 0 w 270220"/>
                <a:gd name="connsiteY3" fmla="*/ 70781 h 15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220" h="151744">
                  <a:moveTo>
                    <a:pt x="0" y="70781"/>
                  </a:moveTo>
                  <a:lnTo>
                    <a:pt x="270220" y="0"/>
                  </a:lnTo>
                  <a:lnTo>
                    <a:pt x="238025" y="151744"/>
                  </a:lnTo>
                  <a:lnTo>
                    <a:pt x="0" y="70781"/>
                  </a:ln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2C80B0B-6144-4172-56CC-2E061CE66AD9}"/>
                </a:ext>
              </a:extLst>
            </p:cNvPr>
            <p:cNvGrpSpPr/>
            <p:nvPr/>
          </p:nvGrpSpPr>
          <p:grpSpPr>
            <a:xfrm>
              <a:off x="3287361" y="3691485"/>
              <a:ext cx="1515979" cy="1295072"/>
              <a:chOff x="-189264" y="595859"/>
              <a:chExt cx="1515979" cy="129507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16A94CF-F288-0E71-2133-C11B817029D5}"/>
                  </a:ext>
                </a:extLst>
              </p:cNvPr>
              <p:cNvSpPr/>
              <p:nvPr/>
            </p:nvSpPr>
            <p:spPr>
              <a:xfrm>
                <a:off x="974437" y="1069283"/>
                <a:ext cx="352278" cy="821648"/>
              </a:xfrm>
              <a:custGeom>
                <a:avLst/>
                <a:gdLst>
                  <a:gd name="connsiteX0" fmla="*/ 300872 w 601744"/>
                  <a:gd name="connsiteY0" fmla="*/ 0 h 821648"/>
                  <a:gd name="connsiteX1" fmla="*/ 344297 w 601744"/>
                  <a:gd name="connsiteY1" fmla="*/ 13780 h 821648"/>
                  <a:gd name="connsiteX2" fmla="*/ 601744 w 601744"/>
                  <a:gd name="connsiteY2" fmla="*/ 410824 h 821648"/>
                  <a:gd name="connsiteX3" fmla="*/ 344297 w 601744"/>
                  <a:gd name="connsiteY3" fmla="*/ 807868 h 821648"/>
                  <a:gd name="connsiteX4" fmla="*/ 300872 w 601744"/>
                  <a:gd name="connsiteY4" fmla="*/ 821648 h 821648"/>
                  <a:gd name="connsiteX5" fmla="*/ 257447 w 601744"/>
                  <a:gd name="connsiteY5" fmla="*/ 807868 h 821648"/>
                  <a:gd name="connsiteX6" fmla="*/ 0 w 601744"/>
                  <a:gd name="connsiteY6" fmla="*/ 410824 h 821648"/>
                  <a:gd name="connsiteX7" fmla="*/ 257447 w 601744"/>
                  <a:gd name="connsiteY7" fmla="*/ 13780 h 821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1744" h="821648">
                    <a:moveTo>
                      <a:pt x="300872" y="0"/>
                    </a:moveTo>
                    <a:lnTo>
                      <a:pt x="344297" y="13780"/>
                    </a:lnTo>
                    <a:cubicBezTo>
                      <a:pt x="495588" y="79195"/>
                      <a:pt x="601744" y="232337"/>
                      <a:pt x="601744" y="410824"/>
                    </a:cubicBezTo>
                    <a:cubicBezTo>
                      <a:pt x="601744" y="589311"/>
                      <a:pt x="495588" y="742453"/>
                      <a:pt x="344297" y="807868"/>
                    </a:cubicBezTo>
                    <a:lnTo>
                      <a:pt x="300872" y="821648"/>
                    </a:lnTo>
                    <a:lnTo>
                      <a:pt x="257447" y="807868"/>
                    </a:lnTo>
                    <a:cubicBezTo>
                      <a:pt x="106156" y="742453"/>
                      <a:pt x="0" y="589311"/>
                      <a:pt x="0" y="410824"/>
                    </a:cubicBezTo>
                    <a:cubicBezTo>
                      <a:pt x="0" y="232337"/>
                      <a:pt x="106156" y="79195"/>
                      <a:pt x="257447" y="1378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6C9FD03-B35D-BBEF-000C-0D038E19595B}"/>
                  </a:ext>
                </a:extLst>
              </p:cNvPr>
              <p:cNvSpPr/>
              <p:nvPr/>
            </p:nvSpPr>
            <p:spPr>
              <a:xfrm>
                <a:off x="52428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EFCC93B-3F29-55A8-CBCD-4A3227E8B921}"/>
                  </a:ext>
                </a:extLst>
              </p:cNvPr>
              <p:cNvSpPr/>
              <p:nvPr/>
            </p:nvSpPr>
            <p:spPr>
              <a:xfrm>
                <a:off x="202191" y="726505"/>
                <a:ext cx="960294" cy="1033016"/>
              </a:xfrm>
              <a:custGeom>
                <a:avLst/>
                <a:gdLst>
                  <a:gd name="connsiteX0" fmla="*/ 402597 w 960294"/>
                  <a:gd name="connsiteY0" fmla="*/ 0 h 1033016"/>
                  <a:gd name="connsiteX1" fmla="*/ 960294 w 960294"/>
                  <a:gd name="connsiteY1" fmla="*/ 557696 h 1033016"/>
                  <a:gd name="connsiteX2" fmla="*/ 714411 w 960294"/>
                  <a:gd name="connsiteY2" fmla="*/ 1020146 h 1033016"/>
                  <a:gd name="connsiteX3" fmla="*/ 690700 w 960294"/>
                  <a:gd name="connsiteY3" fmla="*/ 1033016 h 1033016"/>
                  <a:gd name="connsiteX4" fmla="*/ 657771 w 960294"/>
                  <a:gd name="connsiteY4" fmla="*/ 867381 h 1033016"/>
                  <a:gd name="connsiteX5" fmla="*/ 10488 w 960294"/>
                  <a:gd name="connsiteY5" fmla="*/ 172199 h 1033016"/>
                  <a:gd name="connsiteX6" fmla="*/ 0 w 960294"/>
                  <a:gd name="connsiteY6" fmla="*/ 173339 h 1033016"/>
                  <a:gd name="connsiteX7" fmla="*/ 8246 w 960294"/>
                  <a:gd name="connsiteY7" fmla="*/ 163345 h 1033016"/>
                  <a:gd name="connsiteX8" fmla="*/ 402597 w 960294"/>
                  <a:gd name="connsiteY8" fmla="*/ 0 h 103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0294" h="1033016">
                    <a:moveTo>
                      <a:pt x="402597" y="0"/>
                    </a:moveTo>
                    <a:cubicBezTo>
                      <a:pt x="710605" y="0"/>
                      <a:pt x="960294" y="249689"/>
                      <a:pt x="960294" y="557696"/>
                    </a:cubicBezTo>
                    <a:cubicBezTo>
                      <a:pt x="960294" y="750200"/>
                      <a:pt x="862759" y="919924"/>
                      <a:pt x="714411" y="1020146"/>
                    </a:cubicBezTo>
                    <a:lnTo>
                      <a:pt x="690700" y="1033016"/>
                    </a:lnTo>
                    <a:lnTo>
                      <a:pt x="657771" y="867381"/>
                    </a:lnTo>
                    <a:cubicBezTo>
                      <a:pt x="550655" y="467618"/>
                      <a:pt x="276630" y="183562"/>
                      <a:pt x="10488" y="172199"/>
                    </a:cubicBezTo>
                    <a:lnTo>
                      <a:pt x="0" y="173339"/>
                    </a:lnTo>
                    <a:lnTo>
                      <a:pt x="8246" y="163345"/>
                    </a:lnTo>
                    <a:cubicBezTo>
                      <a:pt x="109169" y="62422"/>
                      <a:pt x="248593" y="0"/>
                      <a:pt x="4025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19B8FD0-F52F-52B1-F81D-5B96A14A3111}"/>
                  </a:ext>
                </a:extLst>
              </p:cNvPr>
              <p:cNvSpPr/>
              <p:nvPr/>
            </p:nvSpPr>
            <p:spPr>
              <a:xfrm>
                <a:off x="89311" y="595859"/>
                <a:ext cx="1058891" cy="465609"/>
              </a:xfrm>
              <a:custGeom>
                <a:avLst/>
                <a:gdLst>
                  <a:gd name="connsiteX0" fmla="*/ 521921 w 1058891"/>
                  <a:gd name="connsiteY0" fmla="*/ 0 h 465609"/>
                  <a:gd name="connsiteX1" fmla="*/ 1052278 w 1058891"/>
                  <a:gd name="connsiteY1" fmla="*/ 404251 h 465609"/>
                  <a:gd name="connsiteX2" fmla="*/ 1058891 w 1058891"/>
                  <a:gd name="connsiteY2" fmla="*/ 465609 h 465609"/>
                  <a:gd name="connsiteX3" fmla="*/ 944498 w 1058891"/>
                  <a:gd name="connsiteY3" fmla="*/ 457034 h 465609"/>
                  <a:gd name="connsiteX4" fmla="*/ 521921 w 1058891"/>
                  <a:gd name="connsiteY4" fmla="*/ 446749 h 465609"/>
                  <a:gd name="connsiteX5" fmla="*/ 408470 w 1058891"/>
                  <a:gd name="connsiteY5" fmla="*/ 449510 h 465609"/>
                  <a:gd name="connsiteX6" fmla="*/ 388551 w 1058891"/>
                  <a:gd name="connsiteY6" fmla="*/ 439786 h 465609"/>
                  <a:gd name="connsiteX7" fmla="*/ 8826 w 1058891"/>
                  <a:gd name="connsiteY7" fmla="*/ 371152 h 465609"/>
                  <a:gd name="connsiteX8" fmla="*/ 0 w 1058891"/>
                  <a:gd name="connsiteY8" fmla="*/ 371679 h 465609"/>
                  <a:gd name="connsiteX9" fmla="*/ 13218 w 1058891"/>
                  <a:gd name="connsiteY9" fmla="*/ 320643 h 465609"/>
                  <a:gd name="connsiteX10" fmla="*/ 521921 w 1058891"/>
                  <a:gd name="connsiteY10" fmla="*/ 0 h 46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8891" h="465609">
                    <a:moveTo>
                      <a:pt x="521921" y="0"/>
                    </a:moveTo>
                    <a:cubicBezTo>
                      <a:pt x="902954" y="0"/>
                      <a:pt x="1001798" y="173546"/>
                      <a:pt x="1052278" y="404251"/>
                    </a:cubicBezTo>
                    <a:lnTo>
                      <a:pt x="1058891" y="465609"/>
                    </a:lnTo>
                    <a:lnTo>
                      <a:pt x="944498" y="457034"/>
                    </a:lnTo>
                    <a:cubicBezTo>
                      <a:pt x="808002" y="450291"/>
                      <a:pt x="666675" y="446749"/>
                      <a:pt x="521921" y="446749"/>
                    </a:cubicBezTo>
                    <a:lnTo>
                      <a:pt x="408470" y="449510"/>
                    </a:lnTo>
                    <a:lnTo>
                      <a:pt x="388551" y="439786"/>
                    </a:lnTo>
                    <a:cubicBezTo>
                      <a:pt x="280156" y="396454"/>
                      <a:pt x="149485" y="371152"/>
                      <a:pt x="8826" y="371152"/>
                    </a:cubicBezTo>
                    <a:lnTo>
                      <a:pt x="0" y="371679"/>
                    </a:lnTo>
                    <a:lnTo>
                      <a:pt x="13218" y="320643"/>
                    </a:lnTo>
                    <a:cubicBezTo>
                      <a:pt x="71164" y="132871"/>
                      <a:pt x="188517" y="0"/>
                      <a:pt x="521921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EF3D094-069E-EA91-288E-7A0F4AE3A25D}"/>
                  </a:ext>
                </a:extLst>
              </p:cNvPr>
              <p:cNvSpPr/>
              <p:nvPr/>
            </p:nvSpPr>
            <p:spPr>
              <a:xfrm>
                <a:off x="-189264" y="907593"/>
                <a:ext cx="674593" cy="136411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593707 w 942208"/>
                  <a:gd name="connsiteY0" fmla="*/ 0 h 497627"/>
                  <a:gd name="connsiteX1" fmla="*/ 936406 w 942208"/>
                  <a:gd name="connsiteY1" fmla="*/ 440066 h 497627"/>
                  <a:gd name="connsiteX2" fmla="*/ 942208 w 942208"/>
                  <a:gd name="connsiteY2" fmla="*/ 497627 h 497627"/>
                  <a:gd name="connsiteX3" fmla="*/ 841847 w 942208"/>
                  <a:gd name="connsiteY3" fmla="*/ 489583 h 497627"/>
                  <a:gd name="connsiteX4" fmla="*/ 471104 w 942208"/>
                  <a:gd name="connsiteY4" fmla="*/ 479934 h 497627"/>
                  <a:gd name="connsiteX5" fmla="*/ 100361 w 942208"/>
                  <a:gd name="connsiteY5" fmla="*/ 489583 h 497627"/>
                  <a:gd name="connsiteX6" fmla="*/ 0 w 942208"/>
                  <a:gd name="connsiteY6" fmla="*/ 497627 h 497627"/>
                  <a:gd name="connsiteX7" fmla="*/ 5802 w 942208"/>
                  <a:gd name="connsiteY7" fmla="*/ 440066 h 497627"/>
                  <a:gd name="connsiteX8" fmla="*/ 593707 w 942208"/>
                  <a:gd name="connsiteY8" fmla="*/ 0 h 497627"/>
                  <a:gd name="connsiteX0" fmla="*/ 593707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93707 w 942208"/>
                  <a:gd name="connsiteY8" fmla="*/ 237 h 497864"/>
                  <a:gd name="connsiteX0" fmla="*/ 48745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487452 w 942208"/>
                  <a:gd name="connsiteY8" fmla="*/ 237 h 497864"/>
                  <a:gd name="connsiteX0" fmla="*/ 54399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43992 w 942208"/>
                  <a:gd name="connsiteY8" fmla="*/ 237 h 497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97864">
                    <a:moveTo>
                      <a:pt x="543992" y="237"/>
                    </a:moveTo>
                    <a:cubicBezTo>
                      <a:pt x="661692" y="8927"/>
                      <a:pt x="892118" y="223876"/>
                      <a:pt x="936406" y="440303"/>
                    </a:cubicBezTo>
                    <a:lnTo>
                      <a:pt x="942208" y="497864"/>
                    </a:lnTo>
                    <a:lnTo>
                      <a:pt x="841847" y="489820"/>
                    </a:lnTo>
                    <a:cubicBezTo>
                      <a:pt x="722094" y="483494"/>
                      <a:pt x="598102" y="480171"/>
                      <a:pt x="471104" y="480171"/>
                    </a:cubicBezTo>
                    <a:cubicBezTo>
                      <a:pt x="344106" y="480171"/>
                      <a:pt x="220114" y="483494"/>
                      <a:pt x="100361" y="489820"/>
                    </a:cubicBezTo>
                    <a:lnTo>
                      <a:pt x="0" y="497864"/>
                    </a:lnTo>
                    <a:lnTo>
                      <a:pt x="5802" y="440303"/>
                    </a:lnTo>
                    <a:cubicBezTo>
                      <a:pt x="50090" y="223876"/>
                      <a:pt x="426292" y="-8453"/>
                      <a:pt x="543992" y="23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D8A180B-A5DF-B0FD-0679-572CA8F9D5C8}"/>
                  </a:ext>
                </a:extLst>
              </p:cNvPr>
              <p:cNvSpPr/>
              <p:nvPr/>
            </p:nvSpPr>
            <p:spPr>
              <a:xfrm>
                <a:off x="661619" y="1204350"/>
                <a:ext cx="189353" cy="261886"/>
              </a:xfrm>
              <a:custGeom>
                <a:avLst/>
                <a:gdLst>
                  <a:gd name="connsiteX0" fmla="*/ 83298 w 189353"/>
                  <a:gd name="connsiteY0" fmla="*/ 0 h 261886"/>
                  <a:gd name="connsiteX1" fmla="*/ 189353 w 189353"/>
                  <a:gd name="connsiteY1" fmla="*/ 130943 h 261886"/>
                  <a:gd name="connsiteX2" fmla="*/ 83298 w 189353"/>
                  <a:gd name="connsiteY2" fmla="*/ 261886 h 261886"/>
                  <a:gd name="connsiteX3" fmla="*/ 42016 w 189353"/>
                  <a:gd name="connsiteY3" fmla="*/ 251596 h 261886"/>
                  <a:gd name="connsiteX4" fmla="*/ 20546 w 189353"/>
                  <a:gd name="connsiteY4" fmla="*/ 233723 h 261886"/>
                  <a:gd name="connsiteX5" fmla="*/ 34969 w 189353"/>
                  <a:gd name="connsiteY5" fmla="*/ 207312 h 261886"/>
                  <a:gd name="connsiteX6" fmla="*/ 43303 w 189353"/>
                  <a:gd name="connsiteY6" fmla="*/ 156343 h 261886"/>
                  <a:gd name="connsiteX7" fmla="*/ 12240 w 189353"/>
                  <a:gd name="connsiteY7" fmla="*/ 63752 h 261886"/>
                  <a:gd name="connsiteX8" fmla="*/ 0 w 189353"/>
                  <a:gd name="connsiteY8" fmla="*/ 53563 h 261886"/>
                  <a:gd name="connsiteX9" fmla="*/ 8306 w 189353"/>
                  <a:gd name="connsiteY9" fmla="*/ 38352 h 261886"/>
                  <a:gd name="connsiteX10" fmla="*/ 83298 w 189353"/>
                  <a:gd name="connsiteY10" fmla="*/ 0 h 261886"/>
                  <a:gd name="connsiteX0" fmla="*/ 605145 w 711200"/>
                  <a:gd name="connsiteY0" fmla="*/ 0 h 261886"/>
                  <a:gd name="connsiteX1" fmla="*/ 711200 w 711200"/>
                  <a:gd name="connsiteY1" fmla="*/ 130943 h 261886"/>
                  <a:gd name="connsiteX2" fmla="*/ 605145 w 711200"/>
                  <a:gd name="connsiteY2" fmla="*/ 261886 h 261886"/>
                  <a:gd name="connsiteX3" fmla="*/ 563863 w 711200"/>
                  <a:gd name="connsiteY3" fmla="*/ 251596 h 261886"/>
                  <a:gd name="connsiteX4" fmla="*/ 542393 w 711200"/>
                  <a:gd name="connsiteY4" fmla="*/ 233723 h 261886"/>
                  <a:gd name="connsiteX5" fmla="*/ 556816 w 711200"/>
                  <a:gd name="connsiteY5" fmla="*/ 207312 h 261886"/>
                  <a:gd name="connsiteX6" fmla="*/ 0 w 711200"/>
                  <a:gd name="connsiteY6" fmla="*/ 162693 h 261886"/>
                  <a:gd name="connsiteX7" fmla="*/ 534087 w 711200"/>
                  <a:gd name="connsiteY7" fmla="*/ 63752 h 261886"/>
                  <a:gd name="connsiteX8" fmla="*/ 521847 w 711200"/>
                  <a:gd name="connsiteY8" fmla="*/ 53563 h 261886"/>
                  <a:gd name="connsiteX9" fmla="*/ 530153 w 711200"/>
                  <a:gd name="connsiteY9" fmla="*/ 38352 h 261886"/>
                  <a:gd name="connsiteX10" fmla="*/ 605145 w 711200"/>
                  <a:gd name="connsiteY10" fmla="*/ 0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10" fmla="*/ 91440 w 711200"/>
                  <a:gd name="connsiteY10" fmla="*/ 254133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0" fmla="*/ 12240 w 189353"/>
                  <a:gd name="connsiteY0" fmla="*/ 63752 h 261886"/>
                  <a:gd name="connsiteX1" fmla="*/ 0 w 189353"/>
                  <a:gd name="connsiteY1" fmla="*/ 53563 h 261886"/>
                  <a:gd name="connsiteX2" fmla="*/ 8306 w 189353"/>
                  <a:gd name="connsiteY2" fmla="*/ 38352 h 261886"/>
                  <a:gd name="connsiteX3" fmla="*/ 83298 w 189353"/>
                  <a:gd name="connsiteY3" fmla="*/ 0 h 261886"/>
                  <a:gd name="connsiteX4" fmla="*/ 189353 w 189353"/>
                  <a:gd name="connsiteY4" fmla="*/ 130943 h 261886"/>
                  <a:gd name="connsiteX5" fmla="*/ 83298 w 189353"/>
                  <a:gd name="connsiteY5" fmla="*/ 261886 h 261886"/>
                  <a:gd name="connsiteX6" fmla="*/ 42016 w 189353"/>
                  <a:gd name="connsiteY6" fmla="*/ 251596 h 261886"/>
                  <a:gd name="connsiteX7" fmla="*/ 20546 w 189353"/>
                  <a:gd name="connsiteY7" fmla="*/ 233723 h 261886"/>
                  <a:gd name="connsiteX8" fmla="*/ 34969 w 189353"/>
                  <a:gd name="connsiteY8" fmla="*/ 207312 h 26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53" h="261886">
                    <a:moveTo>
                      <a:pt x="12240" y="63752"/>
                    </a:moveTo>
                    <a:lnTo>
                      <a:pt x="0" y="53563"/>
                    </a:lnTo>
                    <a:lnTo>
                      <a:pt x="8306" y="38352"/>
                    </a:lnTo>
                    <a:cubicBezTo>
                      <a:pt x="27498" y="14656"/>
                      <a:pt x="54012" y="0"/>
                      <a:pt x="83298" y="0"/>
                    </a:cubicBezTo>
                    <a:cubicBezTo>
                      <a:pt x="141871" y="0"/>
                      <a:pt x="189353" y="58625"/>
                      <a:pt x="189353" y="130943"/>
                    </a:cubicBezTo>
                    <a:cubicBezTo>
                      <a:pt x="189353" y="203261"/>
                      <a:pt x="141871" y="261886"/>
                      <a:pt x="83298" y="261886"/>
                    </a:cubicBezTo>
                    <a:cubicBezTo>
                      <a:pt x="68655" y="261886"/>
                      <a:pt x="54705" y="258222"/>
                      <a:pt x="42016" y="251596"/>
                    </a:cubicBezTo>
                    <a:lnTo>
                      <a:pt x="20546" y="233723"/>
                    </a:lnTo>
                    <a:lnTo>
                      <a:pt x="34969" y="207312"/>
                    </a:ln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2E8BE8C5-3F65-9D47-DA8B-21CACC1DDCF3}"/>
                </a:ext>
              </a:extLst>
            </p:cNvPr>
            <p:cNvSpPr/>
            <p:nvPr/>
          </p:nvSpPr>
          <p:spPr>
            <a:xfrm>
              <a:off x="1968588" y="5553075"/>
              <a:ext cx="920809" cy="583895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8DB47CE9-9793-995A-F46F-B24849D4ED73}"/>
                </a:ext>
              </a:extLst>
            </p:cNvPr>
            <p:cNvSpPr/>
            <p:nvPr/>
          </p:nvSpPr>
          <p:spPr>
            <a:xfrm>
              <a:off x="3490456" y="4286129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6F9EFDD6-D92C-A2FB-9567-252634D73F3B}"/>
                </a:ext>
              </a:extLst>
            </p:cNvPr>
            <p:cNvSpPr/>
            <p:nvPr/>
          </p:nvSpPr>
          <p:spPr>
            <a:xfrm rot="10800000">
              <a:off x="3668023" y="4706836"/>
              <a:ext cx="128811" cy="93360"/>
            </a:xfrm>
            <a:custGeom>
              <a:avLst/>
              <a:gdLst>
                <a:gd name="connsiteX0" fmla="*/ 38430 w 128811"/>
                <a:gd name="connsiteY0" fmla="*/ 93360 h 93360"/>
                <a:gd name="connsiteX1" fmla="*/ 0 w 128811"/>
                <a:gd name="connsiteY1" fmla="*/ 73681 h 93360"/>
                <a:gd name="connsiteX2" fmla="*/ 86545 w 128811"/>
                <a:gd name="connsiteY2" fmla="*/ 326 h 93360"/>
                <a:gd name="connsiteX3" fmla="*/ 88381 w 128811"/>
                <a:gd name="connsiteY3" fmla="*/ 0 h 93360"/>
                <a:gd name="connsiteX4" fmla="*/ 119916 w 128811"/>
                <a:gd name="connsiteY4" fmla="*/ 26018 h 93360"/>
                <a:gd name="connsiteX5" fmla="*/ 128811 w 128811"/>
                <a:gd name="connsiteY5" fmla="*/ 36800 h 93360"/>
                <a:gd name="connsiteX6" fmla="*/ 126919 w 128811"/>
                <a:gd name="connsiteY6" fmla="*/ 36629 h 93360"/>
                <a:gd name="connsiteX7" fmla="*/ 38430 w 128811"/>
                <a:gd name="connsiteY7" fmla="*/ 93360 h 9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811" h="93360">
                  <a:moveTo>
                    <a:pt x="38430" y="93360"/>
                  </a:moveTo>
                  <a:lnTo>
                    <a:pt x="0" y="73681"/>
                  </a:lnTo>
                  <a:cubicBezTo>
                    <a:pt x="18163" y="38208"/>
                    <a:pt x="49577" y="12112"/>
                    <a:pt x="86545" y="326"/>
                  </a:cubicBezTo>
                  <a:lnTo>
                    <a:pt x="88381" y="0"/>
                  </a:lnTo>
                  <a:lnTo>
                    <a:pt x="119916" y="26018"/>
                  </a:lnTo>
                  <a:lnTo>
                    <a:pt x="128811" y="36800"/>
                  </a:lnTo>
                  <a:lnTo>
                    <a:pt x="126919" y="36629"/>
                  </a:lnTo>
                  <a:cubicBezTo>
                    <a:pt x="89361" y="38231"/>
                    <a:pt x="55563" y="59899"/>
                    <a:pt x="38430" y="9336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DB94EA9-081D-1423-DCE2-FBE9A57103B8}"/>
                </a:ext>
              </a:extLst>
            </p:cNvPr>
            <p:cNvSpPr>
              <a:spLocks/>
            </p:cNvSpPr>
            <p:nvPr/>
          </p:nvSpPr>
          <p:spPr>
            <a:xfrm rot="5400000" flipH="1">
              <a:off x="3640603" y="4896176"/>
              <a:ext cx="418394" cy="629000"/>
            </a:xfrm>
            <a:custGeom>
              <a:avLst/>
              <a:gdLst>
                <a:gd name="connsiteX0" fmla="*/ 455861 w 456437"/>
                <a:gd name="connsiteY0" fmla="*/ 66673 h 639203"/>
                <a:gd name="connsiteX1" fmla="*/ 446234 w 456437"/>
                <a:gd name="connsiteY1" fmla="*/ 38044 h 639203"/>
                <a:gd name="connsiteX2" fmla="*/ 342332 w 456437"/>
                <a:gd name="connsiteY2" fmla="*/ 10203 h 639203"/>
                <a:gd name="connsiteX3" fmla="*/ 32354 w 456437"/>
                <a:gd name="connsiteY3" fmla="*/ 189169 h 639203"/>
                <a:gd name="connsiteX4" fmla="*/ 34852 w 456437"/>
                <a:gd name="connsiteY4" fmla="*/ 193497 h 639203"/>
                <a:gd name="connsiteX5" fmla="*/ 22278 w 456437"/>
                <a:gd name="connsiteY5" fmla="*/ 201974 h 639203"/>
                <a:gd name="connsiteX6" fmla="*/ 0 w 456437"/>
                <a:gd name="connsiteY6" fmla="*/ 255758 h 639203"/>
                <a:gd name="connsiteX7" fmla="*/ 0 w 456437"/>
                <a:gd name="connsiteY7" fmla="*/ 639203 h 639203"/>
                <a:gd name="connsiteX8" fmla="*/ 152124 w 456437"/>
                <a:gd name="connsiteY8" fmla="*/ 639203 h 639203"/>
                <a:gd name="connsiteX9" fmla="*/ 152124 w 456437"/>
                <a:gd name="connsiteY9" fmla="*/ 295678 h 639203"/>
                <a:gd name="connsiteX10" fmla="*/ 418394 w 456437"/>
                <a:gd name="connsiteY10" fmla="*/ 141947 h 639203"/>
                <a:gd name="connsiteX11" fmla="*/ 455861 w 456437"/>
                <a:gd name="connsiteY11" fmla="*/ 66673 h 639203"/>
                <a:gd name="connsiteX0" fmla="*/ 446234 w 537674"/>
                <a:gd name="connsiteY0" fmla="*/ 38044 h 639203"/>
                <a:gd name="connsiteX1" fmla="*/ 342332 w 537674"/>
                <a:gd name="connsiteY1" fmla="*/ 10203 h 639203"/>
                <a:gd name="connsiteX2" fmla="*/ 32354 w 537674"/>
                <a:gd name="connsiteY2" fmla="*/ 189169 h 639203"/>
                <a:gd name="connsiteX3" fmla="*/ 34852 w 537674"/>
                <a:gd name="connsiteY3" fmla="*/ 193497 h 639203"/>
                <a:gd name="connsiteX4" fmla="*/ 22278 w 537674"/>
                <a:gd name="connsiteY4" fmla="*/ 201974 h 639203"/>
                <a:gd name="connsiteX5" fmla="*/ 0 w 537674"/>
                <a:gd name="connsiteY5" fmla="*/ 255758 h 639203"/>
                <a:gd name="connsiteX6" fmla="*/ 0 w 537674"/>
                <a:gd name="connsiteY6" fmla="*/ 639203 h 639203"/>
                <a:gd name="connsiteX7" fmla="*/ 152124 w 537674"/>
                <a:gd name="connsiteY7" fmla="*/ 639203 h 639203"/>
                <a:gd name="connsiteX8" fmla="*/ 152124 w 537674"/>
                <a:gd name="connsiteY8" fmla="*/ 295678 h 639203"/>
                <a:gd name="connsiteX9" fmla="*/ 418394 w 537674"/>
                <a:gd name="connsiteY9" fmla="*/ 141947 h 639203"/>
                <a:gd name="connsiteX10" fmla="*/ 455861 w 537674"/>
                <a:gd name="connsiteY10" fmla="*/ 66673 h 639203"/>
                <a:gd name="connsiteX11" fmla="*/ 537674 w 537674"/>
                <a:gd name="connsiteY11" fmla="*/ 129484 h 639203"/>
                <a:gd name="connsiteX0" fmla="*/ 342332 w 537674"/>
                <a:gd name="connsiteY0" fmla="*/ 0 h 629000"/>
                <a:gd name="connsiteX1" fmla="*/ 32354 w 537674"/>
                <a:gd name="connsiteY1" fmla="*/ 178966 h 629000"/>
                <a:gd name="connsiteX2" fmla="*/ 34852 w 537674"/>
                <a:gd name="connsiteY2" fmla="*/ 183294 h 629000"/>
                <a:gd name="connsiteX3" fmla="*/ 22278 w 537674"/>
                <a:gd name="connsiteY3" fmla="*/ 191771 h 629000"/>
                <a:gd name="connsiteX4" fmla="*/ 0 w 537674"/>
                <a:gd name="connsiteY4" fmla="*/ 245555 h 629000"/>
                <a:gd name="connsiteX5" fmla="*/ 0 w 537674"/>
                <a:gd name="connsiteY5" fmla="*/ 629000 h 629000"/>
                <a:gd name="connsiteX6" fmla="*/ 152124 w 537674"/>
                <a:gd name="connsiteY6" fmla="*/ 629000 h 629000"/>
                <a:gd name="connsiteX7" fmla="*/ 152124 w 537674"/>
                <a:gd name="connsiteY7" fmla="*/ 285475 h 629000"/>
                <a:gd name="connsiteX8" fmla="*/ 418394 w 537674"/>
                <a:gd name="connsiteY8" fmla="*/ 131744 h 629000"/>
                <a:gd name="connsiteX9" fmla="*/ 455861 w 537674"/>
                <a:gd name="connsiteY9" fmla="*/ 56470 h 629000"/>
                <a:gd name="connsiteX10" fmla="*/ 537674 w 537674"/>
                <a:gd name="connsiteY10" fmla="*/ 119281 h 629000"/>
                <a:gd name="connsiteX0" fmla="*/ 342332 w 456437"/>
                <a:gd name="connsiteY0" fmla="*/ 0 h 629000"/>
                <a:gd name="connsiteX1" fmla="*/ 32354 w 456437"/>
                <a:gd name="connsiteY1" fmla="*/ 178966 h 629000"/>
                <a:gd name="connsiteX2" fmla="*/ 34852 w 456437"/>
                <a:gd name="connsiteY2" fmla="*/ 183294 h 629000"/>
                <a:gd name="connsiteX3" fmla="*/ 22278 w 456437"/>
                <a:gd name="connsiteY3" fmla="*/ 191771 h 629000"/>
                <a:gd name="connsiteX4" fmla="*/ 0 w 456437"/>
                <a:gd name="connsiteY4" fmla="*/ 245555 h 629000"/>
                <a:gd name="connsiteX5" fmla="*/ 0 w 456437"/>
                <a:gd name="connsiteY5" fmla="*/ 629000 h 629000"/>
                <a:gd name="connsiteX6" fmla="*/ 152124 w 456437"/>
                <a:gd name="connsiteY6" fmla="*/ 629000 h 629000"/>
                <a:gd name="connsiteX7" fmla="*/ 152124 w 456437"/>
                <a:gd name="connsiteY7" fmla="*/ 285475 h 629000"/>
                <a:gd name="connsiteX8" fmla="*/ 418394 w 456437"/>
                <a:gd name="connsiteY8" fmla="*/ 131744 h 629000"/>
                <a:gd name="connsiteX9" fmla="*/ 455861 w 456437"/>
                <a:gd name="connsiteY9" fmla="*/ 56470 h 629000"/>
                <a:gd name="connsiteX0" fmla="*/ 342332 w 418394"/>
                <a:gd name="connsiteY0" fmla="*/ 0 h 629000"/>
                <a:gd name="connsiteX1" fmla="*/ 32354 w 418394"/>
                <a:gd name="connsiteY1" fmla="*/ 178966 h 629000"/>
                <a:gd name="connsiteX2" fmla="*/ 34852 w 418394"/>
                <a:gd name="connsiteY2" fmla="*/ 183294 h 629000"/>
                <a:gd name="connsiteX3" fmla="*/ 22278 w 418394"/>
                <a:gd name="connsiteY3" fmla="*/ 191771 h 629000"/>
                <a:gd name="connsiteX4" fmla="*/ 0 w 418394"/>
                <a:gd name="connsiteY4" fmla="*/ 245555 h 629000"/>
                <a:gd name="connsiteX5" fmla="*/ 0 w 418394"/>
                <a:gd name="connsiteY5" fmla="*/ 629000 h 629000"/>
                <a:gd name="connsiteX6" fmla="*/ 152124 w 418394"/>
                <a:gd name="connsiteY6" fmla="*/ 629000 h 629000"/>
                <a:gd name="connsiteX7" fmla="*/ 152124 w 418394"/>
                <a:gd name="connsiteY7" fmla="*/ 285475 h 629000"/>
                <a:gd name="connsiteX8" fmla="*/ 418394 w 418394"/>
                <a:gd name="connsiteY8" fmla="*/ 131744 h 6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8394" h="629000">
                  <a:moveTo>
                    <a:pt x="342332" y="0"/>
                  </a:moveTo>
                  <a:lnTo>
                    <a:pt x="32354" y="178966"/>
                  </a:lnTo>
                  <a:lnTo>
                    <a:pt x="34852" y="183294"/>
                  </a:lnTo>
                  <a:lnTo>
                    <a:pt x="22278" y="191771"/>
                  </a:lnTo>
                  <a:cubicBezTo>
                    <a:pt x="8514" y="205536"/>
                    <a:pt x="0" y="224551"/>
                    <a:pt x="0" y="245555"/>
                  </a:cubicBezTo>
                  <a:lnTo>
                    <a:pt x="0" y="629000"/>
                  </a:lnTo>
                  <a:lnTo>
                    <a:pt x="152124" y="629000"/>
                  </a:lnTo>
                  <a:lnTo>
                    <a:pt x="152124" y="285475"/>
                  </a:lnTo>
                  <a:lnTo>
                    <a:pt x="418394" y="131744"/>
                  </a:lnTo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019DB1AD-1737-CC6E-5FB4-C42DC46E33EA}"/>
                </a:ext>
              </a:extLst>
            </p:cNvPr>
            <p:cNvSpPr/>
            <p:nvPr/>
          </p:nvSpPr>
          <p:spPr>
            <a:xfrm>
              <a:off x="1968588" y="4968122"/>
              <a:ext cx="920809" cy="583895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564CE41C-083B-1456-D0EC-0B920D86F968}"/>
                </a:ext>
              </a:extLst>
            </p:cNvPr>
            <p:cNvSpPr/>
            <p:nvPr/>
          </p:nvSpPr>
          <p:spPr>
            <a:xfrm rot="2700000">
              <a:off x="3319854" y="5228251"/>
              <a:ext cx="226052" cy="227714"/>
            </a:xfrm>
            <a:custGeom>
              <a:avLst/>
              <a:gdLst>
                <a:gd name="connsiteX0" fmla="*/ 23229 w 258761"/>
                <a:gd name="connsiteY0" fmla="*/ 78675 h 282062"/>
                <a:gd name="connsiteX1" fmla="*/ 40463 w 258761"/>
                <a:gd name="connsiteY1" fmla="*/ 63474 h 282062"/>
                <a:gd name="connsiteX2" fmla="*/ 136959 w 258761"/>
                <a:gd name="connsiteY2" fmla="*/ 7762 h 282062"/>
                <a:gd name="connsiteX3" fmla="*/ 216010 w 258761"/>
                <a:gd name="connsiteY3" fmla="*/ 28944 h 282062"/>
                <a:gd name="connsiteX4" fmla="*/ 250998 w 258761"/>
                <a:gd name="connsiteY4" fmla="*/ 89545 h 282062"/>
                <a:gd name="connsiteX5" fmla="*/ 229817 w 258761"/>
                <a:gd name="connsiteY5" fmla="*/ 168596 h 282062"/>
                <a:gd name="connsiteX6" fmla="*/ 219068 w 258761"/>
                <a:gd name="connsiteY6" fmla="*/ 174802 h 282062"/>
                <a:gd name="connsiteX7" fmla="*/ 219068 w 258761"/>
                <a:gd name="connsiteY7" fmla="*/ 213800 h 282062"/>
                <a:gd name="connsiteX8" fmla="*/ 150806 w 258761"/>
                <a:gd name="connsiteY8" fmla="*/ 282062 h 282062"/>
                <a:gd name="connsiteX9" fmla="*/ 68262 w 258761"/>
                <a:gd name="connsiteY9" fmla="*/ 282062 h 282062"/>
                <a:gd name="connsiteX10" fmla="*/ 0 w 258761"/>
                <a:gd name="connsiteY10" fmla="*/ 213800 h 282062"/>
                <a:gd name="connsiteX11" fmla="*/ 0 w 258761"/>
                <a:gd name="connsiteY11" fmla="*/ 131256 h 282062"/>
                <a:gd name="connsiteX12" fmla="*/ 19993 w 258761"/>
                <a:gd name="connsiteY12" fmla="*/ 82987 h 282062"/>
                <a:gd name="connsiteX13" fmla="*/ 21680 w 258761"/>
                <a:gd name="connsiteY13" fmla="*/ 81851 h 28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8761" h="282062">
                  <a:moveTo>
                    <a:pt x="23229" y="78675"/>
                  </a:moveTo>
                  <a:cubicBezTo>
                    <a:pt x="27761" y="72677"/>
                    <a:pt x="33543" y="67469"/>
                    <a:pt x="40463" y="63474"/>
                  </a:cubicBezTo>
                  <a:lnTo>
                    <a:pt x="136959" y="7762"/>
                  </a:lnTo>
                  <a:cubicBezTo>
                    <a:pt x="164638" y="-8218"/>
                    <a:pt x="200030" y="1266"/>
                    <a:pt x="216010" y="28944"/>
                  </a:cubicBezTo>
                  <a:lnTo>
                    <a:pt x="250998" y="89545"/>
                  </a:lnTo>
                  <a:cubicBezTo>
                    <a:pt x="266979" y="117224"/>
                    <a:pt x="257495" y="152616"/>
                    <a:pt x="229817" y="168596"/>
                  </a:cubicBezTo>
                  <a:lnTo>
                    <a:pt x="219068" y="174802"/>
                  </a:lnTo>
                  <a:lnTo>
                    <a:pt x="219068" y="213800"/>
                  </a:lnTo>
                  <a:cubicBezTo>
                    <a:pt x="219068" y="251500"/>
                    <a:pt x="188506" y="282062"/>
                    <a:pt x="150806" y="282062"/>
                  </a:cubicBezTo>
                  <a:lnTo>
                    <a:pt x="68262" y="282062"/>
                  </a:lnTo>
                  <a:cubicBezTo>
                    <a:pt x="30562" y="282062"/>
                    <a:pt x="0" y="251500"/>
                    <a:pt x="0" y="213800"/>
                  </a:cubicBezTo>
                  <a:lnTo>
                    <a:pt x="0" y="131256"/>
                  </a:lnTo>
                  <a:cubicBezTo>
                    <a:pt x="0" y="112406"/>
                    <a:pt x="7640" y="95340"/>
                    <a:pt x="19993" y="82987"/>
                  </a:cubicBezTo>
                  <a:lnTo>
                    <a:pt x="21680" y="8185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13568C76-83B8-1604-4DB1-2F349241D07F}"/>
                </a:ext>
              </a:extLst>
            </p:cNvPr>
            <p:cNvSpPr/>
            <p:nvPr/>
          </p:nvSpPr>
          <p:spPr>
            <a:xfrm>
              <a:off x="3231175" y="5289550"/>
              <a:ext cx="209550" cy="931113"/>
            </a:xfrm>
            <a:custGeom>
              <a:avLst/>
              <a:gdLst>
                <a:gd name="connsiteX0" fmla="*/ 157891 w 207961"/>
                <a:gd name="connsiteY0" fmla="*/ 1676 h 972685"/>
                <a:gd name="connsiteX1" fmla="*/ 188070 w 207961"/>
                <a:gd name="connsiteY1" fmla="*/ 6567 h 972685"/>
                <a:gd name="connsiteX2" fmla="*/ 202627 w 207961"/>
                <a:gd name="connsiteY2" fmla="*/ 73439 h 972685"/>
                <a:gd name="connsiteX3" fmla="*/ 70430 w 207961"/>
                <a:gd name="connsiteY3" fmla="*/ 346622 h 972685"/>
                <a:gd name="connsiteX4" fmla="*/ 70430 w 207961"/>
                <a:gd name="connsiteY4" fmla="*/ 972685 h 972685"/>
                <a:gd name="connsiteX5" fmla="*/ 0 w 207961"/>
                <a:gd name="connsiteY5" fmla="*/ 972685 h 972685"/>
                <a:gd name="connsiteX6" fmla="*/ 0 w 207961"/>
                <a:gd name="connsiteY6" fmla="*/ 314354 h 972685"/>
                <a:gd name="connsiteX7" fmla="*/ 10315 w 207961"/>
                <a:gd name="connsiteY7" fmla="*/ 283704 h 972685"/>
                <a:gd name="connsiteX8" fmla="*/ 133742 w 207961"/>
                <a:gd name="connsiteY8" fmla="*/ 24485 h 972685"/>
                <a:gd name="connsiteX9" fmla="*/ 157891 w 207961"/>
                <a:gd name="connsiteY9" fmla="*/ 1676 h 972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7961" h="972685">
                  <a:moveTo>
                    <a:pt x="157891" y="1676"/>
                  </a:moveTo>
                  <a:cubicBezTo>
                    <a:pt x="167722" y="-1567"/>
                    <a:pt x="178559" y="-193"/>
                    <a:pt x="188070" y="6567"/>
                  </a:cubicBezTo>
                  <a:cubicBezTo>
                    <a:pt x="207092" y="20085"/>
                    <a:pt x="213609" y="50025"/>
                    <a:pt x="202627" y="73439"/>
                  </a:cubicBezTo>
                  <a:lnTo>
                    <a:pt x="70430" y="346622"/>
                  </a:lnTo>
                  <a:lnTo>
                    <a:pt x="70430" y="972685"/>
                  </a:lnTo>
                  <a:lnTo>
                    <a:pt x="0" y="972685"/>
                  </a:lnTo>
                  <a:lnTo>
                    <a:pt x="0" y="314354"/>
                  </a:lnTo>
                  <a:cubicBezTo>
                    <a:pt x="0" y="302384"/>
                    <a:pt x="3942" y="291548"/>
                    <a:pt x="10315" y="283704"/>
                  </a:cubicBezTo>
                  <a:lnTo>
                    <a:pt x="133742" y="24485"/>
                  </a:lnTo>
                  <a:cubicBezTo>
                    <a:pt x="139234" y="12778"/>
                    <a:pt x="148060" y="4919"/>
                    <a:pt x="157891" y="16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A04A652C-6E8E-F715-2445-370AB6ED1828}"/>
                </a:ext>
              </a:extLst>
            </p:cNvPr>
            <p:cNvGrpSpPr/>
            <p:nvPr/>
          </p:nvGrpSpPr>
          <p:grpSpPr>
            <a:xfrm>
              <a:off x="1704791" y="6131494"/>
              <a:ext cx="1616250" cy="260399"/>
              <a:chOff x="822150" y="4419600"/>
              <a:chExt cx="1616250" cy="260399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18A399AC-CD59-43CE-89A0-B24120622751}"/>
                  </a:ext>
                </a:extLst>
              </p:cNvPr>
              <p:cNvSpPr/>
              <p:nvPr/>
            </p:nvSpPr>
            <p:spPr>
              <a:xfrm>
                <a:off x="906737" y="4514092"/>
                <a:ext cx="165907" cy="16590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E1562449-9527-8547-157A-12D038AA9B42}"/>
                  </a:ext>
                </a:extLst>
              </p:cNvPr>
              <p:cNvSpPr/>
              <p:nvPr/>
            </p:nvSpPr>
            <p:spPr>
              <a:xfrm>
                <a:off x="927900" y="4531272"/>
                <a:ext cx="131548" cy="131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DC027903-D4CC-9B3B-7966-162D87708EE9}"/>
                  </a:ext>
                </a:extLst>
              </p:cNvPr>
              <p:cNvSpPr/>
              <p:nvPr/>
            </p:nvSpPr>
            <p:spPr>
              <a:xfrm>
                <a:off x="2178324" y="4514092"/>
                <a:ext cx="165907" cy="16590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5DC20F8A-DF48-FA0C-3321-232171DABCEF}"/>
                  </a:ext>
                </a:extLst>
              </p:cNvPr>
              <p:cNvSpPr/>
              <p:nvPr/>
            </p:nvSpPr>
            <p:spPr>
              <a:xfrm>
                <a:off x="2199487" y="4531272"/>
                <a:ext cx="131548" cy="131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四角形: 上の 2 つの角を丸める 380">
                <a:extLst>
                  <a:ext uri="{FF2B5EF4-FFF2-40B4-BE49-F238E27FC236}">
                    <a16:creationId xmlns:a16="http://schemas.microsoft.com/office/drawing/2014/main" id="{F2C0DC1C-5A71-18C2-E2C7-CE9BCDAEF6F5}"/>
                  </a:ext>
                </a:extLst>
              </p:cNvPr>
              <p:cNvSpPr/>
              <p:nvPr/>
            </p:nvSpPr>
            <p:spPr>
              <a:xfrm>
                <a:off x="903112" y="4419600"/>
                <a:ext cx="1454326" cy="632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四角形: 上の 2 つの角を丸める 381">
                <a:extLst>
                  <a:ext uri="{FF2B5EF4-FFF2-40B4-BE49-F238E27FC236}">
                    <a16:creationId xmlns:a16="http://schemas.microsoft.com/office/drawing/2014/main" id="{DAD1ED18-1DB4-CF4F-68ED-814AD137EBA4}"/>
                  </a:ext>
                </a:extLst>
              </p:cNvPr>
              <p:cNvSpPr/>
              <p:nvPr/>
            </p:nvSpPr>
            <p:spPr>
              <a:xfrm>
                <a:off x="822150" y="4457700"/>
                <a:ext cx="1616250" cy="632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233217B-E975-9B30-187A-E9540AC1A417}"/>
              </a:ext>
            </a:extLst>
          </p:cNvPr>
          <p:cNvGrpSpPr/>
          <p:nvPr/>
        </p:nvGrpSpPr>
        <p:grpSpPr>
          <a:xfrm>
            <a:off x="6788079" y="4470401"/>
            <a:ext cx="2719961" cy="1680967"/>
            <a:chOff x="1613999" y="1781200"/>
            <a:chExt cx="3425632" cy="2117080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8350551D-3E3A-3155-3AD6-FF7E8CA82EF4}"/>
                </a:ext>
              </a:extLst>
            </p:cNvPr>
            <p:cNvGrpSpPr/>
            <p:nvPr/>
          </p:nvGrpSpPr>
          <p:grpSpPr>
            <a:xfrm>
              <a:off x="1925340" y="2371053"/>
              <a:ext cx="551679" cy="667553"/>
              <a:chOff x="621277" y="2351034"/>
              <a:chExt cx="1625091" cy="1966422"/>
            </a:xfrm>
          </p:grpSpPr>
          <p:sp>
            <p:nvSpPr>
              <p:cNvPr id="1067" name="四角形: 上の 2 つの角を丸める 1066">
                <a:extLst>
                  <a:ext uri="{FF2B5EF4-FFF2-40B4-BE49-F238E27FC236}">
                    <a16:creationId xmlns:a16="http://schemas.microsoft.com/office/drawing/2014/main" id="{7FA2C262-A266-D705-A1F4-D2DA82FF899C}"/>
                  </a:ext>
                </a:extLst>
              </p:cNvPr>
              <p:cNvSpPr/>
              <p:nvPr/>
            </p:nvSpPr>
            <p:spPr>
              <a:xfrm>
                <a:off x="1288480" y="3543396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8" name="四角形: 上の 2 つの角を丸める 1067">
                <a:extLst>
                  <a:ext uri="{FF2B5EF4-FFF2-40B4-BE49-F238E27FC236}">
                    <a16:creationId xmlns:a16="http://schemas.microsoft.com/office/drawing/2014/main" id="{C44DE5EE-83C0-08D9-EF82-87E44453B911}"/>
                  </a:ext>
                </a:extLst>
              </p:cNvPr>
              <p:cNvSpPr/>
              <p:nvPr/>
            </p:nvSpPr>
            <p:spPr>
              <a:xfrm>
                <a:off x="1288480" y="4197778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9" name="二等辺三角形 301">
                <a:extLst>
                  <a:ext uri="{FF2B5EF4-FFF2-40B4-BE49-F238E27FC236}">
                    <a16:creationId xmlns:a16="http://schemas.microsoft.com/office/drawing/2014/main" id="{65D5BA3A-639F-A28A-CEBD-4052E52331D5}"/>
                  </a:ext>
                </a:extLst>
              </p:cNvPr>
              <p:cNvSpPr/>
              <p:nvPr/>
            </p:nvSpPr>
            <p:spPr>
              <a:xfrm rot="10800000" flipH="1">
                <a:off x="1303125" y="3543396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9AA30014-C82A-4C7A-5E1C-21A3980E0580}"/>
                  </a:ext>
                </a:extLst>
              </p:cNvPr>
              <p:cNvGrpSpPr/>
              <p:nvPr/>
            </p:nvGrpSpPr>
            <p:grpSpPr>
              <a:xfrm>
                <a:off x="730389" y="2351034"/>
                <a:ext cx="1515979" cy="1295072"/>
                <a:chOff x="-189264" y="595859"/>
                <a:chExt cx="1515979" cy="1295072"/>
              </a:xfrm>
            </p:grpSpPr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18C85668-91F7-B8C3-150B-1591EC11343B}"/>
                    </a:ext>
                  </a:extLst>
                </p:cNvPr>
                <p:cNvSpPr/>
                <p:nvPr/>
              </p:nvSpPr>
              <p:spPr>
                <a:xfrm>
                  <a:off x="974437" y="1069283"/>
                  <a:ext cx="352278" cy="821648"/>
                </a:xfrm>
                <a:custGeom>
                  <a:avLst/>
                  <a:gdLst>
                    <a:gd name="connsiteX0" fmla="*/ 300872 w 601744"/>
                    <a:gd name="connsiteY0" fmla="*/ 0 h 821648"/>
                    <a:gd name="connsiteX1" fmla="*/ 344297 w 601744"/>
                    <a:gd name="connsiteY1" fmla="*/ 13780 h 821648"/>
                    <a:gd name="connsiteX2" fmla="*/ 601744 w 601744"/>
                    <a:gd name="connsiteY2" fmla="*/ 410824 h 821648"/>
                    <a:gd name="connsiteX3" fmla="*/ 344297 w 601744"/>
                    <a:gd name="connsiteY3" fmla="*/ 807868 h 821648"/>
                    <a:gd name="connsiteX4" fmla="*/ 300872 w 601744"/>
                    <a:gd name="connsiteY4" fmla="*/ 821648 h 821648"/>
                    <a:gd name="connsiteX5" fmla="*/ 257447 w 601744"/>
                    <a:gd name="connsiteY5" fmla="*/ 807868 h 821648"/>
                    <a:gd name="connsiteX6" fmla="*/ 0 w 601744"/>
                    <a:gd name="connsiteY6" fmla="*/ 410824 h 821648"/>
                    <a:gd name="connsiteX7" fmla="*/ 257447 w 601744"/>
                    <a:gd name="connsiteY7" fmla="*/ 13780 h 821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1744" h="821648">
                      <a:moveTo>
                        <a:pt x="300872" y="0"/>
                      </a:moveTo>
                      <a:lnTo>
                        <a:pt x="344297" y="13780"/>
                      </a:lnTo>
                      <a:cubicBezTo>
                        <a:pt x="495588" y="79195"/>
                        <a:pt x="601744" y="232337"/>
                        <a:pt x="601744" y="410824"/>
                      </a:cubicBezTo>
                      <a:cubicBezTo>
                        <a:pt x="601744" y="589311"/>
                        <a:pt x="495588" y="742453"/>
                        <a:pt x="344297" y="807868"/>
                      </a:cubicBezTo>
                      <a:lnTo>
                        <a:pt x="300872" y="821648"/>
                      </a:lnTo>
                      <a:lnTo>
                        <a:pt x="257447" y="807868"/>
                      </a:lnTo>
                      <a:cubicBezTo>
                        <a:pt x="106156" y="742453"/>
                        <a:pt x="0" y="589311"/>
                        <a:pt x="0" y="410824"/>
                      </a:cubicBezTo>
                      <a:cubicBezTo>
                        <a:pt x="0" y="232337"/>
                        <a:pt x="106156" y="79195"/>
                        <a:pt x="257447" y="1378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7237A558-35F4-1EA3-D4E1-9E75490E8D8C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D037BB77-F21B-DF18-96FD-35858854B98F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94AE1E61-FA22-4C86-18F7-BB0ED991BB6A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094F5874-2E81-3F11-0360-92097D7F5692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3083D03B-B501-EA1E-EAA7-70BA13958017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3A9B8220-5743-A780-17E6-D31528F8BD3A}"/>
                  </a:ext>
                </a:extLst>
              </p:cNvPr>
              <p:cNvSpPr/>
              <p:nvPr/>
            </p:nvSpPr>
            <p:spPr>
              <a:xfrm>
                <a:off x="933484" y="2945678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CEB17A2E-16E4-D352-ADCF-9A61E38D8C72}"/>
                  </a:ext>
                </a:extLst>
              </p:cNvPr>
              <p:cNvSpPr/>
              <p:nvPr/>
            </p:nvSpPr>
            <p:spPr>
              <a:xfrm rot="10800000">
                <a:off x="1111051" y="3366385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CA104ED5-5DAE-608C-BFF5-29E536C9853E}"/>
                  </a:ext>
                </a:extLst>
              </p:cNvPr>
              <p:cNvSpPr/>
              <p:nvPr/>
            </p:nvSpPr>
            <p:spPr>
              <a:xfrm rot="16200000">
                <a:off x="681380" y="3818603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2E0F1AC6-57F3-085A-6B79-02202675C112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1042356" y="3600175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1" name="フリーフォーム: 図形 1080">
              <a:extLst>
                <a:ext uri="{FF2B5EF4-FFF2-40B4-BE49-F238E27FC236}">
                  <a16:creationId xmlns:a16="http://schemas.microsoft.com/office/drawing/2014/main" id="{6A130366-1DD6-BE02-C7D1-2F87CAF442D3}"/>
                </a:ext>
              </a:extLst>
            </p:cNvPr>
            <p:cNvSpPr/>
            <p:nvPr/>
          </p:nvSpPr>
          <p:spPr>
            <a:xfrm>
              <a:off x="1751451" y="2306168"/>
              <a:ext cx="951124" cy="702214"/>
            </a:xfrm>
            <a:custGeom>
              <a:avLst/>
              <a:gdLst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752883 w 851150"/>
                <a:gd name="connsiteY2" fmla="*/ 1 h 642438"/>
                <a:gd name="connsiteX3" fmla="*/ 802126 w 851150"/>
                <a:gd name="connsiteY3" fmla="*/ 1 h 642438"/>
                <a:gd name="connsiteX4" fmla="*/ 851150 w 851150"/>
                <a:gd name="connsiteY4" fmla="*/ 49025 h 642438"/>
                <a:gd name="connsiteX5" fmla="*/ 851150 w 851150"/>
                <a:gd name="connsiteY5" fmla="*/ 360229 h 642438"/>
                <a:gd name="connsiteX6" fmla="*/ 848122 w 851150"/>
                <a:gd name="connsiteY6" fmla="*/ 367539 h 642438"/>
                <a:gd name="connsiteX7" fmla="*/ 848661 w 851150"/>
                <a:gd name="connsiteY7" fmla="*/ 376132 h 642438"/>
                <a:gd name="connsiteX8" fmla="*/ 803621 w 851150"/>
                <a:gd name="connsiteY8" fmla="*/ 427108 h 642438"/>
                <a:gd name="connsiteX9" fmla="*/ 0 w 851150"/>
                <a:gd name="connsiteY9" fmla="*/ 642438 h 642438"/>
                <a:gd name="connsiteX10" fmla="*/ 0 w 851150"/>
                <a:gd name="connsiteY10" fmla="*/ 332970 h 642438"/>
                <a:gd name="connsiteX11" fmla="*/ 156361 w 851150"/>
                <a:gd name="connsiteY11" fmla="*/ 62146 h 642438"/>
                <a:gd name="connsiteX12" fmla="*/ 175694 w 851150"/>
                <a:gd name="connsiteY12" fmla="*/ 40227 h 642438"/>
                <a:gd name="connsiteX13" fmla="*/ 177650 w 851150"/>
                <a:gd name="connsiteY13" fmla="*/ 37327 h 642438"/>
                <a:gd name="connsiteX14" fmla="*/ 179137 w 851150"/>
                <a:gd name="connsiteY14" fmla="*/ 36324 h 642438"/>
                <a:gd name="connsiteX15" fmla="*/ 182713 w 851150"/>
                <a:gd name="connsiteY15" fmla="*/ 32270 h 642438"/>
                <a:gd name="connsiteX16" fmla="*/ 191536 w 851150"/>
                <a:gd name="connsiteY16" fmla="*/ 27964 h 642438"/>
                <a:gd name="connsiteX17" fmla="*/ 218158 w 851150"/>
                <a:gd name="connsiteY17" fmla="*/ 10015 h 642438"/>
                <a:gd name="connsiteX18" fmla="*/ 267764 w 851150"/>
                <a:gd name="connsiteY18" fmla="*/ 0 h 642438"/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802126 w 851150"/>
                <a:gd name="connsiteY2" fmla="*/ 1 h 642438"/>
                <a:gd name="connsiteX3" fmla="*/ 851150 w 851150"/>
                <a:gd name="connsiteY3" fmla="*/ 49025 h 642438"/>
                <a:gd name="connsiteX4" fmla="*/ 851150 w 851150"/>
                <a:gd name="connsiteY4" fmla="*/ 360229 h 642438"/>
                <a:gd name="connsiteX5" fmla="*/ 848122 w 851150"/>
                <a:gd name="connsiteY5" fmla="*/ 367539 h 642438"/>
                <a:gd name="connsiteX6" fmla="*/ 848661 w 851150"/>
                <a:gd name="connsiteY6" fmla="*/ 376132 h 642438"/>
                <a:gd name="connsiteX7" fmla="*/ 803621 w 851150"/>
                <a:gd name="connsiteY7" fmla="*/ 427108 h 642438"/>
                <a:gd name="connsiteX8" fmla="*/ 0 w 851150"/>
                <a:gd name="connsiteY8" fmla="*/ 642438 h 642438"/>
                <a:gd name="connsiteX9" fmla="*/ 0 w 851150"/>
                <a:gd name="connsiteY9" fmla="*/ 332970 h 642438"/>
                <a:gd name="connsiteX10" fmla="*/ 156361 w 851150"/>
                <a:gd name="connsiteY10" fmla="*/ 62146 h 642438"/>
                <a:gd name="connsiteX11" fmla="*/ 175694 w 851150"/>
                <a:gd name="connsiteY11" fmla="*/ 40227 h 642438"/>
                <a:gd name="connsiteX12" fmla="*/ 177650 w 851150"/>
                <a:gd name="connsiteY12" fmla="*/ 37327 h 642438"/>
                <a:gd name="connsiteX13" fmla="*/ 179137 w 851150"/>
                <a:gd name="connsiteY13" fmla="*/ 36324 h 642438"/>
                <a:gd name="connsiteX14" fmla="*/ 182713 w 851150"/>
                <a:gd name="connsiteY14" fmla="*/ 32270 h 642438"/>
                <a:gd name="connsiteX15" fmla="*/ 191536 w 851150"/>
                <a:gd name="connsiteY15" fmla="*/ 27964 h 642438"/>
                <a:gd name="connsiteX16" fmla="*/ 218158 w 851150"/>
                <a:gd name="connsiteY16" fmla="*/ 10015 h 642438"/>
                <a:gd name="connsiteX17" fmla="*/ 267764 w 851150"/>
                <a:gd name="connsiteY17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122 w 851150"/>
                <a:gd name="connsiteY4" fmla="*/ 367539 h 642438"/>
                <a:gd name="connsiteX5" fmla="*/ 848661 w 851150"/>
                <a:gd name="connsiteY5" fmla="*/ 376132 h 642438"/>
                <a:gd name="connsiteX6" fmla="*/ 803621 w 851150"/>
                <a:gd name="connsiteY6" fmla="*/ 427108 h 642438"/>
                <a:gd name="connsiteX7" fmla="*/ 0 w 851150"/>
                <a:gd name="connsiteY7" fmla="*/ 642438 h 642438"/>
                <a:gd name="connsiteX8" fmla="*/ 0 w 851150"/>
                <a:gd name="connsiteY8" fmla="*/ 332970 h 642438"/>
                <a:gd name="connsiteX9" fmla="*/ 156361 w 851150"/>
                <a:gd name="connsiteY9" fmla="*/ 62146 h 642438"/>
                <a:gd name="connsiteX10" fmla="*/ 175694 w 851150"/>
                <a:gd name="connsiteY10" fmla="*/ 40227 h 642438"/>
                <a:gd name="connsiteX11" fmla="*/ 177650 w 851150"/>
                <a:gd name="connsiteY11" fmla="*/ 37327 h 642438"/>
                <a:gd name="connsiteX12" fmla="*/ 179137 w 851150"/>
                <a:gd name="connsiteY12" fmla="*/ 36324 h 642438"/>
                <a:gd name="connsiteX13" fmla="*/ 182713 w 851150"/>
                <a:gd name="connsiteY13" fmla="*/ 32270 h 642438"/>
                <a:gd name="connsiteX14" fmla="*/ 191536 w 851150"/>
                <a:gd name="connsiteY14" fmla="*/ 27964 h 642438"/>
                <a:gd name="connsiteX15" fmla="*/ 218158 w 851150"/>
                <a:gd name="connsiteY15" fmla="*/ 10015 h 642438"/>
                <a:gd name="connsiteX16" fmla="*/ 267764 w 851150"/>
                <a:gd name="connsiteY16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661 w 851150"/>
                <a:gd name="connsiteY4" fmla="*/ 376132 h 642438"/>
                <a:gd name="connsiteX5" fmla="*/ 803621 w 851150"/>
                <a:gd name="connsiteY5" fmla="*/ 427108 h 642438"/>
                <a:gd name="connsiteX6" fmla="*/ 0 w 851150"/>
                <a:gd name="connsiteY6" fmla="*/ 642438 h 642438"/>
                <a:gd name="connsiteX7" fmla="*/ 0 w 851150"/>
                <a:gd name="connsiteY7" fmla="*/ 332970 h 642438"/>
                <a:gd name="connsiteX8" fmla="*/ 156361 w 851150"/>
                <a:gd name="connsiteY8" fmla="*/ 62146 h 642438"/>
                <a:gd name="connsiteX9" fmla="*/ 175694 w 851150"/>
                <a:gd name="connsiteY9" fmla="*/ 40227 h 642438"/>
                <a:gd name="connsiteX10" fmla="*/ 177650 w 851150"/>
                <a:gd name="connsiteY10" fmla="*/ 37327 h 642438"/>
                <a:gd name="connsiteX11" fmla="*/ 179137 w 851150"/>
                <a:gd name="connsiteY11" fmla="*/ 36324 h 642438"/>
                <a:gd name="connsiteX12" fmla="*/ 182713 w 851150"/>
                <a:gd name="connsiteY12" fmla="*/ 32270 h 642438"/>
                <a:gd name="connsiteX13" fmla="*/ 191536 w 851150"/>
                <a:gd name="connsiteY13" fmla="*/ 27964 h 642438"/>
                <a:gd name="connsiteX14" fmla="*/ 218158 w 851150"/>
                <a:gd name="connsiteY14" fmla="*/ 10015 h 642438"/>
                <a:gd name="connsiteX15" fmla="*/ 267764 w 851150"/>
                <a:gd name="connsiteY15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191536 w 851150"/>
                <a:gd name="connsiteY12" fmla="*/ 27964 h 642438"/>
                <a:gd name="connsiteX13" fmla="*/ 218158 w 851150"/>
                <a:gd name="connsiteY13" fmla="*/ 10015 h 642438"/>
                <a:gd name="connsiteX14" fmla="*/ 267764 w 851150"/>
                <a:gd name="connsiteY14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218158 w 851150"/>
                <a:gd name="connsiteY12" fmla="*/ 10015 h 642438"/>
                <a:gd name="connsiteX13" fmla="*/ 267764 w 851150"/>
                <a:gd name="connsiteY13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218158 w 851150"/>
                <a:gd name="connsiteY11" fmla="*/ 10015 h 642438"/>
                <a:gd name="connsiteX12" fmla="*/ 267764 w 851150"/>
                <a:gd name="connsiteY12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218158 w 851150"/>
                <a:gd name="connsiteY10" fmla="*/ 10015 h 642438"/>
                <a:gd name="connsiteX11" fmla="*/ 267764 w 851150"/>
                <a:gd name="connsiteY11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218158 w 851150"/>
                <a:gd name="connsiteY9" fmla="*/ 10015 h 642438"/>
                <a:gd name="connsiteX10" fmla="*/ 267764 w 851150"/>
                <a:gd name="connsiteY10" fmla="*/ 0 h 642438"/>
                <a:gd name="connsiteX0" fmla="*/ 276230 w 859616"/>
                <a:gd name="connsiteY0" fmla="*/ 0 h 642438"/>
                <a:gd name="connsiteX1" fmla="*/ 810592 w 859616"/>
                <a:gd name="connsiteY1" fmla="*/ 1 h 642438"/>
                <a:gd name="connsiteX2" fmla="*/ 859616 w 859616"/>
                <a:gd name="connsiteY2" fmla="*/ 49025 h 642438"/>
                <a:gd name="connsiteX3" fmla="*/ 857127 w 859616"/>
                <a:gd name="connsiteY3" fmla="*/ 376132 h 642438"/>
                <a:gd name="connsiteX4" fmla="*/ 812087 w 859616"/>
                <a:gd name="connsiteY4" fmla="*/ 427108 h 642438"/>
                <a:gd name="connsiteX5" fmla="*/ 8466 w 859616"/>
                <a:gd name="connsiteY5" fmla="*/ 642438 h 642438"/>
                <a:gd name="connsiteX6" fmla="*/ 8466 w 859616"/>
                <a:gd name="connsiteY6" fmla="*/ 332970 h 642438"/>
                <a:gd name="connsiteX7" fmla="*/ 164827 w 859616"/>
                <a:gd name="connsiteY7" fmla="*/ 62146 h 642438"/>
                <a:gd name="connsiteX8" fmla="*/ 184160 w 859616"/>
                <a:gd name="connsiteY8" fmla="*/ 40227 h 642438"/>
                <a:gd name="connsiteX9" fmla="*/ 226624 w 859616"/>
                <a:gd name="connsiteY9" fmla="*/ 10015 h 642438"/>
                <a:gd name="connsiteX10" fmla="*/ 276230 w 859616"/>
                <a:gd name="connsiteY10" fmla="*/ 0 h 642438"/>
                <a:gd name="connsiteX0" fmla="*/ 281173 w 864559"/>
                <a:gd name="connsiteY0" fmla="*/ 0 h 642438"/>
                <a:gd name="connsiteX1" fmla="*/ 815535 w 864559"/>
                <a:gd name="connsiteY1" fmla="*/ 1 h 642438"/>
                <a:gd name="connsiteX2" fmla="*/ 864559 w 864559"/>
                <a:gd name="connsiteY2" fmla="*/ 49025 h 642438"/>
                <a:gd name="connsiteX3" fmla="*/ 862070 w 864559"/>
                <a:gd name="connsiteY3" fmla="*/ 376132 h 642438"/>
                <a:gd name="connsiteX4" fmla="*/ 817030 w 864559"/>
                <a:gd name="connsiteY4" fmla="*/ 427108 h 642438"/>
                <a:gd name="connsiteX5" fmla="*/ 13409 w 864559"/>
                <a:gd name="connsiteY5" fmla="*/ 642438 h 642438"/>
                <a:gd name="connsiteX6" fmla="*/ 13409 w 864559"/>
                <a:gd name="connsiteY6" fmla="*/ 332970 h 642438"/>
                <a:gd name="connsiteX7" fmla="*/ 169770 w 864559"/>
                <a:gd name="connsiteY7" fmla="*/ 62146 h 642438"/>
                <a:gd name="connsiteX8" fmla="*/ 189103 w 864559"/>
                <a:gd name="connsiteY8" fmla="*/ 40227 h 642438"/>
                <a:gd name="connsiteX9" fmla="*/ 231567 w 864559"/>
                <a:gd name="connsiteY9" fmla="*/ 10015 h 642438"/>
                <a:gd name="connsiteX10" fmla="*/ 281173 w 864559"/>
                <a:gd name="connsiteY10" fmla="*/ 0 h 642438"/>
                <a:gd name="connsiteX0" fmla="*/ 286774 w 870160"/>
                <a:gd name="connsiteY0" fmla="*/ 0 h 642438"/>
                <a:gd name="connsiteX1" fmla="*/ 821136 w 870160"/>
                <a:gd name="connsiteY1" fmla="*/ 1 h 642438"/>
                <a:gd name="connsiteX2" fmla="*/ 870160 w 870160"/>
                <a:gd name="connsiteY2" fmla="*/ 49025 h 642438"/>
                <a:gd name="connsiteX3" fmla="*/ 867671 w 870160"/>
                <a:gd name="connsiteY3" fmla="*/ 376132 h 642438"/>
                <a:gd name="connsiteX4" fmla="*/ 822631 w 870160"/>
                <a:gd name="connsiteY4" fmla="*/ 427108 h 642438"/>
                <a:gd name="connsiteX5" fmla="*/ 19010 w 870160"/>
                <a:gd name="connsiteY5" fmla="*/ 642438 h 642438"/>
                <a:gd name="connsiteX6" fmla="*/ 19010 w 870160"/>
                <a:gd name="connsiteY6" fmla="*/ 332970 h 642438"/>
                <a:gd name="connsiteX7" fmla="*/ 175371 w 870160"/>
                <a:gd name="connsiteY7" fmla="*/ 62146 h 642438"/>
                <a:gd name="connsiteX8" fmla="*/ 194704 w 870160"/>
                <a:gd name="connsiteY8" fmla="*/ 40227 h 642438"/>
                <a:gd name="connsiteX9" fmla="*/ 237168 w 870160"/>
                <a:gd name="connsiteY9" fmla="*/ 10015 h 642438"/>
                <a:gd name="connsiteX10" fmla="*/ 286774 w 870160"/>
                <a:gd name="connsiteY10" fmla="*/ 0 h 64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160" h="642438">
                  <a:moveTo>
                    <a:pt x="286774" y="0"/>
                  </a:moveTo>
                  <a:lnTo>
                    <a:pt x="821136" y="1"/>
                  </a:lnTo>
                  <a:cubicBezTo>
                    <a:pt x="848211" y="1"/>
                    <a:pt x="870160" y="21950"/>
                    <a:pt x="870160" y="49025"/>
                  </a:cubicBezTo>
                  <a:cubicBezTo>
                    <a:pt x="869330" y="158061"/>
                    <a:pt x="868501" y="267096"/>
                    <a:pt x="867671" y="376132"/>
                  </a:cubicBezTo>
                  <a:cubicBezTo>
                    <a:pt x="864364" y="399883"/>
                    <a:pt x="847251" y="420511"/>
                    <a:pt x="822631" y="427108"/>
                  </a:cubicBezTo>
                  <a:lnTo>
                    <a:pt x="19010" y="642438"/>
                  </a:lnTo>
                  <a:cubicBezTo>
                    <a:pt x="-11946" y="634531"/>
                    <a:pt x="-40" y="364689"/>
                    <a:pt x="19010" y="332970"/>
                  </a:cubicBezTo>
                  <a:cubicBezTo>
                    <a:pt x="38060" y="301251"/>
                    <a:pt x="123251" y="152421"/>
                    <a:pt x="175371" y="62146"/>
                  </a:cubicBezTo>
                  <a:lnTo>
                    <a:pt x="194704" y="40227"/>
                  </a:lnTo>
                  <a:lnTo>
                    <a:pt x="237168" y="10015"/>
                  </a:lnTo>
                  <a:cubicBezTo>
                    <a:pt x="252415" y="3566"/>
                    <a:pt x="269178" y="0"/>
                    <a:pt x="286774" y="0"/>
                  </a:cubicBezTo>
                  <a:close/>
                </a:path>
              </a:pathLst>
            </a:custGeom>
            <a:solidFill>
              <a:srgbClr val="00B0F0">
                <a:alpha val="20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28B859B9-1522-304F-17CE-39BD2BAF7279}"/>
                </a:ext>
              </a:extLst>
            </p:cNvPr>
            <p:cNvSpPr/>
            <p:nvPr/>
          </p:nvSpPr>
          <p:spPr>
            <a:xfrm>
              <a:off x="1937049" y="3211939"/>
              <a:ext cx="3027784" cy="319554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3" name="四角形: 角を丸くする 1082">
              <a:extLst>
                <a:ext uri="{FF2B5EF4-FFF2-40B4-BE49-F238E27FC236}">
                  <a16:creationId xmlns:a16="http://schemas.microsoft.com/office/drawing/2014/main" id="{E9378D35-BED7-97D0-B64A-8C4EFA91EF5B}"/>
                </a:ext>
              </a:extLst>
            </p:cNvPr>
            <p:cNvSpPr/>
            <p:nvPr/>
          </p:nvSpPr>
          <p:spPr>
            <a:xfrm>
              <a:off x="2474568" y="3416617"/>
              <a:ext cx="2423590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4" name="楕円 1083">
              <a:extLst>
                <a:ext uri="{FF2B5EF4-FFF2-40B4-BE49-F238E27FC236}">
                  <a16:creationId xmlns:a16="http://schemas.microsoft.com/office/drawing/2014/main" id="{981A77B7-F092-9711-F8E6-65F4949C0D59}"/>
                </a:ext>
              </a:extLst>
            </p:cNvPr>
            <p:cNvSpPr/>
            <p:nvPr/>
          </p:nvSpPr>
          <p:spPr>
            <a:xfrm>
              <a:off x="2128153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435FD36A-D6C3-EEEE-90D5-B8DE12DEB703}"/>
                </a:ext>
              </a:extLst>
            </p:cNvPr>
            <p:cNvSpPr/>
            <p:nvPr/>
          </p:nvSpPr>
          <p:spPr>
            <a:xfrm>
              <a:off x="2045608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2835462A-B484-D978-199C-59B57971DBC9}"/>
                </a:ext>
              </a:extLst>
            </p:cNvPr>
            <p:cNvSpPr/>
            <p:nvPr/>
          </p:nvSpPr>
          <p:spPr>
            <a:xfrm>
              <a:off x="2259022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4550BB67-D1E1-FDB6-2E4A-64E25D225374}"/>
                </a:ext>
              </a:extLst>
            </p:cNvPr>
            <p:cNvSpPr/>
            <p:nvPr/>
          </p:nvSpPr>
          <p:spPr>
            <a:xfrm>
              <a:off x="4042510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9EABB644-887A-EC84-120F-E9C19F03B821}"/>
                </a:ext>
              </a:extLst>
            </p:cNvPr>
            <p:cNvSpPr/>
            <p:nvPr/>
          </p:nvSpPr>
          <p:spPr>
            <a:xfrm>
              <a:off x="3959965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A0BACFB4-2263-EED2-B318-973D684C58D0}"/>
                </a:ext>
              </a:extLst>
            </p:cNvPr>
            <p:cNvSpPr/>
            <p:nvPr/>
          </p:nvSpPr>
          <p:spPr>
            <a:xfrm>
              <a:off x="4173379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0" name="フリーフォーム: 図形 1089">
              <a:extLst>
                <a:ext uri="{FF2B5EF4-FFF2-40B4-BE49-F238E27FC236}">
                  <a16:creationId xmlns:a16="http://schemas.microsoft.com/office/drawing/2014/main" id="{42EFD67A-71DE-80EE-905B-0A1B599F9AF2}"/>
                </a:ext>
              </a:extLst>
            </p:cNvPr>
            <p:cNvSpPr/>
            <p:nvPr/>
          </p:nvSpPr>
          <p:spPr>
            <a:xfrm>
              <a:off x="1665587" y="2285256"/>
              <a:ext cx="1207566" cy="1303288"/>
            </a:xfrm>
            <a:custGeom>
              <a:avLst/>
              <a:gdLst>
                <a:gd name="connsiteX0" fmla="*/ 427478 w 1207566"/>
                <a:gd name="connsiteY0" fmla="*/ 50800 h 1303288"/>
                <a:gd name="connsiteX1" fmla="*/ 377872 w 1207566"/>
                <a:gd name="connsiteY1" fmla="*/ 60815 h 1303288"/>
                <a:gd name="connsiteX2" fmla="*/ 335408 w 1207566"/>
                <a:gd name="connsiteY2" fmla="*/ 91027 h 1303288"/>
                <a:gd name="connsiteX3" fmla="*/ 316075 w 1207566"/>
                <a:gd name="connsiteY3" fmla="*/ 112946 h 1303288"/>
                <a:gd name="connsiteX4" fmla="*/ 159714 w 1207566"/>
                <a:gd name="connsiteY4" fmla="*/ 383770 h 1303288"/>
                <a:gd name="connsiteX5" fmla="*/ 159714 w 1207566"/>
                <a:gd name="connsiteY5" fmla="*/ 693238 h 1303288"/>
                <a:gd name="connsiteX6" fmla="*/ 963335 w 1207566"/>
                <a:gd name="connsiteY6" fmla="*/ 477908 h 1303288"/>
                <a:gd name="connsiteX7" fmla="*/ 1008375 w 1207566"/>
                <a:gd name="connsiteY7" fmla="*/ 426932 h 1303288"/>
                <a:gd name="connsiteX8" fmla="*/ 1010864 w 1207566"/>
                <a:gd name="connsiteY8" fmla="*/ 99825 h 1303288"/>
                <a:gd name="connsiteX9" fmla="*/ 961840 w 1207566"/>
                <a:gd name="connsiteY9" fmla="*/ 50801 h 1303288"/>
                <a:gd name="connsiteX10" fmla="*/ 398903 w 1207566"/>
                <a:gd name="connsiteY10" fmla="*/ 0 h 1303288"/>
                <a:gd name="connsiteX11" fmla="*/ 1080125 w 1207566"/>
                <a:gd name="connsiteY11" fmla="*/ 0 h 1303288"/>
                <a:gd name="connsiteX12" fmla="*/ 1207566 w 1207566"/>
                <a:gd name="connsiteY12" fmla="*/ 127441 h 1303288"/>
                <a:gd name="connsiteX13" fmla="*/ 1207566 w 1207566"/>
                <a:gd name="connsiteY13" fmla="*/ 1008701 h 1303288"/>
                <a:gd name="connsiteX14" fmla="*/ 662607 w 1207566"/>
                <a:gd name="connsiteY14" fmla="*/ 1008701 h 1303288"/>
                <a:gd name="connsiteX15" fmla="*/ 403299 w 1207566"/>
                <a:gd name="connsiteY15" fmla="*/ 1268009 h 1303288"/>
                <a:gd name="connsiteX16" fmla="*/ 403299 w 1207566"/>
                <a:gd name="connsiteY16" fmla="*/ 1303288 h 1303288"/>
                <a:gd name="connsiteX17" fmla="*/ 66672 w 1207566"/>
                <a:gd name="connsiteY17" fmla="*/ 1303288 h 1303288"/>
                <a:gd name="connsiteX18" fmla="*/ 0 w 1207566"/>
                <a:gd name="connsiteY18" fmla="*/ 1236616 h 1303288"/>
                <a:gd name="connsiteX19" fmla="*/ 0 w 1207566"/>
                <a:gd name="connsiteY19" fmla="*/ 599536 h 1303288"/>
                <a:gd name="connsiteX20" fmla="*/ 6787 w 1207566"/>
                <a:gd name="connsiteY20" fmla="*/ 565917 h 1303288"/>
                <a:gd name="connsiteX21" fmla="*/ 6676 w 1207566"/>
                <a:gd name="connsiteY21" fmla="*/ 564314 h 1303288"/>
                <a:gd name="connsiteX22" fmla="*/ 7765 w 1207566"/>
                <a:gd name="connsiteY22" fmla="*/ 561075 h 1303288"/>
                <a:gd name="connsiteX23" fmla="*/ 8716 w 1207566"/>
                <a:gd name="connsiteY23" fmla="*/ 556366 h 1303288"/>
                <a:gd name="connsiteX24" fmla="*/ 9978 w 1207566"/>
                <a:gd name="connsiteY24" fmla="*/ 554493 h 1303288"/>
                <a:gd name="connsiteX25" fmla="*/ 19373 w 1207566"/>
                <a:gd name="connsiteY25" fmla="*/ 526554 h 1303288"/>
                <a:gd name="connsiteX26" fmla="*/ 287500 w 1207566"/>
                <a:gd name="connsiteY26" fmla="*/ 62146 h 1303288"/>
                <a:gd name="connsiteX27" fmla="*/ 306833 w 1207566"/>
                <a:gd name="connsiteY27" fmla="*/ 40227 h 1303288"/>
                <a:gd name="connsiteX28" fmla="*/ 308789 w 1207566"/>
                <a:gd name="connsiteY28" fmla="*/ 37327 h 1303288"/>
                <a:gd name="connsiteX29" fmla="*/ 310276 w 1207566"/>
                <a:gd name="connsiteY29" fmla="*/ 36324 h 1303288"/>
                <a:gd name="connsiteX30" fmla="*/ 313852 w 1207566"/>
                <a:gd name="connsiteY30" fmla="*/ 32270 h 1303288"/>
                <a:gd name="connsiteX31" fmla="*/ 322675 w 1207566"/>
                <a:gd name="connsiteY31" fmla="*/ 27964 h 1303288"/>
                <a:gd name="connsiteX32" fmla="*/ 349297 w 1207566"/>
                <a:gd name="connsiteY32" fmla="*/ 10015 h 1303288"/>
                <a:gd name="connsiteX33" fmla="*/ 398903 w 1207566"/>
                <a:gd name="connsiteY33" fmla="*/ 0 h 13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207566" h="1303288">
                  <a:moveTo>
                    <a:pt x="427478" y="50800"/>
                  </a:moveTo>
                  <a:cubicBezTo>
                    <a:pt x="409882" y="50800"/>
                    <a:pt x="393119" y="54366"/>
                    <a:pt x="377872" y="60815"/>
                  </a:cubicBezTo>
                  <a:lnTo>
                    <a:pt x="335408" y="91027"/>
                  </a:lnTo>
                  <a:lnTo>
                    <a:pt x="316075" y="112946"/>
                  </a:lnTo>
                  <a:cubicBezTo>
                    <a:pt x="263955" y="203221"/>
                    <a:pt x="178764" y="352051"/>
                    <a:pt x="159714" y="383770"/>
                  </a:cubicBezTo>
                  <a:cubicBezTo>
                    <a:pt x="140664" y="415489"/>
                    <a:pt x="128758" y="685331"/>
                    <a:pt x="159714" y="693238"/>
                  </a:cubicBezTo>
                  <a:lnTo>
                    <a:pt x="963335" y="477908"/>
                  </a:lnTo>
                  <a:cubicBezTo>
                    <a:pt x="987955" y="471311"/>
                    <a:pt x="1005068" y="450683"/>
                    <a:pt x="1008375" y="426932"/>
                  </a:cubicBezTo>
                  <a:cubicBezTo>
                    <a:pt x="1009205" y="317896"/>
                    <a:pt x="1010034" y="208861"/>
                    <a:pt x="1010864" y="99825"/>
                  </a:cubicBezTo>
                  <a:cubicBezTo>
                    <a:pt x="1010864" y="72750"/>
                    <a:pt x="988915" y="50801"/>
                    <a:pt x="961840" y="50801"/>
                  </a:cubicBezTo>
                  <a:close/>
                  <a:moveTo>
                    <a:pt x="398903" y="0"/>
                  </a:moveTo>
                  <a:lnTo>
                    <a:pt x="1080125" y="0"/>
                  </a:lnTo>
                  <a:cubicBezTo>
                    <a:pt x="1150509" y="0"/>
                    <a:pt x="1207566" y="57057"/>
                    <a:pt x="1207566" y="127441"/>
                  </a:cubicBezTo>
                  <a:lnTo>
                    <a:pt x="1207566" y="1008701"/>
                  </a:lnTo>
                  <a:lnTo>
                    <a:pt x="662607" y="1008701"/>
                  </a:lnTo>
                  <a:cubicBezTo>
                    <a:pt x="519395" y="1008701"/>
                    <a:pt x="403299" y="1124797"/>
                    <a:pt x="403299" y="1268009"/>
                  </a:cubicBezTo>
                  <a:lnTo>
                    <a:pt x="403299" y="1303288"/>
                  </a:lnTo>
                  <a:lnTo>
                    <a:pt x="66672" y="1303288"/>
                  </a:lnTo>
                  <a:cubicBezTo>
                    <a:pt x="29850" y="1303288"/>
                    <a:pt x="0" y="1273438"/>
                    <a:pt x="0" y="1236616"/>
                  </a:cubicBezTo>
                  <a:lnTo>
                    <a:pt x="0" y="599536"/>
                  </a:lnTo>
                  <a:lnTo>
                    <a:pt x="6787" y="565917"/>
                  </a:lnTo>
                  <a:lnTo>
                    <a:pt x="6676" y="564314"/>
                  </a:lnTo>
                  <a:lnTo>
                    <a:pt x="7765" y="561075"/>
                  </a:lnTo>
                  <a:lnTo>
                    <a:pt x="8716" y="556366"/>
                  </a:lnTo>
                  <a:lnTo>
                    <a:pt x="9978" y="554493"/>
                  </a:lnTo>
                  <a:lnTo>
                    <a:pt x="19373" y="526554"/>
                  </a:lnTo>
                  <a:lnTo>
                    <a:pt x="287500" y="62146"/>
                  </a:lnTo>
                  <a:lnTo>
                    <a:pt x="306833" y="40227"/>
                  </a:lnTo>
                  <a:lnTo>
                    <a:pt x="308789" y="37327"/>
                  </a:lnTo>
                  <a:lnTo>
                    <a:pt x="310276" y="36324"/>
                  </a:lnTo>
                  <a:lnTo>
                    <a:pt x="313852" y="32270"/>
                  </a:lnTo>
                  <a:lnTo>
                    <a:pt x="322675" y="27964"/>
                  </a:lnTo>
                  <a:lnTo>
                    <a:pt x="349297" y="10015"/>
                  </a:lnTo>
                  <a:cubicBezTo>
                    <a:pt x="364544" y="3566"/>
                    <a:pt x="381307" y="0"/>
                    <a:pt x="39890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四角形: 上の 2 つの角を丸める 1090">
              <a:extLst>
                <a:ext uri="{FF2B5EF4-FFF2-40B4-BE49-F238E27FC236}">
                  <a16:creationId xmlns:a16="http://schemas.microsoft.com/office/drawing/2014/main" id="{2909F565-50F3-8DDB-35E8-EFF82AC15606}"/>
                </a:ext>
              </a:extLst>
            </p:cNvPr>
            <p:cNvSpPr/>
            <p:nvPr/>
          </p:nvSpPr>
          <p:spPr>
            <a:xfrm>
              <a:off x="2873152" y="1781200"/>
              <a:ext cx="2166479" cy="1512168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2" name="四角形: 角を丸くする 1091">
              <a:extLst>
                <a:ext uri="{FF2B5EF4-FFF2-40B4-BE49-F238E27FC236}">
                  <a16:creationId xmlns:a16="http://schemas.microsoft.com/office/drawing/2014/main" id="{E0A1F33F-2492-F81F-E84D-ACFC5742F802}"/>
                </a:ext>
              </a:extLst>
            </p:cNvPr>
            <p:cNvSpPr/>
            <p:nvPr/>
          </p:nvSpPr>
          <p:spPr>
            <a:xfrm>
              <a:off x="2912718" y="3365376"/>
              <a:ext cx="873396" cy="21602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3" name="四角形: 上の 2 つの角を丸める 1092">
              <a:extLst>
                <a:ext uri="{FF2B5EF4-FFF2-40B4-BE49-F238E27FC236}">
                  <a16:creationId xmlns:a16="http://schemas.microsoft.com/office/drawing/2014/main" id="{DFE493BE-5AA0-E507-9A87-4C290ACB0611}"/>
                </a:ext>
              </a:extLst>
            </p:cNvPr>
            <p:cNvSpPr/>
            <p:nvPr/>
          </p:nvSpPr>
          <p:spPr>
            <a:xfrm rot="16200000">
              <a:off x="1617407" y="3262597"/>
              <a:ext cx="199659" cy="117582"/>
            </a:xfrm>
            <a:prstGeom prst="round2SameRect">
              <a:avLst>
                <a:gd name="adj1" fmla="val 11578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4" name="四角形: 上の 2 つの角を丸める 1093">
              <a:extLst>
                <a:ext uri="{FF2B5EF4-FFF2-40B4-BE49-F238E27FC236}">
                  <a16:creationId xmlns:a16="http://schemas.microsoft.com/office/drawing/2014/main" id="{14B70D30-F1E2-22A1-259E-C3557E081227}"/>
                </a:ext>
              </a:extLst>
            </p:cNvPr>
            <p:cNvSpPr/>
            <p:nvPr/>
          </p:nvSpPr>
          <p:spPr>
            <a:xfrm rot="16200000">
              <a:off x="1601196" y="3420215"/>
              <a:ext cx="199659" cy="150008"/>
            </a:xfrm>
            <a:prstGeom prst="round2SameRect">
              <a:avLst>
                <a:gd name="adj1" fmla="val 25755"/>
                <a:gd name="adj2" fmla="val 6729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5" name="四角形: 角を丸くする 1094">
              <a:extLst>
                <a:ext uri="{FF2B5EF4-FFF2-40B4-BE49-F238E27FC236}">
                  <a16:creationId xmlns:a16="http://schemas.microsoft.com/office/drawing/2014/main" id="{F743ADA8-0BED-8800-F466-20BF508A4384}"/>
                </a:ext>
              </a:extLst>
            </p:cNvPr>
            <p:cNvSpPr/>
            <p:nvPr/>
          </p:nvSpPr>
          <p:spPr>
            <a:xfrm>
              <a:off x="1839735" y="3365376"/>
              <a:ext cx="131074" cy="86370"/>
            </a:xfrm>
            <a:prstGeom prst="round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四角形: 角を丸くする 1095">
              <a:extLst>
                <a:ext uri="{FF2B5EF4-FFF2-40B4-BE49-F238E27FC236}">
                  <a16:creationId xmlns:a16="http://schemas.microsoft.com/office/drawing/2014/main" id="{C75A0D53-FE61-F97B-FD03-5A2DE2C946A6}"/>
                </a:ext>
              </a:extLst>
            </p:cNvPr>
            <p:cNvSpPr/>
            <p:nvPr/>
          </p:nvSpPr>
          <p:spPr>
            <a:xfrm>
              <a:off x="2509764" y="3002484"/>
              <a:ext cx="178595" cy="84136"/>
            </a:xfrm>
            <a:prstGeom prst="round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四角形: 上の 2 つの角を丸める 1096">
              <a:extLst>
                <a:ext uri="{FF2B5EF4-FFF2-40B4-BE49-F238E27FC236}">
                  <a16:creationId xmlns:a16="http://schemas.microsoft.com/office/drawing/2014/main" id="{0D61AB03-76A8-4FC6-40F3-2C4F7717819A}"/>
                </a:ext>
              </a:extLst>
            </p:cNvPr>
            <p:cNvSpPr/>
            <p:nvPr/>
          </p:nvSpPr>
          <p:spPr>
            <a:xfrm rot="16200000">
              <a:off x="1479835" y="2732628"/>
              <a:ext cx="385910" cy="117582"/>
            </a:xfrm>
            <a:prstGeom prst="round2SameRect">
              <a:avLst>
                <a:gd name="adj1" fmla="val 50000"/>
                <a:gd name="adj2" fmla="val 6729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8" name="四角形: 上の 2 つの角を丸める 1097">
              <a:extLst>
                <a:ext uri="{FF2B5EF4-FFF2-40B4-BE49-F238E27FC236}">
                  <a16:creationId xmlns:a16="http://schemas.microsoft.com/office/drawing/2014/main" id="{7F27A3B3-E524-D85C-D113-B32A73E88AC4}"/>
                </a:ext>
              </a:extLst>
            </p:cNvPr>
            <p:cNvSpPr/>
            <p:nvPr/>
          </p:nvSpPr>
          <p:spPr>
            <a:xfrm>
              <a:off x="2873152" y="2149996"/>
              <a:ext cx="2166479" cy="88861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9" name="テキスト ボックス 1098">
              <a:extLst>
                <a:ext uri="{FF2B5EF4-FFF2-40B4-BE49-F238E27FC236}">
                  <a16:creationId xmlns:a16="http://schemas.microsoft.com/office/drawing/2014/main" id="{96B92D60-AA71-374B-5E68-4C7F3151FF58}"/>
                </a:ext>
              </a:extLst>
            </p:cNvPr>
            <p:cNvSpPr txBox="1"/>
            <p:nvPr/>
          </p:nvSpPr>
          <p:spPr>
            <a:xfrm>
              <a:off x="3265480" y="2276641"/>
              <a:ext cx="1381822" cy="61322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宅配</a:t>
              </a:r>
            </a:p>
          </p:txBody>
        </p:sp>
      </p:grpSp>
      <p:sp>
        <p:nvSpPr>
          <p:cNvPr id="1058" name="テキスト ボックス 1057">
            <a:extLst>
              <a:ext uri="{FF2B5EF4-FFF2-40B4-BE49-F238E27FC236}">
                <a16:creationId xmlns:a16="http://schemas.microsoft.com/office/drawing/2014/main" id="{E2EE8FF1-F183-E615-D2DD-44BE9397B039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女性配達員の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</a:t>
            </a:r>
          </a:p>
        </p:txBody>
      </p:sp>
    </p:spTree>
    <p:extLst>
      <p:ext uri="{BB962C8B-B14F-4D97-AF65-F5344CB8AC3E}">
        <p14:creationId xmlns:p14="http://schemas.microsoft.com/office/powerpoint/2010/main" val="352388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C10B1-492E-D068-279A-719451F24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AA3CB23F-737D-13DD-6553-3AD6E6001550}"/>
              </a:ext>
            </a:extLst>
          </p:cNvPr>
          <p:cNvGrpSpPr/>
          <p:nvPr/>
        </p:nvGrpSpPr>
        <p:grpSpPr>
          <a:xfrm>
            <a:off x="1379015" y="595859"/>
            <a:ext cx="1278092" cy="2725635"/>
            <a:chOff x="1645485" y="595859"/>
            <a:chExt cx="1278092" cy="2725635"/>
          </a:xfrm>
        </p:grpSpPr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CD0C6C73-9394-3F47-BEE4-AC968B166569}"/>
                </a:ext>
              </a:extLst>
            </p:cNvPr>
            <p:cNvSpPr/>
            <p:nvPr/>
          </p:nvSpPr>
          <p:spPr>
            <a:xfrm>
              <a:off x="1862947" y="1195388"/>
              <a:ext cx="843044" cy="86181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99D42E7-1237-6D2B-32DB-2EDFDF53640E}"/>
                </a:ext>
              </a:extLst>
            </p:cNvPr>
            <p:cNvSpPr/>
            <p:nvPr/>
          </p:nvSpPr>
          <p:spPr>
            <a:xfrm flipH="1">
              <a:off x="2315954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5627221-9858-4ACE-7920-25983EAE8BFB}"/>
                </a:ext>
              </a:extLst>
            </p:cNvPr>
            <p:cNvSpPr/>
            <p:nvPr/>
          </p:nvSpPr>
          <p:spPr>
            <a:xfrm>
              <a:off x="1908271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3266B78-3E3C-BA41-4F85-70528BB2795A}"/>
                </a:ext>
              </a:extLst>
            </p:cNvPr>
            <p:cNvSpPr/>
            <p:nvPr/>
          </p:nvSpPr>
          <p:spPr>
            <a:xfrm rot="10800000">
              <a:off x="1976991" y="25844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B8DBC06C-4F33-5D63-84CC-FF728E69B2EC}"/>
                </a:ext>
              </a:extLst>
            </p:cNvPr>
            <p:cNvSpPr/>
            <p:nvPr/>
          </p:nvSpPr>
          <p:spPr>
            <a:xfrm rot="10800000" flipH="1">
              <a:off x="1829754" y="2516921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FE275C9-FCD9-5A94-FBAD-2FCA632BA08C}"/>
                </a:ext>
              </a:extLst>
            </p:cNvPr>
            <p:cNvSpPr>
              <a:spLocks/>
            </p:cNvSpPr>
            <p:nvPr/>
          </p:nvSpPr>
          <p:spPr>
            <a:xfrm rot="559210" flipH="1">
              <a:off x="1868992" y="1844734"/>
              <a:ext cx="152124" cy="75300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5" name="四角形: 上の 2 つの角を丸める 55">
              <a:extLst>
                <a:ext uri="{FF2B5EF4-FFF2-40B4-BE49-F238E27FC236}">
                  <a16:creationId xmlns:a16="http://schemas.microsoft.com/office/drawing/2014/main" id="{75BC6EBF-1498-A292-4541-9EB400818A83}"/>
                </a:ext>
              </a:extLst>
            </p:cNvPr>
            <p:cNvSpPr/>
            <p:nvPr/>
          </p:nvSpPr>
          <p:spPr>
            <a:xfrm rot="10800000" flipH="1">
              <a:off x="1828952" y="26679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B16E992-BE5D-360E-69C6-FDC4B5CFBAE3}"/>
                </a:ext>
              </a:extLst>
            </p:cNvPr>
            <p:cNvSpPr/>
            <p:nvPr/>
          </p:nvSpPr>
          <p:spPr>
            <a:xfrm rot="10800000">
              <a:off x="2634650" y="2516922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16E5BC81-1618-7A43-F561-E8934B7DA8CC}"/>
                </a:ext>
              </a:extLst>
            </p:cNvPr>
            <p:cNvSpPr>
              <a:spLocks/>
            </p:cNvSpPr>
            <p:nvPr/>
          </p:nvSpPr>
          <p:spPr>
            <a:xfrm rot="21040790">
              <a:off x="2546540" y="1844733"/>
              <a:ext cx="152124" cy="7531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四角形: 上の 2 つの角を丸める 55">
              <a:extLst>
                <a:ext uri="{FF2B5EF4-FFF2-40B4-BE49-F238E27FC236}">
                  <a16:creationId xmlns:a16="http://schemas.microsoft.com/office/drawing/2014/main" id="{889635F5-B64B-D2FF-8A67-8721BBBA4F57}"/>
                </a:ext>
              </a:extLst>
            </p:cNvPr>
            <p:cNvSpPr/>
            <p:nvPr/>
          </p:nvSpPr>
          <p:spPr>
            <a:xfrm rot="10800000">
              <a:off x="2692582" y="26679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2F55F2A-08A3-EA19-5193-7C6B80932E27}"/>
                </a:ext>
              </a:extLst>
            </p:cNvPr>
            <p:cNvSpPr/>
            <p:nvPr/>
          </p:nvSpPr>
          <p:spPr>
            <a:xfrm>
              <a:off x="1922993" y="18118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8" name="二等辺三角形 317">
              <a:extLst>
                <a:ext uri="{FF2B5EF4-FFF2-40B4-BE49-F238E27FC236}">
                  <a16:creationId xmlns:a16="http://schemas.microsoft.com/office/drawing/2014/main" id="{91EA7A6A-0C36-F8CD-787E-0F7743684685}"/>
                </a:ext>
              </a:extLst>
            </p:cNvPr>
            <p:cNvSpPr/>
            <p:nvPr/>
          </p:nvSpPr>
          <p:spPr>
            <a:xfrm rot="10800000">
              <a:off x="2064814" y="1806792"/>
              <a:ext cx="441152" cy="89364"/>
            </a:xfrm>
            <a:prstGeom prst="triangl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CA01852-7539-A8E2-F3CA-8904C97F6F09}"/>
                </a:ext>
              </a:extLst>
            </p:cNvPr>
            <p:cNvGrpSpPr/>
            <p:nvPr/>
          </p:nvGrpSpPr>
          <p:grpSpPr>
            <a:xfrm>
              <a:off x="2025707" y="1809209"/>
              <a:ext cx="522348" cy="151744"/>
              <a:chOff x="1660243" y="1816799"/>
              <a:chExt cx="522348" cy="151744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66" name="二等辺三角形 301">
                <a:extLst>
                  <a:ext uri="{FF2B5EF4-FFF2-40B4-BE49-F238E27FC236}">
                    <a16:creationId xmlns:a16="http://schemas.microsoft.com/office/drawing/2014/main" id="{358EF37A-5424-9CA7-1A47-C57E33EC2574}"/>
                  </a:ext>
                </a:extLst>
              </p:cNvPr>
              <p:cNvSpPr/>
              <p:nvPr/>
            </p:nvSpPr>
            <p:spPr>
              <a:xfrm rot="10800000">
                <a:off x="1660243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7" name="二等辺三角形 301">
                <a:extLst>
                  <a:ext uri="{FF2B5EF4-FFF2-40B4-BE49-F238E27FC236}">
                    <a16:creationId xmlns:a16="http://schemas.microsoft.com/office/drawing/2014/main" id="{8A5C222F-79F2-FDA2-2BD9-77962C17B273}"/>
                  </a:ext>
                </a:extLst>
              </p:cNvPr>
              <p:cNvSpPr/>
              <p:nvPr/>
            </p:nvSpPr>
            <p:spPr>
              <a:xfrm rot="10800000" flipH="1">
                <a:off x="1912371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C8B3C293-680C-0715-2C4B-B7A5078D0810}"/>
                </a:ext>
              </a:extLst>
            </p:cNvPr>
            <p:cNvGrpSpPr/>
            <p:nvPr/>
          </p:nvGrpSpPr>
          <p:grpSpPr>
            <a:xfrm>
              <a:off x="1645485" y="726505"/>
              <a:ext cx="1278092" cy="1115392"/>
              <a:chOff x="1282644" y="726505"/>
              <a:chExt cx="1278092" cy="1115392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B36FE6D-2DF4-4201-5B31-AD774541A98A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034BB55C-EDC2-51F3-B3D7-177D0D4F49A9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78217CD7-9B20-93FF-7847-15EDC46B4102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10D0AB0-C87F-BF75-20BF-BAE669C0E8CF}"/>
                  </a:ext>
                </a:extLst>
              </p:cNvPr>
              <p:cNvSpPr/>
              <p:nvPr/>
            </p:nvSpPr>
            <p:spPr>
              <a:xfrm>
                <a:off x="1501861" y="1190503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B37853B-8475-E6BB-E366-6174191988F5}"/>
                  </a:ext>
                </a:extLst>
              </p:cNvPr>
              <p:cNvSpPr/>
              <p:nvPr/>
            </p:nvSpPr>
            <p:spPr>
              <a:xfrm>
                <a:off x="2121531" y="1190503"/>
                <a:ext cx="168949" cy="202925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アーチ 74">
                <a:extLst>
                  <a:ext uri="{FF2B5EF4-FFF2-40B4-BE49-F238E27FC236}">
                    <a16:creationId xmlns:a16="http://schemas.microsoft.com/office/drawing/2014/main" id="{77263214-39B8-2BC8-F5C6-10BE0B8DEDAD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9C391CD1-47FE-4A0C-4AA3-A18EF3F00520}"/>
                </a:ext>
              </a:extLst>
            </p:cNvPr>
            <p:cNvSpPr/>
            <p:nvPr/>
          </p:nvSpPr>
          <p:spPr>
            <a:xfrm>
              <a:off x="2264117" y="1892941"/>
              <a:ext cx="45719" cy="572445"/>
            </a:xfrm>
            <a:prstGeom prst="rect">
              <a:avLst/>
            </a:prstGeom>
            <a:solidFill>
              <a:srgbClr val="FFCC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CB1DE5E2-89B5-9A8A-C25A-70213158F6FF}"/>
                </a:ext>
              </a:extLst>
            </p:cNvPr>
            <p:cNvSpPr/>
            <p:nvPr/>
          </p:nvSpPr>
          <p:spPr>
            <a:xfrm>
              <a:off x="1958610" y="24668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05A05118-7EAF-04F7-E1EA-64FABD1D29BE}"/>
                </a:ext>
              </a:extLst>
            </p:cNvPr>
            <p:cNvSpPr/>
            <p:nvPr/>
          </p:nvSpPr>
          <p:spPr>
            <a:xfrm>
              <a:off x="2189483" y="2466868"/>
              <a:ext cx="189241" cy="117581"/>
            </a:xfrm>
            <a:prstGeom prst="roundRect">
              <a:avLst>
                <a:gd name="adj" fmla="val 42994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EAB6BDB-6395-0548-576F-029F1C2DFDC3}"/>
                </a:ext>
              </a:extLst>
            </p:cNvPr>
            <p:cNvSpPr/>
            <p:nvPr/>
          </p:nvSpPr>
          <p:spPr>
            <a:xfrm>
              <a:off x="1730047" y="726506"/>
              <a:ext cx="1098962" cy="476193"/>
            </a:xfrm>
            <a:custGeom>
              <a:avLst/>
              <a:gdLst>
                <a:gd name="connsiteX0" fmla="*/ 549481 w 1098962"/>
                <a:gd name="connsiteY0" fmla="*/ 0 h 476193"/>
                <a:gd name="connsiteX1" fmla="*/ 1095848 w 1098962"/>
                <a:gd name="connsiteY1" fmla="*/ 445301 h 476193"/>
                <a:gd name="connsiteX2" fmla="*/ 1098962 w 1098962"/>
                <a:gd name="connsiteY2" fmla="*/ 476193 h 476193"/>
                <a:gd name="connsiteX3" fmla="*/ 1068534 w 1098962"/>
                <a:gd name="connsiteY3" fmla="*/ 474918 h 476193"/>
                <a:gd name="connsiteX4" fmla="*/ 708533 w 1098962"/>
                <a:gd name="connsiteY4" fmla="*/ 344812 h 476193"/>
                <a:gd name="connsiteX5" fmla="*/ 549481 w 1098962"/>
                <a:gd name="connsiteY5" fmla="*/ 233538 h 476193"/>
                <a:gd name="connsiteX6" fmla="*/ 390429 w 1098962"/>
                <a:gd name="connsiteY6" fmla="*/ 344812 h 476193"/>
                <a:gd name="connsiteX7" fmla="*/ 30428 w 1098962"/>
                <a:gd name="connsiteY7" fmla="*/ 474918 h 476193"/>
                <a:gd name="connsiteX8" fmla="*/ 0 w 1098962"/>
                <a:gd name="connsiteY8" fmla="*/ 476193 h 476193"/>
                <a:gd name="connsiteX9" fmla="*/ 3115 w 1098962"/>
                <a:gd name="connsiteY9" fmla="*/ 445301 h 476193"/>
                <a:gd name="connsiteX10" fmla="*/ 549481 w 1098962"/>
                <a:gd name="connsiteY10" fmla="*/ 0 h 47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8962" h="476193">
                  <a:moveTo>
                    <a:pt x="549481" y="0"/>
                  </a:moveTo>
                  <a:cubicBezTo>
                    <a:pt x="818988" y="0"/>
                    <a:pt x="1043845" y="191168"/>
                    <a:pt x="1095848" y="445301"/>
                  </a:cubicBezTo>
                  <a:lnTo>
                    <a:pt x="1098962" y="476193"/>
                  </a:lnTo>
                  <a:lnTo>
                    <a:pt x="1068534" y="474918"/>
                  </a:lnTo>
                  <a:cubicBezTo>
                    <a:pt x="964218" y="462723"/>
                    <a:pt x="835976" y="418391"/>
                    <a:pt x="708533" y="344812"/>
                  </a:cubicBezTo>
                  <a:lnTo>
                    <a:pt x="549481" y="233538"/>
                  </a:lnTo>
                  <a:lnTo>
                    <a:pt x="390429" y="344812"/>
                  </a:lnTo>
                  <a:cubicBezTo>
                    <a:pt x="262986" y="418391"/>
                    <a:pt x="134744" y="462723"/>
                    <a:pt x="30428" y="474918"/>
                  </a:cubicBezTo>
                  <a:lnTo>
                    <a:pt x="0" y="476193"/>
                  </a:lnTo>
                  <a:lnTo>
                    <a:pt x="3115" y="445301"/>
                  </a:lnTo>
                  <a:cubicBezTo>
                    <a:pt x="55118" y="191168"/>
                    <a:pt x="279974" y="0"/>
                    <a:pt x="54948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0056112D-2B5F-7B90-5D5F-F42882105B7A}"/>
                </a:ext>
              </a:extLst>
            </p:cNvPr>
            <p:cNvGrpSpPr/>
            <p:nvPr/>
          </p:nvGrpSpPr>
          <p:grpSpPr>
            <a:xfrm>
              <a:off x="1742344" y="595859"/>
              <a:ext cx="1082710" cy="559844"/>
              <a:chOff x="2828995" y="1981244"/>
              <a:chExt cx="949902" cy="555391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B5294412-5EB5-23FE-316B-781AC0B6A914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520BF92E-9CAA-03CD-338F-B6ACF8E3E285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20285D67-FEE8-6814-D2D5-74A0372B98AB}"/>
              </a:ext>
            </a:extLst>
          </p:cNvPr>
          <p:cNvGrpSpPr/>
          <p:nvPr/>
        </p:nvGrpSpPr>
        <p:grpSpPr>
          <a:xfrm>
            <a:off x="7243717" y="612531"/>
            <a:ext cx="1706523" cy="2708963"/>
            <a:chOff x="4615654" y="612531"/>
            <a:chExt cx="1706523" cy="2708963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0EE5A3AC-0977-533D-DDC7-2C5EC05CE05C}"/>
                </a:ext>
              </a:extLst>
            </p:cNvPr>
            <p:cNvSpPr/>
            <p:nvPr/>
          </p:nvSpPr>
          <p:spPr>
            <a:xfrm rot="1800000">
              <a:off x="4963675" y="1854269"/>
              <a:ext cx="179341" cy="53852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1148DC1D-EFD9-16FC-C006-682AAC79FE3D}"/>
                </a:ext>
              </a:extLst>
            </p:cNvPr>
            <p:cNvSpPr/>
            <p:nvPr/>
          </p:nvSpPr>
          <p:spPr>
            <a:xfrm>
              <a:off x="5034609" y="1195388"/>
              <a:ext cx="843044" cy="86181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6A3D1A12-D67E-C8E9-7547-127AC282711F}"/>
                </a:ext>
              </a:extLst>
            </p:cNvPr>
            <p:cNvSpPr/>
            <p:nvPr/>
          </p:nvSpPr>
          <p:spPr>
            <a:xfrm flipH="1">
              <a:off x="5487616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03B13C93-2B6D-7120-F618-10D0E62A5B78}"/>
                </a:ext>
              </a:extLst>
            </p:cNvPr>
            <p:cNvSpPr/>
            <p:nvPr/>
          </p:nvSpPr>
          <p:spPr>
            <a:xfrm>
              <a:off x="5079933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ACCD003-294F-9903-7234-5478993DE5B6}"/>
                </a:ext>
              </a:extLst>
            </p:cNvPr>
            <p:cNvSpPr/>
            <p:nvPr/>
          </p:nvSpPr>
          <p:spPr>
            <a:xfrm rot="10800000">
              <a:off x="5148653" y="25844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D3EF775F-8289-6DA7-65DC-C176D102607C}"/>
                </a:ext>
              </a:extLst>
            </p:cNvPr>
            <p:cNvSpPr/>
            <p:nvPr/>
          </p:nvSpPr>
          <p:spPr>
            <a:xfrm>
              <a:off x="5094655" y="18118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BA72A224-C024-A995-2DB0-B1F3138FA1B4}"/>
                </a:ext>
              </a:extLst>
            </p:cNvPr>
            <p:cNvGrpSpPr/>
            <p:nvPr/>
          </p:nvGrpSpPr>
          <p:grpSpPr>
            <a:xfrm>
              <a:off x="5197369" y="1809209"/>
              <a:ext cx="522348" cy="151744"/>
              <a:chOff x="1660243" y="1816799"/>
              <a:chExt cx="522348" cy="151744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141" name="二等辺三角形 301">
                <a:extLst>
                  <a:ext uri="{FF2B5EF4-FFF2-40B4-BE49-F238E27FC236}">
                    <a16:creationId xmlns:a16="http://schemas.microsoft.com/office/drawing/2014/main" id="{2FAC49DC-047C-7834-0AA7-327EBC8871E6}"/>
                  </a:ext>
                </a:extLst>
              </p:cNvPr>
              <p:cNvSpPr/>
              <p:nvPr/>
            </p:nvSpPr>
            <p:spPr>
              <a:xfrm rot="10800000">
                <a:off x="1660243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二等辺三角形 301">
                <a:extLst>
                  <a:ext uri="{FF2B5EF4-FFF2-40B4-BE49-F238E27FC236}">
                    <a16:creationId xmlns:a16="http://schemas.microsoft.com/office/drawing/2014/main" id="{85961D02-9AA7-A451-2164-74AE22E8F666}"/>
                  </a:ext>
                </a:extLst>
              </p:cNvPr>
              <p:cNvSpPr/>
              <p:nvPr/>
            </p:nvSpPr>
            <p:spPr>
              <a:xfrm rot="10800000" flipH="1">
                <a:off x="1912371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B7770EAA-DD4E-27B6-3EA1-13490522B698}"/>
                </a:ext>
              </a:extLst>
            </p:cNvPr>
            <p:cNvSpPr/>
            <p:nvPr/>
          </p:nvSpPr>
          <p:spPr>
            <a:xfrm>
              <a:off x="5435779" y="1892941"/>
              <a:ext cx="45719" cy="57244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21E09DC4-8350-0091-BE1A-9A33F47F1F93}"/>
                </a:ext>
              </a:extLst>
            </p:cNvPr>
            <p:cNvSpPr/>
            <p:nvPr/>
          </p:nvSpPr>
          <p:spPr>
            <a:xfrm>
              <a:off x="5130272" y="24668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902110B3-B473-4416-3FAF-A04E3DFA51E4}"/>
                </a:ext>
              </a:extLst>
            </p:cNvPr>
            <p:cNvSpPr/>
            <p:nvPr/>
          </p:nvSpPr>
          <p:spPr>
            <a:xfrm>
              <a:off x="5361145" y="2466868"/>
              <a:ext cx="189241" cy="117581"/>
            </a:xfrm>
            <a:prstGeom prst="roundRect">
              <a:avLst>
                <a:gd name="adj" fmla="val 42994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1DD026F2-91EC-41DF-C4B3-782B3A2428B5}"/>
                </a:ext>
              </a:extLst>
            </p:cNvPr>
            <p:cNvGrpSpPr/>
            <p:nvPr/>
          </p:nvGrpSpPr>
          <p:grpSpPr>
            <a:xfrm rot="20700000">
              <a:off x="4615654" y="612531"/>
              <a:ext cx="1278092" cy="1300297"/>
              <a:chOff x="2453824" y="595859"/>
              <a:chExt cx="1278092" cy="1300297"/>
            </a:xfrm>
          </p:grpSpPr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B6B7F3D3-5A67-098E-58C7-46E77AA3A566}"/>
                  </a:ext>
                </a:extLst>
              </p:cNvPr>
              <p:cNvSpPr/>
              <p:nvPr/>
            </p:nvSpPr>
            <p:spPr>
              <a:xfrm rot="10800000">
                <a:off x="2873153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5A25DFB-5501-1C4E-74C6-582B60BDFC03}"/>
                  </a:ext>
                </a:extLst>
              </p:cNvPr>
              <p:cNvGrpSpPr/>
              <p:nvPr/>
            </p:nvGrpSpPr>
            <p:grpSpPr>
              <a:xfrm>
                <a:off x="2453824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07802852-6AE3-B015-8456-B152758EA635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56EE6091-BC7A-C403-A6B6-9CECFABDDD93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20150116-4ADF-1A07-3D40-ADE838D9E10A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84F9F6D1-16F2-F366-F0BD-C7C99525246D}"/>
                    </a:ext>
                  </a:extLst>
                </p:cNvPr>
                <p:cNvSpPr/>
                <p:nvPr/>
              </p:nvSpPr>
              <p:spPr>
                <a:xfrm>
                  <a:off x="1501861" y="1190503"/>
                  <a:ext cx="177567" cy="202925"/>
                </a:xfrm>
                <a:custGeom>
                  <a:avLst/>
                  <a:gdLst>
                    <a:gd name="connsiteX0" fmla="*/ 0 w 229269"/>
                    <a:gd name="connsiteY0" fmla="*/ 0 h 262011"/>
                    <a:gd name="connsiteX1" fmla="*/ 126400 w 229269"/>
                    <a:gd name="connsiteY1" fmla="*/ 36157 h 262011"/>
                    <a:gd name="connsiteX2" fmla="*/ 136447 w 229269"/>
                    <a:gd name="connsiteY2" fmla="*/ 23577 h 262011"/>
                    <a:gd name="connsiteX3" fmla="*/ 162454 w 229269"/>
                    <a:gd name="connsiteY3" fmla="*/ 13825 h 262011"/>
                    <a:gd name="connsiteX4" fmla="*/ 229269 w 229269"/>
                    <a:gd name="connsiteY4" fmla="*/ 137918 h 262011"/>
                    <a:gd name="connsiteX5" fmla="*/ 162454 w 229269"/>
                    <a:gd name="connsiteY5" fmla="*/ 262011 h 262011"/>
                    <a:gd name="connsiteX6" fmla="*/ 95639 w 229269"/>
                    <a:gd name="connsiteY6" fmla="*/ 137918 h 262011"/>
                    <a:gd name="connsiteX7" fmla="*/ 100109 w 229269"/>
                    <a:gd name="connsiteY7" fmla="*/ 96796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9269" h="262011">
                      <a:moveTo>
                        <a:pt x="0" y="0"/>
                      </a:moveTo>
                      <a:lnTo>
                        <a:pt x="126400" y="36157"/>
                      </a:lnTo>
                      <a:lnTo>
                        <a:pt x="136447" y="23577"/>
                      </a:lnTo>
                      <a:cubicBezTo>
                        <a:pt x="144440" y="17297"/>
                        <a:pt x="153229" y="13825"/>
                        <a:pt x="162454" y="13825"/>
                      </a:cubicBezTo>
                      <a:cubicBezTo>
                        <a:pt x="199355" y="13825"/>
                        <a:pt x="229269" y="69383"/>
                        <a:pt x="229269" y="137918"/>
                      </a:cubicBezTo>
                      <a:cubicBezTo>
                        <a:pt x="229269" y="206453"/>
                        <a:pt x="199355" y="262011"/>
                        <a:pt x="162454" y="262011"/>
                      </a:cubicBezTo>
                      <a:cubicBezTo>
                        <a:pt x="125553" y="262011"/>
                        <a:pt x="95639" y="206453"/>
                        <a:pt x="95639" y="137918"/>
                      </a:cubicBezTo>
                      <a:lnTo>
                        <a:pt x="100109" y="967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7AE42D3-7AF9-67AA-8F60-D2A507C5E46D}"/>
                    </a:ext>
                  </a:extLst>
                </p:cNvPr>
                <p:cNvSpPr/>
                <p:nvPr/>
              </p:nvSpPr>
              <p:spPr>
                <a:xfrm>
                  <a:off x="2121531" y="1190503"/>
                  <a:ext cx="168949" cy="202925"/>
                </a:xfrm>
                <a:custGeom>
                  <a:avLst/>
                  <a:gdLst>
                    <a:gd name="connsiteX0" fmla="*/ 0 w 218141"/>
                    <a:gd name="connsiteY0" fmla="*/ 0 h 262011"/>
                    <a:gd name="connsiteX1" fmla="*/ 117341 w 218141"/>
                    <a:gd name="connsiteY1" fmla="*/ 33566 h 262011"/>
                    <a:gd name="connsiteX2" fmla="*/ 125319 w 218141"/>
                    <a:gd name="connsiteY2" fmla="*/ 23577 h 262011"/>
                    <a:gd name="connsiteX3" fmla="*/ 151326 w 218141"/>
                    <a:gd name="connsiteY3" fmla="*/ 13825 h 262011"/>
                    <a:gd name="connsiteX4" fmla="*/ 218141 w 218141"/>
                    <a:gd name="connsiteY4" fmla="*/ 137918 h 262011"/>
                    <a:gd name="connsiteX5" fmla="*/ 151326 w 218141"/>
                    <a:gd name="connsiteY5" fmla="*/ 262011 h 262011"/>
                    <a:gd name="connsiteX6" fmla="*/ 84511 w 218141"/>
                    <a:gd name="connsiteY6" fmla="*/ 137918 h 262011"/>
                    <a:gd name="connsiteX7" fmla="*/ 89762 w 218141"/>
                    <a:gd name="connsiteY7" fmla="*/ 89615 h 262011"/>
                    <a:gd name="connsiteX8" fmla="*/ 90521 w 218141"/>
                    <a:gd name="connsiteY8" fmla="*/ 87525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141" h="262011">
                      <a:moveTo>
                        <a:pt x="0" y="0"/>
                      </a:moveTo>
                      <a:lnTo>
                        <a:pt x="117341" y="33566"/>
                      </a:lnTo>
                      <a:lnTo>
                        <a:pt x="125319" y="23577"/>
                      </a:lnTo>
                      <a:cubicBezTo>
                        <a:pt x="133312" y="17297"/>
                        <a:pt x="142101" y="13825"/>
                        <a:pt x="151326" y="13825"/>
                      </a:cubicBezTo>
                      <a:cubicBezTo>
                        <a:pt x="188227" y="13825"/>
                        <a:pt x="218141" y="69383"/>
                        <a:pt x="218141" y="137918"/>
                      </a:cubicBezTo>
                      <a:cubicBezTo>
                        <a:pt x="218141" y="206453"/>
                        <a:pt x="188227" y="262011"/>
                        <a:pt x="151326" y="262011"/>
                      </a:cubicBezTo>
                      <a:cubicBezTo>
                        <a:pt x="114425" y="262011"/>
                        <a:pt x="84511" y="206453"/>
                        <a:pt x="84511" y="137918"/>
                      </a:cubicBezTo>
                      <a:cubicBezTo>
                        <a:pt x="84511" y="120784"/>
                        <a:pt x="86381" y="104462"/>
                        <a:pt x="89762" y="89615"/>
                      </a:cubicBezTo>
                      <a:lnTo>
                        <a:pt x="90521" y="8752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アーチ 150">
                  <a:extLst>
                    <a:ext uri="{FF2B5EF4-FFF2-40B4-BE49-F238E27FC236}">
                      <a16:creationId xmlns:a16="http://schemas.microsoft.com/office/drawing/2014/main" id="{A89C5BE8-FBF0-914C-F900-A44F2A3E201C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1241D5E8-DEC5-204B-6952-BCB5F6D80747}"/>
                  </a:ext>
                </a:extLst>
              </p:cNvPr>
              <p:cNvSpPr/>
              <p:nvPr/>
            </p:nvSpPr>
            <p:spPr>
              <a:xfrm>
                <a:off x="2538386" y="726506"/>
                <a:ext cx="1098962" cy="476193"/>
              </a:xfrm>
              <a:custGeom>
                <a:avLst/>
                <a:gdLst>
                  <a:gd name="connsiteX0" fmla="*/ 549481 w 1098962"/>
                  <a:gd name="connsiteY0" fmla="*/ 0 h 476193"/>
                  <a:gd name="connsiteX1" fmla="*/ 1095848 w 1098962"/>
                  <a:gd name="connsiteY1" fmla="*/ 445301 h 476193"/>
                  <a:gd name="connsiteX2" fmla="*/ 1098962 w 1098962"/>
                  <a:gd name="connsiteY2" fmla="*/ 476193 h 476193"/>
                  <a:gd name="connsiteX3" fmla="*/ 1068534 w 1098962"/>
                  <a:gd name="connsiteY3" fmla="*/ 474918 h 476193"/>
                  <a:gd name="connsiteX4" fmla="*/ 708533 w 1098962"/>
                  <a:gd name="connsiteY4" fmla="*/ 344812 h 476193"/>
                  <a:gd name="connsiteX5" fmla="*/ 549481 w 1098962"/>
                  <a:gd name="connsiteY5" fmla="*/ 233538 h 476193"/>
                  <a:gd name="connsiteX6" fmla="*/ 390429 w 1098962"/>
                  <a:gd name="connsiteY6" fmla="*/ 344812 h 476193"/>
                  <a:gd name="connsiteX7" fmla="*/ 30428 w 1098962"/>
                  <a:gd name="connsiteY7" fmla="*/ 474918 h 476193"/>
                  <a:gd name="connsiteX8" fmla="*/ 0 w 1098962"/>
                  <a:gd name="connsiteY8" fmla="*/ 476193 h 476193"/>
                  <a:gd name="connsiteX9" fmla="*/ 3115 w 1098962"/>
                  <a:gd name="connsiteY9" fmla="*/ 445301 h 476193"/>
                  <a:gd name="connsiteX10" fmla="*/ 549481 w 1098962"/>
                  <a:gd name="connsiteY10" fmla="*/ 0 h 476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8962" h="476193">
                    <a:moveTo>
                      <a:pt x="549481" y="0"/>
                    </a:moveTo>
                    <a:cubicBezTo>
                      <a:pt x="818988" y="0"/>
                      <a:pt x="1043845" y="191168"/>
                      <a:pt x="1095848" y="445301"/>
                    </a:cubicBezTo>
                    <a:lnTo>
                      <a:pt x="1098962" y="476193"/>
                    </a:lnTo>
                    <a:lnTo>
                      <a:pt x="1068534" y="474918"/>
                    </a:lnTo>
                    <a:cubicBezTo>
                      <a:pt x="964218" y="462723"/>
                      <a:pt x="835976" y="418391"/>
                      <a:pt x="708533" y="344812"/>
                    </a:cubicBezTo>
                    <a:lnTo>
                      <a:pt x="549481" y="233538"/>
                    </a:lnTo>
                    <a:lnTo>
                      <a:pt x="390429" y="344812"/>
                    </a:lnTo>
                    <a:cubicBezTo>
                      <a:pt x="262986" y="418391"/>
                      <a:pt x="134744" y="462723"/>
                      <a:pt x="30428" y="474918"/>
                    </a:cubicBezTo>
                    <a:lnTo>
                      <a:pt x="0" y="476193"/>
                    </a:lnTo>
                    <a:lnTo>
                      <a:pt x="3115" y="445301"/>
                    </a:lnTo>
                    <a:cubicBezTo>
                      <a:pt x="55118" y="191168"/>
                      <a:pt x="279974" y="0"/>
                      <a:pt x="5494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71BEBF65-B994-7F54-C81A-448FE2003BB9}"/>
                  </a:ext>
                </a:extLst>
              </p:cNvPr>
              <p:cNvGrpSpPr/>
              <p:nvPr/>
            </p:nvGrpSpPr>
            <p:grpSpPr>
              <a:xfrm>
                <a:off x="2550683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5741C93-9CD9-1798-5348-3CDAF8D5A7F6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993AE16F-F1DA-85DD-44A1-6C248BCE08ED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4CCB1ABE-5611-3C64-767E-F4432A70B3E4}"/>
                </a:ext>
              </a:extLst>
            </p:cNvPr>
            <p:cNvGrpSpPr/>
            <p:nvPr/>
          </p:nvGrpSpPr>
          <p:grpSpPr>
            <a:xfrm>
              <a:off x="5159976" y="1186261"/>
              <a:ext cx="1075182" cy="1136046"/>
              <a:chOff x="2792760" y="1076363"/>
              <a:chExt cx="1075182" cy="1136046"/>
            </a:xfrm>
          </p:grpSpPr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7ABD2285-B8BD-BFEE-C9BD-08CE126E4D8A}"/>
                  </a:ext>
                </a:extLst>
              </p:cNvPr>
              <p:cNvSpPr/>
              <p:nvPr/>
            </p:nvSpPr>
            <p:spPr>
              <a:xfrm>
                <a:off x="2792760" y="1835129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B882E0A7-1D27-92C9-FA9B-A1F933516B7D}"/>
                  </a:ext>
                </a:extLst>
              </p:cNvPr>
              <p:cNvSpPr/>
              <p:nvPr/>
            </p:nvSpPr>
            <p:spPr>
              <a:xfrm>
                <a:off x="2822799" y="1457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ADD84CD6-0578-D3A4-C9C2-B1FC28333CAD}"/>
                  </a:ext>
                </a:extLst>
              </p:cNvPr>
              <p:cNvSpPr/>
              <p:nvPr/>
            </p:nvSpPr>
            <p:spPr>
              <a:xfrm>
                <a:off x="2858798" y="1076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E1965879-228C-668A-0504-92BB02A5C74A}"/>
                </a:ext>
              </a:extLst>
            </p:cNvPr>
            <p:cNvSpPr/>
            <p:nvPr/>
          </p:nvSpPr>
          <p:spPr>
            <a:xfrm rot="5400000" flipH="1">
              <a:off x="5344787" y="2153083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上の 2 つの角を丸める 183">
              <a:extLst>
                <a:ext uri="{FF2B5EF4-FFF2-40B4-BE49-F238E27FC236}">
                  <a16:creationId xmlns:a16="http://schemas.microsoft.com/office/drawing/2014/main" id="{566CBFEE-B090-AA64-E39D-317580D28F7B}"/>
                </a:ext>
              </a:extLst>
            </p:cNvPr>
            <p:cNvSpPr/>
            <p:nvPr/>
          </p:nvSpPr>
          <p:spPr>
            <a:xfrm rot="6300000">
              <a:off x="5012343" y="2089886"/>
              <a:ext cx="176881" cy="460866"/>
            </a:xfrm>
            <a:custGeom>
              <a:avLst/>
              <a:gdLst>
                <a:gd name="connsiteX0" fmla="*/ 0 w 172764"/>
                <a:gd name="connsiteY0" fmla="*/ 0 h 460866"/>
                <a:gd name="connsiteX1" fmla="*/ 172764 w 172764"/>
                <a:gd name="connsiteY1" fmla="*/ 0 h 460866"/>
                <a:gd name="connsiteX2" fmla="*/ 172764 w 172764"/>
                <a:gd name="connsiteY2" fmla="*/ 0 h 460866"/>
                <a:gd name="connsiteX3" fmla="*/ 172764 w 172764"/>
                <a:gd name="connsiteY3" fmla="*/ 374484 h 460866"/>
                <a:gd name="connsiteX4" fmla="*/ 86382 w 172764"/>
                <a:gd name="connsiteY4" fmla="*/ 460866 h 460866"/>
                <a:gd name="connsiteX5" fmla="*/ 86382 w 172764"/>
                <a:gd name="connsiteY5" fmla="*/ 460866 h 460866"/>
                <a:gd name="connsiteX6" fmla="*/ 0 w 172764"/>
                <a:gd name="connsiteY6" fmla="*/ 374484 h 460866"/>
                <a:gd name="connsiteX7" fmla="*/ 0 w 172764"/>
                <a:gd name="connsiteY7" fmla="*/ 0 h 460866"/>
                <a:gd name="connsiteX8" fmla="*/ 0 w 172764"/>
                <a:gd name="connsiteY8" fmla="*/ 0 h 460866"/>
                <a:gd name="connsiteX0" fmla="*/ 145179 w 317943"/>
                <a:gd name="connsiteY0" fmla="*/ 0 h 488150"/>
                <a:gd name="connsiteX1" fmla="*/ 317943 w 317943"/>
                <a:gd name="connsiteY1" fmla="*/ 0 h 488150"/>
                <a:gd name="connsiteX2" fmla="*/ 317943 w 317943"/>
                <a:gd name="connsiteY2" fmla="*/ 0 h 488150"/>
                <a:gd name="connsiteX3" fmla="*/ 317943 w 317943"/>
                <a:gd name="connsiteY3" fmla="*/ 374484 h 488150"/>
                <a:gd name="connsiteX4" fmla="*/ 231561 w 317943"/>
                <a:gd name="connsiteY4" fmla="*/ 460866 h 488150"/>
                <a:gd name="connsiteX5" fmla="*/ 231561 w 317943"/>
                <a:gd name="connsiteY5" fmla="*/ 460866 h 488150"/>
                <a:gd name="connsiteX6" fmla="*/ 904 w 317943"/>
                <a:gd name="connsiteY6" fmla="*/ 485135 h 488150"/>
                <a:gd name="connsiteX7" fmla="*/ 145179 w 317943"/>
                <a:gd name="connsiteY7" fmla="*/ 374484 h 488150"/>
                <a:gd name="connsiteX8" fmla="*/ 145179 w 317943"/>
                <a:gd name="connsiteY8" fmla="*/ 0 h 488150"/>
                <a:gd name="connsiteX9" fmla="*/ 145179 w 317943"/>
                <a:gd name="connsiteY9" fmla="*/ 0 h 488150"/>
                <a:gd name="connsiteX0" fmla="*/ 904 w 317943"/>
                <a:gd name="connsiteY0" fmla="*/ 485135 h 576575"/>
                <a:gd name="connsiteX1" fmla="*/ 145179 w 317943"/>
                <a:gd name="connsiteY1" fmla="*/ 374484 h 576575"/>
                <a:gd name="connsiteX2" fmla="*/ 145179 w 317943"/>
                <a:gd name="connsiteY2" fmla="*/ 0 h 576575"/>
                <a:gd name="connsiteX3" fmla="*/ 145179 w 317943"/>
                <a:gd name="connsiteY3" fmla="*/ 0 h 576575"/>
                <a:gd name="connsiteX4" fmla="*/ 317943 w 317943"/>
                <a:gd name="connsiteY4" fmla="*/ 0 h 576575"/>
                <a:gd name="connsiteX5" fmla="*/ 317943 w 317943"/>
                <a:gd name="connsiteY5" fmla="*/ 0 h 576575"/>
                <a:gd name="connsiteX6" fmla="*/ 317943 w 317943"/>
                <a:gd name="connsiteY6" fmla="*/ 374484 h 576575"/>
                <a:gd name="connsiteX7" fmla="*/ 231561 w 317943"/>
                <a:gd name="connsiteY7" fmla="*/ 460866 h 576575"/>
                <a:gd name="connsiteX8" fmla="*/ 231561 w 317943"/>
                <a:gd name="connsiteY8" fmla="*/ 460866 h 576575"/>
                <a:gd name="connsiteX9" fmla="*/ 92344 w 317943"/>
                <a:gd name="connsiteY9" fmla="*/ 576575 h 576575"/>
                <a:gd name="connsiteX0" fmla="*/ 70082 w 242846"/>
                <a:gd name="connsiteY0" fmla="*/ 374484 h 576575"/>
                <a:gd name="connsiteX1" fmla="*/ 70082 w 242846"/>
                <a:gd name="connsiteY1" fmla="*/ 0 h 576575"/>
                <a:gd name="connsiteX2" fmla="*/ 70082 w 242846"/>
                <a:gd name="connsiteY2" fmla="*/ 0 h 576575"/>
                <a:gd name="connsiteX3" fmla="*/ 242846 w 242846"/>
                <a:gd name="connsiteY3" fmla="*/ 0 h 576575"/>
                <a:gd name="connsiteX4" fmla="*/ 242846 w 242846"/>
                <a:gd name="connsiteY4" fmla="*/ 0 h 576575"/>
                <a:gd name="connsiteX5" fmla="*/ 242846 w 242846"/>
                <a:gd name="connsiteY5" fmla="*/ 374484 h 576575"/>
                <a:gd name="connsiteX6" fmla="*/ 156464 w 242846"/>
                <a:gd name="connsiteY6" fmla="*/ 460866 h 576575"/>
                <a:gd name="connsiteX7" fmla="*/ 156464 w 242846"/>
                <a:gd name="connsiteY7" fmla="*/ 460866 h 576575"/>
                <a:gd name="connsiteX8" fmla="*/ 17247 w 242846"/>
                <a:gd name="connsiteY8" fmla="*/ 576575 h 576575"/>
                <a:gd name="connsiteX0" fmla="*/ 0 w 172764"/>
                <a:gd name="connsiteY0" fmla="*/ 374484 h 460866"/>
                <a:gd name="connsiteX1" fmla="*/ 0 w 172764"/>
                <a:gd name="connsiteY1" fmla="*/ 0 h 460866"/>
                <a:gd name="connsiteX2" fmla="*/ 0 w 172764"/>
                <a:gd name="connsiteY2" fmla="*/ 0 h 460866"/>
                <a:gd name="connsiteX3" fmla="*/ 172764 w 172764"/>
                <a:gd name="connsiteY3" fmla="*/ 0 h 460866"/>
                <a:gd name="connsiteX4" fmla="*/ 172764 w 172764"/>
                <a:gd name="connsiteY4" fmla="*/ 0 h 460866"/>
                <a:gd name="connsiteX5" fmla="*/ 172764 w 172764"/>
                <a:gd name="connsiteY5" fmla="*/ 374484 h 460866"/>
                <a:gd name="connsiteX6" fmla="*/ 86382 w 172764"/>
                <a:gd name="connsiteY6" fmla="*/ 460866 h 460866"/>
                <a:gd name="connsiteX7" fmla="*/ 86382 w 172764"/>
                <a:gd name="connsiteY7" fmla="*/ 460866 h 460866"/>
                <a:gd name="connsiteX0" fmla="*/ 0 w 176881"/>
                <a:gd name="connsiteY0" fmla="*/ 267117 h 460866"/>
                <a:gd name="connsiteX1" fmla="*/ 4117 w 176881"/>
                <a:gd name="connsiteY1" fmla="*/ 0 h 460866"/>
                <a:gd name="connsiteX2" fmla="*/ 4117 w 176881"/>
                <a:gd name="connsiteY2" fmla="*/ 0 h 460866"/>
                <a:gd name="connsiteX3" fmla="*/ 176881 w 176881"/>
                <a:gd name="connsiteY3" fmla="*/ 0 h 460866"/>
                <a:gd name="connsiteX4" fmla="*/ 176881 w 176881"/>
                <a:gd name="connsiteY4" fmla="*/ 0 h 460866"/>
                <a:gd name="connsiteX5" fmla="*/ 176881 w 176881"/>
                <a:gd name="connsiteY5" fmla="*/ 374484 h 460866"/>
                <a:gd name="connsiteX6" fmla="*/ 90499 w 176881"/>
                <a:gd name="connsiteY6" fmla="*/ 460866 h 460866"/>
                <a:gd name="connsiteX7" fmla="*/ 90499 w 176881"/>
                <a:gd name="connsiteY7" fmla="*/ 460866 h 46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881" h="460866">
                  <a:moveTo>
                    <a:pt x="0" y="267117"/>
                  </a:moveTo>
                  <a:cubicBezTo>
                    <a:pt x="1372" y="178078"/>
                    <a:pt x="2745" y="89039"/>
                    <a:pt x="4117" y="0"/>
                  </a:cubicBezTo>
                  <a:lnTo>
                    <a:pt x="4117" y="0"/>
                  </a:lnTo>
                  <a:lnTo>
                    <a:pt x="176881" y="0"/>
                  </a:lnTo>
                  <a:lnTo>
                    <a:pt x="176881" y="0"/>
                  </a:lnTo>
                  <a:lnTo>
                    <a:pt x="176881" y="374484"/>
                  </a:lnTo>
                  <a:cubicBezTo>
                    <a:pt x="176881" y="422191"/>
                    <a:pt x="138206" y="460866"/>
                    <a:pt x="90499" y="460866"/>
                  </a:cubicBezTo>
                  <a:lnTo>
                    <a:pt x="90499" y="460866"/>
                  </a:lnTo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62CD9E89-A092-77FF-77CD-6C7E0F9634CE}"/>
                </a:ext>
              </a:extLst>
            </p:cNvPr>
            <p:cNvSpPr/>
            <p:nvPr/>
          </p:nvSpPr>
          <p:spPr>
            <a:xfrm rot="16200000">
              <a:off x="5885969" y="214355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6E98B226-F0D0-F558-FB4E-66CB5F66D2C3}"/>
                </a:ext>
              </a:extLst>
            </p:cNvPr>
            <p:cNvSpPr>
              <a:spLocks/>
            </p:cNvSpPr>
            <p:nvPr/>
          </p:nvSpPr>
          <p:spPr>
            <a:xfrm rot="4500000" flipH="1">
              <a:off x="6134961" y="2267333"/>
              <a:ext cx="152124" cy="1385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7AC3F2A8-C4F5-7E7C-F584-DEDF30CD199A}"/>
                </a:ext>
              </a:extLst>
            </p:cNvPr>
            <p:cNvSpPr/>
            <p:nvPr/>
          </p:nvSpPr>
          <p:spPr>
            <a:xfrm>
              <a:off x="5313033" y="810738"/>
              <a:ext cx="1009144" cy="377280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0C63417B-A04F-E5E7-FAA7-B0174CF761FC}"/>
              </a:ext>
            </a:extLst>
          </p:cNvPr>
          <p:cNvGrpSpPr/>
          <p:nvPr/>
        </p:nvGrpSpPr>
        <p:grpSpPr>
          <a:xfrm>
            <a:off x="4416204" y="595859"/>
            <a:ext cx="1278092" cy="2725635"/>
            <a:chOff x="3367605" y="595859"/>
            <a:chExt cx="1278092" cy="2725635"/>
          </a:xfrm>
        </p:grpSpPr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6AE91E2B-4C44-2802-2378-A8BCABDD2F1C}"/>
                </a:ext>
              </a:extLst>
            </p:cNvPr>
            <p:cNvSpPr>
              <a:spLocks/>
            </p:cNvSpPr>
            <p:nvPr/>
          </p:nvSpPr>
          <p:spPr>
            <a:xfrm rot="9000000">
              <a:off x="4401865" y="1998173"/>
              <a:ext cx="191763" cy="40003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27A048E3-2433-FD87-E02D-AC620B115558}"/>
                </a:ext>
              </a:extLst>
            </p:cNvPr>
            <p:cNvSpPr>
              <a:spLocks/>
            </p:cNvSpPr>
            <p:nvPr/>
          </p:nvSpPr>
          <p:spPr>
            <a:xfrm rot="12600000" flipH="1">
              <a:off x="3429482" y="1998172"/>
              <a:ext cx="191763" cy="40003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8388FF46-FC64-F22A-0640-62C42D8714DA}"/>
                </a:ext>
              </a:extLst>
            </p:cNvPr>
            <p:cNvSpPr/>
            <p:nvPr/>
          </p:nvSpPr>
          <p:spPr>
            <a:xfrm>
              <a:off x="3585067" y="1195388"/>
              <a:ext cx="843044" cy="86181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7E5CBAA6-0568-56D4-DF85-7AE34CB8253E}"/>
                </a:ext>
              </a:extLst>
            </p:cNvPr>
            <p:cNvSpPr/>
            <p:nvPr/>
          </p:nvSpPr>
          <p:spPr>
            <a:xfrm flipH="1">
              <a:off x="4038074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15B89BFA-33D1-AE0A-0A9D-FBEF6BFEC77F}"/>
                </a:ext>
              </a:extLst>
            </p:cNvPr>
            <p:cNvSpPr/>
            <p:nvPr/>
          </p:nvSpPr>
          <p:spPr>
            <a:xfrm>
              <a:off x="3630391" y="31337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2A77F066-0670-B059-1B22-9FF91908C3EB}"/>
                </a:ext>
              </a:extLst>
            </p:cNvPr>
            <p:cNvSpPr/>
            <p:nvPr/>
          </p:nvSpPr>
          <p:spPr>
            <a:xfrm rot="10800000">
              <a:off x="3699111" y="25844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371DD328-D252-19F6-B048-5018AE05F61E}"/>
                </a:ext>
              </a:extLst>
            </p:cNvPr>
            <p:cNvSpPr/>
            <p:nvPr/>
          </p:nvSpPr>
          <p:spPr>
            <a:xfrm>
              <a:off x="3645113" y="18118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5" name="二等辺三角形 404">
              <a:extLst>
                <a:ext uri="{FF2B5EF4-FFF2-40B4-BE49-F238E27FC236}">
                  <a16:creationId xmlns:a16="http://schemas.microsoft.com/office/drawing/2014/main" id="{C5584B31-E9F3-1EB5-4C52-0F813A1E2BF2}"/>
                </a:ext>
              </a:extLst>
            </p:cNvPr>
            <p:cNvSpPr/>
            <p:nvPr/>
          </p:nvSpPr>
          <p:spPr>
            <a:xfrm rot="10800000">
              <a:off x="3786934" y="1806792"/>
              <a:ext cx="441152" cy="89364"/>
            </a:xfrm>
            <a:prstGeom prst="triangl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74908064-98C8-05E1-C6E9-40CE47F2004B}"/>
                </a:ext>
              </a:extLst>
            </p:cNvPr>
            <p:cNvGrpSpPr/>
            <p:nvPr/>
          </p:nvGrpSpPr>
          <p:grpSpPr>
            <a:xfrm>
              <a:off x="3747827" y="1809209"/>
              <a:ext cx="522348" cy="151744"/>
              <a:chOff x="1660243" y="1816799"/>
              <a:chExt cx="522348" cy="151744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407" name="二等辺三角形 301">
                <a:extLst>
                  <a:ext uri="{FF2B5EF4-FFF2-40B4-BE49-F238E27FC236}">
                    <a16:creationId xmlns:a16="http://schemas.microsoft.com/office/drawing/2014/main" id="{2AE1F937-BE2A-9B08-B443-6DB6835BA06B}"/>
                  </a:ext>
                </a:extLst>
              </p:cNvPr>
              <p:cNvSpPr/>
              <p:nvPr/>
            </p:nvSpPr>
            <p:spPr>
              <a:xfrm rot="10800000">
                <a:off x="1660243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二等辺三角形 301">
                <a:extLst>
                  <a:ext uri="{FF2B5EF4-FFF2-40B4-BE49-F238E27FC236}">
                    <a16:creationId xmlns:a16="http://schemas.microsoft.com/office/drawing/2014/main" id="{510B176B-5D37-F284-54F4-F3AF687BF9B7}"/>
                  </a:ext>
                </a:extLst>
              </p:cNvPr>
              <p:cNvSpPr/>
              <p:nvPr/>
            </p:nvSpPr>
            <p:spPr>
              <a:xfrm rot="10800000" flipH="1">
                <a:off x="1912371" y="1816799"/>
                <a:ext cx="270220" cy="151744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425EF702-BFEE-67C6-A36F-88821A67E67B}"/>
                </a:ext>
              </a:extLst>
            </p:cNvPr>
            <p:cNvGrpSpPr/>
            <p:nvPr/>
          </p:nvGrpSpPr>
          <p:grpSpPr>
            <a:xfrm>
              <a:off x="3367605" y="726505"/>
              <a:ext cx="1278092" cy="1115392"/>
              <a:chOff x="1282644" y="726505"/>
              <a:chExt cx="1278092" cy="1115392"/>
            </a:xfrm>
          </p:grpSpPr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18B9C021-2004-B5AE-1B9A-05230F1A3D9D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92742966-BB17-8F61-8D61-71032F34ECA9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F86410C5-ECEA-B6E6-0984-5DA0E81DD42E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56E96C95-A850-8C2D-F74D-0E095D5FA8DA}"/>
                  </a:ext>
                </a:extLst>
              </p:cNvPr>
              <p:cNvSpPr/>
              <p:nvPr/>
            </p:nvSpPr>
            <p:spPr>
              <a:xfrm>
                <a:off x="1501861" y="1190503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A257C174-9832-303B-80EA-3CB38DEAD10A}"/>
                  </a:ext>
                </a:extLst>
              </p:cNvPr>
              <p:cNvSpPr/>
              <p:nvPr/>
            </p:nvSpPr>
            <p:spPr>
              <a:xfrm>
                <a:off x="2121531" y="1190503"/>
                <a:ext cx="168949" cy="202925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アーチ 414">
                <a:extLst>
                  <a:ext uri="{FF2B5EF4-FFF2-40B4-BE49-F238E27FC236}">
                    <a16:creationId xmlns:a16="http://schemas.microsoft.com/office/drawing/2014/main" id="{C8700982-5217-9B00-EDED-98C51194DC34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0117D991-0B1E-7B86-4787-1F25DB497ACC}"/>
                </a:ext>
              </a:extLst>
            </p:cNvPr>
            <p:cNvSpPr/>
            <p:nvPr/>
          </p:nvSpPr>
          <p:spPr>
            <a:xfrm>
              <a:off x="3986237" y="1892941"/>
              <a:ext cx="45719" cy="572445"/>
            </a:xfrm>
            <a:prstGeom prst="rect">
              <a:avLst/>
            </a:prstGeom>
            <a:solidFill>
              <a:srgbClr val="FFCC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44F6B24-5557-EA30-C661-BF1EF3F6BD96}"/>
                </a:ext>
              </a:extLst>
            </p:cNvPr>
            <p:cNvSpPr/>
            <p:nvPr/>
          </p:nvSpPr>
          <p:spPr>
            <a:xfrm>
              <a:off x="3680730" y="24668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3D087B2B-26BB-78CA-B7B4-FD817987C2A4}"/>
                </a:ext>
              </a:extLst>
            </p:cNvPr>
            <p:cNvSpPr/>
            <p:nvPr/>
          </p:nvSpPr>
          <p:spPr>
            <a:xfrm>
              <a:off x="3911603" y="2466868"/>
              <a:ext cx="189241" cy="117581"/>
            </a:xfrm>
            <a:prstGeom prst="roundRect">
              <a:avLst>
                <a:gd name="adj" fmla="val 42994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3A224CA-7169-A426-3450-79E39BD6C706}"/>
                </a:ext>
              </a:extLst>
            </p:cNvPr>
            <p:cNvSpPr/>
            <p:nvPr/>
          </p:nvSpPr>
          <p:spPr>
            <a:xfrm>
              <a:off x="3452167" y="726506"/>
              <a:ext cx="1098962" cy="476193"/>
            </a:xfrm>
            <a:custGeom>
              <a:avLst/>
              <a:gdLst>
                <a:gd name="connsiteX0" fmla="*/ 549481 w 1098962"/>
                <a:gd name="connsiteY0" fmla="*/ 0 h 476193"/>
                <a:gd name="connsiteX1" fmla="*/ 1095848 w 1098962"/>
                <a:gd name="connsiteY1" fmla="*/ 445301 h 476193"/>
                <a:gd name="connsiteX2" fmla="*/ 1098962 w 1098962"/>
                <a:gd name="connsiteY2" fmla="*/ 476193 h 476193"/>
                <a:gd name="connsiteX3" fmla="*/ 1068534 w 1098962"/>
                <a:gd name="connsiteY3" fmla="*/ 474918 h 476193"/>
                <a:gd name="connsiteX4" fmla="*/ 708533 w 1098962"/>
                <a:gd name="connsiteY4" fmla="*/ 344812 h 476193"/>
                <a:gd name="connsiteX5" fmla="*/ 549481 w 1098962"/>
                <a:gd name="connsiteY5" fmla="*/ 233538 h 476193"/>
                <a:gd name="connsiteX6" fmla="*/ 390429 w 1098962"/>
                <a:gd name="connsiteY6" fmla="*/ 344812 h 476193"/>
                <a:gd name="connsiteX7" fmla="*/ 30428 w 1098962"/>
                <a:gd name="connsiteY7" fmla="*/ 474918 h 476193"/>
                <a:gd name="connsiteX8" fmla="*/ 0 w 1098962"/>
                <a:gd name="connsiteY8" fmla="*/ 476193 h 476193"/>
                <a:gd name="connsiteX9" fmla="*/ 3115 w 1098962"/>
                <a:gd name="connsiteY9" fmla="*/ 445301 h 476193"/>
                <a:gd name="connsiteX10" fmla="*/ 549481 w 1098962"/>
                <a:gd name="connsiteY10" fmla="*/ 0 h 47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8962" h="476193">
                  <a:moveTo>
                    <a:pt x="549481" y="0"/>
                  </a:moveTo>
                  <a:cubicBezTo>
                    <a:pt x="818988" y="0"/>
                    <a:pt x="1043845" y="191168"/>
                    <a:pt x="1095848" y="445301"/>
                  </a:cubicBezTo>
                  <a:lnTo>
                    <a:pt x="1098962" y="476193"/>
                  </a:lnTo>
                  <a:lnTo>
                    <a:pt x="1068534" y="474918"/>
                  </a:lnTo>
                  <a:cubicBezTo>
                    <a:pt x="964218" y="462723"/>
                    <a:pt x="835976" y="418391"/>
                    <a:pt x="708533" y="344812"/>
                  </a:cubicBezTo>
                  <a:lnTo>
                    <a:pt x="549481" y="233538"/>
                  </a:lnTo>
                  <a:lnTo>
                    <a:pt x="390429" y="344812"/>
                  </a:lnTo>
                  <a:cubicBezTo>
                    <a:pt x="262986" y="418391"/>
                    <a:pt x="134744" y="462723"/>
                    <a:pt x="30428" y="474918"/>
                  </a:cubicBezTo>
                  <a:lnTo>
                    <a:pt x="0" y="476193"/>
                  </a:lnTo>
                  <a:lnTo>
                    <a:pt x="3115" y="445301"/>
                  </a:lnTo>
                  <a:cubicBezTo>
                    <a:pt x="55118" y="191168"/>
                    <a:pt x="279974" y="0"/>
                    <a:pt x="54948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8DA056E6-57E1-6E67-53B4-9F5F24F461A7}"/>
                </a:ext>
              </a:extLst>
            </p:cNvPr>
            <p:cNvGrpSpPr/>
            <p:nvPr/>
          </p:nvGrpSpPr>
          <p:grpSpPr>
            <a:xfrm>
              <a:off x="3464464" y="595859"/>
              <a:ext cx="1082710" cy="559844"/>
              <a:chOff x="2828995" y="1981244"/>
              <a:chExt cx="949902" cy="55539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40093A8-8715-61CE-D5B8-63B4DEAAE635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09D83E9-B3E9-2B55-E1E9-39D6D6588CF9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C1D1471B-B981-A87D-A030-D56688FC118C}"/>
                </a:ext>
              </a:extLst>
            </p:cNvPr>
            <p:cNvSpPr/>
            <p:nvPr/>
          </p:nvSpPr>
          <p:spPr>
            <a:xfrm>
              <a:off x="3509184" y="1880973"/>
              <a:ext cx="1009144" cy="444350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027A359-A336-BF1E-1A95-FA8A3F7B933E}"/>
                </a:ext>
              </a:extLst>
            </p:cNvPr>
            <p:cNvSpPr/>
            <p:nvPr/>
          </p:nvSpPr>
          <p:spPr>
            <a:xfrm rot="5400000" flipH="1">
              <a:off x="3489182" y="206564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C8F6B24B-418C-26F1-49B1-30F0FE545708}"/>
                </a:ext>
              </a:extLst>
            </p:cNvPr>
            <p:cNvSpPr/>
            <p:nvPr/>
          </p:nvSpPr>
          <p:spPr>
            <a:xfrm rot="16200000">
              <a:off x="4314416" y="206564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D3B08265-2D74-58F9-946D-5CCD89047951}"/>
              </a:ext>
            </a:extLst>
          </p:cNvPr>
          <p:cNvGrpSpPr/>
          <p:nvPr/>
        </p:nvGrpSpPr>
        <p:grpSpPr>
          <a:xfrm>
            <a:off x="1094557" y="3707922"/>
            <a:ext cx="1764865" cy="2725634"/>
            <a:chOff x="-438150" y="595859"/>
            <a:chExt cx="1764865" cy="2725634"/>
          </a:xfrm>
        </p:grpSpPr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F4C277DF-CBB1-7820-1F5B-D710D6285DC7}"/>
                </a:ext>
              </a:extLst>
            </p:cNvPr>
            <p:cNvSpPr/>
            <p:nvPr/>
          </p:nvSpPr>
          <p:spPr>
            <a:xfrm rot="8100000">
              <a:off x="819123" y="2963118"/>
              <a:ext cx="199856" cy="234568"/>
            </a:xfrm>
            <a:prstGeom prst="trapezoid">
              <a:avLst>
                <a:gd name="adj" fmla="val 14854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BA13B47-14FE-B2F0-5BCD-181AC77C0366}"/>
                </a:ext>
              </a:extLst>
            </p:cNvPr>
            <p:cNvSpPr/>
            <p:nvPr/>
          </p:nvSpPr>
          <p:spPr>
            <a:xfrm rot="20700000">
              <a:off x="753591" y="3133724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97F74CE-6A66-9441-3299-93B3665E6F7D}"/>
                </a:ext>
              </a:extLst>
            </p:cNvPr>
            <p:cNvSpPr/>
            <p:nvPr/>
          </p:nvSpPr>
          <p:spPr>
            <a:xfrm rot="2700000">
              <a:off x="-4505" y="3019587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77AB5BEE-C4CC-4C7E-B2F5-142E7F95DAC2}"/>
                </a:ext>
              </a:extLst>
            </p:cNvPr>
            <p:cNvSpPr/>
            <p:nvPr/>
          </p:nvSpPr>
          <p:spPr>
            <a:xfrm rot="8100000">
              <a:off x="591844" y="2630005"/>
              <a:ext cx="298530" cy="554433"/>
            </a:xfrm>
            <a:prstGeom prst="trapezoid">
              <a:avLst>
                <a:gd name="adj" fmla="val 14854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E06CFC8-1929-E562-159B-4FA2B69DC3D0}"/>
                </a:ext>
              </a:extLst>
            </p:cNvPr>
            <p:cNvSpPr/>
            <p:nvPr/>
          </p:nvSpPr>
          <p:spPr>
            <a:xfrm>
              <a:off x="210245" y="2534028"/>
              <a:ext cx="627460" cy="643407"/>
            </a:xfrm>
            <a:custGeom>
              <a:avLst/>
              <a:gdLst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63357 w 627460"/>
                <a:gd name="connsiteY4" fmla="*/ 274296 h 643407"/>
                <a:gd name="connsiteX5" fmla="*/ 571780 w 627460"/>
                <a:gd name="connsiteY5" fmla="*/ 282719 h 643407"/>
                <a:gd name="connsiteX6" fmla="*/ 148381 w 627460"/>
                <a:gd name="connsiteY6" fmla="*/ 643407 h 643407"/>
                <a:gd name="connsiteX7" fmla="*/ 0 w 627460"/>
                <a:gd name="connsiteY7" fmla="*/ 495026 h 643407"/>
                <a:gd name="connsiteX8" fmla="*/ 201510 w 627460"/>
                <a:gd name="connsiteY8" fmla="*/ 258479 h 643407"/>
                <a:gd name="connsiteX9" fmla="*/ 170611 w 627460"/>
                <a:gd name="connsiteY9" fmla="*/ 212649 h 643407"/>
                <a:gd name="connsiteX10" fmla="*/ 158582 w 627460"/>
                <a:gd name="connsiteY10" fmla="*/ 153068 h 643407"/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71780 w 627460"/>
                <a:gd name="connsiteY4" fmla="*/ 282719 h 643407"/>
                <a:gd name="connsiteX5" fmla="*/ 148381 w 627460"/>
                <a:gd name="connsiteY5" fmla="*/ 643407 h 643407"/>
                <a:gd name="connsiteX6" fmla="*/ 0 w 627460"/>
                <a:gd name="connsiteY6" fmla="*/ 495026 h 643407"/>
                <a:gd name="connsiteX7" fmla="*/ 201510 w 627460"/>
                <a:gd name="connsiteY7" fmla="*/ 258479 h 643407"/>
                <a:gd name="connsiteX8" fmla="*/ 170611 w 627460"/>
                <a:gd name="connsiteY8" fmla="*/ 212649 h 643407"/>
                <a:gd name="connsiteX9" fmla="*/ 158582 w 627460"/>
                <a:gd name="connsiteY9" fmla="*/ 153068 h 643407"/>
                <a:gd name="connsiteX10" fmla="*/ 158582 w 627460"/>
                <a:gd name="connsiteY10" fmla="*/ 0 h 64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7460" h="643407">
                  <a:moveTo>
                    <a:pt x="158582" y="0"/>
                  </a:moveTo>
                  <a:lnTo>
                    <a:pt x="627460" y="0"/>
                  </a:lnTo>
                  <a:lnTo>
                    <a:pt x="627460" y="153068"/>
                  </a:lnTo>
                  <a:cubicBezTo>
                    <a:pt x="627460" y="195337"/>
                    <a:pt x="610327" y="233604"/>
                    <a:pt x="582627" y="261304"/>
                  </a:cubicBezTo>
                  <a:lnTo>
                    <a:pt x="571780" y="282719"/>
                  </a:lnTo>
                  <a:lnTo>
                    <a:pt x="148381" y="643407"/>
                  </a:lnTo>
                  <a:lnTo>
                    <a:pt x="0" y="495026"/>
                  </a:lnTo>
                  <a:lnTo>
                    <a:pt x="201510" y="258479"/>
                  </a:lnTo>
                  <a:lnTo>
                    <a:pt x="170611" y="212649"/>
                  </a:lnTo>
                  <a:cubicBezTo>
                    <a:pt x="162865" y="194336"/>
                    <a:pt x="158582" y="174202"/>
                    <a:pt x="158582" y="153068"/>
                  </a:cubicBezTo>
                  <a:lnTo>
                    <a:pt x="158582" y="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EC7EBCB5-EB0A-6D3E-F2F7-AD0AD9B4FF26}"/>
                </a:ext>
              </a:extLst>
            </p:cNvPr>
            <p:cNvSpPr/>
            <p:nvPr/>
          </p:nvSpPr>
          <p:spPr>
            <a:xfrm>
              <a:off x="368827" y="1788221"/>
              <a:ext cx="468878" cy="774060"/>
            </a:xfrm>
            <a:prstGeom prst="round2SameRect">
              <a:avLst>
                <a:gd name="adj1" fmla="val 36999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AEC434CC-B0DF-B93B-2995-D0693311BF39}"/>
                </a:ext>
              </a:extLst>
            </p:cNvPr>
            <p:cNvSpPr/>
            <p:nvPr/>
          </p:nvSpPr>
          <p:spPr>
            <a:xfrm>
              <a:off x="368827" y="2442603"/>
              <a:ext cx="468878" cy="119678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二等辺三角形 301">
              <a:extLst>
                <a:ext uri="{FF2B5EF4-FFF2-40B4-BE49-F238E27FC236}">
                  <a16:creationId xmlns:a16="http://schemas.microsoft.com/office/drawing/2014/main" id="{E70C5813-2F34-5558-CEE2-F43FC4B475A1}"/>
                </a:ext>
              </a:extLst>
            </p:cNvPr>
            <p:cNvSpPr/>
            <p:nvPr/>
          </p:nvSpPr>
          <p:spPr>
            <a:xfrm rot="10800000" flipH="1">
              <a:off x="383472" y="1788221"/>
              <a:ext cx="175982" cy="130653"/>
            </a:xfrm>
            <a:custGeom>
              <a:avLst/>
              <a:gdLst>
                <a:gd name="connsiteX0" fmla="*/ 0 w 288032"/>
                <a:gd name="connsiteY0" fmla="*/ 211276 h 211276"/>
                <a:gd name="connsiteX1" fmla="*/ 263077 w 288032"/>
                <a:gd name="connsiteY1" fmla="*/ 0 h 211276"/>
                <a:gd name="connsiteX2" fmla="*/ 288032 w 288032"/>
                <a:gd name="connsiteY2" fmla="*/ 211276 h 211276"/>
                <a:gd name="connsiteX3" fmla="*/ 0 w 288032"/>
                <a:gd name="connsiteY3" fmla="*/ 211276 h 211276"/>
                <a:gd name="connsiteX0" fmla="*/ 0 w 301177"/>
                <a:gd name="connsiteY0" fmla="*/ 146982 h 146982"/>
                <a:gd name="connsiteX1" fmla="*/ 301177 w 301177"/>
                <a:gd name="connsiteY1" fmla="*/ 0 h 146982"/>
                <a:gd name="connsiteX2" fmla="*/ 288032 w 301177"/>
                <a:gd name="connsiteY2" fmla="*/ 146982 h 146982"/>
                <a:gd name="connsiteX3" fmla="*/ 0 w 301177"/>
                <a:gd name="connsiteY3" fmla="*/ 146982 h 146982"/>
                <a:gd name="connsiteX0" fmla="*/ 0 w 251170"/>
                <a:gd name="connsiteY0" fmla="*/ 66019 h 146982"/>
                <a:gd name="connsiteX1" fmla="*/ 251170 w 251170"/>
                <a:gd name="connsiteY1" fmla="*/ 0 h 146982"/>
                <a:gd name="connsiteX2" fmla="*/ 238025 w 251170"/>
                <a:gd name="connsiteY2" fmla="*/ 146982 h 146982"/>
                <a:gd name="connsiteX3" fmla="*/ 0 w 251170"/>
                <a:gd name="connsiteY3" fmla="*/ 66019 h 146982"/>
                <a:gd name="connsiteX0" fmla="*/ 0 w 270220"/>
                <a:gd name="connsiteY0" fmla="*/ 70781 h 151744"/>
                <a:gd name="connsiteX1" fmla="*/ 270220 w 270220"/>
                <a:gd name="connsiteY1" fmla="*/ 0 h 151744"/>
                <a:gd name="connsiteX2" fmla="*/ 238025 w 270220"/>
                <a:gd name="connsiteY2" fmla="*/ 151744 h 151744"/>
                <a:gd name="connsiteX3" fmla="*/ 0 w 270220"/>
                <a:gd name="connsiteY3" fmla="*/ 70781 h 15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220" h="151744">
                  <a:moveTo>
                    <a:pt x="0" y="70781"/>
                  </a:moveTo>
                  <a:lnTo>
                    <a:pt x="270220" y="0"/>
                  </a:lnTo>
                  <a:lnTo>
                    <a:pt x="238025" y="151744"/>
                  </a:lnTo>
                  <a:lnTo>
                    <a:pt x="0" y="70781"/>
                  </a:ln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F0B75CA9-2A05-C6A6-9B00-CC3F228A353D}"/>
                </a:ext>
              </a:extLst>
            </p:cNvPr>
            <p:cNvGrpSpPr/>
            <p:nvPr/>
          </p:nvGrpSpPr>
          <p:grpSpPr>
            <a:xfrm>
              <a:off x="-189264" y="595859"/>
              <a:ext cx="1515979" cy="1295072"/>
              <a:chOff x="-189264" y="595859"/>
              <a:chExt cx="1515979" cy="1295072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627C414-59FA-AFC4-D56D-293900182630}"/>
                  </a:ext>
                </a:extLst>
              </p:cNvPr>
              <p:cNvSpPr/>
              <p:nvPr/>
            </p:nvSpPr>
            <p:spPr>
              <a:xfrm>
                <a:off x="974437" y="1069283"/>
                <a:ext cx="352278" cy="821648"/>
              </a:xfrm>
              <a:custGeom>
                <a:avLst/>
                <a:gdLst>
                  <a:gd name="connsiteX0" fmla="*/ 300872 w 601744"/>
                  <a:gd name="connsiteY0" fmla="*/ 0 h 821648"/>
                  <a:gd name="connsiteX1" fmla="*/ 344297 w 601744"/>
                  <a:gd name="connsiteY1" fmla="*/ 13780 h 821648"/>
                  <a:gd name="connsiteX2" fmla="*/ 601744 w 601744"/>
                  <a:gd name="connsiteY2" fmla="*/ 410824 h 821648"/>
                  <a:gd name="connsiteX3" fmla="*/ 344297 w 601744"/>
                  <a:gd name="connsiteY3" fmla="*/ 807868 h 821648"/>
                  <a:gd name="connsiteX4" fmla="*/ 300872 w 601744"/>
                  <a:gd name="connsiteY4" fmla="*/ 821648 h 821648"/>
                  <a:gd name="connsiteX5" fmla="*/ 257447 w 601744"/>
                  <a:gd name="connsiteY5" fmla="*/ 807868 h 821648"/>
                  <a:gd name="connsiteX6" fmla="*/ 0 w 601744"/>
                  <a:gd name="connsiteY6" fmla="*/ 410824 h 821648"/>
                  <a:gd name="connsiteX7" fmla="*/ 257447 w 601744"/>
                  <a:gd name="connsiteY7" fmla="*/ 13780 h 821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1744" h="821648">
                    <a:moveTo>
                      <a:pt x="300872" y="0"/>
                    </a:moveTo>
                    <a:lnTo>
                      <a:pt x="344297" y="13780"/>
                    </a:lnTo>
                    <a:cubicBezTo>
                      <a:pt x="495588" y="79195"/>
                      <a:pt x="601744" y="232337"/>
                      <a:pt x="601744" y="410824"/>
                    </a:cubicBezTo>
                    <a:cubicBezTo>
                      <a:pt x="601744" y="589311"/>
                      <a:pt x="495588" y="742453"/>
                      <a:pt x="344297" y="807868"/>
                    </a:cubicBezTo>
                    <a:lnTo>
                      <a:pt x="300872" y="821648"/>
                    </a:lnTo>
                    <a:lnTo>
                      <a:pt x="257447" y="807868"/>
                    </a:lnTo>
                    <a:cubicBezTo>
                      <a:pt x="106156" y="742453"/>
                      <a:pt x="0" y="589311"/>
                      <a:pt x="0" y="410824"/>
                    </a:cubicBezTo>
                    <a:cubicBezTo>
                      <a:pt x="0" y="232337"/>
                      <a:pt x="106156" y="79195"/>
                      <a:pt x="257447" y="1378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06AF66BB-E08A-98CC-BE38-9891AC920011}"/>
                  </a:ext>
                </a:extLst>
              </p:cNvPr>
              <p:cNvSpPr/>
              <p:nvPr/>
            </p:nvSpPr>
            <p:spPr>
              <a:xfrm>
                <a:off x="52428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4CFF075-A7AE-4D3A-4928-DF09318FA0E7}"/>
                  </a:ext>
                </a:extLst>
              </p:cNvPr>
              <p:cNvSpPr/>
              <p:nvPr/>
            </p:nvSpPr>
            <p:spPr>
              <a:xfrm>
                <a:off x="202191" y="726505"/>
                <a:ext cx="960294" cy="1033016"/>
              </a:xfrm>
              <a:custGeom>
                <a:avLst/>
                <a:gdLst>
                  <a:gd name="connsiteX0" fmla="*/ 402597 w 960294"/>
                  <a:gd name="connsiteY0" fmla="*/ 0 h 1033016"/>
                  <a:gd name="connsiteX1" fmla="*/ 960294 w 960294"/>
                  <a:gd name="connsiteY1" fmla="*/ 557696 h 1033016"/>
                  <a:gd name="connsiteX2" fmla="*/ 714411 w 960294"/>
                  <a:gd name="connsiteY2" fmla="*/ 1020146 h 1033016"/>
                  <a:gd name="connsiteX3" fmla="*/ 690700 w 960294"/>
                  <a:gd name="connsiteY3" fmla="*/ 1033016 h 1033016"/>
                  <a:gd name="connsiteX4" fmla="*/ 657771 w 960294"/>
                  <a:gd name="connsiteY4" fmla="*/ 867381 h 1033016"/>
                  <a:gd name="connsiteX5" fmla="*/ 10488 w 960294"/>
                  <a:gd name="connsiteY5" fmla="*/ 172199 h 1033016"/>
                  <a:gd name="connsiteX6" fmla="*/ 0 w 960294"/>
                  <a:gd name="connsiteY6" fmla="*/ 173339 h 1033016"/>
                  <a:gd name="connsiteX7" fmla="*/ 8246 w 960294"/>
                  <a:gd name="connsiteY7" fmla="*/ 163345 h 1033016"/>
                  <a:gd name="connsiteX8" fmla="*/ 402597 w 960294"/>
                  <a:gd name="connsiteY8" fmla="*/ 0 h 103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0294" h="1033016">
                    <a:moveTo>
                      <a:pt x="402597" y="0"/>
                    </a:moveTo>
                    <a:cubicBezTo>
                      <a:pt x="710605" y="0"/>
                      <a:pt x="960294" y="249689"/>
                      <a:pt x="960294" y="557696"/>
                    </a:cubicBezTo>
                    <a:cubicBezTo>
                      <a:pt x="960294" y="750200"/>
                      <a:pt x="862759" y="919924"/>
                      <a:pt x="714411" y="1020146"/>
                    </a:cubicBezTo>
                    <a:lnTo>
                      <a:pt x="690700" y="1033016"/>
                    </a:lnTo>
                    <a:lnTo>
                      <a:pt x="657771" y="867381"/>
                    </a:lnTo>
                    <a:cubicBezTo>
                      <a:pt x="550655" y="467618"/>
                      <a:pt x="276630" y="183562"/>
                      <a:pt x="10488" y="172199"/>
                    </a:cubicBezTo>
                    <a:lnTo>
                      <a:pt x="0" y="173339"/>
                    </a:lnTo>
                    <a:lnTo>
                      <a:pt x="8246" y="163345"/>
                    </a:lnTo>
                    <a:cubicBezTo>
                      <a:pt x="109169" y="62422"/>
                      <a:pt x="248593" y="0"/>
                      <a:pt x="4025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E3D9DDD-A288-BA7C-9CD8-CD45D1E4B2A2}"/>
                  </a:ext>
                </a:extLst>
              </p:cNvPr>
              <p:cNvSpPr/>
              <p:nvPr/>
            </p:nvSpPr>
            <p:spPr>
              <a:xfrm>
                <a:off x="89311" y="595859"/>
                <a:ext cx="1058891" cy="465609"/>
              </a:xfrm>
              <a:custGeom>
                <a:avLst/>
                <a:gdLst>
                  <a:gd name="connsiteX0" fmla="*/ 521921 w 1058891"/>
                  <a:gd name="connsiteY0" fmla="*/ 0 h 465609"/>
                  <a:gd name="connsiteX1" fmla="*/ 1052278 w 1058891"/>
                  <a:gd name="connsiteY1" fmla="*/ 404251 h 465609"/>
                  <a:gd name="connsiteX2" fmla="*/ 1058891 w 1058891"/>
                  <a:gd name="connsiteY2" fmla="*/ 465609 h 465609"/>
                  <a:gd name="connsiteX3" fmla="*/ 944498 w 1058891"/>
                  <a:gd name="connsiteY3" fmla="*/ 457034 h 465609"/>
                  <a:gd name="connsiteX4" fmla="*/ 521921 w 1058891"/>
                  <a:gd name="connsiteY4" fmla="*/ 446749 h 465609"/>
                  <a:gd name="connsiteX5" fmla="*/ 408470 w 1058891"/>
                  <a:gd name="connsiteY5" fmla="*/ 449510 h 465609"/>
                  <a:gd name="connsiteX6" fmla="*/ 388551 w 1058891"/>
                  <a:gd name="connsiteY6" fmla="*/ 439786 h 465609"/>
                  <a:gd name="connsiteX7" fmla="*/ 8826 w 1058891"/>
                  <a:gd name="connsiteY7" fmla="*/ 371152 h 465609"/>
                  <a:gd name="connsiteX8" fmla="*/ 0 w 1058891"/>
                  <a:gd name="connsiteY8" fmla="*/ 371679 h 465609"/>
                  <a:gd name="connsiteX9" fmla="*/ 13218 w 1058891"/>
                  <a:gd name="connsiteY9" fmla="*/ 320643 h 465609"/>
                  <a:gd name="connsiteX10" fmla="*/ 521921 w 1058891"/>
                  <a:gd name="connsiteY10" fmla="*/ 0 h 46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8891" h="465609">
                    <a:moveTo>
                      <a:pt x="521921" y="0"/>
                    </a:moveTo>
                    <a:cubicBezTo>
                      <a:pt x="902954" y="0"/>
                      <a:pt x="1001798" y="173546"/>
                      <a:pt x="1052278" y="404251"/>
                    </a:cubicBezTo>
                    <a:lnTo>
                      <a:pt x="1058891" y="465609"/>
                    </a:lnTo>
                    <a:lnTo>
                      <a:pt x="944498" y="457034"/>
                    </a:lnTo>
                    <a:cubicBezTo>
                      <a:pt x="808002" y="450291"/>
                      <a:pt x="666675" y="446749"/>
                      <a:pt x="521921" y="446749"/>
                    </a:cubicBezTo>
                    <a:lnTo>
                      <a:pt x="408470" y="449510"/>
                    </a:lnTo>
                    <a:lnTo>
                      <a:pt x="388551" y="439786"/>
                    </a:lnTo>
                    <a:cubicBezTo>
                      <a:pt x="280156" y="396454"/>
                      <a:pt x="149485" y="371152"/>
                      <a:pt x="8826" y="371152"/>
                    </a:cubicBezTo>
                    <a:lnTo>
                      <a:pt x="0" y="371679"/>
                    </a:lnTo>
                    <a:lnTo>
                      <a:pt x="13218" y="320643"/>
                    </a:lnTo>
                    <a:cubicBezTo>
                      <a:pt x="71164" y="132871"/>
                      <a:pt x="188517" y="0"/>
                      <a:pt x="521921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B4AF2E0-D15D-61A1-0BB8-3ED79263B88E}"/>
                  </a:ext>
                </a:extLst>
              </p:cNvPr>
              <p:cNvSpPr/>
              <p:nvPr/>
            </p:nvSpPr>
            <p:spPr>
              <a:xfrm>
                <a:off x="-189264" y="907593"/>
                <a:ext cx="674593" cy="136411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593707 w 942208"/>
                  <a:gd name="connsiteY0" fmla="*/ 0 h 497627"/>
                  <a:gd name="connsiteX1" fmla="*/ 936406 w 942208"/>
                  <a:gd name="connsiteY1" fmla="*/ 440066 h 497627"/>
                  <a:gd name="connsiteX2" fmla="*/ 942208 w 942208"/>
                  <a:gd name="connsiteY2" fmla="*/ 497627 h 497627"/>
                  <a:gd name="connsiteX3" fmla="*/ 841847 w 942208"/>
                  <a:gd name="connsiteY3" fmla="*/ 489583 h 497627"/>
                  <a:gd name="connsiteX4" fmla="*/ 471104 w 942208"/>
                  <a:gd name="connsiteY4" fmla="*/ 479934 h 497627"/>
                  <a:gd name="connsiteX5" fmla="*/ 100361 w 942208"/>
                  <a:gd name="connsiteY5" fmla="*/ 489583 h 497627"/>
                  <a:gd name="connsiteX6" fmla="*/ 0 w 942208"/>
                  <a:gd name="connsiteY6" fmla="*/ 497627 h 497627"/>
                  <a:gd name="connsiteX7" fmla="*/ 5802 w 942208"/>
                  <a:gd name="connsiteY7" fmla="*/ 440066 h 497627"/>
                  <a:gd name="connsiteX8" fmla="*/ 593707 w 942208"/>
                  <a:gd name="connsiteY8" fmla="*/ 0 h 497627"/>
                  <a:gd name="connsiteX0" fmla="*/ 593707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93707 w 942208"/>
                  <a:gd name="connsiteY8" fmla="*/ 237 h 497864"/>
                  <a:gd name="connsiteX0" fmla="*/ 48745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487452 w 942208"/>
                  <a:gd name="connsiteY8" fmla="*/ 237 h 497864"/>
                  <a:gd name="connsiteX0" fmla="*/ 54399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43992 w 942208"/>
                  <a:gd name="connsiteY8" fmla="*/ 237 h 497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97864">
                    <a:moveTo>
                      <a:pt x="543992" y="237"/>
                    </a:moveTo>
                    <a:cubicBezTo>
                      <a:pt x="661692" y="8927"/>
                      <a:pt x="892118" y="223876"/>
                      <a:pt x="936406" y="440303"/>
                    </a:cubicBezTo>
                    <a:lnTo>
                      <a:pt x="942208" y="497864"/>
                    </a:lnTo>
                    <a:lnTo>
                      <a:pt x="841847" y="489820"/>
                    </a:lnTo>
                    <a:cubicBezTo>
                      <a:pt x="722094" y="483494"/>
                      <a:pt x="598102" y="480171"/>
                      <a:pt x="471104" y="480171"/>
                    </a:cubicBezTo>
                    <a:cubicBezTo>
                      <a:pt x="344106" y="480171"/>
                      <a:pt x="220114" y="483494"/>
                      <a:pt x="100361" y="489820"/>
                    </a:cubicBezTo>
                    <a:lnTo>
                      <a:pt x="0" y="497864"/>
                    </a:lnTo>
                    <a:lnTo>
                      <a:pt x="5802" y="440303"/>
                    </a:lnTo>
                    <a:cubicBezTo>
                      <a:pt x="50090" y="223876"/>
                      <a:pt x="426292" y="-8453"/>
                      <a:pt x="543992" y="23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433E909-A33E-CCC1-980F-DDC8D58CE628}"/>
                  </a:ext>
                </a:extLst>
              </p:cNvPr>
              <p:cNvSpPr/>
              <p:nvPr/>
            </p:nvSpPr>
            <p:spPr>
              <a:xfrm>
                <a:off x="661619" y="1204350"/>
                <a:ext cx="189353" cy="261886"/>
              </a:xfrm>
              <a:custGeom>
                <a:avLst/>
                <a:gdLst>
                  <a:gd name="connsiteX0" fmla="*/ 83298 w 189353"/>
                  <a:gd name="connsiteY0" fmla="*/ 0 h 261886"/>
                  <a:gd name="connsiteX1" fmla="*/ 189353 w 189353"/>
                  <a:gd name="connsiteY1" fmla="*/ 130943 h 261886"/>
                  <a:gd name="connsiteX2" fmla="*/ 83298 w 189353"/>
                  <a:gd name="connsiteY2" fmla="*/ 261886 h 261886"/>
                  <a:gd name="connsiteX3" fmla="*/ 42016 w 189353"/>
                  <a:gd name="connsiteY3" fmla="*/ 251596 h 261886"/>
                  <a:gd name="connsiteX4" fmla="*/ 20546 w 189353"/>
                  <a:gd name="connsiteY4" fmla="*/ 233723 h 261886"/>
                  <a:gd name="connsiteX5" fmla="*/ 34969 w 189353"/>
                  <a:gd name="connsiteY5" fmla="*/ 207312 h 261886"/>
                  <a:gd name="connsiteX6" fmla="*/ 43303 w 189353"/>
                  <a:gd name="connsiteY6" fmla="*/ 156343 h 261886"/>
                  <a:gd name="connsiteX7" fmla="*/ 12240 w 189353"/>
                  <a:gd name="connsiteY7" fmla="*/ 63752 h 261886"/>
                  <a:gd name="connsiteX8" fmla="*/ 0 w 189353"/>
                  <a:gd name="connsiteY8" fmla="*/ 53563 h 261886"/>
                  <a:gd name="connsiteX9" fmla="*/ 8306 w 189353"/>
                  <a:gd name="connsiteY9" fmla="*/ 38352 h 261886"/>
                  <a:gd name="connsiteX10" fmla="*/ 83298 w 189353"/>
                  <a:gd name="connsiteY10" fmla="*/ 0 h 261886"/>
                  <a:gd name="connsiteX0" fmla="*/ 605145 w 711200"/>
                  <a:gd name="connsiteY0" fmla="*/ 0 h 261886"/>
                  <a:gd name="connsiteX1" fmla="*/ 711200 w 711200"/>
                  <a:gd name="connsiteY1" fmla="*/ 130943 h 261886"/>
                  <a:gd name="connsiteX2" fmla="*/ 605145 w 711200"/>
                  <a:gd name="connsiteY2" fmla="*/ 261886 h 261886"/>
                  <a:gd name="connsiteX3" fmla="*/ 563863 w 711200"/>
                  <a:gd name="connsiteY3" fmla="*/ 251596 h 261886"/>
                  <a:gd name="connsiteX4" fmla="*/ 542393 w 711200"/>
                  <a:gd name="connsiteY4" fmla="*/ 233723 h 261886"/>
                  <a:gd name="connsiteX5" fmla="*/ 556816 w 711200"/>
                  <a:gd name="connsiteY5" fmla="*/ 207312 h 261886"/>
                  <a:gd name="connsiteX6" fmla="*/ 0 w 711200"/>
                  <a:gd name="connsiteY6" fmla="*/ 162693 h 261886"/>
                  <a:gd name="connsiteX7" fmla="*/ 534087 w 711200"/>
                  <a:gd name="connsiteY7" fmla="*/ 63752 h 261886"/>
                  <a:gd name="connsiteX8" fmla="*/ 521847 w 711200"/>
                  <a:gd name="connsiteY8" fmla="*/ 53563 h 261886"/>
                  <a:gd name="connsiteX9" fmla="*/ 530153 w 711200"/>
                  <a:gd name="connsiteY9" fmla="*/ 38352 h 261886"/>
                  <a:gd name="connsiteX10" fmla="*/ 605145 w 711200"/>
                  <a:gd name="connsiteY10" fmla="*/ 0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10" fmla="*/ 91440 w 711200"/>
                  <a:gd name="connsiteY10" fmla="*/ 254133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0" fmla="*/ 12240 w 189353"/>
                  <a:gd name="connsiteY0" fmla="*/ 63752 h 261886"/>
                  <a:gd name="connsiteX1" fmla="*/ 0 w 189353"/>
                  <a:gd name="connsiteY1" fmla="*/ 53563 h 261886"/>
                  <a:gd name="connsiteX2" fmla="*/ 8306 w 189353"/>
                  <a:gd name="connsiteY2" fmla="*/ 38352 h 261886"/>
                  <a:gd name="connsiteX3" fmla="*/ 83298 w 189353"/>
                  <a:gd name="connsiteY3" fmla="*/ 0 h 261886"/>
                  <a:gd name="connsiteX4" fmla="*/ 189353 w 189353"/>
                  <a:gd name="connsiteY4" fmla="*/ 130943 h 261886"/>
                  <a:gd name="connsiteX5" fmla="*/ 83298 w 189353"/>
                  <a:gd name="connsiteY5" fmla="*/ 261886 h 261886"/>
                  <a:gd name="connsiteX6" fmla="*/ 42016 w 189353"/>
                  <a:gd name="connsiteY6" fmla="*/ 251596 h 261886"/>
                  <a:gd name="connsiteX7" fmla="*/ 20546 w 189353"/>
                  <a:gd name="connsiteY7" fmla="*/ 233723 h 261886"/>
                  <a:gd name="connsiteX8" fmla="*/ 34969 w 189353"/>
                  <a:gd name="connsiteY8" fmla="*/ 207312 h 26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53" h="261886">
                    <a:moveTo>
                      <a:pt x="12240" y="63752"/>
                    </a:moveTo>
                    <a:lnTo>
                      <a:pt x="0" y="53563"/>
                    </a:lnTo>
                    <a:lnTo>
                      <a:pt x="8306" y="38352"/>
                    </a:lnTo>
                    <a:cubicBezTo>
                      <a:pt x="27498" y="14656"/>
                      <a:pt x="54012" y="0"/>
                      <a:pt x="83298" y="0"/>
                    </a:cubicBezTo>
                    <a:cubicBezTo>
                      <a:pt x="141871" y="0"/>
                      <a:pt x="189353" y="58625"/>
                      <a:pt x="189353" y="130943"/>
                    </a:cubicBezTo>
                    <a:cubicBezTo>
                      <a:pt x="189353" y="203261"/>
                      <a:pt x="141871" y="261886"/>
                      <a:pt x="83298" y="261886"/>
                    </a:cubicBezTo>
                    <a:cubicBezTo>
                      <a:pt x="68655" y="261886"/>
                      <a:pt x="54705" y="258222"/>
                      <a:pt x="42016" y="251596"/>
                    </a:cubicBezTo>
                    <a:lnTo>
                      <a:pt x="20546" y="233723"/>
                    </a:lnTo>
                    <a:lnTo>
                      <a:pt x="34969" y="207312"/>
                    </a:ln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675E3A18-41D8-CA6A-4531-75F64CBCBABC}"/>
                </a:ext>
              </a:extLst>
            </p:cNvPr>
            <p:cNvSpPr/>
            <p:nvPr/>
          </p:nvSpPr>
          <p:spPr>
            <a:xfrm>
              <a:off x="-438150" y="1797050"/>
              <a:ext cx="781568" cy="412474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059E80F-45E1-A647-F283-69935060ED46}"/>
                </a:ext>
              </a:extLst>
            </p:cNvPr>
            <p:cNvSpPr/>
            <p:nvPr/>
          </p:nvSpPr>
          <p:spPr>
            <a:xfrm>
              <a:off x="13831" y="1190503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F1A5DE8A-85EB-B151-A1A1-CD781F01F806}"/>
                </a:ext>
              </a:extLst>
            </p:cNvPr>
            <p:cNvSpPr/>
            <p:nvPr/>
          </p:nvSpPr>
          <p:spPr>
            <a:xfrm rot="10800000">
              <a:off x="191398" y="1611210"/>
              <a:ext cx="128811" cy="93360"/>
            </a:xfrm>
            <a:custGeom>
              <a:avLst/>
              <a:gdLst>
                <a:gd name="connsiteX0" fmla="*/ 38430 w 128811"/>
                <a:gd name="connsiteY0" fmla="*/ 93360 h 93360"/>
                <a:gd name="connsiteX1" fmla="*/ 0 w 128811"/>
                <a:gd name="connsiteY1" fmla="*/ 73681 h 93360"/>
                <a:gd name="connsiteX2" fmla="*/ 86545 w 128811"/>
                <a:gd name="connsiteY2" fmla="*/ 326 h 93360"/>
                <a:gd name="connsiteX3" fmla="*/ 88381 w 128811"/>
                <a:gd name="connsiteY3" fmla="*/ 0 h 93360"/>
                <a:gd name="connsiteX4" fmla="*/ 119916 w 128811"/>
                <a:gd name="connsiteY4" fmla="*/ 26018 h 93360"/>
                <a:gd name="connsiteX5" fmla="*/ 128811 w 128811"/>
                <a:gd name="connsiteY5" fmla="*/ 36800 h 93360"/>
                <a:gd name="connsiteX6" fmla="*/ 126919 w 128811"/>
                <a:gd name="connsiteY6" fmla="*/ 36629 h 93360"/>
                <a:gd name="connsiteX7" fmla="*/ 38430 w 128811"/>
                <a:gd name="connsiteY7" fmla="*/ 93360 h 9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811" h="93360">
                  <a:moveTo>
                    <a:pt x="38430" y="93360"/>
                  </a:moveTo>
                  <a:lnTo>
                    <a:pt x="0" y="73681"/>
                  </a:lnTo>
                  <a:cubicBezTo>
                    <a:pt x="18163" y="38208"/>
                    <a:pt x="49577" y="12112"/>
                    <a:pt x="86545" y="326"/>
                  </a:cubicBezTo>
                  <a:lnTo>
                    <a:pt x="88381" y="0"/>
                  </a:lnTo>
                  <a:lnTo>
                    <a:pt x="119916" y="26018"/>
                  </a:lnTo>
                  <a:lnTo>
                    <a:pt x="128811" y="36800"/>
                  </a:lnTo>
                  <a:lnTo>
                    <a:pt x="126919" y="36629"/>
                  </a:lnTo>
                  <a:cubicBezTo>
                    <a:pt x="89361" y="38231"/>
                    <a:pt x="55563" y="59899"/>
                    <a:pt x="38430" y="9336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B65E8DB5-F2FD-36AC-FB0D-85AA64635994}"/>
                </a:ext>
              </a:extLst>
            </p:cNvPr>
            <p:cNvSpPr/>
            <p:nvPr/>
          </p:nvSpPr>
          <p:spPr>
            <a:xfrm rot="16200000">
              <a:off x="-238273" y="2063428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CA9048A5-B68B-20D1-4CCE-863E1BEE5CA2}"/>
                </a:ext>
              </a:extLst>
            </p:cNvPr>
            <p:cNvSpPr>
              <a:spLocks/>
            </p:cNvSpPr>
            <p:nvPr/>
          </p:nvSpPr>
          <p:spPr>
            <a:xfrm rot="5400000" flipH="1">
              <a:off x="122703" y="1845000"/>
              <a:ext cx="418394" cy="629000"/>
            </a:xfrm>
            <a:custGeom>
              <a:avLst/>
              <a:gdLst>
                <a:gd name="connsiteX0" fmla="*/ 455861 w 456437"/>
                <a:gd name="connsiteY0" fmla="*/ 66673 h 639203"/>
                <a:gd name="connsiteX1" fmla="*/ 446234 w 456437"/>
                <a:gd name="connsiteY1" fmla="*/ 38044 h 639203"/>
                <a:gd name="connsiteX2" fmla="*/ 342332 w 456437"/>
                <a:gd name="connsiteY2" fmla="*/ 10203 h 639203"/>
                <a:gd name="connsiteX3" fmla="*/ 32354 w 456437"/>
                <a:gd name="connsiteY3" fmla="*/ 189169 h 639203"/>
                <a:gd name="connsiteX4" fmla="*/ 34852 w 456437"/>
                <a:gd name="connsiteY4" fmla="*/ 193497 h 639203"/>
                <a:gd name="connsiteX5" fmla="*/ 22278 w 456437"/>
                <a:gd name="connsiteY5" fmla="*/ 201974 h 639203"/>
                <a:gd name="connsiteX6" fmla="*/ 0 w 456437"/>
                <a:gd name="connsiteY6" fmla="*/ 255758 h 639203"/>
                <a:gd name="connsiteX7" fmla="*/ 0 w 456437"/>
                <a:gd name="connsiteY7" fmla="*/ 639203 h 639203"/>
                <a:gd name="connsiteX8" fmla="*/ 152124 w 456437"/>
                <a:gd name="connsiteY8" fmla="*/ 639203 h 639203"/>
                <a:gd name="connsiteX9" fmla="*/ 152124 w 456437"/>
                <a:gd name="connsiteY9" fmla="*/ 295678 h 639203"/>
                <a:gd name="connsiteX10" fmla="*/ 418394 w 456437"/>
                <a:gd name="connsiteY10" fmla="*/ 141947 h 639203"/>
                <a:gd name="connsiteX11" fmla="*/ 455861 w 456437"/>
                <a:gd name="connsiteY11" fmla="*/ 66673 h 639203"/>
                <a:gd name="connsiteX0" fmla="*/ 446234 w 537674"/>
                <a:gd name="connsiteY0" fmla="*/ 38044 h 639203"/>
                <a:gd name="connsiteX1" fmla="*/ 342332 w 537674"/>
                <a:gd name="connsiteY1" fmla="*/ 10203 h 639203"/>
                <a:gd name="connsiteX2" fmla="*/ 32354 w 537674"/>
                <a:gd name="connsiteY2" fmla="*/ 189169 h 639203"/>
                <a:gd name="connsiteX3" fmla="*/ 34852 w 537674"/>
                <a:gd name="connsiteY3" fmla="*/ 193497 h 639203"/>
                <a:gd name="connsiteX4" fmla="*/ 22278 w 537674"/>
                <a:gd name="connsiteY4" fmla="*/ 201974 h 639203"/>
                <a:gd name="connsiteX5" fmla="*/ 0 w 537674"/>
                <a:gd name="connsiteY5" fmla="*/ 255758 h 639203"/>
                <a:gd name="connsiteX6" fmla="*/ 0 w 537674"/>
                <a:gd name="connsiteY6" fmla="*/ 639203 h 639203"/>
                <a:gd name="connsiteX7" fmla="*/ 152124 w 537674"/>
                <a:gd name="connsiteY7" fmla="*/ 639203 h 639203"/>
                <a:gd name="connsiteX8" fmla="*/ 152124 w 537674"/>
                <a:gd name="connsiteY8" fmla="*/ 295678 h 639203"/>
                <a:gd name="connsiteX9" fmla="*/ 418394 w 537674"/>
                <a:gd name="connsiteY9" fmla="*/ 141947 h 639203"/>
                <a:gd name="connsiteX10" fmla="*/ 455861 w 537674"/>
                <a:gd name="connsiteY10" fmla="*/ 66673 h 639203"/>
                <a:gd name="connsiteX11" fmla="*/ 537674 w 537674"/>
                <a:gd name="connsiteY11" fmla="*/ 129484 h 639203"/>
                <a:gd name="connsiteX0" fmla="*/ 342332 w 537674"/>
                <a:gd name="connsiteY0" fmla="*/ 0 h 629000"/>
                <a:gd name="connsiteX1" fmla="*/ 32354 w 537674"/>
                <a:gd name="connsiteY1" fmla="*/ 178966 h 629000"/>
                <a:gd name="connsiteX2" fmla="*/ 34852 w 537674"/>
                <a:gd name="connsiteY2" fmla="*/ 183294 h 629000"/>
                <a:gd name="connsiteX3" fmla="*/ 22278 w 537674"/>
                <a:gd name="connsiteY3" fmla="*/ 191771 h 629000"/>
                <a:gd name="connsiteX4" fmla="*/ 0 w 537674"/>
                <a:gd name="connsiteY4" fmla="*/ 245555 h 629000"/>
                <a:gd name="connsiteX5" fmla="*/ 0 w 537674"/>
                <a:gd name="connsiteY5" fmla="*/ 629000 h 629000"/>
                <a:gd name="connsiteX6" fmla="*/ 152124 w 537674"/>
                <a:gd name="connsiteY6" fmla="*/ 629000 h 629000"/>
                <a:gd name="connsiteX7" fmla="*/ 152124 w 537674"/>
                <a:gd name="connsiteY7" fmla="*/ 285475 h 629000"/>
                <a:gd name="connsiteX8" fmla="*/ 418394 w 537674"/>
                <a:gd name="connsiteY8" fmla="*/ 131744 h 629000"/>
                <a:gd name="connsiteX9" fmla="*/ 455861 w 537674"/>
                <a:gd name="connsiteY9" fmla="*/ 56470 h 629000"/>
                <a:gd name="connsiteX10" fmla="*/ 537674 w 537674"/>
                <a:gd name="connsiteY10" fmla="*/ 119281 h 629000"/>
                <a:gd name="connsiteX0" fmla="*/ 342332 w 456437"/>
                <a:gd name="connsiteY0" fmla="*/ 0 h 629000"/>
                <a:gd name="connsiteX1" fmla="*/ 32354 w 456437"/>
                <a:gd name="connsiteY1" fmla="*/ 178966 h 629000"/>
                <a:gd name="connsiteX2" fmla="*/ 34852 w 456437"/>
                <a:gd name="connsiteY2" fmla="*/ 183294 h 629000"/>
                <a:gd name="connsiteX3" fmla="*/ 22278 w 456437"/>
                <a:gd name="connsiteY3" fmla="*/ 191771 h 629000"/>
                <a:gd name="connsiteX4" fmla="*/ 0 w 456437"/>
                <a:gd name="connsiteY4" fmla="*/ 245555 h 629000"/>
                <a:gd name="connsiteX5" fmla="*/ 0 w 456437"/>
                <a:gd name="connsiteY5" fmla="*/ 629000 h 629000"/>
                <a:gd name="connsiteX6" fmla="*/ 152124 w 456437"/>
                <a:gd name="connsiteY6" fmla="*/ 629000 h 629000"/>
                <a:gd name="connsiteX7" fmla="*/ 152124 w 456437"/>
                <a:gd name="connsiteY7" fmla="*/ 285475 h 629000"/>
                <a:gd name="connsiteX8" fmla="*/ 418394 w 456437"/>
                <a:gd name="connsiteY8" fmla="*/ 131744 h 629000"/>
                <a:gd name="connsiteX9" fmla="*/ 455861 w 456437"/>
                <a:gd name="connsiteY9" fmla="*/ 56470 h 629000"/>
                <a:gd name="connsiteX0" fmla="*/ 342332 w 418394"/>
                <a:gd name="connsiteY0" fmla="*/ 0 h 629000"/>
                <a:gd name="connsiteX1" fmla="*/ 32354 w 418394"/>
                <a:gd name="connsiteY1" fmla="*/ 178966 h 629000"/>
                <a:gd name="connsiteX2" fmla="*/ 34852 w 418394"/>
                <a:gd name="connsiteY2" fmla="*/ 183294 h 629000"/>
                <a:gd name="connsiteX3" fmla="*/ 22278 w 418394"/>
                <a:gd name="connsiteY3" fmla="*/ 191771 h 629000"/>
                <a:gd name="connsiteX4" fmla="*/ 0 w 418394"/>
                <a:gd name="connsiteY4" fmla="*/ 245555 h 629000"/>
                <a:gd name="connsiteX5" fmla="*/ 0 w 418394"/>
                <a:gd name="connsiteY5" fmla="*/ 629000 h 629000"/>
                <a:gd name="connsiteX6" fmla="*/ 152124 w 418394"/>
                <a:gd name="connsiteY6" fmla="*/ 629000 h 629000"/>
                <a:gd name="connsiteX7" fmla="*/ 152124 w 418394"/>
                <a:gd name="connsiteY7" fmla="*/ 285475 h 629000"/>
                <a:gd name="connsiteX8" fmla="*/ 418394 w 418394"/>
                <a:gd name="connsiteY8" fmla="*/ 131744 h 6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8394" h="629000">
                  <a:moveTo>
                    <a:pt x="342332" y="0"/>
                  </a:moveTo>
                  <a:lnTo>
                    <a:pt x="32354" y="178966"/>
                  </a:lnTo>
                  <a:lnTo>
                    <a:pt x="34852" y="183294"/>
                  </a:lnTo>
                  <a:lnTo>
                    <a:pt x="22278" y="191771"/>
                  </a:lnTo>
                  <a:cubicBezTo>
                    <a:pt x="8514" y="205536"/>
                    <a:pt x="0" y="224551"/>
                    <a:pt x="0" y="245555"/>
                  </a:cubicBezTo>
                  <a:lnTo>
                    <a:pt x="0" y="629000"/>
                  </a:lnTo>
                  <a:lnTo>
                    <a:pt x="152124" y="629000"/>
                  </a:lnTo>
                  <a:lnTo>
                    <a:pt x="152124" y="285475"/>
                  </a:lnTo>
                  <a:lnTo>
                    <a:pt x="418394" y="131744"/>
                  </a:lnTo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2481FDA1-7BE2-89E0-2E7B-88145BF0D3C2}"/>
              </a:ext>
            </a:extLst>
          </p:cNvPr>
          <p:cNvGrpSpPr/>
          <p:nvPr/>
        </p:nvGrpSpPr>
        <p:grpSpPr>
          <a:xfrm>
            <a:off x="3549899" y="3691485"/>
            <a:ext cx="3098549" cy="2725634"/>
            <a:chOff x="1704791" y="3691485"/>
            <a:chExt cx="3098549" cy="2725634"/>
          </a:xfrm>
        </p:grpSpPr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D9204FD0-E6A5-34D9-8793-1662D15B8CCF}"/>
                </a:ext>
              </a:extLst>
            </p:cNvPr>
            <p:cNvSpPr/>
            <p:nvPr/>
          </p:nvSpPr>
          <p:spPr>
            <a:xfrm rot="8100000">
              <a:off x="4295748" y="6058744"/>
              <a:ext cx="199856" cy="234568"/>
            </a:xfrm>
            <a:prstGeom prst="trapezoid">
              <a:avLst>
                <a:gd name="adj" fmla="val 14854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E624E8C-AFF4-B4F4-468D-1B563B88025C}"/>
                </a:ext>
              </a:extLst>
            </p:cNvPr>
            <p:cNvSpPr/>
            <p:nvPr/>
          </p:nvSpPr>
          <p:spPr>
            <a:xfrm rot="20700000">
              <a:off x="4230216" y="6229350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D7608F8C-AB94-C431-C46C-C76CF65B9242}"/>
                </a:ext>
              </a:extLst>
            </p:cNvPr>
            <p:cNvSpPr/>
            <p:nvPr/>
          </p:nvSpPr>
          <p:spPr>
            <a:xfrm rot="2700000">
              <a:off x="3472120" y="6115213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25958CBE-E863-72D7-F935-DFE344EAC9C5}"/>
                </a:ext>
              </a:extLst>
            </p:cNvPr>
            <p:cNvSpPr/>
            <p:nvPr/>
          </p:nvSpPr>
          <p:spPr>
            <a:xfrm rot="8100000">
              <a:off x="4068469" y="5725631"/>
              <a:ext cx="298530" cy="554433"/>
            </a:xfrm>
            <a:prstGeom prst="trapezoid">
              <a:avLst>
                <a:gd name="adj" fmla="val 14854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61CA032D-B5E3-77DA-C36E-CFB592EC1F52}"/>
                </a:ext>
              </a:extLst>
            </p:cNvPr>
            <p:cNvSpPr/>
            <p:nvPr/>
          </p:nvSpPr>
          <p:spPr>
            <a:xfrm>
              <a:off x="3686870" y="5629654"/>
              <a:ext cx="627460" cy="643407"/>
            </a:xfrm>
            <a:custGeom>
              <a:avLst/>
              <a:gdLst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63357 w 627460"/>
                <a:gd name="connsiteY4" fmla="*/ 274296 h 643407"/>
                <a:gd name="connsiteX5" fmla="*/ 571780 w 627460"/>
                <a:gd name="connsiteY5" fmla="*/ 282719 h 643407"/>
                <a:gd name="connsiteX6" fmla="*/ 148381 w 627460"/>
                <a:gd name="connsiteY6" fmla="*/ 643407 h 643407"/>
                <a:gd name="connsiteX7" fmla="*/ 0 w 627460"/>
                <a:gd name="connsiteY7" fmla="*/ 495026 h 643407"/>
                <a:gd name="connsiteX8" fmla="*/ 201510 w 627460"/>
                <a:gd name="connsiteY8" fmla="*/ 258479 h 643407"/>
                <a:gd name="connsiteX9" fmla="*/ 170611 w 627460"/>
                <a:gd name="connsiteY9" fmla="*/ 212649 h 643407"/>
                <a:gd name="connsiteX10" fmla="*/ 158582 w 627460"/>
                <a:gd name="connsiteY10" fmla="*/ 153068 h 643407"/>
                <a:gd name="connsiteX0" fmla="*/ 158582 w 627460"/>
                <a:gd name="connsiteY0" fmla="*/ 0 h 643407"/>
                <a:gd name="connsiteX1" fmla="*/ 627460 w 627460"/>
                <a:gd name="connsiteY1" fmla="*/ 0 h 643407"/>
                <a:gd name="connsiteX2" fmla="*/ 627460 w 627460"/>
                <a:gd name="connsiteY2" fmla="*/ 153068 h 643407"/>
                <a:gd name="connsiteX3" fmla="*/ 582627 w 627460"/>
                <a:gd name="connsiteY3" fmla="*/ 261304 h 643407"/>
                <a:gd name="connsiteX4" fmla="*/ 571780 w 627460"/>
                <a:gd name="connsiteY4" fmla="*/ 282719 h 643407"/>
                <a:gd name="connsiteX5" fmla="*/ 148381 w 627460"/>
                <a:gd name="connsiteY5" fmla="*/ 643407 h 643407"/>
                <a:gd name="connsiteX6" fmla="*/ 0 w 627460"/>
                <a:gd name="connsiteY6" fmla="*/ 495026 h 643407"/>
                <a:gd name="connsiteX7" fmla="*/ 201510 w 627460"/>
                <a:gd name="connsiteY7" fmla="*/ 258479 h 643407"/>
                <a:gd name="connsiteX8" fmla="*/ 170611 w 627460"/>
                <a:gd name="connsiteY8" fmla="*/ 212649 h 643407"/>
                <a:gd name="connsiteX9" fmla="*/ 158582 w 627460"/>
                <a:gd name="connsiteY9" fmla="*/ 153068 h 643407"/>
                <a:gd name="connsiteX10" fmla="*/ 158582 w 627460"/>
                <a:gd name="connsiteY10" fmla="*/ 0 h 64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7460" h="643407">
                  <a:moveTo>
                    <a:pt x="158582" y="0"/>
                  </a:moveTo>
                  <a:lnTo>
                    <a:pt x="627460" y="0"/>
                  </a:lnTo>
                  <a:lnTo>
                    <a:pt x="627460" y="153068"/>
                  </a:lnTo>
                  <a:cubicBezTo>
                    <a:pt x="627460" y="195337"/>
                    <a:pt x="610327" y="233604"/>
                    <a:pt x="582627" y="261304"/>
                  </a:cubicBezTo>
                  <a:lnTo>
                    <a:pt x="571780" y="282719"/>
                  </a:lnTo>
                  <a:lnTo>
                    <a:pt x="148381" y="643407"/>
                  </a:lnTo>
                  <a:lnTo>
                    <a:pt x="0" y="495026"/>
                  </a:lnTo>
                  <a:lnTo>
                    <a:pt x="201510" y="258479"/>
                  </a:lnTo>
                  <a:lnTo>
                    <a:pt x="170611" y="212649"/>
                  </a:lnTo>
                  <a:cubicBezTo>
                    <a:pt x="162865" y="194336"/>
                    <a:pt x="158582" y="174202"/>
                    <a:pt x="158582" y="153068"/>
                  </a:cubicBezTo>
                  <a:lnTo>
                    <a:pt x="158582" y="0"/>
                  </a:ln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87BC70AF-F5D0-E617-E7E8-29C5CD9156EB}"/>
                </a:ext>
              </a:extLst>
            </p:cNvPr>
            <p:cNvSpPr/>
            <p:nvPr/>
          </p:nvSpPr>
          <p:spPr>
            <a:xfrm>
              <a:off x="3845452" y="4883847"/>
              <a:ext cx="468878" cy="774060"/>
            </a:xfrm>
            <a:prstGeom prst="round2SameRect">
              <a:avLst>
                <a:gd name="adj1" fmla="val 36999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09C076C0-1498-3640-227E-7441111C8C79}"/>
                </a:ext>
              </a:extLst>
            </p:cNvPr>
            <p:cNvSpPr/>
            <p:nvPr/>
          </p:nvSpPr>
          <p:spPr>
            <a:xfrm>
              <a:off x="3845452" y="5538229"/>
              <a:ext cx="468878" cy="119678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二等辺三角形 301">
              <a:extLst>
                <a:ext uri="{FF2B5EF4-FFF2-40B4-BE49-F238E27FC236}">
                  <a16:creationId xmlns:a16="http://schemas.microsoft.com/office/drawing/2014/main" id="{689C420E-4FF5-D873-C7B7-DD38FDEF6FA7}"/>
                </a:ext>
              </a:extLst>
            </p:cNvPr>
            <p:cNvSpPr/>
            <p:nvPr/>
          </p:nvSpPr>
          <p:spPr>
            <a:xfrm rot="10800000" flipH="1">
              <a:off x="3860097" y="4883847"/>
              <a:ext cx="175982" cy="130653"/>
            </a:xfrm>
            <a:custGeom>
              <a:avLst/>
              <a:gdLst>
                <a:gd name="connsiteX0" fmla="*/ 0 w 288032"/>
                <a:gd name="connsiteY0" fmla="*/ 211276 h 211276"/>
                <a:gd name="connsiteX1" fmla="*/ 263077 w 288032"/>
                <a:gd name="connsiteY1" fmla="*/ 0 h 211276"/>
                <a:gd name="connsiteX2" fmla="*/ 288032 w 288032"/>
                <a:gd name="connsiteY2" fmla="*/ 211276 h 211276"/>
                <a:gd name="connsiteX3" fmla="*/ 0 w 288032"/>
                <a:gd name="connsiteY3" fmla="*/ 211276 h 211276"/>
                <a:gd name="connsiteX0" fmla="*/ 0 w 301177"/>
                <a:gd name="connsiteY0" fmla="*/ 146982 h 146982"/>
                <a:gd name="connsiteX1" fmla="*/ 301177 w 301177"/>
                <a:gd name="connsiteY1" fmla="*/ 0 h 146982"/>
                <a:gd name="connsiteX2" fmla="*/ 288032 w 301177"/>
                <a:gd name="connsiteY2" fmla="*/ 146982 h 146982"/>
                <a:gd name="connsiteX3" fmla="*/ 0 w 301177"/>
                <a:gd name="connsiteY3" fmla="*/ 146982 h 146982"/>
                <a:gd name="connsiteX0" fmla="*/ 0 w 251170"/>
                <a:gd name="connsiteY0" fmla="*/ 66019 h 146982"/>
                <a:gd name="connsiteX1" fmla="*/ 251170 w 251170"/>
                <a:gd name="connsiteY1" fmla="*/ 0 h 146982"/>
                <a:gd name="connsiteX2" fmla="*/ 238025 w 251170"/>
                <a:gd name="connsiteY2" fmla="*/ 146982 h 146982"/>
                <a:gd name="connsiteX3" fmla="*/ 0 w 251170"/>
                <a:gd name="connsiteY3" fmla="*/ 66019 h 146982"/>
                <a:gd name="connsiteX0" fmla="*/ 0 w 270220"/>
                <a:gd name="connsiteY0" fmla="*/ 70781 h 151744"/>
                <a:gd name="connsiteX1" fmla="*/ 270220 w 270220"/>
                <a:gd name="connsiteY1" fmla="*/ 0 h 151744"/>
                <a:gd name="connsiteX2" fmla="*/ 238025 w 270220"/>
                <a:gd name="connsiteY2" fmla="*/ 151744 h 151744"/>
                <a:gd name="connsiteX3" fmla="*/ 0 w 270220"/>
                <a:gd name="connsiteY3" fmla="*/ 70781 h 15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220" h="151744">
                  <a:moveTo>
                    <a:pt x="0" y="70781"/>
                  </a:moveTo>
                  <a:lnTo>
                    <a:pt x="270220" y="0"/>
                  </a:lnTo>
                  <a:lnTo>
                    <a:pt x="238025" y="151744"/>
                  </a:lnTo>
                  <a:lnTo>
                    <a:pt x="0" y="70781"/>
                  </a:ln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057BF478-4C4A-AABC-353C-D9BAC4B38CF9}"/>
                </a:ext>
              </a:extLst>
            </p:cNvPr>
            <p:cNvGrpSpPr/>
            <p:nvPr/>
          </p:nvGrpSpPr>
          <p:grpSpPr>
            <a:xfrm>
              <a:off x="3287361" y="3691485"/>
              <a:ext cx="1515979" cy="1295072"/>
              <a:chOff x="-189264" y="595859"/>
              <a:chExt cx="1515979" cy="129507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FB3DD00-961E-C7EE-A014-8E1B309DC24D}"/>
                  </a:ext>
                </a:extLst>
              </p:cNvPr>
              <p:cNvSpPr/>
              <p:nvPr/>
            </p:nvSpPr>
            <p:spPr>
              <a:xfrm>
                <a:off x="974437" y="1069283"/>
                <a:ext cx="352278" cy="821648"/>
              </a:xfrm>
              <a:custGeom>
                <a:avLst/>
                <a:gdLst>
                  <a:gd name="connsiteX0" fmla="*/ 300872 w 601744"/>
                  <a:gd name="connsiteY0" fmla="*/ 0 h 821648"/>
                  <a:gd name="connsiteX1" fmla="*/ 344297 w 601744"/>
                  <a:gd name="connsiteY1" fmla="*/ 13780 h 821648"/>
                  <a:gd name="connsiteX2" fmla="*/ 601744 w 601744"/>
                  <a:gd name="connsiteY2" fmla="*/ 410824 h 821648"/>
                  <a:gd name="connsiteX3" fmla="*/ 344297 w 601744"/>
                  <a:gd name="connsiteY3" fmla="*/ 807868 h 821648"/>
                  <a:gd name="connsiteX4" fmla="*/ 300872 w 601744"/>
                  <a:gd name="connsiteY4" fmla="*/ 821648 h 821648"/>
                  <a:gd name="connsiteX5" fmla="*/ 257447 w 601744"/>
                  <a:gd name="connsiteY5" fmla="*/ 807868 h 821648"/>
                  <a:gd name="connsiteX6" fmla="*/ 0 w 601744"/>
                  <a:gd name="connsiteY6" fmla="*/ 410824 h 821648"/>
                  <a:gd name="connsiteX7" fmla="*/ 257447 w 601744"/>
                  <a:gd name="connsiteY7" fmla="*/ 13780 h 821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1744" h="821648">
                    <a:moveTo>
                      <a:pt x="300872" y="0"/>
                    </a:moveTo>
                    <a:lnTo>
                      <a:pt x="344297" y="13780"/>
                    </a:lnTo>
                    <a:cubicBezTo>
                      <a:pt x="495588" y="79195"/>
                      <a:pt x="601744" y="232337"/>
                      <a:pt x="601744" y="410824"/>
                    </a:cubicBezTo>
                    <a:cubicBezTo>
                      <a:pt x="601744" y="589311"/>
                      <a:pt x="495588" y="742453"/>
                      <a:pt x="344297" y="807868"/>
                    </a:cubicBezTo>
                    <a:lnTo>
                      <a:pt x="300872" y="821648"/>
                    </a:lnTo>
                    <a:lnTo>
                      <a:pt x="257447" y="807868"/>
                    </a:lnTo>
                    <a:cubicBezTo>
                      <a:pt x="106156" y="742453"/>
                      <a:pt x="0" y="589311"/>
                      <a:pt x="0" y="410824"/>
                    </a:cubicBezTo>
                    <a:cubicBezTo>
                      <a:pt x="0" y="232337"/>
                      <a:pt x="106156" y="79195"/>
                      <a:pt x="257447" y="1378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86CEC483-BB51-DF62-255B-43BA1B517A58}"/>
                  </a:ext>
                </a:extLst>
              </p:cNvPr>
              <p:cNvSpPr/>
              <p:nvPr/>
            </p:nvSpPr>
            <p:spPr>
              <a:xfrm>
                <a:off x="52428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C585D2C-9442-5720-F1BE-62144B990812}"/>
                  </a:ext>
                </a:extLst>
              </p:cNvPr>
              <p:cNvSpPr/>
              <p:nvPr/>
            </p:nvSpPr>
            <p:spPr>
              <a:xfrm>
                <a:off x="202191" y="726505"/>
                <a:ext cx="960294" cy="1033016"/>
              </a:xfrm>
              <a:custGeom>
                <a:avLst/>
                <a:gdLst>
                  <a:gd name="connsiteX0" fmla="*/ 402597 w 960294"/>
                  <a:gd name="connsiteY0" fmla="*/ 0 h 1033016"/>
                  <a:gd name="connsiteX1" fmla="*/ 960294 w 960294"/>
                  <a:gd name="connsiteY1" fmla="*/ 557696 h 1033016"/>
                  <a:gd name="connsiteX2" fmla="*/ 714411 w 960294"/>
                  <a:gd name="connsiteY2" fmla="*/ 1020146 h 1033016"/>
                  <a:gd name="connsiteX3" fmla="*/ 690700 w 960294"/>
                  <a:gd name="connsiteY3" fmla="*/ 1033016 h 1033016"/>
                  <a:gd name="connsiteX4" fmla="*/ 657771 w 960294"/>
                  <a:gd name="connsiteY4" fmla="*/ 867381 h 1033016"/>
                  <a:gd name="connsiteX5" fmla="*/ 10488 w 960294"/>
                  <a:gd name="connsiteY5" fmla="*/ 172199 h 1033016"/>
                  <a:gd name="connsiteX6" fmla="*/ 0 w 960294"/>
                  <a:gd name="connsiteY6" fmla="*/ 173339 h 1033016"/>
                  <a:gd name="connsiteX7" fmla="*/ 8246 w 960294"/>
                  <a:gd name="connsiteY7" fmla="*/ 163345 h 1033016"/>
                  <a:gd name="connsiteX8" fmla="*/ 402597 w 960294"/>
                  <a:gd name="connsiteY8" fmla="*/ 0 h 103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0294" h="1033016">
                    <a:moveTo>
                      <a:pt x="402597" y="0"/>
                    </a:moveTo>
                    <a:cubicBezTo>
                      <a:pt x="710605" y="0"/>
                      <a:pt x="960294" y="249689"/>
                      <a:pt x="960294" y="557696"/>
                    </a:cubicBezTo>
                    <a:cubicBezTo>
                      <a:pt x="960294" y="750200"/>
                      <a:pt x="862759" y="919924"/>
                      <a:pt x="714411" y="1020146"/>
                    </a:cubicBezTo>
                    <a:lnTo>
                      <a:pt x="690700" y="1033016"/>
                    </a:lnTo>
                    <a:lnTo>
                      <a:pt x="657771" y="867381"/>
                    </a:lnTo>
                    <a:cubicBezTo>
                      <a:pt x="550655" y="467618"/>
                      <a:pt x="276630" y="183562"/>
                      <a:pt x="10488" y="172199"/>
                    </a:cubicBezTo>
                    <a:lnTo>
                      <a:pt x="0" y="173339"/>
                    </a:lnTo>
                    <a:lnTo>
                      <a:pt x="8246" y="163345"/>
                    </a:lnTo>
                    <a:cubicBezTo>
                      <a:pt x="109169" y="62422"/>
                      <a:pt x="248593" y="0"/>
                      <a:pt x="4025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5A8A7F0-9242-1893-539B-AFC6E1336119}"/>
                  </a:ext>
                </a:extLst>
              </p:cNvPr>
              <p:cNvSpPr/>
              <p:nvPr/>
            </p:nvSpPr>
            <p:spPr>
              <a:xfrm>
                <a:off x="89311" y="595859"/>
                <a:ext cx="1058891" cy="465609"/>
              </a:xfrm>
              <a:custGeom>
                <a:avLst/>
                <a:gdLst>
                  <a:gd name="connsiteX0" fmla="*/ 521921 w 1058891"/>
                  <a:gd name="connsiteY0" fmla="*/ 0 h 465609"/>
                  <a:gd name="connsiteX1" fmla="*/ 1052278 w 1058891"/>
                  <a:gd name="connsiteY1" fmla="*/ 404251 h 465609"/>
                  <a:gd name="connsiteX2" fmla="*/ 1058891 w 1058891"/>
                  <a:gd name="connsiteY2" fmla="*/ 465609 h 465609"/>
                  <a:gd name="connsiteX3" fmla="*/ 944498 w 1058891"/>
                  <a:gd name="connsiteY3" fmla="*/ 457034 h 465609"/>
                  <a:gd name="connsiteX4" fmla="*/ 521921 w 1058891"/>
                  <a:gd name="connsiteY4" fmla="*/ 446749 h 465609"/>
                  <a:gd name="connsiteX5" fmla="*/ 408470 w 1058891"/>
                  <a:gd name="connsiteY5" fmla="*/ 449510 h 465609"/>
                  <a:gd name="connsiteX6" fmla="*/ 388551 w 1058891"/>
                  <a:gd name="connsiteY6" fmla="*/ 439786 h 465609"/>
                  <a:gd name="connsiteX7" fmla="*/ 8826 w 1058891"/>
                  <a:gd name="connsiteY7" fmla="*/ 371152 h 465609"/>
                  <a:gd name="connsiteX8" fmla="*/ 0 w 1058891"/>
                  <a:gd name="connsiteY8" fmla="*/ 371679 h 465609"/>
                  <a:gd name="connsiteX9" fmla="*/ 13218 w 1058891"/>
                  <a:gd name="connsiteY9" fmla="*/ 320643 h 465609"/>
                  <a:gd name="connsiteX10" fmla="*/ 521921 w 1058891"/>
                  <a:gd name="connsiteY10" fmla="*/ 0 h 46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8891" h="465609">
                    <a:moveTo>
                      <a:pt x="521921" y="0"/>
                    </a:moveTo>
                    <a:cubicBezTo>
                      <a:pt x="902954" y="0"/>
                      <a:pt x="1001798" y="173546"/>
                      <a:pt x="1052278" y="404251"/>
                    </a:cubicBezTo>
                    <a:lnTo>
                      <a:pt x="1058891" y="465609"/>
                    </a:lnTo>
                    <a:lnTo>
                      <a:pt x="944498" y="457034"/>
                    </a:lnTo>
                    <a:cubicBezTo>
                      <a:pt x="808002" y="450291"/>
                      <a:pt x="666675" y="446749"/>
                      <a:pt x="521921" y="446749"/>
                    </a:cubicBezTo>
                    <a:lnTo>
                      <a:pt x="408470" y="449510"/>
                    </a:lnTo>
                    <a:lnTo>
                      <a:pt x="388551" y="439786"/>
                    </a:lnTo>
                    <a:cubicBezTo>
                      <a:pt x="280156" y="396454"/>
                      <a:pt x="149485" y="371152"/>
                      <a:pt x="8826" y="371152"/>
                    </a:cubicBezTo>
                    <a:lnTo>
                      <a:pt x="0" y="371679"/>
                    </a:lnTo>
                    <a:lnTo>
                      <a:pt x="13218" y="320643"/>
                    </a:lnTo>
                    <a:cubicBezTo>
                      <a:pt x="71164" y="132871"/>
                      <a:pt x="188517" y="0"/>
                      <a:pt x="521921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05187FD-3391-79B3-31E3-019030AA3FFB}"/>
                  </a:ext>
                </a:extLst>
              </p:cNvPr>
              <p:cNvSpPr/>
              <p:nvPr/>
            </p:nvSpPr>
            <p:spPr>
              <a:xfrm>
                <a:off x="-189264" y="907593"/>
                <a:ext cx="674593" cy="136411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593707 w 942208"/>
                  <a:gd name="connsiteY0" fmla="*/ 0 h 497627"/>
                  <a:gd name="connsiteX1" fmla="*/ 936406 w 942208"/>
                  <a:gd name="connsiteY1" fmla="*/ 440066 h 497627"/>
                  <a:gd name="connsiteX2" fmla="*/ 942208 w 942208"/>
                  <a:gd name="connsiteY2" fmla="*/ 497627 h 497627"/>
                  <a:gd name="connsiteX3" fmla="*/ 841847 w 942208"/>
                  <a:gd name="connsiteY3" fmla="*/ 489583 h 497627"/>
                  <a:gd name="connsiteX4" fmla="*/ 471104 w 942208"/>
                  <a:gd name="connsiteY4" fmla="*/ 479934 h 497627"/>
                  <a:gd name="connsiteX5" fmla="*/ 100361 w 942208"/>
                  <a:gd name="connsiteY5" fmla="*/ 489583 h 497627"/>
                  <a:gd name="connsiteX6" fmla="*/ 0 w 942208"/>
                  <a:gd name="connsiteY6" fmla="*/ 497627 h 497627"/>
                  <a:gd name="connsiteX7" fmla="*/ 5802 w 942208"/>
                  <a:gd name="connsiteY7" fmla="*/ 440066 h 497627"/>
                  <a:gd name="connsiteX8" fmla="*/ 593707 w 942208"/>
                  <a:gd name="connsiteY8" fmla="*/ 0 h 497627"/>
                  <a:gd name="connsiteX0" fmla="*/ 593707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93707 w 942208"/>
                  <a:gd name="connsiteY8" fmla="*/ 237 h 497864"/>
                  <a:gd name="connsiteX0" fmla="*/ 48745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487452 w 942208"/>
                  <a:gd name="connsiteY8" fmla="*/ 237 h 497864"/>
                  <a:gd name="connsiteX0" fmla="*/ 543992 w 942208"/>
                  <a:gd name="connsiteY0" fmla="*/ 237 h 497864"/>
                  <a:gd name="connsiteX1" fmla="*/ 936406 w 942208"/>
                  <a:gd name="connsiteY1" fmla="*/ 440303 h 497864"/>
                  <a:gd name="connsiteX2" fmla="*/ 942208 w 942208"/>
                  <a:gd name="connsiteY2" fmla="*/ 497864 h 497864"/>
                  <a:gd name="connsiteX3" fmla="*/ 841847 w 942208"/>
                  <a:gd name="connsiteY3" fmla="*/ 489820 h 497864"/>
                  <a:gd name="connsiteX4" fmla="*/ 471104 w 942208"/>
                  <a:gd name="connsiteY4" fmla="*/ 480171 h 497864"/>
                  <a:gd name="connsiteX5" fmla="*/ 100361 w 942208"/>
                  <a:gd name="connsiteY5" fmla="*/ 489820 h 497864"/>
                  <a:gd name="connsiteX6" fmla="*/ 0 w 942208"/>
                  <a:gd name="connsiteY6" fmla="*/ 497864 h 497864"/>
                  <a:gd name="connsiteX7" fmla="*/ 5802 w 942208"/>
                  <a:gd name="connsiteY7" fmla="*/ 440303 h 497864"/>
                  <a:gd name="connsiteX8" fmla="*/ 543992 w 942208"/>
                  <a:gd name="connsiteY8" fmla="*/ 237 h 497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97864">
                    <a:moveTo>
                      <a:pt x="543992" y="237"/>
                    </a:moveTo>
                    <a:cubicBezTo>
                      <a:pt x="661692" y="8927"/>
                      <a:pt x="892118" y="223876"/>
                      <a:pt x="936406" y="440303"/>
                    </a:cubicBezTo>
                    <a:lnTo>
                      <a:pt x="942208" y="497864"/>
                    </a:lnTo>
                    <a:lnTo>
                      <a:pt x="841847" y="489820"/>
                    </a:lnTo>
                    <a:cubicBezTo>
                      <a:pt x="722094" y="483494"/>
                      <a:pt x="598102" y="480171"/>
                      <a:pt x="471104" y="480171"/>
                    </a:cubicBezTo>
                    <a:cubicBezTo>
                      <a:pt x="344106" y="480171"/>
                      <a:pt x="220114" y="483494"/>
                      <a:pt x="100361" y="489820"/>
                    </a:cubicBezTo>
                    <a:lnTo>
                      <a:pt x="0" y="497864"/>
                    </a:lnTo>
                    <a:lnTo>
                      <a:pt x="5802" y="440303"/>
                    </a:lnTo>
                    <a:cubicBezTo>
                      <a:pt x="50090" y="223876"/>
                      <a:pt x="426292" y="-8453"/>
                      <a:pt x="543992" y="23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A5CD0677-0355-A40D-0DE7-C8EFFED416A8}"/>
                  </a:ext>
                </a:extLst>
              </p:cNvPr>
              <p:cNvSpPr/>
              <p:nvPr/>
            </p:nvSpPr>
            <p:spPr>
              <a:xfrm>
                <a:off x="661619" y="1204350"/>
                <a:ext cx="189353" cy="261886"/>
              </a:xfrm>
              <a:custGeom>
                <a:avLst/>
                <a:gdLst>
                  <a:gd name="connsiteX0" fmla="*/ 83298 w 189353"/>
                  <a:gd name="connsiteY0" fmla="*/ 0 h 261886"/>
                  <a:gd name="connsiteX1" fmla="*/ 189353 w 189353"/>
                  <a:gd name="connsiteY1" fmla="*/ 130943 h 261886"/>
                  <a:gd name="connsiteX2" fmla="*/ 83298 w 189353"/>
                  <a:gd name="connsiteY2" fmla="*/ 261886 h 261886"/>
                  <a:gd name="connsiteX3" fmla="*/ 42016 w 189353"/>
                  <a:gd name="connsiteY3" fmla="*/ 251596 h 261886"/>
                  <a:gd name="connsiteX4" fmla="*/ 20546 w 189353"/>
                  <a:gd name="connsiteY4" fmla="*/ 233723 h 261886"/>
                  <a:gd name="connsiteX5" fmla="*/ 34969 w 189353"/>
                  <a:gd name="connsiteY5" fmla="*/ 207312 h 261886"/>
                  <a:gd name="connsiteX6" fmla="*/ 43303 w 189353"/>
                  <a:gd name="connsiteY6" fmla="*/ 156343 h 261886"/>
                  <a:gd name="connsiteX7" fmla="*/ 12240 w 189353"/>
                  <a:gd name="connsiteY7" fmla="*/ 63752 h 261886"/>
                  <a:gd name="connsiteX8" fmla="*/ 0 w 189353"/>
                  <a:gd name="connsiteY8" fmla="*/ 53563 h 261886"/>
                  <a:gd name="connsiteX9" fmla="*/ 8306 w 189353"/>
                  <a:gd name="connsiteY9" fmla="*/ 38352 h 261886"/>
                  <a:gd name="connsiteX10" fmla="*/ 83298 w 189353"/>
                  <a:gd name="connsiteY10" fmla="*/ 0 h 261886"/>
                  <a:gd name="connsiteX0" fmla="*/ 605145 w 711200"/>
                  <a:gd name="connsiteY0" fmla="*/ 0 h 261886"/>
                  <a:gd name="connsiteX1" fmla="*/ 711200 w 711200"/>
                  <a:gd name="connsiteY1" fmla="*/ 130943 h 261886"/>
                  <a:gd name="connsiteX2" fmla="*/ 605145 w 711200"/>
                  <a:gd name="connsiteY2" fmla="*/ 261886 h 261886"/>
                  <a:gd name="connsiteX3" fmla="*/ 563863 w 711200"/>
                  <a:gd name="connsiteY3" fmla="*/ 251596 h 261886"/>
                  <a:gd name="connsiteX4" fmla="*/ 542393 w 711200"/>
                  <a:gd name="connsiteY4" fmla="*/ 233723 h 261886"/>
                  <a:gd name="connsiteX5" fmla="*/ 556816 w 711200"/>
                  <a:gd name="connsiteY5" fmla="*/ 207312 h 261886"/>
                  <a:gd name="connsiteX6" fmla="*/ 0 w 711200"/>
                  <a:gd name="connsiteY6" fmla="*/ 162693 h 261886"/>
                  <a:gd name="connsiteX7" fmla="*/ 534087 w 711200"/>
                  <a:gd name="connsiteY7" fmla="*/ 63752 h 261886"/>
                  <a:gd name="connsiteX8" fmla="*/ 521847 w 711200"/>
                  <a:gd name="connsiteY8" fmla="*/ 53563 h 261886"/>
                  <a:gd name="connsiteX9" fmla="*/ 530153 w 711200"/>
                  <a:gd name="connsiteY9" fmla="*/ 38352 h 261886"/>
                  <a:gd name="connsiteX10" fmla="*/ 605145 w 711200"/>
                  <a:gd name="connsiteY10" fmla="*/ 0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10" fmla="*/ 91440 w 711200"/>
                  <a:gd name="connsiteY10" fmla="*/ 254133 h 261886"/>
                  <a:gd name="connsiteX0" fmla="*/ 0 w 711200"/>
                  <a:gd name="connsiteY0" fmla="*/ 162693 h 261886"/>
                  <a:gd name="connsiteX1" fmla="*/ 534087 w 711200"/>
                  <a:gd name="connsiteY1" fmla="*/ 63752 h 261886"/>
                  <a:gd name="connsiteX2" fmla="*/ 521847 w 711200"/>
                  <a:gd name="connsiteY2" fmla="*/ 53563 h 261886"/>
                  <a:gd name="connsiteX3" fmla="*/ 530153 w 711200"/>
                  <a:gd name="connsiteY3" fmla="*/ 38352 h 261886"/>
                  <a:gd name="connsiteX4" fmla="*/ 605145 w 711200"/>
                  <a:gd name="connsiteY4" fmla="*/ 0 h 261886"/>
                  <a:gd name="connsiteX5" fmla="*/ 711200 w 711200"/>
                  <a:gd name="connsiteY5" fmla="*/ 130943 h 261886"/>
                  <a:gd name="connsiteX6" fmla="*/ 605145 w 711200"/>
                  <a:gd name="connsiteY6" fmla="*/ 261886 h 261886"/>
                  <a:gd name="connsiteX7" fmla="*/ 563863 w 711200"/>
                  <a:gd name="connsiteY7" fmla="*/ 251596 h 261886"/>
                  <a:gd name="connsiteX8" fmla="*/ 542393 w 711200"/>
                  <a:gd name="connsiteY8" fmla="*/ 233723 h 261886"/>
                  <a:gd name="connsiteX9" fmla="*/ 556816 w 711200"/>
                  <a:gd name="connsiteY9" fmla="*/ 207312 h 261886"/>
                  <a:gd name="connsiteX0" fmla="*/ 12240 w 189353"/>
                  <a:gd name="connsiteY0" fmla="*/ 63752 h 261886"/>
                  <a:gd name="connsiteX1" fmla="*/ 0 w 189353"/>
                  <a:gd name="connsiteY1" fmla="*/ 53563 h 261886"/>
                  <a:gd name="connsiteX2" fmla="*/ 8306 w 189353"/>
                  <a:gd name="connsiteY2" fmla="*/ 38352 h 261886"/>
                  <a:gd name="connsiteX3" fmla="*/ 83298 w 189353"/>
                  <a:gd name="connsiteY3" fmla="*/ 0 h 261886"/>
                  <a:gd name="connsiteX4" fmla="*/ 189353 w 189353"/>
                  <a:gd name="connsiteY4" fmla="*/ 130943 h 261886"/>
                  <a:gd name="connsiteX5" fmla="*/ 83298 w 189353"/>
                  <a:gd name="connsiteY5" fmla="*/ 261886 h 261886"/>
                  <a:gd name="connsiteX6" fmla="*/ 42016 w 189353"/>
                  <a:gd name="connsiteY6" fmla="*/ 251596 h 261886"/>
                  <a:gd name="connsiteX7" fmla="*/ 20546 w 189353"/>
                  <a:gd name="connsiteY7" fmla="*/ 233723 h 261886"/>
                  <a:gd name="connsiteX8" fmla="*/ 34969 w 189353"/>
                  <a:gd name="connsiteY8" fmla="*/ 207312 h 26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53" h="261886">
                    <a:moveTo>
                      <a:pt x="12240" y="63752"/>
                    </a:moveTo>
                    <a:lnTo>
                      <a:pt x="0" y="53563"/>
                    </a:lnTo>
                    <a:lnTo>
                      <a:pt x="8306" y="38352"/>
                    </a:lnTo>
                    <a:cubicBezTo>
                      <a:pt x="27498" y="14656"/>
                      <a:pt x="54012" y="0"/>
                      <a:pt x="83298" y="0"/>
                    </a:cubicBezTo>
                    <a:cubicBezTo>
                      <a:pt x="141871" y="0"/>
                      <a:pt x="189353" y="58625"/>
                      <a:pt x="189353" y="130943"/>
                    </a:cubicBezTo>
                    <a:cubicBezTo>
                      <a:pt x="189353" y="203261"/>
                      <a:pt x="141871" y="261886"/>
                      <a:pt x="83298" y="261886"/>
                    </a:cubicBezTo>
                    <a:cubicBezTo>
                      <a:pt x="68655" y="261886"/>
                      <a:pt x="54705" y="258222"/>
                      <a:pt x="42016" y="251596"/>
                    </a:cubicBezTo>
                    <a:lnTo>
                      <a:pt x="20546" y="233723"/>
                    </a:lnTo>
                    <a:lnTo>
                      <a:pt x="34969" y="207312"/>
                    </a:ln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BA706402-5D0C-EECF-87DB-1A3BDC761D12}"/>
                </a:ext>
              </a:extLst>
            </p:cNvPr>
            <p:cNvSpPr/>
            <p:nvPr/>
          </p:nvSpPr>
          <p:spPr>
            <a:xfrm>
              <a:off x="1968588" y="5553075"/>
              <a:ext cx="920809" cy="583895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9493A3B-435F-BF7D-951D-A95BC2F606A2}"/>
                </a:ext>
              </a:extLst>
            </p:cNvPr>
            <p:cNvSpPr/>
            <p:nvPr/>
          </p:nvSpPr>
          <p:spPr>
            <a:xfrm>
              <a:off x="3490456" y="4286129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703383A6-B3D0-96C1-38D3-8C24267A26E0}"/>
                </a:ext>
              </a:extLst>
            </p:cNvPr>
            <p:cNvSpPr/>
            <p:nvPr/>
          </p:nvSpPr>
          <p:spPr>
            <a:xfrm rot="10800000">
              <a:off x="3668023" y="4706836"/>
              <a:ext cx="128811" cy="93360"/>
            </a:xfrm>
            <a:custGeom>
              <a:avLst/>
              <a:gdLst>
                <a:gd name="connsiteX0" fmla="*/ 38430 w 128811"/>
                <a:gd name="connsiteY0" fmla="*/ 93360 h 93360"/>
                <a:gd name="connsiteX1" fmla="*/ 0 w 128811"/>
                <a:gd name="connsiteY1" fmla="*/ 73681 h 93360"/>
                <a:gd name="connsiteX2" fmla="*/ 86545 w 128811"/>
                <a:gd name="connsiteY2" fmla="*/ 326 h 93360"/>
                <a:gd name="connsiteX3" fmla="*/ 88381 w 128811"/>
                <a:gd name="connsiteY3" fmla="*/ 0 h 93360"/>
                <a:gd name="connsiteX4" fmla="*/ 119916 w 128811"/>
                <a:gd name="connsiteY4" fmla="*/ 26018 h 93360"/>
                <a:gd name="connsiteX5" fmla="*/ 128811 w 128811"/>
                <a:gd name="connsiteY5" fmla="*/ 36800 h 93360"/>
                <a:gd name="connsiteX6" fmla="*/ 126919 w 128811"/>
                <a:gd name="connsiteY6" fmla="*/ 36629 h 93360"/>
                <a:gd name="connsiteX7" fmla="*/ 38430 w 128811"/>
                <a:gd name="connsiteY7" fmla="*/ 93360 h 9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811" h="93360">
                  <a:moveTo>
                    <a:pt x="38430" y="93360"/>
                  </a:moveTo>
                  <a:lnTo>
                    <a:pt x="0" y="73681"/>
                  </a:lnTo>
                  <a:cubicBezTo>
                    <a:pt x="18163" y="38208"/>
                    <a:pt x="49577" y="12112"/>
                    <a:pt x="86545" y="326"/>
                  </a:cubicBezTo>
                  <a:lnTo>
                    <a:pt x="88381" y="0"/>
                  </a:lnTo>
                  <a:lnTo>
                    <a:pt x="119916" y="26018"/>
                  </a:lnTo>
                  <a:lnTo>
                    <a:pt x="128811" y="36800"/>
                  </a:lnTo>
                  <a:lnTo>
                    <a:pt x="126919" y="36629"/>
                  </a:lnTo>
                  <a:cubicBezTo>
                    <a:pt x="89361" y="38231"/>
                    <a:pt x="55563" y="59899"/>
                    <a:pt x="38430" y="9336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E37A3031-93B7-56F1-A971-38EDF18A5AE1}"/>
                </a:ext>
              </a:extLst>
            </p:cNvPr>
            <p:cNvSpPr>
              <a:spLocks/>
            </p:cNvSpPr>
            <p:nvPr/>
          </p:nvSpPr>
          <p:spPr>
            <a:xfrm rot="5400000" flipH="1">
              <a:off x="3640603" y="4896176"/>
              <a:ext cx="418394" cy="629000"/>
            </a:xfrm>
            <a:custGeom>
              <a:avLst/>
              <a:gdLst>
                <a:gd name="connsiteX0" fmla="*/ 455861 w 456437"/>
                <a:gd name="connsiteY0" fmla="*/ 66673 h 639203"/>
                <a:gd name="connsiteX1" fmla="*/ 446234 w 456437"/>
                <a:gd name="connsiteY1" fmla="*/ 38044 h 639203"/>
                <a:gd name="connsiteX2" fmla="*/ 342332 w 456437"/>
                <a:gd name="connsiteY2" fmla="*/ 10203 h 639203"/>
                <a:gd name="connsiteX3" fmla="*/ 32354 w 456437"/>
                <a:gd name="connsiteY3" fmla="*/ 189169 h 639203"/>
                <a:gd name="connsiteX4" fmla="*/ 34852 w 456437"/>
                <a:gd name="connsiteY4" fmla="*/ 193497 h 639203"/>
                <a:gd name="connsiteX5" fmla="*/ 22278 w 456437"/>
                <a:gd name="connsiteY5" fmla="*/ 201974 h 639203"/>
                <a:gd name="connsiteX6" fmla="*/ 0 w 456437"/>
                <a:gd name="connsiteY6" fmla="*/ 255758 h 639203"/>
                <a:gd name="connsiteX7" fmla="*/ 0 w 456437"/>
                <a:gd name="connsiteY7" fmla="*/ 639203 h 639203"/>
                <a:gd name="connsiteX8" fmla="*/ 152124 w 456437"/>
                <a:gd name="connsiteY8" fmla="*/ 639203 h 639203"/>
                <a:gd name="connsiteX9" fmla="*/ 152124 w 456437"/>
                <a:gd name="connsiteY9" fmla="*/ 295678 h 639203"/>
                <a:gd name="connsiteX10" fmla="*/ 418394 w 456437"/>
                <a:gd name="connsiteY10" fmla="*/ 141947 h 639203"/>
                <a:gd name="connsiteX11" fmla="*/ 455861 w 456437"/>
                <a:gd name="connsiteY11" fmla="*/ 66673 h 639203"/>
                <a:gd name="connsiteX0" fmla="*/ 446234 w 537674"/>
                <a:gd name="connsiteY0" fmla="*/ 38044 h 639203"/>
                <a:gd name="connsiteX1" fmla="*/ 342332 w 537674"/>
                <a:gd name="connsiteY1" fmla="*/ 10203 h 639203"/>
                <a:gd name="connsiteX2" fmla="*/ 32354 w 537674"/>
                <a:gd name="connsiteY2" fmla="*/ 189169 h 639203"/>
                <a:gd name="connsiteX3" fmla="*/ 34852 w 537674"/>
                <a:gd name="connsiteY3" fmla="*/ 193497 h 639203"/>
                <a:gd name="connsiteX4" fmla="*/ 22278 w 537674"/>
                <a:gd name="connsiteY4" fmla="*/ 201974 h 639203"/>
                <a:gd name="connsiteX5" fmla="*/ 0 w 537674"/>
                <a:gd name="connsiteY5" fmla="*/ 255758 h 639203"/>
                <a:gd name="connsiteX6" fmla="*/ 0 w 537674"/>
                <a:gd name="connsiteY6" fmla="*/ 639203 h 639203"/>
                <a:gd name="connsiteX7" fmla="*/ 152124 w 537674"/>
                <a:gd name="connsiteY7" fmla="*/ 639203 h 639203"/>
                <a:gd name="connsiteX8" fmla="*/ 152124 w 537674"/>
                <a:gd name="connsiteY8" fmla="*/ 295678 h 639203"/>
                <a:gd name="connsiteX9" fmla="*/ 418394 w 537674"/>
                <a:gd name="connsiteY9" fmla="*/ 141947 h 639203"/>
                <a:gd name="connsiteX10" fmla="*/ 455861 w 537674"/>
                <a:gd name="connsiteY10" fmla="*/ 66673 h 639203"/>
                <a:gd name="connsiteX11" fmla="*/ 537674 w 537674"/>
                <a:gd name="connsiteY11" fmla="*/ 129484 h 639203"/>
                <a:gd name="connsiteX0" fmla="*/ 342332 w 537674"/>
                <a:gd name="connsiteY0" fmla="*/ 0 h 629000"/>
                <a:gd name="connsiteX1" fmla="*/ 32354 w 537674"/>
                <a:gd name="connsiteY1" fmla="*/ 178966 h 629000"/>
                <a:gd name="connsiteX2" fmla="*/ 34852 w 537674"/>
                <a:gd name="connsiteY2" fmla="*/ 183294 h 629000"/>
                <a:gd name="connsiteX3" fmla="*/ 22278 w 537674"/>
                <a:gd name="connsiteY3" fmla="*/ 191771 h 629000"/>
                <a:gd name="connsiteX4" fmla="*/ 0 w 537674"/>
                <a:gd name="connsiteY4" fmla="*/ 245555 h 629000"/>
                <a:gd name="connsiteX5" fmla="*/ 0 w 537674"/>
                <a:gd name="connsiteY5" fmla="*/ 629000 h 629000"/>
                <a:gd name="connsiteX6" fmla="*/ 152124 w 537674"/>
                <a:gd name="connsiteY6" fmla="*/ 629000 h 629000"/>
                <a:gd name="connsiteX7" fmla="*/ 152124 w 537674"/>
                <a:gd name="connsiteY7" fmla="*/ 285475 h 629000"/>
                <a:gd name="connsiteX8" fmla="*/ 418394 w 537674"/>
                <a:gd name="connsiteY8" fmla="*/ 131744 h 629000"/>
                <a:gd name="connsiteX9" fmla="*/ 455861 w 537674"/>
                <a:gd name="connsiteY9" fmla="*/ 56470 h 629000"/>
                <a:gd name="connsiteX10" fmla="*/ 537674 w 537674"/>
                <a:gd name="connsiteY10" fmla="*/ 119281 h 629000"/>
                <a:gd name="connsiteX0" fmla="*/ 342332 w 456437"/>
                <a:gd name="connsiteY0" fmla="*/ 0 h 629000"/>
                <a:gd name="connsiteX1" fmla="*/ 32354 w 456437"/>
                <a:gd name="connsiteY1" fmla="*/ 178966 h 629000"/>
                <a:gd name="connsiteX2" fmla="*/ 34852 w 456437"/>
                <a:gd name="connsiteY2" fmla="*/ 183294 h 629000"/>
                <a:gd name="connsiteX3" fmla="*/ 22278 w 456437"/>
                <a:gd name="connsiteY3" fmla="*/ 191771 h 629000"/>
                <a:gd name="connsiteX4" fmla="*/ 0 w 456437"/>
                <a:gd name="connsiteY4" fmla="*/ 245555 h 629000"/>
                <a:gd name="connsiteX5" fmla="*/ 0 w 456437"/>
                <a:gd name="connsiteY5" fmla="*/ 629000 h 629000"/>
                <a:gd name="connsiteX6" fmla="*/ 152124 w 456437"/>
                <a:gd name="connsiteY6" fmla="*/ 629000 h 629000"/>
                <a:gd name="connsiteX7" fmla="*/ 152124 w 456437"/>
                <a:gd name="connsiteY7" fmla="*/ 285475 h 629000"/>
                <a:gd name="connsiteX8" fmla="*/ 418394 w 456437"/>
                <a:gd name="connsiteY8" fmla="*/ 131744 h 629000"/>
                <a:gd name="connsiteX9" fmla="*/ 455861 w 456437"/>
                <a:gd name="connsiteY9" fmla="*/ 56470 h 629000"/>
                <a:gd name="connsiteX0" fmla="*/ 342332 w 418394"/>
                <a:gd name="connsiteY0" fmla="*/ 0 h 629000"/>
                <a:gd name="connsiteX1" fmla="*/ 32354 w 418394"/>
                <a:gd name="connsiteY1" fmla="*/ 178966 h 629000"/>
                <a:gd name="connsiteX2" fmla="*/ 34852 w 418394"/>
                <a:gd name="connsiteY2" fmla="*/ 183294 h 629000"/>
                <a:gd name="connsiteX3" fmla="*/ 22278 w 418394"/>
                <a:gd name="connsiteY3" fmla="*/ 191771 h 629000"/>
                <a:gd name="connsiteX4" fmla="*/ 0 w 418394"/>
                <a:gd name="connsiteY4" fmla="*/ 245555 h 629000"/>
                <a:gd name="connsiteX5" fmla="*/ 0 w 418394"/>
                <a:gd name="connsiteY5" fmla="*/ 629000 h 629000"/>
                <a:gd name="connsiteX6" fmla="*/ 152124 w 418394"/>
                <a:gd name="connsiteY6" fmla="*/ 629000 h 629000"/>
                <a:gd name="connsiteX7" fmla="*/ 152124 w 418394"/>
                <a:gd name="connsiteY7" fmla="*/ 285475 h 629000"/>
                <a:gd name="connsiteX8" fmla="*/ 418394 w 418394"/>
                <a:gd name="connsiteY8" fmla="*/ 131744 h 6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8394" h="629000">
                  <a:moveTo>
                    <a:pt x="342332" y="0"/>
                  </a:moveTo>
                  <a:lnTo>
                    <a:pt x="32354" y="178966"/>
                  </a:lnTo>
                  <a:lnTo>
                    <a:pt x="34852" y="183294"/>
                  </a:lnTo>
                  <a:lnTo>
                    <a:pt x="22278" y="191771"/>
                  </a:lnTo>
                  <a:cubicBezTo>
                    <a:pt x="8514" y="205536"/>
                    <a:pt x="0" y="224551"/>
                    <a:pt x="0" y="245555"/>
                  </a:cubicBezTo>
                  <a:lnTo>
                    <a:pt x="0" y="629000"/>
                  </a:lnTo>
                  <a:lnTo>
                    <a:pt x="152124" y="629000"/>
                  </a:lnTo>
                  <a:lnTo>
                    <a:pt x="152124" y="285475"/>
                  </a:lnTo>
                  <a:lnTo>
                    <a:pt x="418394" y="131744"/>
                  </a:lnTo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750E5261-FFE9-CB42-0038-0F7D06ECF363}"/>
                </a:ext>
              </a:extLst>
            </p:cNvPr>
            <p:cNvSpPr/>
            <p:nvPr/>
          </p:nvSpPr>
          <p:spPr>
            <a:xfrm>
              <a:off x="1968588" y="4968122"/>
              <a:ext cx="920809" cy="583895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B980E5DF-FA79-1645-53D4-A25AC151C5F4}"/>
                </a:ext>
              </a:extLst>
            </p:cNvPr>
            <p:cNvSpPr/>
            <p:nvPr/>
          </p:nvSpPr>
          <p:spPr>
            <a:xfrm rot="2700000">
              <a:off x="3319854" y="5228251"/>
              <a:ext cx="226052" cy="227714"/>
            </a:xfrm>
            <a:custGeom>
              <a:avLst/>
              <a:gdLst>
                <a:gd name="connsiteX0" fmla="*/ 23229 w 258761"/>
                <a:gd name="connsiteY0" fmla="*/ 78675 h 282062"/>
                <a:gd name="connsiteX1" fmla="*/ 40463 w 258761"/>
                <a:gd name="connsiteY1" fmla="*/ 63474 h 282062"/>
                <a:gd name="connsiteX2" fmla="*/ 136959 w 258761"/>
                <a:gd name="connsiteY2" fmla="*/ 7762 h 282062"/>
                <a:gd name="connsiteX3" fmla="*/ 216010 w 258761"/>
                <a:gd name="connsiteY3" fmla="*/ 28944 h 282062"/>
                <a:gd name="connsiteX4" fmla="*/ 250998 w 258761"/>
                <a:gd name="connsiteY4" fmla="*/ 89545 h 282062"/>
                <a:gd name="connsiteX5" fmla="*/ 229817 w 258761"/>
                <a:gd name="connsiteY5" fmla="*/ 168596 h 282062"/>
                <a:gd name="connsiteX6" fmla="*/ 219068 w 258761"/>
                <a:gd name="connsiteY6" fmla="*/ 174802 h 282062"/>
                <a:gd name="connsiteX7" fmla="*/ 219068 w 258761"/>
                <a:gd name="connsiteY7" fmla="*/ 213800 h 282062"/>
                <a:gd name="connsiteX8" fmla="*/ 150806 w 258761"/>
                <a:gd name="connsiteY8" fmla="*/ 282062 h 282062"/>
                <a:gd name="connsiteX9" fmla="*/ 68262 w 258761"/>
                <a:gd name="connsiteY9" fmla="*/ 282062 h 282062"/>
                <a:gd name="connsiteX10" fmla="*/ 0 w 258761"/>
                <a:gd name="connsiteY10" fmla="*/ 213800 h 282062"/>
                <a:gd name="connsiteX11" fmla="*/ 0 w 258761"/>
                <a:gd name="connsiteY11" fmla="*/ 131256 h 282062"/>
                <a:gd name="connsiteX12" fmla="*/ 19993 w 258761"/>
                <a:gd name="connsiteY12" fmla="*/ 82987 h 282062"/>
                <a:gd name="connsiteX13" fmla="*/ 21680 w 258761"/>
                <a:gd name="connsiteY13" fmla="*/ 81851 h 28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8761" h="282062">
                  <a:moveTo>
                    <a:pt x="23229" y="78675"/>
                  </a:moveTo>
                  <a:cubicBezTo>
                    <a:pt x="27761" y="72677"/>
                    <a:pt x="33543" y="67469"/>
                    <a:pt x="40463" y="63474"/>
                  </a:cubicBezTo>
                  <a:lnTo>
                    <a:pt x="136959" y="7762"/>
                  </a:lnTo>
                  <a:cubicBezTo>
                    <a:pt x="164638" y="-8218"/>
                    <a:pt x="200030" y="1266"/>
                    <a:pt x="216010" y="28944"/>
                  </a:cubicBezTo>
                  <a:lnTo>
                    <a:pt x="250998" y="89545"/>
                  </a:lnTo>
                  <a:cubicBezTo>
                    <a:pt x="266979" y="117224"/>
                    <a:pt x="257495" y="152616"/>
                    <a:pt x="229817" y="168596"/>
                  </a:cubicBezTo>
                  <a:lnTo>
                    <a:pt x="219068" y="174802"/>
                  </a:lnTo>
                  <a:lnTo>
                    <a:pt x="219068" y="213800"/>
                  </a:lnTo>
                  <a:cubicBezTo>
                    <a:pt x="219068" y="251500"/>
                    <a:pt x="188506" y="282062"/>
                    <a:pt x="150806" y="282062"/>
                  </a:cubicBezTo>
                  <a:lnTo>
                    <a:pt x="68262" y="282062"/>
                  </a:lnTo>
                  <a:cubicBezTo>
                    <a:pt x="30562" y="282062"/>
                    <a:pt x="0" y="251500"/>
                    <a:pt x="0" y="213800"/>
                  </a:cubicBezTo>
                  <a:lnTo>
                    <a:pt x="0" y="131256"/>
                  </a:lnTo>
                  <a:cubicBezTo>
                    <a:pt x="0" y="112406"/>
                    <a:pt x="7640" y="95340"/>
                    <a:pt x="19993" y="82987"/>
                  </a:cubicBezTo>
                  <a:lnTo>
                    <a:pt x="21680" y="8185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ED2593EA-D22C-1E4A-9F4F-23ABA48CD9AD}"/>
                </a:ext>
              </a:extLst>
            </p:cNvPr>
            <p:cNvSpPr/>
            <p:nvPr/>
          </p:nvSpPr>
          <p:spPr>
            <a:xfrm>
              <a:off x="3231175" y="5289550"/>
              <a:ext cx="209550" cy="931113"/>
            </a:xfrm>
            <a:custGeom>
              <a:avLst/>
              <a:gdLst>
                <a:gd name="connsiteX0" fmla="*/ 157891 w 207961"/>
                <a:gd name="connsiteY0" fmla="*/ 1676 h 972685"/>
                <a:gd name="connsiteX1" fmla="*/ 188070 w 207961"/>
                <a:gd name="connsiteY1" fmla="*/ 6567 h 972685"/>
                <a:gd name="connsiteX2" fmla="*/ 202627 w 207961"/>
                <a:gd name="connsiteY2" fmla="*/ 73439 h 972685"/>
                <a:gd name="connsiteX3" fmla="*/ 70430 w 207961"/>
                <a:gd name="connsiteY3" fmla="*/ 346622 h 972685"/>
                <a:gd name="connsiteX4" fmla="*/ 70430 w 207961"/>
                <a:gd name="connsiteY4" fmla="*/ 972685 h 972685"/>
                <a:gd name="connsiteX5" fmla="*/ 0 w 207961"/>
                <a:gd name="connsiteY5" fmla="*/ 972685 h 972685"/>
                <a:gd name="connsiteX6" fmla="*/ 0 w 207961"/>
                <a:gd name="connsiteY6" fmla="*/ 314354 h 972685"/>
                <a:gd name="connsiteX7" fmla="*/ 10315 w 207961"/>
                <a:gd name="connsiteY7" fmla="*/ 283704 h 972685"/>
                <a:gd name="connsiteX8" fmla="*/ 133742 w 207961"/>
                <a:gd name="connsiteY8" fmla="*/ 24485 h 972685"/>
                <a:gd name="connsiteX9" fmla="*/ 157891 w 207961"/>
                <a:gd name="connsiteY9" fmla="*/ 1676 h 972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7961" h="972685">
                  <a:moveTo>
                    <a:pt x="157891" y="1676"/>
                  </a:moveTo>
                  <a:cubicBezTo>
                    <a:pt x="167722" y="-1567"/>
                    <a:pt x="178559" y="-193"/>
                    <a:pt x="188070" y="6567"/>
                  </a:cubicBezTo>
                  <a:cubicBezTo>
                    <a:pt x="207092" y="20085"/>
                    <a:pt x="213609" y="50025"/>
                    <a:pt x="202627" y="73439"/>
                  </a:cubicBezTo>
                  <a:lnTo>
                    <a:pt x="70430" y="346622"/>
                  </a:lnTo>
                  <a:lnTo>
                    <a:pt x="70430" y="972685"/>
                  </a:lnTo>
                  <a:lnTo>
                    <a:pt x="0" y="972685"/>
                  </a:lnTo>
                  <a:lnTo>
                    <a:pt x="0" y="314354"/>
                  </a:lnTo>
                  <a:cubicBezTo>
                    <a:pt x="0" y="302384"/>
                    <a:pt x="3942" y="291548"/>
                    <a:pt x="10315" y="283704"/>
                  </a:cubicBezTo>
                  <a:lnTo>
                    <a:pt x="133742" y="24485"/>
                  </a:lnTo>
                  <a:cubicBezTo>
                    <a:pt x="139234" y="12778"/>
                    <a:pt x="148060" y="4919"/>
                    <a:pt x="157891" y="16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19E9B480-410E-B8F9-ABE7-CFEF06941870}"/>
                </a:ext>
              </a:extLst>
            </p:cNvPr>
            <p:cNvGrpSpPr/>
            <p:nvPr/>
          </p:nvGrpSpPr>
          <p:grpSpPr>
            <a:xfrm>
              <a:off x="1704791" y="6131494"/>
              <a:ext cx="1616250" cy="260399"/>
              <a:chOff x="822150" y="4419600"/>
              <a:chExt cx="1616250" cy="260399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93B1806F-9763-2D5C-14EB-C122F03D56D6}"/>
                  </a:ext>
                </a:extLst>
              </p:cNvPr>
              <p:cNvSpPr/>
              <p:nvPr/>
            </p:nvSpPr>
            <p:spPr>
              <a:xfrm>
                <a:off x="906737" y="4514092"/>
                <a:ext cx="165907" cy="1659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F00CC4C7-0844-BCEE-D2F7-64A2FD881CD2}"/>
                  </a:ext>
                </a:extLst>
              </p:cNvPr>
              <p:cNvSpPr/>
              <p:nvPr/>
            </p:nvSpPr>
            <p:spPr>
              <a:xfrm>
                <a:off x="927900" y="4531272"/>
                <a:ext cx="131548" cy="131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17FAF8FD-BFD4-DD2D-53CD-9DFE1134920F}"/>
                  </a:ext>
                </a:extLst>
              </p:cNvPr>
              <p:cNvSpPr/>
              <p:nvPr/>
            </p:nvSpPr>
            <p:spPr>
              <a:xfrm>
                <a:off x="2178324" y="4514092"/>
                <a:ext cx="165907" cy="1659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4492AC94-1596-FBE9-CE74-312A93B0A09B}"/>
                  </a:ext>
                </a:extLst>
              </p:cNvPr>
              <p:cNvSpPr/>
              <p:nvPr/>
            </p:nvSpPr>
            <p:spPr>
              <a:xfrm>
                <a:off x="2199487" y="4531272"/>
                <a:ext cx="131548" cy="131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四角形: 上の 2 つの角を丸める 380">
                <a:extLst>
                  <a:ext uri="{FF2B5EF4-FFF2-40B4-BE49-F238E27FC236}">
                    <a16:creationId xmlns:a16="http://schemas.microsoft.com/office/drawing/2014/main" id="{B397053C-6E5D-31A6-6B6B-066D41A31411}"/>
                  </a:ext>
                </a:extLst>
              </p:cNvPr>
              <p:cNvSpPr/>
              <p:nvPr/>
            </p:nvSpPr>
            <p:spPr>
              <a:xfrm>
                <a:off x="903112" y="4419600"/>
                <a:ext cx="1454326" cy="632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四角形: 上の 2 つの角を丸める 381">
                <a:extLst>
                  <a:ext uri="{FF2B5EF4-FFF2-40B4-BE49-F238E27FC236}">
                    <a16:creationId xmlns:a16="http://schemas.microsoft.com/office/drawing/2014/main" id="{DA9E1C2E-4CA3-0D5A-7FC9-4F374ED982C3}"/>
                  </a:ext>
                </a:extLst>
              </p:cNvPr>
              <p:cNvSpPr/>
              <p:nvPr/>
            </p:nvSpPr>
            <p:spPr>
              <a:xfrm>
                <a:off x="822150" y="4457700"/>
                <a:ext cx="1616250" cy="632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423A1C01-6313-70F5-9504-29641061CFD1}"/>
              </a:ext>
            </a:extLst>
          </p:cNvPr>
          <p:cNvGrpSpPr/>
          <p:nvPr/>
        </p:nvGrpSpPr>
        <p:grpSpPr>
          <a:xfrm>
            <a:off x="6788079" y="4470401"/>
            <a:ext cx="2719961" cy="1680967"/>
            <a:chOff x="1613999" y="1781200"/>
            <a:chExt cx="3425632" cy="2117080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A958F69E-AC4C-EB2B-B213-AFECEE1F6CC7}"/>
                </a:ext>
              </a:extLst>
            </p:cNvPr>
            <p:cNvGrpSpPr/>
            <p:nvPr/>
          </p:nvGrpSpPr>
          <p:grpSpPr>
            <a:xfrm>
              <a:off x="1925340" y="2371053"/>
              <a:ext cx="551679" cy="667553"/>
              <a:chOff x="621277" y="2351034"/>
              <a:chExt cx="1625091" cy="1966422"/>
            </a:xfrm>
          </p:grpSpPr>
          <p:sp>
            <p:nvSpPr>
              <p:cNvPr id="1067" name="四角形: 上の 2 つの角を丸める 1066">
                <a:extLst>
                  <a:ext uri="{FF2B5EF4-FFF2-40B4-BE49-F238E27FC236}">
                    <a16:creationId xmlns:a16="http://schemas.microsoft.com/office/drawing/2014/main" id="{B5F6FBEC-1A48-720E-1567-3E1F1B7FA670}"/>
                  </a:ext>
                </a:extLst>
              </p:cNvPr>
              <p:cNvSpPr/>
              <p:nvPr/>
            </p:nvSpPr>
            <p:spPr>
              <a:xfrm>
                <a:off x="1288480" y="3543396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8" name="四角形: 上の 2 つの角を丸める 1067">
                <a:extLst>
                  <a:ext uri="{FF2B5EF4-FFF2-40B4-BE49-F238E27FC236}">
                    <a16:creationId xmlns:a16="http://schemas.microsoft.com/office/drawing/2014/main" id="{DE842973-A1B7-3E45-E152-EFAB65BAB84D}"/>
                  </a:ext>
                </a:extLst>
              </p:cNvPr>
              <p:cNvSpPr/>
              <p:nvPr/>
            </p:nvSpPr>
            <p:spPr>
              <a:xfrm>
                <a:off x="1288480" y="4197778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9" name="二等辺三角形 301">
                <a:extLst>
                  <a:ext uri="{FF2B5EF4-FFF2-40B4-BE49-F238E27FC236}">
                    <a16:creationId xmlns:a16="http://schemas.microsoft.com/office/drawing/2014/main" id="{692AB4AB-5EDB-715D-EC6A-728DCEA1A751}"/>
                  </a:ext>
                </a:extLst>
              </p:cNvPr>
              <p:cNvSpPr/>
              <p:nvPr/>
            </p:nvSpPr>
            <p:spPr>
              <a:xfrm rot="10800000" flipH="1">
                <a:off x="1303125" y="3543396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6D21698A-CCEC-15F4-20F8-A195EE49EABF}"/>
                  </a:ext>
                </a:extLst>
              </p:cNvPr>
              <p:cNvGrpSpPr/>
              <p:nvPr/>
            </p:nvGrpSpPr>
            <p:grpSpPr>
              <a:xfrm>
                <a:off x="730389" y="2351034"/>
                <a:ext cx="1515979" cy="1295072"/>
                <a:chOff x="-189264" y="595859"/>
                <a:chExt cx="1515979" cy="1295072"/>
              </a:xfrm>
            </p:grpSpPr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50BF6F9D-939E-7196-AE0E-5559AA1F5080}"/>
                    </a:ext>
                  </a:extLst>
                </p:cNvPr>
                <p:cNvSpPr/>
                <p:nvPr/>
              </p:nvSpPr>
              <p:spPr>
                <a:xfrm>
                  <a:off x="974437" y="1069283"/>
                  <a:ext cx="352278" cy="821648"/>
                </a:xfrm>
                <a:custGeom>
                  <a:avLst/>
                  <a:gdLst>
                    <a:gd name="connsiteX0" fmla="*/ 300872 w 601744"/>
                    <a:gd name="connsiteY0" fmla="*/ 0 h 821648"/>
                    <a:gd name="connsiteX1" fmla="*/ 344297 w 601744"/>
                    <a:gd name="connsiteY1" fmla="*/ 13780 h 821648"/>
                    <a:gd name="connsiteX2" fmla="*/ 601744 w 601744"/>
                    <a:gd name="connsiteY2" fmla="*/ 410824 h 821648"/>
                    <a:gd name="connsiteX3" fmla="*/ 344297 w 601744"/>
                    <a:gd name="connsiteY3" fmla="*/ 807868 h 821648"/>
                    <a:gd name="connsiteX4" fmla="*/ 300872 w 601744"/>
                    <a:gd name="connsiteY4" fmla="*/ 821648 h 821648"/>
                    <a:gd name="connsiteX5" fmla="*/ 257447 w 601744"/>
                    <a:gd name="connsiteY5" fmla="*/ 807868 h 821648"/>
                    <a:gd name="connsiteX6" fmla="*/ 0 w 601744"/>
                    <a:gd name="connsiteY6" fmla="*/ 410824 h 821648"/>
                    <a:gd name="connsiteX7" fmla="*/ 257447 w 601744"/>
                    <a:gd name="connsiteY7" fmla="*/ 13780 h 821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1744" h="821648">
                      <a:moveTo>
                        <a:pt x="300872" y="0"/>
                      </a:moveTo>
                      <a:lnTo>
                        <a:pt x="344297" y="13780"/>
                      </a:lnTo>
                      <a:cubicBezTo>
                        <a:pt x="495588" y="79195"/>
                        <a:pt x="601744" y="232337"/>
                        <a:pt x="601744" y="410824"/>
                      </a:cubicBezTo>
                      <a:cubicBezTo>
                        <a:pt x="601744" y="589311"/>
                        <a:pt x="495588" y="742453"/>
                        <a:pt x="344297" y="807868"/>
                      </a:cubicBezTo>
                      <a:lnTo>
                        <a:pt x="300872" y="821648"/>
                      </a:lnTo>
                      <a:lnTo>
                        <a:pt x="257447" y="807868"/>
                      </a:lnTo>
                      <a:cubicBezTo>
                        <a:pt x="106156" y="742453"/>
                        <a:pt x="0" y="589311"/>
                        <a:pt x="0" y="410824"/>
                      </a:cubicBezTo>
                      <a:cubicBezTo>
                        <a:pt x="0" y="232337"/>
                        <a:pt x="106156" y="79195"/>
                        <a:pt x="257447" y="1378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26E93191-BEAE-7CEA-B512-DD717C869B92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3B90DC39-83E4-9E88-AE30-036D0985F35D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2E8546E1-ECA7-8009-DFC0-F071E5D601C5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FAF85169-7C31-16BD-3EB6-8E122B983E57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AE9C81EA-71D9-1309-D4B3-E74F2A36EFC9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917D57A6-7C17-91C7-1565-8058A041AC4D}"/>
                  </a:ext>
                </a:extLst>
              </p:cNvPr>
              <p:cNvSpPr/>
              <p:nvPr/>
            </p:nvSpPr>
            <p:spPr>
              <a:xfrm>
                <a:off x="933484" y="2945678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D451024D-7B80-12A1-C63F-09F28ED84653}"/>
                  </a:ext>
                </a:extLst>
              </p:cNvPr>
              <p:cNvSpPr/>
              <p:nvPr/>
            </p:nvSpPr>
            <p:spPr>
              <a:xfrm rot="10800000">
                <a:off x="1111051" y="3366385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1BE38DC2-0EEF-3723-367E-960E6C14063D}"/>
                  </a:ext>
                </a:extLst>
              </p:cNvPr>
              <p:cNvSpPr/>
              <p:nvPr/>
            </p:nvSpPr>
            <p:spPr>
              <a:xfrm rot="16200000">
                <a:off x="681380" y="3818603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8D2B5658-5642-D3D3-69B5-DDFBE93AA94A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1042356" y="3600175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1" name="フリーフォーム: 図形 1080">
              <a:extLst>
                <a:ext uri="{FF2B5EF4-FFF2-40B4-BE49-F238E27FC236}">
                  <a16:creationId xmlns:a16="http://schemas.microsoft.com/office/drawing/2014/main" id="{9590A04F-E20A-52B0-2814-B6BE90276C7D}"/>
                </a:ext>
              </a:extLst>
            </p:cNvPr>
            <p:cNvSpPr/>
            <p:nvPr/>
          </p:nvSpPr>
          <p:spPr>
            <a:xfrm>
              <a:off x="1751451" y="2306168"/>
              <a:ext cx="951124" cy="702214"/>
            </a:xfrm>
            <a:custGeom>
              <a:avLst/>
              <a:gdLst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752883 w 851150"/>
                <a:gd name="connsiteY2" fmla="*/ 1 h 642438"/>
                <a:gd name="connsiteX3" fmla="*/ 802126 w 851150"/>
                <a:gd name="connsiteY3" fmla="*/ 1 h 642438"/>
                <a:gd name="connsiteX4" fmla="*/ 851150 w 851150"/>
                <a:gd name="connsiteY4" fmla="*/ 49025 h 642438"/>
                <a:gd name="connsiteX5" fmla="*/ 851150 w 851150"/>
                <a:gd name="connsiteY5" fmla="*/ 360229 h 642438"/>
                <a:gd name="connsiteX6" fmla="*/ 848122 w 851150"/>
                <a:gd name="connsiteY6" fmla="*/ 367539 h 642438"/>
                <a:gd name="connsiteX7" fmla="*/ 848661 w 851150"/>
                <a:gd name="connsiteY7" fmla="*/ 376132 h 642438"/>
                <a:gd name="connsiteX8" fmla="*/ 803621 w 851150"/>
                <a:gd name="connsiteY8" fmla="*/ 427108 h 642438"/>
                <a:gd name="connsiteX9" fmla="*/ 0 w 851150"/>
                <a:gd name="connsiteY9" fmla="*/ 642438 h 642438"/>
                <a:gd name="connsiteX10" fmla="*/ 0 w 851150"/>
                <a:gd name="connsiteY10" fmla="*/ 332970 h 642438"/>
                <a:gd name="connsiteX11" fmla="*/ 156361 w 851150"/>
                <a:gd name="connsiteY11" fmla="*/ 62146 h 642438"/>
                <a:gd name="connsiteX12" fmla="*/ 175694 w 851150"/>
                <a:gd name="connsiteY12" fmla="*/ 40227 h 642438"/>
                <a:gd name="connsiteX13" fmla="*/ 177650 w 851150"/>
                <a:gd name="connsiteY13" fmla="*/ 37327 h 642438"/>
                <a:gd name="connsiteX14" fmla="*/ 179137 w 851150"/>
                <a:gd name="connsiteY14" fmla="*/ 36324 h 642438"/>
                <a:gd name="connsiteX15" fmla="*/ 182713 w 851150"/>
                <a:gd name="connsiteY15" fmla="*/ 32270 h 642438"/>
                <a:gd name="connsiteX16" fmla="*/ 191536 w 851150"/>
                <a:gd name="connsiteY16" fmla="*/ 27964 h 642438"/>
                <a:gd name="connsiteX17" fmla="*/ 218158 w 851150"/>
                <a:gd name="connsiteY17" fmla="*/ 10015 h 642438"/>
                <a:gd name="connsiteX18" fmla="*/ 267764 w 851150"/>
                <a:gd name="connsiteY18" fmla="*/ 0 h 642438"/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802126 w 851150"/>
                <a:gd name="connsiteY2" fmla="*/ 1 h 642438"/>
                <a:gd name="connsiteX3" fmla="*/ 851150 w 851150"/>
                <a:gd name="connsiteY3" fmla="*/ 49025 h 642438"/>
                <a:gd name="connsiteX4" fmla="*/ 851150 w 851150"/>
                <a:gd name="connsiteY4" fmla="*/ 360229 h 642438"/>
                <a:gd name="connsiteX5" fmla="*/ 848122 w 851150"/>
                <a:gd name="connsiteY5" fmla="*/ 367539 h 642438"/>
                <a:gd name="connsiteX6" fmla="*/ 848661 w 851150"/>
                <a:gd name="connsiteY6" fmla="*/ 376132 h 642438"/>
                <a:gd name="connsiteX7" fmla="*/ 803621 w 851150"/>
                <a:gd name="connsiteY7" fmla="*/ 427108 h 642438"/>
                <a:gd name="connsiteX8" fmla="*/ 0 w 851150"/>
                <a:gd name="connsiteY8" fmla="*/ 642438 h 642438"/>
                <a:gd name="connsiteX9" fmla="*/ 0 w 851150"/>
                <a:gd name="connsiteY9" fmla="*/ 332970 h 642438"/>
                <a:gd name="connsiteX10" fmla="*/ 156361 w 851150"/>
                <a:gd name="connsiteY10" fmla="*/ 62146 h 642438"/>
                <a:gd name="connsiteX11" fmla="*/ 175694 w 851150"/>
                <a:gd name="connsiteY11" fmla="*/ 40227 h 642438"/>
                <a:gd name="connsiteX12" fmla="*/ 177650 w 851150"/>
                <a:gd name="connsiteY12" fmla="*/ 37327 h 642438"/>
                <a:gd name="connsiteX13" fmla="*/ 179137 w 851150"/>
                <a:gd name="connsiteY13" fmla="*/ 36324 h 642438"/>
                <a:gd name="connsiteX14" fmla="*/ 182713 w 851150"/>
                <a:gd name="connsiteY14" fmla="*/ 32270 h 642438"/>
                <a:gd name="connsiteX15" fmla="*/ 191536 w 851150"/>
                <a:gd name="connsiteY15" fmla="*/ 27964 h 642438"/>
                <a:gd name="connsiteX16" fmla="*/ 218158 w 851150"/>
                <a:gd name="connsiteY16" fmla="*/ 10015 h 642438"/>
                <a:gd name="connsiteX17" fmla="*/ 267764 w 851150"/>
                <a:gd name="connsiteY17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122 w 851150"/>
                <a:gd name="connsiteY4" fmla="*/ 367539 h 642438"/>
                <a:gd name="connsiteX5" fmla="*/ 848661 w 851150"/>
                <a:gd name="connsiteY5" fmla="*/ 376132 h 642438"/>
                <a:gd name="connsiteX6" fmla="*/ 803621 w 851150"/>
                <a:gd name="connsiteY6" fmla="*/ 427108 h 642438"/>
                <a:gd name="connsiteX7" fmla="*/ 0 w 851150"/>
                <a:gd name="connsiteY7" fmla="*/ 642438 h 642438"/>
                <a:gd name="connsiteX8" fmla="*/ 0 w 851150"/>
                <a:gd name="connsiteY8" fmla="*/ 332970 h 642438"/>
                <a:gd name="connsiteX9" fmla="*/ 156361 w 851150"/>
                <a:gd name="connsiteY9" fmla="*/ 62146 h 642438"/>
                <a:gd name="connsiteX10" fmla="*/ 175694 w 851150"/>
                <a:gd name="connsiteY10" fmla="*/ 40227 h 642438"/>
                <a:gd name="connsiteX11" fmla="*/ 177650 w 851150"/>
                <a:gd name="connsiteY11" fmla="*/ 37327 h 642438"/>
                <a:gd name="connsiteX12" fmla="*/ 179137 w 851150"/>
                <a:gd name="connsiteY12" fmla="*/ 36324 h 642438"/>
                <a:gd name="connsiteX13" fmla="*/ 182713 w 851150"/>
                <a:gd name="connsiteY13" fmla="*/ 32270 h 642438"/>
                <a:gd name="connsiteX14" fmla="*/ 191536 w 851150"/>
                <a:gd name="connsiteY14" fmla="*/ 27964 h 642438"/>
                <a:gd name="connsiteX15" fmla="*/ 218158 w 851150"/>
                <a:gd name="connsiteY15" fmla="*/ 10015 h 642438"/>
                <a:gd name="connsiteX16" fmla="*/ 267764 w 851150"/>
                <a:gd name="connsiteY16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661 w 851150"/>
                <a:gd name="connsiteY4" fmla="*/ 376132 h 642438"/>
                <a:gd name="connsiteX5" fmla="*/ 803621 w 851150"/>
                <a:gd name="connsiteY5" fmla="*/ 427108 h 642438"/>
                <a:gd name="connsiteX6" fmla="*/ 0 w 851150"/>
                <a:gd name="connsiteY6" fmla="*/ 642438 h 642438"/>
                <a:gd name="connsiteX7" fmla="*/ 0 w 851150"/>
                <a:gd name="connsiteY7" fmla="*/ 332970 h 642438"/>
                <a:gd name="connsiteX8" fmla="*/ 156361 w 851150"/>
                <a:gd name="connsiteY8" fmla="*/ 62146 h 642438"/>
                <a:gd name="connsiteX9" fmla="*/ 175694 w 851150"/>
                <a:gd name="connsiteY9" fmla="*/ 40227 h 642438"/>
                <a:gd name="connsiteX10" fmla="*/ 177650 w 851150"/>
                <a:gd name="connsiteY10" fmla="*/ 37327 h 642438"/>
                <a:gd name="connsiteX11" fmla="*/ 179137 w 851150"/>
                <a:gd name="connsiteY11" fmla="*/ 36324 h 642438"/>
                <a:gd name="connsiteX12" fmla="*/ 182713 w 851150"/>
                <a:gd name="connsiteY12" fmla="*/ 32270 h 642438"/>
                <a:gd name="connsiteX13" fmla="*/ 191536 w 851150"/>
                <a:gd name="connsiteY13" fmla="*/ 27964 h 642438"/>
                <a:gd name="connsiteX14" fmla="*/ 218158 w 851150"/>
                <a:gd name="connsiteY14" fmla="*/ 10015 h 642438"/>
                <a:gd name="connsiteX15" fmla="*/ 267764 w 851150"/>
                <a:gd name="connsiteY15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191536 w 851150"/>
                <a:gd name="connsiteY12" fmla="*/ 27964 h 642438"/>
                <a:gd name="connsiteX13" fmla="*/ 218158 w 851150"/>
                <a:gd name="connsiteY13" fmla="*/ 10015 h 642438"/>
                <a:gd name="connsiteX14" fmla="*/ 267764 w 851150"/>
                <a:gd name="connsiteY14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218158 w 851150"/>
                <a:gd name="connsiteY12" fmla="*/ 10015 h 642438"/>
                <a:gd name="connsiteX13" fmla="*/ 267764 w 851150"/>
                <a:gd name="connsiteY13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218158 w 851150"/>
                <a:gd name="connsiteY11" fmla="*/ 10015 h 642438"/>
                <a:gd name="connsiteX12" fmla="*/ 267764 w 851150"/>
                <a:gd name="connsiteY12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218158 w 851150"/>
                <a:gd name="connsiteY10" fmla="*/ 10015 h 642438"/>
                <a:gd name="connsiteX11" fmla="*/ 267764 w 851150"/>
                <a:gd name="connsiteY11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218158 w 851150"/>
                <a:gd name="connsiteY9" fmla="*/ 10015 h 642438"/>
                <a:gd name="connsiteX10" fmla="*/ 267764 w 851150"/>
                <a:gd name="connsiteY10" fmla="*/ 0 h 642438"/>
                <a:gd name="connsiteX0" fmla="*/ 276230 w 859616"/>
                <a:gd name="connsiteY0" fmla="*/ 0 h 642438"/>
                <a:gd name="connsiteX1" fmla="*/ 810592 w 859616"/>
                <a:gd name="connsiteY1" fmla="*/ 1 h 642438"/>
                <a:gd name="connsiteX2" fmla="*/ 859616 w 859616"/>
                <a:gd name="connsiteY2" fmla="*/ 49025 h 642438"/>
                <a:gd name="connsiteX3" fmla="*/ 857127 w 859616"/>
                <a:gd name="connsiteY3" fmla="*/ 376132 h 642438"/>
                <a:gd name="connsiteX4" fmla="*/ 812087 w 859616"/>
                <a:gd name="connsiteY4" fmla="*/ 427108 h 642438"/>
                <a:gd name="connsiteX5" fmla="*/ 8466 w 859616"/>
                <a:gd name="connsiteY5" fmla="*/ 642438 h 642438"/>
                <a:gd name="connsiteX6" fmla="*/ 8466 w 859616"/>
                <a:gd name="connsiteY6" fmla="*/ 332970 h 642438"/>
                <a:gd name="connsiteX7" fmla="*/ 164827 w 859616"/>
                <a:gd name="connsiteY7" fmla="*/ 62146 h 642438"/>
                <a:gd name="connsiteX8" fmla="*/ 184160 w 859616"/>
                <a:gd name="connsiteY8" fmla="*/ 40227 h 642438"/>
                <a:gd name="connsiteX9" fmla="*/ 226624 w 859616"/>
                <a:gd name="connsiteY9" fmla="*/ 10015 h 642438"/>
                <a:gd name="connsiteX10" fmla="*/ 276230 w 859616"/>
                <a:gd name="connsiteY10" fmla="*/ 0 h 642438"/>
                <a:gd name="connsiteX0" fmla="*/ 281173 w 864559"/>
                <a:gd name="connsiteY0" fmla="*/ 0 h 642438"/>
                <a:gd name="connsiteX1" fmla="*/ 815535 w 864559"/>
                <a:gd name="connsiteY1" fmla="*/ 1 h 642438"/>
                <a:gd name="connsiteX2" fmla="*/ 864559 w 864559"/>
                <a:gd name="connsiteY2" fmla="*/ 49025 h 642438"/>
                <a:gd name="connsiteX3" fmla="*/ 862070 w 864559"/>
                <a:gd name="connsiteY3" fmla="*/ 376132 h 642438"/>
                <a:gd name="connsiteX4" fmla="*/ 817030 w 864559"/>
                <a:gd name="connsiteY4" fmla="*/ 427108 h 642438"/>
                <a:gd name="connsiteX5" fmla="*/ 13409 w 864559"/>
                <a:gd name="connsiteY5" fmla="*/ 642438 h 642438"/>
                <a:gd name="connsiteX6" fmla="*/ 13409 w 864559"/>
                <a:gd name="connsiteY6" fmla="*/ 332970 h 642438"/>
                <a:gd name="connsiteX7" fmla="*/ 169770 w 864559"/>
                <a:gd name="connsiteY7" fmla="*/ 62146 h 642438"/>
                <a:gd name="connsiteX8" fmla="*/ 189103 w 864559"/>
                <a:gd name="connsiteY8" fmla="*/ 40227 h 642438"/>
                <a:gd name="connsiteX9" fmla="*/ 231567 w 864559"/>
                <a:gd name="connsiteY9" fmla="*/ 10015 h 642438"/>
                <a:gd name="connsiteX10" fmla="*/ 281173 w 864559"/>
                <a:gd name="connsiteY10" fmla="*/ 0 h 642438"/>
                <a:gd name="connsiteX0" fmla="*/ 286774 w 870160"/>
                <a:gd name="connsiteY0" fmla="*/ 0 h 642438"/>
                <a:gd name="connsiteX1" fmla="*/ 821136 w 870160"/>
                <a:gd name="connsiteY1" fmla="*/ 1 h 642438"/>
                <a:gd name="connsiteX2" fmla="*/ 870160 w 870160"/>
                <a:gd name="connsiteY2" fmla="*/ 49025 h 642438"/>
                <a:gd name="connsiteX3" fmla="*/ 867671 w 870160"/>
                <a:gd name="connsiteY3" fmla="*/ 376132 h 642438"/>
                <a:gd name="connsiteX4" fmla="*/ 822631 w 870160"/>
                <a:gd name="connsiteY4" fmla="*/ 427108 h 642438"/>
                <a:gd name="connsiteX5" fmla="*/ 19010 w 870160"/>
                <a:gd name="connsiteY5" fmla="*/ 642438 h 642438"/>
                <a:gd name="connsiteX6" fmla="*/ 19010 w 870160"/>
                <a:gd name="connsiteY6" fmla="*/ 332970 h 642438"/>
                <a:gd name="connsiteX7" fmla="*/ 175371 w 870160"/>
                <a:gd name="connsiteY7" fmla="*/ 62146 h 642438"/>
                <a:gd name="connsiteX8" fmla="*/ 194704 w 870160"/>
                <a:gd name="connsiteY8" fmla="*/ 40227 h 642438"/>
                <a:gd name="connsiteX9" fmla="*/ 237168 w 870160"/>
                <a:gd name="connsiteY9" fmla="*/ 10015 h 642438"/>
                <a:gd name="connsiteX10" fmla="*/ 286774 w 870160"/>
                <a:gd name="connsiteY10" fmla="*/ 0 h 64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160" h="642438">
                  <a:moveTo>
                    <a:pt x="286774" y="0"/>
                  </a:moveTo>
                  <a:lnTo>
                    <a:pt x="821136" y="1"/>
                  </a:lnTo>
                  <a:cubicBezTo>
                    <a:pt x="848211" y="1"/>
                    <a:pt x="870160" y="21950"/>
                    <a:pt x="870160" y="49025"/>
                  </a:cubicBezTo>
                  <a:cubicBezTo>
                    <a:pt x="869330" y="158061"/>
                    <a:pt x="868501" y="267096"/>
                    <a:pt x="867671" y="376132"/>
                  </a:cubicBezTo>
                  <a:cubicBezTo>
                    <a:pt x="864364" y="399883"/>
                    <a:pt x="847251" y="420511"/>
                    <a:pt x="822631" y="427108"/>
                  </a:cubicBezTo>
                  <a:lnTo>
                    <a:pt x="19010" y="642438"/>
                  </a:lnTo>
                  <a:cubicBezTo>
                    <a:pt x="-11946" y="634531"/>
                    <a:pt x="-40" y="364689"/>
                    <a:pt x="19010" y="332970"/>
                  </a:cubicBezTo>
                  <a:cubicBezTo>
                    <a:pt x="38060" y="301251"/>
                    <a:pt x="123251" y="152421"/>
                    <a:pt x="175371" y="62146"/>
                  </a:cubicBezTo>
                  <a:lnTo>
                    <a:pt x="194704" y="40227"/>
                  </a:lnTo>
                  <a:lnTo>
                    <a:pt x="237168" y="10015"/>
                  </a:lnTo>
                  <a:cubicBezTo>
                    <a:pt x="252415" y="3566"/>
                    <a:pt x="269178" y="0"/>
                    <a:pt x="286774" y="0"/>
                  </a:cubicBezTo>
                  <a:close/>
                </a:path>
              </a:pathLst>
            </a:custGeom>
            <a:solidFill>
              <a:srgbClr val="00B0F0">
                <a:alpha val="20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DD596B7A-EE91-1886-308B-E9ED35DA88DA}"/>
                </a:ext>
              </a:extLst>
            </p:cNvPr>
            <p:cNvSpPr/>
            <p:nvPr/>
          </p:nvSpPr>
          <p:spPr>
            <a:xfrm>
              <a:off x="1937049" y="3211939"/>
              <a:ext cx="3027784" cy="319554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3" name="四角形: 角を丸くする 1082">
              <a:extLst>
                <a:ext uri="{FF2B5EF4-FFF2-40B4-BE49-F238E27FC236}">
                  <a16:creationId xmlns:a16="http://schemas.microsoft.com/office/drawing/2014/main" id="{962F8ADF-95A2-FEA4-A093-EC4AB8186901}"/>
                </a:ext>
              </a:extLst>
            </p:cNvPr>
            <p:cNvSpPr/>
            <p:nvPr/>
          </p:nvSpPr>
          <p:spPr>
            <a:xfrm>
              <a:off x="2474568" y="3416617"/>
              <a:ext cx="2423590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4" name="楕円 1083">
              <a:extLst>
                <a:ext uri="{FF2B5EF4-FFF2-40B4-BE49-F238E27FC236}">
                  <a16:creationId xmlns:a16="http://schemas.microsoft.com/office/drawing/2014/main" id="{D1EDD74E-9E7B-E770-1493-54795E14D9EB}"/>
                </a:ext>
              </a:extLst>
            </p:cNvPr>
            <p:cNvSpPr/>
            <p:nvPr/>
          </p:nvSpPr>
          <p:spPr>
            <a:xfrm>
              <a:off x="2128153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D45E6D3D-0E00-03A2-F406-0A75138B301B}"/>
                </a:ext>
              </a:extLst>
            </p:cNvPr>
            <p:cNvSpPr/>
            <p:nvPr/>
          </p:nvSpPr>
          <p:spPr>
            <a:xfrm>
              <a:off x="2045608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967193D0-22E5-1AB6-6521-87C1646EA1E7}"/>
                </a:ext>
              </a:extLst>
            </p:cNvPr>
            <p:cNvSpPr/>
            <p:nvPr/>
          </p:nvSpPr>
          <p:spPr>
            <a:xfrm>
              <a:off x="2259022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E6AD65AE-A6C8-56FF-8839-40CB8AAD3818}"/>
                </a:ext>
              </a:extLst>
            </p:cNvPr>
            <p:cNvSpPr/>
            <p:nvPr/>
          </p:nvSpPr>
          <p:spPr>
            <a:xfrm>
              <a:off x="4042510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9566894D-A3B9-943E-2662-137CDA88C86D}"/>
                </a:ext>
              </a:extLst>
            </p:cNvPr>
            <p:cNvSpPr/>
            <p:nvPr/>
          </p:nvSpPr>
          <p:spPr>
            <a:xfrm>
              <a:off x="3959965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9009D4CF-39C8-B941-6631-A490956D700E}"/>
                </a:ext>
              </a:extLst>
            </p:cNvPr>
            <p:cNvSpPr/>
            <p:nvPr/>
          </p:nvSpPr>
          <p:spPr>
            <a:xfrm>
              <a:off x="4173379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0" name="フリーフォーム: 図形 1089">
              <a:extLst>
                <a:ext uri="{FF2B5EF4-FFF2-40B4-BE49-F238E27FC236}">
                  <a16:creationId xmlns:a16="http://schemas.microsoft.com/office/drawing/2014/main" id="{9932BB83-1E94-A4BF-FC93-EFE6CFA8C69A}"/>
                </a:ext>
              </a:extLst>
            </p:cNvPr>
            <p:cNvSpPr/>
            <p:nvPr/>
          </p:nvSpPr>
          <p:spPr>
            <a:xfrm>
              <a:off x="1665587" y="2285256"/>
              <a:ext cx="1207566" cy="1303288"/>
            </a:xfrm>
            <a:custGeom>
              <a:avLst/>
              <a:gdLst>
                <a:gd name="connsiteX0" fmla="*/ 427478 w 1207566"/>
                <a:gd name="connsiteY0" fmla="*/ 50800 h 1303288"/>
                <a:gd name="connsiteX1" fmla="*/ 377872 w 1207566"/>
                <a:gd name="connsiteY1" fmla="*/ 60815 h 1303288"/>
                <a:gd name="connsiteX2" fmla="*/ 335408 w 1207566"/>
                <a:gd name="connsiteY2" fmla="*/ 91027 h 1303288"/>
                <a:gd name="connsiteX3" fmla="*/ 316075 w 1207566"/>
                <a:gd name="connsiteY3" fmla="*/ 112946 h 1303288"/>
                <a:gd name="connsiteX4" fmla="*/ 159714 w 1207566"/>
                <a:gd name="connsiteY4" fmla="*/ 383770 h 1303288"/>
                <a:gd name="connsiteX5" fmla="*/ 159714 w 1207566"/>
                <a:gd name="connsiteY5" fmla="*/ 693238 h 1303288"/>
                <a:gd name="connsiteX6" fmla="*/ 963335 w 1207566"/>
                <a:gd name="connsiteY6" fmla="*/ 477908 h 1303288"/>
                <a:gd name="connsiteX7" fmla="*/ 1008375 w 1207566"/>
                <a:gd name="connsiteY7" fmla="*/ 426932 h 1303288"/>
                <a:gd name="connsiteX8" fmla="*/ 1010864 w 1207566"/>
                <a:gd name="connsiteY8" fmla="*/ 99825 h 1303288"/>
                <a:gd name="connsiteX9" fmla="*/ 961840 w 1207566"/>
                <a:gd name="connsiteY9" fmla="*/ 50801 h 1303288"/>
                <a:gd name="connsiteX10" fmla="*/ 398903 w 1207566"/>
                <a:gd name="connsiteY10" fmla="*/ 0 h 1303288"/>
                <a:gd name="connsiteX11" fmla="*/ 1080125 w 1207566"/>
                <a:gd name="connsiteY11" fmla="*/ 0 h 1303288"/>
                <a:gd name="connsiteX12" fmla="*/ 1207566 w 1207566"/>
                <a:gd name="connsiteY12" fmla="*/ 127441 h 1303288"/>
                <a:gd name="connsiteX13" fmla="*/ 1207566 w 1207566"/>
                <a:gd name="connsiteY13" fmla="*/ 1008701 h 1303288"/>
                <a:gd name="connsiteX14" fmla="*/ 662607 w 1207566"/>
                <a:gd name="connsiteY14" fmla="*/ 1008701 h 1303288"/>
                <a:gd name="connsiteX15" fmla="*/ 403299 w 1207566"/>
                <a:gd name="connsiteY15" fmla="*/ 1268009 h 1303288"/>
                <a:gd name="connsiteX16" fmla="*/ 403299 w 1207566"/>
                <a:gd name="connsiteY16" fmla="*/ 1303288 h 1303288"/>
                <a:gd name="connsiteX17" fmla="*/ 66672 w 1207566"/>
                <a:gd name="connsiteY17" fmla="*/ 1303288 h 1303288"/>
                <a:gd name="connsiteX18" fmla="*/ 0 w 1207566"/>
                <a:gd name="connsiteY18" fmla="*/ 1236616 h 1303288"/>
                <a:gd name="connsiteX19" fmla="*/ 0 w 1207566"/>
                <a:gd name="connsiteY19" fmla="*/ 599536 h 1303288"/>
                <a:gd name="connsiteX20" fmla="*/ 6787 w 1207566"/>
                <a:gd name="connsiteY20" fmla="*/ 565917 h 1303288"/>
                <a:gd name="connsiteX21" fmla="*/ 6676 w 1207566"/>
                <a:gd name="connsiteY21" fmla="*/ 564314 h 1303288"/>
                <a:gd name="connsiteX22" fmla="*/ 7765 w 1207566"/>
                <a:gd name="connsiteY22" fmla="*/ 561075 h 1303288"/>
                <a:gd name="connsiteX23" fmla="*/ 8716 w 1207566"/>
                <a:gd name="connsiteY23" fmla="*/ 556366 h 1303288"/>
                <a:gd name="connsiteX24" fmla="*/ 9978 w 1207566"/>
                <a:gd name="connsiteY24" fmla="*/ 554493 h 1303288"/>
                <a:gd name="connsiteX25" fmla="*/ 19373 w 1207566"/>
                <a:gd name="connsiteY25" fmla="*/ 526554 h 1303288"/>
                <a:gd name="connsiteX26" fmla="*/ 287500 w 1207566"/>
                <a:gd name="connsiteY26" fmla="*/ 62146 h 1303288"/>
                <a:gd name="connsiteX27" fmla="*/ 306833 w 1207566"/>
                <a:gd name="connsiteY27" fmla="*/ 40227 h 1303288"/>
                <a:gd name="connsiteX28" fmla="*/ 308789 w 1207566"/>
                <a:gd name="connsiteY28" fmla="*/ 37327 h 1303288"/>
                <a:gd name="connsiteX29" fmla="*/ 310276 w 1207566"/>
                <a:gd name="connsiteY29" fmla="*/ 36324 h 1303288"/>
                <a:gd name="connsiteX30" fmla="*/ 313852 w 1207566"/>
                <a:gd name="connsiteY30" fmla="*/ 32270 h 1303288"/>
                <a:gd name="connsiteX31" fmla="*/ 322675 w 1207566"/>
                <a:gd name="connsiteY31" fmla="*/ 27964 h 1303288"/>
                <a:gd name="connsiteX32" fmla="*/ 349297 w 1207566"/>
                <a:gd name="connsiteY32" fmla="*/ 10015 h 1303288"/>
                <a:gd name="connsiteX33" fmla="*/ 398903 w 1207566"/>
                <a:gd name="connsiteY33" fmla="*/ 0 h 13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207566" h="1303288">
                  <a:moveTo>
                    <a:pt x="427478" y="50800"/>
                  </a:moveTo>
                  <a:cubicBezTo>
                    <a:pt x="409882" y="50800"/>
                    <a:pt x="393119" y="54366"/>
                    <a:pt x="377872" y="60815"/>
                  </a:cubicBezTo>
                  <a:lnTo>
                    <a:pt x="335408" y="91027"/>
                  </a:lnTo>
                  <a:lnTo>
                    <a:pt x="316075" y="112946"/>
                  </a:lnTo>
                  <a:cubicBezTo>
                    <a:pt x="263955" y="203221"/>
                    <a:pt x="178764" y="352051"/>
                    <a:pt x="159714" y="383770"/>
                  </a:cubicBezTo>
                  <a:cubicBezTo>
                    <a:pt x="140664" y="415489"/>
                    <a:pt x="128758" y="685331"/>
                    <a:pt x="159714" y="693238"/>
                  </a:cubicBezTo>
                  <a:lnTo>
                    <a:pt x="963335" y="477908"/>
                  </a:lnTo>
                  <a:cubicBezTo>
                    <a:pt x="987955" y="471311"/>
                    <a:pt x="1005068" y="450683"/>
                    <a:pt x="1008375" y="426932"/>
                  </a:cubicBezTo>
                  <a:cubicBezTo>
                    <a:pt x="1009205" y="317896"/>
                    <a:pt x="1010034" y="208861"/>
                    <a:pt x="1010864" y="99825"/>
                  </a:cubicBezTo>
                  <a:cubicBezTo>
                    <a:pt x="1010864" y="72750"/>
                    <a:pt x="988915" y="50801"/>
                    <a:pt x="961840" y="50801"/>
                  </a:cubicBezTo>
                  <a:close/>
                  <a:moveTo>
                    <a:pt x="398903" y="0"/>
                  </a:moveTo>
                  <a:lnTo>
                    <a:pt x="1080125" y="0"/>
                  </a:lnTo>
                  <a:cubicBezTo>
                    <a:pt x="1150509" y="0"/>
                    <a:pt x="1207566" y="57057"/>
                    <a:pt x="1207566" y="127441"/>
                  </a:cubicBezTo>
                  <a:lnTo>
                    <a:pt x="1207566" y="1008701"/>
                  </a:lnTo>
                  <a:lnTo>
                    <a:pt x="662607" y="1008701"/>
                  </a:lnTo>
                  <a:cubicBezTo>
                    <a:pt x="519395" y="1008701"/>
                    <a:pt x="403299" y="1124797"/>
                    <a:pt x="403299" y="1268009"/>
                  </a:cubicBezTo>
                  <a:lnTo>
                    <a:pt x="403299" y="1303288"/>
                  </a:lnTo>
                  <a:lnTo>
                    <a:pt x="66672" y="1303288"/>
                  </a:lnTo>
                  <a:cubicBezTo>
                    <a:pt x="29850" y="1303288"/>
                    <a:pt x="0" y="1273438"/>
                    <a:pt x="0" y="1236616"/>
                  </a:cubicBezTo>
                  <a:lnTo>
                    <a:pt x="0" y="599536"/>
                  </a:lnTo>
                  <a:lnTo>
                    <a:pt x="6787" y="565917"/>
                  </a:lnTo>
                  <a:lnTo>
                    <a:pt x="6676" y="564314"/>
                  </a:lnTo>
                  <a:lnTo>
                    <a:pt x="7765" y="561075"/>
                  </a:lnTo>
                  <a:lnTo>
                    <a:pt x="8716" y="556366"/>
                  </a:lnTo>
                  <a:lnTo>
                    <a:pt x="9978" y="554493"/>
                  </a:lnTo>
                  <a:lnTo>
                    <a:pt x="19373" y="526554"/>
                  </a:lnTo>
                  <a:lnTo>
                    <a:pt x="287500" y="62146"/>
                  </a:lnTo>
                  <a:lnTo>
                    <a:pt x="306833" y="40227"/>
                  </a:lnTo>
                  <a:lnTo>
                    <a:pt x="308789" y="37327"/>
                  </a:lnTo>
                  <a:lnTo>
                    <a:pt x="310276" y="36324"/>
                  </a:lnTo>
                  <a:lnTo>
                    <a:pt x="313852" y="32270"/>
                  </a:lnTo>
                  <a:lnTo>
                    <a:pt x="322675" y="27964"/>
                  </a:lnTo>
                  <a:lnTo>
                    <a:pt x="349297" y="10015"/>
                  </a:lnTo>
                  <a:cubicBezTo>
                    <a:pt x="364544" y="3566"/>
                    <a:pt x="381307" y="0"/>
                    <a:pt x="39890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四角形: 上の 2 つの角を丸める 1090">
              <a:extLst>
                <a:ext uri="{FF2B5EF4-FFF2-40B4-BE49-F238E27FC236}">
                  <a16:creationId xmlns:a16="http://schemas.microsoft.com/office/drawing/2014/main" id="{F243FE2F-69EF-9F18-A1EA-9F56DE5AEB3D}"/>
                </a:ext>
              </a:extLst>
            </p:cNvPr>
            <p:cNvSpPr/>
            <p:nvPr/>
          </p:nvSpPr>
          <p:spPr>
            <a:xfrm>
              <a:off x="2873152" y="1781200"/>
              <a:ext cx="2166479" cy="1512168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2" name="四角形: 角を丸くする 1091">
              <a:extLst>
                <a:ext uri="{FF2B5EF4-FFF2-40B4-BE49-F238E27FC236}">
                  <a16:creationId xmlns:a16="http://schemas.microsoft.com/office/drawing/2014/main" id="{6A4B468B-68A9-D4BB-3726-0306A4393CEB}"/>
                </a:ext>
              </a:extLst>
            </p:cNvPr>
            <p:cNvSpPr/>
            <p:nvPr/>
          </p:nvSpPr>
          <p:spPr>
            <a:xfrm>
              <a:off x="2912718" y="3365376"/>
              <a:ext cx="873396" cy="21602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3" name="四角形: 上の 2 つの角を丸める 1092">
              <a:extLst>
                <a:ext uri="{FF2B5EF4-FFF2-40B4-BE49-F238E27FC236}">
                  <a16:creationId xmlns:a16="http://schemas.microsoft.com/office/drawing/2014/main" id="{7560EDBA-3362-E046-76A7-8073F2A2FCDF}"/>
                </a:ext>
              </a:extLst>
            </p:cNvPr>
            <p:cNvSpPr/>
            <p:nvPr/>
          </p:nvSpPr>
          <p:spPr>
            <a:xfrm rot="16200000">
              <a:off x="1617407" y="3262597"/>
              <a:ext cx="199659" cy="117582"/>
            </a:xfrm>
            <a:prstGeom prst="round2SameRect">
              <a:avLst>
                <a:gd name="adj1" fmla="val 11578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4" name="四角形: 上の 2 つの角を丸める 1093">
              <a:extLst>
                <a:ext uri="{FF2B5EF4-FFF2-40B4-BE49-F238E27FC236}">
                  <a16:creationId xmlns:a16="http://schemas.microsoft.com/office/drawing/2014/main" id="{30FCFAF3-5B84-11CA-E862-7926D524D21B}"/>
                </a:ext>
              </a:extLst>
            </p:cNvPr>
            <p:cNvSpPr/>
            <p:nvPr/>
          </p:nvSpPr>
          <p:spPr>
            <a:xfrm rot="16200000">
              <a:off x="1601196" y="3420215"/>
              <a:ext cx="199659" cy="150008"/>
            </a:xfrm>
            <a:prstGeom prst="round2SameRect">
              <a:avLst>
                <a:gd name="adj1" fmla="val 25755"/>
                <a:gd name="adj2" fmla="val 6729"/>
              </a:avLst>
            </a:prstGeom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5" name="四角形: 角を丸くする 1094">
              <a:extLst>
                <a:ext uri="{FF2B5EF4-FFF2-40B4-BE49-F238E27FC236}">
                  <a16:creationId xmlns:a16="http://schemas.microsoft.com/office/drawing/2014/main" id="{A8EFA215-C2FC-94C9-6B39-ECAD2D3DD035}"/>
                </a:ext>
              </a:extLst>
            </p:cNvPr>
            <p:cNvSpPr/>
            <p:nvPr/>
          </p:nvSpPr>
          <p:spPr>
            <a:xfrm>
              <a:off x="1839735" y="3365376"/>
              <a:ext cx="131074" cy="86370"/>
            </a:xfrm>
            <a:prstGeom prst="roundRect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四角形: 角を丸くする 1095">
              <a:extLst>
                <a:ext uri="{FF2B5EF4-FFF2-40B4-BE49-F238E27FC236}">
                  <a16:creationId xmlns:a16="http://schemas.microsoft.com/office/drawing/2014/main" id="{030678ED-3F4A-26D6-4EB9-308759C1C2C2}"/>
                </a:ext>
              </a:extLst>
            </p:cNvPr>
            <p:cNvSpPr/>
            <p:nvPr/>
          </p:nvSpPr>
          <p:spPr>
            <a:xfrm>
              <a:off x="2509764" y="3002484"/>
              <a:ext cx="178595" cy="84136"/>
            </a:xfrm>
            <a:prstGeom prst="roundRect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四角形: 上の 2 つの角を丸める 1096">
              <a:extLst>
                <a:ext uri="{FF2B5EF4-FFF2-40B4-BE49-F238E27FC236}">
                  <a16:creationId xmlns:a16="http://schemas.microsoft.com/office/drawing/2014/main" id="{F0224D58-0FF6-8D2A-B710-078091F99676}"/>
                </a:ext>
              </a:extLst>
            </p:cNvPr>
            <p:cNvSpPr/>
            <p:nvPr/>
          </p:nvSpPr>
          <p:spPr>
            <a:xfrm rot="16200000">
              <a:off x="1479835" y="2732628"/>
              <a:ext cx="385910" cy="117582"/>
            </a:xfrm>
            <a:prstGeom prst="round2SameRect">
              <a:avLst>
                <a:gd name="adj1" fmla="val 50000"/>
                <a:gd name="adj2" fmla="val 6729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8" name="四角形: 上の 2 つの角を丸める 1097">
              <a:extLst>
                <a:ext uri="{FF2B5EF4-FFF2-40B4-BE49-F238E27FC236}">
                  <a16:creationId xmlns:a16="http://schemas.microsoft.com/office/drawing/2014/main" id="{067243DF-2B94-A1B5-A12C-3887E7181F34}"/>
                </a:ext>
              </a:extLst>
            </p:cNvPr>
            <p:cNvSpPr/>
            <p:nvPr/>
          </p:nvSpPr>
          <p:spPr>
            <a:xfrm>
              <a:off x="2873152" y="2149996"/>
              <a:ext cx="2166479" cy="88861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9" name="テキスト ボックス 1098">
              <a:extLst>
                <a:ext uri="{FF2B5EF4-FFF2-40B4-BE49-F238E27FC236}">
                  <a16:creationId xmlns:a16="http://schemas.microsoft.com/office/drawing/2014/main" id="{AD82544A-F116-A8E1-1F68-88C05E64D5AD}"/>
                </a:ext>
              </a:extLst>
            </p:cNvPr>
            <p:cNvSpPr txBox="1"/>
            <p:nvPr/>
          </p:nvSpPr>
          <p:spPr>
            <a:xfrm>
              <a:off x="3265480" y="2276641"/>
              <a:ext cx="1381822" cy="613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宅配</a:t>
              </a:r>
            </a:p>
          </p:txBody>
        </p:sp>
      </p:grpSp>
      <p:sp>
        <p:nvSpPr>
          <p:cNvPr id="1058" name="テキスト ボックス 1057">
            <a:extLst>
              <a:ext uri="{FF2B5EF4-FFF2-40B4-BE49-F238E27FC236}">
                <a16:creationId xmlns:a16="http://schemas.microsoft.com/office/drawing/2014/main" id="{E46D9773-7A6B-FB6E-3C8D-25F3B18EE7EB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女性配達員の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</a:t>
            </a:r>
          </a:p>
        </p:txBody>
      </p:sp>
    </p:spTree>
    <p:extLst>
      <p:ext uri="{BB962C8B-B14F-4D97-AF65-F5344CB8AC3E}">
        <p14:creationId xmlns:p14="http://schemas.microsoft.com/office/powerpoint/2010/main" val="1037914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il368_宅配する女性配達員のイラスト</dc:title>
  <dc:subject>il368_宅配する女性配達員のイラスト</dc:subject>
  <dc:creator>ぱわぽすけ</dc:creator>
  <cp:revision>1</cp:revision>
  <dcterms:created xsi:type="dcterms:W3CDTF">2014-10-29T04:47:26Z</dcterms:created>
  <dcterms:modified xsi:type="dcterms:W3CDTF">2025-03-19T03:09:12Z</dcterms:modified>
  <cp:version>1</cp:version>
</cp:coreProperties>
</file>