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67" r:id="rId2"/>
    <p:sldId id="56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66"/>
    <a:srgbClr val="FFCCCC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>
        <p:scale>
          <a:sx n="90" d="100"/>
          <a:sy n="90" d="100"/>
        </p:scale>
        <p:origin x="2532" y="5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C187E-89B3-93E3-1205-E2F1BF617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37A05FA-9F35-8833-55E0-9CC6B6D43352}"/>
              </a:ext>
            </a:extLst>
          </p:cNvPr>
          <p:cNvGrpSpPr/>
          <p:nvPr/>
        </p:nvGrpSpPr>
        <p:grpSpPr>
          <a:xfrm>
            <a:off x="6788079" y="4470401"/>
            <a:ext cx="2719961" cy="1680967"/>
            <a:chOff x="1613999" y="1781200"/>
            <a:chExt cx="3425632" cy="2117080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D034736F-51E8-1FB5-ED5A-4F6BA5065FD5}"/>
                </a:ext>
              </a:extLst>
            </p:cNvPr>
            <p:cNvGrpSpPr/>
            <p:nvPr/>
          </p:nvGrpSpPr>
          <p:grpSpPr>
            <a:xfrm>
              <a:off x="1925340" y="2371053"/>
              <a:ext cx="497738" cy="667553"/>
              <a:chOff x="621277" y="2351034"/>
              <a:chExt cx="1466197" cy="1966422"/>
            </a:xfrm>
          </p:grpSpPr>
          <p:sp>
            <p:nvSpPr>
              <p:cNvPr id="1067" name="四角形: 上の 2 つの角を丸める 1066">
                <a:extLst>
                  <a:ext uri="{FF2B5EF4-FFF2-40B4-BE49-F238E27FC236}">
                    <a16:creationId xmlns:a16="http://schemas.microsoft.com/office/drawing/2014/main" id="{99CA9F9E-612F-F439-43C3-5CF00677F026}"/>
                  </a:ext>
                </a:extLst>
              </p:cNvPr>
              <p:cNvSpPr/>
              <p:nvPr/>
            </p:nvSpPr>
            <p:spPr>
              <a:xfrm>
                <a:off x="1288480" y="3543396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8" name="四角形: 上の 2 つの角を丸める 1067">
                <a:extLst>
                  <a:ext uri="{FF2B5EF4-FFF2-40B4-BE49-F238E27FC236}">
                    <a16:creationId xmlns:a16="http://schemas.microsoft.com/office/drawing/2014/main" id="{AA353BE5-12E0-4E65-84C9-592CC038679F}"/>
                  </a:ext>
                </a:extLst>
              </p:cNvPr>
              <p:cNvSpPr/>
              <p:nvPr/>
            </p:nvSpPr>
            <p:spPr>
              <a:xfrm>
                <a:off x="1288480" y="4197778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二等辺三角形 301">
                <a:extLst>
                  <a:ext uri="{FF2B5EF4-FFF2-40B4-BE49-F238E27FC236}">
                    <a16:creationId xmlns:a16="http://schemas.microsoft.com/office/drawing/2014/main" id="{B17DFD7B-4EAC-70E5-61C8-048814F86FED}"/>
                  </a:ext>
                </a:extLst>
              </p:cNvPr>
              <p:cNvSpPr/>
              <p:nvPr/>
            </p:nvSpPr>
            <p:spPr>
              <a:xfrm rot="10800000" flipH="1">
                <a:off x="1303125" y="3543396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0EEEA46C-68D0-13A2-DFDE-1B287AAE30A9}"/>
                  </a:ext>
                </a:extLst>
              </p:cNvPr>
              <p:cNvGrpSpPr/>
              <p:nvPr/>
            </p:nvGrpSpPr>
            <p:grpSpPr>
              <a:xfrm>
                <a:off x="730389" y="2351034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124DE8D1-6433-0FD3-DAB3-C5AF3AE33B58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3947DB81-4DBE-499F-A02D-FA261A74D812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8B703E7A-CFA7-D4ED-029E-95B775C5F7E3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4E0C50D6-10FA-2C9F-F265-D206D898951E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AEC6793B-B811-23C7-88DD-8575AB1048DE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B417F30-E6C0-FC5B-D8C7-E76818ECBC2F}"/>
                  </a:ext>
                </a:extLst>
              </p:cNvPr>
              <p:cNvSpPr/>
              <p:nvPr/>
            </p:nvSpPr>
            <p:spPr>
              <a:xfrm>
                <a:off x="933484" y="2945678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8482BB76-D62A-06CD-6880-A75B67A74A23}"/>
                  </a:ext>
                </a:extLst>
              </p:cNvPr>
              <p:cNvSpPr/>
              <p:nvPr/>
            </p:nvSpPr>
            <p:spPr>
              <a:xfrm rot="10800000">
                <a:off x="1111051" y="3366385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499778D9-404D-6DE3-0E38-0C0EBEA238F0}"/>
                  </a:ext>
                </a:extLst>
              </p:cNvPr>
              <p:cNvSpPr/>
              <p:nvPr/>
            </p:nvSpPr>
            <p:spPr>
              <a:xfrm rot="16200000">
                <a:off x="681380" y="3818603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F7EB3266-76B1-C78F-1563-2B5F31214931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042356" y="3600175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24C4C75C-B72F-10FB-A11E-9FA6BEA29C77}"/>
                </a:ext>
              </a:extLst>
            </p:cNvPr>
            <p:cNvSpPr/>
            <p:nvPr/>
          </p:nvSpPr>
          <p:spPr>
            <a:xfrm>
              <a:off x="1751451" y="2283414"/>
              <a:ext cx="951124" cy="702214"/>
            </a:xfrm>
            <a:custGeom>
              <a:avLst/>
              <a:gdLst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752883 w 851150"/>
                <a:gd name="connsiteY2" fmla="*/ 1 h 642438"/>
                <a:gd name="connsiteX3" fmla="*/ 802126 w 851150"/>
                <a:gd name="connsiteY3" fmla="*/ 1 h 642438"/>
                <a:gd name="connsiteX4" fmla="*/ 851150 w 851150"/>
                <a:gd name="connsiteY4" fmla="*/ 49025 h 642438"/>
                <a:gd name="connsiteX5" fmla="*/ 851150 w 851150"/>
                <a:gd name="connsiteY5" fmla="*/ 360229 h 642438"/>
                <a:gd name="connsiteX6" fmla="*/ 848122 w 851150"/>
                <a:gd name="connsiteY6" fmla="*/ 367539 h 642438"/>
                <a:gd name="connsiteX7" fmla="*/ 848661 w 851150"/>
                <a:gd name="connsiteY7" fmla="*/ 376132 h 642438"/>
                <a:gd name="connsiteX8" fmla="*/ 803621 w 851150"/>
                <a:gd name="connsiteY8" fmla="*/ 427108 h 642438"/>
                <a:gd name="connsiteX9" fmla="*/ 0 w 851150"/>
                <a:gd name="connsiteY9" fmla="*/ 642438 h 642438"/>
                <a:gd name="connsiteX10" fmla="*/ 0 w 851150"/>
                <a:gd name="connsiteY10" fmla="*/ 332970 h 642438"/>
                <a:gd name="connsiteX11" fmla="*/ 156361 w 851150"/>
                <a:gd name="connsiteY11" fmla="*/ 62146 h 642438"/>
                <a:gd name="connsiteX12" fmla="*/ 175694 w 851150"/>
                <a:gd name="connsiteY12" fmla="*/ 40227 h 642438"/>
                <a:gd name="connsiteX13" fmla="*/ 177650 w 851150"/>
                <a:gd name="connsiteY13" fmla="*/ 37327 h 642438"/>
                <a:gd name="connsiteX14" fmla="*/ 179137 w 851150"/>
                <a:gd name="connsiteY14" fmla="*/ 36324 h 642438"/>
                <a:gd name="connsiteX15" fmla="*/ 182713 w 851150"/>
                <a:gd name="connsiteY15" fmla="*/ 32270 h 642438"/>
                <a:gd name="connsiteX16" fmla="*/ 191536 w 851150"/>
                <a:gd name="connsiteY16" fmla="*/ 27964 h 642438"/>
                <a:gd name="connsiteX17" fmla="*/ 218158 w 851150"/>
                <a:gd name="connsiteY17" fmla="*/ 10015 h 642438"/>
                <a:gd name="connsiteX18" fmla="*/ 267764 w 851150"/>
                <a:gd name="connsiteY18" fmla="*/ 0 h 642438"/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802126 w 851150"/>
                <a:gd name="connsiteY2" fmla="*/ 1 h 642438"/>
                <a:gd name="connsiteX3" fmla="*/ 851150 w 851150"/>
                <a:gd name="connsiteY3" fmla="*/ 49025 h 642438"/>
                <a:gd name="connsiteX4" fmla="*/ 851150 w 851150"/>
                <a:gd name="connsiteY4" fmla="*/ 360229 h 642438"/>
                <a:gd name="connsiteX5" fmla="*/ 848122 w 851150"/>
                <a:gd name="connsiteY5" fmla="*/ 367539 h 642438"/>
                <a:gd name="connsiteX6" fmla="*/ 848661 w 851150"/>
                <a:gd name="connsiteY6" fmla="*/ 376132 h 642438"/>
                <a:gd name="connsiteX7" fmla="*/ 803621 w 851150"/>
                <a:gd name="connsiteY7" fmla="*/ 427108 h 642438"/>
                <a:gd name="connsiteX8" fmla="*/ 0 w 851150"/>
                <a:gd name="connsiteY8" fmla="*/ 642438 h 642438"/>
                <a:gd name="connsiteX9" fmla="*/ 0 w 851150"/>
                <a:gd name="connsiteY9" fmla="*/ 332970 h 642438"/>
                <a:gd name="connsiteX10" fmla="*/ 156361 w 851150"/>
                <a:gd name="connsiteY10" fmla="*/ 62146 h 642438"/>
                <a:gd name="connsiteX11" fmla="*/ 175694 w 851150"/>
                <a:gd name="connsiteY11" fmla="*/ 40227 h 642438"/>
                <a:gd name="connsiteX12" fmla="*/ 177650 w 851150"/>
                <a:gd name="connsiteY12" fmla="*/ 37327 h 642438"/>
                <a:gd name="connsiteX13" fmla="*/ 179137 w 851150"/>
                <a:gd name="connsiteY13" fmla="*/ 36324 h 642438"/>
                <a:gd name="connsiteX14" fmla="*/ 182713 w 851150"/>
                <a:gd name="connsiteY14" fmla="*/ 32270 h 642438"/>
                <a:gd name="connsiteX15" fmla="*/ 191536 w 851150"/>
                <a:gd name="connsiteY15" fmla="*/ 27964 h 642438"/>
                <a:gd name="connsiteX16" fmla="*/ 218158 w 851150"/>
                <a:gd name="connsiteY16" fmla="*/ 10015 h 642438"/>
                <a:gd name="connsiteX17" fmla="*/ 267764 w 851150"/>
                <a:gd name="connsiteY17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122 w 851150"/>
                <a:gd name="connsiteY4" fmla="*/ 367539 h 642438"/>
                <a:gd name="connsiteX5" fmla="*/ 848661 w 851150"/>
                <a:gd name="connsiteY5" fmla="*/ 376132 h 642438"/>
                <a:gd name="connsiteX6" fmla="*/ 803621 w 851150"/>
                <a:gd name="connsiteY6" fmla="*/ 427108 h 642438"/>
                <a:gd name="connsiteX7" fmla="*/ 0 w 851150"/>
                <a:gd name="connsiteY7" fmla="*/ 642438 h 642438"/>
                <a:gd name="connsiteX8" fmla="*/ 0 w 851150"/>
                <a:gd name="connsiteY8" fmla="*/ 332970 h 642438"/>
                <a:gd name="connsiteX9" fmla="*/ 156361 w 851150"/>
                <a:gd name="connsiteY9" fmla="*/ 62146 h 642438"/>
                <a:gd name="connsiteX10" fmla="*/ 175694 w 851150"/>
                <a:gd name="connsiteY10" fmla="*/ 40227 h 642438"/>
                <a:gd name="connsiteX11" fmla="*/ 177650 w 851150"/>
                <a:gd name="connsiteY11" fmla="*/ 37327 h 642438"/>
                <a:gd name="connsiteX12" fmla="*/ 179137 w 851150"/>
                <a:gd name="connsiteY12" fmla="*/ 36324 h 642438"/>
                <a:gd name="connsiteX13" fmla="*/ 182713 w 851150"/>
                <a:gd name="connsiteY13" fmla="*/ 32270 h 642438"/>
                <a:gd name="connsiteX14" fmla="*/ 191536 w 851150"/>
                <a:gd name="connsiteY14" fmla="*/ 27964 h 642438"/>
                <a:gd name="connsiteX15" fmla="*/ 218158 w 851150"/>
                <a:gd name="connsiteY15" fmla="*/ 10015 h 642438"/>
                <a:gd name="connsiteX16" fmla="*/ 267764 w 851150"/>
                <a:gd name="connsiteY16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661 w 851150"/>
                <a:gd name="connsiteY4" fmla="*/ 376132 h 642438"/>
                <a:gd name="connsiteX5" fmla="*/ 803621 w 851150"/>
                <a:gd name="connsiteY5" fmla="*/ 427108 h 642438"/>
                <a:gd name="connsiteX6" fmla="*/ 0 w 851150"/>
                <a:gd name="connsiteY6" fmla="*/ 642438 h 642438"/>
                <a:gd name="connsiteX7" fmla="*/ 0 w 851150"/>
                <a:gd name="connsiteY7" fmla="*/ 332970 h 642438"/>
                <a:gd name="connsiteX8" fmla="*/ 156361 w 851150"/>
                <a:gd name="connsiteY8" fmla="*/ 62146 h 642438"/>
                <a:gd name="connsiteX9" fmla="*/ 175694 w 851150"/>
                <a:gd name="connsiteY9" fmla="*/ 40227 h 642438"/>
                <a:gd name="connsiteX10" fmla="*/ 177650 w 851150"/>
                <a:gd name="connsiteY10" fmla="*/ 37327 h 642438"/>
                <a:gd name="connsiteX11" fmla="*/ 179137 w 851150"/>
                <a:gd name="connsiteY11" fmla="*/ 36324 h 642438"/>
                <a:gd name="connsiteX12" fmla="*/ 182713 w 851150"/>
                <a:gd name="connsiteY12" fmla="*/ 32270 h 642438"/>
                <a:gd name="connsiteX13" fmla="*/ 191536 w 851150"/>
                <a:gd name="connsiteY13" fmla="*/ 27964 h 642438"/>
                <a:gd name="connsiteX14" fmla="*/ 218158 w 851150"/>
                <a:gd name="connsiteY14" fmla="*/ 10015 h 642438"/>
                <a:gd name="connsiteX15" fmla="*/ 267764 w 851150"/>
                <a:gd name="connsiteY15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191536 w 851150"/>
                <a:gd name="connsiteY12" fmla="*/ 27964 h 642438"/>
                <a:gd name="connsiteX13" fmla="*/ 218158 w 851150"/>
                <a:gd name="connsiteY13" fmla="*/ 10015 h 642438"/>
                <a:gd name="connsiteX14" fmla="*/ 267764 w 851150"/>
                <a:gd name="connsiteY14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218158 w 851150"/>
                <a:gd name="connsiteY12" fmla="*/ 10015 h 642438"/>
                <a:gd name="connsiteX13" fmla="*/ 267764 w 851150"/>
                <a:gd name="connsiteY13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218158 w 851150"/>
                <a:gd name="connsiteY11" fmla="*/ 10015 h 642438"/>
                <a:gd name="connsiteX12" fmla="*/ 267764 w 851150"/>
                <a:gd name="connsiteY12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218158 w 851150"/>
                <a:gd name="connsiteY10" fmla="*/ 10015 h 642438"/>
                <a:gd name="connsiteX11" fmla="*/ 267764 w 851150"/>
                <a:gd name="connsiteY11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218158 w 851150"/>
                <a:gd name="connsiteY9" fmla="*/ 10015 h 642438"/>
                <a:gd name="connsiteX10" fmla="*/ 267764 w 851150"/>
                <a:gd name="connsiteY10" fmla="*/ 0 h 642438"/>
                <a:gd name="connsiteX0" fmla="*/ 276230 w 859616"/>
                <a:gd name="connsiteY0" fmla="*/ 0 h 642438"/>
                <a:gd name="connsiteX1" fmla="*/ 810592 w 859616"/>
                <a:gd name="connsiteY1" fmla="*/ 1 h 642438"/>
                <a:gd name="connsiteX2" fmla="*/ 859616 w 859616"/>
                <a:gd name="connsiteY2" fmla="*/ 49025 h 642438"/>
                <a:gd name="connsiteX3" fmla="*/ 857127 w 859616"/>
                <a:gd name="connsiteY3" fmla="*/ 376132 h 642438"/>
                <a:gd name="connsiteX4" fmla="*/ 812087 w 859616"/>
                <a:gd name="connsiteY4" fmla="*/ 427108 h 642438"/>
                <a:gd name="connsiteX5" fmla="*/ 8466 w 859616"/>
                <a:gd name="connsiteY5" fmla="*/ 642438 h 642438"/>
                <a:gd name="connsiteX6" fmla="*/ 8466 w 859616"/>
                <a:gd name="connsiteY6" fmla="*/ 332970 h 642438"/>
                <a:gd name="connsiteX7" fmla="*/ 164827 w 859616"/>
                <a:gd name="connsiteY7" fmla="*/ 62146 h 642438"/>
                <a:gd name="connsiteX8" fmla="*/ 184160 w 859616"/>
                <a:gd name="connsiteY8" fmla="*/ 40227 h 642438"/>
                <a:gd name="connsiteX9" fmla="*/ 226624 w 859616"/>
                <a:gd name="connsiteY9" fmla="*/ 10015 h 642438"/>
                <a:gd name="connsiteX10" fmla="*/ 276230 w 859616"/>
                <a:gd name="connsiteY10" fmla="*/ 0 h 642438"/>
                <a:gd name="connsiteX0" fmla="*/ 281173 w 864559"/>
                <a:gd name="connsiteY0" fmla="*/ 0 h 642438"/>
                <a:gd name="connsiteX1" fmla="*/ 815535 w 864559"/>
                <a:gd name="connsiteY1" fmla="*/ 1 h 642438"/>
                <a:gd name="connsiteX2" fmla="*/ 864559 w 864559"/>
                <a:gd name="connsiteY2" fmla="*/ 49025 h 642438"/>
                <a:gd name="connsiteX3" fmla="*/ 862070 w 864559"/>
                <a:gd name="connsiteY3" fmla="*/ 376132 h 642438"/>
                <a:gd name="connsiteX4" fmla="*/ 817030 w 864559"/>
                <a:gd name="connsiteY4" fmla="*/ 427108 h 642438"/>
                <a:gd name="connsiteX5" fmla="*/ 13409 w 864559"/>
                <a:gd name="connsiteY5" fmla="*/ 642438 h 642438"/>
                <a:gd name="connsiteX6" fmla="*/ 13409 w 864559"/>
                <a:gd name="connsiteY6" fmla="*/ 332970 h 642438"/>
                <a:gd name="connsiteX7" fmla="*/ 169770 w 864559"/>
                <a:gd name="connsiteY7" fmla="*/ 62146 h 642438"/>
                <a:gd name="connsiteX8" fmla="*/ 189103 w 864559"/>
                <a:gd name="connsiteY8" fmla="*/ 40227 h 642438"/>
                <a:gd name="connsiteX9" fmla="*/ 231567 w 864559"/>
                <a:gd name="connsiteY9" fmla="*/ 10015 h 642438"/>
                <a:gd name="connsiteX10" fmla="*/ 281173 w 864559"/>
                <a:gd name="connsiteY10" fmla="*/ 0 h 642438"/>
                <a:gd name="connsiteX0" fmla="*/ 286774 w 870160"/>
                <a:gd name="connsiteY0" fmla="*/ 0 h 642438"/>
                <a:gd name="connsiteX1" fmla="*/ 821136 w 870160"/>
                <a:gd name="connsiteY1" fmla="*/ 1 h 642438"/>
                <a:gd name="connsiteX2" fmla="*/ 870160 w 870160"/>
                <a:gd name="connsiteY2" fmla="*/ 49025 h 642438"/>
                <a:gd name="connsiteX3" fmla="*/ 867671 w 870160"/>
                <a:gd name="connsiteY3" fmla="*/ 376132 h 642438"/>
                <a:gd name="connsiteX4" fmla="*/ 822631 w 870160"/>
                <a:gd name="connsiteY4" fmla="*/ 427108 h 642438"/>
                <a:gd name="connsiteX5" fmla="*/ 19010 w 870160"/>
                <a:gd name="connsiteY5" fmla="*/ 642438 h 642438"/>
                <a:gd name="connsiteX6" fmla="*/ 19010 w 870160"/>
                <a:gd name="connsiteY6" fmla="*/ 332970 h 642438"/>
                <a:gd name="connsiteX7" fmla="*/ 175371 w 870160"/>
                <a:gd name="connsiteY7" fmla="*/ 62146 h 642438"/>
                <a:gd name="connsiteX8" fmla="*/ 194704 w 870160"/>
                <a:gd name="connsiteY8" fmla="*/ 40227 h 642438"/>
                <a:gd name="connsiteX9" fmla="*/ 237168 w 870160"/>
                <a:gd name="connsiteY9" fmla="*/ 10015 h 642438"/>
                <a:gd name="connsiteX10" fmla="*/ 286774 w 870160"/>
                <a:gd name="connsiteY10" fmla="*/ 0 h 64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160" h="642438">
                  <a:moveTo>
                    <a:pt x="286774" y="0"/>
                  </a:moveTo>
                  <a:lnTo>
                    <a:pt x="821136" y="1"/>
                  </a:lnTo>
                  <a:cubicBezTo>
                    <a:pt x="848211" y="1"/>
                    <a:pt x="870160" y="21950"/>
                    <a:pt x="870160" y="49025"/>
                  </a:cubicBezTo>
                  <a:cubicBezTo>
                    <a:pt x="869330" y="158061"/>
                    <a:pt x="868501" y="267096"/>
                    <a:pt x="867671" y="376132"/>
                  </a:cubicBezTo>
                  <a:cubicBezTo>
                    <a:pt x="864364" y="399883"/>
                    <a:pt x="847251" y="420511"/>
                    <a:pt x="822631" y="427108"/>
                  </a:cubicBezTo>
                  <a:lnTo>
                    <a:pt x="19010" y="642438"/>
                  </a:lnTo>
                  <a:cubicBezTo>
                    <a:pt x="-11946" y="634531"/>
                    <a:pt x="-40" y="364689"/>
                    <a:pt x="19010" y="332970"/>
                  </a:cubicBezTo>
                  <a:cubicBezTo>
                    <a:pt x="38060" y="301251"/>
                    <a:pt x="123251" y="152421"/>
                    <a:pt x="175371" y="62146"/>
                  </a:cubicBezTo>
                  <a:lnTo>
                    <a:pt x="194704" y="40227"/>
                  </a:lnTo>
                  <a:lnTo>
                    <a:pt x="237168" y="10015"/>
                  </a:lnTo>
                  <a:cubicBezTo>
                    <a:pt x="252415" y="3566"/>
                    <a:pt x="269178" y="0"/>
                    <a:pt x="286774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B924DA2A-10F1-469C-05BA-D3DD6AD217A3}"/>
                </a:ext>
              </a:extLst>
            </p:cNvPr>
            <p:cNvSpPr/>
            <p:nvPr/>
          </p:nvSpPr>
          <p:spPr>
            <a:xfrm>
              <a:off x="1937049" y="3211939"/>
              <a:ext cx="3027784" cy="319554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3F47C7BC-AEE4-D781-AF26-E63C33349ABB}"/>
                </a:ext>
              </a:extLst>
            </p:cNvPr>
            <p:cNvSpPr/>
            <p:nvPr/>
          </p:nvSpPr>
          <p:spPr>
            <a:xfrm>
              <a:off x="2474568" y="3416617"/>
              <a:ext cx="2423590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F44D2244-3736-E853-358B-6A5C1812103F}"/>
                </a:ext>
              </a:extLst>
            </p:cNvPr>
            <p:cNvSpPr/>
            <p:nvPr/>
          </p:nvSpPr>
          <p:spPr>
            <a:xfrm>
              <a:off x="2128153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11BC28FE-4BC4-CA84-0072-398B2FD03A8C}"/>
                </a:ext>
              </a:extLst>
            </p:cNvPr>
            <p:cNvSpPr/>
            <p:nvPr/>
          </p:nvSpPr>
          <p:spPr>
            <a:xfrm>
              <a:off x="2045608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A77C0066-89AB-8084-F3A7-C748E5B52C41}"/>
                </a:ext>
              </a:extLst>
            </p:cNvPr>
            <p:cNvSpPr/>
            <p:nvPr/>
          </p:nvSpPr>
          <p:spPr>
            <a:xfrm>
              <a:off x="2259022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189977FA-053B-0438-87B0-D9FFF41FDAC1}"/>
                </a:ext>
              </a:extLst>
            </p:cNvPr>
            <p:cNvSpPr/>
            <p:nvPr/>
          </p:nvSpPr>
          <p:spPr>
            <a:xfrm>
              <a:off x="4042510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1B60C84E-F29A-7188-9A4D-97272FE83763}"/>
                </a:ext>
              </a:extLst>
            </p:cNvPr>
            <p:cNvSpPr/>
            <p:nvPr/>
          </p:nvSpPr>
          <p:spPr>
            <a:xfrm>
              <a:off x="3959965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8A13898B-69F5-83C0-0CF4-AD929021C059}"/>
                </a:ext>
              </a:extLst>
            </p:cNvPr>
            <p:cNvSpPr/>
            <p:nvPr/>
          </p:nvSpPr>
          <p:spPr>
            <a:xfrm>
              <a:off x="4173379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52BB4C2E-6B43-DB65-2CDF-F3E5D2F85724}"/>
                </a:ext>
              </a:extLst>
            </p:cNvPr>
            <p:cNvSpPr/>
            <p:nvPr/>
          </p:nvSpPr>
          <p:spPr>
            <a:xfrm>
              <a:off x="1665587" y="2285256"/>
              <a:ext cx="1207566" cy="1303288"/>
            </a:xfrm>
            <a:custGeom>
              <a:avLst/>
              <a:gdLst>
                <a:gd name="connsiteX0" fmla="*/ 427478 w 1207566"/>
                <a:gd name="connsiteY0" fmla="*/ 50800 h 1303288"/>
                <a:gd name="connsiteX1" fmla="*/ 377872 w 1207566"/>
                <a:gd name="connsiteY1" fmla="*/ 60815 h 1303288"/>
                <a:gd name="connsiteX2" fmla="*/ 335408 w 1207566"/>
                <a:gd name="connsiteY2" fmla="*/ 91027 h 1303288"/>
                <a:gd name="connsiteX3" fmla="*/ 316075 w 1207566"/>
                <a:gd name="connsiteY3" fmla="*/ 112946 h 1303288"/>
                <a:gd name="connsiteX4" fmla="*/ 159714 w 1207566"/>
                <a:gd name="connsiteY4" fmla="*/ 383770 h 1303288"/>
                <a:gd name="connsiteX5" fmla="*/ 159714 w 1207566"/>
                <a:gd name="connsiteY5" fmla="*/ 693238 h 1303288"/>
                <a:gd name="connsiteX6" fmla="*/ 963335 w 1207566"/>
                <a:gd name="connsiteY6" fmla="*/ 477908 h 1303288"/>
                <a:gd name="connsiteX7" fmla="*/ 1008375 w 1207566"/>
                <a:gd name="connsiteY7" fmla="*/ 426932 h 1303288"/>
                <a:gd name="connsiteX8" fmla="*/ 1010864 w 1207566"/>
                <a:gd name="connsiteY8" fmla="*/ 99825 h 1303288"/>
                <a:gd name="connsiteX9" fmla="*/ 961840 w 1207566"/>
                <a:gd name="connsiteY9" fmla="*/ 50801 h 1303288"/>
                <a:gd name="connsiteX10" fmla="*/ 398903 w 1207566"/>
                <a:gd name="connsiteY10" fmla="*/ 0 h 1303288"/>
                <a:gd name="connsiteX11" fmla="*/ 1080125 w 1207566"/>
                <a:gd name="connsiteY11" fmla="*/ 0 h 1303288"/>
                <a:gd name="connsiteX12" fmla="*/ 1207566 w 1207566"/>
                <a:gd name="connsiteY12" fmla="*/ 127441 h 1303288"/>
                <a:gd name="connsiteX13" fmla="*/ 1207566 w 1207566"/>
                <a:gd name="connsiteY13" fmla="*/ 1008701 h 1303288"/>
                <a:gd name="connsiteX14" fmla="*/ 662607 w 1207566"/>
                <a:gd name="connsiteY14" fmla="*/ 1008701 h 1303288"/>
                <a:gd name="connsiteX15" fmla="*/ 403299 w 1207566"/>
                <a:gd name="connsiteY15" fmla="*/ 1268009 h 1303288"/>
                <a:gd name="connsiteX16" fmla="*/ 403299 w 1207566"/>
                <a:gd name="connsiteY16" fmla="*/ 1303288 h 1303288"/>
                <a:gd name="connsiteX17" fmla="*/ 66672 w 1207566"/>
                <a:gd name="connsiteY17" fmla="*/ 1303288 h 1303288"/>
                <a:gd name="connsiteX18" fmla="*/ 0 w 1207566"/>
                <a:gd name="connsiteY18" fmla="*/ 1236616 h 1303288"/>
                <a:gd name="connsiteX19" fmla="*/ 0 w 1207566"/>
                <a:gd name="connsiteY19" fmla="*/ 599536 h 1303288"/>
                <a:gd name="connsiteX20" fmla="*/ 6787 w 1207566"/>
                <a:gd name="connsiteY20" fmla="*/ 565917 h 1303288"/>
                <a:gd name="connsiteX21" fmla="*/ 6676 w 1207566"/>
                <a:gd name="connsiteY21" fmla="*/ 564314 h 1303288"/>
                <a:gd name="connsiteX22" fmla="*/ 7765 w 1207566"/>
                <a:gd name="connsiteY22" fmla="*/ 561075 h 1303288"/>
                <a:gd name="connsiteX23" fmla="*/ 8716 w 1207566"/>
                <a:gd name="connsiteY23" fmla="*/ 556366 h 1303288"/>
                <a:gd name="connsiteX24" fmla="*/ 9978 w 1207566"/>
                <a:gd name="connsiteY24" fmla="*/ 554493 h 1303288"/>
                <a:gd name="connsiteX25" fmla="*/ 19373 w 1207566"/>
                <a:gd name="connsiteY25" fmla="*/ 526554 h 1303288"/>
                <a:gd name="connsiteX26" fmla="*/ 287500 w 1207566"/>
                <a:gd name="connsiteY26" fmla="*/ 62146 h 1303288"/>
                <a:gd name="connsiteX27" fmla="*/ 306833 w 1207566"/>
                <a:gd name="connsiteY27" fmla="*/ 40227 h 1303288"/>
                <a:gd name="connsiteX28" fmla="*/ 308789 w 1207566"/>
                <a:gd name="connsiteY28" fmla="*/ 37327 h 1303288"/>
                <a:gd name="connsiteX29" fmla="*/ 310276 w 1207566"/>
                <a:gd name="connsiteY29" fmla="*/ 36324 h 1303288"/>
                <a:gd name="connsiteX30" fmla="*/ 313852 w 1207566"/>
                <a:gd name="connsiteY30" fmla="*/ 32270 h 1303288"/>
                <a:gd name="connsiteX31" fmla="*/ 322675 w 1207566"/>
                <a:gd name="connsiteY31" fmla="*/ 27964 h 1303288"/>
                <a:gd name="connsiteX32" fmla="*/ 349297 w 1207566"/>
                <a:gd name="connsiteY32" fmla="*/ 10015 h 1303288"/>
                <a:gd name="connsiteX33" fmla="*/ 398903 w 1207566"/>
                <a:gd name="connsiteY33" fmla="*/ 0 h 13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07566" h="1303288">
                  <a:moveTo>
                    <a:pt x="427478" y="50800"/>
                  </a:moveTo>
                  <a:cubicBezTo>
                    <a:pt x="409882" y="50800"/>
                    <a:pt x="393119" y="54366"/>
                    <a:pt x="377872" y="60815"/>
                  </a:cubicBezTo>
                  <a:lnTo>
                    <a:pt x="335408" y="91027"/>
                  </a:lnTo>
                  <a:lnTo>
                    <a:pt x="316075" y="112946"/>
                  </a:lnTo>
                  <a:cubicBezTo>
                    <a:pt x="263955" y="203221"/>
                    <a:pt x="178764" y="352051"/>
                    <a:pt x="159714" y="383770"/>
                  </a:cubicBezTo>
                  <a:cubicBezTo>
                    <a:pt x="140664" y="415489"/>
                    <a:pt x="128758" y="685331"/>
                    <a:pt x="159714" y="693238"/>
                  </a:cubicBezTo>
                  <a:lnTo>
                    <a:pt x="963335" y="477908"/>
                  </a:lnTo>
                  <a:cubicBezTo>
                    <a:pt x="987955" y="471311"/>
                    <a:pt x="1005068" y="450683"/>
                    <a:pt x="1008375" y="426932"/>
                  </a:cubicBezTo>
                  <a:cubicBezTo>
                    <a:pt x="1009205" y="317896"/>
                    <a:pt x="1010034" y="208861"/>
                    <a:pt x="1010864" y="99825"/>
                  </a:cubicBezTo>
                  <a:cubicBezTo>
                    <a:pt x="1010864" y="72750"/>
                    <a:pt x="988915" y="50801"/>
                    <a:pt x="961840" y="50801"/>
                  </a:cubicBezTo>
                  <a:close/>
                  <a:moveTo>
                    <a:pt x="398903" y="0"/>
                  </a:moveTo>
                  <a:lnTo>
                    <a:pt x="1080125" y="0"/>
                  </a:lnTo>
                  <a:cubicBezTo>
                    <a:pt x="1150509" y="0"/>
                    <a:pt x="1207566" y="57057"/>
                    <a:pt x="1207566" y="127441"/>
                  </a:cubicBezTo>
                  <a:lnTo>
                    <a:pt x="1207566" y="1008701"/>
                  </a:lnTo>
                  <a:lnTo>
                    <a:pt x="662607" y="1008701"/>
                  </a:lnTo>
                  <a:cubicBezTo>
                    <a:pt x="519395" y="1008701"/>
                    <a:pt x="403299" y="1124797"/>
                    <a:pt x="403299" y="1268009"/>
                  </a:cubicBezTo>
                  <a:lnTo>
                    <a:pt x="403299" y="1303288"/>
                  </a:lnTo>
                  <a:lnTo>
                    <a:pt x="66672" y="1303288"/>
                  </a:lnTo>
                  <a:cubicBezTo>
                    <a:pt x="29850" y="1303288"/>
                    <a:pt x="0" y="1273438"/>
                    <a:pt x="0" y="1236616"/>
                  </a:cubicBezTo>
                  <a:lnTo>
                    <a:pt x="0" y="599536"/>
                  </a:lnTo>
                  <a:lnTo>
                    <a:pt x="6787" y="565917"/>
                  </a:lnTo>
                  <a:lnTo>
                    <a:pt x="6676" y="564314"/>
                  </a:lnTo>
                  <a:lnTo>
                    <a:pt x="7765" y="561075"/>
                  </a:lnTo>
                  <a:lnTo>
                    <a:pt x="8716" y="556366"/>
                  </a:lnTo>
                  <a:lnTo>
                    <a:pt x="9978" y="554493"/>
                  </a:lnTo>
                  <a:lnTo>
                    <a:pt x="19373" y="526554"/>
                  </a:lnTo>
                  <a:lnTo>
                    <a:pt x="287500" y="62146"/>
                  </a:lnTo>
                  <a:lnTo>
                    <a:pt x="306833" y="40227"/>
                  </a:lnTo>
                  <a:lnTo>
                    <a:pt x="308789" y="37327"/>
                  </a:lnTo>
                  <a:lnTo>
                    <a:pt x="310276" y="36324"/>
                  </a:lnTo>
                  <a:lnTo>
                    <a:pt x="313852" y="32270"/>
                  </a:lnTo>
                  <a:lnTo>
                    <a:pt x="322675" y="27964"/>
                  </a:lnTo>
                  <a:lnTo>
                    <a:pt x="349297" y="10015"/>
                  </a:lnTo>
                  <a:cubicBezTo>
                    <a:pt x="364544" y="3566"/>
                    <a:pt x="381307" y="0"/>
                    <a:pt x="39890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四角形: 上の 2 つの角を丸める 1090">
              <a:extLst>
                <a:ext uri="{FF2B5EF4-FFF2-40B4-BE49-F238E27FC236}">
                  <a16:creationId xmlns:a16="http://schemas.microsoft.com/office/drawing/2014/main" id="{215C2793-4B52-CFEE-68F0-D611726AE83C}"/>
                </a:ext>
              </a:extLst>
            </p:cNvPr>
            <p:cNvSpPr/>
            <p:nvPr/>
          </p:nvSpPr>
          <p:spPr>
            <a:xfrm>
              <a:off x="2873152" y="1781200"/>
              <a:ext cx="2166479" cy="1512168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2" name="四角形: 角を丸くする 1091">
              <a:extLst>
                <a:ext uri="{FF2B5EF4-FFF2-40B4-BE49-F238E27FC236}">
                  <a16:creationId xmlns:a16="http://schemas.microsoft.com/office/drawing/2014/main" id="{3DDBB939-6AC5-35D2-9AF1-970706E34BAB}"/>
                </a:ext>
              </a:extLst>
            </p:cNvPr>
            <p:cNvSpPr/>
            <p:nvPr/>
          </p:nvSpPr>
          <p:spPr>
            <a:xfrm>
              <a:off x="2912718" y="3365376"/>
              <a:ext cx="873396" cy="2160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3" name="四角形: 上の 2 つの角を丸める 1092">
              <a:extLst>
                <a:ext uri="{FF2B5EF4-FFF2-40B4-BE49-F238E27FC236}">
                  <a16:creationId xmlns:a16="http://schemas.microsoft.com/office/drawing/2014/main" id="{B7FBC30A-688D-2854-B68E-30824C5AFFDA}"/>
                </a:ext>
              </a:extLst>
            </p:cNvPr>
            <p:cNvSpPr/>
            <p:nvPr/>
          </p:nvSpPr>
          <p:spPr>
            <a:xfrm rot="16200000">
              <a:off x="1617407" y="3262597"/>
              <a:ext cx="199659" cy="117582"/>
            </a:xfrm>
            <a:prstGeom prst="round2SameRect">
              <a:avLst>
                <a:gd name="adj1" fmla="val 11578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C1E1D55D-E10C-A12B-5625-2563BCC75AB6}"/>
                </a:ext>
              </a:extLst>
            </p:cNvPr>
            <p:cNvSpPr/>
            <p:nvPr/>
          </p:nvSpPr>
          <p:spPr>
            <a:xfrm rot="16200000">
              <a:off x="1601196" y="3420215"/>
              <a:ext cx="199659" cy="150008"/>
            </a:xfrm>
            <a:prstGeom prst="round2SameRect">
              <a:avLst>
                <a:gd name="adj1" fmla="val 25755"/>
                <a:gd name="adj2" fmla="val 6729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5" name="四角形: 角を丸くする 1094">
              <a:extLst>
                <a:ext uri="{FF2B5EF4-FFF2-40B4-BE49-F238E27FC236}">
                  <a16:creationId xmlns:a16="http://schemas.microsoft.com/office/drawing/2014/main" id="{9D8B39E6-CA9C-0A2F-1462-12E484FCCD58}"/>
                </a:ext>
              </a:extLst>
            </p:cNvPr>
            <p:cNvSpPr/>
            <p:nvPr/>
          </p:nvSpPr>
          <p:spPr>
            <a:xfrm>
              <a:off x="1839735" y="3365376"/>
              <a:ext cx="131074" cy="86370"/>
            </a:xfrm>
            <a:prstGeom prst="round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角を丸くする 1095">
              <a:extLst>
                <a:ext uri="{FF2B5EF4-FFF2-40B4-BE49-F238E27FC236}">
                  <a16:creationId xmlns:a16="http://schemas.microsoft.com/office/drawing/2014/main" id="{F263EF46-91D1-DA7E-A6CA-3CC7E7C97087}"/>
                </a:ext>
              </a:extLst>
            </p:cNvPr>
            <p:cNvSpPr/>
            <p:nvPr/>
          </p:nvSpPr>
          <p:spPr>
            <a:xfrm>
              <a:off x="2509764" y="3002484"/>
              <a:ext cx="178595" cy="84136"/>
            </a:xfrm>
            <a:prstGeom prst="round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CA1BD34E-44B6-8B5B-CD2C-C06531700A03}"/>
                </a:ext>
              </a:extLst>
            </p:cNvPr>
            <p:cNvSpPr/>
            <p:nvPr/>
          </p:nvSpPr>
          <p:spPr>
            <a:xfrm rot="16200000">
              <a:off x="1479835" y="2732628"/>
              <a:ext cx="385910" cy="117582"/>
            </a:xfrm>
            <a:prstGeom prst="round2SameRect">
              <a:avLst>
                <a:gd name="adj1" fmla="val 50000"/>
                <a:gd name="adj2" fmla="val 672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四角形: 上の 2 つの角を丸める 1097">
              <a:extLst>
                <a:ext uri="{FF2B5EF4-FFF2-40B4-BE49-F238E27FC236}">
                  <a16:creationId xmlns:a16="http://schemas.microsoft.com/office/drawing/2014/main" id="{7B0F6E35-FA74-6CB7-F1A2-74201E889C02}"/>
                </a:ext>
              </a:extLst>
            </p:cNvPr>
            <p:cNvSpPr/>
            <p:nvPr/>
          </p:nvSpPr>
          <p:spPr>
            <a:xfrm>
              <a:off x="2873152" y="2149996"/>
              <a:ext cx="2166479" cy="88861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テキスト ボックス 1098">
              <a:extLst>
                <a:ext uri="{FF2B5EF4-FFF2-40B4-BE49-F238E27FC236}">
                  <a16:creationId xmlns:a16="http://schemas.microsoft.com/office/drawing/2014/main" id="{9BAC3C75-2DB9-41B4-282D-D8AF113B0D72}"/>
                </a:ext>
              </a:extLst>
            </p:cNvPr>
            <p:cNvSpPr txBox="1"/>
            <p:nvPr/>
          </p:nvSpPr>
          <p:spPr>
            <a:xfrm>
              <a:off x="3265480" y="2276641"/>
              <a:ext cx="1381822" cy="6132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宅配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F6BB9F6-04BA-911E-094A-28F90BF0433C}"/>
              </a:ext>
            </a:extLst>
          </p:cNvPr>
          <p:cNvGrpSpPr/>
          <p:nvPr/>
        </p:nvGrpSpPr>
        <p:grpSpPr>
          <a:xfrm>
            <a:off x="1379015" y="595859"/>
            <a:ext cx="1278092" cy="2725635"/>
            <a:chOff x="1379015" y="595859"/>
            <a:chExt cx="1278092" cy="2725635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C6CB5370-0CA3-9388-68DC-8F66EA8704FF}"/>
                </a:ext>
              </a:extLst>
            </p:cNvPr>
            <p:cNvGrpSpPr/>
            <p:nvPr/>
          </p:nvGrpSpPr>
          <p:grpSpPr>
            <a:xfrm>
              <a:off x="1379015" y="595859"/>
              <a:ext cx="1278092" cy="2725635"/>
              <a:chOff x="1645485" y="595859"/>
              <a:chExt cx="1278092" cy="2725635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6750EC6-76C0-B9A3-BAF0-D3CB245C62EE}"/>
                  </a:ext>
                </a:extLst>
              </p:cNvPr>
              <p:cNvSpPr/>
              <p:nvPr/>
            </p:nvSpPr>
            <p:spPr>
              <a:xfrm flipH="1">
                <a:off x="231595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1B7F0EE-FEE5-F4A6-8C09-A3906583F046}"/>
                  </a:ext>
                </a:extLst>
              </p:cNvPr>
              <p:cNvSpPr/>
              <p:nvPr/>
            </p:nvSpPr>
            <p:spPr>
              <a:xfrm>
                <a:off x="190827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4E069264-D083-2353-C6F5-27A4A31B56CF}"/>
                  </a:ext>
                </a:extLst>
              </p:cNvPr>
              <p:cNvSpPr/>
              <p:nvPr/>
            </p:nvSpPr>
            <p:spPr>
              <a:xfrm rot="10800000">
                <a:off x="197699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619C329-35EF-07E3-D3AF-471369C101BD}"/>
                  </a:ext>
                </a:extLst>
              </p:cNvPr>
              <p:cNvSpPr/>
              <p:nvPr/>
            </p:nvSpPr>
            <p:spPr>
              <a:xfrm rot="10800000" flipH="1">
                <a:off x="1829754" y="2516921"/>
                <a:ext cx="103237" cy="323243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115CAD3E-3190-617D-6DC1-4C4306419AFB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868992" y="1844734"/>
                <a:ext cx="152124" cy="7530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上の 2 つの角を丸める 55">
                <a:extLst>
                  <a:ext uri="{FF2B5EF4-FFF2-40B4-BE49-F238E27FC236}">
                    <a16:creationId xmlns:a16="http://schemas.microsoft.com/office/drawing/2014/main" id="{416B6966-ACF3-9C6C-2490-C066734C443A}"/>
                  </a:ext>
                </a:extLst>
              </p:cNvPr>
              <p:cNvSpPr/>
              <p:nvPr/>
            </p:nvSpPr>
            <p:spPr>
              <a:xfrm rot="10800000" flipH="1">
                <a:off x="1828952" y="2667950"/>
                <a:ext cx="46107" cy="94318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FD318A3-75B7-321B-D2DF-66A9C29F0229}"/>
                  </a:ext>
                </a:extLst>
              </p:cNvPr>
              <p:cNvSpPr/>
              <p:nvPr/>
            </p:nvSpPr>
            <p:spPr>
              <a:xfrm rot="10800000">
                <a:off x="2634650" y="2516922"/>
                <a:ext cx="103237" cy="323243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C0CEF2DB-9A1B-E4CD-3862-7E2AB2C49682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546540" y="1844733"/>
                <a:ext cx="152124" cy="7531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四角形: 上の 2 つの角を丸める 55">
                <a:extLst>
                  <a:ext uri="{FF2B5EF4-FFF2-40B4-BE49-F238E27FC236}">
                    <a16:creationId xmlns:a16="http://schemas.microsoft.com/office/drawing/2014/main" id="{2D7DFA10-76AB-F31D-B515-EAB076DD4A87}"/>
                  </a:ext>
                </a:extLst>
              </p:cNvPr>
              <p:cNvSpPr/>
              <p:nvPr/>
            </p:nvSpPr>
            <p:spPr>
              <a:xfrm rot="10800000">
                <a:off x="2692582" y="2667950"/>
                <a:ext cx="46107" cy="94318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56031A5-44FB-1704-85D3-50A061196FFE}"/>
                  </a:ext>
                </a:extLst>
              </p:cNvPr>
              <p:cNvSpPr/>
              <p:nvPr/>
            </p:nvSpPr>
            <p:spPr>
              <a:xfrm>
                <a:off x="192299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二等辺三角形 317">
                <a:extLst>
                  <a:ext uri="{FF2B5EF4-FFF2-40B4-BE49-F238E27FC236}">
                    <a16:creationId xmlns:a16="http://schemas.microsoft.com/office/drawing/2014/main" id="{2696CEE9-D095-75CB-534E-E32F486FF73D}"/>
                  </a:ext>
                </a:extLst>
              </p:cNvPr>
              <p:cNvSpPr/>
              <p:nvPr/>
            </p:nvSpPr>
            <p:spPr>
              <a:xfrm rot="10800000">
                <a:off x="206481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34F57FC-DBE8-7C83-FA4D-DCEF39B6DE6A}"/>
                  </a:ext>
                </a:extLst>
              </p:cNvPr>
              <p:cNvGrpSpPr/>
              <p:nvPr/>
            </p:nvGrpSpPr>
            <p:grpSpPr>
              <a:xfrm>
                <a:off x="202570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66" name="二等辺三角形 301">
                  <a:extLst>
                    <a:ext uri="{FF2B5EF4-FFF2-40B4-BE49-F238E27FC236}">
                      <a16:creationId xmlns:a16="http://schemas.microsoft.com/office/drawing/2014/main" id="{F26BAF09-2D18-4703-03EC-E79EF91281C3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7" name="二等辺三角形 301">
                  <a:extLst>
                    <a:ext uri="{FF2B5EF4-FFF2-40B4-BE49-F238E27FC236}">
                      <a16:creationId xmlns:a16="http://schemas.microsoft.com/office/drawing/2014/main" id="{09A5A614-2ACA-5A61-C468-4EB8EC044653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B590E13-4D9D-606D-726B-6771A7A9389D}"/>
                  </a:ext>
                </a:extLst>
              </p:cNvPr>
              <p:cNvGrpSpPr/>
              <p:nvPr/>
            </p:nvGrpSpPr>
            <p:grpSpPr>
              <a:xfrm>
                <a:off x="164548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61D04CF6-D5F6-C8AA-17FC-F095330B7590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893845E7-1FBF-AAFA-4E02-2958211CE570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68751B53-7128-78C7-B4D6-F7F81DAB2605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アーチ 74">
                  <a:extLst>
                    <a:ext uri="{FF2B5EF4-FFF2-40B4-BE49-F238E27FC236}">
                      <a16:creationId xmlns:a16="http://schemas.microsoft.com/office/drawing/2014/main" id="{2A121BDE-D009-9979-6D1F-BCECD0D1B535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F499A32F-F332-ED86-C49D-32C49CDABABA}"/>
                  </a:ext>
                </a:extLst>
              </p:cNvPr>
              <p:cNvSpPr/>
              <p:nvPr/>
            </p:nvSpPr>
            <p:spPr>
              <a:xfrm>
                <a:off x="2264117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5AA46E3-211E-6496-F706-76A9497DCBBD}"/>
                  </a:ext>
                </a:extLst>
              </p:cNvPr>
              <p:cNvSpPr/>
              <p:nvPr/>
            </p:nvSpPr>
            <p:spPr>
              <a:xfrm>
                <a:off x="195861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316A4A4B-C356-239D-1737-8EE1E373CD6F}"/>
                  </a:ext>
                </a:extLst>
              </p:cNvPr>
              <p:cNvSpPr/>
              <p:nvPr/>
            </p:nvSpPr>
            <p:spPr>
              <a:xfrm>
                <a:off x="218948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5915D4A-E20D-0FE6-3175-D1AA92EF563A}"/>
                  </a:ext>
                </a:extLst>
              </p:cNvPr>
              <p:cNvGrpSpPr/>
              <p:nvPr/>
            </p:nvGrpSpPr>
            <p:grpSpPr>
              <a:xfrm>
                <a:off x="174234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0454C00-5BDA-B8B5-CEA3-71E27E23409D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F49D0A94-3F3E-6E16-05ED-6EE0312F766B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57" name="楕円 1056">
              <a:extLst>
                <a:ext uri="{FF2B5EF4-FFF2-40B4-BE49-F238E27FC236}">
                  <a16:creationId xmlns:a16="http://schemas.microsoft.com/office/drawing/2014/main" id="{86B7D710-6121-0C1D-2107-B32D313F9BE2}"/>
                </a:ext>
              </a:extLst>
            </p:cNvPr>
            <p:cNvSpPr/>
            <p:nvPr/>
          </p:nvSpPr>
          <p:spPr>
            <a:xfrm>
              <a:off x="16722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A420437-7456-9043-1CF3-9DFFFEB1ACC4}"/>
                </a:ext>
              </a:extLst>
            </p:cNvPr>
            <p:cNvSpPr/>
            <p:nvPr/>
          </p:nvSpPr>
          <p:spPr>
            <a:xfrm>
              <a:off x="22564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022783B-4208-DC6B-342D-8B86FE04B888}"/>
              </a:ext>
            </a:extLst>
          </p:cNvPr>
          <p:cNvGrpSpPr/>
          <p:nvPr/>
        </p:nvGrpSpPr>
        <p:grpSpPr>
          <a:xfrm>
            <a:off x="4416204" y="595859"/>
            <a:ext cx="1278092" cy="2725635"/>
            <a:chOff x="4416204" y="595859"/>
            <a:chExt cx="1278092" cy="2725635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31861826-3CE4-2C81-DCB7-A735D69A2196}"/>
                </a:ext>
              </a:extLst>
            </p:cNvPr>
            <p:cNvGrpSpPr/>
            <p:nvPr/>
          </p:nvGrpSpPr>
          <p:grpSpPr>
            <a:xfrm>
              <a:off x="4416204" y="595859"/>
              <a:ext cx="1278092" cy="2725635"/>
              <a:chOff x="3367605" y="595859"/>
              <a:chExt cx="1278092" cy="2725635"/>
            </a:xfrm>
          </p:grpSpPr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C760CF39-ABFD-21E9-F3C3-66617EB5C538}"/>
                  </a:ext>
                </a:extLst>
              </p:cNvPr>
              <p:cNvSpPr>
                <a:spLocks/>
              </p:cNvSpPr>
              <p:nvPr/>
            </p:nvSpPr>
            <p:spPr>
              <a:xfrm rot="9000000">
                <a:off x="4401865" y="1998173"/>
                <a:ext cx="191763" cy="4000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3650DFFA-C96C-B118-DCA0-7F85199347DF}"/>
                  </a:ext>
                </a:extLst>
              </p:cNvPr>
              <p:cNvSpPr>
                <a:spLocks/>
              </p:cNvSpPr>
              <p:nvPr/>
            </p:nvSpPr>
            <p:spPr>
              <a:xfrm rot="12600000" flipH="1">
                <a:off x="3429482" y="1998172"/>
                <a:ext cx="191763" cy="4000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FAE3FB7-94E7-F96F-85A5-8BEE9FC97FFB}"/>
                  </a:ext>
                </a:extLst>
              </p:cNvPr>
              <p:cNvSpPr/>
              <p:nvPr/>
            </p:nvSpPr>
            <p:spPr>
              <a:xfrm flipH="1">
                <a:off x="403807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F9F9D366-0915-BE3D-0FD8-E680D5413E9B}"/>
                  </a:ext>
                </a:extLst>
              </p:cNvPr>
              <p:cNvSpPr/>
              <p:nvPr/>
            </p:nvSpPr>
            <p:spPr>
              <a:xfrm>
                <a:off x="363039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F752816D-9C1E-15A2-D51B-43DEE0268531}"/>
                  </a:ext>
                </a:extLst>
              </p:cNvPr>
              <p:cNvSpPr/>
              <p:nvPr/>
            </p:nvSpPr>
            <p:spPr>
              <a:xfrm rot="10800000">
                <a:off x="369911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90D28515-6EF6-5460-73EC-749737769EE3}"/>
                  </a:ext>
                </a:extLst>
              </p:cNvPr>
              <p:cNvSpPr/>
              <p:nvPr/>
            </p:nvSpPr>
            <p:spPr>
              <a:xfrm>
                <a:off x="364511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二等辺三角形 404">
                <a:extLst>
                  <a:ext uri="{FF2B5EF4-FFF2-40B4-BE49-F238E27FC236}">
                    <a16:creationId xmlns:a16="http://schemas.microsoft.com/office/drawing/2014/main" id="{64E8F054-3213-F574-34F5-6E78199EE117}"/>
                  </a:ext>
                </a:extLst>
              </p:cNvPr>
              <p:cNvSpPr/>
              <p:nvPr/>
            </p:nvSpPr>
            <p:spPr>
              <a:xfrm rot="10800000">
                <a:off x="378693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7CA255E3-BC6A-950E-7F2A-151A20BC427F}"/>
                  </a:ext>
                </a:extLst>
              </p:cNvPr>
              <p:cNvGrpSpPr/>
              <p:nvPr/>
            </p:nvGrpSpPr>
            <p:grpSpPr>
              <a:xfrm>
                <a:off x="374782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407" name="二等辺三角形 301">
                  <a:extLst>
                    <a:ext uri="{FF2B5EF4-FFF2-40B4-BE49-F238E27FC236}">
                      <a16:creationId xmlns:a16="http://schemas.microsoft.com/office/drawing/2014/main" id="{EAD0BC48-C021-8455-86A2-7802845B7918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二等辺三角形 301">
                  <a:extLst>
                    <a:ext uri="{FF2B5EF4-FFF2-40B4-BE49-F238E27FC236}">
                      <a16:creationId xmlns:a16="http://schemas.microsoft.com/office/drawing/2014/main" id="{397C621C-C9E2-A998-6709-C568F044B588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CA6B7D1D-9FBC-10F5-1CA3-E448E59AFAF1}"/>
                  </a:ext>
                </a:extLst>
              </p:cNvPr>
              <p:cNvGrpSpPr/>
              <p:nvPr/>
            </p:nvGrpSpPr>
            <p:grpSpPr>
              <a:xfrm>
                <a:off x="336760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24A12239-3856-B3A0-D94E-55EC77E40A74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9B1D0659-92DA-AF04-DD87-DBD3D5546202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D30BD8E3-F87A-4B80-337B-3EE950F17831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アーチ 414">
                  <a:extLst>
                    <a:ext uri="{FF2B5EF4-FFF2-40B4-BE49-F238E27FC236}">
                      <a16:creationId xmlns:a16="http://schemas.microsoft.com/office/drawing/2014/main" id="{D78EEE88-2274-3B8C-B58B-804B50B75B93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AE1A8E0-6E5C-F5CD-B7AD-C4CBEF490CDF}"/>
                  </a:ext>
                </a:extLst>
              </p:cNvPr>
              <p:cNvSpPr/>
              <p:nvPr/>
            </p:nvSpPr>
            <p:spPr>
              <a:xfrm>
                <a:off x="3986237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598FC0FB-0F62-F11B-50E6-42C16466A1B6}"/>
                  </a:ext>
                </a:extLst>
              </p:cNvPr>
              <p:cNvSpPr/>
              <p:nvPr/>
            </p:nvSpPr>
            <p:spPr>
              <a:xfrm>
                <a:off x="368073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B8F700F9-127D-69D8-560A-FF6B77E41B50}"/>
                  </a:ext>
                </a:extLst>
              </p:cNvPr>
              <p:cNvSpPr/>
              <p:nvPr/>
            </p:nvSpPr>
            <p:spPr>
              <a:xfrm>
                <a:off x="391160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02D205F1-B2CA-FA88-9E8E-D9D600A69CE9}"/>
                  </a:ext>
                </a:extLst>
              </p:cNvPr>
              <p:cNvGrpSpPr/>
              <p:nvPr/>
            </p:nvGrpSpPr>
            <p:grpSpPr>
              <a:xfrm>
                <a:off x="346446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3BF732D-D5EA-005E-E0ED-B3857356C552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9113762-A807-6CC0-EEE5-95E791C2DAA4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7170DBA9-BF9A-1568-2A25-5961F975BFCD}"/>
                  </a:ext>
                </a:extLst>
              </p:cNvPr>
              <p:cNvSpPr/>
              <p:nvPr/>
            </p:nvSpPr>
            <p:spPr>
              <a:xfrm>
                <a:off x="3509184" y="1880973"/>
                <a:ext cx="1009144" cy="44435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A706A737-7C88-E85A-DAE7-A07F169E5D99}"/>
                  </a:ext>
                </a:extLst>
              </p:cNvPr>
              <p:cNvSpPr/>
              <p:nvPr/>
            </p:nvSpPr>
            <p:spPr>
              <a:xfrm rot="5400000" flipH="1">
                <a:off x="3489182" y="206564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7707DDC-B16B-6135-9833-AF28E5914090}"/>
                  </a:ext>
                </a:extLst>
              </p:cNvPr>
              <p:cNvSpPr/>
              <p:nvPr/>
            </p:nvSpPr>
            <p:spPr>
              <a:xfrm rot="16200000">
                <a:off x="4314416" y="206564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4B1E1F9-BEE9-625C-C969-E2B391446691}"/>
                </a:ext>
              </a:extLst>
            </p:cNvPr>
            <p:cNvSpPr/>
            <p:nvPr/>
          </p:nvSpPr>
          <p:spPr>
            <a:xfrm>
              <a:off x="47202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34CF81E-A7B3-6F28-5A10-DC4D5B9D18C7}"/>
                </a:ext>
              </a:extLst>
            </p:cNvPr>
            <p:cNvSpPr/>
            <p:nvPr/>
          </p:nvSpPr>
          <p:spPr>
            <a:xfrm>
              <a:off x="53044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7A4A16B-ABBE-6D3C-0B9B-319D6E0103FD}"/>
              </a:ext>
            </a:extLst>
          </p:cNvPr>
          <p:cNvGrpSpPr/>
          <p:nvPr/>
        </p:nvGrpSpPr>
        <p:grpSpPr>
          <a:xfrm>
            <a:off x="7243717" y="612531"/>
            <a:ext cx="1681990" cy="2708963"/>
            <a:chOff x="7243717" y="612531"/>
            <a:chExt cx="1681990" cy="270896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83A571B-FD3A-ABE5-2876-0F640B1FB025}"/>
                </a:ext>
              </a:extLst>
            </p:cNvPr>
            <p:cNvGrpSpPr/>
            <p:nvPr/>
          </p:nvGrpSpPr>
          <p:grpSpPr>
            <a:xfrm>
              <a:off x="7243717" y="612531"/>
              <a:ext cx="1278092" cy="2708963"/>
              <a:chOff x="7243717" y="612531"/>
              <a:chExt cx="1278092" cy="2708963"/>
            </a:xfrm>
          </p:grpSpPr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DE36C3DF-6E2A-D169-92BD-ED4B771B13B1}"/>
                  </a:ext>
                </a:extLst>
              </p:cNvPr>
              <p:cNvSpPr/>
              <p:nvPr/>
            </p:nvSpPr>
            <p:spPr>
              <a:xfrm rot="1800000">
                <a:off x="7591738" y="1854269"/>
                <a:ext cx="179341" cy="53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2E1F70FD-FD33-2EFA-D362-DE83FD58CA10}"/>
                  </a:ext>
                </a:extLst>
              </p:cNvPr>
              <p:cNvSpPr/>
              <p:nvPr/>
            </p:nvSpPr>
            <p:spPr>
              <a:xfrm flipH="1">
                <a:off x="8115679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108D7DE-69CF-3FEB-79CA-D2F36CAD527F}"/>
                  </a:ext>
                </a:extLst>
              </p:cNvPr>
              <p:cNvSpPr/>
              <p:nvPr/>
            </p:nvSpPr>
            <p:spPr>
              <a:xfrm>
                <a:off x="7707996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A24470B-6A2B-4DAE-EF37-C35F902FCDBF}"/>
                  </a:ext>
                </a:extLst>
              </p:cNvPr>
              <p:cNvSpPr/>
              <p:nvPr/>
            </p:nvSpPr>
            <p:spPr>
              <a:xfrm rot="10800000">
                <a:off x="7776716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F6019B3D-F28B-A8B3-E70A-2941301A932C}"/>
                  </a:ext>
                </a:extLst>
              </p:cNvPr>
              <p:cNvSpPr/>
              <p:nvPr/>
            </p:nvSpPr>
            <p:spPr>
              <a:xfrm>
                <a:off x="7722718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60C8D8CE-E36D-FB36-7A78-E0D1B8CB6807}"/>
                  </a:ext>
                </a:extLst>
              </p:cNvPr>
              <p:cNvGrpSpPr/>
              <p:nvPr/>
            </p:nvGrpSpPr>
            <p:grpSpPr>
              <a:xfrm>
                <a:off x="7825432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41" name="二等辺三角形 301">
                  <a:extLst>
                    <a:ext uri="{FF2B5EF4-FFF2-40B4-BE49-F238E27FC236}">
                      <a16:creationId xmlns:a16="http://schemas.microsoft.com/office/drawing/2014/main" id="{75CE3FF7-F859-FF6B-C117-29986A24BBEE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二等辺三角形 301">
                  <a:extLst>
                    <a:ext uri="{FF2B5EF4-FFF2-40B4-BE49-F238E27FC236}">
                      <a16:creationId xmlns:a16="http://schemas.microsoft.com/office/drawing/2014/main" id="{EA0961CF-36AC-5120-7EA1-D9C1EE051579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23F90AF2-1D8D-9854-3D13-9F9528A9A422}"/>
                  </a:ext>
                </a:extLst>
              </p:cNvPr>
              <p:cNvSpPr/>
              <p:nvPr/>
            </p:nvSpPr>
            <p:spPr>
              <a:xfrm>
                <a:off x="8063842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FDA6040-3D87-6E4B-3400-36426698A649}"/>
                  </a:ext>
                </a:extLst>
              </p:cNvPr>
              <p:cNvSpPr/>
              <p:nvPr/>
            </p:nvSpPr>
            <p:spPr>
              <a:xfrm>
                <a:off x="7758335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26D08DBB-C199-666F-BEB3-650331D5425D}"/>
                  </a:ext>
                </a:extLst>
              </p:cNvPr>
              <p:cNvSpPr/>
              <p:nvPr/>
            </p:nvSpPr>
            <p:spPr>
              <a:xfrm>
                <a:off x="7989208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B71CCA7B-5DDE-9237-9A10-FFB84DF0B79C}"/>
                  </a:ext>
                </a:extLst>
              </p:cNvPr>
              <p:cNvGrpSpPr/>
              <p:nvPr/>
            </p:nvGrpSpPr>
            <p:grpSpPr>
              <a:xfrm rot="20700000">
                <a:off x="7243717" y="612531"/>
                <a:ext cx="1278092" cy="1300297"/>
                <a:chOff x="2453824" y="595859"/>
                <a:chExt cx="1278092" cy="1300297"/>
              </a:xfrm>
            </p:grpSpPr>
            <p:sp>
              <p:nvSpPr>
                <p:cNvPr id="139" name="二等辺三角形 138">
                  <a:extLst>
                    <a:ext uri="{FF2B5EF4-FFF2-40B4-BE49-F238E27FC236}">
                      <a16:creationId xmlns:a16="http://schemas.microsoft.com/office/drawing/2014/main" id="{6F7D901B-0FA2-22A3-4797-E841C7ED3B42}"/>
                    </a:ext>
                  </a:extLst>
                </p:cNvPr>
                <p:cNvSpPr/>
                <p:nvPr/>
              </p:nvSpPr>
              <p:spPr>
                <a:xfrm rot="10800000">
                  <a:off x="2873153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A27E0B35-56FA-19F5-B5DF-B0C11E98E100}"/>
                    </a:ext>
                  </a:extLst>
                </p:cNvPr>
                <p:cNvGrpSpPr/>
                <p:nvPr/>
              </p:nvGrpSpPr>
              <p:grpSpPr>
                <a:xfrm>
                  <a:off x="2453824" y="726505"/>
                  <a:ext cx="1278092" cy="1115392"/>
                  <a:chOff x="1282644" y="726505"/>
                  <a:chExt cx="1278092" cy="1115392"/>
                </a:xfrm>
              </p:grpSpPr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C3AF981F-FD5C-CEE8-2355-2880FF59FA9A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355D6D0B-5E33-EA8B-79F2-20E5E288A02C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AEF4586E-57A0-19F2-E364-FD0E93AC7536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アーチ 150">
                    <a:extLst>
                      <a:ext uri="{FF2B5EF4-FFF2-40B4-BE49-F238E27FC236}">
                        <a16:creationId xmlns:a16="http://schemas.microsoft.com/office/drawing/2014/main" id="{A625E835-BF53-FDAE-4FB8-4DC4240369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72369" y="1416036"/>
                    <a:ext cx="295176" cy="295176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B8E09FE3-C350-6E1B-60CD-B81E5191D7D5}"/>
                    </a:ext>
                  </a:extLst>
                </p:cNvPr>
                <p:cNvGrpSpPr/>
                <p:nvPr/>
              </p:nvGrpSpPr>
              <p:grpSpPr>
                <a:xfrm>
                  <a:off x="2550683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D5C55128-E540-DC1B-A62C-F1DF53BB3167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5E3C5186-6E91-97B5-EE92-FDC3F08B3387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4395626-9284-D998-7C14-75BCC472F20B}"/>
                  </a:ext>
                </a:extLst>
              </p:cNvPr>
              <p:cNvGrpSpPr/>
              <p:nvPr/>
            </p:nvGrpSpPr>
            <p:grpSpPr>
              <a:xfrm rot="20862516">
                <a:off x="7549475" y="1242246"/>
                <a:ext cx="688443" cy="193607"/>
                <a:chOff x="7749219" y="1220258"/>
                <a:chExt cx="688443" cy="193607"/>
              </a:xfrm>
            </p:grpSpPr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8780A492-FECE-177A-A361-6C9AACC4C5EA}"/>
                    </a:ext>
                  </a:extLst>
                </p:cNvPr>
                <p:cNvSpPr/>
                <p:nvPr/>
              </p:nvSpPr>
              <p:spPr>
                <a:xfrm>
                  <a:off x="7749219" y="1220258"/>
                  <a:ext cx="104243" cy="1936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CEF6757B-C3AA-0CDB-8C40-333A1041C7AA}"/>
                    </a:ext>
                  </a:extLst>
                </p:cNvPr>
                <p:cNvSpPr/>
                <p:nvPr/>
              </p:nvSpPr>
              <p:spPr>
                <a:xfrm>
                  <a:off x="8333419" y="1220258"/>
                  <a:ext cx="104243" cy="1936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9E5F0207-A4C6-6EE6-D7E6-1D8015AC0987}"/>
                </a:ext>
              </a:extLst>
            </p:cNvPr>
            <p:cNvGrpSpPr/>
            <p:nvPr/>
          </p:nvGrpSpPr>
          <p:grpSpPr>
            <a:xfrm>
              <a:off x="7763506" y="1186261"/>
              <a:ext cx="1075182" cy="1136046"/>
              <a:chOff x="2792760" y="1076363"/>
              <a:chExt cx="1075182" cy="1136046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CA55AA06-7F8A-084A-EA70-A4290F1799E8}"/>
                  </a:ext>
                </a:extLst>
              </p:cNvPr>
              <p:cNvSpPr/>
              <p:nvPr/>
            </p:nvSpPr>
            <p:spPr>
              <a:xfrm>
                <a:off x="2792760" y="1835129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0C51999B-9BE9-AE2F-4560-C38DBF2EBA39}"/>
                  </a:ext>
                </a:extLst>
              </p:cNvPr>
              <p:cNvSpPr/>
              <p:nvPr/>
            </p:nvSpPr>
            <p:spPr>
              <a:xfrm>
                <a:off x="2822799" y="1457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9EA16A67-6BD4-AB53-D889-560DFBE19196}"/>
                  </a:ext>
                </a:extLst>
              </p:cNvPr>
              <p:cNvSpPr/>
              <p:nvPr/>
            </p:nvSpPr>
            <p:spPr>
              <a:xfrm>
                <a:off x="2858798" y="1076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7E1706F-159A-1159-846D-4F8562E0B81E}"/>
                </a:ext>
              </a:extLst>
            </p:cNvPr>
            <p:cNvSpPr/>
            <p:nvPr/>
          </p:nvSpPr>
          <p:spPr>
            <a:xfrm>
              <a:off x="7916563" y="810738"/>
              <a:ext cx="1009144" cy="377280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B7E5DD9-768D-A4F0-028D-DCE29DF6E9F1}"/>
                </a:ext>
              </a:extLst>
            </p:cNvPr>
            <p:cNvSpPr/>
            <p:nvPr/>
          </p:nvSpPr>
          <p:spPr>
            <a:xfrm rot="16200000">
              <a:off x="8541496" y="2134785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097414C3-AF23-B952-75B1-88D6F3B6AE07}"/>
                </a:ext>
              </a:extLst>
            </p:cNvPr>
            <p:cNvSpPr>
              <a:spLocks/>
            </p:cNvSpPr>
            <p:nvPr/>
          </p:nvSpPr>
          <p:spPr>
            <a:xfrm rot="4500000" flipH="1">
              <a:off x="8763024" y="2267333"/>
              <a:ext cx="152124" cy="1385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512FE5F-7B2C-863A-236D-1099C78D2B64}"/>
                </a:ext>
              </a:extLst>
            </p:cNvPr>
            <p:cNvSpPr/>
            <p:nvPr/>
          </p:nvSpPr>
          <p:spPr>
            <a:xfrm rot="5400000" flipH="1">
              <a:off x="7972850" y="2153083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183">
              <a:extLst>
                <a:ext uri="{FF2B5EF4-FFF2-40B4-BE49-F238E27FC236}">
                  <a16:creationId xmlns:a16="http://schemas.microsoft.com/office/drawing/2014/main" id="{A7B7874D-389C-290A-18DE-9ABE9FE3D907}"/>
                </a:ext>
              </a:extLst>
            </p:cNvPr>
            <p:cNvSpPr/>
            <p:nvPr/>
          </p:nvSpPr>
          <p:spPr>
            <a:xfrm rot="6300000">
              <a:off x="7640406" y="2089886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21903D2-D4E1-7FD1-942C-20DB7B61912F}"/>
              </a:ext>
            </a:extLst>
          </p:cNvPr>
          <p:cNvGrpSpPr/>
          <p:nvPr/>
        </p:nvGrpSpPr>
        <p:grpSpPr>
          <a:xfrm>
            <a:off x="1094557" y="3707922"/>
            <a:ext cx="1605971" cy="2725634"/>
            <a:chOff x="1094557" y="3707922"/>
            <a:chExt cx="1605971" cy="272563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89553D4-89AB-68C6-9255-BBF3189892B5}"/>
                </a:ext>
              </a:extLst>
            </p:cNvPr>
            <p:cNvGrpSpPr/>
            <p:nvPr/>
          </p:nvGrpSpPr>
          <p:grpSpPr>
            <a:xfrm>
              <a:off x="1094557" y="3707922"/>
              <a:ext cx="1605971" cy="2725634"/>
              <a:chOff x="-438150" y="595859"/>
              <a:chExt cx="1605971" cy="2725634"/>
            </a:xfrm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60D484C2-97CC-7F2C-B02C-704D06DEF34D}"/>
                  </a:ext>
                </a:extLst>
              </p:cNvPr>
              <p:cNvSpPr/>
              <p:nvPr/>
            </p:nvSpPr>
            <p:spPr>
              <a:xfrm rot="8100000">
                <a:off x="819123" y="2963118"/>
                <a:ext cx="199856" cy="234568"/>
              </a:xfrm>
              <a:prstGeom prst="trapezoid">
                <a:avLst>
                  <a:gd name="adj" fmla="val 1485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FC99DBA-E8C5-C618-4B92-AF2175C986C7}"/>
                  </a:ext>
                </a:extLst>
              </p:cNvPr>
              <p:cNvSpPr/>
              <p:nvPr/>
            </p:nvSpPr>
            <p:spPr>
              <a:xfrm rot="20700000">
                <a:off x="753591" y="3133724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398BC60-8454-B6AB-6AE6-3AE7CDFC4DBF}"/>
                  </a:ext>
                </a:extLst>
              </p:cNvPr>
              <p:cNvSpPr/>
              <p:nvPr/>
            </p:nvSpPr>
            <p:spPr>
              <a:xfrm rot="2700000">
                <a:off x="-4505" y="3019587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12409DE6-F8E6-4BA4-A82E-5FE665BA8360}"/>
                  </a:ext>
                </a:extLst>
              </p:cNvPr>
              <p:cNvSpPr/>
              <p:nvPr/>
            </p:nvSpPr>
            <p:spPr>
              <a:xfrm rot="8100000">
                <a:off x="591844" y="2630005"/>
                <a:ext cx="298530" cy="554433"/>
              </a:xfrm>
              <a:prstGeom prst="trapezoid">
                <a:avLst>
                  <a:gd name="adj" fmla="val 14854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83F5853-C911-6E09-7206-9240653BB29E}"/>
                  </a:ext>
                </a:extLst>
              </p:cNvPr>
              <p:cNvSpPr/>
              <p:nvPr/>
            </p:nvSpPr>
            <p:spPr>
              <a:xfrm>
                <a:off x="210245" y="2534028"/>
                <a:ext cx="627460" cy="643407"/>
              </a:xfrm>
              <a:custGeom>
                <a:avLst/>
                <a:gdLst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63357 w 627460"/>
                  <a:gd name="connsiteY4" fmla="*/ 274296 h 643407"/>
                  <a:gd name="connsiteX5" fmla="*/ 571780 w 627460"/>
                  <a:gd name="connsiteY5" fmla="*/ 282719 h 643407"/>
                  <a:gd name="connsiteX6" fmla="*/ 148381 w 627460"/>
                  <a:gd name="connsiteY6" fmla="*/ 643407 h 643407"/>
                  <a:gd name="connsiteX7" fmla="*/ 0 w 627460"/>
                  <a:gd name="connsiteY7" fmla="*/ 495026 h 643407"/>
                  <a:gd name="connsiteX8" fmla="*/ 201510 w 627460"/>
                  <a:gd name="connsiteY8" fmla="*/ 258479 h 643407"/>
                  <a:gd name="connsiteX9" fmla="*/ 170611 w 627460"/>
                  <a:gd name="connsiteY9" fmla="*/ 212649 h 643407"/>
                  <a:gd name="connsiteX10" fmla="*/ 158582 w 627460"/>
                  <a:gd name="connsiteY10" fmla="*/ 153068 h 643407"/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71780 w 627460"/>
                  <a:gd name="connsiteY4" fmla="*/ 282719 h 643407"/>
                  <a:gd name="connsiteX5" fmla="*/ 148381 w 627460"/>
                  <a:gd name="connsiteY5" fmla="*/ 643407 h 643407"/>
                  <a:gd name="connsiteX6" fmla="*/ 0 w 627460"/>
                  <a:gd name="connsiteY6" fmla="*/ 495026 h 643407"/>
                  <a:gd name="connsiteX7" fmla="*/ 201510 w 627460"/>
                  <a:gd name="connsiteY7" fmla="*/ 258479 h 643407"/>
                  <a:gd name="connsiteX8" fmla="*/ 170611 w 627460"/>
                  <a:gd name="connsiteY8" fmla="*/ 212649 h 643407"/>
                  <a:gd name="connsiteX9" fmla="*/ 158582 w 627460"/>
                  <a:gd name="connsiteY9" fmla="*/ 153068 h 643407"/>
                  <a:gd name="connsiteX10" fmla="*/ 158582 w 627460"/>
                  <a:gd name="connsiteY10" fmla="*/ 0 h 64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7460" h="643407">
                    <a:moveTo>
                      <a:pt x="158582" y="0"/>
                    </a:moveTo>
                    <a:lnTo>
                      <a:pt x="627460" y="0"/>
                    </a:lnTo>
                    <a:lnTo>
                      <a:pt x="627460" y="153068"/>
                    </a:lnTo>
                    <a:cubicBezTo>
                      <a:pt x="627460" y="195337"/>
                      <a:pt x="610327" y="233604"/>
                      <a:pt x="582627" y="261304"/>
                    </a:cubicBezTo>
                    <a:lnTo>
                      <a:pt x="571780" y="282719"/>
                    </a:lnTo>
                    <a:lnTo>
                      <a:pt x="148381" y="643407"/>
                    </a:lnTo>
                    <a:lnTo>
                      <a:pt x="0" y="495026"/>
                    </a:lnTo>
                    <a:lnTo>
                      <a:pt x="201510" y="258479"/>
                    </a:lnTo>
                    <a:lnTo>
                      <a:pt x="170611" y="212649"/>
                    </a:lnTo>
                    <a:cubicBezTo>
                      <a:pt x="162865" y="194336"/>
                      <a:pt x="158582" y="174202"/>
                      <a:pt x="158582" y="153068"/>
                    </a:cubicBezTo>
                    <a:lnTo>
                      <a:pt x="158582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四角形: 上の 2 つの角を丸める 1">
                <a:extLst>
                  <a:ext uri="{FF2B5EF4-FFF2-40B4-BE49-F238E27FC236}">
                    <a16:creationId xmlns:a16="http://schemas.microsoft.com/office/drawing/2014/main" id="{D6A90A74-C884-DA67-E9ED-88A16A4FBE82}"/>
                  </a:ext>
                </a:extLst>
              </p:cNvPr>
              <p:cNvSpPr/>
              <p:nvPr/>
            </p:nvSpPr>
            <p:spPr>
              <a:xfrm>
                <a:off x="368827" y="1788221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46757D33-7439-B74A-A53C-15097FF7B8B1}"/>
                  </a:ext>
                </a:extLst>
              </p:cNvPr>
              <p:cNvSpPr/>
              <p:nvPr/>
            </p:nvSpPr>
            <p:spPr>
              <a:xfrm>
                <a:off x="368827" y="2442603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二等辺三角形 301">
                <a:extLst>
                  <a:ext uri="{FF2B5EF4-FFF2-40B4-BE49-F238E27FC236}">
                    <a16:creationId xmlns:a16="http://schemas.microsoft.com/office/drawing/2014/main" id="{DEC8072A-2125-5E9E-A947-E0AB6DD84A5D}"/>
                  </a:ext>
                </a:extLst>
              </p:cNvPr>
              <p:cNvSpPr/>
              <p:nvPr/>
            </p:nvSpPr>
            <p:spPr>
              <a:xfrm rot="10800000" flipH="1">
                <a:off x="383472" y="1788221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BA91F2C8-47D8-5251-D412-BE9498CE11E8}"/>
                  </a:ext>
                </a:extLst>
              </p:cNvPr>
              <p:cNvGrpSpPr/>
              <p:nvPr/>
            </p:nvGrpSpPr>
            <p:grpSpPr>
              <a:xfrm>
                <a:off x="-189264" y="595859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9EC19CD6-F3BE-47E5-0502-32A6F989C404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18D393F-12C2-892A-3381-2A62AFA5C109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FAB8A98-1C10-EB79-1D88-7632C14B1696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F4AEEBF7-6B36-DD52-AC9E-45DFE53F4F7B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7F1B5498-A5CE-2C89-3675-1333755AC8CB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972E6103-7349-F367-53E5-A1C2596D09DD}"/>
                  </a:ext>
                </a:extLst>
              </p:cNvPr>
              <p:cNvSpPr/>
              <p:nvPr/>
            </p:nvSpPr>
            <p:spPr>
              <a:xfrm>
                <a:off x="-438150" y="1797050"/>
                <a:ext cx="781568" cy="412474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993EEE34-8161-F7EA-BD68-0AC6B4C88E40}"/>
                  </a:ext>
                </a:extLst>
              </p:cNvPr>
              <p:cNvSpPr/>
              <p:nvPr/>
            </p:nvSpPr>
            <p:spPr>
              <a:xfrm rot="10800000">
                <a:off x="191398" y="1611210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7F605437-CD6B-575C-5840-7A3094B7D530}"/>
                  </a:ext>
                </a:extLst>
              </p:cNvPr>
              <p:cNvSpPr/>
              <p:nvPr/>
            </p:nvSpPr>
            <p:spPr>
              <a:xfrm rot="16200000">
                <a:off x="-238273" y="206342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4A466E02-4E6A-3F70-7AC3-CCB2BB1BC321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22703" y="1845000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EFAA39D-54E8-33B1-2F14-698DAEB4C4F3}"/>
                </a:ext>
              </a:extLst>
            </p:cNvPr>
            <p:cNvSpPr/>
            <p:nvPr/>
          </p:nvSpPr>
          <p:spPr>
            <a:xfrm>
              <a:off x="1672269" y="4293096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A97D6AEC-2F5E-9F95-0791-8F3252B07C5F}"/>
              </a:ext>
            </a:extLst>
          </p:cNvPr>
          <p:cNvGrpSpPr/>
          <p:nvPr/>
        </p:nvGrpSpPr>
        <p:grpSpPr>
          <a:xfrm>
            <a:off x="3549899" y="3691485"/>
            <a:ext cx="2939655" cy="2725634"/>
            <a:chOff x="3549899" y="3691485"/>
            <a:chExt cx="2939655" cy="2725634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ACE4A1A0-DBC6-3099-0ECE-51992C2D1013}"/>
                </a:ext>
              </a:extLst>
            </p:cNvPr>
            <p:cNvGrpSpPr/>
            <p:nvPr/>
          </p:nvGrpSpPr>
          <p:grpSpPr>
            <a:xfrm>
              <a:off x="3549899" y="3691485"/>
              <a:ext cx="2939655" cy="2725634"/>
              <a:chOff x="1704791" y="3691485"/>
              <a:chExt cx="2939655" cy="2725634"/>
            </a:xfrm>
          </p:grpSpPr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B537B31E-16A9-A70B-2DE3-FC6EFC6AAFEF}"/>
                  </a:ext>
                </a:extLst>
              </p:cNvPr>
              <p:cNvSpPr/>
              <p:nvPr/>
            </p:nvSpPr>
            <p:spPr>
              <a:xfrm rot="8100000">
                <a:off x="4295748" y="6058744"/>
                <a:ext cx="199856" cy="234568"/>
              </a:xfrm>
              <a:prstGeom prst="trapezoid">
                <a:avLst>
                  <a:gd name="adj" fmla="val 1485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652580F-2928-E39B-9DF4-62C0E18BA4C0}"/>
                  </a:ext>
                </a:extLst>
              </p:cNvPr>
              <p:cNvSpPr/>
              <p:nvPr/>
            </p:nvSpPr>
            <p:spPr>
              <a:xfrm rot="20700000">
                <a:off x="4230216" y="6229350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1CD91D19-1102-8E1C-8FBB-630E032644E8}"/>
                  </a:ext>
                </a:extLst>
              </p:cNvPr>
              <p:cNvSpPr/>
              <p:nvPr/>
            </p:nvSpPr>
            <p:spPr>
              <a:xfrm rot="2700000">
                <a:off x="3472120" y="6115213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58831589-38D1-4ABA-D98E-486ECD3F13A8}"/>
                  </a:ext>
                </a:extLst>
              </p:cNvPr>
              <p:cNvSpPr/>
              <p:nvPr/>
            </p:nvSpPr>
            <p:spPr>
              <a:xfrm rot="8100000">
                <a:off x="4068469" y="5725631"/>
                <a:ext cx="298530" cy="554433"/>
              </a:xfrm>
              <a:prstGeom prst="trapezoid">
                <a:avLst>
                  <a:gd name="adj" fmla="val 14854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C8DA187-C20D-007E-4ED1-D60E804DCDAA}"/>
                  </a:ext>
                </a:extLst>
              </p:cNvPr>
              <p:cNvSpPr/>
              <p:nvPr/>
            </p:nvSpPr>
            <p:spPr>
              <a:xfrm>
                <a:off x="3686870" y="5629654"/>
                <a:ext cx="627460" cy="643407"/>
              </a:xfrm>
              <a:custGeom>
                <a:avLst/>
                <a:gdLst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63357 w 627460"/>
                  <a:gd name="connsiteY4" fmla="*/ 274296 h 643407"/>
                  <a:gd name="connsiteX5" fmla="*/ 571780 w 627460"/>
                  <a:gd name="connsiteY5" fmla="*/ 282719 h 643407"/>
                  <a:gd name="connsiteX6" fmla="*/ 148381 w 627460"/>
                  <a:gd name="connsiteY6" fmla="*/ 643407 h 643407"/>
                  <a:gd name="connsiteX7" fmla="*/ 0 w 627460"/>
                  <a:gd name="connsiteY7" fmla="*/ 495026 h 643407"/>
                  <a:gd name="connsiteX8" fmla="*/ 201510 w 627460"/>
                  <a:gd name="connsiteY8" fmla="*/ 258479 h 643407"/>
                  <a:gd name="connsiteX9" fmla="*/ 170611 w 627460"/>
                  <a:gd name="connsiteY9" fmla="*/ 212649 h 643407"/>
                  <a:gd name="connsiteX10" fmla="*/ 158582 w 627460"/>
                  <a:gd name="connsiteY10" fmla="*/ 153068 h 643407"/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71780 w 627460"/>
                  <a:gd name="connsiteY4" fmla="*/ 282719 h 643407"/>
                  <a:gd name="connsiteX5" fmla="*/ 148381 w 627460"/>
                  <a:gd name="connsiteY5" fmla="*/ 643407 h 643407"/>
                  <a:gd name="connsiteX6" fmla="*/ 0 w 627460"/>
                  <a:gd name="connsiteY6" fmla="*/ 495026 h 643407"/>
                  <a:gd name="connsiteX7" fmla="*/ 201510 w 627460"/>
                  <a:gd name="connsiteY7" fmla="*/ 258479 h 643407"/>
                  <a:gd name="connsiteX8" fmla="*/ 170611 w 627460"/>
                  <a:gd name="connsiteY8" fmla="*/ 212649 h 643407"/>
                  <a:gd name="connsiteX9" fmla="*/ 158582 w 627460"/>
                  <a:gd name="connsiteY9" fmla="*/ 153068 h 643407"/>
                  <a:gd name="connsiteX10" fmla="*/ 158582 w 627460"/>
                  <a:gd name="connsiteY10" fmla="*/ 0 h 64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7460" h="643407">
                    <a:moveTo>
                      <a:pt x="158582" y="0"/>
                    </a:moveTo>
                    <a:lnTo>
                      <a:pt x="627460" y="0"/>
                    </a:lnTo>
                    <a:lnTo>
                      <a:pt x="627460" y="153068"/>
                    </a:lnTo>
                    <a:cubicBezTo>
                      <a:pt x="627460" y="195337"/>
                      <a:pt x="610327" y="233604"/>
                      <a:pt x="582627" y="261304"/>
                    </a:cubicBezTo>
                    <a:lnTo>
                      <a:pt x="571780" y="282719"/>
                    </a:lnTo>
                    <a:lnTo>
                      <a:pt x="148381" y="643407"/>
                    </a:lnTo>
                    <a:lnTo>
                      <a:pt x="0" y="495026"/>
                    </a:lnTo>
                    <a:lnTo>
                      <a:pt x="201510" y="258479"/>
                    </a:lnTo>
                    <a:lnTo>
                      <a:pt x="170611" y="212649"/>
                    </a:lnTo>
                    <a:cubicBezTo>
                      <a:pt x="162865" y="194336"/>
                      <a:pt x="158582" y="174202"/>
                      <a:pt x="158582" y="153068"/>
                    </a:cubicBezTo>
                    <a:lnTo>
                      <a:pt x="158582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BEF1FBFC-CF26-D9E0-4EBA-6E2BD8207A59}"/>
                  </a:ext>
                </a:extLst>
              </p:cNvPr>
              <p:cNvSpPr/>
              <p:nvPr/>
            </p:nvSpPr>
            <p:spPr>
              <a:xfrm>
                <a:off x="3845452" y="4883847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4414D2BE-9916-616F-69BE-9995617E0C78}"/>
                  </a:ext>
                </a:extLst>
              </p:cNvPr>
              <p:cNvSpPr/>
              <p:nvPr/>
            </p:nvSpPr>
            <p:spPr>
              <a:xfrm>
                <a:off x="3845452" y="5538229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二等辺三角形 301">
                <a:extLst>
                  <a:ext uri="{FF2B5EF4-FFF2-40B4-BE49-F238E27FC236}">
                    <a16:creationId xmlns:a16="http://schemas.microsoft.com/office/drawing/2014/main" id="{BF3DC01C-5241-909B-EFB9-E0F3F8A7F4DC}"/>
                  </a:ext>
                </a:extLst>
              </p:cNvPr>
              <p:cNvSpPr/>
              <p:nvPr/>
            </p:nvSpPr>
            <p:spPr>
              <a:xfrm rot="10800000" flipH="1">
                <a:off x="3860097" y="4883847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EDA1337-5EE5-87F0-44AF-2239B40BB6E6}"/>
                  </a:ext>
                </a:extLst>
              </p:cNvPr>
              <p:cNvGrpSpPr/>
              <p:nvPr/>
            </p:nvGrpSpPr>
            <p:grpSpPr>
              <a:xfrm>
                <a:off x="3287361" y="3691485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72CD191-A860-51DA-E232-F6E322E343BF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B3A49DC-09DE-40D2-6E86-1C9B1CF1EAF8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CFCDE5F-B8A2-03EE-A7FC-E1E41F1E3C0D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FF80743-80CA-7387-7CEA-378FCE042F93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EB21CED5-B492-034D-0D17-E330DD636AC9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8072D871-DDBC-3FB6-3AE2-56B2CC08D71C}"/>
                  </a:ext>
                </a:extLst>
              </p:cNvPr>
              <p:cNvSpPr/>
              <p:nvPr/>
            </p:nvSpPr>
            <p:spPr>
              <a:xfrm>
                <a:off x="1968588" y="5553075"/>
                <a:ext cx="920809" cy="583895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A1BF5EC-22D4-F217-A70A-1095AB9011A9}"/>
                  </a:ext>
                </a:extLst>
              </p:cNvPr>
              <p:cNvSpPr/>
              <p:nvPr/>
            </p:nvSpPr>
            <p:spPr>
              <a:xfrm rot="10800000">
                <a:off x="3668023" y="4706836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D649641-9C27-44F1-5518-C4CB98EBEE5A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3640603" y="4896176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1B6C8B8A-D707-6B83-0F81-8BCE630CA4DD}"/>
                  </a:ext>
                </a:extLst>
              </p:cNvPr>
              <p:cNvSpPr/>
              <p:nvPr/>
            </p:nvSpPr>
            <p:spPr>
              <a:xfrm>
                <a:off x="1968588" y="4968122"/>
                <a:ext cx="920809" cy="583895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A34CEA05-D70D-4E02-78D9-C4BEE9D04B1D}"/>
                  </a:ext>
                </a:extLst>
              </p:cNvPr>
              <p:cNvSpPr/>
              <p:nvPr/>
            </p:nvSpPr>
            <p:spPr>
              <a:xfrm rot="2700000">
                <a:off x="3319854" y="5228251"/>
                <a:ext cx="226052" cy="227714"/>
              </a:xfrm>
              <a:custGeom>
                <a:avLst/>
                <a:gdLst>
                  <a:gd name="connsiteX0" fmla="*/ 23229 w 258761"/>
                  <a:gd name="connsiteY0" fmla="*/ 78675 h 282062"/>
                  <a:gd name="connsiteX1" fmla="*/ 40463 w 258761"/>
                  <a:gd name="connsiteY1" fmla="*/ 63474 h 282062"/>
                  <a:gd name="connsiteX2" fmla="*/ 136959 w 258761"/>
                  <a:gd name="connsiteY2" fmla="*/ 7762 h 282062"/>
                  <a:gd name="connsiteX3" fmla="*/ 216010 w 258761"/>
                  <a:gd name="connsiteY3" fmla="*/ 28944 h 282062"/>
                  <a:gd name="connsiteX4" fmla="*/ 250998 w 258761"/>
                  <a:gd name="connsiteY4" fmla="*/ 89545 h 282062"/>
                  <a:gd name="connsiteX5" fmla="*/ 229817 w 258761"/>
                  <a:gd name="connsiteY5" fmla="*/ 168596 h 282062"/>
                  <a:gd name="connsiteX6" fmla="*/ 219068 w 258761"/>
                  <a:gd name="connsiteY6" fmla="*/ 174802 h 282062"/>
                  <a:gd name="connsiteX7" fmla="*/ 219068 w 258761"/>
                  <a:gd name="connsiteY7" fmla="*/ 213800 h 282062"/>
                  <a:gd name="connsiteX8" fmla="*/ 150806 w 258761"/>
                  <a:gd name="connsiteY8" fmla="*/ 282062 h 282062"/>
                  <a:gd name="connsiteX9" fmla="*/ 68262 w 258761"/>
                  <a:gd name="connsiteY9" fmla="*/ 282062 h 282062"/>
                  <a:gd name="connsiteX10" fmla="*/ 0 w 258761"/>
                  <a:gd name="connsiteY10" fmla="*/ 213800 h 282062"/>
                  <a:gd name="connsiteX11" fmla="*/ 0 w 258761"/>
                  <a:gd name="connsiteY11" fmla="*/ 131256 h 282062"/>
                  <a:gd name="connsiteX12" fmla="*/ 19993 w 258761"/>
                  <a:gd name="connsiteY12" fmla="*/ 82987 h 282062"/>
                  <a:gd name="connsiteX13" fmla="*/ 21680 w 258761"/>
                  <a:gd name="connsiteY13" fmla="*/ 81851 h 282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8761" h="282062">
                    <a:moveTo>
                      <a:pt x="23229" y="78675"/>
                    </a:moveTo>
                    <a:cubicBezTo>
                      <a:pt x="27761" y="72677"/>
                      <a:pt x="33543" y="67469"/>
                      <a:pt x="40463" y="63474"/>
                    </a:cubicBezTo>
                    <a:lnTo>
                      <a:pt x="136959" y="7762"/>
                    </a:lnTo>
                    <a:cubicBezTo>
                      <a:pt x="164638" y="-8218"/>
                      <a:pt x="200030" y="1266"/>
                      <a:pt x="216010" y="28944"/>
                    </a:cubicBezTo>
                    <a:lnTo>
                      <a:pt x="250998" y="89545"/>
                    </a:lnTo>
                    <a:cubicBezTo>
                      <a:pt x="266979" y="117224"/>
                      <a:pt x="257495" y="152616"/>
                      <a:pt x="229817" y="168596"/>
                    </a:cubicBezTo>
                    <a:lnTo>
                      <a:pt x="219068" y="174802"/>
                    </a:lnTo>
                    <a:lnTo>
                      <a:pt x="219068" y="213800"/>
                    </a:lnTo>
                    <a:cubicBezTo>
                      <a:pt x="219068" y="251500"/>
                      <a:pt x="188506" y="282062"/>
                      <a:pt x="150806" y="282062"/>
                    </a:cubicBezTo>
                    <a:lnTo>
                      <a:pt x="68262" y="282062"/>
                    </a:lnTo>
                    <a:cubicBezTo>
                      <a:pt x="30562" y="282062"/>
                      <a:pt x="0" y="251500"/>
                      <a:pt x="0" y="213800"/>
                    </a:cubicBezTo>
                    <a:lnTo>
                      <a:pt x="0" y="131256"/>
                    </a:lnTo>
                    <a:cubicBezTo>
                      <a:pt x="0" y="112406"/>
                      <a:pt x="7640" y="95340"/>
                      <a:pt x="19993" y="82987"/>
                    </a:cubicBezTo>
                    <a:lnTo>
                      <a:pt x="21680" y="8185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F45CA183-2056-7357-7C37-1712C3DC3520}"/>
                  </a:ext>
                </a:extLst>
              </p:cNvPr>
              <p:cNvSpPr/>
              <p:nvPr/>
            </p:nvSpPr>
            <p:spPr>
              <a:xfrm>
                <a:off x="3231175" y="5289550"/>
                <a:ext cx="209550" cy="931113"/>
              </a:xfrm>
              <a:custGeom>
                <a:avLst/>
                <a:gdLst>
                  <a:gd name="connsiteX0" fmla="*/ 157891 w 207961"/>
                  <a:gd name="connsiteY0" fmla="*/ 1676 h 972685"/>
                  <a:gd name="connsiteX1" fmla="*/ 188070 w 207961"/>
                  <a:gd name="connsiteY1" fmla="*/ 6567 h 972685"/>
                  <a:gd name="connsiteX2" fmla="*/ 202627 w 207961"/>
                  <a:gd name="connsiteY2" fmla="*/ 73439 h 972685"/>
                  <a:gd name="connsiteX3" fmla="*/ 70430 w 207961"/>
                  <a:gd name="connsiteY3" fmla="*/ 346622 h 972685"/>
                  <a:gd name="connsiteX4" fmla="*/ 70430 w 207961"/>
                  <a:gd name="connsiteY4" fmla="*/ 972685 h 972685"/>
                  <a:gd name="connsiteX5" fmla="*/ 0 w 207961"/>
                  <a:gd name="connsiteY5" fmla="*/ 972685 h 972685"/>
                  <a:gd name="connsiteX6" fmla="*/ 0 w 207961"/>
                  <a:gd name="connsiteY6" fmla="*/ 314354 h 972685"/>
                  <a:gd name="connsiteX7" fmla="*/ 10315 w 207961"/>
                  <a:gd name="connsiteY7" fmla="*/ 283704 h 972685"/>
                  <a:gd name="connsiteX8" fmla="*/ 133742 w 207961"/>
                  <a:gd name="connsiteY8" fmla="*/ 24485 h 972685"/>
                  <a:gd name="connsiteX9" fmla="*/ 157891 w 207961"/>
                  <a:gd name="connsiteY9" fmla="*/ 1676 h 97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961" h="972685">
                    <a:moveTo>
                      <a:pt x="157891" y="1676"/>
                    </a:moveTo>
                    <a:cubicBezTo>
                      <a:pt x="167722" y="-1567"/>
                      <a:pt x="178559" y="-193"/>
                      <a:pt x="188070" y="6567"/>
                    </a:cubicBezTo>
                    <a:cubicBezTo>
                      <a:pt x="207092" y="20085"/>
                      <a:pt x="213609" y="50025"/>
                      <a:pt x="202627" y="73439"/>
                    </a:cubicBezTo>
                    <a:lnTo>
                      <a:pt x="70430" y="346622"/>
                    </a:lnTo>
                    <a:lnTo>
                      <a:pt x="70430" y="972685"/>
                    </a:lnTo>
                    <a:lnTo>
                      <a:pt x="0" y="972685"/>
                    </a:lnTo>
                    <a:lnTo>
                      <a:pt x="0" y="314354"/>
                    </a:lnTo>
                    <a:cubicBezTo>
                      <a:pt x="0" y="302384"/>
                      <a:pt x="3942" y="291548"/>
                      <a:pt x="10315" y="283704"/>
                    </a:cubicBezTo>
                    <a:lnTo>
                      <a:pt x="133742" y="24485"/>
                    </a:lnTo>
                    <a:cubicBezTo>
                      <a:pt x="139234" y="12778"/>
                      <a:pt x="148060" y="4919"/>
                      <a:pt x="157891" y="167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2620128B-8708-640E-DB7E-C4DE666F618E}"/>
                  </a:ext>
                </a:extLst>
              </p:cNvPr>
              <p:cNvGrpSpPr/>
              <p:nvPr/>
            </p:nvGrpSpPr>
            <p:grpSpPr>
              <a:xfrm>
                <a:off x="1704791" y="6131494"/>
                <a:ext cx="1616250" cy="260399"/>
                <a:chOff x="822150" y="4419600"/>
                <a:chExt cx="1616250" cy="260399"/>
              </a:xfrm>
            </p:grpSpPr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4FA7ACAB-4BB2-60D5-684F-DE811A9F5DF1}"/>
                    </a:ext>
                  </a:extLst>
                </p:cNvPr>
                <p:cNvSpPr/>
                <p:nvPr/>
              </p:nvSpPr>
              <p:spPr>
                <a:xfrm>
                  <a:off x="906737" y="4514092"/>
                  <a:ext cx="165907" cy="1659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A18502D3-F4DD-A6A1-A35E-ABBA242955C0}"/>
                    </a:ext>
                  </a:extLst>
                </p:cNvPr>
                <p:cNvSpPr/>
                <p:nvPr/>
              </p:nvSpPr>
              <p:spPr>
                <a:xfrm>
                  <a:off x="927900" y="4531272"/>
                  <a:ext cx="131548" cy="13154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79085DF2-2C97-4AEB-005C-A9183159D791}"/>
                    </a:ext>
                  </a:extLst>
                </p:cNvPr>
                <p:cNvSpPr/>
                <p:nvPr/>
              </p:nvSpPr>
              <p:spPr>
                <a:xfrm>
                  <a:off x="2178324" y="4514092"/>
                  <a:ext cx="165907" cy="1659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F3E8B529-0927-ACC8-6E27-B5EBCCF6652F}"/>
                    </a:ext>
                  </a:extLst>
                </p:cNvPr>
                <p:cNvSpPr/>
                <p:nvPr/>
              </p:nvSpPr>
              <p:spPr>
                <a:xfrm>
                  <a:off x="2199487" y="4531272"/>
                  <a:ext cx="131548" cy="13154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7D417C21-9C30-B9A5-D455-89B59AE92324}"/>
                    </a:ext>
                  </a:extLst>
                </p:cNvPr>
                <p:cNvSpPr/>
                <p:nvPr/>
              </p:nvSpPr>
              <p:spPr>
                <a:xfrm>
                  <a:off x="903112" y="4419600"/>
                  <a:ext cx="1454326" cy="632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A7AFE459-6BEC-540E-A2BF-13D077CB4155}"/>
                    </a:ext>
                  </a:extLst>
                </p:cNvPr>
                <p:cNvSpPr/>
                <p:nvPr/>
              </p:nvSpPr>
              <p:spPr>
                <a:xfrm>
                  <a:off x="822150" y="4457700"/>
                  <a:ext cx="1616250" cy="632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FF8A2AEF-9C5A-2C0D-2B92-29AFB5A635CA}"/>
                </a:ext>
              </a:extLst>
            </p:cNvPr>
            <p:cNvSpPr/>
            <p:nvPr/>
          </p:nvSpPr>
          <p:spPr>
            <a:xfrm>
              <a:off x="5453694" y="4293096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ABF92D2-C977-85A5-8B4E-230EE4428E0C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男性配達員の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</a:t>
            </a:r>
          </a:p>
        </p:txBody>
      </p:sp>
    </p:spTree>
    <p:extLst>
      <p:ext uri="{BB962C8B-B14F-4D97-AF65-F5344CB8AC3E}">
        <p14:creationId xmlns:p14="http://schemas.microsoft.com/office/powerpoint/2010/main" val="264257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30558-B2A6-DEBE-148D-11441BF55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3CF71D3-BE14-4218-C6AF-AC3A64EC167F}"/>
              </a:ext>
            </a:extLst>
          </p:cNvPr>
          <p:cNvGrpSpPr/>
          <p:nvPr/>
        </p:nvGrpSpPr>
        <p:grpSpPr>
          <a:xfrm>
            <a:off x="6788079" y="4470401"/>
            <a:ext cx="2719961" cy="1680967"/>
            <a:chOff x="1613999" y="1781200"/>
            <a:chExt cx="3425632" cy="2117080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D3096A8D-29B9-ACE8-71F5-3A1F0DA03A76}"/>
                </a:ext>
              </a:extLst>
            </p:cNvPr>
            <p:cNvGrpSpPr/>
            <p:nvPr/>
          </p:nvGrpSpPr>
          <p:grpSpPr>
            <a:xfrm>
              <a:off x="1925340" y="2371053"/>
              <a:ext cx="497738" cy="667553"/>
              <a:chOff x="621277" y="2351034"/>
              <a:chExt cx="1466197" cy="1966422"/>
            </a:xfrm>
          </p:grpSpPr>
          <p:sp>
            <p:nvSpPr>
              <p:cNvPr id="1067" name="四角形: 上の 2 つの角を丸める 1066">
                <a:extLst>
                  <a:ext uri="{FF2B5EF4-FFF2-40B4-BE49-F238E27FC236}">
                    <a16:creationId xmlns:a16="http://schemas.microsoft.com/office/drawing/2014/main" id="{183F9BD2-CC3E-E9C4-6DB0-63108222695D}"/>
                  </a:ext>
                </a:extLst>
              </p:cNvPr>
              <p:cNvSpPr/>
              <p:nvPr/>
            </p:nvSpPr>
            <p:spPr>
              <a:xfrm>
                <a:off x="1288480" y="3543396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8" name="四角形: 上の 2 つの角を丸める 1067">
                <a:extLst>
                  <a:ext uri="{FF2B5EF4-FFF2-40B4-BE49-F238E27FC236}">
                    <a16:creationId xmlns:a16="http://schemas.microsoft.com/office/drawing/2014/main" id="{8D17DCC5-AA4E-48BD-1AC9-DFA5F2D2B334}"/>
                  </a:ext>
                </a:extLst>
              </p:cNvPr>
              <p:cNvSpPr/>
              <p:nvPr/>
            </p:nvSpPr>
            <p:spPr>
              <a:xfrm>
                <a:off x="1288480" y="4197778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9" name="二等辺三角形 301">
                <a:extLst>
                  <a:ext uri="{FF2B5EF4-FFF2-40B4-BE49-F238E27FC236}">
                    <a16:creationId xmlns:a16="http://schemas.microsoft.com/office/drawing/2014/main" id="{EDC23CBC-22D8-6F4C-443E-6A426E034BC2}"/>
                  </a:ext>
                </a:extLst>
              </p:cNvPr>
              <p:cNvSpPr/>
              <p:nvPr/>
            </p:nvSpPr>
            <p:spPr>
              <a:xfrm rot="10800000" flipH="1">
                <a:off x="1303125" y="3543396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25150EC5-47DB-F3DC-036A-A1D540EF5B0E}"/>
                  </a:ext>
                </a:extLst>
              </p:cNvPr>
              <p:cNvGrpSpPr/>
              <p:nvPr/>
            </p:nvGrpSpPr>
            <p:grpSpPr>
              <a:xfrm>
                <a:off x="730389" y="2351034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8FBAB746-239B-E705-450E-61531B76494A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128D5FCE-B4F3-FE97-B07A-5E14EA9C72E5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FD16F2A4-1A26-5254-8CD0-5274B9CB8CBE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A4A13339-4AA5-20D1-1D47-B54664F3D93B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9EF8D2E3-D860-10B4-AD43-2FBD7C0907C3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EE72B729-7128-EE83-D3D9-F66EB6765C96}"/>
                  </a:ext>
                </a:extLst>
              </p:cNvPr>
              <p:cNvSpPr/>
              <p:nvPr/>
            </p:nvSpPr>
            <p:spPr>
              <a:xfrm>
                <a:off x="1007559" y="2956384"/>
                <a:ext cx="103493" cy="192217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  <a:gd name="connsiteX0" fmla="*/ 4468 w 133628"/>
                  <a:gd name="connsiteY0" fmla="*/ 82971 h 248186"/>
                  <a:gd name="connsiteX1" fmla="*/ 30759 w 133628"/>
                  <a:gd name="connsiteY1" fmla="*/ 22332 h 248186"/>
                  <a:gd name="connsiteX2" fmla="*/ 40806 w 133628"/>
                  <a:gd name="connsiteY2" fmla="*/ 9752 h 248186"/>
                  <a:gd name="connsiteX3" fmla="*/ 66813 w 133628"/>
                  <a:gd name="connsiteY3" fmla="*/ 0 h 248186"/>
                  <a:gd name="connsiteX4" fmla="*/ 133628 w 133628"/>
                  <a:gd name="connsiteY4" fmla="*/ 124093 h 248186"/>
                  <a:gd name="connsiteX5" fmla="*/ 66813 w 133628"/>
                  <a:gd name="connsiteY5" fmla="*/ 248186 h 248186"/>
                  <a:gd name="connsiteX6" fmla="*/ -2 w 133628"/>
                  <a:gd name="connsiteY6" fmla="*/ 124093 h 248186"/>
                  <a:gd name="connsiteX7" fmla="*/ 4468 w 133628"/>
                  <a:gd name="connsiteY7" fmla="*/ 82971 h 2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628" h="248186">
                    <a:moveTo>
                      <a:pt x="4468" y="82971"/>
                    </a:moveTo>
                    <a:lnTo>
                      <a:pt x="30759" y="22332"/>
                    </a:lnTo>
                    <a:lnTo>
                      <a:pt x="40806" y="9752"/>
                    </a:lnTo>
                    <a:cubicBezTo>
                      <a:pt x="48799" y="3472"/>
                      <a:pt x="57588" y="0"/>
                      <a:pt x="66813" y="0"/>
                    </a:cubicBezTo>
                    <a:cubicBezTo>
                      <a:pt x="103714" y="0"/>
                      <a:pt x="133628" y="55558"/>
                      <a:pt x="133628" y="124093"/>
                    </a:cubicBezTo>
                    <a:cubicBezTo>
                      <a:pt x="133628" y="192628"/>
                      <a:pt x="103714" y="248186"/>
                      <a:pt x="66813" y="248186"/>
                    </a:cubicBezTo>
                    <a:cubicBezTo>
                      <a:pt x="29912" y="248186"/>
                      <a:pt x="-2" y="192628"/>
                      <a:pt x="-2" y="124093"/>
                    </a:cubicBezTo>
                    <a:lnTo>
                      <a:pt x="4468" y="82971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3DF5C7E1-1466-6726-911B-12FA58A25417}"/>
                  </a:ext>
                </a:extLst>
              </p:cNvPr>
              <p:cNvSpPr/>
              <p:nvPr/>
            </p:nvSpPr>
            <p:spPr>
              <a:xfrm rot="10800000">
                <a:off x="1111051" y="3366385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E782176D-A31B-8295-0568-4038E2F66D7B}"/>
                  </a:ext>
                </a:extLst>
              </p:cNvPr>
              <p:cNvSpPr/>
              <p:nvPr/>
            </p:nvSpPr>
            <p:spPr>
              <a:xfrm rot="16200000">
                <a:off x="681380" y="3818603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3CDCB712-5880-6740-0C84-362197DFA9C9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042356" y="3600175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0E1AE268-072F-A53C-43A8-03DD5410641F}"/>
                </a:ext>
              </a:extLst>
            </p:cNvPr>
            <p:cNvSpPr/>
            <p:nvPr/>
          </p:nvSpPr>
          <p:spPr>
            <a:xfrm>
              <a:off x="1783459" y="2283414"/>
              <a:ext cx="951124" cy="702214"/>
            </a:xfrm>
            <a:custGeom>
              <a:avLst/>
              <a:gdLst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752883 w 851150"/>
                <a:gd name="connsiteY2" fmla="*/ 1 h 642438"/>
                <a:gd name="connsiteX3" fmla="*/ 802126 w 851150"/>
                <a:gd name="connsiteY3" fmla="*/ 1 h 642438"/>
                <a:gd name="connsiteX4" fmla="*/ 851150 w 851150"/>
                <a:gd name="connsiteY4" fmla="*/ 49025 h 642438"/>
                <a:gd name="connsiteX5" fmla="*/ 851150 w 851150"/>
                <a:gd name="connsiteY5" fmla="*/ 360229 h 642438"/>
                <a:gd name="connsiteX6" fmla="*/ 848122 w 851150"/>
                <a:gd name="connsiteY6" fmla="*/ 367539 h 642438"/>
                <a:gd name="connsiteX7" fmla="*/ 848661 w 851150"/>
                <a:gd name="connsiteY7" fmla="*/ 376132 h 642438"/>
                <a:gd name="connsiteX8" fmla="*/ 803621 w 851150"/>
                <a:gd name="connsiteY8" fmla="*/ 427108 h 642438"/>
                <a:gd name="connsiteX9" fmla="*/ 0 w 851150"/>
                <a:gd name="connsiteY9" fmla="*/ 642438 h 642438"/>
                <a:gd name="connsiteX10" fmla="*/ 0 w 851150"/>
                <a:gd name="connsiteY10" fmla="*/ 332970 h 642438"/>
                <a:gd name="connsiteX11" fmla="*/ 156361 w 851150"/>
                <a:gd name="connsiteY11" fmla="*/ 62146 h 642438"/>
                <a:gd name="connsiteX12" fmla="*/ 175694 w 851150"/>
                <a:gd name="connsiteY12" fmla="*/ 40227 h 642438"/>
                <a:gd name="connsiteX13" fmla="*/ 177650 w 851150"/>
                <a:gd name="connsiteY13" fmla="*/ 37327 h 642438"/>
                <a:gd name="connsiteX14" fmla="*/ 179137 w 851150"/>
                <a:gd name="connsiteY14" fmla="*/ 36324 h 642438"/>
                <a:gd name="connsiteX15" fmla="*/ 182713 w 851150"/>
                <a:gd name="connsiteY15" fmla="*/ 32270 h 642438"/>
                <a:gd name="connsiteX16" fmla="*/ 191536 w 851150"/>
                <a:gd name="connsiteY16" fmla="*/ 27964 h 642438"/>
                <a:gd name="connsiteX17" fmla="*/ 218158 w 851150"/>
                <a:gd name="connsiteY17" fmla="*/ 10015 h 642438"/>
                <a:gd name="connsiteX18" fmla="*/ 267764 w 851150"/>
                <a:gd name="connsiteY18" fmla="*/ 0 h 642438"/>
                <a:gd name="connsiteX0" fmla="*/ 267764 w 851150"/>
                <a:gd name="connsiteY0" fmla="*/ 0 h 642438"/>
                <a:gd name="connsiteX1" fmla="*/ 752883 w 851150"/>
                <a:gd name="connsiteY1" fmla="*/ 0 h 642438"/>
                <a:gd name="connsiteX2" fmla="*/ 802126 w 851150"/>
                <a:gd name="connsiteY2" fmla="*/ 1 h 642438"/>
                <a:gd name="connsiteX3" fmla="*/ 851150 w 851150"/>
                <a:gd name="connsiteY3" fmla="*/ 49025 h 642438"/>
                <a:gd name="connsiteX4" fmla="*/ 851150 w 851150"/>
                <a:gd name="connsiteY4" fmla="*/ 360229 h 642438"/>
                <a:gd name="connsiteX5" fmla="*/ 848122 w 851150"/>
                <a:gd name="connsiteY5" fmla="*/ 367539 h 642438"/>
                <a:gd name="connsiteX6" fmla="*/ 848661 w 851150"/>
                <a:gd name="connsiteY6" fmla="*/ 376132 h 642438"/>
                <a:gd name="connsiteX7" fmla="*/ 803621 w 851150"/>
                <a:gd name="connsiteY7" fmla="*/ 427108 h 642438"/>
                <a:gd name="connsiteX8" fmla="*/ 0 w 851150"/>
                <a:gd name="connsiteY8" fmla="*/ 642438 h 642438"/>
                <a:gd name="connsiteX9" fmla="*/ 0 w 851150"/>
                <a:gd name="connsiteY9" fmla="*/ 332970 h 642438"/>
                <a:gd name="connsiteX10" fmla="*/ 156361 w 851150"/>
                <a:gd name="connsiteY10" fmla="*/ 62146 h 642438"/>
                <a:gd name="connsiteX11" fmla="*/ 175694 w 851150"/>
                <a:gd name="connsiteY11" fmla="*/ 40227 h 642438"/>
                <a:gd name="connsiteX12" fmla="*/ 177650 w 851150"/>
                <a:gd name="connsiteY12" fmla="*/ 37327 h 642438"/>
                <a:gd name="connsiteX13" fmla="*/ 179137 w 851150"/>
                <a:gd name="connsiteY13" fmla="*/ 36324 h 642438"/>
                <a:gd name="connsiteX14" fmla="*/ 182713 w 851150"/>
                <a:gd name="connsiteY14" fmla="*/ 32270 h 642438"/>
                <a:gd name="connsiteX15" fmla="*/ 191536 w 851150"/>
                <a:gd name="connsiteY15" fmla="*/ 27964 h 642438"/>
                <a:gd name="connsiteX16" fmla="*/ 218158 w 851150"/>
                <a:gd name="connsiteY16" fmla="*/ 10015 h 642438"/>
                <a:gd name="connsiteX17" fmla="*/ 267764 w 851150"/>
                <a:gd name="connsiteY17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122 w 851150"/>
                <a:gd name="connsiteY4" fmla="*/ 367539 h 642438"/>
                <a:gd name="connsiteX5" fmla="*/ 848661 w 851150"/>
                <a:gd name="connsiteY5" fmla="*/ 376132 h 642438"/>
                <a:gd name="connsiteX6" fmla="*/ 803621 w 851150"/>
                <a:gd name="connsiteY6" fmla="*/ 427108 h 642438"/>
                <a:gd name="connsiteX7" fmla="*/ 0 w 851150"/>
                <a:gd name="connsiteY7" fmla="*/ 642438 h 642438"/>
                <a:gd name="connsiteX8" fmla="*/ 0 w 851150"/>
                <a:gd name="connsiteY8" fmla="*/ 332970 h 642438"/>
                <a:gd name="connsiteX9" fmla="*/ 156361 w 851150"/>
                <a:gd name="connsiteY9" fmla="*/ 62146 h 642438"/>
                <a:gd name="connsiteX10" fmla="*/ 175694 w 851150"/>
                <a:gd name="connsiteY10" fmla="*/ 40227 h 642438"/>
                <a:gd name="connsiteX11" fmla="*/ 177650 w 851150"/>
                <a:gd name="connsiteY11" fmla="*/ 37327 h 642438"/>
                <a:gd name="connsiteX12" fmla="*/ 179137 w 851150"/>
                <a:gd name="connsiteY12" fmla="*/ 36324 h 642438"/>
                <a:gd name="connsiteX13" fmla="*/ 182713 w 851150"/>
                <a:gd name="connsiteY13" fmla="*/ 32270 h 642438"/>
                <a:gd name="connsiteX14" fmla="*/ 191536 w 851150"/>
                <a:gd name="connsiteY14" fmla="*/ 27964 h 642438"/>
                <a:gd name="connsiteX15" fmla="*/ 218158 w 851150"/>
                <a:gd name="connsiteY15" fmla="*/ 10015 h 642438"/>
                <a:gd name="connsiteX16" fmla="*/ 267764 w 851150"/>
                <a:gd name="connsiteY16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51150 w 851150"/>
                <a:gd name="connsiteY3" fmla="*/ 360229 h 642438"/>
                <a:gd name="connsiteX4" fmla="*/ 848661 w 851150"/>
                <a:gd name="connsiteY4" fmla="*/ 376132 h 642438"/>
                <a:gd name="connsiteX5" fmla="*/ 803621 w 851150"/>
                <a:gd name="connsiteY5" fmla="*/ 427108 h 642438"/>
                <a:gd name="connsiteX6" fmla="*/ 0 w 851150"/>
                <a:gd name="connsiteY6" fmla="*/ 642438 h 642438"/>
                <a:gd name="connsiteX7" fmla="*/ 0 w 851150"/>
                <a:gd name="connsiteY7" fmla="*/ 332970 h 642438"/>
                <a:gd name="connsiteX8" fmla="*/ 156361 w 851150"/>
                <a:gd name="connsiteY8" fmla="*/ 62146 h 642438"/>
                <a:gd name="connsiteX9" fmla="*/ 175694 w 851150"/>
                <a:gd name="connsiteY9" fmla="*/ 40227 h 642438"/>
                <a:gd name="connsiteX10" fmla="*/ 177650 w 851150"/>
                <a:gd name="connsiteY10" fmla="*/ 37327 h 642438"/>
                <a:gd name="connsiteX11" fmla="*/ 179137 w 851150"/>
                <a:gd name="connsiteY11" fmla="*/ 36324 h 642438"/>
                <a:gd name="connsiteX12" fmla="*/ 182713 w 851150"/>
                <a:gd name="connsiteY12" fmla="*/ 32270 h 642438"/>
                <a:gd name="connsiteX13" fmla="*/ 191536 w 851150"/>
                <a:gd name="connsiteY13" fmla="*/ 27964 h 642438"/>
                <a:gd name="connsiteX14" fmla="*/ 218158 w 851150"/>
                <a:gd name="connsiteY14" fmla="*/ 10015 h 642438"/>
                <a:gd name="connsiteX15" fmla="*/ 267764 w 851150"/>
                <a:gd name="connsiteY15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191536 w 851150"/>
                <a:gd name="connsiteY12" fmla="*/ 27964 h 642438"/>
                <a:gd name="connsiteX13" fmla="*/ 218158 w 851150"/>
                <a:gd name="connsiteY13" fmla="*/ 10015 h 642438"/>
                <a:gd name="connsiteX14" fmla="*/ 267764 w 851150"/>
                <a:gd name="connsiteY14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182713 w 851150"/>
                <a:gd name="connsiteY11" fmla="*/ 32270 h 642438"/>
                <a:gd name="connsiteX12" fmla="*/ 218158 w 851150"/>
                <a:gd name="connsiteY12" fmla="*/ 10015 h 642438"/>
                <a:gd name="connsiteX13" fmla="*/ 267764 w 851150"/>
                <a:gd name="connsiteY13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179137 w 851150"/>
                <a:gd name="connsiteY10" fmla="*/ 36324 h 642438"/>
                <a:gd name="connsiteX11" fmla="*/ 218158 w 851150"/>
                <a:gd name="connsiteY11" fmla="*/ 10015 h 642438"/>
                <a:gd name="connsiteX12" fmla="*/ 267764 w 851150"/>
                <a:gd name="connsiteY12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177650 w 851150"/>
                <a:gd name="connsiteY9" fmla="*/ 37327 h 642438"/>
                <a:gd name="connsiteX10" fmla="*/ 218158 w 851150"/>
                <a:gd name="connsiteY10" fmla="*/ 10015 h 642438"/>
                <a:gd name="connsiteX11" fmla="*/ 267764 w 851150"/>
                <a:gd name="connsiteY11" fmla="*/ 0 h 642438"/>
                <a:gd name="connsiteX0" fmla="*/ 267764 w 851150"/>
                <a:gd name="connsiteY0" fmla="*/ 0 h 642438"/>
                <a:gd name="connsiteX1" fmla="*/ 802126 w 851150"/>
                <a:gd name="connsiteY1" fmla="*/ 1 h 642438"/>
                <a:gd name="connsiteX2" fmla="*/ 851150 w 851150"/>
                <a:gd name="connsiteY2" fmla="*/ 49025 h 642438"/>
                <a:gd name="connsiteX3" fmla="*/ 848661 w 851150"/>
                <a:gd name="connsiteY3" fmla="*/ 376132 h 642438"/>
                <a:gd name="connsiteX4" fmla="*/ 803621 w 851150"/>
                <a:gd name="connsiteY4" fmla="*/ 427108 h 642438"/>
                <a:gd name="connsiteX5" fmla="*/ 0 w 851150"/>
                <a:gd name="connsiteY5" fmla="*/ 642438 h 642438"/>
                <a:gd name="connsiteX6" fmla="*/ 0 w 851150"/>
                <a:gd name="connsiteY6" fmla="*/ 332970 h 642438"/>
                <a:gd name="connsiteX7" fmla="*/ 156361 w 851150"/>
                <a:gd name="connsiteY7" fmla="*/ 62146 h 642438"/>
                <a:gd name="connsiteX8" fmla="*/ 175694 w 851150"/>
                <a:gd name="connsiteY8" fmla="*/ 40227 h 642438"/>
                <a:gd name="connsiteX9" fmla="*/ 218158 w 851150"/>
                <a:gd name="connsiteY9" fmla="*/ 10015 h 642438"/>
                <a:gd name="connsiteX10" fmla="*/ 267764 w 851150"/>
                <a:gd name="connsiteY10" fmla="*/ 0 h 642438"/>
                <a:gd name="connsiteX0" fmla="*/ 276230 w 859616"/>
                <a:gd name="connsiteY0" fmla="*/ 0 h 642438"/>
                <a:gd name="connsiteX1" fmla="*/ 810592 w 859616"/>
                <a:gd name="connsiteY1" fmla="*/ 1 h 642438"/>
                <a:gd name="connsiteX2" fmla="*/ 859616 w 859616"/>
                <a:gd name="connsiteY2" fmla="*/ 49025 h 642438"/>
                <a:gd name="connsiteX3" fmla="*/ 857127 w 859616"/>
                <a:gd name="connsiteY3" fmla="*/ 376132 h 642438"/>
                <a:gd name="connsiteX4" fmla="*/ 812087 w 859616"/>
                <a:gd name="connsiteY4" fmla="*/ 427108 h 642438"/>
                <a:gd name="connsiteX5" fmla="*/ 8466 w 859616"/>
                <a:gd name="connsiteY5" fmla="*/ 642438 h 642438"/>
                <a:gd name="connsiteX6" fmla="*/ 8466 w 859616"/>
                <a:gd name="connsiteY6" fmla="*/ 332970 h 642438"/>
                <a:gd name="connsiteX7" fmla="*/ 164827 w 859616"/>
                <a:gd name="connsiteY7" fmla="*/ 62146 h 642438"/>
                <a:gd name="connsiteX8" fmla="*/ 184160 w 859616"/>
                <a:gd name="connsiteY8" fmla="*/ 40227 h 642438"/>
                <a:gd name="connsiteX9" fmla="*/ 226624 w 859616"/>
                <a:gd name="connsiteY9" fmla="*/ 10015 h 642438"/>
                <a:gd name="connsiteX10" fmla="*/ 276230 w 859616"/>
                <a:gd name="connsiteY10" fmla="*/ 0 h 642438"/>
                <a:gd name="connsiteX0" fmla="*/ 281173 w 864559"/>
                <a:gd name="connsiteY0" fmla="*/ 0 h 642438"/>
                <a:gd name="connsiteX1" fmla="*/ 815535 w 864559"/>
                <a:gd name="connsiteY1" fmla="*/ 1 h 642438"/>
                <a:gd name="connsiteX2" fmla="*/ 864559 w 864559"/>
                <a:gd name="connsiteY2" fmla="*/ 49025 h 642438"/>
                <a:gd name="connsiteX3" fmla="*/ 862070 w 864559"/>
                <a:gd name="connsiteY3" fmla="*/ 376132 h 642438"/>
                <a:gd name="connsiteX4" fmla="*/ 817030 w 864559"/>
                <a:gd name="connsiteY4" fmla="*/ 427108 h 642438"/>
                <a:gd name="connsiteX5" fmla="*/ 13409 w 864559"/>
                <a:gd name="connsiteY5" fmla="*/ 642438 h 642438"/>
                <a:gd name="connsiteX6" fmla="*/ 13409 w 864559"/>
                <a:gd name="connsiteY6" fmla="*/ 332970 h 642438"/>
                <a:gd name="connsiteX7" fmla="*/ 169770 w 864559"/>
                <a:gd name="connsiteY7" fmla="*/ 62146 h 642438"/>
                <a:gd name="connsiteX8" fmla="*/ 189103 w 864559"/>
                <a:gd name="connsiteY8" fmla="*/ 40227 h 642438"/>
                <a:gd name="connsiteX9" fmla="*/ 231567 w 864559"/>
                <a:gd name="connsiteY9" fmla="*/ 10015 h 642438"/>
                <a:gd name="connsiteX10" fmla="*/ 281173 w 864559"/>
                <a:gd name="connsiteY10" fmla="*/ 0 h 642438"/>
                <a:gd name="connsiteX0" fmla="*/ 286774 w 870160"/>
                <a:gd name="connsiteY0" fmla="*/ 0 h 642438"/>
                <a:gd name="connsiteX1" fmla="*/ 821136 w 870160"/>
                <a:gd name="connsiteY1" fmla="*/ 1 h 642438"/>
                <a:gd name="connsiteX2" fmla="*/ 870160 w 870160"/>
                <a:gd name="connsiteY2" fmla="*/ 49025 h 642438"/>
                <a:gd name="connsiteX3" fmla="*/ 867671 w 870160"/>
                <a:gd name="connsiteY3" fmla="*/ 376132 h 642438"/>
                <a:gd name="connsiteX4" fmla="*/ 822631 w 870160"/>
                <a:gd name="connsiteY4" fmla="*/ 427108 h 642438"/>
                <a:gd name="connsiteX5" fmla="*/ 19010 w 870160"/>
                <a:gd name="connsiteY5" fmla="*/ 642438 h 642438"/>
                <a:gd name="connsiteX6" fmla="*/ 19010 w 870160"/>
                <a:gd name="connsiteY6" fmla="*/ 332970 h 642438"/>
                <a:gd name="connsiteX7" fmla="*/ 175371 w 870160"/>
                <a:gd name="connsiteY7" fmla="*/ 62146 h 642438"/>
                <a:gd name="connsiteX8" fmla="*/ 194704 w 870160"/>
                <a:gd name="connsiteY8" fmla="*/ 40227 h 642438"/>
                <a:gd name="connsiteX9" fmla="*/ 237168 w 870160"/>
                <a:gd name="connsiteY9" fmla="*/ 10015 h 642438"/>
                <a:gd name="connsiteX10" fmla="*/ 286774 w 870160"/>
                <a:gd name="connsiteY10" fmla="*/ 0 h 64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160" h="642438">
                  <a:moveTo>
                    <a:pt x="286774" y="0"/>
                  </a:moveTo>
                  <a:lnTo>
                    <a:pt x="821136" y="1"/>
                  </a:lnTo>
                  <a:cubicBezTo>
                    <a:pt x="848211" y="1"/>
                    <a:pt x="870160" y="21950"/>
                    <a:pt x="870160" y="49025"/>
                  </a:cubicBezTo>
                  <a:cubicBezTo>
                    <a:pt x="869330" y="158061"/>
                    <a:pt x="868501" y="267096"/>
                    <a:pt x="867671" y="376132"/>
                  </a:cubicBezTo>
                  <a:cubicBezTo>
                    <a:pt x="864364" y="399883"/>
                    <a:pt x="847251" y="420511"/>
                    <a:pt x="822631" y="427108"/>
                  </a:cubicBezTo>
                  <a:lnTo>
                    <a:pt x="19010" y="642438"/>
                  </a:lnTo>
                  <a:cubicBezTo>
                    <a:pt x="-11946" y="634531"/>
                    <a:pt x="-40" y="364689"/>
                    <a:pt x="19010" y="332970"/>
                  </a:cubicBezTo>
                  <a:cubicBezTo>
                    <a:pt x="38060" y="301251"/>
                    <a:pt x="123251" y="152421"/>
                    <a:pt x="175371" y="62146"/>
                  </a:cubicBezTo>
                  <a:lnTo>
                    <a:pt x="194704" y="40227"/>
                  </a:lnTo>
                  <a:lnTo>
                    <a:pt x="237168" y="10015"/>
                  </a:lnTo>
                  <a:cubicBezTo>
                    <a:pt x="252415" y="3566"/>
                    <a:pt x="269178" y="0"/>
                    <a:pt x="286774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88ADFB1C-2B05-75B6-569D-07C26FAA7170}"/>
                </a:ext>
              </a:extLst>
            </p:cNvPr>
            <p:cNvSpPr/>
            <p:nvPr/>
          </p:nvSpPr>
          <p:spPr>
            <a:xfrm>
              <a:off x="1937049" y="3211939"/>
              <a:ext cx="3027784" cy="319554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65BE32AB-5A6C-7527-C07F-8787BD013185}"/>
                </a:ext>
              </a:extLst>
            </p:cNvPr>
            <p:cNvSpPr/>
            <p:nvPr/>
          </p:nvSpPr>
          <p:spPr>
            <a:xfrm>
              <a:off x="2474568" y="3416617"/>
              <a:ext cx="2423590" cy="45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80BB3266-AF67-F98E-F482-4C6EA88B12F8}"/>
                </a:ext>
              </a:extLst>
            </p:cNvPr>
            <p:cNvSpPr/>
            <p:nvPr/>
          </p:nvSpPr>
          <p:spPr>
            <a:xfrm>
              <a:off x="2128153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92F5CD98-DC1F-E732-CF63-B82CE06DB889}"/>
                </a:ext>
              </a:extLst>
            </p:cNvPr>
            <p:cNvSpPr/>
            <p:nvPr/>
          </p:nvSpPr>
          <p:spPr>
            <a:xfrm>
              <a:off x="2045608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1AE58629-24B0-00D5-AE93-29A226C46263}"/>
                </a:ext>
              </a:extLst>
            </p:cNvPr>
            <p:cNvSpPr/>
            <p:nvPr/>
          </p:nvSpPr>
          <p:spPr>
            <a:xfrm>
              <a:off x="2259022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01A53022-26C2-D59B-3AD5-26700021AE3C}"/>
                </a:ext>
              </a:extLst>
            </p:cNvPr>
            <p:cNvSpPr/>
            <p:nvPr/>
          </p:nvSpPr>
          <p:spPr>
            <a:xfrm>
              <a:off x="4042510" y="3278808"/>
              <a:ext cx="619472" cy="61947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0606530C-8F1C-78AD-0B03-2F37050277F7}"/>
                </a:ext>
              </a:extLst>
            </p:cNvPr>
            <p:cNvSpPr/>
            <p:nvPr/>
          </p:nvSpPr>
          <p:spPr>
            <a:xfrm>
              <a:off x="3959965" y="3188056"/>
              <a:ext cx="784565" cy="319554"/>
            </a:xfrm>
            <a:custGeom>
              <a:avLst/>
              <a:gdLst>
                <a:gd name="connsiteX0" fmla="*/ 392282 w 784565"/>
                <a:gd name="connsiteY0" fmla="*/ 0 h 319554"/>
                <a:gd name="connsiteX1" fmla="*/ 761298 w 784565"/>
                <a:gd name="connsiteY1" fmla="*/ 244600 h 319554"/>
                <a:gd name="connsiteX2" fmla="*/ 784565 w 784565"/>
                <a:gd name="connsiteY2" fmla="*/ 319554 h 319554"/>
                <a:gd name="connsiteX3" fmla="*/ 732446 w 784565"/>
                <a:gd name="connsiteY3" fmla="*/ 319554 h 319554"/>
                <a:gd name="connsiteX4" fmla="*/ 715222 w 784565"/>
                <a:gd name="connsiteY4" fmla="*/ 264065 h 319554"/>
                <a:gd name="connsiteX5" fmla="*/ 392282 w 784565"/>
                <a:gd name="connsiteY5" fmla="*/ 50006 h 319554"/>
                <a:gd name="connsiteX6" fmla="*/ 69343 w 784565"/>
                <a:gd name="connsiteY6" fmla="*/ 264065 h 319554"/>
                <a:gd name="connsiteX7" fmla="*/ 52118 w 784565"/>
                <a:gd name="connsiteY7" fmla="*/ 319554 h 319554"/>
                <a:gd name="connsiteX8" fmla="*/ 0 w 784565"/>
                <a:gd name="connsiteY8" fmla="*/ 319554 h 319554"/>
                <a:gd name="connsiteX9" fmla="*/ 23267 w 784565"/>
                <a:gd name="connsiteY9" fmla="*/ 244600 h 319554"/>
                <a:gd name="connsiteX10" fmla="*/ 392282 w 784565"/>
                <a:gd name="connsiteY10" fmla="*/ 0 h 31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565" h="319554">
                  <a:moveTo>
                    <a:pt x="392282" y="0"/>
                  </a:moveTo>
                  <a:cubicBezTo>
                    <a:pt x="558169" y="0"/>
                    <a:pt x="700500" y="100859"/>
                    <a:pt x="761298" y="244600"/>
                  </a:cubicBezTo>
                  <a:lnTo>
                    <a:pt x="784565" y="319554"/>
                  </a:lnTo>
                  <a:lnTo>
                    <a:pt x="732446" y="319554"/>
                  </a:lnTo>
                  <a:lnTo>
                    <a:pt x="715222" y="264065"/>
                  </a:lnTo>
                  <a:cubicBezTo>
                    <a:pt x="662016" y="138271"/>
                    <a:pt x="537457" y="50006"/>
                    <a:pt x="392282" y="50006"/>
                  </a:cubicBezTo>
                  <a:cubicBezTo>
                    <a:pt x="247108" y="50006"/>
                    <a:pt x="122549" y="138271"/>
                    <a:pt x="69343" y="264065"/>
                  </a:cubicBezTo>
                  <a:lnTo>
                    <a:pt x="52118" y="319554"/>
                  </a:lnTo>
                  <a:lnTo>
                    <a:pt x="0" y="319554"/>
                  </a:lnTo>
                  <a:lnTo>
                    <a:pt x="23267" y="244600"/>
                  </a:lnTo>
                  <a:cubicBezTo>
                    <a:pt x="84064" y="100859"/>
                    <a:pt x="226395" y="0"/>
                    <a:pt x="3922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7205CC7E-7F30-6745-C685-6007F9372C10}"/>
                </a:ext>
              </a:extLst>
            </p:cNvPr>
            <p:cNvSpPr/>
            <p:nvPr/>
          </p:nvSpPr>
          <p:spPr>
            <a:xfrm>
              <a:off x="4173379" y="3409677"/>
              <a:ext cx="357734" cy="3577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7E00C36E-F7D2-040E-0C4D-FD5E04B38A34}"/>
                </a:ext>
              </a:extLst>
            </p:cNvPr>
            <p:cNvSpPr/>
            <p:nvPr/>
          </p:nvSpPr>
          <p:spPr>
            <a:xfrm>
              <a:off x="1665587" y="2285256"/>
              <a:ext cx="1207566" cy="1303288"/>
            </a:xfrm>
            <a:custGeom>
              <a:avLst/>
              <a:gdLst>
                <a:gd name="connsiteX0" fmla="*/ 427478 w 1207566"/>
                <a:gd name="connsiteY0" fmla="*/ 50800 h 1303288"/>
                <a:gd name="connsiteX1" fmla="*/ 377872 w 1207566"/>
                <a:gd name="connsiteY1" fmla="*/ 60815 h 1303288"/>
                <a:gd name="connsiteX2" fmla="*/ 335408 w 1207566"/>
                <a:gd name="connsiteY2" fmla="*/ 91027 h 1303288"/>
                <a:gd name="connsiteX3" fmla="*/ 316075 w 1207566"/>
                <a:gd name="connsiteY3" fmla="*/ 112946 h 1303288"/>
                <a:gd name="connsiteX4" fmla="*/ 159714 w 1207566"/>
                <a:gd name="connsiteY4" fmla="*/ 383770 h 1303288"/>
                <a:gd name="connsiteX5" fmla="*/ 159714 w 1207566"/>
                <a:gd name="connsiteY5" fmla="*/ 693238 h 1303288"/>
                <a:gd name="connsiteX6" fmla="*/ 963335 w 1207566"/>
                <a:gd name="connsiteY6" fmla="*/ 477908 h 1303288"/>
                <a:gd name="connsiteX7" fmla="*/ 1008375 w 1207566"/>
                <a:gd name="connsiteY7" fmla="*/ 426932 h 1303288"/>
                <a:gd name="connsiteX8" fmla="*/ 1010864 w 1207566"/>
                <a:gd name="connsiteY8" fmla="*/ 99825 h 1303288"/>
                <a:gd name="connsiteX9" fmla="*/ 961840 w 1207566"/>
                <a:gd name="connsiteY9" fmla="*/ 50801 h 1303288"/>
                <a:gd name="connsiteX10" fmla="*/ 398903 w 1207566"/>
                <a:gd name="connsiteY10" fmla="*/ 0 h 1303288"/>
                <a:gd name="connsiteX11" fmla="*/ 1080125 w 1207566"/>
                <a:gd name="connsiteY11" fmla="*/ 0 h 1303288"/>
                <a:gd name="connsiteX12" fmla="*/ 1207566 w 1207566"/>
                <a:gd name="connsiteY12" fmla="*/ 127441 h 1303288"/>
                <a:gd name="connsiteX13" fmla="*/ 1207566 w 1207566"/>
                <a:gd name="connsiteY13" fmla="*/ 1008701 h 1303288"/>
                <a:gd name="connsiteX14" fmla="*/ 662607 w 1207566"/>
                <a:gd name="connsiteY14" fmla="*/ 1008701 h 1303288"/>
                <a:gd name="connsiteX15" fmla="*/ 403299 w 1207566"/>
                <a:gd name="connsiteY15" fmla="*/ 1268009 h 1303288"/>
                <a:gd name="connsiteX16" fmla="*/ 403299 w 1207566"/>
                <a:gd name="connsiteY16" fmla="*/ 1303288 h 1303288"/>
                <a:gd name="connsiteX17" fmla="*/ 66672 w 1207566"/>
                <a:gd name="connsiteY17" fmla="*/ 1303288 h 1303288"/>
                <a:gd name="connsiteX18" fmla="*/ 0 w 1207566"/>
                <a:gd name="connsiteY18" fmla="*/ 1236616 h 1303288"/>
                <a:gd name="connsiteX19" fmla="*/ 0 w 1207566"/>
                <a:gd name="connsiteY19" fmla="*/ 599536 h 1303288"/>
                <a:gd name="connsiteX20" fmla="*/ 6787 w 1207566"/>
                <a:gd name="connsiteY20" fmla="*/ 565917 h 1303288"/>
                <a:gd name="connsiteX21" fmla="*/ 6676 w 1207566"/>
                <a:gd name="connsiteY21" fmla="*/ 564314 h 1303288"/>
                <a:gd name="connsiteX22" fmla="*/ 7765 w 1207566"/>
                <a:gd name="connsiteY22" fmla="*/ 561075 h 1303288"/>
                <a:gd name="connsiteX23" fmla="*/ 8716 w 1207566"/>
                <a:gd name="connsiteY23" fmla="*/ 556366 h 1303288"/>
                <a:gd name="connsiteX24" fmla="*/ 9978 w 1207566"/>
                <a:gd name="connsiteY24" fmla="*/ 554493 h 1303288"/>
                <a:gd name="connsiteX25" fmla="*/ 19373 w 1207566"/>
                <a:gd name="connsiteY25" fmla="*/ 526554 h 1303288"/>
                <a:gd name="connsiteX26" fmla="*/ 287500 w 1207566"/>
                <a:gd name="connsiteY26" fmla="*/ 62146 h 1303288"/>
                <a:gd name="connsiteX27" fmla="*/ 306833 w 1207566"/>
                <a:gd name="connsiteY27" fmla="*/ 40227 h 1303288"/>
                <a:gd name="connsiteX28" fmla="*/ 308789 w 1207566"/>
                <a:gd name="connsiteY28" fmla="*/ 37327 h 1303288"/>
                <a:gd name="connsiteX29" fmla="*/ 310276 w 1207566"/>
                <a:gd name="connsiteY29" fmla="*/ 36324 h 1303288"/>
                <a:gd name="connsiteX30" fmla="*/ 313852 w 1207566"/>
                <a:gd name="connsiteY30" fmla="*/ 32270 h 1303288"/>
                <a:gd name="connsiteX31" fmla="*/ 322675 w 1207566"/>
                <a:gd name="connsiteY31" fmla="*/ 27964 h 1303288"/>
                <a:gd name="connsiteX32" fmla="*/ 349297 w 1207566"/>
                <a:gd name="connsiteY32" fmla="*/ 10015 h 1303288"/>
                <a:gd name="connsiteX33" fmla="*/ 398903 w 1207566"/>
                <a:gd name="connsiteY33" fmla="*/ 0 h 13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07566" h="1303288">
                  <a:moveTo>
                    <a:pt x="427478" y="50800"/>
                  </a:moveTo>
                  <a:cubicBezTo>
                    <a:pt x="409882" y="50800"/>
                    <a:pt x="393119" y="54366"/>
                    <a:pt x="377872" y="60815"/>
                  </a:cubicBezTo>
                  <a:lnTo>
                    <a:pt x="335408" y="91027"/>
                  </a:lnTo>
                  <a:lnTo>
                    <a:pt x="316075" y="112946"/>
                  </a:lnTo>
                  <a:cubicBezTo>
                    <a:pt x="263955" y="203221"/>
                    <a:pt x="178764" y="352051"/>
                    <a:pt x="159714" y="383770"/>
                  </a:cubicBezTo>
                  <a:cubicBezTo>
                    <a:pt x="140664" y="415489"/>
                    <a:pt x="128758" y="685331"/>
                    <a:pt x="159714" y="693238"/>
                  </a:cubicBezTo>
                  <a:lnTo>
                    <a:pt x="963335" y="477908"/>
                  </a:lnTo>
                  <a:cubicBezTo>
                    <a:pt x="987955" y="471311"/>
                    <a:pt x="1005068" y="450683"/>
                    <a:pt x="1008375" y="426932"/>
                  </a:cubicBezTo>
                  <a:cubicBezTo>
                    <a:pt x="1009205" y="317896"/>
                    <a:pt x="1010034" y="208861"/>
                    <a:pt x="1010864" y="99825"/>
                  </a:cubicBezTo>
                  <a:cubicBezTo>
                    <a:pt x="1010864" y="72750"/>
                    <a:pt x="988915" y="50801"/>
                    <a:pt x="961840" y="50801"/>
                  </a:cubicBezTo>
                  <a:close/>
                  <a:moveTo>
                    <a:pt x="398903" y="0"/>
                  </a:moveTo>
                  <a:lnTo>
                    <a:pt x="1080125" y="0"/>
                  </a:lnTo>
                  <a:cubicBezTo>
                    <a:pt x="1150509" y="0"/>
                    <a:pt x="1207566" y="57057"/>
                    <a:pt x="1207566" y="127441"/>
                  </a:cubicBezTo>
                  <a:lnTo>
                    <a:pt x="1207566" y="1008701"/>
                  </a:lnTo>
                  <a:lnTo>
                    <a:pt x="662607" y="1008701"/>
                  </a:lnTo>
                  <a:cubicBezTo>
                    <a:pt x="519395" y="1008701"/>
                    <a:pt x="403299" y="1124797"/>
                    <a:pt x="403299" y="1268009"/>
                  </a:cubicBezTo>
                  <a:lnTo>
                    <a:pt x="403299" y="1303288"/>
                  </a:lnTo>
                  <a:lnTo>
                    <a:pt x="66672" y="1303288"/>
                  </a:lnTo>
                  <a:cubicBezTo>
                    <a:pt x="29850" y="1303288"/>
                    <a:pt x="0" y="1273438"/>
                    <a:pt x="0" y="1236616"/>
                  </a:cubicBezTo>
                  <a:lnTo>
                    <a:pt x="0" y="599536"/>
                  </a:lnTo>
                  <a:lnTo>
                    <a:pt x="6787" y="565917"/>
                  </a:lnTo>
                  <a:lnTo>
                    <a:pt x="6676" y="564314"/>
                  </a:lnTo>
                  <a:lnTo>
                    <a:pt x="7765" y="561075"/>
                  </a:lnTo>
                  <a:lnTo>
                    <a:pt x="8716" y="556366"/>
                  </a:lnTo>
                  <a:lnTo>
                    <a:pt x="9978" y="554493"/>
                  </a:lnTo>
                  <a:lnTo>
                    <a:pt x="19373" y="526554"/>
                  </a:lnTo>
                  <a:lnTo>
                    <a:pt x="287500" y="62146"/>
                  </a:lnTo>
                  <a:lnTo>
                    <a:pt x="306833" y="40227"/>
                  </a:lnTo>
                  <a:lnTo>
                    <a:pt x="308789" y="37327"/>
                  </a:lnTo>
                  <a:lnTo>
                    <a:pt x="310276" y="36324"/>
                  </a:lnTo>
                  <a:lnTo>
                    <a:pt x="313852" y="32270"/>
                  </a:lnTo>
                  <a:lnTo>
                    <a:pt x="322675" y="27964"/>
                  </a:lnTo>
                  <a:lnTo>
                    <a:pt x="349297" y="10015"/>
                  </a:lnTo>
                  <a:cubicBezTo>
                    <a:pt x="364544" y="3566"/>
                    <a:pt x="381307" y="0"/>
                    <a:pt x="39890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四角形: 上の 2 つの角を丸める 1090">
              <a:extLst>
                <a:ext uri="{FF2B5EF4-FFF2-40B4-BE49-F238E27FC236}">
                  <a16:creationId xmlns:a16="http://schemas.microsoft.com/office/drawing/2014/main" id="{31D6D3FC-EB71-A496-CED2-75ECD3FDD490}"/>
                </a:ext>
              </a:extLst>
            </p:cNvPr>
            <p:cNvSpPr/>
            <p:nvPr/>
          </p:nvSpPr>
          <p:spPr>
            <a:xfrm>
              <a:off x="2873152" y="1781200"/>
              <a:ext cx="2166479" cy="1512168"/>
            </a:xfrm>
            <a:prstGeom prst="round2SameRect">
              <a:avLst>
                <a:gd name="adj1" fmla="val 652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2" name="四角形: 角を丸くする 1091">
              <a:extLst>
                <a:ext uri="{FF2B5EF4-FFF2-40B4-BE49-F238E27FC236}">
                  <a16:creationId xmlns:a16="http://schemas.microsoft.com/office/drawing/2014/main" id="{5ABCAA4A-A62E-61CD-FBB7-C4879D609CE2}"/>
                </a:ext>
              </a:extLst>
            </p:cNvPr>
            <p:cNvSpPr/>
            <p:nvPr/>
          </p:nvSpPr>
          <p:spPr>
            <a:xfrm>
              <a:off x="2912718" y="3365376"/>
              <a:ext cx="873396" cy="2160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3" name="四角形: 上の 2 つの角を丸める 1092">
              <a:extLst>
                <a:ext uri="{FF2B5EF4-FFF2-40B4-BE49-F238E27FC236}">
                  <a16:creationId xmlns:a16="http://schemas.microsoft.com/office/drawing/2014/main" id="{920757AA-95DA-9FCB-2393-369239129A74}"/>
                </a:ext>
              </a:extLst>
            </p:cNvPr>
            <p:cNvSpPr/>
            <p:nvPr/>
          </p:nvSpPr>
          <p:spPr>
            <a:xfrm rot="16200000">
              <a:off x="1617407" y="3262597"/>
              <a:ext cx="199659" cy="117582"/>
            </a:xfrm>
            <a:prstGeom prst="round2SameRect">
              <a:avLst>
                <a:gd name="adj1" fmla="val 11578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4" name="四角形: 上の 2 つの角を丸める 1093">
              <a:extLst>
                <a:ext uri="{FF2B5EF4-FFF2-40B4-BE49-F238E27FC236}">
                  <a16:creationId xmlns:a16="http://schemas.microsoft.com/office/drawing/2014/main" id="{495C0A94-66B8-E4AB-F672-8B59F12AB1A2}"/>
                </a:ext>
              </a:extLst>
            </p:cNvPr>
            <p:cNvSpPr/>
            <p:nvPr/>
          </p:nvSpPr>
          <p:spPr>
            <a:xfrm rot="16200000">
              <a:off x="1601196" y="3420215"/>
              <a:ext cx="199659" cy="150008"/>
            </a:xfrm>
            <a:prstGeom prst="round2SameRect">
              <a:avLst>
                <a:gd name="adj1" fmla="val 25755"/>
                <a:gd name="adj2" fmla="val 6729"/>
              </a:avLst>
            </a:prstGeom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5" name="四角形: 角を丸くする 1094">
              <a:extLst>
                <a:ext uri="{FF2B5EF4-FFF2-40B4-BE49-F238E27FC236}">
                  <a16:creationId xmlns:a16="http://schemas.microsoft.com/office/drawing/2014/main" id="{A16A6A5A-0AD7-EB90-B486-46EC3152969C}"/>
                </a:ext>
              </a:extLst>
            </p:cNvPr>
            <p:cNvSpPr/>
            <p:nvPr/>
          </p:nvSpPr>
          <p:spPr>
            <a:xfrm>
              <a:off x="1839735" y="3365376"/>
              <a:ext cx="131074" cy="86370"/>
            </a:xfrm>
            <a:prstGeom prst="roundRect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角を丸くする 1095">
              <a:extLst>
                <a:ext uri="{FF2B5EF4-FFF2-40B4-BE49-F238E27FC236}">
                  <a16:creationId xmlns:a16="http://schemas.microsoft.com/office/drawing/2014/main" id="{6005049C-6ABD-00AB-22BF-2A775E09AF31}"/>
                </a:ext>
              </a:extLst>
            </p:cNvPr>
            <p:cNvSpPr/>
            <p:nvPr/>
          </p:nvSpPr>
          <p:spPr>
            <a:xfrm>
              <a:off x="2509764" y="3002484"/>
              <a:ext cx="178595" cy="84136"/>
            </a:xfrm>
            <a:prstGeom prst="roundRect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7883599A-84E3-774D-96B2-7326327ED4E7}"/>
                </a:ext>
              </a:extLst>
            </p:cNvPr>
            <p:cNvSpPr/>
            <p:nvPr/>
          </p:nvSpPr>
          <p:spPr>
            <a:xfrm rot="16200000">
              <a:off x="1479835" y="2732628"/>
              <a:ext cx="385910" cy="117582"/>
            </a:xfrm>
            <a:prstGeom prst="round2SameRect">
              <a:avLst>
                <a:gd name="adj1" fmla="val 50000"/>
                <a:gd name="adj2" fmla="val 6729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四角形: 上の 2 つの角を丸める 1097">
              <a:extLst>
                <a:ext uri="{FF2B5EF4-FFF2-40B4-BE49-F238E27FC236}">
                  <a16:creationId xmlns:a16="http://schemas.microsoft.com/office/drawing/2014/main" id="{DCD58801-988E-6654-9D9C-F610C77D0E11}"/>
                </a:ext>
              </a:extLst>
            </p:cNvPr>
            <p:cNvSpPr/>
            <p:nvPr/>
          </p:nvSpPr>
          <p:spPr>
            <a:xfrm>
              <a:off x="2873152" y="2149996"/>
              <a:ext cx="2166479" cy="88861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テキスト ボックス 1098">
              <a:extLst>
                <a:ext uri="{FF2B5EF4-FFF2-40B4-BE49-F238E27FC236}">
                  <a16:creationId xmlns:a16="http://schemas.microsoft.com/office/drawing/2014/main" id="{0338F941-24E1-B634-B3A6-CBB7B641F0AF}"/>
                </a:ext>
              </a:extLst>
            </p:cNvPr>
            <p:cNvSpPr txBox="1"/>
            <p:nvPr/>
          </p:nvSpPr>
          <p:spPr>
            <a:xfrm>
              <a:off x="3265480" y="2276641"/>
              <a:ext cx="1381822" cy="613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宅配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6982EAB-07DD-0887-E9C2-C52C951A564A}"/>
              </a:ext>
            </a:extLst>
          </p:cNvPr>
          <p:cNvGrpSpPr/>
          <p:nvPr/>
        </p:nvGrpSpPr>
        <p:grpSpPr>
          <a:xfrm>
            <a:off x="1379015" y="595859"/>
            <a:ext cx="1278092" cy="2725635"/>
            <a:chOff x="1379015" y="595859"/>
            <a:chExt cx="1278092" cy="2725635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D25D1EC7-039F-405A-19B7-3BBD53D944C5}"/>
                </a:ext>
              </a:extLst>
            </p:cNvPr>
            <p:cNvGrpSpPr/>
            <p:nvPr/>
          </p:nvGrpSpPr>
          <p:grpSpPr>
            <a:xfrm>
              <a:off x="1379015" y="595859"/>
              <a:ext cx="1278092" cy="2725635"/>
              <a:chOff x="1645485" y="595859"/>
              <a:chExt cx="1278092" cy="2725635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E8C19F6-C798-BF45-875F-928FF04DF56C}"/>
                  </a:ext>
                </a:extLst>
              </p:cNvPr>
              <p:cNvSpPr/>
              <p:nvPr/>
            </p:nvSpPr>
            <p:spPr>
              <a:xfrm flipH="1">
                <a:off x="231595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1EE1710-8C45-3691-08B9-E199FBED20F1}"/>
                  </a:ext>
                </a:extLst>
              </p:cNvPr>
              <p:cNvSpPr/>
              <p:nvPr/>
            </p:nvSpPr>
            <p:spPr>
              <a:xfrm>
                <a:off x="190827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47D5F487-5B3A-9886-016C-0E6FFA72D184}"/>
                  </a:ext>
                </a:extLst>
              </p:cNvPr>
              <p:cNvSpPr/>
              <p:nvPr/>
            </p:nvSpPr>
            <p:spPr>
              <a:xfrm rot="10800000">
                <a:off x="197699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582AE50-068F-BEC7-0595-DA96B544EEAA}"/>
                  </a:ext>
                </a:extLst>
              </p:cNvPr>
              <p:cNvSpPr/>
              <p:nvPr/>
            </p:nvSpPr>
            <p:spPr>
              <a:xfrm rot="10800000" flipH="1">
                <a:off x="1829754" y="2516921"/>
                <a:ext cx="103237" cy="323243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76314364-8E29-FE20-29C7-8719364E0D47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868992" y="1844734"/>
                <a:ext cx="152124" cy="7530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上の 2 つの角を丸める 55">
                <a:extLst>
                  <a:ext uri="{FF2B5EF4-FFF2-40B4-BE49-F238E27FC236}">
                    <a16:creationId xmlns:a16="http://schemas.microsoft.com/office/drawing/2014/main" id="{409E94DA-5A57-8684-A4B0-3C7505472B4E}"/>
                  </a:ext>
                </a:extLst>
              </p:cNvPr>
              <p:cNvSpPr/>
              <p:nvPr/>
            </p:nvSpPr>
            <p:spPr>
              <a:xfrm rot="10800000" flipH="1">
                <a:off x="1828952" y="2667950"/>
                <a:ext cx="46107" cy="94318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F321189-2D92-5877-8645-550320440114}"/>
                  </a:ext>
                </a:extLst>
              </p:cNvPr>
              <p:cNvSpPr/>
              <p:nvPr/>
            </p:nvSpPr>
            <p:spPr>
              <a:xfrm rot="10800000">
                <a:off x="2634650" y="2516922"/>
                <a:ext cx="103237" cy="323243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E2CDEB5A-B33B-E6B0-794D-6CC706B8E2C7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546540" y="1844733"/>
                <a:ext cx="152124" cy="7531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四角形: 上の 2 つの角を丸める 55">
                <a:extLst>
                  <a:ext uri="{FF2B5EF4-FFF2-40B4-BE49-F238E27FC236}">
                    <a16:creationId xmlns:a16="http://schemas.microsoft.com/office/drawing/2014/main" id="{7EC69CFD-782B-3CA9-2221-4F90D90ACC90}"/>
                  </a:ext>
                </a:extLst>
              </p:cNvPr>
              <p:cNvSpPr/>
              <p:nvPr/>
            </p:nvSpPr>
            <p:spPr>
              <a:xfrm rot="10800000">
                <a:off x="2692582" y="2667950"/>
                <a:ext cx="46107" cy="94318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E213980-89EC-94F6-F82A-992D1C0F9732}"/>
                  </a:ext>
                </a:extLst>
              </p:cNvPr>
              <p:cNvSpPr/>
              <p:nvPr/>
            </p:nvSpPr>
            <p:spPr>
              <a:xfrm>
                <a:off x="192299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二等辺三角形 317">
                <a:extLst>
                  <a:ext uri="{FF2B5EF4-FFF2-40B4-BE49-F238E27FC236}">
                    <a16:creationId xmlns:a16="http://schemas.microsoft.com/office/drawing/2014/main" id="{85AF8625-05C8-8821-C0BB-39316EE68196}"/>
                  </a:ext>
                </a:extLst>
              </p:cNvPr>
              <p:cNvSpPr/>
              <p:nvPr/>
            </p:nvSpPr>
            <p:spPr>
              <a:xfrm rot="10800000">
                <a:off x="206481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9644EC83-D328-ED76-CFFB-C85550C1156E}"/>
                  </a:ext>
                </a:extLst>
              </p:cNvPr>
              <p:cNvGrpSpPr/>
              <p:nvPr/>
            </p:nvGrpSpPr>
            <p:grpSpPr>
              <a:xfrm>
                <a:off x="202570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66" name="二等辺三角形 301">
                  <a:extLst>
                    <a:ext uri="{FF2B5EF4-FFF2-40B4-BE49-F238E27FC236}">
                      <a16:creationId xmlns:a16="http://schemas.microsoft.com/office/drawing/2014/main" id="{10C8E4AD-8196-A3F6-0636-0587C9F90DE3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7" name="二等辺三角形 301">
                  <a:extLst>
                    <a:ext uri="{FF2B5EF4-FFF2-40B4-BE49-F238E27FC236}">
                      <a16:creationId xmlns:a16="http://schemas.microsoft.com/office/drawing/2014/main" id="{CC56111D-0305-6C42-9800-B21BA2FC61C0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EB094B8-F4A2-D569-2191-B0C80E9E0909}"/>
                  </a:ext>
                </a:extLst>
              </p:cNvPr>
              <p:cNvGrpSpPr/>
              <p:nvPr/>
            </p:nvGrpSpPr>
            <p:grpSpPr>
              <a:xfrm>
                <a:off x="164548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7F4A7CFD-8763-7C4F-C27A-5F38D8A1E18C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56B3C84D-B8FE-75DA-C50F-C8D96DCFF654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1887D6C-C89E-2CAC-7EA8-70B8594712C9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アーチ 74">
                  <a:extLst>
                    <a:ext uri="{FF2B5EF4-FFF2-40B4-BE49-F238E27FC236}">
                      <a16:creationId xmlns:a16="http://schemas.microsoft.com/office/drawing/2014/main" id="{6011E7F6-8F3B-C3CB-6B7B-C8636076D8C6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5A6A0C0C-57F2-61C3-856B-2F5D916C7367}"/>
                  </a:ext>
                </a:extLst>
              </p:cNvPr>
              <p:cNvSpPr/>
              <p:nvPr/>
            </p:nvSpPr>
            <p:spPr>
              <a:xfrm>
                <a:off x="2264117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1D974F5-F333-E449-DF46-5DE972D2537E}"/>
                  </a:ext>
                </a:extLst>
              </p:cNvPr>
              <p:cNvSpPr/>
              <p:nvPr/>
            </p:nvSpPr>
            <p:spPr>
              <a:xfrm>
                <a:off x="195861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D2CE6785-4497-743E-A710-85D19A877594}"/>
                  </a:ext>
                </a:extLst>
              </p:cNvPr>
              <p:cNvSpPr/>
              <p:nvPr/>
            </p:nvSpPr>
            <p:spPr>
              <a:xfrm>
                <a:off x="218948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E147D0C-519E-D6E9-9074-A25B40603D69}"/>
                  </a:ext>
                </a:extLst>
              </p:cNvPr>
              <p:cNvGrpSpPr/>
              <p:nvPr/>
            </p:nvGrpSpPr>
            <p:grpSpPr>
              <a:xfrm>
                <a:off x="174234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B1C6558-CAB5-C77B-C481-8ABA4823B6FA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C09A80D-8CB9-744F-9B4F-FA8458241137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57" name="楕円 1056">
              <a:extLst>
                <a:ext uri="{FF2B5EF4-FFF2-40B4-BE49-F238E27FC236}">
                  <a16:creationId xmlns:a16="http://schemas.microsoft.com/office/drawing/2014/main" id="{D344212E-A480-C772-E240-D57AF0B5A76F}"/>
                </a:ext>
              </a:extLst>
            </p:cNvPr>
            <p:cNvSpPr/>
            <p:nvPr/>
          </p:nvSpPr>
          <p:spPr>
            <a:xfrm>
              <a:off x="16722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0B79042-E5F3-39E6-7925-93C417B766D2}"/>
                </a:ext>
              </a:extLst>
            </p:cNvPr>
            <p:cNvSpPr/>
            <p:nvPr/>
          </p:nvSpPr>
          <p:spPr>
            <a:xfrm>
              <a:off x="22564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E0D68A1-C181-41BC-36C8-C4FF09A8D243}"/>
              </a:ext>
            </a:extLst>
          </p:cNvPr>
          <p:cNvGrpSpPr/>
          <p:nvPr/>
        </p:nvGrpSpPr>
        <p:grpSpPr>
          <a:xfrm>
            <a:off x="4416204" y="595859"/>
            <a:ext cx="1278092" cy="2725635"/>
            <a:chOff x="4416204" y="595859"/>
            <a:chExt cx="1278092" cy="2725635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D2EF9BA7-848F-1498-8E07-AC172FAD8AE9}"/>
                </a:ext>
              </a:extLst>
            </p:cNvPr>
            <p:cNvGrpSpPr/>
            <p:nvPr/>
          </p:nvGrpSpPr>
          <p:grpSpPr>
            <a:xfrm>
              <a:off x="4416204" y="595859"/>
              <a:ext cx="1278092" cy="2725635"/>
              <a:chOff x="3367605" y="595859"/>
              <a:chExt cx="1278092" cy="2725635"/>
            </a:xfrm>
          </p:grpSpPr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C685441A-149B-D739-ED0D-CF2A9F6055F8}"/>
                  </a:ext>
                </a:extLst>
              </p:cNvPr>
              <p:cNvSpPr>
                <a:spLocks/>
              </p:cNvSpPr>
              <p:nvPr/>
            </p:nvSpPr>
            <p:spPr>
              <a:xfrm rot="9000000">
                <a:off x="4401865" y="1998173"/>
                <a:ext cx="191763" cy="4000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EC20766D-AB81-B8E7-8DFD-1B2F461A094D}"/>
                  </a:ext>
                </a:extLst>
              </p:cNvPr>
              <p:cNvSpPr>
                <a:spLocks/>
              </p:cNvSpPr>
              <p:nvPr/>
            </p:nvSpPr>
            <p:spPr>
              <a:xfrm rot="12600000" flipH="1">
                <a:off x="3429482" y="1998172"/>
                <a:ext cx="191763" cy="4000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F278DB7-AA0A-C3C8-025D-3DE3956C8EB4}"/>
                  </a:ext>
                </a:extLst>
              </p:cNvPr>
              <p:cNvSpPr/>
              <p:nvPr/>
            </p:nvSpPr>
            <p:spPr>
              <a:xfrm flipH="1">
                <a:off x="403807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9C9D7AE1-2AB0-DF22-1D8E-8FDB40991598}"/>
                  </a:ext>
                </a:extLst>
              </p:cNvPr>
              <p:cNvSpPr/>
              <p:nvPr/>
            </p:nvSpPr>
            <p:spPr>
              <a:xfrm>
                <a:off x="363039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CC756E4-F7F5-2E2C-5816-85D61448D1CC}"/>
                  </a:ext>
                </a:extLst>
              </p:cNvPr>
              <p:cNvSpPr/>
              <p:nvPr/>
            </p:nvSpPr>
            <p:spPr>
              <a:xfrm rot="10800000">
                <a:off x="369911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13416C2C-E956-5B81-CA19-9070F024E0B3}"/>
                  </a:ext>
                </a:extLst>
              </p:cNvPr>
              <p:cNvSpPr/>
              <p:nvPr/>
            </p:nvSpPr>
            <p:spPr>
              <a:xfrm>
                <a:off x="364511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二等辺三角形 404">
                <a:extLst>
                  <a:ext uri="{FF2B5EF4-FFF2-40B4-BE49-F238E27FC236}">
                    <a16:creationId xmlns:a16="http://schemas.microsoft.com/office/drawing/2014/main" id="{31D7A1AE-03DF-E2BF-3F27-1768701DF9C1}"/>
                  </a:ext>
                </a:extLst>
              </p:cNvPr>
              <p:cNvSpPr/>
              <p:nvPr/>
            </p:nvSpPr>
            <p:spPr>
              <a:xfrm rot="10800000">
                <a:off x="378693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19C89ACB-582B-B03D-54E3-52CA7ECD5AD3}"/>
                  </a:ext>
                </a:extLst>
              </p:cNvPr>
              <p:cNvGrpSpPr/>
              <p:nvPr/>
            </p:nvGrpSpPr>
            <p:grpSpPr>
              <a:xfrm>
                <a:off x="374782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407" name="二等辺三角形 301">
                  <a:extLst>
                    <a:ext uri="{FF2B5EF4-FFF2-40B4-BE49-F238E27FC236}">
                      <a16:creationId xmlns:a16="http://schemas.microsoft.com/office/drawing/2014/main" id="{8649FB3F-0895-0E03-FB93-91B0C4730B8B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二等辺三角形 301">
                  <a:extLst>
                    <a:ext uri="{FF2B5EF4-FFF2-40B4-BE49-F238E27FC236}">
                      <a16:creationId xmlns:a16="http://schemas.microsoft.com/office/drawing/2014/main" id="{F22167DB-9940-293E-544A-5883ED60DEDC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0DD45A3C-5D2B-8373-51DF-D5DB27C40A6C}"/>
                  </a:ext>
                </a:extLst>
              </p:cNvPr>
              <p:cNvGrpSpPr/>
              <p:nvPr/>
            </p:nvGrpSpPr>
            <p:grpSpPr>
              <a:xfrm>
                <a:off x="336760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43474D97-486F-F9FB-EB8D-ADB745394144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26F33069-BB05-A5D3-2898-0FE6EC50FE11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6362A43D-EBAD-333B-E4B8-60435909B873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アーチ 414">
                  <a:extLst>
                    <a:ext uri="{FF2B5EF4-FFF2-40B4-BE49-F238E27FC236}">
                      <a16:creationId xmlns:a16="http://schemas.microsoft.com/office/drawing/2014/main" id="{ED139BF7-8905-1F92-00FC-2EDE59B5EDD9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0925CA6-A1CF-3614-60BC-C77A92ECA6CB}"/>
                  </a:ext>
                </a:extLst>
              </p:cNvPr>
              <p:cNvSpPr/>
              <p:nvPr/>
            </p:nvSpPr>
            <p:spPr>
              <a:xfrm>
                <a:off x="3986237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CB319EF-60DB-99A8-4695-46CA18DB3F0F}"/>
                  </a:ext>
                </a:extLst>
              </p:cNvPr>
              <p:cNvSpPr/>
              <p:nvPr/>
            </p:nvSpPr>
            <p:spPr>
              <a:xfrm>
                <a:off x="368073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74CD4569-0119-176D-A00D-DAF77A3C0177}"/>
                  </a:ext>
                </a:extLst>
              </p:cNvPr>
              <p:cNvSpPr/>
              <p:nvPr/>
            </p:nvSpPr>
            <p:spPr>
              <a:xfrm>
                <a:off x="391160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B327880D-177C-45D2-847C-DC7A1D3B1F56}"/>
                  </a:ext>
                </a:extLst>
              </p:cNvPr>
              <p:cNvGrpSpPr/>
              <p:nvPr/>
            </p:nvGrpSpPr>
            <p:grpSpPr>
              <a:xfrm>
                <a:off x="346446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F419CCF-6FC3-B620-F054-E63CE5D232AE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C7D6308D-983D-3BA4-18E4-4CB4538FC7E3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7DA8072F-95D4-BB51-3942-A3F94BD10DFC}"/>
                  </a:ext>
                </a:extLst>
              </p:cNvPr>
              <p:cNvSpPr/>
              <p:nvPr/>
            </p:nvSpPr>
            <p:spPr>
              <a:xfrm>
                <a:off x="3509184" y="1880973"/>
                <a:ext cx="1009144" cy="44435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3ABEEF9-F249-7E4B-1834-3F32D8FF1B3B}"/>
                  </a:ext>
                </a:extLst>
              </p:cNvPr>
              <p:cNvSpPr/>
              <p:nvPr/>
            </p:nvSpPr>
            <p:spPr>
              <a:xfrm rot="5400000" flipH="1">
                <a:off x="3489182" y="206564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CCE4A0D-07E5-30B1-3C1F-99C674F413D7}"/>
                  </a:ext>
                </a:extLst>
              </p:cNvPr>
              <p:cNvSpPr/>
              <p:nvPr/>
            </p:nvSpPr>
            <p:spPr>
              <a:xfrm rot="16200000">
                <a:off x="4314416" y="206564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10ACC2C-6585-7B2A-0EE4-005A1746EACC}"/>
                </a:ext>
              </a:extLst>
            </p:cNvPr>
            <p:cNvSpPr/>
            <p:nvPr/>
          </p:nvSpPr>
          <p:spPr>
            <a:xfrm>
              <a:off x="47202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050090B-A004-0551-80E1-72E4B601F3EE}"/>
                </a:ext>
              </a:extLst>
            </p:cNvPr>
            <p:cNvSpPr/>
            <p:nvPr/>
          </p:nvSpPr>
          <p:spPr>
            <a:xfrm>
              <a:off x="5304469" y="12202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EE809BB-2332-8AFF-F984-1775A6F12D30}"/>
              </a:ext>
            </a:extLst>
          </p:cNvPr>
          <p:cNvGrpSpPr/>
          <p:nvPr/>
        </p:nvGrpSpPr>
        <p:grpSpPr>
          <a:xfrm>
            <a:off x="7243717" y="612531"/>
            <a:ext cx="1681990" cy="2708963"/>
            <a:chOff x="7243717" y="612531"/>
            <a:chExt cx="1681990" cy="270896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211AC92-5222-179C-BF3C-2240C2CA34D4}"/>
                </a:ext>
              </a:extLst>
            </p:cNvPr>
            <p:cNvGrpSpPr/>
            <p:nvPr/>
          </p:nvGrpSpPr>
          <p:grpSpPr>
            <a:xfrm>
              <a:off x="7243717" y="612531"/>
              <a:ext cx="1278092" cy="2708963"/>
              <a:chOff x="7243717" y="612531"/>
              <a:chExt cx="1278092" cy="2708963"/>
            </a:xfrm>
          </p:grpSpPr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35E528DA-5CB3-7689-52F1-B40A4498C82A}"/>
                  </a:ext>
                </a:extLst>
              </p:cNvPr>
              <p:cNvSpPr/>
              <p:nvPr/>
            </p:nvSpPr>
            <p:spPr>
              <a:xfrm rot="1800000">
                <a:off x="7591738" y="1854269"/>
                <a:ext cx="179341" cy="53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97207F3F-29A7-2073-6DE8-3E7EC157D8B8}"/>
                  </a:ext>
                </a:extLst>
              </p:cNvPr>
              <p:cNvSpPr/>
              <p:nvPr/>
            </p:nvSpPr>
            <p:spPr>
              <a:xfrm flipH="1">
                <a:off x="8115679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5B1942B-F8CC-CB6D-B99C-4CC3828146AC}"/>
                  </a:ext>
                </a:extLst>
              </p:cNvPr>
              <p:cNvSpPr/>
              <p:nvPr/>
            </p:nvSpPr>
            <p:spPr>
              <a:xfrm>
                <a:off x="7707996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8C0537F-1C23-A3B0-BDB2-A218E98DCEE4}"/>
                  </a:ext>
                </a:extLst>
              </p:cNvPr>
              <p:cNvSpPr/>
              <p:nvPr/>
            </p:nvSpPr>
            <p:spPr>
              <a:xfrm rot="10800000">
                <a:off x="7776716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7635F1F-EDCA-8B4E-32BE-FB0719F444FD}"/>
                  </a:ext>
                </a:extLst>
              </p:cNvPr>
              <p:cNvSpPr/>
              <p:nvPr/>
            </p:nvSpPr>
            <p:spPr>
              <a:xfrm>
                <a:off x="7722718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6F24B93B-7F09-E54A-400D-B96F7E707A9C}"/>
                  </a:ext>
                </a:extLst>
              </p:cNvPr>
              <p:cNvGrpSpPr/>
              <p:nvPr/>
            </p:nvGrpSpPr>
            <p:grpSpPr>
              <a:xfrm>
                <a:off x="7825432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41" name="二等辺三角形 301">
                  <a:extLst>
                    <a:ext uri="{FF2B5EF4-FFF2-40B4-BE49-F238E27FC236}">
                      <a16:creationId xmlns:a16="http://schemas.microsoft.com/office/drawing/2014/main" id="{62414259-3FEF-0B33-FFEF-AFEB1B22832B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二等辺三角形 301">
                  <a:extLst>
                    <a:ext uri="{FF2B5EF4-FFF2-40B4-BE49-F238E27FC236}">
                      <a16:creationId xmlns:a16="http://schemas.microsoft.com/office/drawing/2014/main" id="{4E1767C7-A145-681F-876B-29A220DCB3EA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AE9CE4DF-2197-4B41-7791-64F26489722D}"/>
                  </a:ext>
                </a:extLst>
              </p:cNvPr>
              <p:cNvSpPr/>
              <p:nvPr/>
            </p:nvSpPr>
            <p:spPr>
              <a:xfrm>
                <a:off x="8063842" y="1892941"/>
                <a:ext cx="45719" cy="57244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754AAA1-CFC0-5C46-4232-F2E53DA435E7}"/>
                  </a:ext>
                </a:extLst>
              </p:cNvPr>
              <p:cNvSpPr/>
              <p:nvPr/>
            </p:nvSpPr>
            <p:spPr>
              <a:xfrm>
                <a:off x="7758335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01CA13AA-8EE7-F8FF-2620-B3100EBF6409}"/>
                  </a:ext>
                </a:extLst>
              </p:cNvPr>
              <p:cNvSpPr/>
              <p:nvPr/>
            </p:nvSpPr>
            <p:spPr>
              <a:xfrm>
                <a:off x="7989208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42FC5FEE-7312-2B77-9797-BD24586AC61B}"/>
                  </a:ext>
                </a:extLst>
              </p:cNvPr>
              <p:cNvGrpSpPr/>
              <p:nvPr/>
            </p:nvGrpSpPr>
            <p:grpSpPr>
              <a:xfrm rot="20700000">
                <a:off x="7243717" y="612531"/>
                <a:ext cx="1278092" cy="1300297"/>
                <a:chOff x="2453824" y="595859"/>
                <a:chExt cx="1278092" cy="1300297"/>
              </a:xfrm>
            </p:grpSpPr>
            <p:sp>
              <p:nvSpPr>
                <p:cNvPr id="139" name="二等辺三角形 138">
                  <a:extLst>
                    <a:ext uri="{FF2B5EF4-FFF2-40B4-BE49-F238E27FC236}">
                      <a16:creationId xmlns:a16="http://schemas.microsoft.com/office/drawing/2014/main" id="{C2EA103F-0CE8-B8DD-D720-BE2A92FB610F}"/>
                    </a:ext>
                  </a:extLst>
                </p:cNvPr>
                <p:cNvSpPr/>
                <p:nvPr/>
              </p:nvSpPr>
              <p:spPr>
                <a:xfrm rot="10800000">
                  <a:off x="2873153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04C273A8-3658-4332-0C57-5A5E88F654AE}"/>
                    </a:ext>
                  </a:extLst>
                </p:cNvPr>
                <p:cNvGrpSpPr/>
                <p:nvPr/>
              </p:nvGrpSpPr>
              <p:grpSpPr>
                <a:xfrm>
                  <a:off x="2453824" y="726505"/>
                  <a:ext cx="1278092" cy="1115392"/>
                  <a:chOff x="1282644" y="726505"/>
                  <a:chExt cx="1278092" cy="1115392"/>
                </a:xfrm>
              </p:grpSpPr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899B4CF0-D6E3-C220-8E8F-A22FC02E4A13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792E6BBD-8B26-CB5B-17C8-47ECF7EEA872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026AF39D-B017-61E1-8B72-287C05E5A29B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アーチ 150">
                    <a:extLst>
                      <a:ext uri="{FF2B5EF4-FFF2-40B4-BE49-F238E27FC236}">
                        <a16:creationId xmlns:a16="http://schemas.microsoft.com/office/drawing/2014/main" id="{037D00A4-4C61-EB85-F06A-248CA4D682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72369" y="1416036"/>
                    <a:ext cx="295176" cy="295176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0D8AE3C7-9B27-545D-0C66-6DFAFB50E3D1}"/>
                    </a:ext>
                  </a:extLst>
                </p:cNvPr>
                <p:cNvGrpSpPr/>
                <p:nvPr/>
              </p:nvGrpSpPr>
              <p:grpSpPr>
                <a:xfrm>
                  <a:off x="2550683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BC46F100-0624-883B-020D-04FAAF91738D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6B0B5BCD-5F1B-2223-A2FF-2BDCFC4008D1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D49FAFA-8ED1-825A-6149-C493873E7291}"/>
                  </a:ext>
                </a:extLst>
              </p:cNvPr>
              <p:cNvGrpSpPr/>
              <p:nvPr/>
            </p:nvGrpSpPr>
            <p:grpSpPr>
              <a:xfrm rot="20862516">
                <a:off x="7549475" y="1242246"/>
                <a:ext cx="688443" cy="193607"/>
                <a:chOff x="7749219" y="1220258"/>
                <a:chExt cx="688443" cy="193607"/>
              </a:xfrm>
            </p:grpSpPr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4593FB25-9FE5-7467-9A91-F1D799A7EDCB}"/>
                    </a:ext>
                  </a:extLst>
                </p:cNvPr>
                <p:cNvSpPr/>
                <p:nvPr/>
              </p:nvSpPr>
              <p:spPr>
                <a:xfrm>
                  <a:off x="7749219" y="1220258"/>
                  <a:ext cx="104243" cy="1936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5506F935-F071-49FE-7948-0ABA3D1E0124}"/>
                    </a:ext>
                  </a:extLst>
                </p:cNvPr>
                <p:cNvSpPr/>
                <p:nvPr/>
              </p:nvSpPr>
              <p:spPr>
                <a:xfrm>
                  <a:off x="8333419" y="1220258"/>
                  <a:ext cx="104243" cy="1936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CA5E85F-0BC3-3BB9-D690-FF4853DE0353}"/>
                </a:ext>
              </a:extLst>
            </p:cNvPr>
            <p:cNvGrpSpPr/>
            <p:nvPr/>
          </p:nvGrpSpPr>
          <p:grpSpPr>
            <a:xfrm>
              <a:off x="7763506" y="1186261"/>
              <a:ext cx="1075182" cy="1136046"/>
              <a:chOff x="2792760" y="1076363"/>
              <a:chExt cx="1075182" cy="1136046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A82DE21-868D-C9FD-7CDD-360AAA2FEECD}"/>
                  </a:ext>
                </a:extLst>
              </p:cNvPr>
              <p:cNvSpPr/>
              <p:nvPr/>
            </p:nvSpPr>
            <p:spPr>
              <a:xfrm>
                <a:off x="2792760" y="1835129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5E74B32F-503D-B104-F5AF-4B6BCD035BA1}"/>
                  </a:ext>
                </a:extLst>
              </p:cNvPr>
              <p:cNvSpPr/>
              <p:nvPr/>
            </p:nvSpPr>
            <p:spPr>
              <a:xfrm>
                <a:off x="2822799" y="1457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D4A345FE-0DF8-8298-CDA2-3346433F1D81}"/>
                  </a:ext>
                </a:extLst>
              </p:cNvPr>
              <p:cNvSpPr/>
              <p:nvPr/>
            </p:nvSpPr>
            <p:spPr>
              <a:xfrm>
                <a:off x="2858798" y="1076363"/>
                <a:ext cx="1009144" cy="377280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74BEBFDD-63CE-B23C-F5EB-753C58A51DB2}"/>
                </a:ext>
              </a:extLst>
            </p:cNvPr>
            <p:cNvSpPr/>
            <p:nvPr/>
          </p:nvSpPr>
          <p:spPr>
            <a:xfrm>
              <a:off x="7916563" y="810738"/>
              <a:ext cx="1009144" cy="377280"/>
            </a:xfrm>
            <a:prstGeom prst="rect">
              <a:avLst/>
            </a:prstGeom>
            <a:solidFill>
              <a:srgbClr val="FFC000"/>
            </a:solidFill>
            <a:ln w="6350"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D2F438D-366E-24D9-D0FA-056E4B4439F5}"/>
                </a:ext>
              </a:extLst>
            </p:cNvPr>
            <p:cNvSpPr/>
            <p:nvPr/>
          </p:nvSpPr>
          <p:spPr>
            <a:xfrm rot="16200000">
              <a:off x="8541496" y="2134785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2508D450-1826-9C57-75D4-E58F7E2B2207}"/>
                </a:ext>
              </a:extLst>
            </p:cNvPr>
            <p:cNvSpPr>
              <a:spLocks/>
            </p:cNvSpPr>
            <p:nvPr/>
          </p:nvSpPr>
          <p:spPr>
            <a:xfrm rot="4500000" flipH="1">
              <a:off x="8763024" y="2267333"/>
              <a:ext cx="152124" cy="13859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249BE6B-02EE-325F-37FA-0629B9D96C4F}"/>
                </a:ext>
              </a:extLst>
            </p:cNvPr>
            <p:cNvSpPr/>
            <p:nvPr/>
          </p:nvSpPr>
          <p:spPr>
            <a:xfrm rot="5400000" flipH="1">
              <a:off x="7972850" y="2153083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183">
              <a:extLst>
                <a:ext uri="{FF2B5EF4-FFF2-40B4-BE49-F238E27FC236}">
                  <a16:creationId xmlns:a16="http://schemas.microsoft.com/office/drawing/2014/main" id="{CA742ED4-AB0D-6F6D-800E-3521A92F79CE}"/>
                </a:ext>
              </a:extLst>
            </p:cNvPr>
            <p:cNvSpPr/>
            <p:nvPr/>
          </p:nvSpPr>
          <p:spPr>
            <a:xfrm rot="6300000">
              <a:off x="7640406" y="2089886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B7D9DC2-34F7-BF7C-32B2-BD6DA9CACF74}"/>
              </a:ext>
            </a:extLst>
          </p:cNvPr>
          <p:cNvGrpSpPr/>
          <p:nvPr/>
        </p:nvGrpSpPr>
        <p:grpSpPr>
          <a:xfrm>
            <a:off x="1094557" y="3707922"/>
            <a:ext cx="1605971" cy="2725634"/>
            <a:chOff x="1094557" y="3707922"/>
            <a:chExt cx="1605971" cy="272563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D19CB14-B559-BB37-6F24-8C6FD7063E07}"/>
                </a:ext>
              </a:extLst>
            </p:cNvPr>
            <p:cNvGrpSpPr/>
            <p:nvPr/>
          </p:nvGrpSpPr>
          <p:grpSpPr>
            <a:xfrm>
              <a:off x="1094557" y="3707922"/>
              <a:ext cx="1605971" cy="2725634"/>
              <a:chOff x="-438150" y="595859"/>
              <a:chExt cx="1605971" cy="2725634"/>
            </a:xfrm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383D3E9A-1B45-7F20-D843-F2AFFE3CDCE4}"/>
                  </a:ext>
                </a:extLst>
              </p:cNvPr>
              <p:cNvSpPr/>
              <p:nvPr/>
            </p:nvSpPr>
            <p:spPr>
              <a:xfrm rot="8100000">
                <a:off x="819123" y="2963118"/>
                <a:ext cx="199856" cy="234568"/>
              </a:xfrm>
              <a:prstGeom prst="trapezoid">
                <a:avLst>
                  <a:gd name="adj" fmla="val 14854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CDFC478-A98D-B19A-4389-993372C63105}"/>
                  </a:ext>
                </a:extLst>
              </p:cNvPr>
              <p:cNvSpPr/>
              <p:nvPr/>
            </p:nvSpPr>
            <p:spPr>
              <a:xfrm rot="20700000">
                <a:off x="753591" y="3133724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D912414-EC20-5168-9CA2-DB2DAE966359}"/>
                  </a:ext>
                </a:extLst>
              </p:cNvPr>
              <p:cNvSpPr/>
              <p:nvPr/>
            </p:nvSpPr>
            <p:spPr>
              <a:xfrm rot="2700000">
                <a:off x="-4505" y="3019587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506946B4-91C2-BB08-F61E-B7B9D4D10D44}"/>
                  </a:ext>
                </a:extLst>
              </p:cNvPr>
              <p:cNvSpPr/>
              <p:nvPr/>
            </p:nvSpPr>
            <p:spPr>
              <a:xfrm rot="8100000">
                <a:off x="591844" y="2630005"/>
                <a:ext cx="298530" cy="554433"/>
              </a:xfrm>
              <a:prstGeom prst="trapezoid">
                <a:avLst>
                  <a:gd name="adj" fmla="val 14854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483F956-CB18-7DDE-C1BF-7EBF8EA83B69}"/>
                  </a:ext>
                </a:extLst>
              </p:cNvPr>
              <p:cNvSpPr/>
              <p:nvPr/>
            </p:nvSpPr>
            <p:spPr>
              <a:xfrm>
                <a:off x="210245" y="2534028"/>
                <a:ext cx="627460" cy="643407"/>
              </a:xfrm>
              <a:custGeom>
                <a:avLst/>
                <a:gdLst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63357 w 627460"/>
                  <a:gd name="connsiteY4" fmla="*/ 274296 h 643407"/>
                  <a:gd name="connsiteX5" fmla="*/ 571780 w 627460"/>
                  <a:gd name="connsiteY5" fmla="*/ 282719 h 643407"/>
                  <a:gd name="connsiteX6" fmla="*/ 148381 w 627460"/>
                  <a:gd name="connsiteY6" fmla="*/ 643407 h 643407"/>
                  <a:gd name="connsiteX7" fmla="*/ 0 w 627460"/>
                  <a:gd name="connsiteY7" fmla="*/ 495026 h 643407"/>
                  <a:gd name="connsiteX8" fmla="*/ 201510 w 627460"/>
                  <a:gd name="connsiteY8" fmla="*/ 258479 h 643407"/>
                  <a:gd name="connsiteX9" fmla="*/ 170611 w 627460"/>
                  <a:gd name="connsiteY9" fmla="*/ 212649 h 643407"/>
                  <a:gd name="connsiteX10" fmla="*/ 158582 w 627460"/>
                  <a:gd name="connsiteY10" fmla="*/ 153068 h 643407"/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71780 w 627460"/>
                  <a:gd name="connsiteY4" fmla="*/ 282719 h 643407"/>
                  <a:gd name="connsiteX5" fmla="*/ 148381 w 627460"/>
                  <a:gd name="connsiteY5" fmla="*/ 643407 h 643407"/>
                  <a:gd name="connsiteX6" fmla="*/ 0 w 627460"/>
                  <a:gd name="connsiteY6" fmla="*/ 495026 h 643407"/>
                  <a:gd name="connsiteX7" fmla="*/ 201510 w 627460"/>
                  <a:gd name="connsiteY7" fmla="*/ 258479 h 643407"/>
                  <a:gd name="connsiteX8" fmla="*/ 170611 w 627460"/>
                  <a:gd name="connsiteY8" fmla="*/ 212649 h 643407"/>
                  <a:gd name="connsiteX9" fmla="*/ 158582 w 627460"/>
                  <a:gd name="connsiteY9" fmla="*/ 153068 h 643407"/>
                  <a:gd name="connsiteX10" fmla="*/ 158582 w 627460"/>
                  <a:gd name="connsiteY10" fmla="*/ 0 h 64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7460" h="643407">
                    <a:moveTo>
                      <a:pt x="158582" y="0"/>
                    </a:moveTo>
                    <a:lnTo>
                      <a:pt x="627460" y="0"/>
                    </a:lnTo>
                    <a:lnTo>
                      <a:pt x="627460" y="153068"/>
                    </a:lnTo>
                    <a:cubicBezTo>
                      <a:pt x="627460" y="195337"/>
                      <a:pt x="610327" y="233604"/>
                      <a:pt x="582627" y="261304"/>
                    </a:cubicBezTo>
                    <a:lnTo>
                      <a:pt x="571780" y="282719"/>
                    </a:lnTo>
                    <a:lnTo>
                      <a:pt x="148381" y="643407"/>
                    </a:lnTo>
                    <a:lnTo>
                      <a:pt x="0" y="495026"/>
                    </a:lnTo>
                    <a:lnTo>
                      <a:pt x="201510" y="258479"/>
                    </a:lnTo>
                    <a:lnTo>
                      <a:pt x="170611" y="212649"/>
                    </a:lnTo>
                    <a:cubicBezTo>
                      <a:pt x="162865" y="194336"/>
                      <a:pt x="158582" y="174202"/>
                      <a:pt x="158582" y="153068"/>
                    </a:cubicBezTo>
                    <a:lnTo>
                      <a:pt x="158582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四角形: 上の 2 つの角を丸める 1">
                <a:extLst>
                  <a:ext uri="{FF2B5EF4-FFF2-40B4-BE49-F238E27FC236}">
                    <a16:creationId xmlns:a16="http://schemas.microsoft.com/office/drawing/2014/main" id="{B1290140-F3F1-B215-C99E-45719AEDFF2A}"/>
                  </a:ext>
                </a:extLst>
              </p:cNvPr>
              <p:cNvSpPr/>
              <p:nvPr/>
            </p:nvSpPr>
            <p:spPr>
              <a:xfrm>
                <a:off x="368827" y="1788221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1F27BD1D-46FF-A097-1A00-1B736223B4A9}"/>
                  </a:ext>
                </a:extLst>
              </p:cNvPr>
              <p:cNvSpPr/>
              <p:nvPr/>
            </p:nvSpPr>
            <p:spPr>
              <a:xfrm>
                <a:off x="368827" y="2442603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二等辺三角形 301">
                <a:extLst>
                  <a:ext uri="{FF2B5EF4-FFF2-40B4-BE49-F238E27FC236}">
                    <a16:creationId xmlns:a16="http://schemas.microsoft.com/office/drawing/2014/main" id="{B012755C-FCED-5354-5F2F-F800CA330FA0}"/>
                  </a:ext>
                </a:extLst>
              </p:cNvPr>
              <p:cNvSpPr/>
              <p:nvPr/>
            </p:nvSpPr>
            <p:spPr>
              <a:xfrm rot="10800000" flipH="1">
                <a:off x="383472" y="1788221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F0A2D29-4CE7-9208-F853-7A27C55F9B27}"/>
                  </a:ext>
                </a:extLst>
              </p:cNvPr>
              <p:cNvGrpSpPr/>
              <p:nvPr/>
            </p:nvGrpSpPr>
            <p:grpSpPr>
              <a:xfrm>
                <a:off x="-189264" y="595859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39831F01-CCB0-7B00-FF99-CF87ABCE3B1C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B449947-8B0E-78A0-A801-B910DBDEDE32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7619184-39EF-163B-532C-E077C77ED779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A274AFD5-8952-3059-B027-852CFD292C65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0E728C2-26DF-0422-9DBD-F40B53122C46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8D005167-8E4E-31B4-960F-7951F8FF0738}"/>
                  </a:ext>
                </a:extLst>
              </p:cNvPr>
              <p:cNvSpPr/>
              <p:nvPr/>
            </p:nvSpPr>
            <p:spPr>
              <a:xfrm>
                <a:off x="-438150" y="1797050"/>
                <a:ext cx="781568" cy="412474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747022D6-DB5D-B6D5-F19D-4D2C20A6091E}"/>
                  </a:ext>
                </a:extLst>
              </p:cNvPr>
              <p:cNvSpPr/>
              <p:nvPr/>
            </p:nvSpPr>
            <p:spPr>
              <a:xfrm rot="10800000">
                <a:off x="191398" y="1611210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3E3DFFF0-ADA6-AAE1-CAE9-8F4D2D3BB685}"/>
                  </a:ext>
                </a:extLst>
              </p:cNvPr>
              <p:cNvSpPr/>
              <p:nvPr/>
            </p:nvSpPr>
            <p:spPr>
              <a:xfrm rot="16200000">
                <a:off x="-238273" y="2063428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4D6A88E-5891-0291-BA9C-8143E12A691E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122703" y="1845000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5DE18423-E994-995C-2610-4B481E6DBD29}"/>
                </a:ext>
              </a:extLst>
            </p:cNvPr>
            <p:cNvSpPr/>
            <p:nvPr/>
          </p:nvSpPr>
          <p:spPr>
            <a:xfrm>
              <a:off x="1672269" y="4293096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146B25E-FDD5-BE3A-109F-6F3A090112D0}"/>
              </a:ext>
            </a:extLst>
          </p:cNvPr>
          <p:cNvGrpSpPr/>
          <p:nvPr/>
        </p:nvGrpSpPr>
        <p:grpSpPr>
          <a:xfrm>
            <a:off x="3549899" y="3691485"/>
            <a:ext cx="2939655" cy="2725634"/>
            <a:chOff x="3549899" y="3691485"/>
            <a:chExt cx="2939655" cy="2725634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0EAF72FE-1EAD-467F-B9AA-5485B1947DF5}"/>
                </a:ext>
              </a:extLst>
            </p:cNvPr>
            <p:cNvGrpSpPr/>
            <p:nvPr/>
          </p:nvGrpSpPr>
          <p:grpSpPr>
            <a:xfrm>
              <a:off x="3549899" y="3691485"/>
              <a:ext cx="2939655" cy="2725634"/>
              <a:chOff x="1704791" y="3691485"/>
              <a:chExt cx="2939655" cy="2725634"/>
            </a:xfrm>
          </p:grpSpPr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4AD136D9-E9E5-02DB-131C-B76F88C5C6B8}"/>
                  </a:ext>
                </a:extLst>
              </p:cNvPr>
              <p:cNvSpPr/>
              <p:nvPr/>
            </p:nvSpPr>
            <p:spPr>
              <a:xfrm rot="8100000">
                <a:off x="4295748" y="6058744"/>
                <a:ext cx="199856" cy="234568"/>
              </a:xfrm>
              <a:prstGeom prst="trapezoid">
                <a:avLst>
                  <a:gd name="adj" fmla="val 14854"/>
                </a:avLst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23943C7-A0A9-1913-CE0A-97A47B3A3105}"/>
                  </a:ext>
                </a:extLst>
              </p:cNvPr>
              <p:cNvSpPr/>
              <p:nvPr/>
            </p:nvSpPr>
            <p:spPr>
              <a:xfrm rot="20700000">
                <a:off x="4230216" y="6229350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D554036-D10B-4D29-7DE1-A69148A86CBA}"/>
                  </a:ext>
                </a:extLst>
              </p:cNvPr>
              <p:cNvSpPr/>
              <p:nvPr/>
            </p:nvSpPr>
            <p:spPr>
              <a:xfrm rot="2700000">
                <a:off x="3472120" y="6115213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D90B6899-550F-DFF5-6285-524599E2EFE2}"/>
                  </a:ext>
                </a:extLst>
              </p:cNvPr>
              <p:cNvSpPr/>
              <p:nvPr/>
            </p:nvSpPr>
            <p:spPr>
              <a:xfrm rot="8100000">
                <a:off x="4068469" y="5725631"/>
                <a:ext cx="298530" cy="554433"/>
              </a:xfrm>
              <a:prstGeom prst="trapezoid">
                <a:avLst>
                  <a:gd name="adj" fmla="val 14854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D446D8E-78FA-E250-6D30-08A2311A5D69}"/>
                  </a:ext>
                </a:extLst>
              </p:cNvPr>
              <p:cNvSpPr/>
              <p:nvPr/>
            </p:nvSpPr>
            <p:spPr>
              <a:xfrm>
                <a:off x="3686870" y="5629654"/>
                <a:ext cx="627460" cy="643407"/>
              </a:xfrm>
              <a:custGeom>
                <a:avLst/>
                <a:gdLst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63357 w 627460"/>
                  <a:gd name="connsiteY4" fmla="*/ 274296 h 643407"/>
                  <a:gd name="connsiteX5" fmla="*/ 571780 w 627460"/>
                  <a:gd name="connsiteY5" fmla="*/ 282719 h 643407"/>
                  <a:gd name="connsiteX6" fmla="*/ 148381 w 627460"/>
                  <a:gd name="connsiteY6" fmla="*/ 643407 h 643407"/>
                  <a:gd name="connsiteX7" fmla="*/ 0 w 627460"/>
                  <a:gd name="connsiteY7" fmla="*/ 495026 h 643407"/>
                  <a:gd name="connsiteX8" fmla="*/ 201510 w 627460"/>
                  <a:gd name="connsiteY8" fmla="*/ 258479 h 643407"/>
                  <a:gd name="connsiteX9" fmla="*/ 170611 w 627460"/>
                  <a:gd name="connsiteY9" fmla="*/ 212649 h 643407"/>
                  <a:gd name="connsiteX10" fmla="*/ 158582 w 627460"/>
                  <a:gd name="connsiteY10" fmla="*/ 153068 h 643407"/>
                  <a:gd name="connsiteX0" fmla="*/ 158582 w 627460"/>
                  <a:gd name="connsiteY0" fmla="*/ 0 h 643407"/>
                  <a:gd name="connsiteX1" fmla="*/ 627460 w 627460"/>
                  <a:gd name="connsiteY1" fmla="*/ 0 h 643407"/>
                  <a:gd name="connsiteX2" fmla="*/ 627460 w 627460"/>
                  <a:gd name="connsiteY2" fmla="*/ 153068 h 643407"/>
                  <a:gd name="connsiteX3" fmla="*/ 582627 w 627460"/>
                  <a:gd name="connsiteY3" fmla="*/ 261304 h 643407"/>
                  <a:gd name="connsiteX4" fmla="*/ 571780 w 627460"/>
                  <a:gd name="connsiteY4" fmla="*/ 282719 h 643407"/>
                  <a:gd name="connsiteX5" fmla="*/ 148381 w 627460"/>
                  <a:gd name="connsiteY5" fmla="*/ 643407 h 643407"/>
                  <a:gd name="connsiteX6" fmla="*/ 0 w 627460"/>
                  <a:gd name="connsiteY6" fmla="*/ 495026 h 643407"/>
                  <a:gd name="connsiteX7" fmla="*/ 201510 w 627460"/>
                  <a:gd name="connsiteY7" fmla="*/ 258479 h 643407"/>
                  <a:gd name="connsiteX8" fmla="*/ 170611 w 627460"/>
                  <a:gd name="connsiteY8" fmla="*/ 212649 h 643407"/>
                  <a:gd name="connsiteX9" fmla="*/ 158582 w 627460"/>
                  <a:gd name="connsiteY9" fmla="*/ 153068 h 643407"/>
                  <a:gd name="connsiteX10" fmla="*/ 158582 w 627460"/>
                  <a:gd name="connsiteY10" fmla="*/ 0 h 64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7460" h="643407">
                    <a:moveTo>
                      <a:pt x="158582" y="0"/>
                    </a:moveTo>
                    <a:lnTo>
                      <a:pt x="627460" y="0"/>
                    </a:lnTo>
                    <a:lnTo>
                      <a:pt x="627460" y="153068"/>
                    </a:lnTo>
                    <a:cubicBezTo>
                      <a:pt x="627460" y="195337"/>
                      <a:pt x="610327" y="233604"/>
                      <a:pt x="582627" y="261304"/>
                    </a:cubicBezTo>
                    <a:lnTo>
                      <a:pt x="571780" y="282719"/>
                    </a:lnTo>
                    <a:lnTo>
                      <a:pt x="148381" y="643407"/>
                    </a:lnTo>
                    <a:lnTo>
                      <a:pt x="0" y="495026"/>
                    </a:lnTo>
                    <a:lnTo>
                      <a:pt x="201510" y="258479"/>
                    </a:lnTo>
                    <a:lnTo>
                      <a:pt x="170611" y="212649"/>
                    </a:lnTo>
                    <a:cubicBezTo>
                      <a:pt x="162865" y="194336"/>
                      <a:pt x="158582" y="174202"/>
                      <a:pt x="158582" y="153068"/>
                    </a:cubicBezTo>
                    <a:lnTo>
                      <a:pt x="158582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06D98E34-9B0D-A335-BEC6-A106C69E81F0}"/>
                  </a:ext>
                </a:extLst>
              </p:cNvPr>
              <p:cNvSpPr/>
              <p:nvPr/>
            </p:nvSpPr>
            <p:spPr>
              <a:xfrm>
                <a:off x="3845452" y="4883847"/>
                <a:ext cx="468878" cy="774060"/>
              </a:xfrm>
              <a:prstGeom prst="round2SameRect">
                <a:avLst>
                  <a:gd name="adj1" fmla="val 36999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A4B863CB-F71D-2B57-FCF1-E273816C17D3}"/>
                  </a:ext>
                </a:extLst>
              </p:cNvPr>
              <p:cNvSpPr/>
              <p:nvPr/>
            </p:nvSpPr>
            <p:spPr>
              <a:xfrm>
                <a:off x="3845452" y="5538229"/>
                <a:ext cx="468878" cy="11967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二等辺三角形 301">
                <a:extLst>
                  <a:ext uri="{FF2B5EF4-FFF2-40B4-BE49-F238E27FC236}">
                    <a16:creationId xmlns:a16="http://schemas.microsoft.com/office/drawing/2014/main" id="{AF6F5B87-1AF0-5416-F6E9-321CA964839D}"/>
                  </a:ext>
                </a:extLst>
              </p:cNvPr>
              <p:cNvSpPr/>
              <p:nvPr/>
            </p:nvSpPr>
            <p:spPr>
              <a:xfrm rot="10800000" flipH="1">
                <a:off x="3860097" y="4883847"/>
                <a:ext cx="175982" cy="130653"/>
              </a:xfrm>
              <a:custGeom>
                <a:avLst/>
                <a:gdLst>
                  <a:gd name="connsiteX0" fmla="*/ 0 w 288032"/>
                  <a:gd name="connsiteY0" fmla="*/ 211276 h 211276"/>
                  <a:gd name="connsiteX1" fmla="*/ 263077 w 288032"/>
                  <a:gd name="connsiteY1" fmla="*/ 0 h 211276"/>
                  <a:gd name="connsiteX2" fmla="*/ 288032 w 288032"/>
                  <a:gd name="connsiteY2" fmla="*/ 211276 h 211276"/>
                  <a:gd name="connsiteX3" fmla="*/ 0 w 288032"/>
                  <a:gd name="connsiteY3" fmla="*/ 211276 h 211276"/>
                  <a:gd name="connsiteX0" fmla="*/ 0 w 301177"/>
                  <a:gd name="connsiteY0" fmla="*/ 146982 h 146982"/>
                  <a:gd name="connsiteX1" fmla="*/ 301177 w 301177"/>
                  <a:gd name="connsiteY1" fmla="*/ 0 h 146982"/>
                  <a:gd name="connsiteX2" fmla="*/ 288032 w 301177"/>
                  <a:gd name="connsiteY2" fmla="*/ 146982 h 146982"/>
                  <a:gd name="connsiteX3" fmla="*/ 0 w 301177"/>
                  <a:gd name="connsiteY3" fmla="*/ 146982 h 146982"/>
                  <a:gd name="connsiteX0" fmla="*/ 0 w 251170"/>
                  <a:gd name="connsiteY0" fmla="*/ 66019 h 146982"/>
                  <a:gd name="connsiteX1" fmla="*/ 251170 w 251170"/>
                  <a:gd name="connsiteY1" fmla="*/ 0 h 146982"/>
                  <a:gd name="connsiteX2" fmla="*/ 238025 w 251170"/>
                  <a:gd name="connsiteY2" fmla="*/ 146982 h 146982"/>
                  <a:gd name="connsiteX3" fmla="*/ 0 w 251170"/>
                  <a:gd name="connsiteY3" fmla="*/ 66019 h 146982"/>
                  <a:gd name="connsiteX0" fmla="*/ 0 w 270220"/>
                  <a:gd name="connsiteY0" fmla="*/ 70781 h 151744"/>
                  <a:gd name="connsiteX1" fmla="*/ 270220 w 270220"/>
                  <a:gd name="connsiteY1" fmla="*/ 0 h 151744"/>
                  <a:gd name="connsiteX2" fmla="*/ 238025 w 270220"/>
                  <a:gd name="connsiteY2" fmla="*/ 151744 h 151744"/>
                  <a:gd name="connsiteX3" fmla="*/ 0 w 270220"/>
                  <a:gd name="connsiteY3" fmla="*/ 70781 h 151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220" h="151744">
                    <a:moveTo>
                      <a:pt x="0" y="70781"/>
                    </a:moveTo>
                    <a:lnTo>
                      <a:pt x="270220" y="0"/>
                    </a:lnTo>
                    <a:lnTo>
                      <a:pt x="238025" y="151744"/>
                    </a:lnTo>
                    <a:lnTo>
                      <a:pt x="0" y="70781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99E26474-95B3-A605-AFE5-52B0AEB2DAC8}"/>
                  </a:ext>
                </a:extLst>
              </p:cNvPr>
              <p:cNvGrpSpPr/>
              <p:nvPr/>
            </p:nvGrpSpPr>
            <p:grpSpPr>
              <a:xfrm>
                <a:off x="3287361" y="3691485"/>
                <a:ext cx="1357085" cy="1246038"/>
                <a:chOff x="-189264" y="595859"/>
                <a:chExt cx="1357085" cy="1246038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892FA639-6C32-5E0A-1F6C-1454A78D9AF6}"/>
                    </a:ext>
                  </a:extLst>
                </p:cNvPr>
                <p:cNvSpPr/>
                <p:nvPr/>
              </p:nvSpPr>
              <p:spPr>
                <a:xfrm>
                  <a:off x="52428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9DA26F3-8E45-75EC-4B21-CF346045E2B7}"/>
                    </a:ext>
                  </a:extLst>
                </p:cNvPr>
                <p:cNvSpPr/>
                <p:nvPr/>
              </p:nvSpPr>
              <p:spPr>
                <a:xfrm>
                  <a:off x="202191" y="726505"/>
                  <a:ext cx="960294" cy="1033016"/>
                </a:xfrm>
                <a:custGeom>
                  <a:avLst/>
                  <a:gdLst>
                    <a:gd name="connsiteX0" fmla="*/ 402597 w 960294"/>
                    <a:gd name="connsiteY0" fmla="*/ 0 h 1033016"/>
                    <a:gd name="connsiteX1" fmla="*/ 960294 w 960294"/>
                    <a:gd name="connsiteY1" fmla="*/ 557696 h 1033016"/>
                    <a:gd name="connsiteX2" fmla="*/ 714411 w 960294"/>
                    <a:gd name="connsiteY2" fmla="*/ 1020146 h 1033016"/>
                    <a:gd name="connsiteX3" fmla="*/ 690700 w 960294"/>
                    <a:gd name="connsiteY3" fmla="*/ 1033016 h 1033016"/>
                    <a:gd name="connsiteX4" fmla="*/ 657771 w 960294"/>
                    <a:gd name="connsiteY4" fmla="*/ 867381 h 1033016"/>
                    <a:gd name="connsiteX5" fmla="*/ 10488 w 960294"/>
                    <a:gd name="connsiteY5" fmla="*/ 172199 h 1033016"/>
                    <a:gd name="connsiteX6" fmla="*/ 0 w 960294"/>
                    <a:gd name="connsiteY6" fmla="*/ 173339 h 1033016"/>
                    <a:gd name="connsiteX7" fmla="*/ 8246 w 960294"/>
                    <a:gd name="connsiteY7" fmla="*/ 163345 h 1033016"/>
                    <a:gd name="connsiteX8" fmla="*/ 402597 w 960294"/>
                    <a:gd name="connsiteY8" fmla="*/ 0 h 103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60294" h="1033016">
                      <a:moveTo>
                        <a:pt x="402597" y="0"/>
                      </a:moveTo>
                      <a:cubicBezTo>
                        <a:pt x="710605" y="0"/>
                        <a:pt x="960294" y="249689"/>
                        <a:pt x="960294" y="557696"/>
                      </a:cubicBezTo>
                      <a:cubicBezTo>
                        <a:pt x="960294" y="750200"/>
                        <a:pt x="862759" y="919924"/>
                        <a:pt x="714411" y="1020146"/>
                      </a:cubicBezTo>
                      <a:lnTo>
                        <a:pt x="690700" y="1033016"/>
                      </a:lnTo>
                      <a:lnTo>
                        <a:pt x="657771" y="867381"/>
                      </a:lnTo>
                      <a:cubicBezTo>
                        <a:pt x="550655" y="467618"/>
                        <a:pt x="276630" y="183562"/>
                        <a:pt x="10488" y="172199"/>
                      </a:cubicBezTo>
                      <a:lnTo>
                        <a:pt x="0" y="173339"/>
                      </a:lnTo>
                      <a:lnTo>
                        <a:pt x="8246" y="163345"/>
                      </a:lnTo>
                      <a:cubicBezTo>
                        <a:pt x="109169" y="62422"/>
                        <a:pt x="248593" y="0"/>
                        <a:pt x="4025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E4EB4189-B8D0-7884-50F2-E616A5DD107C}"/>
                    </a:ext>
                  </a:extLst>
                </p:cNvPr>
                <p:cNvSpPr/>
                <p:nvPr/>
              </p:nvSpPr>
              <p:spPr>
                <a:xfrm>
                  <a:off x="89311" y="595859"/>
                  <a:ext cx="1058891" cy="465609"/>
                </a:xfrm>
                <a:custGeom>
                  <a:avLst/>
                  <a:gdLst>
                    <a:gd name="connsiteX0" fmla="*/ 521921 w 1058891"/>
                    <a:gd name="connsiteY0" fmla="*/ 0 h 465609"/>
                    <a:gd name="connsiteX1" fmla="*/ 1052278 w 1058891"/>
                    <a:gd name="connsiteY1" fmla="*/ 404251 h 465609"/>
                    <a:gd name="connsiteX2" fmla="*/ 1058891 w 1058891"/>
                    <a:gd name="connsiteY2" fmla="*/ 465609 h 465609"/>
                    <a:gd name="connsiteX3" fmla="*/ 944498 w 1058891"/>
                    <a:gd name="connsiteY3" fmla="*/ 457034 h 465609"/>
                    <a:gd name="connsiteX4" fmla="*/ 521921 w 1058891"/>
                    <a:gd name="connsiteY4" fmla="*/ 446749 h 465609"/>
                    <a:gd name="connsiteX5" fmla="*/ 408470 w 1058891"/>
                    <a:gd name="connsiteY5" fmla="*/ 449510 h 465609"/>
                    <a:gd name="connsiteX6" fmla="*/ 388551 w 1058891"/>
                    <a:gd name="connsiteY6" fmla="*/ 439786 h 465609"/>
                    <a:gd name="connsiteX7" fmla="*/ 8826 w 1058891"/>
                    <a:gd name="connsiteY7" fmla="*/ 371152 h 465609"/>
                    <a:gd name="connsiteX8" fmla="*/ 0 w 1058891"/>
                    <a:gd name="connsiteY8" fmla="*/ 371679 h 465609"/>
                    <a:gd name="connsiteX9" fmla="*/ 13218 w 1058891"/>
                    <a:gd name="connsiteY9" fmla="*/ 320643 h 465609"/>
                    <a:gd name="connsiteX10" fmla="*/ 521921 w 1058891"/>
                    <a:gd name="connsiteY10" fmla="*/ 0 h 46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58891" h="465609">
                      <a:moveTo>
                        <a:pt x="521921" y="0"/>
                      </a:moveTo>
                      <a:cubicBezTo>
                        <a:pt x="902954" y="0"/>
                        <a:pt x="1001798" y="173546"/>
                        <a:pt x="1052278" y="404251"/>
                      </a:cubicBezTo>
                      <a:lnTo>
                        <a:pt x="1058891" y="465609"/>
                      </a:lnTo>
                      <a:lnTo>
                        <a:pt x="944498" y="457034"/>
                      </a:lnTo>
                      <a:cubicBezTo>
                        <a:pt x="808002" y="450291"/>
                        <a:pt x="666675" y="446749"/>
                        <a:pt x="521921" y="446749"/>
                      </a:cubicBezTo>
                      <a:lnTo>
                        <a:pt x="408470" y="449510"/>
                      </a:lnTo>
                      <a:lnTo>
                        <a:pt x="388551" y="439786"/>
                      </a:lnTo>
                      <a:cubicBezTo>
                        <a:pt x="280156" y="396454"/>
                        <a:pt x="149485" y="371152"/>
                        <a:pt x="8826" y="371152"/>
                      </a:cubicBezTo>
                      <a:lnTo>
                        <a:pt x="0" y="371679"/>
                      </a:lnTo>
                      <a:lnTo>
                        <a:pt x="13218" y="320643"/>
                      </a:lnTo>
                      <a:cubicBezTo>
                        <a:pt x="71164" y="132871"/>
                        <a:pt x="188517" y="0"/>
                        <a:pt x="52192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F494EAE-DF4F-7E9C-433E-5A4637A6573C}"/>
                    </a:ext>
                  </a:extLst>
                </p:cNvPr>
                <p:cNvSpPr/>
                <p:nvPr/>
              </p:nvSpPr>
              <p:spPr>
                <a:xfrm>
                  <a:off x="-189264" y="907593"/>
                  <a:ext cx="674593" cy="136411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593707 w 942208"/>
                    <a:gd name="connsiteY0" fmla="*/ 0 h 497627"/>
                    <a:gd name="connsiteX1" fmla="*/ 936406 w 942208"/>
                    <a:gd name="connsiteY1" fmla="*/ 440066 h 497627"/>
                    <a:gd name="connsiteX2" fmla="*/ 942208 w 942208"/>
                    <a:gd name="connsiteY2" fmla="*/ 497627 h 497627"/>
                    <a:gd name="connsiteX3" fmla="*/ 841847 w 942208"/>
                    <a:gd name="connsiteY3" fmla="*/ 489583 h 497627"/>
                    <a:gd name="connsiteX4" fmla="*/ 471104 w 942208"/>
                    <a:gd name="connsiteY4" fmla="*/ 479934 h 497627"/>
                    <a:gd name="connsiteX5" fmla="*/ 100361 w 942208"/>
                    <a:gd name="connsiteY5" fmla="*/ 489583 h 497627"/>
                    <a:gd name="connsiteX6" fmla="*/ 0 w 942208"/>
                    <a:gd name="connsiteY6" fmla="*/ 497627 h 497627"/>
                    <a:gd name="connsiteX7" fmla="*/ 5802 w 942208"/>
                    <a:gd name="connsiteY7" fmla="*/ 440066 h 497627"/>
                    <a:gd name="connsiteX8" fmla="*/ 593707 w 942208"/>
                    <a:gd name="connsiteY8" fmla="*/ 0 h 497627"/>
                    <a:gd name="connsiteX0" fmla="*/ 593707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93707 w 942208"/>
                    <a:gd name="connsiteY8" fmla="*/ 237 h 497864"/>
                    <a:gd name="connsiteX0" fmla="*/ 48745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487452 w 942208"/>
                    <a:gd name="connsiteY8" fmla="*/ 237 h 497864"/>
                    <a:gd name="connsiteX0" fmla="*/ 543992 w 942208"/>
                    <a:gd name="connsiteY0" fmla="*/ 237 h 497864"/>
                    <a:gd name="connsiteX1" fmla="*/ 936406 w 942208"/>
                    <a:gd name="connsiteY1" fmla="*/ 440303 h 497864"/>
                    <a:gd name="connsiteX2" fmla="*/ 942208 w 942208"/>
                    <a:gd name="connsiteY2" fmla="*/ 497864 h 497864"/>
                    <a:gd name="connsiteX3" fmla="*/ 841847 w 942208"/>
                    <a:gd name="connsiteY3" fmla="*/ 489820 h 497864"/>
                    <a:gd name="connsiteX4" fmla="*/ 471104 w 942208"/>
                    <a:gd name="connsiteY4" fmla="*/ 480171 h 497864"/>
                    <a:gd name="connsiteX5" fmla="*/ 100361 w 942208"/>
                    <a:gd name="connsiteY5" fmla="*/ 489820 h 497864"/>
                    <a:gd name="connsiteX6" fmla="*/ 0 w 942208"/>
                    <a:gd name="connsiteY6" fmla="*/ 497864 h 497864"/>
                    <a:gd name="connsiteX7" fmla="*/ 5802 w 942208"/>
                    <a:gd name="connsiteY7" fmla="*/ 440303 h 497864"/>
                    <a:gd name="connsiteX8" fmla="*/ 543992 w 942208"/>
                    <a:gd name="connsiteY8" fmla="*/ 237 h 497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97864">
                      <a:moveTo>
                        <a:pt x="543992" y="237"/>
                      </a:moveTo>
                      <a:cubicBezTo>
                        <a:pt x="661692" y="8927"/>
                        <a:pt x="892118" y="223876"/>
                        <a:pt x="936406" y="440303"/>
                      </a:cubicBezTo>
                      <a:lnTo>
                        <a:pt x="942208" y="497864"/>
                      </a:lnTo>
                      <a:lnTo>
                        <a:pt x="841847" y="489820"/>
                      </a:lnTo>
                      <a:cubicBezTo>
                        <a:pt x="722094" y="483494"/>
                        <a:pt x="598102" y="480171"/>
                        <a:pt x="471104" y="480171"/>
                      </a:cubicBezTo>
                      <a:cubicBezTo>
                        <a:pt x="344106" y="480171"/>
                        <a:pt x="220114" y="483494"/>
                        <a:pt x="100361" y="489820"/>
                      </a:cubicBezTo>
                      <a:lnTo>
                        <a:pt x="0" y="497864"/>
                      </a:lnTo>
                      <a:lnTo>
                        <a:pt x="5802" y="440303"/>
                      </a:lnTo>
                      <a:cubicBezTo>
                        <a:pt x="50090" y="223876"/>
                        <a:pt x="426292" y="-8453"/>
                        <a:pt x="543992" y="2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F1DFFDDB-EE93-5F99-6C04-B796E02B951F}"/>
                    </a:ext>
                  </a:extLst>
                </p:cNvPr>
                <p:cNvSpPr/>
                <p:nvPr/>
              </p:nvSpPr>
              <p:spPr>
                <a:xfrm>
                  <a:off x="661619" y="1204350"/>
                  <a:ext cx="189353" cy="261886"/>
                </a:xfrm>
                <a:custGeom>
                  <a:avLst/>
                  <a:gdLst>
                    <a:gd name="connsiteX0" fmla="*/ 83298 w 189353"/>
                    <a:gd name="connsiteY0" fmla="*/ 0 h 261886"/>
                    <a:gd name="connsiteX1" fmla="*/ 189353 w 189353"/>
                    <a:gd name="connsiteY1" fmla="*/ 130943 h 261886"/>
                    <a:gd name="connsiteX2" fmla="*/ 83298 w 189353"/>
                    <a:gd name="connsiteY2" fmla="*/ 261886 h 261886"/>
                    <a:gd name="connsiteX3" fmla="*/ 42016 w 189353"/>
                    <a:gd name="connsiteY3" fmla="*/ 251596 h 261886"/>
                    <a:gd name="connsiteX4" fmla="*/ 20546 w 189353"/>
                    <a:gd name="connsiteY4" fmla="*/ 233723 h 261886"/>
                    <a:gd name="connsiteX5" fmla="*/ 34969 w 189353"/>
                    <a:gd name="connsiteY5" fmla="*/ 207312 h 261886"/>
                    <a:gd name="connsiteX6" fmla="*/ 43303 w 189353"/>
                    <a:gd name="connsiteY6" fmla="*/ 156343 h 261886"/>
                    <a:gd name="connsiteX7" fmla="*/ 12240 w 189353"/>
                    <a:gd name="connsiteY7" fmla="*/ 63752 h 261886"/>
                    <a:gd name="connsiteX8" fmla="*/ 0 w 189353"/>
                    <a:gd name="connsiteY8" fmla="*/ 53563 h 261886"/>
                    <a:gd name="connsiteX9" fmla="*/ 8306 w 189353"/>
                    <a:gd name="connsiteY9" fmla="*/ 38352 h 261886"/>
                    <a:gd name="connsiteX10" fmla="*/ 83298 w 189353"/>
                    <a:gd name="connsiteY10" fmla="*/ 0 h 261886"/>
                    <a:gd name="connsiteX0" fmla="*/ 605145 w 711200"/>
                    <a:gd name="connsiteY0" fmla="*/ 0 h 261886"/>
                    <a:gd name="connsiteX1" fmla="*/ 711200 w 711200"/>
                    <a:gd name="connsiteY1" fmla="*/ 130943 h 261886"/>
                    <a:gd name="connsiteX2" fmla="*/ 605145 w 711200"/>
                    <a:gd name="connsiteY2" fmla="*/ 261886 h 261886"/>
                    <a:gd name="connsiteX3" fmla="*/ 563863 w 711200"/>
                    <a:gd name="connsiteY3" fmla="*/ 251596 h 261886"/>
                    <a:gd name="connsiteX4" fmla="*/ 542393 w 711200"/>
                    <a:gd name="connsiteY4" fmla="*/ 233723 h 261886"/>
                    <a:gd name="connsiteX5" fmla="*/ 556816 w 711200"/>
                    <a:gd name="connsiteY5" fmla="*/ 207312 h 261886"/>
                    <a:gd name="connsiteX6" fmla="*/ 0 w 711200"/>
                    <a:gd name="connsiteY6" fmla="*/ 162693 h 261886"/>
                    <a:gd name="connsiteX7" fmla="*/ 534087 w 711200"/>
                    <a:gd name="connsiteY7" fmla="*/ 63752 h 261886"/>
                    <a:gd name="connsiteX8" fmla="*/ 521847 w 711200"/>
                    <a:gd name="connsiteY8" fmla="*/ 53563 h 261886"/>
                    <a:gd name="connsiteX9" fmla="*/ 530153 w 711200"/>
                    <a:gd name="connsiteY9" fmla="*/ 38352 h 261886"/>
                    <a:gd name="connsiteX10" fmla="*/ 605145 w 711200"/>
                    <a:gd name="connsiteY10" fmla="*/ 0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10" fmla="*/ 91440 w 711200"/>
                    <a:gd name="connsiteY10" fmla="*/ 254133 h 261886"/>
                    <a:gd name="connsiteX0" fmla="*/ 0 w 711200"/>
                    <a:gd name="connsiteY0" fmla="*/ 162693 h 261886"/>
                    <a:gd name="connsiteX1" fmla="*/ 534087 w 711200"/>
                    <a:gd name="connsiteY1" fmla="*/ 63752 h 261886"/>
                    <a:gd name="connsiteX2" fmla="*/ 521847 w 711200"/>
                    <a:gd name="connsiteY2" fmla="*/ 53563 h 261886"/>
                    <a:gd name="connsiteX3" fmla="*/ 530153 w 711200"/>
                    <a:gd name="connsiteY3" fmla="*/ 38352 h 261886"/>
                    <a:gd name="connsiteX4" fmla="*/ 605145 w 711200"/>
                    <a:gd name="connsiteY4" fmla="*/ 0 h 261886"/>
                    <a:gd name="connsiteX5" fmla="*/ 711200 w 711200"/>
                    <a:gd name="connsiteY5" fmla="*/ 130943 h 261886"/>
                    <a:gd name="connsiteX6" fmla="*/ 605145 w 711200"/>
                    <a:gd name="connsiteY6" fmla="*/ 261886 h 261886"/>
                    <a:gd name="connsiteX7" fmla="*/ 563863 w 711200"/>
                    <a:gd name="connsiteY7" fmla="*/ 251596 h 261886"/>
                    <a:gd name="connsiteX8" fmla="*/ 542393 w 711200"/>
                    <a:gd name="connsiteY8" fmla="*/ 233723 h 261886"/>
                    <a:gd name="connsiteX9" fmla="*/ 556816 w 711200"/>
                    <a:gd name="connsiteY9" fmla="*/ 207312 h 261886"/>
                    <a:gd name="connsiteX0" fmla="*/ 12240 w 189353"/>
                    <a:gd name="connsiteY0" fmla="*/ 63752 h 261886"/>
                    <a:gd name="connsiteX1" fmla="*/ 0 w 189353"/>
                    <a:gd name="connsiteY1" fmla="*/ 53563 h 261886"/>
                    <a:gd name="connsiteX2" fmla="*/ 8306 w 189353"/>
                    <a:gd name="connsiteY2" fmla="*/ 38352 h 261886"/>
                    <a:gd name="connsiteX3" fmla="*/ 83298 w 189353"/>
                    <a:gd name="connsiteY3" fmla="*/ 0 h 261886"/>
                    <a:gd name="connsiteX4" fmla="*/ 189353 w 189353"/>
                    <a:gd name="connsiteY4" fmla="*/ 130943 h 261886"/>
                    <a:gd name="connsiteX5" fmla="*/ 83298 w 189353"/>
                    <a:gd name="connsiteY5" fmla="*/ 261886 h 261886"/>
                    <a:gd name="connsiteX6" fmla="*/ 42016 w 189353"/>
                    <a:gd name="connsiteY6" fmla="*/ 251596 h 261886"/>
                    <a:gd name="connsiteX7" fmla="*/ 20546 w 189353"/>
                    <a:gd name="connsiteY7" fmla="*/ 233723 h 261886"/>
                    <a:gd name="connsiteX8" fmla="*/ 34969 w 189353"/>
                    <a:gd name="connsiteY8" fmla="*/ 207312 h 261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353" h="261886">
                      <a:moveTo>
                        <a:pt x="12240" y="63752"/>
                      </a:moveTo>
                      <a:lnTo>
                        <a:pt x="0" y="53563"/>
                      </a:lnTo>
                      <a:lnTo>
                        <a:pt x="8306" y="38352"/>
                      </a:lnTo>
                      <a:cubicBezTo>
                        <a:pt x="27498" y="14656"/>
                        <a:pt x="54012" y="0"/>
                        <a:pt x="83298" y="0"/>
                      </a:cubicBezTo>
                      <a:cubicBezTo>
                        <a:pt x="141871" y="0"/>
                        <a:pt x="189353" y="58625"/>
                        <a:pt x="189353" y="130943"/>
                      </a:cubicBezTo>
                      <a:cubicBezTo>
                        <a:pt x="189353" y="203261"/>
                        <a:pt x="141871" y="261886"/>
                        <a:pt x="83298" y="261886"/>
                      </a:cubicBezTo>
                      <a:cubicBezTo>
                        <a:pt x="68655" y="261886"/>
                        <a:pt x="54705" y="258222"/>
                        <a:pt x="42016" y="251596"/>
                      </a:cubicBezTo>
                      <a:lnTo>
                        <a:pt x="20546" y="233723"/>
                      </a:lnTo>
                      <a:lnTo>
                        <a:pt x="34969" y="207312"/>
                      </a:ln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8BAC3792-E04A-2F7F-E54C-85555ADBAA80}"/>
                  </a:ext>
                </a:extLst>
              </p:cNvPr>
              <p:cNvSpPr/>
              <p:nvPr/>
            </p:nvSpPr>
            <p:spPr>
              <a:xfrm>
                <a:off x="1968588" y="5553075"/>
                <a:ext cx="920809" cy="583895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CF1F002-C03D-8B48-2672-C263F3863A05}"/>
                  </a:ext>
                </a:extLst>
              </p:cNvPr>
              <p:cNvSpPr/>
              <p:nvPr/>
            </p:nvSpPr>
            <p:spPr>
              <a:xfrm rot="10800000">
                <a:off x="3668023" y="4706836"/>
                <a:ext cx="128811" cy="93360"/>
              </a:xfrm>
              <a:custGeom>
                <a:avLst/>
                <a:gdLst>
                  <a:gd name="connsiteX0" fmla="*/ 38430 w 128811"/>
                  <a:gd name="connsiteY0" fmla="*/ 93360 h 93360"/>
                  <a:gd name="connsiteX1" fmla="*/ 0 w 128811"/>
                  <a:gd name="connsiteY1" fmla="*/ 73681 h 93360"/>
                  <a:gd name="connsiteX2" fmla="*/ 86545 w 128811"/>
                  <a:gd name="connsiteY2" fmla="*/ 326 h 93360"/>
                  <a:gd name="connsiteX3" fmla="*/ 88381 w 128811"/>
                  <a:gd name="connsiteY3" fmla="*/ 0 h 93360"/>
                  <a:gd name="connsiteX4" fmla="*/ 119916 w 128811"/>
                  <a:gd name="connsiteY4" fmla="*/ 26018 h 93360"/>
                  <a:gd name="connsiteX5" fmla="*/ 128811 w 128811"/>
                  <a:gd name="connsiteY5" fmla="*/ 36800 h 93360"/>
                  <a:gd name="connsiteX6" fmla="*/ 126919 w 128811"/>
                  <a:gd name="connsiteY6" fmla="*/ 36629 h 93360"/>
                  <a:gd name="connsiteX7" fmla="*/ 38430 w 128811"/>
                  <a:gd name="connsiteY7" fmla="*/ 93360 h 93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11" h="93360">
                    <a:moveTo>
                      <a:pt x="38430" y="93360"/>
                    </a:moveTo>
                    <a:lnTo>
                      <a:pt x="0" y="73681"/>
                    </a:lnTo>
                    <a:cubicBezTo>
                      <a:pt x="18163" y="38208"/>
                      <a:pt x="49577" y="12112"/>
                      <a:pt x="86545" y="326"/>
                    </a:cubicBezTo>
                    <a:lnTo>
                      <a:pt x="88381" y="0"/>
                    </a:lnTo>
                    <a:lnTo>
                      <a:pt x="119916" y="26018"/>
                    </a:lnTo>
                    <a:lnTo>
                      <a:pt x="128811" y="36800"/>
                    </a:lnTo>
                    <a:lnTo>
                      <a:pt x="126919" y="36629"/>
                    </a:lnTo>
                    <a:cubicBezTo>
                      <a:pt x="89361" y="38231"/>
                      <a:pt x="55563" y="59899"/>
                      <a:pt x="38430" y="9336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D717330-A86A-4919-8A88-A44F5125CE1B}"/>
                  </a:ext>
                </a:extLst>
              </p:cNvPr>
              <p:cNvSpPr>
                <a:spLocks/>
              </p:cNvSpPr>
              <p:nvPr/>
            </p:nvSpPr>
            <p:spPr>
              <a:xfrm rot="5400000" flipH="1">
                <a:off x="3640603" y="4896176"/>
                <a:ext cx="418394" cy="629000"/>
              </a:xfrm>
              <a:custGeom>
                <a:avLst/>
                <a:gdLst>
                  <a:gd name="connsiteX0" fmla="*/ 455861 w 456437"/>
                  <a:gd name="connsiteY0" fmla="*/ 66673 h 639203"/>
                  <a:gd name="connsiteX1" fmla="*/ 446234 w 456437"/>
                  <a:gd name="connsiteY1" fmla="*/ 38044 h 639203"/>
                  <a:gd name="connsiteX2" fmla="*/ 342332 w 456437"/>
                  <a:gd name="connsiteY2" fmla="*/ 10203 h 639203"/>
                  <a:gd name="connsiteX3" fmla="*/ 32354 w 456437"/>
                  <a:gd name="connsiteY3" fmla="*/ 189169 h 639203"/>
                  <a:gd name="connsiteX4" fmla="*/ 34852 w 456437"/>
                  <a:gd name="connsiteY4" fmla="*/ 193497 h 639203"/>
                  <a:gd name="connsiteX5" fmla="*/ 22278 w 456437"/>
                  <a:gd name="connsiteY5" fmla="*/ 201974 h 639203"/>
                  <a:gd name="connsiteX6" fmla="*/ 0 w 456437"/>
                  <a:gd name="connsiteY6" fmla="*/ 255758 h 639203"/>
                  <a:gd name="connsiteX7" fmla="*/ 0 w 456437"/>
                  <a:gd name="connsiteY7" fmla="*/ 639203 h 639203"/>
                  <a:gd name="connsiteX8" fmla="*/ 152124 w 456437"/>
                  <a:gd name="connsiteY8" fmla="*/ 639203 h 639203"/>
                  <a:gd name="connsiteX9" fmla="*/ 152124 w 456437"/>
                  <a:gd name="connsiteY9" fmla="*/ 295678 h 639203"/>
                  <a:gd name="connsiteX10" fmla="*/ 418394 w 456437"/>
                  <a:gd name="connsiteY10" fmla="*/ 141947 h 639203"/>
                  <a:gd name="connsiteX11" fmla="*/ 455861 w 456437"/>
                  <a:gd name="connsiteY11" fmla="*/ 66673 h 639203"/>
                  <a:gd name="connsiteX0" fmla="*/ 446234 w 537674"/>
                  <a:gd name="connsiteY0" fmla="*/ 38044 h 639203"/>
                  <a:gd name="connsiteX1" fmla="*/ 342332 w 537674"/>
                  <a:gd name="connsiteY1" fmla="*/ 10203 h 639203"/>
                  <a:gd name="connsiteX2" fmla="*/ 32354 w 537674"/>
                  <a:gd name="connsiteY2" fmla="*/ 189169 h 639203"/>
                  <a:gd name="connsiteX3" fmla="*/ 34852 w 537674"/>
                  <a:gd name="connsiteY3" fmla="*/ 193497 h 639203"/>
                  <a:gd name="connsiteX4" fmla="*/ 22278 w 537674"/>
                  <a:gd name="connsiteY4" fmla="*/ 201974 h 639203"/>
                  <a:gd name="connsiteX5" fmla="*/ 0 w 537674"/>
                  <a:gd name="connsiteY5" fmla="*/ 255758 h 639203"/>
                  <a:gd name="connsiteX6" fmla="*/ 0 w 537674"/>
                  <a:gd name="connsiteY6" fmla="*/ 639203 h 639203"/>
                  <a:gd name="connsiteX7" fmla="*/ 152124 w 537674"/>
                  <a:gd name="connsiteY7" fmla="*/ 639203 h 639203"/>
                  <a:gd name="connsiteX8" fmla="*/ 152124 w 537674"/>
                  <a:gd name="connsiteY8" fmla="*/ 295678 h 639203"/>
                  <a:gd name="connsiteX9" fmla="*/ 418394 w 537674"/>
                  <a:gd name="connsiteY9" fmla="*/ 141947 h 639203"/>
                  <a:gd name="connsiteX10" fmla="*/ 455861 w 537674"/>
                  <a:gd name="connsiteY10" fmla="*/ 66673 h 639203"/>
                  <a:gd name="connsiteX11" fmla="*/ 537674 w 537674"/>
                  <a:gd name="connsiteY11" fmla="*/ 129484 h 639203"/>
                  <a:gd name="connsiteX0" fmla="*/ 342332 w 537674"/>
                  <a:gd name="connsiteY0" fmla="*/ 0 h 629000"/>
                  <a:gd name="connsiteX1" fmla="*/ 32354 w 537674"/>
                  <a:gd name="connsiteY1" fmla="*/ 178966 h 629000"/>
                  <a:gd name="connsiteX2" fmla="*/ 34852 w 537674"/>
                  <a:gd name="connsiteY2" fmla="*/ 183294 h 629000"/>
                  <a:gd name="connsiteX3" fmla="*/ 22278 w 537674"/>
                  <a:gd name="connsiteY3" fmla="*/ 191771 h 629000"/>
                  <a:gd name="connsiteX4" fmla="*/ 0 w 537674"/>
                  <a:gd name="connsiteY4" fmla="*/ 245555 h 629000"/>
                  <a:gd name="connsiteX5" fmla="*/ 0 w 537674"/>
                  <a:gd name="connsiteY5" fmla="*/ 629000 h 629000"/>
                  <a:gd name="connsiteX6" fmla="*/ 152124 w 537674"/>
                  <a:gd name="connsiteY6" fmla="*/ 629000 h 629000"/>
                  <a:gd name="connsiteX7" fmla="*/ 152124 w 537674"/>
                  <a:gd name="connsiteY7" fmla="*/ 285475 h 629000"/>
                  <a:gd name="connsiteX8" fmla="*/ 418394 w 537674"/>
                  <a:gd name="connsiteY8" fmla="*/ 131744 h 629000"/>
                  <a:gd name="connsiteX9" fmla="*/ 455861 w 537674"/>
                  <a:gd name="connsiteY9" fmla="*/ 56470 h 629000"/>
                  <a:gd name="connsiteX10" fmla="*/ 537674 w 537674"/>
                  <a:gd name="connsiteY10" fmla="*/ 119281 h 629000"/>
                  <a:gd name="connsiteX0" fmla="*/ 342332 w 456437"/>
                  <a:gd name="connsiteY0" fmla="*/ 0 h 629000"/>
                  <a:gd name="connsiteX1" fmla="*/ 32354 w 456437"/>
                  <a:gd name="connsiteY1" fmla="*/ 178966 h 629000"/>
                  <a:gd name="connsiteX2" fmla="*/ 34852 w 456437"/>
                  <a:gd name="connsiteY2" fmla="*/ 183294 h 629000"/>
                  <a:gd name="connsiteX3" fmla="*/ 22278 w 456437"/>
                  <a:gd name="connsiteY3" fmla="*/ 191771 h 629000"/>
                  <a:gd name="connsiteX4" fmla="*/ 0 w 456437"/>
                  <a:gd name="connsiteY4" fmla="*/ 245555 h 629000"/>
                  <a:gd name="connsiteX5" fmla="*/ 0 w 456437"/>
                  <a:gd name="connsiteY5" fmla="*/ 629000 h 629000"/>
                  <a:gd name="connsiteX6" fmla="*/ 152124 w 456437"/>
                  <a:gd name="connsiteY6" fmla="*/ 629000 h 629000"/>
                  <a:gd name="connsiteX7" fmla="*/ 152124 w 456437"/>
                  <a:gd name="connsiteY7" fmla="*/ 285475 h 629000"/>
                  <a:gd name="connsiteX8" fmla="*/ 418394 w 456437"/>
                  <a:gd name="connsiteY8" fmla="*/ 131744 h 629000"/>
                  <a:gd name="connsiteX9" fmla="*/ 455861 w 456437"/>
                  <a:gd name="connsiteY9" fmla="*/ 56470 h 629000"/>
                  <a:gd name="connsiteX0" fmla="*/ 342332 w 418394"/>
                  <a:gd name="connsiteY0" fmla="*/ 0 h 629000"/>
                  <a:gd name="connsiteX1" fmla="*/ 32354 w 418394"/>
                  <a:gd name="connsiteY1" fmla="*/ 178966 h 629000"/>
                  <a:gd name="connsiteX2" fmla="*/ 34852 w 418394"/>
                  <a:gd name="connsiteY2" fmla="*/ 183294 h 629000"/>
                  <a:gd name="connsiteX3" fmla="*/ 22278 w 418394"/>
                  <a:gd name="connsiteY3" fmla="*/ 191771 h 629000"/>
                  <a:gd name="connsiteX4" fmla="*/ 0 w 418394"/>
                  <a:gd name="connsiteY4" fmla="*/ 245555 h 629000"/>
                  <a:gd name="connsiteX5" fmla="*/ 0 w 418394"/>
                  <a:gd name="connsiteY5" fmla="*/ 629000 h 629000"/>
                  <a:gd name="connsiteX6" fmla="*/ 152124 w 418394"/>
                  <a:gd name="connsiteY6" fmla="*/ 629000 h 629000"/>
                  <a:gd name="connsiteX7" fmla="*/ 152124 w 418394"/>
                  <a:gd name="connsiteY7" fmla="*/ 285475 h 629000"/>
                  <a:gd name="connsiteX8" fmla="*/ 418394 w 418394"/>
                  <a:gd name="connsiteY8" fmla="*/ 131744 h 6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8394" h="629000">
                    <a:moveTo>
                      <a:pt x="342332" y="0"/>
                    </a:moveTo>
                    <a:lnTo>
                      <a:pt x="32354" y="178966"/>
                    </a:lnTo>
                    <a:lnTo>
                      <a:pt x="34852" y="183294"/>
                    </a:lnTo>
                    <a:lnTo>
                      <a:pt x="22278" y="191771"/>
                    </a:lnTo>
                    <a:cubicBezTo>
                      <a:pt x="8514" y="205536"/>
                      <a:pt x="0" y="224551"/>
                      <a:pt x="0" y="245555"/>
                    </a:cubicBezTo>
                    <a:lnTo>
                      <a:pt x="0" y="629000"/>
                    </a:lnTo>
                    <a:lnTo>
                      <a:pt x="152124" y="629000"/>
                    </a:lnTo>
                    <a:lnTo>
                      <a:pt x="152124" y="285475"/>
                    </a:lnTo>
                    <a:lnTo>
                      <a:pt x="418394" y="131744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8368B4A7-716B-E49C-0D81-3E651F0C1AFE}"/>
                  </a:ext>
                </a:extLst>
              </p:cNvPr>
              <p:cNvSpPr/>
              <p:nvPr/>
            </p:nvSpPr>
            <p:spPr>
              <a:xfrm>
                <a:off x="1968588" y="4968122"/>
                <a:ext cx="920809" cy="583895"/>
              </a:xfrm>
              <a:prstGeom prst="rect">
                <a:avLst/>
              </a:prstGeom>
              <a:solidFill>
                <a:srgbClr val="FFC000"/>
              </a:solidFill>
              <a:ln w="6350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05D1C30F-88DB-12A3-E197-3F8B04D6B5E4}"/>
                  </a:ext>
                </a:extLst>
              </p:cNvPr>
              <p:cNvSpPr/>
              <p:nvPr/>
            </p:nvSpPr>
            <p:spPr>
              <a:xfrm rot="2700000">
                <a:off x="3319854" y="5228251"/>
                <a:ext cx="226052" cy="227714"/>
              </a:xfrm>
              <a:custGeom>
                <a:avLst/>
                <a:gdLst>
                  <a:gd name="connsiteX0" fmla="*/ 23229 w 258761"/>
                  <a:gd name="connsiteY0" fmla="*/ 78675 h 282062"/>
                  <a:gd name="connsiteX1" fmla="*/ 40463 w 258761"/>
                  <a:gd name="connsiteY1" fmla="*/ 63474 h 282062"/>
                  <a:gd name="connsiteX2" fmla="*/ 136959 w 258761"/>
                  <a:gd name="connsiteY2" fmla="*/ 7762 h 282062"/>
                  <a:gd name="connsiteX3" fmla="*/ 216010 w 258761"/>
                  <a:gd name="connsiteY3" fmla="*/ 28944 h 282062"/>
                  <a:gd name="connsiteX4" fmla="*/ 250998 w 258761"/>
                  <a:gd name="connsiteY4" fmla="*/ 89545 h 282062"/>
                  <a:gd name="connsiteX5" fmla="*/ 229817 w 258761"/>
                  <a:gd name="connsiteY5" fmla="*/ 168596 h 282062"/>
                  <a:gd name="connsiteX6" fmla="*/ 219068 w 258761"/>
                  <a:gd name="connsiteY6" fmla="*/ 174802 h 282062"/>
                  <a:gd name="connsiteX7" fmla="*/ 219068 w 258761"/>
                  <a:gd name="connsiteY7" fmla="*/ 213800 h 282062"/>
                  <a:gd name="connsiteX8" fmla="*/ 150806 w 258761"/>
                  <a:gd name="connsiteY8" fmla="*/ 282062 h 282062"/>
                  <a:gd name="connsiteX9" fmla="*/ 68262 w 258761"/>
                  <a:gd name="connsiteY9" fmla="*/ 282062 h 282062"/>
                  <a:gd name="connsiteX10" fmla="*/ 0 w 258761"/>
                  <a:gd name="connsiteY10" fmla="*/ 213800 h 282062"/>
                  <a:gd name="connsiteX11" fmla="*/ 0 w 258761"/>
                  <a:gd name="connsiteY11" fmla="*/ 131256 h 282062"/>
                  <a:gd name="connsiteX12" fmla="*/ 19993 w 258761"/>
                  <a:gd name="connsiteY12" fmla="*/ 82987 h 282062"/>
                  <a:gd name="connsiteX13" fmla="*/ 21680 w 258761"/>
                  <a:gd name="connsiteY13" fmla="*/ 81851 h 282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8761" h="282062">
                    <a:moveTo>
                      <a:pt x="23229" y="78675"/>
                    </a:moveTo>
                    <a:cubicBezTo>
                      <a:pt x="27761" y="72677"/>
                      <a:pt x="33543" y="67469"/>
                      <a:pt x="40463" y="63474"/>
                    </a:cubicBezTo>
                    <a:lnTo>
                      <a:pt x="136959" y="7762"/>
                    </a:lnTo>
                    <a:cubicBezTo>
                      <a:pt x="164638" y="-8218"/>
                      <a:pt x="200030" y="1266"/>
                      <a:pt x="216010" y="28944"/>
                    </a:cubicBezTo>
                    <a:lnTo>
                      <a:pt x="250998" y="89545"/>
                    </a:lnTo>
                    <a:cubicBezTo>
                      <a:pt x="266979" y="117224"/>
                      <a:pt x="257495" y="152616"/>
                      <a:pt x="229817" y="168596"/>
                    </a:cubicBezTo>
                    <a:lnTo>
                      <a:pt x="219068" y="174802"/>
                    </a:lnTo>
                    <a:lnTo>
                      <a:pt x="219068" y="213800"/>
                    </a:lnTo>
                    <a:cubicBezTo>
                      <a:pt x="219068" y="251500"/>
                      <a:pt x="188506" y="282062"/>
                      <a:pt x="150806" y="282062"/>
                    </a:cubicBezTo>
                    <a:lnTo>
                      <a:pt x="68262" y="282062"/>
                    </a:lnTo>
                    <a:cubicBezTo>
                      <a:pt x="30562" y="282062"/>
                      <a:pt x="0" y="251500"/>
                      <a:pt x="0" y="213800"/>
                    </a:cubicBezTo>
                    <a:lnTo>
                      <a:pt x="0" y="131256"/>
                    </a:lnTo>
                    <a:cubicBezTo>
                      <a:pt x="0" y="112406"/>
                      <a:pt x="7640" y="95340"/>
                      <a:pt x="19993" y="82987"/>
                    </a:cubicBezTo>
                    <a:lnTo>
                      <a:pt x="21680" y="8185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5EB51912-7BFA-311E-6C83-40C1FD230587}"/>
                  </a:ext>
                </a:extLst>
              </p:cNvPr>
              <p:cNvSpPr/>
              <p:nvPr/>
            </p:nvSpPr>
            <p:spPr>
              <a:xfrm>
                <a:off x="3231175" y="5289550"/>
                <a:ext cx="209550" cy="931113"/>
              </a:xfrm>
              <a:custGeom>
                <a:avLst/>
                <a:gdLst>
                  <a:gd name="connsiteX0" fmla="*/ 157891 w 207961"/>
                  <a:gd name="connsiteY0" fmla="*/ 1676 h 972685"/>
                  <a:gd name="connsiteX1" fmla="*/ 188070 w 207961"/>
                  <a:gd name="connsiteY1" fmla="*/ 6567 h 972685"/>
                  <a:gd name="connsiteX2" fmla="*/ 202627 w 207961"/>
                  <a:gd name="connsiteY2" fmla="*/ 73439 h 972685"/>
                  <a:gd name="connsiteX3" fmla="*/ 70430 w 207961"/>
                  <a:gd name="connsiteY3" fmla="*/ 346622 h 972685"/>
                  <a:gd name="connsiteX4" fmla="*/ 70430 w 207961"/>
                  <a:gd name="connsiteY4" fmla="*/ 972685 h 972685"/>
                  <a:gd name="connsiteX5" fmla="*/ 0 w 207961"/>
                  <a:gd name="connsiteY5" fmla="*/ 972685 h 972685"/>
                  <a:gd name="connsiteX6" fmla="*/ 0 w 207961"/>
                  <a:gd name="connsiteY6" fmla="*/ 314354 h 972685"/>
                  <a:gd name="connsiteX7" fmla="*/ 10315 w 207961"/>
                  <a:gd name="connsiteY7" fmla="*/ 283704 h 972685"/>
                  <a:gd name="connsiteX8" fmla="*/ 133742 w 207961"/>
                  <a:gd name="connsiteY8" fmla="*/ 24485 h 972685"/>
                  <a:gd name="connsiteX9" fmla="*/ 157891 w 207961"/>
                  <a:gd name="connsiteY9" fmla="*/ 1676 h 97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961" h="972685">
                    <a:moveTo>
                      <a:pt x="157891" y="1676"/>
                    </a:moveTo>
                    <a:cubicBezTo>
                      <a:pt x="167722" y="-1567"/>
                      <a:pt x="178559" y="-193"/>
                      <a:pt x="188070" y="6567"/>
                    </a:cubicBezTo>
                    <a:cubicBezTo>
                      <a:pt x="207092" y="20085"/>
                      <a:pt x="213609" y="50025"/>
                      <a:pt x="202627" y="73439"/>
                    </a:cubicBezTo>
                    <a:lnTo>
                      <a:pt x="70430" y="346622"/>
                    </a:lnTo>
                    <a:lnTo>
                      <a:pt x="70430" y="972685"/>
                    </a:lnTo>
                    <a:lnTo>
                      <a:pt x="0" y="972685"/>
                    </a:lnTo>
                    <a:lnTo>
                      <a:pt x="0" y="314354"/>
                    </a:lnTo>
                    <a:cubicBezTo>
                      <a:pt x="0" y="302384"/>
                      <a:pt x="3942" y="291548"/>
                      <a:pt x="10315" y="283704"/>
                    </a:cubicBezTo>
                    <a:lnTo>
                      <a:pt x="133742" y="24485"/>
                    </a:lnTo>
                    <a:cubicBezTo>
                      <a:pt x="139234" y="12778"/>
                      <a:pt x="148060" y="4919"/>
                      <a:pt x="157891" y="167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94F72E0E-0CA1-6BE9-198A-D5581F263AE0}"/>
                  </a:ext>
                </a:extLst>
              </p:cNvPr>
              <p:cNvGrpSpPr/>
              <p:nvPr/>
            </p:nvGrpSpPr>
            <p:grpSpPr>
              <a:xfrm>
                <a:off x="1704791" y="6131494"/>
                <a:ext cx="1616250" cy="260399"/>
                <a:chOff x="822150" y="4419600"/>
                <a:chExt cx="1616250" cy="260399"/>
              </a:xfrm>
            </p:grpSpPr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7AAB4BE8-4A3B-BB33-86AA-3769B00A45DD}"/>
                    </a:ext>
                  </a:extLst>
                </p:cNvPr>
                <p:cNvSpPr/>
                <p:nvPr/>
              </p:nvSpPr>
              <p:spPr>
                <a:xfrm>
                  <a:off x="906737" y="4514092"/>
                  <a:ext cx="165907" cy="1659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1DBD1725-01AE-44C6-0A65-4B0CAB8DFE34}"/>
                    </a:ext>
                  </a:extLst>
                </p:cNvPr>
                <p:cNvSpPr/>
                <p:nvPr/>
              </p:nvSpPr>
              <p:spPr>
                <a:xfrm>
                  <a:off x="927900" y="4531272"/>
                  <a:ext cx="131548" cy="13154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DBDE5C1A-75D7-AD0D-10D7-A578FEFF51DB}"/>
                    </a:ext>
                  </a:extLst>
                </p:cNvPr>
                <p:cNvSpPr/>
                <p:nvPr/>
              </p:nvSpPr>
              <p:spPr>
                <a:xfrm>
                  <a:off x="2178324" y="4514092"/>
                  <a:ext cx="165907" cy="16590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182C142D-7FD0-4633-B418-870E541EC036}"/>
                    </a:ext>
                  </a:extLst>
                </p:cNvPr>
                <p:cNvSpPr/>
                <p:nvPr/>
              </p:nvSpPr>
              <p:spPr>
                <a:xfrm>
                  <a:off x="2199487" y="4531272"/>
                  <a:ext cx="131548" cy="13154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7F3A9A88-17F0-A1A3-F2B1-5FEAD6EE4854}"/>
                    </a:ext>
                  </a:extLst>
                </p:cNvPr>
                <p:cNvSpPr/>
                <p:nvPr/>
              </p:nvSpPr>
              <p:spPr>
                <a:xfrm>
                  <a:off x="903112" y="4419600"/>
                  <a:ext cx="1454326" cy="632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8C0A94F0-F417-F243-9A0B-6BC3B83936AE}"/>
                    </a:ext>
                  </a:extLst>
                </p:cNvPr>
                <p:cNvSpPr/>
                <p:nvPr/>
              </p:nvSpPr>
              <p:spPr>
                <a:xfrm>
                  <a:off x="822150" y="4457700"/>
                  <a:ext cx="1616250" cy="632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92E4EF17-E491-F67F-1908-C38EEE2F9021}"/>
                </a:ext>
              </a:extLst>
            </p:cNvPr>
            <p:cNvSpPr/>
            <p:nvPr/>
          </p:nvSpPr>
          <p:spPr>
            <a:xfrm>
              <a:off x="5453694" y="4293096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09587DBA-AEE8-D7EA-230A-D525A6EAF6D0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男性配達員の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</a:t>
            </a:r>
          </a:p>
        </p:txBody>
      </p:sp>
    </p:spTree>
    <p:extLst>
      <p:ext uri="{BB962C8B-B14F-4D97-AF65-F5344CB8AC3E}">
        <p14:creationId xmlns:p14="http://schemas.microsoft.com/office/powerpoint/2010/main" val="4178844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il367_宅配する男性配達員のイラスト</dc:title>
  <dc:subject>il367_宅配する男性配達員のイラスト</dc:subject>
  <dc:creator>ぱわぽすけ</dc:creator>
  <cp:revision>1</cp:revision>
  <dcterms:created xsi:type="dcterms:W3CDTF">2014-10-29T04:47:26Z</dcterms:created>
  <dcterms:modified xsi:type="dcterms:W3CDTF">2025-03-19T03:08:48Z</dcterms:modified>
  <cp:version>1</cp:version>
</cp:coreProperties>
</file>