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42" r:id="rId2"/>
    <p:sldId id="387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524F2-5026-8C73-FF12-ABCC49B07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テキスト ボックス 1376">
            <a:extLst>
              <a:ext uri="{FF2B5EF4-FFF2-40B4-BE49-F238E27FC236}">
                <a16:creationId xmlns:a16="http://schemas.microsoft.com/office/drawing/2014/main" id="{AA26505C-5B7A-7BD4-C382-FFC30957033E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サイと雨のイラスト</a:t>
            </a:r>
          </a:p>
        </p:txBody>
      </p:sp>
      <p:grpSp>
        <p:nvGrpSpPr>
          <p:cNvPr id="1249" name="グループ化 1248">
            <a:extLst>
              <a:ext uri="{FF2B5EF4-FFF2-40B4-BE49-F238E27FC236}">
                <a16:creationId xmlns:a16="http://schemas.microsoft.com/office/drawing/2014/main" id="{81D28645-5B15-87B6-971E-2462705596F3}"/>
              </a:ext>
            </a:extLst>
          </p:cNvPr>
          <p:cNvGrpSpPr/>
          <p:nvPr/>
        </p:nvGrpSpPr>
        <p:grpSpPr>
          <a:xfrm>
            <a:off x="6810048" y="3743998"/>
            <a:ext cx="2697926" cy="2797319"/>
            <a:chOff x="6810048" y="3743998"/>
            <a:chExt cx="2697926" cy="2797319"/>
          </a:xfrm>
        </p:grpSpPr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4CA0FCD3-623C-B074-77AE-92AE05CE3684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628" name="直線コネクタ 627">
                <a:extLst>
                  <a:ext uri="{FF2B5EF4-FFF2-40B4-BE49-F238E27FC236}">
                    <a16:creationId xmlns:a16="http://schemas.microsoft.com/office/drawing/2014/main" id="{B3090428-FDBC-8D90-4F3C-8E8DC6D755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9" name="直線コネクタ 628">
                <a:extLst>
                  <a:ext uri="{FF2B5EF4-FFF2-40B4-BE49-F238E27FC236}">
                    <a16:creationId xmlns:a16="http://schemas.microsoft.com/office/drawing/2014/main" id="{DAEF108B-689E-7174-B9C3-06846B2B74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0" name="直線コネクタ 629">
                <a:extLst>
                  <a:ext uri="{FF2B5EF4-FFF2-40B4-BE49-F238E27FC236}">
                    <a16:creationId xmlns:a16="http://schemas.microsoft.com/office/drawing/2014/main" id="{A54F9555-11CE-9A93-1C7A-3120F8F186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1" name="直線コネクタ 630">
                <a:extLst>
                  <a:ext uri="{FF2B5EF4-FFF2-40B4-BE49-F238E27FC236}">
                    <a16:creationId xmlns:a16="http://schemas.microsoft.com/office/drawing/2014/main" id="{82468BE8-1C01-88DF-BF06-F450E382F4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2" name="直線コネクタ 631">
                <a:extLst>
                  <a:ext uri="{FF2B5EF4-FFF2-40B4-BE49-F238E27FC236}">
                    <a16:creationId xmlns:a16="http://schemas.microsoft.com/office/drawing/2014/main" id="{15DCE669-A710-886E-CFC9-81FE274BE6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3" name="直線コネクタ 632">
                <a:extLst>
                  <a:ext uri="{FF2B5EF4-FFF2-40B4-BE49-F238E27FC236}">
                    <a16:creationId xmlns:a16="http://schemas.microsoft.com/office/drawing/2014/main" id="{53248EC5-76A5-520A-6A6E-AE7A43118D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4" name="直線コネクタ 633">
                <a:extLst>
                  <a:ext uri="{FF2B5EF4-FFF2-40B4-BE49-F238E27FC236}">
                    <a16:creationId xmlns:a16="http://schemas.microsoft.com/office/drawing/2014/main" id="{5F3D7478-EC98-4823-322A-7A851DA7D9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直線コネクタ 634">
                <a:extLst>
                  <a:ext uri="{FF2B5EF4-FFF2-40B4-BE49-F238E27FC236}">
                    <a16:creationId xmlns:a16="http://schemas.microsoft.com/office/drawing/2014/main" id="{52A2959A-F30D-AF4E-AF22-5E613C3546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6" name="直線コネクタ 635">
                <a:extLst>
                  <a:ext uri="{FF2B5EF4-FFF2-40B4-BE49-F238E27FC236}">
                    <a16:creationId xmlns:a16="http://schemas.microsoft.com/office/drawing/2014/main" id="{ECCD8E83-5687-9AC6-9A6C-3EF35AE72C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7" name="直線コネクタ 636">
                <a:extLst>
                  <a:ext uri="{FF2B5EF4-FFF2-40B4-BE49-F238E27FC236}">
                    <a16:creationId xmlns:a16="http://schemas.microsoft.com/office/drawing/2014/main" id="{CA1491AA-B346-49AA-89CE-63B4A4DCD8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8" name="直線コネクタ 637">
                <a:extLst>
                  <a:ext uri="{FF2B5EF4-FFF2-40B4-BE49-F238E27FC236}">
                    <a16:creationId xmlns:a16="http://schemas.microsoft.com/office/drawing/2014/main" id="{82BED065-FC89-5442-E7F8-8A6542DF0E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9" name="直線コネクタ 638">
                <a:extLst>
                  <a:ext uri="{FF2B5EF4-FFF2-40B4-BE49-F238E27FC236}">
                    <a16:creationId xmlns:a16="http://schemas.microsoft.com/office/drawing/2014/main" id="{A5160479-6BA8-869C-5D2F-676C39514A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2" name="直線コネクタ 671">
                <a:extLst>
                  <a:ext uri="{FF2B5EF4-FFF2-40B4-BE49-F238E27FC236}">
                    <a16:creationId xmlns:a16="http://schemas.microsoft.com/office/drawing/2014/main" id="{9D53A94E-A90A-BCB6-A803-37F2707CE2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52A6A0E7-42E3-B791-934D-1D28B0D4F79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B6C25BE9-8881-A1C7-B78D-962F2AB530F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3FEADF6D-E151-F4C4-C9F1-49F25DA381C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D065408E-05AA-7D55-5FD7-BE764A2A9A6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565B64DE-E7F7-EF38-4E36-D34B936C20D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78" name="直線コネクタ 677">
                <a:extLst>
                  <a:ext uri="{FF2B5EF4-FFF2-40B4-BE49-F238E27FC236}">
                    <a16:creationId xmlns:a16="http://schemas.microsoft.com/office/drawing/2014/main" id="{BC5FCA8C-092D-F599-0E1E-CDC87C9725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直線コネクタ 678">
                <a:extLst>
                  <a:ext uri="{FF2B5EF4-FFF2-40B4-BE49-F238E27FC236}">
                    <a16:creationId xmlns:a16="http://schemas.microsoft.com/office/drawing/2014/main" id="{1110A004-9675-F98B-C98A-4E74DAC716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直線コネクタ 679">
                <a:extLst>
                  <a:ext uri="{FF2B5EF4-FFF2-40B4-BE49-F238E27FC236}">
                    <a16:creationId xmlns:a16="http://schemas.microsoft.com/office/drawing/2014/main" id="{BE849548-9CD4-0DDC-D56F-E90E26DA8D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0" name="直線コネクタ 709">
                <a:extLst>
                  <a:ext uri="{FF2B5EF4-FFF2-40B4-BE49-F238E27FC236}">
                    <a16:creationId xmlns:a16="http://schemas.microsoft.com/office/drawing/2014/main" id="{CD75FDF7-CE9D-2307-52FD-467CF9169A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6" name="直線コネクタ 715">
                <a:extLst>
                  <a:ext uri="{FF2B5EF4-FFF2-40B4-BE49-F238E27FC236}">
                    <a16:creationId xmlns:a16="http://schemas.microsoft.com/office/drawing/2014/main" id="{F8669524-8746-53EE-542C-054039EC4A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7" name="直線コネクタ 716">
                <a:extLst>
                  <a:ext uri="{FF2B5EF4-FFF2-40B4-BE49-F238E27FC236}">
                    <a16:creationId xmlns:a16="http://schemas.microsoft.com/office/drawing/2014/main" id="{D1CDC8ED-6168-766B-D73E-16B9D7570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8" name="直線コネクタ 717">
                <a:extLst>
                  <a:ext uri="{FF2B5EF4-FFF2-40B4-BE49-F238E27FC236}">
                    <a16:creationId xmlns:a16="http://schemas.microsoft.com/office/drawing/2014/main" id="{1F95B44D-313D-3B90-B90B-E9E30BCD4E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CF082D82-8208-39AD-6D3E-8205D14A0FEB}"/>
                </a:ext>
              </a:extLst>
            </p:cNvPr>
            <p:cNvGrpSpPr/>
            <p:nvPr/>
          </p:nvGrpSpPr>
          <p:grpSpPr>
            <a:xfrm>
              <a:off x="7396827" y="4188366"/>
              <a:ext cx="1373636" cy="2352951"/>
              <a:chOff x="7396828" y="1083215"/>
              <a:chExt cx="1373636" cy="2352951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E3B2C4CC-C42B-DB09-D541-2A7E0DB86C2C}"/>
                  </a:ext>
                </a:extLst>
              </p:cNvPr>
              <p:cNvGrpSpPr/>
              <p:nvPr/>
            </p:nvGrpSpPr>
            <p:grpSpPr>
              <a:xfrm>
                <a:off x="8428067" y="2881350"/>
                <a:ext cx="233175" cy="466815"/>
                <a:chOff x="5823140" y="5221193"/>
                <a:chExt cx="443086" cy="887056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D8B62882-9502-074A-ED59-64E0A62C8953}"/>
                    </a:ext>
                  </a:extLst>
                </p:cNvPr>
                <p:cNvSpPr/>
                <p:nvPr/>
              </p:nvSpPr>
              <p:spPr>
                <a:xfrm rot="8100000">
                  <a:off x="5823140" y="5221193"/>
                  <a:ext cx="211025" cy="795374"/>
                </a:xfrm>
                <a:custGeom>
                  <a:avLst/>
                  <a:gdLst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  <a:gd name="connsiteX0" fmla="*/ 78110 w 211025"/>
                    <a:gd name="connsiteY0" fmla="*/ 795374 h 886814"/>
                    <a:gd name="connsiteX1" fmla="*/ 61808 w 211025"/>
                    <a:gd name="connsiteY1" fmla="*/ 766745 h 886814"/>
                    <a:gd name="connsiteX2" fmla="*/ 0 w 211025"/>
                    <a:gd name="connsiteY2" fmla="*/ 449149 h 886814"/>
                    <a:gd name="connsiteX3" fmla="*/ 211025 w 211025"/>
                    <a:gd name="connsiteY3" fmla="*/ 0 h 886814"/>
                    <a:gd name="connsiteX4" fmla="*/ 105513 w 211025"/>
                    <a:gd name="connsiteY4" fmla="*/ 449149 h 886814"/>
                    <a:gd name="connsiteX5" fmla="*/ 133361 w 211025"/>
                    <a:gd name="connsiteY5" fmla="*/ 700231 h 886814"/>
                    <a:gd name="connsiteX6" fmla="*/ 156549 w 211025"/>
                    <a:gd name="connsiteY6" fmla="*/ 775764 h 886814"/>
                    <a:gd name="connsiteX7" fmla="*/ 169550 w 211025"/>
                    <a:gd name="connsiteY7" fmla="*/ 886814 h 886814"/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1025" h="795374">
                      <a:moveTo>
                        <a:pt x="78110" y="795374"/>
                      </a:moveTo>
                      <a:lnTo>
                        <a:pt x="61808" y="766745"/>
                      </a:lnTo>
                      <a:cubicBezTo>
                        <a:pt x="23620" y="685465"/>
                        <a:pt x="0" y="573178"/>
                        <a:pt x="0" y="449149"/>
                      </a:cubicBezTo>
                      <a:cubicBezTo>
                        <a:pt x="0" y="201091"/>
                        <a:pt x="94479" y="0"/>
                        <a:pt x="211025" y="0"/>
                      </a:cubicBezTo>
                      <a:cubicBezTo>
                        <a:pt x="144603" y="106030"/>
                        <a:pt x="105513" y="272433"/>
                        <a:pt x="105513" y="449149"/>
                      </a:cubicBezTo>
                      <a:cubicBezTo>
                        <a:pt x="105513" y="537507"/>
                        <a:pt x="115286" y="623287"/>
                        <a:pt x="133361" y="700231"/>
                      </a:cubicBezTo>
                      <a:lnTo>
                        <a:pt x="156549" y="77576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涙形 343">
                  <a:extLst>
                    <a:ext uri="{FF2B5EF4-FFF2-40B4-BE49-F238E27FC236}">
                      <a16:creationId xmlns:a16="http://schemas.microsoft.com/office/drawing/2014/main" id="{9081D2B7-0DCC-9210-6B6C-640AC8BA12AA}"/>
                    </a:ext>
                  </a:extLst>
                </p:cNvPr>
                <p:cNvSpPr/>
                <p:nvPr/>
              </p:nvSpPr>
              <p:spPr>
                <a:xfrm rot="8100000">
                  <a:off x="5995427" y="5837450"/>
                  <a:ext cx="270799" cy="270799"/>
                </a:xfrm>
                <a:prstGeom prst="teardrop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F03602A0-83AA-AD99-FDE2-5B827C0D03E6}"/>
                  </a:ext>
                </a:extLst>
              </p:cNvPr>
              <p:cNvGrpSpPr/>
              <p:nvPr/>
            </p:nvGrpSpPr>
            <p:grpSpPr>
              <a:xfrm>
                <a:off x="7522612" y="1984730"/>
                <a:ext cx="1122069" cy="1451436"/>
                <a:chOff x="-678181" y="5030100"/>
                <a:chExt cx="1122069" cy="1451436"/>
              </a:xfrm>
            </p:grpSpPr>
            <p:sp>
              <p:nvSpPr>
                <p:cNvPr id="332" name="楕円 1">
                  <a:extLst>
                    <a:ext uri="{FF2B5EF4-FFF2-40B4-BE49-F238E27FC236}">
                      <a16:creationId xmlns:a16="http://schemas.microsoft.com/office/drawing/2014/main" id="{3CED5C20-0306-97DA-6539-21B3A497B477}"/>
                    </a:ext>
                  </a:extLst>
                </p:cNvPr>
                <p:cNvSpPr/>
                <p:nvPr/>
              </p:nvSpPr>
              <p:spPr>
                <a:xfrm rot="9000000" flipH="1">
                  <a:off x="169553" y="5335862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3C83455C-AF93-40D4-1DC5-EE5EB829B09A}"/>
                    </a:ext>
                  </a:extLst>
                </p:cNvPr>
                <p:cNvSpPr/>
                <p:nvPr/>
              </p:nvSpPr>
              <p:spPr>
                <a:xfrm rot="20700000" flipH="1">
                  <a:off x="297379" y="5880193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1D9F04AC-2DC2-6F97-FE3C-BEE6D74F28D5}"/>
                    </a:ext>
                  </a:extLst>
                </p:cNvPr>
                <p:cNvGrpSpPr/>
                <p:nvPr/>
              </p:nvGrpSpPr>
              <p:grpSpPr>
                <a:xfrm>
                  <a:off x="-678181" y="5335861"/>
                  <a:ext cx="274333" cy="687655"/>
                  <a:chOff x="8004923" y="2118205"/>
                  <a:chExt cx="371509" cy="931239"/>
                </a:xfrm>
              </p:grpSpPr>
              <p:sp>
                <p:nvSpPr>
                  <p:cNvPr id="341" name="楕円 1">
                    <a:extLst>
                      <a:ext uri="{FF2B5EF4-FFF2-40B4-BE49-F238E27FC236}">
                        <a16:creationId xmlns:a16="http://schemas.microsoft.com/office/drawing/2014/main" id="{63DC9D2C-5F73-B912-5DCB-09AE21D0A2C1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8105509" y="2118205"/>
                    <a:ext cx="270923" cy="886998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5E9FCC1E-EDFC-C6D3-CBB9-B640CF351536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004923" y="2855351"/>
                    <a:ext cx="198406" cy="194093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5" name="楕円 1">
                  <a:extLst>
                    <a:ext uri="{FF2B5EF4-FFF2-40B4-BE49-F238E27FC236}">
                      <a16:creationId xmlns:a16="http://schemas.microsoft.com/office/drawing/2014/main" id="{3CB51824-7AD5-C5C6-5865-C67CE5DAA989}"/>
                    </a:ext>
                  </a:extLst>
                </p:cNvPr>
                <p:cNvSpPr/>
                <p:nvPr/>
              </p:nvSpPr>
              <p:spPr>
                <a:xfrm rot="10800000">
                  <a:off x="-105451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楕円 1">
                  <a:extLst>
                    <a:ext uri="{FF2B5EF4-FFF2-40B4-BE49-F238E27FC236}">
                      <a16:creationId xmlns:a16="http://schemas.microsoft.com/office/drawing/2014/main" id="{56EBB547-983E-BA0F-2505-261D22E73D5D}"/>
                    </a:ext>
                  </a:extLst>
                </p:cNvPr>
                <p:cNvSpPr/>
                <p:nvPr/>
              </p:nvSpPr>
              <p:spPr>
                <a:xfrm rot="10800000">
                  <a:off x="-370130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楕円 1">
                  <a:extLst>
                    <a:ext uri="{FF2B5EF4-FFF2-40B4-BE49-F238E27FC236}">
                      <a16:creationId xmlns:a16="http://schemas.microsoft.com/office/drawing/2014/main" id="{386D92DC-B6C6-BEDF-E4F8-08B50A523424}"/>
                    </a:ext>
                  </a:extLst>
                </p:cNvPr>
                <p:cNvSpPr/>
                <p:nvPr/>
              </p:nvSpPr>
              <p:spPr>
                <a:xfrm>
                  <a:off x="-519493" y="5030100"/>
                  <a:ext cx="799441" cy="119390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3564"/>
                    <a:gd name="connsiteY0" fmla="*/ 5875021 h 7669596"/>
                    <a:gd name="connsiteX1" fmla="*/ 2061118 w 3963564"/>
                    <a:gd name="connsiteY1" fmla="*/ 0 h 7669596"/>
                    <a:gd name="connsiteX2" fmla="*/ 3960587 w 3963564"/>
                    <a:gd name="connsiteY2" fmla="*/ 5875021 h 7669596"/>
                    <a:gd name="connsiteX3" fmla="*/ 1980367 w 3963564"/>
                    <a:gd name="connsiteY3" fmla="*/ 7669596 h 7669596"/>
                    <a:gd name="connsiteX4" fmla="*/ 147 w 3963564"/>
                    <a:gd name="connsiteY4" fmla="*/ 5875021 h 7669596"/>
                    <a:gd name="connsiteX0" fmla="*/ 6201 w 3969618"/>
                    <a:gd name="connsiteY0" fmla="*/ 5875021 h 7669596"/>
                    <a:gd name="connsiteX1" fmla="*/ 2067172 w 3969618"/>
                    <a:gd name="connsiteY1" fmla="*/ 0 h 7669596"/>
                    <a:gd name="connsiteX2" fmla="*/ 3966641 w 3969618"/>
                    <a:gd name="connsiteY2" fmla="*/ 5875021 h 7669596"/>
                    <a:gd name="connsiteX3" fmla="*/ 1986421 w 3969618"/>
                    <a:gd name="connsiteY3" fmla="*/ 7669596 h 7669596"/>
                    <a:gd name="connsiteX4" fmla="*/ 6201 w 3969618"/>
                    <a:gd name="connsiteY4" fmla="*/ 5875021 h 766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9618" h="7669596">
                      <a:moveTo>
                        <a:pt x="6201" y="5875021"/>
                      </a:moveTo>
                      <a:cubicBezTo>
                        <a:pt x="-73476" y="168789"/>
                        <a:pt x="614604" y="0"/>
                        <a:pt x="2067172" y="0"/>
                      </a:cubicBezTo>
                      <a:cubicBezTo>
                        <a:pt x="3519740" y="0"/>
                        <a:pt x="4013208" y="154719"/>
                        <a:pt x="3966641" y="5875021"/>
                      </a:cubicBezTo>
                      <a:cubicBezTo>
                        <a:pt x="3966641" y="6866137"/>
                        <a:pt x="3080066" y="7669596"/>
                        <a:pt x="1986421" y="7669596"/>
                      </a:cubicBezTo>
                      <a:cubicBezTo>
                        <a:pt x="892776" y="7669596"/>
                        <a:pt x="-7257" y="7153287"/>
                        <a:pt x="6201" y="587502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F00CDC1B-6273-9293-7C58-516137FD182E}"/>
                    </a:ext>
                  </a:extLst>
                </p:cNvPr>
                <p:cNvSpPr/>
                <p:nvPr/>
              </p:nvSpPr>
              <p:spPr>
                <a:xfrm>
                  <a:off x="-352531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291F1282-7CA0-2784-E9E4-F925E6699143}"/>
                    </a:ext>
                  </a:extLst>
                </p:cNvPr>
                <p:cNvSpPr/>
                <p:nvPr/>
              </p:nvSpPr>
              <p:spPr>
                <a:xfrm>
                  <a:off x="-88773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D5A72C4E-A193-6AA3-3D8F-BD62BCD24787}"/>
                  </a:ext>
                </a:extLst>
              </p:cNvPr>
              <p:cNvGrpSpPr/>
              <p:nvPr/>
            </p:nvGrpSpPr>
            <p:grpSpPr>
              <a:xfrm>
                <a:off x="7396828" y="1083215"/>
                <a:ext cx="1373636" cy="1343516"/>
                <a:chOff x="1311602" y="899610"/>
                <a:chExt cx="1373636" cy="1343516"/>
              </a:xfrm>
            </p:grpSpPr>
            <p:sp>
              <p:nvSpPr>
                <p:cNvPr id="325" name="楕円 1">
                  <a:extLst>
                    <a:ext uri="{FF2B5EF4-FFF2-40B4-BE49-F238E27FC236}">
                      <a16:creationId xmlns:a16="http://schemas.microsoft.com/office/drawing/2014/main" id="{D7401BC9-5164-D439-E41E-3F93EF3BF793}"/>
                    </a:ext>
                  </a:extLst>
                </p:cNvPr>
                <p:cNvSpPr/>
                <p:nvPr/>
              </p:nvSpPr>
              <p:spPr>
                <a:xfrm rot="19800000" flipH="1" flipV="1">
                  <a:off x="2152592" y="899610"/>
                  <a:ext cx="532646" cy="250027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283 w 3960723"/>
                    <a:gd name="connsiteY0" fmla="*/ 2862799 h 3219335"/>
                    <a:gd name="connsiteX1" fmla="*/ 2014686 w 3960723"/>
                    <a:gd name="connsiteY1" fmla="*/ 0 h 3219335"/>
                    <a:gd name="connsiteX2" fmla="*/ 3960723 w 3960723"/>
                    <a:gd name="connsiteY2" fmla="*/ 2862799 h 3219335"/>
                    <a:gd name="connsiteX3" fmla="*/ 2104398 w 3960723"/>
                    <a:gd name="connsiteY3" fmla="*/ 2464150 h 3219335"/>
                    <a:gd name="connsiteX4" fmla="*/ 283 w 3960723"/>
                    <a:gd name="connsiteY4" fmla="*/ 2862799 h 3219335"/>
                    <a:gd name="connsiteX0" fmla="*/ 35605 w 3996045"/>
                    <a:gd name="connsiteY0" fmla="*/ 2862799 h 3219335"/>
                    <a:gd name="connsiteX1" fmla="*/ 2050008 w 3996045"/>
                    <a:gd name="connsiteY1" fmla="*/ 0 h 3219335"/>
                    <a:gd name="connsiteX2" fmla="*/ 3996045 w 3996045"/>
                    <a:gd name="connsiteY2" fmla="*/ 2862799 h 3219335"/>
                    <a:gd name="connsiteX3" fmla="*/ 2139720 w 3996045"/>
                    <a:gd name="connsiteY3" fmla="*/ 2464150 h 3219335"/>
                    <a:gd name="connsiteX4" fmla="*/ 35605 w 3996045"/>
                    <a:gd name="connsiteY4" fmla="*/ 2862799 h 321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6045" h="3219335">
                      <a:moveTo>
                        <a:pt x="35605" y="2862799"/>
                      </a:moveTo>
                      <a:cubicBezTo>
                        <a:pt x="-180297" y="2059670"/>
                        <a:pt x="597440" y="0"/>
                        <a:pt x="2050008" y="0"/>
                      </a:cubicBezTo>
                      <a:cubicBezTo>
                        <a:pt x="3502576" y="0"/>
                        <a:pt x="3996045" y="1871683"/>
                        <a:pt x="3996045" y="2862799"/>
                      </a:cubicBezTo>
                      <a:cubicBezTo>
                        <a:pt x="3996045" y="3853915"/>
                        <a:pt x="3233365" y="2464150"/>
                        <a:pt x="2139720" y="2464150"/>
                      </a:cubicBezTo>
                      <a:cubicBezTo>
                        <a:pt x="1046075" y="2464150"/>
                        <a:pt x="251507" y="3665928"/>
                        <a:pt x="35605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楕円 1">
                  <a:extLst>
                    <a:ext uri="{FF2B5EF4-FFF2-40B4-BE49-F238E27FC236}">
                      <a16:creationId xmlns:a16="http://schemas.microsoft.com/office/drawing/2014/main" id="{C8525DD6-EDBA-D7EC-293B-41FD35FC1982}"/>
                    </a:ext>
                  </a:extLst>
                </p:cNvPr>
                <p:cNvSpPr/>
                <p:nvPr/>
              </p:nvSpPr>
              <p:spPr>
                <a:xfrm rot="1800000" flipV="1">
                  <a:off x="1311602" y="899610"/>
                  <a:ext cx="532646" cy="250027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283 w 3960723"/>
                    <a:gd name="connsiteY0" fmla="*/ 2862799 h 3219335"/>
                    <a:gd name="connsiteX1" fmla="*/ 2014686 w 3960723"/>
                    <a:gd name="connsiteY1" fmla="*/ 0 h 3219335"/>
                    <a:gd name="connsiteX2" fmla="*/ 3960723 w 3960723"/>
                    <a:gd name="connsiteY2" fmla="*/ 2862799 h 3219335"/>
                    <a:gd name="connsiteX3" fmla="*/ 2104398 w 3960723"/>
                    <a:gd name="connsiteY3" fmla="*/ 2464150 h 3219335"/>
                    <a:gd name="connsiteX4" fmla="*/ 283 w 3960723"/>
                    <a:gd name="connsiteY4" fmla="*/ 2862799 h 3219335"/>
                    <a:gd name="connsiteX0" fmla="*/ 35605 w 3996045"/>
                    <a:gd name="connsiteY0" fmla="*/ 2862799 h 3219335"/>
                    <a:gd name="connsiteX1" fmla="*/ 2050008 w 3996045"/>
                    <a:gd name="connsiteY1" fmla="*/ 0 h 3219335"/>
                    <a:gd name="connsiteX2" fmla="*/ 3996045 w 3996045"/>
                    <a:gd name="connsiteY2" fmla="*/ 2862799 h 3219335"/>
                    <a:gd name="connsiteX3" fmla="*/ 2139720 w 3996045"/>
                    <a:gd name="connsiteY3" fmla="*/ 2464150 h 3219335"/>
                    <a:gd name="connsiteX4" fmla="*/ 35605 w 3996045"/>
                    <a:gd name="connsiteY4" fmla="*/ 2862799 h 321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6045" h="3219335">
                      <a:moveTo>
                        <a:pt x="35605" y="2862799"/>
                      </a:moveTo>
                      <a:cubicBezTo>
                        <a:pt x="-180297" y="2059670"/>
                        <a:pt x="597440" y="0"/>
                        <a:pt x="2050008" y="0"/>
                      </a:cubicBezTo>
                      <a:cubicBezTo>
                        <a:pt x="3502576" y="0"/>
                        <a:pt x="3996045" y="1871683"/>
                        <a:pt x="3996045" y="2862799"/>
                      </a:cubicBezTo>
                      <a:cubicBezTo>
                        <a:pt x="3996045" y="3853915"/>
                        <a:pt x="3233365" y="2464150"/>
                        <a:pt x="2139720" y="2464150"/>
                      </a:cubicBezTo>
                      <a:cubicBezTo>
                        <a:pt x="1046075" y="2464150"/>
                        <a:pt x="251507" y="3665928"/>
                        <a:pt x="35605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F02BBDB4-4FC5-153E-0F78-4DE86619E271}"/>
                    </a:ext>
                  </a:extLst>
                </p:cNvPr>
                <p:cNvSpPr/>
                <p:nvPr/>
              </p:nvSpPr>
              <p:spPr>
                <a:xfrm>
                  <a:off x="1415200" y="916784"/>
                  <a:ext cx="1137530" cy="1326342"/>
                </a:xfrm>
                <a:custGeom>
                  <a:avLst/>
                  <a:gdLst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1065745 h 1796164"/>
                    <a:gd name="connsiteX13" fmla="*/ 74140 w 1540472"/>
                    <a:gd name="connsiteY13" fmla="*/ 499449 h 1796164"/>
                    <a:gd name="connsiteX14" fmla="*/ 573589 w 1540472"/>
                    <a:gd name="connsiteY14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499449 h 1796164"/>
                    <a:gd name="connsiteX13" fmla="*/ 573589 w 1540472"/>
                    <a:gd name="connsiteY13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74140 w 1540472"/>
                    <a:gd name="connsiteY11" fmla="*/ 499449 h 1796164"/>
                    <a:gd name="connsiteX12" fmla="*/ 573589 w 1540472"/>
                    <a:gd name="connsiteY12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540472 w 1540472"/>
                    <a:gd name="connsiteY4" fmla="*/ 1259580 h 1796164"/>
                    <a:gd name="connsiteX5" fmla="*/ 1540472 w 1540472"/>
                    <a:gd name="connsiteY5" fmla="*/ 1500874 h 1796164"/>
                    <a:gd name="connsiteX6" fmla="*/ 1245182 w 1540472"/>
                    <a:gd name="connsiteY6" fmla="*/ 1796164 h 1796164"/>
                    <a:gd name="connsiteX7" fmla="*/ 295290 w 1540472"/>
                    <a:gd name="connsiteY7" fmla="*/ 1796164 h 1796164"/>
                    <a:gd name="connsiteX8" fmla="*/ 0 w 1540472"/>
                    <a:gd name="connsiteY8" fmla="*/ 1500874 h 1796164"/>
                    <a:gd name="connsiteX9" fmla="*/ 0 w 1540472"/>
                    <a:gd name="connsiteY9" fmla="*/ 1259580 h 1796164"/>
                    <a:gd name="connsiteX10" fmla="*/ 74140 w 1540472"/>
                    <a:gd name="connsiteY10" fmla="*/ 499449 h 1796164"/>
                    <a:gd name="connsiteX11" fmla="*/ 573589 w 1540472"/>
                    <a:gd name="connsiteY11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0472" h="1796164">
                      <a:moveTo>
                        <a:pt x="573589" y="0"/>
                      </a:moveTo>
                      <a:lnTo>
                        <a:pt x="966882" y="0"/>
                      </a:lnTo>
                      <a:cubicBezTo>
                        <a:pt x="1242720" y="0"/>
                        <a:pt x="1466331" y="223611"/>
                        <a:pt x="1466331" y="499449"/>
                      </a:cubicBezTo>
                      <a:lnTo>
                        <a:pt x="1540472" y="1259580"/>
                      </a:lnTo>
                      <a:lnTo>
                        <a:pt x="1540472" y="1500874"/>
                      </a:lnTo>
                      <a:cubicBezTo>
                        <a:pt x="1540472" y="1663958"/>
                        <a:pt x="1408266" y="1796164"/>
                        <a:pt x="1245182" y="1796164"/>
                      </a:cubicBezTo>
                      <a:lnTo>
                        <a:pt x="295290" y="1796164"/>
                      </a:lnTo>
                      <a:cubicBezTo>
                        <a:pt x="132206" y="1796164"/>
                        <a:pt x="0" y="1663958"/>
                        <a:pt x="0" y="1500874"/>
                      </a:cubicBezTo>
                      <a:lnTo>
                        <a:pt x="0" y="1259580"/>
                      </a:lnTo>
                      <a:lnTo>
                        <a:pt x="74140" y="499449"/>
                      </a:lnTo>
                      <a:cubicBezTo>
                        <a:pt x="74140" y="223611"/>
                        <a:pt x="297751" y="0"/>
                        <a:pt x="57358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0" name="楕円 201">
                  <a:extLst>
                    <a:ext uri="{FF2B5EF4-FFF2-40B4-BE49-F238E27FC236}">
                      <a16:creationId xmlns:a16="http://schemas.microsoft.com/office/drawing/2014/main" id="{0BE1D285-8B79-4D78-0582-A67C5FF42DFA}"/>
                    </a:ext>
                  </a:extLst>
                </p:cNvPr>
                <p:cNvSpPr/>
                <p:nvPr/>
              </p:nvSpPr>
              <p:spPr>
                <a:xfrm>
                  <a:off x="1767462" y="1511670"/>
                  <a:ext cx="428042" cy="589275"/>
                </a:xfrm>
                <a:custGeom>
                  <a:avLst/>
                  <a:gdLst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745715 h 798010"/>
                    <a:gd name="connsiteX1" fmla="*/ 367347 w 749934"/>
                    <a:gd name="connsiteY1" fmla="*/ 0 h 798010"/>
                    <a:gd name="connsiteX2" fmla="*/ 749934 w 749934"/>
                    <a:gd name="connsiteY2" fmla="*/ 745715 h 798010"/>
                    <a:gd name="connsiteX3" fmla="*/ 374967 w 749934"/>
                    <a:gd name="connsiteY3" fmla="*/ 798010 h 798010"/>
                    <a:gd name="connsiteX4" fmla="*/ 0 w 749934"/>
                    <a:gd name="connsiteY4" fmla="*/ 745715 h 79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9934" h="798010">
                      <a:moveTo>
                        <a:pt x="0" y="745715"/>
                      </a:moveTo>
                      <a:cubicBezTo>
                        <a:pt x="0" y="716833"/>
                        <a:pt x="160258" y="0"/>
                        <a:pt x="367347" y="0"/>
                      </a:cubicBezTo>
                      <a:cubicBezTo>
                        <a:pt x="574436" y="0"/>
                        <a:pt x="749934" y="716833"/>
                        <a:pt x="749934" y="745715"/>
                      </a:cubicBezTo>
                      <a:cubicBezTo>
                        <a:pt x="749934" y="774597"/>
                        <a:pt x="582056" y="798010"/>
                        <a:pt x="374967" y="798010"/>
                      </a:cubicBezTo>
                      <a:cubicBezTo>
                        <a:pt x="167878" y="798010"/>
                        <a:pt x="0" y="774597"/>
                        <a:pt x="0" y="745715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326F1B5D-36CD-4E72-EAA1-CE833E18B0D7}"/>
                    </a:ext>
                  </a:extLst>
                </p:cNvPr>
                <p:cNvSpPr/>
                <p:nvPr/>
              </p:nvSpPr>
              <p:spPr>
                <a:xfrm>
                  <a:off x="1752703" y="2036016"/>
                  <a:ext cx="465308" cy="110386"/>
                </a:xfrm>
                <a:custGeom>
                  <a:avLst/>
                  <a:gdLst>
                    <a:gd name="connsiteX0" fmla="*/ 107511 w 1891354"/>
                    <a:gd name="connsiteY0" fmla="*/ 76 h 484988"/>
                    <a:gd name="connsiteX1" fmla="*/ 917102 w 1891354"/>
                    <a:gd name="connsiteY1" fmla="*/ 151613 h 484988"/>
                    <a:gd name="connsiteX2" fmla="*/ 1891354 w 1891354"/>
                    <a:gd name="connsiteY2" fmla="*/ 111485 h 484988"/>
                    <a:gd name="connsiteX3" fmla="*/ 1817038 w 1891354"/>
                    <a:gd name="connsiteY3" fmla="*/ 303489 h 484988"/>
                    <a:gd name="connsiteX4" fmla="*/ 1784886 w 1891354"/>
                    <a:gd name="connsiteY4" fmla="*/ 334387 h 484988"/>
                    <a:gd name="connsiteX5" fmla="*/ 1770589 w 1891354"/>
                    <a:gd name="connsiteY5" fmla="*/ 333451 h 484988"/>
                    <a:gd name="connsiteX6" fmla="*/ 917102 w 1891354"/>
                    <a:gd name="connsiteY6" fmla="*/ 484988 h 484988"/>
                    <a:gd name="connsiteX7" fmla="*/ 107511 w 1891354"/>
                    <a:gd name="connsiteY7" fmla="*/ 333451 h 484988"/>
                    <a:gd name="connsiteX8" fmla="*/ 105636 w 1891354"/>
                    <a:gd name="connsiteY8" fmla="*/ 333588 h 484988"/>
                    <a:gd name="connsiteX9" fmla="*/ 74316 w 1891354"/>
                    <a:gd name="connsiteY9" fmla="*/ 303489 h 484988"/>
                    <a:gd name="connsiteX10" fmla="*/ 0 w 1891354"/>
                    <a:gd name="connsiteY10" fmla="*/ 111485 h 484988"/>
                    <a:gd name="connsiteX11" fmla="*/ 107511 w 1891354"/>
                    <a:gd name="connsiteY11" fmla="*/ 76 h 484988"/>
                    <a:gd name="connsiteX0" fmla="*/ 917102 w 1891354"/>
                    <a:gd name="connsiteY0" fmla="*/ 484988 h 576428"/>
                    <a:gd name="connsiteX1" fmla="*/ 107511 w 1891354"/>
                    <a:gd name="connsiteY1" fmla="*/ 333451 h 576428"/>
                    <a:gd name="connsiteX2" fmla="*/ 105636 w 1891354"/>
                    <a:gd name="connsiteY2" fmla="*/ 333588 h 576428"/>
                    <a:gd name="connsiteX3" fmla="*/ 74316 w 1891354"/>
                    <a:gd name="connsiteY3" fmla="*/ 303489 h 576428"/>
                    <a:gd name="connsiteX4" fmla="*/ 0 w 1891354"/>
                    <a:gd name="connsiteY4" fmla="*/ 111485 h 576428"/>
                    <a:gd name="connsiteX5" fmla="*/ 107511 w 1891354"/>
                    <a:gd name="connsiteY5" fmla="*/ 76 h 576428"/>
                    <a:gd name="connsiteX6" fmla="*/ 917102 w 1891354"/>
                    <a:gd name="connsiteY6" fmla="*/ 151613 h 576428"/>
                    <a:gd name="connsiteX7" fmla="*/ 1891354 w 1891354"/>
                    <a:gd name="connsiteY7" fmla="*/ 111485 h 576428"/>
                    <a:gd name="connsiteX8" fmla="*/ 1817038 w 1891354"/>
                    <a:gd name="connsiteY8" fmla="*/ 303489 h 576428"/>
                    <a:gd name="connsiteX9" fmla="*/ 1784886 w 1891354"/>
                    <a:gd name="connsiteY9" fmla="*/ 334387 h 576428"/>
                    <a:gd name="connsiteX10" fmla="*/ 1770589 w 1891354"/>
                    <a:gd name="connsiteY10" fmla="*/ 333451 h 576428"/>
                    <a:gd name="connsiteX11" fmla="*/ 1008542 w 1891354"/>
                    <a:gd name="connsiteY11" fmla="*/ 576428 h 576428"/>
                    <a:gd name="connsiteX0" fmla="*/ 107511 w 1891354"/>
                    <a:gd name="connsiteY0" fmla="*/ 333451 h 576428"/>
                    <a:gd name="connsiteX1" fmla="*/ 105636 w 1891354"/>
                    <a:gd name="connsiteY1" fmla="*/ 333588 h 576428"/>
                    <a:gd name="connsiteX2" fmla="*/ 74316 w 1891354"/>
                    <a:gd name="connsiteY2" fmla="*/ 303489 h 576428"/>
                    <a:gd name="connsiteX3" fmla="*/ 0 w 1891354"/>
                    <a:gd name="connsiteY3" fmla="*/ 111485 h 576428"/>
                    <a:gd name="connsiteX4" fmla="*/ 107511 w 1891354"/>
                    <a:gd name="connsiteY4" fmla="*/ 76 h 576428"/>
                    <a:gd name="connsiteX5" fmla="*/ 917102 w 1891354"/>
                    <a:gd name="connsiteY5" fmla="*/ 151613 h 576428"/>
                    <a:gd name="connsiteX6" fmla="*/ 1891354 w 1891354"/>
                    <a:gd name="connsiteY6" fmla="*/ 111485 h 576428"/>
                    <a:gd name="connsiteX7" fmla="*/ 1817038 w 1891354"/>
                    <a:gd name="connsiteY7" fmla="*/ 303489 h 576428"/>
                    <a:gd name="connsiteX8" fmla="*/ 1784886 w 1891354"/>
                    <a:gd name="connsiteY8" fmla="*/ 334387 h 576428"/>
                    <a:gd name="connsiteX9" fmla="*/ 1770589 w 1891354"/>
                    <a:gd name="connsiteY9" fmla="*/ 333451 h 576428"/>
                    <a:gd name="connsiteX10" fmla="*/ 1008542 w 1891354"/>
                    <a:gd name="connsiteY10" fmla="*/ 576428 h 576428"/>
                    <a:gd name="connsiteX0" fmla="*/ 107511 w 1891354"/>
                    <a:gd name="connsiteY0" fmla="*/ 333451 h 334387"/>
                    <a:gd name="connsiteX1" fmla="*/ 105636 w 1891354"/>
                    <a:gd name="connsiteY1" fmla="*/ 333588 h 334387"/>
                    <a:gd name="connsiteX2" fmla="*/ 74316 w 1891354"/>
                    <a:gd name="connsiteY2" fmla="*/ 303489 h 334387"/>
                    <a:gd name="connsiteX3" fmla="*/ 0 w 1891354"/>
                    <a:gd name="connsiteY3" fmla="*/ 111485 h 334387"/>
                    <a:gd name="connsiteX4" fmla="*/ 107511 w 1891354"/>
                    <a:gd name="connsiteY4" fmla="*/ 76 h 334387"/>
                    <a:gd name="connsiteX5" fmla="*/ 917102 w 1891354"/>
                    <a:gd name="connsiteY5" fmla="*/ 151613 h 334387"/>
                    <a:gd name="connsiteX6" fmla="*/ 1891354 w 1891354"/>
                    <a:gd name="connsiteY6" fmla="*/ 111485 h 334387"/>
                    <a:gd name="connsiteX7" fmla="*/ 1817038 w 1891354"/>
                    <a:gd name="connsiteY7" fmla="*/ 303489 h 334387"/>
                    <a:gd name="connsiteX8" fmla="*/ 1784886 w 1891354"/>
                    <a:gd name="connsiteY8" fmla="*/ 334387 h 334387"/>
                    <a:gd name="connsiteX9" fmla="*/ 1770589 w 1891354"/>
                    <a:gd name="connsiteY9" fmla="*/ 333451 h 334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1354" h="334387">
                      <a:moveTo>
                        <a:pt x="107511" y="333451"/>
                      </a:moveTo>
                      <a:lnTo>
                        <a:pt x="105636" y="333588"/>
                      </a:lnTo>
                      <a:lnTo>
                        <a:pt x="74316" y="303489"/>
                      </a:lnTo>
                      <a:cubicBezTo>
                        <a:pt x="26462" y="244475"/>
                        <a:pt x="0" y="179592"/>
                        <a:pt x="0" y="111485"/>
                      </a:cubicBezTo>
                      <a:cubicBezTo>
                        <a:pt x="0" y="26352"/>
                        <a:pt x="38557" y="-1655"/>
                        <a:pt x="107511" y="76"/>
                      </a:cubicBezTo>
                      <a:cubicBezTo>
                        <a:pt x="259210" y="3882"/>
                        <a:pt x="558033" y="151613"/>
                        <a:pt x="917102" y="151613"/>
                      </a:cubicBezTo>
                      <a:cubicBezTo>
                        <a:pt x="1439385" y="151613"/>
                        <a:pt x="1891354" y="-160942"/>
                        <a:pt x="1891354" y="111485"/>
                      </a:cubicBezTo>
                      <a:cubicBezTo>
                        <a:pt x="1891354" y="179592"/>
                        <a:pt x="1864892" y="244475"/>
                        <a:pt x="1817038" y="303489"/>
                      </a:cubicBezTo>
                      <a:lnTo>
                        <a:pt x="1784886" y="334387"/>
                      </a:lnTo>
                      <a:lnTo>
                        <a:pt x="1770589" y="33345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EB617C9F-7D73-1FEE-2E3D-B622EE36432A}"/>
                </a:ext>
              </a:extLst>
            </p:cNvPr>
            <p:cNvSpPr/>
            <p:nvPr/>
          </p:nvSpPr>
          <p:spPr>
            <a:xfrm>
              <a:off x="7586448" y="4295776"/>
              <a:ext cx="955532" cy="1906781"/>
            </a:xfrm>
            <a:custGeom>
              <a:avLst/>
              <a:gdLst>
                <a:gd name="connsiteX0" fmla="*/ 355789 w 955532"/>
                <a:gd name="connsiteY0" fmla="*/ 0 h 1906781"/>
                <a:gd name="connsiteX1" fmla="*/ 599743 w 955532"/>
                <a:gd name="connsiteY1" fmla="*/ 0 h 1906781"/>
                <a:gd name="connsiteX2" fmla="*/ 909543 w 955532"/>
                <a:gd name="connsiteY2" fmla="*/ 318625 h 1906781"/>
                <a:gd name="connsiteX3" fmla="*/ 955532 w 955532"/>
                <a:gd name="connsiteY3" fmla="*/ 803554 h 1906781"/>
                <a:gd name="connsiteX4" fmla="*/ 955532 w 955532"/>
                <a:gd name="connsiteY4" fmla="*/ 957489 h 1906781"/>
                <a:gd name="connsiteX5" fmla="*/ 843664 w 955532"/>
                <a:gd name="connsiteY5" fmla="*/ 1131066 h 1906781"/>
                <a:gd name="connsiteX6" fmla="*/ 800864 w 955532"/>
                <a:gd name="connsiteY6" fmla="*/ 1139953 h 1906781"/>
                <a:gd name="connsiteX7" fmla="*/ 812530 w 955532"/>
                <a:gd name="connsiteY7" fmla="*/ 1217435 h 1906781"/>
                <a:gd name="connsiteX8" fmla="*/ 824859 w 955532"/>
                <a:gd name="connsiteY8" fmla="*/ 1665437 h 1906781"/>
                <a:gd name="connsiteX9" fmla="*/ 489869 w 955532"/>
                <a:gd name="connsiteY9" fmla="*/ 1906781 h 1906781"/>
                <a:gd name="connsiteX10" fmla="*/ 154878 w 955532"/>
                <a:gd name="connsiteY10" fmla="*/ 1665437 h 1906781"/>
                <a:gd name="connsiteX11" fmla="*/ 169113 w 955532"/>
                <a:gd name="connsiteY11" fmla="*/ 1218233 h 1906781"/>
                <a:gd name="connsiteX12" fmla="*/ 182255 w 955532"/>
                <a:gd name="connsiteY12" fmla="*/ 1145681 h 1906781"/>
                <a:gd name="connsiteX13" fmla="*/ 111868 w 955532"/>
                <a:gd name="connsiteY13" fmla="*/ 1131066 h 1906781"/>
                <a:gd name="connsiteX14" fmla="*/ 0 w 955532"/>
                <a:gd name="connsiteY14" fmla="*/ 957489 h 1906781"/>
                <a:gd name="connsiteX15" fmla="*/ 0 w 955532"/>
                <a:gd name="connsiteY15" fmla="*/ 803554 h 1906781"/>
                <a:gd name="connsiteX16" fmla="*/ 45988 w 955532"/>
                <a:gd name="connsiteY16" fmla="*/ 318625 h 1906781"/>
                <a:gd name="connsiteX17" fmla="*/ 355789 w 955532"/>
                <a:gd name="connsiteY17" fmla="*/ 0 h 190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5532" h="1906781">
                  <a:moveTo>
                    <a:pt x="355789" y="0"/>
                  </a:moveTo>
                  <a:lnTo>
                    <a:pt x="599743" y="0"/>
                  </a:lnTo>
                  <a:cubicBezTo>
                    <a:pt x="770841" y="0"/>
                    <a:pt x="909543" y="142653"/>
                    <a:pt x="909543" y="318625"/>
                  </a:cubicBezTo>
                  <a:lnTo>
                    <a:pt x="955532" y="803554"/>
                  </a:lnTo>
                  <a:lnTo>
                    <a:pt x="955532" y="957489"/>
                  </a:lnTo>
                  <a:cubicBezTo>
                    <a:pt x="955532" y="1035519"/>
                    <a:pt x="909404" y="1102468"/>
                    <a:pt x="843664" y="1131066"/>
                  </a:cubicBezTo>
                  <a:lnTo>
                    <a:pt x="800864" y="1139953"/>
                  </a:lnTo>
                  <a:lnTo>
                    <a:pt x="812530" y="1217435"/>
                  </a:lnTo>
                  <a:cubicBezTo>
                    <a:pt x="823088" y="1327568"/>
                    <a:pt x="826828" y="1473112"/>
                    <a:pt x="824859" y="1665437"/>
                  </a:cubicBezTo>
                  <a:cubicBezTo>
                    <a:pt x="824859" y="1798728"/>
                    <a:pt x="674879" y="1906781"/>
                    <a:pt x="489869" y="1906781"/>
                  </a:cubicBezTo>
                  <a:cubicBezTo>
                    <a:pt x="304858" y="1906781"/>
                    <a:pt x="152601" y="1837345"/>
                    <a:pt x="154878" y="1665437"/>
                  </a:cubicBezTo>
                  <a:cubicBezTo>
                    <a:pt x="151508" y="1473585"/>
                    <a:pt x="156256" y="1328278"/>
                    <a:pt x="169113" y="1218233"/>
                  </a:cubicBezTo>
                  <a:lnTo>
                    <a:pt x="182255" y="1145681"/>
                  </a:lnTo>
                  <a:lnTo>
                    <a:pt x="111868" y="1131066"/>
                  </a:lnTo>
                  <a:cubicBezTo>
                    <a:pt x="46128" y="1102468"/>
                    <a:pt x="0" y="1035519"/>
                    <a:pt x="0" y="957489"/>
                  </a:cubicBezTo>
                  <a:lnTo>
                    <a:pt x="0" y="803554"/>
                  </a:lnTo>
                  <a:lnTo>
                    <a:pt x="45988" y="318625"/>
                  </a:lnTo>
                  <a:cubicBezTo>
                    <a:pt x="45988" y="142653"/>
                    <a:pt x="184691" y="0"/>
                    <a:pt x="355789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15" name="グループ化 1414">
              <a:extLst>
                <a:ext uri="{FF2B5EF4-FFF2-40B4-BE49-F238E27FC236}">
                  <a16:creationId xmlns:a16="http://schemas.microsoft.com/office/drawing/2014/main" id="{53BC5AA2-664B-94A5-E47D-0EF8E14FCE5E}"/>
                </a:ext>
              </a:extLst>
            </p:cNvPr>
            <p:cNvGrpSpPr/>
            <p:nvPr/>
          </p:nvGrpSpPr>
          <p:grpSpPr>
            <a:xfrm>
              <a:off x="7607300" y="4584654"/>
              <a:ext cx="291292" cy="291292"/>
              <a:chOff x="1404611" y="4552250"/>
              <a:chExt cx="342900" cy="342900"/>
            </a:xfrm>
          </p:grpSpPr>
          <p:sp>
            <p:nvSpPr>
              <p:cNvPr id="1416" name="楕円 1415">
                <a:extLst>
                  <a:ext uri="{FF2B5EF4-FFF2-40B4-BE49-F238E27FC236}">
                    <a16:creationId xmlns:a16="http://schemas.microsoft.com/office/drawing/2014/main" id="{F082E2A5-06E1-B525-C618-40777C558768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7" name="楕円 1416">
                <a:extLst>
                  <a:ext uri="{FF2B5EF4-FFF2-40B4-BE49-F238E27FC236}">
                    <a16:creationId xmlns:a16="http://schemas.microsoft.com/office/drawing/2014/main" id="{8E77DD15-4411-A00B-2F53-65FD17B90517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9C02D0B1-ECA0-CC17-B1BD-B7E0DE1EB7F9}"/>
                </a:ext>
              </a:extLst>
            </p:cNvPr>
            <p:cNvGrpSpPr/>
            <p:nvPr/>
          </p:nvGrpSpPr>
          <p:grpSpPr>
            <a:xfrm>
              <a:off x="8220075" y="4584654"/>
              <a:ext cx="291292" cy="291292"/>
              <a:chOff x="1404611" y="4552250"/>
              <a:chExt cx="342900" cy="342900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591D7982-C1E9-E6F3-3178-8A9C15E2E47E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FFB04214-C076-72E3-B587-DCACD76B439A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46" name="グループ化 1245">
            <a:extLst>
              <a:ext uri="{FF2B5EF4-FFF2-40B4-BE49-F238E27FC236}">
                <a16:creationId xmlns:a16="http://schemas.microsoft.com/office/drawing/2014/main" id="{8476B5B0-1B2C-01CE-355F-35F173AF79B2}"/>
              </a:ext>
            </a:extLst>
          </p:cNvPr>
          <p:cNvGrpSpPr/>
          <p:nvPr/>
        </p:nvGrpSpPr>
        <p:grpSpPr>
          <a:xfrm>
            <a:off x="3752523" y="3743998"/>
            <a:ext cx="2697926" cy="2797319"/>
            <a:chOff x="3752523" y="3743998"/>
            <a:chExt cx="2697926" cy="2797319"/>
          </a:xfrm>
        </p:grpSpPr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BAFDDAD8-AD24-0861-1958-6135F0805992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506" name="直線コネクタ 505">
                <a:extLst>
                  <a:ext uri="{FF2B5EF4-FFF2-40B4-BE49-F238E27FC236}">
                    <a16:creationId xmlns:a16="http://schemas.microsoft.com/office/drawing/2014/main" id="{C7D200FC-0B5A-29EE-3528-984F356FFE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7" name="直線コネクタ 506">
                <a:extLst>
                  <a:ext uri="{FF2B5EF4-FFF2-40B4-BE49-F238E27FC236}">
                    <a16:creationId xmlns:a16="http://schemas.microsoft.com/office/drawing/2014/main" id="{17C3A7A1-B8E6-748B-176F-CCCC8540B9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直線コネクタ 507">
                <a:extLst>
                  <a:ext uri="{FF2B5EF4-FFF2-40B4-BE49-F238E27FC236}">
                    <a16:creationId xmlns:a16="http://schemas.microsoft.com/office/drawing/2014/main" id="{E8D1AAF2-BD78-FD66-8084-9FB6ECC335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直線コネクタ 509">
                <a:extLst>
                  <a:ext uri="{FF2B5EF4-FFF2-40B4-BE49-F238E27FC236}">
                    <a16:creationId xmlns:a16="http://schemas.microsoft.com/office/drawing/2014/main" id="{E93EB372-E3A8-0D3C-AE28-9D3AE35281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1" name="直線コネクタ 510">
                <a:extLst>
                  <a:ext uri="{FF2B5EF4-FFF2-40B4-BE49-F238E27FC236}">
                    <a16:creationId xmlns:a16="http://schemas.microsoft.com/office/drawing/2014/main" id="{1CDEAAE4-481E-B0D1-CD43-108E3FAAE4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8" name="直線コネクタ 1407">
                <a:extLst>
                  <a:ext uri="{FF2B5EF4-FFF2-40B4-BE49-F238E27FC236}">
                    <a16:creationId xmlns:a16="http://schemas.microsoft.com/office/drawing/2014/main" id="{490CF21F-CD89-8AC8-0B6D-41C4826B36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9" name="直線コネクタ 1408">
                <a:extLst>
                  <a:ext uri="{FF2B5EF4-FFF2-40B4-BE49-F238E27FC236}">
                    <a16:creationId xmlns:a16="http://schemas.microsoft.com/office/drawing/2014/main" id="{7B46F426-3A6C-4260-EABE-332782AC53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0" name="直線コネクタ 1409">
                <a:extLst>
                  <a:ext uri="{FF2B5EF4-FFF2-40B4-BE49-F238E27FC236}">
                    <a16:creationId xmlns:a16="http://schemas.microsoft.com/office/drawing/2014/main" id="{F6DEA6CE-BBF9-87B0-0BEC-A370176C98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1" name="直線コネクタ 1410">
                <a:extLst>
                  <a:ext uri="{FF2B5EF4-FFF2-40B4-BE49-F238E27FC236}">
                    <a16:creationId xmlns:a16="http://schemas.microsoft.com/office/drawing/2014/main" id="{E96B91B7-8B3C-788F-601A-7AC28399CA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2" name="直線コネクタ 1411">
                <a:extLst>
                  <a:ext uri="{FF2B5EF4-FFF2-40B4-BE49-F238E27FC236}">
                    <a16:creationId xmlns:a16="http://schemas.microsoft.com/office/drawing/2014/main" id="{262EACA5-9D26-0EE5-32E2-1099F0B7CD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3" name="直線コネクタ 1412">
                <a:extLst>
                  <a:ext uri="{FF2B5EF4-FFF2-40B4-BE49-F238E27FC236}">
                    <a16:creationId xmlns:a16="http://schemas.microsoft.com/office/drawing/2014/main" id="{FD612F77-9FE7-1E99-25FB-893E33B53A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4" name="直線コネクタ 1413">
                <a:extLst>
                  <a:ext uri="{FF2B5EF4-FFF2-40B4-BE49-F238E27FC236}">
                    <a16:creationId xmlns:a16="http://schemas.microsoft.com/office/drawing/2014/main" id="{BF7B7E03-7ACA-87E5-828B-82F3223BDE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8" name="直線コネクタ 1417">
                <a:extLst>
                  <a:ext uri="{FF2B5EF4-FFF2-40B4-BE49-F238E27FC236}">
                    <a16:creationId xmlns:a16="http://schemas.microsoft.com/office/drawing/2014/main" id="{866DD319-945D-BE00-AEEB-33FDC0B64C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9" name="フリーフォーム: 図形 1418">
                <a:extLst>
                  <a:ext uri="{FF2B5EF4-FFF2-40B4-BE49-F238E27FC236}">
                    <a16:creationId xmlns:a16="http://schemas.microsoft.com/office/drawing/2014/main" id="{5709D42D-5414-D126-1801-1E31BBBEF48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0" name="フリーフォーム: 図形 1419">
                <a:extLst>
                  <a:ext uri="{FF2B5EF4-FFF2-40B4-BE49-F238E27FC236}">
                    <a16:creationId xmlns:a16="http://schemas.microsoft.com/office/drawing/2014/main" id="{5F1021CE-1C15-F1EF-4AC6-18B01BE2C26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1" name="フリーフォーム: 図形 1420">
                <a:extLst>
                  <a:ext uri="{FF2B5EF4-FFF2-40B4-BE49-F238E27FC236}">
                    <a16:creationId xmlns:a16="http://schemas.microsoft.com/office/drawing/2014/main" id="{05BFFAC2-A125-0EC4-773A-35D3C4AD635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4CFEF02C-80DC-7C76-ADA8-C5F77BD315A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3" name="フリーフォーム: 図形 1422">
                <a:extLst>
                  <a:ext uri="{FF2B5EF4-FFF2-40B4-BE49-F238E27FC236}">
                    <a16:creationId xmlns:a16="http://schemas.microsoft.com/office/drawing/2014/main" id="{538928E8-120F-CA04-7134-CF842BF7833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24" name="直線コネクタ 1423">
                <a:extLst>
                  <a:ext uri="{FF2B5EF4-FFF2-40B4-BE49-F238E27FC236}">
                    <a16:creationId xmlns:a16="http://schemas.microsoft.com/office/drawing/2014/main" id="{EA148775-7829-1E0B-0682-E612475054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5" name="直線コネクタ 1424">
                <a:extLst>
                  <a:ext uri="{FF2B5EF4-FFF2-40B4-BE49-F238E27FC236}">
                    <a16:creationId xmlns:a16="http://schemas.microsoft.com/office/drawing/2014/main" id="{A66AC74D-B1DA-059F-C67C-357E1FA6EB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6" name="直線コネクタ 1425">
                <a:extLst>
                  <a:ext uri="{FF2B5EF4-FFF2-40B4-BE49-F238E27FC236}">
                    <a16:creationId xmlns:a16="http://schemas.microsoft.com/office/drawing/2014/main" id="{6C4208E6-86B4-A65E-A3BA-84036E0C53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7" name="直線コネクタ 1426">
                <a:extLst>
                  <a:ext uri="{FF2B5EF4-FFF2-40B4-BE49-F238E27FC236}">
                    <a16:creationId xmlns:a16="http://schemas.microsoft.com/office/drawing/2014/main" id="{CEB7F15C-6631-68E9-D11C-912BC19B91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8" name="直線コネクタ 1427">
                <a:extLst>
                  <a:ext uri="{FF2B5EF4-FFF2-40B4-BE49-F238E27FC236}">
                    <a16:creationId xmlns:a16="http://schemas.microsoft.com/office/drawing/2014/main" id="{4539A9DE-C613-2C45-4F51-38C181A29B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9" name="直線コネクタ 1428">
                <a:extLst>
                  <a:ext uri="{FF2B5EF4-FFF2-40B4-BE49-F238E27FC236}">
                    <a16:creationId xmlns:a16="http://schemas.microsoft.com/office/drawing/2014/main" id="{7FB989C7-AFAD-04B9-7301-1A81B99A55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0" name="直線コネクタ 1429">
                <a:extLst>
                  <a:ext uri="{FF2B5EF4-FFF2-40B4-BE49-F238E27FC236}">
                    <a16:creationId xmlns:a16="http://schemas.microsoft.com/office/drawing/2014/main" id="{CA93130B-FB89-B753-5283-643BB61EB0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8DE9C8CF-06C9-5670-4103-AB31C6C24862}"/>
                </a:ext>
              </a:extLst>
            </p:cNvPr>
            <p:cNvGrpSpPr/>
            <p:nvPr/>
          </p:nvGrpSpPr>
          <p:grpSpPr>
            <a:xfrm>
              <a:off x="5395306" y="5986501"/>
              <a:ext cx="233175" cy="466815"/>
              <a:chOff x="5823140" y="5221193"/>
              <a:chExt cx="443086" cy="887056"/>
            </a:xfrm>
          </p:grpSpPr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338EC890-6016-B980-4DD8-E92DC8D21568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涙形 276">
                <a:extLst>
                  <a:ext uri="{FF2B5EF4-FFF2-40B4-BE49-F238E27FC236}">
                    <a16:creationId xmlns:a16="http://schemas.microsoft.com/office/drawing/2014/main" id="{ED8B08FE-CA0E-7826-4B7E-B25989294F6C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7A7F2502-29E6-E66E-D195-AF500F04512F}"/>
                </a:ext>
              </a:extLst>
            </p:cNvPr>
            <p:cNvGrpSpPr/>
            <p:nvPr/>
          </p:nvGrpSpPr>
          <p:grpSpPr>
            <a:xfrm>
              <a:off x="4491524" y="5089881"/>
              <a:ext cx="1122069" cy="1451436"/>
              <a:chOff x="-678181" y="5030100"/>
              <a:chExt cx="1122069" cy="1451436"/>
            </a:xfrm>
          </p:grpSpPr>
          <p:sp>
            <p:nvSpPr>
              <p:cNvPr id="279" name="楕円 1">
                <a:extLst>
                  <a:ext uri="{FF2B5EF4-FFF2-40B4-BE49-F238E27FC236}">
                    <a16:creationId xmlns:a16="http://schemas.microsoft.com/office/drawing/2014/main" id="{EEF68D4D-8746-7EAB-65B9-900821CFC9FC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5BA26A0D-3D3D-40E1-3475-852E4893BE94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7A67E639-6E11-3271-2F13-951B5B43BCAA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287" name="楕円 1">
                  <a:extLst>
                    <a:ext uri="{FF2B5EF4-FFF2-40B4-BE49-F238E27FC236}">
                      <a16:creationId xmlns:a16="http://schemas.microsoft.com/office/drawing/2014/main" id="{F5412124-789B-3609-D392-5586219F0FC8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4D1ACA28-6E14-726C-B6A9-BB4FF9591361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2" name="楕円 1">
                <a:extLst>
                  <a:ext uri="{FF2B5EF4-FFF2-40B4-BE49-F238E27FC236}">
                    <a16:creationId xmlns:a16="http://schemas.microsoft.com/office/drawing/2014/main" id="{8FCC3E31-DF47-0A38-F066-7F66A0A20D74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楕円 1">
                <a:extLst>
                  <a:ext uri="{FF2B5EF4-FFF2-40B4-BE49-F238E27FC236}">
                    <a16:creationId xmlns:a16="http://schemas.microsoft.com/office/drawing/2014/main" id="{D92A0AB6-FE89-400A-912D-34D377E28CD3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楕円 1">
                <a:extLst>
                  <a:ext uri="{FF2B5EF4-FFF2-40B4-BE49-F238E27FC236}">
                    <a16:creationId xmlns:a16="http://schemas.microsoft.com/office/drawing/2014/main" id="{ECDD84EF-F828-FE9A-4D34-7FB52E35905F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975933FA-329A-EFB5-028C-D42D6293B719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03E1DEEE-F32C-5DB9-C8CF-989D8EC66B16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9BB47CFA-CB75-920A-44DE-CED583AF7CDF}"/>
                </a:ext>
              </a:extLst>
            </p:cNvPr>
            <p:cNvGrpSpPr/>
            <p:nvPr/>
          </p:nvGrpSpPr>
          <p:grpSpPr>
            <a:xfrm>
              <a:off x="4538773" y="5330657"/>
              <a:ext cx="1014302" cy="855536"/>
              <a:chOff x="4499399" y="5289067"/>
              <a:chExt cx="1159725" cy="887151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965CEBB7-751A-6418-B043-B94BB803F8E9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267B114E-7454-52AF-C051-B38C9B30AB9A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A6231E08-58B5-00FD-13C8-E34BBFF7B70E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CCFF3579-4BFC-B041-A73F-58859C12ABBB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76DA50B3-6CB9-AA11-258D-3E60E87F57AF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836CC024-1DB5-9E16-E676-822AF7992D49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C6C52C13-BBC9-E355-D3CB-D62272DB778D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80330EF4-AAD8-9EC4-DDDE-ECE27AF7CB04}"/>
                </a:ext>
              </a:extLst>
            </p:cNvPr>
            <p:cNvGrpSpPr/>
            <p:nvPr/>
          </p:nvGrpSpPr>
          <p:grpSpPr>
            <a:xfrm>
              <a:off x="4364067" y="4188366"/>
              <a:ext cx="1373636" cy="1343516"/>
              <a:chOff x="1311602" y="899610"/>
              <a:chExt cx="1373636" cy="1343516"/>
            </a:xfrm>
          </p:grpSpPr>
          <p:sp>
            <p:nvSpPr>
              <p:cNvPr id="358" name="楕円 1">
                <a:extLst>
                  <a:ext uri="{FF2B5EF4-FFF2-40B4-BE49-F238E27FC236}">
                    <a16:creationId xmlns:a16="http://schemas.microsoft.com/office/drawing/2014/main" id="{D528B79E-CBEC-5AF7-2DF9-6F8CE5CCCF8C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楕円 1">
                <a:extLst>
                  <a:ext uri="{FF2B5EF4-FFF2-40B4-BE49-F238E27FC236}">
                    <a16:creationId xmlns:a16="http://schemas.microsoft.com/office/drawing/2014/main" id="{4FD55F8F-BAF2-8AB6-545D-23277F9317FF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A2357EEB-E6B9-7536-FE2C-0CE8EDB13D00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楕円 201">
                <a:extLst>
                  <a:ext uri="{FF2B5EF4-FFF2-40B4-BE49-F238E27FC236}">
                    <a16:creationId xmlns:a16="http://schemas.microsoft.com/office/drawing/2014/main" id="{E1E04461-9527-B6AB-2AD8-055B81DD0A3F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C568F07A-30C5-D510-6FC6-169CA61BC3B4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0EBF9630-8175-6322-8D8A-9D2254862A51}"/>
                </a:ext>
              </a:extLst>
            </p:cNvPr>
            <p:cNvSpPr/>
            <p:nvPr/>
          </p:nvSpPr>
          <p:spPr>
            <a:xfrm>
              <a:off x="4296428" y="4156076"/>
              <a:ext cx="1485246" cy="1520826"/>
            </a:xfrm>
            <a:custGeom>
              <a:avLst/>
              <a:gdLst>
                <a:gd name="connsiteX0" fmla="*/ 620570 w 1485246"/>
                <a:gd name="connsiteY0" fmla="*/ 88899 h 1520826"/>
                <a:gd name="connsiteX1" fmla="*/ 280521 w 1485246"/>
                <a:gd name="connsiteY1" fmla="*/ 435861 h 1520826"/>
                <a:gd name="connsiteX2" fmla="*/ 230043 w 1485246"/>
                <a:gd name="connsiteY2" fmla="*/ 963915 h 1520826"/>
                <a:gd name="connsiteX3" fmla="*/ 230043 w 1485246"/>
                <a:gd name="connsiteY3" fmla="*/ 1131540 h 1520826"/>
                <a:gd name="connsiteX4" fmla="*/ 431091 w 1485246"/>
                <a:gd name="connsiteY4" fmla="*/ 1336674 h 1520826"/>
                <a:gd name="connsiteX5" fmla="*/ 1077823 w 1485246"/>
                <a:gd name="connsiteY5" fmla="*/ 1336674 h 1520826"/>
                <a:gd name="connsiteX6" fmla="*/ 1278871 w 1485246"/>
                <a:gd name="connsiteY6" fmla="*/ 1131540 h 1520826"/>
                <a:gd name="connsiteX7" fmla="*/ 1278871 w 1485246"/>
                <a:gd name="connsiteY7" fmla="*/ 963915 h 1520826"/>
                <a:gd name="connsiteX8" fmla="*/ 1228392 w 1485246"/>
                <a:gd name="connsiteY8" fmla="*/ 435861 h 1520826"/>
                <a:gd name="connsiteX9" fmla="*/ 888343 w 1485246"/>
                <a:gd name="connsiteY9" fmla="*/ 88899 h 1520826"/>
                <a:gd name="connsiteX10" fmla="*/ 593459 w 1485246"/>
                <a:gd name="connsiteY10" fmla="*/ 0 h 1520826"/>
                <a:gd name="connsiteX11" fmla="*/ 911618 w 1485246"/>
                <a:gd name="connsiteY11" fmla="*/ 0 h 1520826"/>
                <a:gd name="connsiteX12" fmla="*/ 1315653 w 1485246"/>
                <a:gd name="connsiteY12" fmla="*/ 387020 h 1520826"/>
                <a:gd name="connsiteX13" fmla="*/ 1375630 w 1485246"/>
                <a:gd name="connsiteY13" fmla="*/ 976040 h 1520826"/>
                <a:gd name="connsiteX14" fmla="*/ 1375630 w 1485246"/>
                <a:gd name="connsiteY14" fmla="*/ 1163017 h 1520826"/>
                <a:gd name="connsiteX15" fmla="*/ 1270311 w 1485246"/>
                <a:gd name="connsiteY15" fmla="*/ 1352756 h 1520826"/>
                <a:gd name="connsiteX16" fmla="*/ 1265578 w 1485246"/>
                <a:gd name="connsiteY16" fmla="*/ 1355218 h 1520826"/>
                <a:gd name="connsiteX17" fmla="*/ 1370039 w 1485246"/>
                <a:gd name="connsiteY17" fmla="*/ 1336855 h 1520826"/>
                <a:gd name="connsiteX18" fmla="*/ 1485246 w 1485246"/>
                <a:gd name="connsiteY18" fmla="*/ 1295214 h 1520826"/>
                <a:gd name="connsiteX19" fmla="*/ 921805 w 1485246"/>
                <a:gd name="connsiteY19" fmla="*/ 1505674 h 1520826"/>
                <a:gd name="connsiteX20" fmla="*/ 789910 w 1485246"/>
                <a:gd name="connsiteY20" fmla="*/ 1462835 h 1520826"/>
                <a:gd name="connsiteX21" fmla="*/ 745339 w 1485246"/>
                <a:gd name="connsiteY21" fmla="*/ 1436090 h 1520826"/>
                <a:gd name="connsiteX22" fmla="*/ 734032 w 1485246"/>
                <a:gd name="connsiteY22" fmla="*/ 1443520 h 1520826"/>
                <a:gd name="connsiteX23" fmla="*/ 563442 w 1485246"/>
                <a:gd name="connsiteY23" fmla="*/ 1505674 h 1520826"/>
                <a:gd name="connsiteX24" fmla="*/ 0 w 1485246"/>
                <a:gd name="connsiteY24" fmla="*/ 1295214 h 1520826"/>
                <a:gd name="connsiteX25" fmla="*/ 241576 w 1485246"/>
                <a:gd name="connsiteY25" fmla="*/ 1359069 h 1520826"/>
                <a:gd name="connsiteX26" fmla="*/ 247093 w 1485246"/>
                <a:gd name="connsiteY26" fmla="*/ 1359165 h 1520826"/>
                <a:gd name="connsiteX27" fmla="*/ 234766 w 1485246"/>
                <a:gd name="connsiteY27" fmla="*/ 1352756 h 1520826"/>
                <a:gd name="connsiteX28" fmla="*/ 129446 w 1485246"/>
                <a:gd name="connsiteY28" fmla="*/ 1163017 h 1520826"/>
                <a:gd name="connsiteX29" fmla="*/ 129446 w 1485246"/>
                <a:gd name="connsiteY29" fmla="*/ 976040 h 1520826"/>
                <a:gd name="connsiteX30" fmla="*/ 189423 w 1485246"/>
                <a:gd name="connsiteY30" fmla="*/ 387020 h 1520826"/>
                <a:gd name="connsiteX31" fmla="*/ 593459 w 1485246"/>
                <a:gd name="connsiteY31" fmla="*/ 0 h 152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5246" h="1520826">
                  <a:moveTo>
                    <a:pt x="620570" y="88899"/>
                  </a:moveTo>
                  <a:cubicBezTo>
                    <a:pt x="432767" y="88899"/>
                    <a:pt x="280521" y="244239"/>
                    <a:pt x="280521" y="435861"/>
                  </a:cubicBezTo>
                  <a:lnTo>
                    <a:pt x="230043" y="963915"/>
                  </a:lnTo>
                  <a:lnTo>
                    <a:pt x="230043" y="1131540"/>
                  </a:lnTo>
                  <a:cubicBezTo>
                    <a:pt x="230043" y="1244832"/>
                    <a:pt x="320055" y="1336674"/>
                    <a:pt x="431091" y="1336674"/>
                  </a:cubicBezTo>
                  <a:lnTo>
                    <a:pt x="1077823" y="1336674"/>
                  </a:lnTo>
                  <a:cubicBezTo>
                    <a:pt x="1188859" y="1336674"/>
                    <a:pt x="1278871" y="1244832"/>
                    <a:pt x="1278871" y="1131540"/>
                  </a:cubicBezTo>
                  <a:lnTo>
                    <a:pt x="1278871" y="963915"/>
                  </a:lnTo>
                  <a:lnTo>
                    <a:pt x="1228392" y="435861"/>
                  </a:lnTo>
                  <a:cubicBezTo>
                    <a:pt x="1228392" y="244239"/>
                    <a:pt x="1076147" y="88899"/>
                    <a:pt x="888343" y="88899"/>
                  </a:cubicBezTo>
                  <a:close/>
                  <a:moveTo>
                    <a:pt x="593459" y="0"/>
                  </a:moveTo>
                  <a:lnTo>
                    <a:pt x="911618" y="0"/>
                  </a:lnTo>
                  <a:cubicBezTo>
                    <a:pt x="1134760" y="0"/>
                    <a:pt x="1315653" y="173274"/>
                    <a:pt x="1315653" y="387020"/>
                  </a:cubicBezTo>
                  <a:lnTo>
                    <a:pt x="1375630" y="976040"/>
                  </a:lnTo>
                  <a:lnTo>
                    <a:pt x="1375630" y="1163017"/>
                  </a:lnTo>
                  <a:cubicBezTo>
                    <a:pt x="1375630" y="1242000"/>
                    <a:pt x="1333854" y="1311636"/>
                    <a:pt x="1270311" y="1352756"/>
                  </a:cubicBezTo>
                  <a:lnTo>
                    <a:pt x="1265578" y="1355218"/>
                  </a:lnTo>
                  <a:lnTo>
                    <a:pt x="1370039" y="1336855"/>
                  </a:lnTo>
                  <a:cubicBezTo>
                    <a:pt x="1410570" y="1326186"/>
                    <a:pt x="1449239" y="1312281"/>
                    <a:pt x="1485246" y="1295214"/>
                  </a:cubicBezTo>
                  <a:cubicBezTo>
                    <a:pt x="1427724" y="1465297"/>
                    <a:pt x="1175462" y="1559522"/>
                    <a:pt x="921805" y="1505674"/>
                  </a:cubicBezTo>
                  <a:cubicBezTo>
                    <a:pt x="874244" y="1495577"/>
                    <a:pt x="830012" y="1480991"/>
                    <a:pt x="789910" y="1462835"/>
                  </a:cubicBezTo>
                  <a:lnTo>
                    <a:pt x="745339" y="1436090"/>
                  </a:lnTo>
                  <a:lnTo>
                    <a:pt x="734032" y="1443520"/>
                  </a:lnTo>
                  <a:cubicBezTo>
                    <a:pt x="684354" y="1470769"/>
                    <a:pt x="626855" y="1492211"/>
                    <a:pt x="563442" y="1505674"/>
                  </a:cubicBezTo>
                  <a:cubicBezTo>
                    <a:pt x="309784" y="1559522"/>
                    <a:pt x="57522" y="1465297"/>
                    <a:pt x="0" y="1295214"/>
                  </a:cubicBezTo>
                  <a:cubicBezTo>
                    <a:pt x="72015" y="1329348"/>
                    <a:pt x="154679" y="1350836"/>
                    <a:pt x="241576" y="1359069"/>
                  </a:cubicBezTo>
                  <a:lnTo>
                    <a:pt x="247093" y="1359165"/>
                  </a:lnTo>
                  <a:lnTo>
                    <a:pt x="234766" y="1352756"/>
                  </a:lnTo>
                  <a:cubicBezTo>
                    <a:pt x="171224" y="1311636"/>
                    <a:pt x="129446" y="1242000"/>
                    <a:pt x="129446" y="1163017"/>
                  </a:cubicBezTo>
                  <a:lnTo>
                    <a:pt x="129446" y="976040"/>
                  </a:lnTo>
                  <a:lnTo>
                    <a:pt x="189423" y="387020"/>
                  </a:lnTo>
                  <a:cubicBezTo>
                    <a:pt x="189423" y="173274"/>
                    <a:pt x="370316" y="0"/>
                    <a:pt x="593459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4" name="楕円 373">
              <a:extLst>
                <a:ext uri="{FF2B5EF4-FFF2-40B4-BE49-F238E27FC236}">
                  <a16:creationId xmlns:a16="http://schemas.microsoft.com/office/drawing/2014/main" id="{6BA30653-5BD5-ED2B-E3C6-1E8B13F3EAC9}"/>
                </a:ext>
              </a:extLst>
            </p:cNvPr>
            <p:cNvSpPr/>
            <p:nvPr/>
          </p:nvSpPr>
          <p:spPr>
            <a:xfrm>
              <a:off x="4956279" y="5465137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8EDAEF8B-282E-8181-418F-F5EAD96B55D3}"/>
                </a:ext>
              </a:extLst>
            </p:cNvPr>
            <p:cNvGrpSpPr/>
            <p:nvPr/>
          </p:nvGrpSpPr>
          <p:grpSpPr>
            <a:xfrm>
              <a:off x="4600575" y="4584654"/>
              <a:ext cx="291292" cy="291292"/>
              <a:chOff x="1404611" y="4552250"/>
              <a:chExt cx="342900" cy="342900"/>
            </a:xfrm>
          </p:grpSpPr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57F0CF40-08C8-882F-1820-21F84A6873AE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D09C08B8-043F-A224-4755-76A4884D3346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E8D7C35B-E9BE-29E3-215C-561544EACD84}"/>
                </a:ext>
              </a:extLst>
            </p:cNvPr>
            <p:cNvGrpSpPr/>
            <p:nvPr/>
          </p:nvGrpSpPr>
          <p:grpSpPr>
            <a:xfrm>
              <a:off x="5213350" y="4584654"/>
              <a:ext cx="291292" cy="291292"/>
              <a:chOff x="1404611" y="4552250"/>
              <a:chExt cx="342900" cy="342900"/>
            </a:xfrm>
          </p:grpSpPr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E0269FB6-3436-763E-E8AE-5B9CF0FCA0F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C21FF739-DD8C-2681-8D90-58DBB4506D00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45" name="グループ化 1244">
            <a:extLst>
              <a:ext uri="{FF2B5EF4-FFF2-40B4-BE49-F238E27FC236}">
                <a16:creationId xmlns:a16="http://schemas.microsoft.com/office/drawing/2014/main" id="{7E61B88A-42B3-F7AF-2250-24CF6A20B2C0}"/>
              </a:ext>
            </a:extLst>
          </p:cNvPr>
          <p:cNvGrpSpPr/>
          <p:nvPr/>
        </p:nvGrpSpPr>
        <p:grpSpPr>
          <a:xfrm>
            <a:off x="429396" y="3484391"/>
            <a:ext cx="2925428" cy="3056926"/>
            <a:chOff x="429396" y="3484391"/>
            <a:chExt cx="2925428" cy="3056926"/>
          </a:xfrm>
        </p:grpSpPr>
        <p:grpSp>
          <p:nvGrpSpPr>
            <p:cNvPr id="1431" name="グループ化 1430">
              <a:extLst>
                <a:ext uri="{FF2B5EF4-FFF2-40B4-BE49-F238E27FC236}">
                  <a16:creationId xmlns:a16="http://schemas.microsoft.com/office/drawing/2014/main" id="{3444E633-81F8-E595-6E53-C9C6CCBDDAE5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432" name="直線コネクタ 1431">
                <a:extLst>
                  <a:ext uri="{FF2B5EF4-FFF2-40B4-BE49-F238E27FC236}">
                    <a16:creationId xmlns:a16="http://schemas.microsoft.com/office/drawing/2014/main" id="{73F296EA-988D-B6ED-3298-ED30D61959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3" name="直線コネクタ 1432">
                <a:extLst>
                  <a:ext uri="{FF2B5EF4-FFF2-40B4-BE49-F238E27FC236}">
                    <a16:creationId xmlns:a16="http://schemas.microsoft.com/office/drawing/2014/main" id="{FA81545B-D75F-18D5-E195-798ABE1159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4" name="直線コネクタ 1433">
                <a:extLst>
                  <a:ext uri="{FF2B5EF4-FFF2-40B4-BE49-F238E27FC236}">
                    <a16:creationId xmlns:a16="http://schemas.microsoft.com/office/drawing/2014/main" id="{AF0B77D1-E7AA-A68F-69FD-4B6E6CD2F1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5" name="直線コネクタ 1434">
                <a:extLst>
                  <a:ext uri="{FF2B5EF4-FFF2-40B4-BE49-F238E27FC236}">
                    <a16:creationId xmlns:a16="http://schemas.microsoft.com/office/drawing/2014/main" id="{45092F3C-83FA-1E6C-3F67-C6343E6BC9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6" name="直線コネクタ 1435">
                <a:extLst>
                  <a:ext uri="{FF2B5EF4-FFF2-40B4-BE49-F238E27FC236}">
                    <a16:creationId xmlns:a16="http://schemas.microsoft.com/office/drawing/2014/main" id="{67EEE3D6-8ADA-347D-5FD2-6C433752EB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7" name="直線コネクタ 1436">
                <a:extLst>
                  <a:ext uri="{FF2B5EF4-FFF2-40B4-BE49-F238E27FC236}">
                    <a16:creationId xmlns:a16="http://schemas.microsoft.com/office/drawing/2014/main" id="{54AAFFF2-AD3C-6EF0-D5B3-D2157E317D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8" name="直線コネクタ 1437">
                <a:extLst>
                  <a:ext uri="{FF2B5EF4-FFF2-40B4-BE49-F238E27FC236}">
                    <a16:creationId xmlns:a16="http://schemas.microsoft.com/office/drawing/2014/main" id="{6F10EA1D-009D-3E6B-56CA-12729915F6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9" name="直線コネクタ 1438">
                <a:extLst>
                  <a:ext uri="{FF2B5EF4-FFF2-40B4-BE49-F238E27FC236}">
                    <a16:creationId xmlns:a16="http://schemas.microsoft.com/office/drawing/2014/main" id="{9ECA02EA-88AF-6AB8-627B-98BC522DE0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8" name="直線コネクタ 607">
                <a:extLst>
                  <a:ext uri="{FF2B5EF4-FFF2-40B4-BE49-F238E27FC236}">
                    <a16:creationId xmlns:a16="http://schemas.microsoft.com/office/drawing/2014/main" id="{516014D1-093A-21FE-0694-F157D75CAE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9" name="直線コネクタ 608">
                <a:extLst>
                  <a:ext uri="{FF2B5EF4-FFF2-40B4-BE49-F238E27FC236}">
                    <a16:creationId xmlns:a16="http://schemas.microsoft.com/office/drawing/2014/main" id="{0E196369-5389-BF63-C188-BD23F6B1D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直線コネクタ 609">
                <a:extLst>
                  <a:ext uri="{FF2B5EF4-FFF2-40B4-BE49-F238E27FC236}">
                    <a16:creationId xmlns:a16="http://schemas.microsoft.com/office/drawing/2014/main" id="{A6AD9A1A-F1C6-C4AE-AE11-45508CCA57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直線コネクタ 610">
                <a:extLst>
                  <a:ext uri="{FF2B5EF4-FFF2-40B4-BE49-F238E27FC236}">
                    <a16:creationId xmlns:a16="http://schemas.microsoft.com/office/drawing/2014/main" id="{9A349AC6-5A06-F55D-2868-C289F6E959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2" name="直線コネクタ 611">
                <a:extLst>
                  <a:ext uri="{FF2B5EF4-FFF2-40B4-BE49-F238E27FC236}">
                    <a16:creationId xmlns:a16="http://schemas.microsoft.com/office/drawing/2014/main" id="{1FF42B56-3238-4295-EAD5-E43901726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A73AD0E0-6C37-68E3-8A59-2D9DE842A82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9CA70FEF-EA3C-5100-021D-759BD0A5205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2416BC61-8CFB-9560-B94C-6045483CF6D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05B16B8D-3F10-9BAB-B56A-3B2A80A6D44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E23F7490-2A18-4E4A-EB5B-7B60619ACFE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19" name="直線コネクタ 618">
                <a:extLst>
                  <a:ext uri="{FF2B5EF4-FFF2-40B4-BE49-F238E27FC236}">
                    <a16:creationId xmlns:a16="http://schemas.microsoft.com/office/drawing/2014/main" id="{1B94D5CB-7124-3D82-2640-18BE60A416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0" name="直線コネクタ 619">
                <a:extLst>
                  <a:ext uri="{FF2B5EF4-FFF2-40B4-BE49-F238E27FC236}">
                    <a16:creationId xmlns:a16="http://schemas.microsoft.com/office/drawing/2014/main" id="{08D10FC0-DCF0-7EA0-B8F2-2E222FB6E6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1" name="直線コネクタ 620">
                <a:extLst>
                  <a:ext uri="{FF2B5EF4-FFF2-40B4-BE49-F238E27FC236}">
                    <a16:creationId xmlns:a16="http://schemas.microsoft.com/office/drawing/2014/main" id="{67472C90-BD79-09C5-9E0A-1E8E10459C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2" name="直線コネクタ 621">
                <a:extLst>
                  <a:ext uri="{FF2B5EF4-FFF2-40B4-BE49-F238E27FC236}">
                    <a16:creationId xmlns:a16="http://schemas.microsoft.com/office/drawing/2014/main" id="{A0C2CBBB-7D5A-AE7F-EE4B-2F4DE380AA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4" name="直線コネクタ 623">
                <a:extLst>
                  <a:ext uri="{FF2B5EF4-FFF2-40B4-BE49-F238E27FC236}">
                    <a16:creationId xmlns:a16="http://schemas.microsoft.com/office/drawing/2014/main" id="{4735EA28-E220-DBC4-5879-1D4C90FDF3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5" name="直線コネクタ 624">
                <a:extLst>
                  <a:ext uri="{FF2B5EF4-FFF2-40B4-BE49-F238E27FC236}">
                    <a16:creationId xmlns:a16="http://schemas.microsoft.com/office/drawing/2014/main" id="{06C44CBE-7E3E-0B97-B0F3-5BC945A09F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6" name="直線コネクタ 625">
                <a:extLst>
                  <a:ext uri="{FF2B5EF4-FFF2-40B4-BE49-F238E27FC236}">
                    <a16:creationId xmlns:a16="http://schemas.microsoft.com/office/drawing/2014/main" id="{60116D66-51A8-48E4-0DC6-FB25C32849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7" name="楕円 1">
              <a:extLst>
                <a:ext uri="{FF2B5EF4-FFF2-40B4-BE49-F238E27FC236}">
                  <a16:creationId xmlns:a16="http://schemas.microsoft.com/office/drawing/2014/main" id="{880D6A09-5958-AB78-9058-2A38C77718A9}"/>
                </a:ext>
              </a:extLst>
            </p:cNvPr>
            <p:cNvSpPr/>
            <p:nvPr/>
          </p:nvSpPr>
          <p:spPr>
            <a:xfrm rot="7200000" flipH="1">
              <a:off x="2201239" y="539169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8" name="星: 8 pt 257">
              <a:extLst>
                <a:ext uri="{FF2B5EF4-FFF2-40B4-BE49-F238E27FC236}">
                  <a16:creationId xmlns:a16="http://schemas.microsoft.com/office/drawing/2014/main" id="{737686F3-CA2B-3C3A-DE6F-35D7F532F5A6}"/>
                </a:ext>
              </a:extLst>
            </p:cNvPr>
            <p:cNvSpPr/>
            <p:nvPr/>
          </p:nvSpPr>
          <p:spPr>
            <a:xfrm rot="20700000">
              <a:off x="429396" y="4019408"/>
              <a:ext cx="2847334" cy="895671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5A6B6160-DF21-D85C-B611-0331427A187B}"/>
                </a:ext>
              </a:extLst>
            </p:cNvPr>
            <p:cNvGrpSpPr/>
            <p:nvPr/>
          </p:nvGrpSpPr>
          <p:grpSpPr>
            <a:xfrm>
              <a:off x="2278726" y="5986501"/>
              <a:ext cx="233175" cy="466815"/>
              <a:chOff x="5823140" y="5221193"/>
              <a:chExt cx="443086" cy="887056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35BBE4E3-1EBE-40FC-65CD-757F9D1B8396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涙形 260">
                <a:extLst>
                  <a:ext uri="{FF2B5EF4-FFF2-40B4-BE49-F238E27FC236}">
                    <a16:creationId xmlns:a16="http://schemas.microsoft.com/office/drawing/2014/main" id="{F84A8C78-3C2B-0F71-C361-6E238EA2A213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263B607E-EAF4-0C2A-4A11-6BC0FFCE088F}"/>
                </a:ext>
              </a:extLst>
            </p:cNvPr>
            <p:cNvGrpSpPr/>
            <p:nvPr/>
          </p:nvGrpSpPr>
          <p:grpSpPr>
            <a:xfrm>
              <a:off x="1533632" y="5089881"/>
              <a:ext cx="799441" cy="1451436"/>
              <a:chOff x="-519493" y="5030100"/>
              <a:chExt cx="799441" cy="1451436"/>
            </a:xfrm>
          </p:grpSpPr>
          <p:sp>
            <p:nvSpPr>
              <p:cNvPr id="269" name="楕円 1">
                <a:extLst>
                  <a:ext uri="{FF2B5EF4-FFF2-40B4-BE49-F238E27FC236}">
                    <a16:creationId xmlns:a16="http://schemas.microsoft.com/office/drawing/2014/main" id="{7E042054-B9C6-6656-D543-4BDA7F50B0CA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楕円 1">
                <a:extLst>
                  <a:ext uri="{FF2B5EF4-FFF2-40B4-BE49-F238E27FC236}">
                    <a16:creationId xmlns:a16="http://schemas.microsoft.com/office/drawing/2014/main" id="{D3AC55C9-2E18-32F3-6904-751E72AD621E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楕円 1">
                <a:extLst>
                  <a:ext uri="{FF2B5EF4-FFF2-40B4-BE49-F238E27FC236}">
                    <a16:creationId xmlns:a16="http://schemas.microsoft.com/office/drawing/2014/main" id="{1C06314F-3C02-F17E-D8B5-499DDBE6520D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8606B45C-F48C-B744-8D74-280EB74BAC34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57C3705B-FA68-5B73-3C08-3F275AB987D3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D47E0269-90C1-9696-7229-F4FFE3DFF102}"/>
                </a:ext>
              </a:extLst>
            </p:cNvPr>
            <p:cNvSpPr/>
            <p:nvPr/>
          </p:nvSpPr>
          <p:spPr>
            <a:xfrm rot="9900000" flipV="1">
              <a:off x="1625590" y="3484391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E1355545-9250-C9C1-EE01-6801426D548C}"/>
                </a:ext>
              </a:extLst>
            </p:cNvPr>
            <p:cNvGrpSpPr/>
            <p:nvPr/>
          </p:nvGrpSpPr>
          <p:grpSpPr>
            <a:xfrm>
              <a:off x="2004887" y="4469394"/>
              <a:ext cx="265942" cy="1564133"/>
              <a:chOff x="2004888" y="1397377"/>
              <a:chExt cx="265942" cy="1564133"/>
            </a:xfrm>
          </p:grpSpPr>
          <p:sp>
            <p:nvSpPr>
              <p:cNvPr id="381" name="四角形: 上の 2 つの角を丸める 380">
                <a:extLst>
                  <a:ext uri="{FF2B5EF4-FFF2-40B4-BE49-F238E27FC236}">
                    <a16:creationId xmlns:a16="http://schemas.microsoft.com/office/drawing/2014/main" id="{78FEF1B7-DD8A-0D7B-A9A2-94ADA5F6DDBD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矢印: U ターン 370">
                <a:extLst>
                  <a:ext uri="{FF2B5EF4-FFF2-40B4-BE49-F238E27FC236}">
                    <a16:creationId xmlns:a16="http://schemas.microsoft.com/office/drawing/2014/main" id="{EF021C07-7DCB-3C48-FFFB-A8F76E3E5F9E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3" name="楕円 1">
              <a:extLst>
                <a:ext uri="{FF2B5EF4-FFF2-40B4-BE49-F238E27FC236}">
                  <a16:creationId xmlns:a16="http://schemas.microsoft.com/office/drawing/2014/main" id="{17936A5B-F905-4733-0014-A941B77735C0}"/>
                </a:ext>
              </a:extLst>
            </p:cNvPr>
            <p:cNvSpPr/>
            <p:nvPr/>
          </p:nvSpPr>
          <p:spPr>
            <a:xfrm rot="14842579" flipH="1">
              <a:off x="2186701" y="5569183"/>
              <a:ext cx="151342" cy="36247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55B966AD-3F15-81F3-B308-FBF2C50EEDD7}"/>
                </a:ext>
              </a:extLst>
            </p:cNvPr>
            <p:cNvSpPr/>
            <p:nvPr/>
          </p:nvSpPr>
          <p:spPr>
            <a:xfrm rot="4500000" flipH="1">
              <a:off x="2064521" y="5713910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楕円 1">
              <a:extLst>
                <a:ext uri="{FF2B5EF4-FFF2-40B4-BE49-F238E27FC236}">
                  <a16:creationId xmlns:a16="http://schemas.microsoft.com/office/drawing/2014/main" id="{463EDD25-91A7-64EC-3C03-960B968AC300}"/>
                </a:ext>
              </a:extLst>
            </p:cNvPr>
            <p:cNvSpPr/>
            <p:nvPr/>
          </p:nvSpPr>
          <p:spPr>
            <a:xfrm rot="7200000">
              <a:off x="1706440" y="5373785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96A0A488-B41E-4B7C-FDEE-6D4A5A5E0678}"/>
                </a:ext>
              </a:extLst>
            </p:cNvPr>
            <p:cNvSpPr/>
            <p:nvPr/>
          </p:nvSpPr>
          <p:spPr>
            <a:xfrm rot="15300000" flipH="1">
              <a:off x="2059759" y="5594847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776A2CBA-BE50-3F48-EFC2-F40188DCB47D}"/>
                </a:ext>
              </a:extLst>
            </p:cNvPr>
            <p:cNvGrpSpPr/>
            <p:nvPr/>
          </p:nvGrpSpPr>
          <p:grpSpPr>
            <a:xfrm>
              <a:off x="1247487" y="4188366"/>
              <a:ext cx="1373636" cy="1343516"/>
              <a:chOff x="1311602" y="899610"/>
              <a:chExt cx="1373636" cy="1343516"/>
            </a:xfrm>
          </p:grpSpPr>
          <p:sp>
            <p:nvSpPr>
              <p:cNvPr id="388" name="楕円 1">
                <a:extLst>
                  <a:ext uri="{FF2B5EF4-FFF2-40B4-BE49-F238E27FC236}">
                    <a16:creationId xmlns:a16="http://schemas.microsoft.com/office/drawing/2014/main" id="{4200DAA7-E08F-B04F-8D60-203D326BDA30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楕円 1">
                <a:extLst>
                  <a:ext uri="{FF2B5EF4-FFF2-40B4-BE49-F238E27FC236}">
                    <a16:creationId xmlns:a16="http://schemas.microsoft.com/office/drawing/2014/main" id="{EFF16AD8-005D-5C97-67E3-1ABADDAE479C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6B20190F-3563-187F-D774-6315B99B95A5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楕円 201">
                <a:extLst>
                  <a:ext uri="{FF2B5EF4-FFF2-40B4-BE49-F238E27FC236}">
                    <a16:creationId xmlns:a16="http://schemas.microsoft.com/office/drawing/2014/main" id="{045636AB-8BDA-F88E-C30F-53E02F906D4B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82B5450A-0F6B-06B5-F447-B3657DB5C395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94A7C418-D22E-D679-96F3-424ABD32011F}"/>
                </a:ext>
              </a:extLst>
            </p:cNvPr>
            <p:cNvSpPr/>
            <p:nvPr/>
          </p:nvSpPr>
          <p:spPr>
            <a:xfrm>
              <a:off x="1294897" y="4091117"/>
              <a:ext cx="1258259" cy="561480"/>
            </a:xfrm>
            <a:custGeom>
              <a:avLst/>
              <a:gdLst>
                <a:gd name="connsiteX0" fmla="*/ 51466 w 1258259"/>
                <a:gd name="connsiteY0" fmla="*/ 0 h 561480"/>
                <a:gd name="connsiteX1" fmla="*/ 258172 w 1258259"/>
                <a:gd name="connsiteY1" fmla="*/ 174235 h 561480"/>
                <a:gd name="connsiteX2" fmla="*/ 264042 w 1258259"/>
                <a:gd name="connsiteY2" fmla="*/ 176986 h 561480"/>
                <a:gd name="connsiteX3" fmla="*/ 325907 w 1258259"/>
                <a:gd name="connsiteY3" fmla="*/ 143406 h 561480"/>
                <a:gd name="connsiteX4" fmla="*/ 469464 w 1258259"/>
                <a:gd name="connsiteY4" fmla="*/ 114423 h 561480"/>
                <a:gd name="connsiteX5" fmla="*/ 759883 w 1258259"/>
                <a:gd name="connsiteY5" fmla="*/ 114423 h 561480"/>
                <a:gd name="connsiteX6" fmla="*/ 966087 w 1258259"/>
                <a:gd name="connsiteY6" fmla="*/ 177410 h 561480"/>
                <a:gd name="connsiteX7" fmla="*/ 975950 w 1258259"/>
                <a:gd name="connsiteY7" fmla="*/ 185548 h 561480"/>
                <a:gd name="connsiteX8" fmla="*/ 1000086 w 1258259"/>
                <a:gd name="connsiteY8" fmla="*/ 174235 h 561480"/>
                <a:gd name="connsiteX9" fmla="*/ 1206792 w 1258259"/>
                <a:gd name="connsiteY9" fmla="*/ 0 h 561480"/>
                <a:gd name="connsiteX10" fmla="*/ 1227495 w 1258259"/>
                <a:gd name="connsiteY10" fmla="*/ 7189 h 561480"/>
                <a:gd name="connsiteX11" fmla="*/ 1106130 w 1258259"/>
                <a:gd name="connsiteY11" fmla="*/ 333992 h 561480"/>
                <a:gd name="connsiteX12" fmla="*/ 1098511 w 1258259"/>
                <a:gd name="connsiteY12" fmla="*/ 337468 h 561480"/>
                <a:gd name="connsiteX13" fmla="*/ 1099708 w 1258259"/>
                <a:gd name="connsiteY13" fmla="*/ 339675 h 561480"/>
                <a:gd name="connsiteX14" fmla="*/ 1128691 w 1258259"/>
                <a:gd name="connsiteY14" fmla="*/ 483232 h 561480"/>
                <a:gd name="connsiteX15" fmla="*/ 1136323 w 1258259"/>
                <a:gd name="connsiteY15" fmla="*/ 561480 h 561480"/>
                <a:gd name="connsiteX16" fmla="*/ 1071595 w 1258259"/>
                <a:gd name="connsiteY16" fmla="*/ 520406 h 561480"/>
                <a:gd name="connsiteX17" fmla="*/ 803481 w 1258259"/>
                <a:gd name="connsiteY17" fmla="*/ 457419 h 561480"/>
                <a:gd name="connsiteX18" fmla="*/ 425867 w 1258259"/>
                <a:gd name="connsiteY18" fmla="*/ 457419 h 561480"/>
                <a:gd name="connsiteX19" fmla="*/ 157752 w 1258259"/>
                <a:gd name="connsiteY19" fmla="*/ 520406 h 561480"/>
                <a:gd name="connsiteX20" fmla="*/ 93024 w 1258259"/>
                <a:gd name="connsiteY20" fmla="*/ 561480 h 561480"/>
                <a:gd name="connsiteX21" fmla="*/ 100656 w 1258259"/>
                <a:gd name="connsiteY21" fmla="*/ 483232 h 561480"/>
                <a:gd name="connsiteX22" fmla="*/ 129639 w 1258259"/>
                <a:gd name="connsiteY22" fmla="*/ 339675 h 561480"/>
                <a:gd name="connsiteX23" fmla="*/ 138189 w 1258259"/>
                <a:gd name="connsiteY23" fmla="*/ 323922 h 561480"/>
                <a:gd name="connsiteX24" fmla="*/ 96470 w 1258259"/>
                <a:gd name="connsiteY24" fmla="*/ 293781 h 561480"/>
                <a:gd name="connsiteX25" fmla="*/ 30763 w 1258259"/>
                <a:gd name="connsiteY25" fmla="*/ 7189 h 561480"/>
                <a:gd name="connsiteX26" fmla="*/ 51466 w 1258259"/>
                <a:gd name="connsiteY26" fmla="*/ 0 h 56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58259" h="561480">
                  <a:moveTo>
                    <a:pt x="51466" y="0"/>
                  </a:moveTo>
                  <a:cubicBezTo>
                    <a:pt x="99405" y="56"/>
                    <a:pt x="147708" y="110457"/>
                    <a:pt x="258172" y="174235"/>
                  </a:cubicBezTo>
                  <a:lnTo>
                    <a:pt x="264042" y="176986"/>
                  </a:lnTo>
                  <a:lnTo>
                    <a:pt x="325907" y="143406"/>
                  </a:lnTo>
                  <a:cubicBezTo>
                    <a:pt x="370031" y="124743"/>
                    <a:pt x="418542" y="114423"/>
                    <a:pt x="469464" y="114423"/>
                  </a:cubicBezTo>
                  <a:lnTo>
                    <a:pt x="759883" y="114423"/>
                  </a:lnTo>
                  <a:cubicBezTo>
                    <a:pt x="836266" y="114423"/>
                    <a:pt x="907225" y="137643"/>
                    <a:pt x="966087" y="177410"/>
                  </a:cubicBezTo>
                  <a:lnTo>
                    <a:pt x="975950" y="185548"/>
                  </a:lnTo>
                  <a:lnTo>
                    <a:pt x="1000086" y="174235"/>
                  </a:lnTo>
                  <a:cubicBezTo>
                    <a:pt x="1110550" y="110457"/>
                    <a:pt x="1158853" y="56"/>
                    <a:pt x="1206792" y="0"/>
                  </a:cubicBezTo>
                  <a:cubicBezTo>
                    <a:pt x="1213640" y="-8"/>
                    <a:pt x="1220481" y="2236"/>
                    <a:pt x="1227495" y="7189"/>
                  </a:cubicBezTo>
                  <a:cubicBezTo>
                    <a:pt x="1283605" y="46818"/>
                    <a:pt x="1273808" y="237183"/>
                    <a:pt x="1106130" y="333992"/>
                  </a:cubicBezTo>
                  <a:lnTo>
                    <a:pt x="1098511" y="337468"/>
                  </a:lnTo>
                  <a:lnTo>
                    <a:pt x="1099708" y="339675"/>
                  </a:lnTo>
                  <a:cubicBezTo>
                    <a:pt x="1118371" y="383798"/>
                    <a:pt x="1128691" y="432310"/>
                    <a:pt x="1128691" y="483232"/>
                  </a:cubicBezTo>
                  <a:lnTo>
                    <a:pt x="1136323" y="561480"/>
                  </a:lnTo>
                  <a:lnTo>
                    <a:pt x="1071595" y="520406"/>
                  </a:lnTo>
                  <a:cubicBezTo>
                    <a:pt x="995060" y="480639"/>
                    <a:pt x="902796" y="457419"/>
                    <a:pt x="803481" y="457419"/>
                  </a:cubicBezTo>
                  <a:lnTo>
                    <a:pt x="425867" y="457419"/>
                  </a:lnTo>
                  <a:cubicBezTo>
                    <a:pt x="326551" y="457419"/>
                    <a:pt x="234287" y="480639"/>
                    <a:pt x="157752" y="520406"/>
                  </a:cubicBezTo>
                  <a:lnTo>
                    <a:pt x="93024" y="561480"/>
                  </a:lnTo>
                  <a:lnTo>
                    <a:pt x="100656" y="483232"/>
                  </a:lnTo>
                  <a:cubicBezTo>
                    <a:pt x="100656" y="432310"/>
                    <a:pt x="110976" y="383798"/>
                    <a:pt x="129639" y="339675"/>
                  </a:cubicBezTo>
                  <a:lnTo>
                    <a:pt x="138189" y="323922"/>
                  </a:lnTo>
                  <a:lnTo>
                    <a:pt x="96470" y="293781"/>
                  </a:lnTo>
                  <a:cubicBezTo>
                    <a:pt x="-16969" y="191947"/>
                    <a:pt x="-18333" y="41864"/>
                    <a:pt x="30763" y="7189"/>
                  </a:cubicBezTo>
                  <a:cubicBezTo>
                    <a:pt x="37777" y="2236"/>
                    <a:pt x="44618" y="-8"/>
                    <a:pt x="51466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8F9EC996-F5C6-D658-BD1F-A182BC1847BD}"/>
                </a:ext>
              </a:extLst>
            </p:cNvPr>
            <p:cNvSpPr/>
            <p:nvPr/>
          </p:nvSpPr>
          <p:spPr>
            <a:xfrm>
              <a:off x="481057" y="3549168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66D0AAD5-4B2A-CA92-E772-BD92AFD462FA}"/>
                </a:ext>
              </a:extLst>
            </p:cNvPr>
            <p:cNvGrpSpPr/>
            <p:nvPr/>
          </p:nvGrpSpPr>
          <p:grpSpPr>
            <a:xfrm>
              <a:off x="1470025" y="4584654"/>
              <a:ext cx="291292" cy="291292"/>
              <a:chOff x="1404611" y="4552250"/>
              <a:chExt cx="342900" cy="342900"/>
            </a:xfrm>
          </p:grpSpPr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0DD1C078-9F45-9323-96AA-7C54AD7EA8EF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E5C168C8-1C1C-3BCE-74FD-29BB7BC0DF2E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EEB5D4D2-4457-319A-9019-6255C1277458}"/>
                </a:ext>
              </a:extLst>
            </p:cNvPr>
            <p:cNvGrpSpPr/>
            <p:nvPr/>
          </p:nvGrpSpPr>
          <p:grpSpPr>
            <a:xfrm>
              <a:off x="2082800" y="4584654"/>
              <a:ext cx="291292" cy="291292"/>
              <a:chOff x="1404611" y="4552250"/>
              <a:chExt cx="342900" cy="342900"/>
            </a:xfrm>
          </p:grpSpPr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2BEE00B8-F5B9-7C78-4A78-24BFF5FD0AF5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AC31325F-4962-44F3-9253-D5D1B339816C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44" name="グループ化 1243">
            <a:extLst>
              <a:ext uri="{FF2B5EF4-FFF2-40B4-BE49-F238E27FC236}">
                <a16:creationId xmlns:a16="http://schemas.microsoft.com/office/drawing/2014/main" id="{50D6B432-C933-FDEC-9840-FF7B846F235F}"/>
              </a:ext>
            </a:extLst>
          </p:cNvPr>
          <p:cNvGrpSpPr/>
          <p:nvPr/>
        </p:nvGrpSpPr>
        <p:grpSpPr>
          <a:xfrm>
            <a:off x="429397" y="379240"/>
            <a:ext cx="2890110" cy="3056926"/>
            <a:chOff x="429397" y="379240"/>
            <a:chExt cx="2890110" cy="3056926"/>
          </a:xfrm>
        </p:grpSpPr>
        <p:sp>
          <p:nvSpPr>
            <p:cNvPr id="221" name="楕円 1">
              <a:extLst>
                <a:ext uri="{FF2B5EF4-FFF2-40B4-BE49-F238E27FC236}">
                  <a16:creationId xmlns:a16="http://schemas.microsoft.com/office/drawing/2014/main" id="{3E82C508-AE91-AC83-C389-33CC128D0CAF}"/>
                </a:ext>
              </a:extLst>
            </p:cNvPr>
            <p:cNvSpPr/>
            <p:nvPr/>
          </p:nvSpPr>
          <p:spPr>
            <a:xfrm rot="7200000" flipH="1">
              <a:off x="2201240" y="2286543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星: 8 pt 219">
              <a:extLst>
                <a:ext uri="{FF2B5EF4-FFF2-40B4-BE49-F238E27FC236}">
                  <a16:creationId xmlns:a16="http://schemas.microsoft.com/office/drawing/2014/main" id="{9ECFA44F-02FE-8FA2-C26A-93675A42CE0E}"/>
                </a:ext>
              </a:extLst>
            </p:cNvPr>
            <p:cNvSpPr/>
            <p:nvPr/>
          </p:nvSpPr>
          <p:spPr>
            <a:xfrm rot="20700000">
              <a:off x="429397" y="914257"/>
              <a:ext cx="2847334" cy="895671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44C1BFE-213B-1791-9462-B802C733BBD6}"/>
                </a:ext>
              </a:extLst>
            </p:cNvPr>
            <p:cNvGrpSpPr/>
            <p:nvPr/>
          </p:nvGrpSpPr>
          <p:grpSpPr>
            <a:xfrm>
              <a:off x="2278727" y="2881350"/>
              <a:ext cx="233175" cy="466815"/>
              <a:chOff x="5823140" y="5221193"/>
              <a:chExt cx="443086" cy="887056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A74225C-3E10-0B95-7362-B5FEC4085745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涙形 11">
                <a:extLst>
                  <a:ext uri="{FF2B5EF4-FFF2-40B4-BE49-F238E27FC236}">
                    <a16:creationId xmlns:a16="http://schemas.microsoft.com/office/drawing/2014/main" id="{D899F83C-1007-94E5-C301-719612FF263E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07B3CAAA-7A9D-AE04-2A87-D16C7CC9CDCC}"/>
                </a:ext>
              </a:extLst>
            </p:cNvPr>
            <p:cNvGrpSpPr/>
            <p:nvPr/>
          </p:nvGrpSpPr>
          <p:grpSpPr>
            <a:xfrm>
              <a:off x="1533633" y="1984730"/>
              <a:ext cx="799441" cy="1451436"/>
              <a:chOff x="-519493" y="5030100"/>
              <a:chExt cx="799441" cy="1451436"/>
            </a:xfrm>
          </p:grpSpPr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FFF60A06-CD7D-3D34-3980-64BEBB1BCE69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01624FF7-0C76-C360-BAD3-9D3A97B14872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FFA75621-AC80-8006-2862-435079BA7BE6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B4C3CEC-9015-7084-EB70-731F2EFD2B71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58DDA6A3-A3DB-8201-F1D0-3CB32F2DE0CC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DD6C86E2-8D87-B559-4848-A585B999662F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42ACC568-FA84-3DDC-23A2-B4E229E8DC60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23" name="四角形: 上の 2 つの角を丸める 222">
                <a:extLst>
                  <a:ext uri="{FF2B5EF4-FFF2-40B4-BE49-F238E27FC236}">
                    <a16:creationId xmlns:a16="http://schemas.microsoft.com/office/drawing/2014/main" id="{76A3C2B1-D37B-C710-82CD-A7D45E9A095C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矢印: U ターン 370">
                <a:extLst>
                  <a:ext uri="{FF2B5EF4-FFF2-40B4-BE49-F238E27FC236}">
                    <a16:creationId xmlns:a16="http://schemas.microsoft.com/office/drawing/2014/main" id="{269A08F6-D124-4187-E926-CDBB2401DE66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5" name="楕円 1">
              <a:extLst>
                <a:ext uri="{FF2B5EF4-FFF2-40B4-BE49-F238E27FC236}">
                  <a16:creationId xmlns:a16="http://schemas.microsoft.com/office/drawing/2014/main" id="{8A594AF2-9FEC-7315-9835-7720E7205FA9}"/>
                </a:ext>
              </a:extLst>
            </p:cNvPr>
            <p:cNvSpPr/>
            <p:nvPr/>
          </p:nvSpPr>
          <p:spPr>
            <a:xfrm rot="14842579" flipH="1">
              <a:off x="2186702" y="2464032"/>
              <a:ext cx="151342" cy="36247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665D531C-BFF6-7882-C50E-6FB16C9B9242}"/>
                </a:ext>
              </a:extLst>
            </p:cNvPr>
            <p:cNvSpPr/>
            <p:nvPr/>
          </p:nvSpPr>
          <p:spPr>
            <a:xfrm rot="4500000" flipH="1">
              <a:off x="2064522" y="2608759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5" name="楕円 1">
              <a:extLst>
                <a:ext uri="{FF2B5EF4-FFF2-40B4-BE49-F238E27FC236}">
                  <a16:creationId xmlns:a16="http://schemas.microsoft.com/office/drawing/2014/main" id="{1BC2854D-8DC2-83F3-10C4-769D4769C06F}"/>
                </a:ext>
              </a:extLst>
            </p:cNvPr>
            <p:cNvSpPr/>
            <p:nvPr/>
          </p:nvSpPr>
          <p:spPr>
            <a:xfrm rot="7200000">
              <a:off x="1706441" y="226863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7E9F7EFA-672F-A5BD-045A-155A0EFEFA88}"/>
                </a:ext>
              </a:extLst>
            </p:cNvPr>
            <p:cNvSpPr/>
            <p:nvPr/>
          </p:nvSpPr>
          <p:spPr>
            <a:xfrm rot="15300000" flipH="1">
              <a:off x="2059760" y="2489696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66C0A73D-6200-346E-F0F7-9CD3C4ECAC91}"/>
                </a:ext>
              </a:extLst>
            </p:cNvPr>
            <p:cNvGrpSpPr/>
            <p:nvPr/>
          </p:nvGrpSpPr>
          <p:grpSpPr>
            <a:xfrm>
              <a:off x="1247488" y="1083215"/>
              <a:ext cx="1373636" cy="1343516"/>
              <a:chOff x="1311602" y="899610"/>
              <a:chExt cx="1373636" cy="1343516"/>
            </a:xfrm>
          </p:grpSpPr>
          <p:sp>
            <p:nvSpPr>
              <p:cNvPr id="248" name="楕円 1">
                <a:extLst>
                  <a:ext uri="{FF2B5EF4-FFF2-40B4-BE49-F238E27FC236}">
                    <a16:creationId xmlns:a16="http://schemas.microsoft.com/office/drawing/2014/main" id="{129D6C1B-FAE2-F22F-42C1-9BD80550F324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楕円 1">
                <a:extLst>
                  <a:ext uri="{FF2B5EF4-FFF2-40B4-BE49-F238E27FC236}">
                    <a16:creationId xmlns:a16="http://schemas.microsoft.com/office/drawing/2014/main" id="{420A0A46-DE58-0218-3D11-F7BBA9BD7879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8692825-225D-BA83-D34C-4A79C4CA23FB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05B30936-8714-1325-7D4D-C56F4AAFC245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F5FBAF04-AA98-D1DD-9DDC-50657ED6A5FE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01">
                <a:extLst>
                  <a:ext uri="{FF2B5EF4-FFF2-40B4-BE49-F238E27FC236}">
                    <a16:creationId xmlns:a16="http://schemas.microsoft.com/office/drawing/2014/main" id="{253BC96B-6D1D-3F31-58D2-85172EFF2592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522EF52F-2876-657A-C1B7-663D4B3867E5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26E41B75-2B98-A345-BE71-63ECFA3AD2AF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17AE1222-680E-1051-0ED8-24BC3312B823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18F8C315-61BE-6B4A-48A4-3F8299472E94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5" name="楕円 66">
                  <a:extLst>
                    <a:ext uri="{FF2B5EF4-FFF2-40B4-BE49-F238E27FC236}">
                      <a16:creationId xmlns:a16="http://schemas.microsoft.com/office/drawing/2014/main" id="{58F8021F-E553-7075-79FB-67BF41C531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30A8555E-E895-1B5E-4874-D838B6761CC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54BDB51F-953C-ECB5-B0B6-ED05DE020B64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3" name="楕円 66">
                  <a:extLst>
                    <a:ext uri="{FF2B5EF4-FFF2-40B4-BE49-F238E27FC236}">
                      <a16:creationId xmlns:a16="http://schemas.microsoft.com/office/drawing/2014/main" id="{5A5DBEB2-771A-02C6-6749-E621ACAE3C7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4" name="フリーフォーム: 図形 1073">
                  <a:extLst>
                    <a:ext uri="{FF2B5EF4-FFF2-40B4-BE49-F238E27FC236}">
                      <a16:creationId xmlns:a16="http://schemas.microsoft.com/office/drawing/2014/main" id="{7A8AC92D-A67F-EC10-8159-83C49F219C6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C8493416-2572-3CA1-9F4F-4E4AA4F5B070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1" name="楕円 66">
                  <a:extLst>
                    <a:ext uri="{FF2B5EF4-FFF2-40B4-BE49-F238E27FC236}">
                      <a16:creationId xmlns:a16="http://schemas.microsoft.com/office/drawing/2014/main" id="{03E53D20-F766-171A-9168-CC88689E1F5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2" name="フリーフォーム: 図形 1071">
                  <a:extLst>
                    <a:ext uri="{FF2B5EF4-FFF2-40B4-BE49-F238E27FC236}">
                      <a16:creationId xmlns:a16="http://schemas.microsoft.com/office/drawing/2014/main" id="{B11008A2-CAFF-3E92-C5A7-621BAA82E6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B7D29E47-4E24-0C40-AA7E-B34737A573B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9" name="楕円 66">
                  <a:extLst>
                    <a:ext uri="{FF2B5EF4-FFF2-40B4-BE49-F238E27FC236}">
                      <a16:creationId xmlns:a16="http://schemas.microsoft.com/office/drawing/2014/main" id="{77F52D5F-C086-0CAE-7270-143CF166566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0" name="フリーフォーム: 図形 1069">
                  <a:extLst>
                    <a:ext uri="{FF2B5EF4-FFF2-40B4-BE49-F238E27FC236}">
                      <a16:creationId xmlns:a16="http://schemas.microsoft.com/office/drawing/2014/main" id="{A16B2515-25B5-5D69-A618-1FB64E03C68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3B9F52DB-6530-608E-827C-7B3C00A9EB5C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7" name="楕円 66">
                  <a:extLst>
                    <a:ext uri="{FF2B5EF4-FFF2-40B4-BE49-F238E27FC236}">
                      <a16:creationId xmlns:a16="http://schemas.microsoft.com/office/drawing/2014/main" id="{A8861B6C-6280-8ED2-E48E-E71B13D578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8" name="フリーフォーム: 図形 1067">
                  <a:extLst>
                    <a:ext uri="{FF2B5EF4-FFF2-40B4-BE49-F238E27FC236}">
                      <a16:creationId xmlns:a16="http://schemas.microsoft.com/office/drawing/2014/main" id="{A3DCE0A0-713A-865E-CE8E-7E3DAEFE73B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23B207DF-8BF2-4C19-BE2A-FDF149F2B29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5" name="楕円 66">
                  <a:extLst>
                    <a:ext uri="{FF2B5EF4-FFF2-40B4-BE49-F238E27FC236}">
                      <a16:creationId xmlns:a16="http://schemas.microsoft.com/office/drawing/2014/main" id="{92E2B65A-AB10-F86F-1E28-9A94DD879E3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6" name="フリーフォーム: 図形 1065">
                  <a:extLst>
                    <a:ext uri="{FF2B5EF4-FFF2-40B4-BE49-F238E27FC236}">
                      <a16:creationId xmlns:a16="http://schemas.microsoft.com/office/drawing/2014/main" id="{AB160803-C3FA-6640-E3B8-B79432DFA09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6" name="グループ化 725">
                <a:extLst>
                  <a:ext uri="{FF2B5EF4-FFF2-40B4-BE49-F238E27FC236}">
                    <a16:creationId xmlns:a16="http://schemas.microsoft.com/office/drawing/2014/main" id="{EE907A61-0712-0F44-1363-0F28F3DB7EEE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3" name="楕円 66">
                  <a:extLst>
                    <a:ext uri="{FF2B5EF4-FFF2-40B4-BE49-F238E27FC236}">
                      <a16:creationId xmlns:a16="http://schemas.microsoft.com/office/drawing/2014/main" id="{CE81C55D-F117-ACC8-DAF2-2C6A132F0A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4" name="フリーフォーム: 図形 1063">
                  <a:extLst>
                    <a:ext uri="{FF2B5EF4-FFF2-40B4-BE49-F238E27FC236}">
                      <a16:creationId xmlns:a16="http://schemas.microsoft.com/office/drawing/2014/main" id="{7D6858D7-E7C3-44ED-0B22-56399FAE5FD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7" name="グループ化 726">
                <a:extLst>
                  <a:ext uri="{FF2B5EF4-FFF2-40B4-BE49-F238E27FC236}">
                    <a16:creationId xmlns:a16="http://schemas.microsoft.com/office/drawing/2014/main" id="{71CF2FD4-5FFD-C72C-588E-78B12FB1AE78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0" name="楕円 66">
                  <a:extLst>
                    <a:ext uri="{FF2B5EF4-FFF2-40B4-BE49-F238E27FC236}">
                      <a16:creationId xmlns:a16="http://schemas.microsoft.com/office/drawing/2014/main" id="{FA59450D-DDF0-FCDC-17C6-182CB6B844F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371143D3-5EC5-5BF3-6F31-22AB60E7C55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158F8061-817C-6EF1-CD76-C299EAD3759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8" name="楕円 66">
                  <a:extLst>
                    <a:ext uri="{FF2B5EF4-FFF2-40B4-BE49-F238E27FC236}">
                      <a16:creationId xmlns:a16="http://schemas.microsoft.com/office/drawing/2014/main" id="{2773E822-010B-135E-4588-B30687FF052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68BBED99-B1AC-053E-3083-DC5090E221F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435CCA34-2861-14B1-5C99-F0AAF2A54CF7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6" name="楕円 66">
                  <a:extLst>
                    <a:ext uri="{FF2B5EF4-FFF2-40B4-BE49-F238E27FC236}">
                      <a16:creationId xmlns:a16="http://schemas.microsoft.com/office/drawing/2014/main" id="{117CB911-8040-1D42-F166-57BB75EA207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D76D4D2F-62DF-8A5C-58D6-3F92BB6AB81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604163B6-F594-0F66-DE40-5BC47D7D3263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734" name="楕円 66">
                  <a:extLst>
                    <a:ext uri="{FF2B5EF4-FFF2-40B4-BE49-F238E27FC236}">
                      <a16:creationId xmlns:a16="http://schemas.microsoft.com/office/drawing/2014/main" id="{F035F53B-03B7-B586-0E26-0CFBA42B98C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427BEE81-18A3-F1BD-467D-D2F2D120028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93D933EF-6399-7718-AB14-C78FA313FDD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32" name="楕円 66">
                  <a:extLst>
                    <a:ext uri="{FF2B5EF4-FFF2-40B4-BE49-F238E27FC236}">
                      <a16:creationId xmlns:a16="http://schemas.microsoft.com/office/drawing/2014/main" id="{839F2318-6C23-8CC7-3673-9B5E105E9D1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659095AD-D92D-4C23-596B-0AC3995E19C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47" name="グループ化 1246">
            <a:extLst>
              <a:ext uri="{FF2B5EF4-FFF2-40B4-BE49-F238E27FC236}">
                <a16:creationId xmlns:a16="http://schemas.microsoft.com/office/drawing/2014/main" id="{FE83836C-E232-8A40-0A54-198CFA586EC7}"/>
              </a:ext>
            </a:extLst>
          </p:cNvPr>
          <p:cNvGrpSpPr/>
          <p:nvPr/>
        </p:nvGrpSpPr>
        <p:grpSpPr>
          <a:xfrm>
            <a:off x="3735730" y="540899"/>
            <a:ext cx="2612727" cy="2895267"/>
            <a:chOff x="3735730" y="540899"/>
            <a:chExt cx="2612727" cy="2895267"/>
          </a:xfrm>
        </p:grpSpPr>
        <p:grpSp>
          <p:nvGrpSpPr>
            <p:cNvPr id="1386" name="グループ化 1385">
              <a:extLst>
                <a:ext uri="{FF2B5EF4-FFF2-40B4-BE49-F238E27FC236}">
                  <a16:creationId xmlns:a16="http://schemas.microsoft.com/office/drawing/2014/main" id="{6D7950CA-C4B2-FA45-0545-8AA6331C9287}"/>
                </a:ext>
              </a:extLst>
            </p:cNvPr>
            <p:cNvGrpSpPr/>
            <p:nvPr/>
          </p:nvGrpSpPr>
          <p:grpSpPr>
            <a:xfrm>
              <a:off x="5395307" y="2881350"/>
              <a:ext cx="233175" cy="466815"/>
              <a:chOff x="5823140" y="5221193"/>
              <a:chExt cx="443086" cy="887056"/>
            </a:xfrm>
          </p:grpSpPr>
          <p:sp>
            <p:nvSpPr>
              <p:cNvPr id="1387" name="フリーフォーム: 図形 1386">
                <a:extLst>
                  <a:ext uri="{FF2B5EF4-FFF2-40B4-BE49-F238E27FC236}">
                    <a16:creationId xmlns:a16="http://schemas.microsoft.com/office/drawing/2014/main" id="{7D2A67CD-C605-E135-8607-8EA8D1C79477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8" name="涙形 1387">
                <a:extLst>
                  <a:ext uri="{FF2B5EF4-FFF2-40B4-BE49-F238E27FC236}">
                    <a16:creationId xmlns:a16="http://schemas.microsoft.com/office/drawing/2014/main" id="{B5E41813-F25E-531F-33FE-2EA78E114690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89" name="グループ化 1388">
              <a:extLst>
                <a:ext uri="{FF2B5EF4-FFF2-40B4-BE49-F238E27FC236}">
                  <a16:creationId xmlns:a16="http://schemas.microsoft.com/office/drawing/2014/main" id="{5A46652C-B63B-4A66-ADF0-7D8A0CDD97A8}"/>
                </a:ext>
              </a:extLst>
            </p:cNvPr>
            <p:cNvGrpSpPr/>
            <p:nvPr/>
          </p:nvGrpSpPr>
          <p:grpSpPr>
            <a:xfrm>
              <a:off x="4491525" y="1984730"/>
              <a:ext cx="1122069" cy="1451436"/>
              <a:chOff x="-678181" y="5030100"/>
              <a:chExt cx="1122069" cy="1451436"/>
            </a:xfrm>
          </p:grpSpPr>
          <p:sp>
            <p:nvSpPr>
              <p:cNvPr id="1390" name="楕円 1">
                <a:extLst>
                  <a:ext uri="{FF2B5EF4-FFF2-40B4-BE49-F238E27FC236}">
                    <a16:creationId xmlns:a16="http://schemas.microsoft.com/office/drawing/2014/main" id="{57BCC34A-636A-345E-9549-6C9B4CE1141C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1" name="フリーフォーム: 図形 1390">
                <a:extLst>
                  <a:ext uri="{FF2B5EF4-FFF2-40B4-BE49-F238E27FC236}">
                    <a16:creationId xmlns:a16="http://schemas.microsoft.com/office/drawing/2014/main" id="{9ACB8243-497F-5DAF-B2D7-30A8B7AF1D98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92" name="グループ化 1391">
                <a:extLst>
                  <a:ext uri="{FF2B5EF4-FFF2-40B4-BE49-F238E27FC236}">
                    <a16:creationId xmlns:a16="http://schemas.microsoft.com/office/drawing/2014/main" id="{BC09F755-0294-5714-A231-CC01782D70EF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1398" name="楕円 1">
                  <a:extLst>
                    <a:ext uri="{FF2B5EF4-FFF2-40B4-BE49-F238E27FC236}">
                      <a16:creationId xmlns:a16="http://schemas.microsoft.com/office/drawing/2014/main" id="{73668F7E-2831-9FF8-0CD6-CD55DFE00E11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9" name="フリーフォーム: 図形 1398">
                  <a:extLst>
                    <a:ext uri="{FF2B5EF4-FFF2-40B4-BE49-F238E27FC236}">
                      <a16:creationId xmlns:a16="http://schemas.microsoft.com/office/drawing/2014/main" id="{ECACA92E-E489-4275-8DE2-49A006D3D70F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93" name="楕円 1">
                <a:extLst>
                  <a:ext uri="{FF2B5EF4-FFF2-40B4-BE49-F238E27FC236}">
                    <a16:creationId xmlns:a16="http://schemas.microsoft.com/office/drawing/2014/main" id="{F05FAD99-2577-C73F-CD6A-CCFA44811713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4" name="楕円 1">
                <a:extLst>
                  <a:ext uri="{FF2B5EF4-FFF2-40B4-BE49-F238E27FC236}">
                    <a16:creationId xmlns:a16="http://schemas.microsoft.com/office/drawing/2014/main" id="{C0BD27C9-177D-503E-ADFE-CDC842AB5012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5" name="楕円 1">
                <a:extLst>
                  <a:ext uri="{FF2B5EF4-FFF2-40B4-BE49-F238E27FC236}">
                    <a16:creationId xmlns:a16="http://schemas.microsoft.com/office/drawing/2014/main" id="{403D03B3-BE0D-7CE1-6A6A-7945AE0AB8D2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6" name="フリーフォーム: 図形 1395">
                <a:extLst>
                  <a:ext uri="{FF2B5EF4-FFF2-40B4-BE49-F238E27FC236}">
                    <a16:creationId xmlns:a16="http://schemas.microsoft.com/office/drawing/2014/main" id="{E22210BA-C5C8-480A-2D56-6B56C0B21648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7" name="フリーフォーム: 図形 1396">
                <a:extLst>
                  <a:ext uri="{FF2B5EF4-FFF2-40B4-BE49-F238E27FC236}">
                    <a16:creationId xmlns:a16="http://schemas.microsoft.com/office/drawing/2014/main" id="{F7672F92-1349-6BAB-2D74-789BBBEC0536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DEBC8514-0BDA-42B0-9628-A8CA668CA1FC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CCE76EB-C519-5D05-901F-2DE666472BF1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736994C5-967F-643A-87F3-ED3C9EFABD76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9B3E6C42-099E-ECFA-D57C-3398F44F54C6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94712061-655B-5416-ACBE-18574C2E856D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6A4EC181-F2B7-190C-8302-DA8217C3FF55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F57E066D-6235-E7B6-5E02-513EF851F733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4C916482-1B20-A024-0FB1-9BF71B31072E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7FD9E905-EB5D-5CD0-DBE2-3EE8C9D93875}"/>
                </a:ext>
              </a:extLst>
            </p:cNvPr>
            <p:cNvGrpSpPr/>
            <p:nvPr/>
          </p:nvGrpSpPr>
          <p:grpSpPr>
            <a:xfrm>
              <a:off x="4364068" y="1083215"/>
              <a:ext cx="1373636" cy="1343516"/>
              <a:chOff x="1311602" y="899610"/>
              <a:chExt cx="1373636" cy="1343516"/>
            </a:xfrm>
          </p:grpSpPr>
          <p:sp>
            <p:nvSpPr>
              <p:cNvPr id="193" name="楕円 1">
                <a:extLst>
                  <a:ext uri="{FF2B5EF4-FFF2-40B4-BE49-F238E27FC236}">
                    <a16:creationId xmlns:a16="http://schemas.microsoft.com/office/drawing/2014/main" id="{12C2172D-A3B2-91C9-16D6-2F708279C6AE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楕円 1">
                <a:extLst>
                  <a:ext uri="{FF2B5EF4-FFF2-40B4-BE49-F238E27FC236}">
                    <a16:creationId xmlns:a16="http://schemas.microsoft.com/office/drawing/2014/main" id="{D0E1EEDB-6040-B656-C7A0-D788A923DB7F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6E3BD71-1FB7-24BB-354C-C2074C85500E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3D9F6721-8432-B16F-04BF-A9BA2F81D443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5C72C40F-12A2-E7C2-7473-CAB61F937EDA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楕円 201">
                <a:extLst>
                  <a:ext uri="{FF2B5EF4-FFF2-40B4-BE49-F238E27FC236}">
                    <a16:creationId xmlns:a16="http://schemas.microsoft.com/office/drawing/2014/main" id="{D2BD7D54-CE2F-36FB-EBDB-A29578917D45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492CCE6C-6FAF-F2A4-2D64-688468233E51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54F8F0ED-BBEE-DE91-3B83-864D8380B58D}"/>
                </a:ext>
              </a:extLst>
            </p:cNvPr>
            <p:cNvSpPr/>
            <p:nvPr/>
          </p:nvSpPr>
          <p:spPr>
            <a:xfrm>
              <a:off x="4296429" y="1050925"/>
              <a:ext cx="1485246" cy="1520826"/>
            </a:xfrm>
            <a:custGeom>
              <a:avLst/>
              <a:gdLst>
                <a:gd name="connsiteX0" fmla="*/ 620570 w 1485246"/>
                <a:gd name="connsiteY0" fmla="*/ 88899 h 1520826"/>
                <a:gd name="connsiteX1" fmla="*/ 280521 w 1485246"/>
                <a:gd name="connsiteY1" fmla="*/ 435861 h 1520826"/>
                <a:gd name="connsiteX2" fmla="*/ 230043 w 1485246"/>
                <a:gd name="connsiteY2" fmla="*/ 963915 h 1520826"/>
                <a:gd name="connsiteX3" fmla="*/ 230043 w 1485246"/>
                <a:gd name="connsiteY3" fmla="*/ 1131540 h 1520826"/>
                <a:gd name="connsiteX4" fmla="*/ 431091 w 1485246"/>
                <a:gd name="connsiteY4" fmla="*/ 1336674 h 1520826"/>
                <a:gd name="connsiteX5" fmla="*/ 1077823 w 1485246"/>
                <a:gd name="connsiteY5" fmla="*/ 1336674 h 1520826"/>
                <a:gd name="connsiteX6" fmla="*/ 1278871 w 1485246"/>
                <a:gd name="connsiteY6" fmla="*/ 1131540 h 1520826"/>
                <a:gd name="connsiteX7" fmla="*/ 1278871 w 1485246"/>
                <a:gd name="connsiteY7" fmla="*/ 963915 h 1520826"/>
                <a:gd name="connsiteX8" fmla="*/ 1228392 w 1485246"/>
                <a:gd name="connsiteY8" fmla="*/ 435861 h 1520826"/>
                <a:gd name="connsiteX9" fmla="*/ 888343 w 1485246"/>
                <a:gd name="connsiteY9" fmla="*/ 88899 h 1520826"/>
                <a:gd name="connsiteX10" fmla="*/ 593459 w 1485246"/>
                <a:gd name="connsiteY10" fmla="*/ 0 h 1520826"/>
                <a:gd name="connsiteX11" fmla="*/ 911618 w 1485246"/>
                <a:gd name="connsiteY11" fmla="*/ 0 h 1520826"/>
                <a:gd name="connsiteX12" fmla="*/ 1315653 w 1485246"/>
                <a:gd name="connsiteY12" fmla="*/ 387020 h 1520826"/>
                <a:gd name="connsiteX13" fmla="*/ 1375630 w 1485246"/>
                <a:gd name="connsiteY13" fmla="*/ 976040 h 1520826"/>
                <a:gd name="connsiteX14" fmla="*/ 1375630 w 1485246"/>
                <a:gd name="connsiteY14" fmla="*/ 1163017 h 1520826"/>
                <a:gd name="connsiteX15" fmla="*/ 1270311 w 1485246"/>
                <a:gd name="connsiteY15" fmla="*/ 1352756 h 1520826"/>
                <a:gd name="connsiteX16" fmla="*/ 1265578 w 1485246"/>
                <a:gd name="connsiteY16" fmla="*/ 1355218 h 1520826"/>
                <a:gd name="connsiteX17" fmla="*/ 1370039 w 1485246"/>
                <a:gd name="connsiteY17" fmla="*/ 1336855 h 1520826"/>
                <a:gd name="connsiteX18" fmla="*/ 1485246 w 1485246"/>
                <a:gd name="connsiteY18" fmla="*/ 1295214 h 1520826"/>
                <a:gd name="connsiteX19" fmla="*/ 921805 w 1485246"/>
                <a:gd name="connsiteY19" fmla="*/ 1505674 h 1520826"/>
                <a:gd name="connsiteX20" fmla="*/ 789910 w 1485246"/>
                <a:gd name="connsiteY20" fmla="*/ 1462835 h 1520826"/>
                <a:gd name="connsiteX21" fmla="*/ 745339 w 1485246"/>
                <a:gd name="connsiteY21" fmla="*/ 1436090 h 1520826"/>
                <a:gd name="connsiteX22" fmla="*/ 734032 w 1485246"/>
                <a:gd name="connsiteY22" fmla="*/ 1443520 h 1520826"/>
                <a:gd name="connsiteX23" fmla="*/ 563442 w 1485246"/>
                <a:gd name="connsiteY23" fmla="*/ 1505674 h 1520826"/>
                <a:gd name="connsiteX24" fmla="*/ 0 w 1485246"/>
                <a:gd name="connsiteY24" fmla="*/ 1295214 h 1520826"/>
                <a:gd name="connsiteX25" fmla="*/ 241576 w 1485246"/>
                <a:gd name="connsiteY25" fmla="*/ 1359069 h 1520826"/>
                <a:gd name="connsiteX26" fmla="*/ 247093 w 1485246"/>
                <a:gd name="connsiteY26" fmla="*/ 1359165 h 1520826"/>
                <a:gd name="connsiteX27" fmla="*/ 234766 w 1485246"/>
                <a:gd name="connsiteY27" fmla="*/ 1352756 h 1520826"/>
                <a:gd name="connsiteX28" fmla="*/ 129446 w 1485246"/>
                <a:gd name="connsiteY28" fmla="*/ 1163017 h 1520826"/>
                <a:gd name="connsiteX29" fmla="*/ 129446 w 1485246"/>
                <a:gd name="connsiteY29" fmla="*/ 976040 h 1520826"/>
                <a:gd name="connsiteX30" fmla="*/ 189423 w 1485246"/>
                <a:gd name="connsiteY30" fmla="*/ 387020 h 1520826"/>
                <a:gd name="connsiteX31" fmla="*/ 593459 w 1485246"/>
                <a:gd name="connsiteY31" fmla="*/ 0 h 152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5246" h="1520826">
                  <a:moveTo>
                    <a:pt x="620570" y="88899"/>
                  </a:moveTo>
                  <a:cubicBezTo>
                    <a:pt x="432767" y="88899"/>
                    <a:pt x="280521" y="244239"/>
                    <a:pt x="280521" y="435861"/>
                  </a:cubicBezTo>
                  <a:lnTo>
                    <a:pt x="230043" y="963915"/>
                  </a:lnTo>
                  <a:lnTo>
                    <a:pt x="230043" y="1131540"/>
                  </a:lnTo>
                  <a:cubicBezTo>
                    <a:pt x="230043" y="1244832"/>
                    <a:pt x="320055" y="1336674"/>
                    <a:pt x="431091" y="1336674"/>
                  </a:cubicBezTo>
                  <a:lnTo>
                    <a:pt x="1077823" y="1336674"/>
                  </a:lnTo>
                  <a:cubicBezTo>
                    <a:pt x="1188859" y="1336674"/>
                    <a:pt x="1278871" y="1244832"/>
                    <a:pt x="1278871" y="1131540"/>
                  </a:cubicBezTo>
                  <a:lnTo>
                    <a:pt x="1278871" y="963915"/>
                  </a:lnTo>
                  <a:lnTo>
                    <a:pt x="1228392" y="435861"/>
                  </a:lnTo>
                  <a:cubicBezTo>
                    <a:pt x="1228392" y="244239"/>
                    <a:pt x="1076147" y="88899"/>
                    <a:pt x="888343" y="88899"/>
                  </a:cubicBezTo>
                  <a:close/>
                  <a:moveTo>
                    <a:pt x="593459" y="0"/>
                  </a:moveTo>
                  <a:lnTo>
                    <a:pt x="911618" y="0"/>
                  </a:lnTo>
                  <a:cubicBezTo>
                    <a:pt x="1134760" y="0"/>
                    <a:pt x="1315653" y="173274"/>
                    <a:pt x="1315653" y="387020"/>
                  </a:cubicBezTo>
                  <a:lnTo>
                    <a:pt x="1375630" y="976040"/>
                  </a:lnTo>
                  <a:lnTo>
                    <a:pt x="1375630" y="1163017"/>
                  </a:lnTo>
                  <a:cubicBezTo>
                    <a:pt x="1375630" y="1242000"/>
                    <a:pt x="1333854" y="1311636"/>
                    <a:pt x="1270311" y="1352756"/>
                  </a:cubicBezTo>
                  <a:lnTo>
                    <a:pt x="1265578" y="1355218"/>
                  </a:lnTo>
                  <a:lnTo>
                    <a:pt x="1370039" y="1336855"/>
                  </a:lnTo>
                  <a:cubicBezTo>
                    <a:pt x="1410570" y="1326186"/>
                    <a:pt x="1449239" y="1312281"/>
                    <a:pt x="1485246" y="1295214"/>
                  </a:cubicBezTo>
                  <a:cubicBezTo>
                    <a:pt x="1427724" y="1465297"/>
                    <a:pt x="1175462" y="1559522"/>
                    <a:pt x="921805" y="1505674"/>
                  </a:cubicBezTo>
                  <a:cubicBezTo>
                    <a:pt x="874244" y="1495577"/>
                    <a:pt x="830012" y="1480991"/>
                    <a:pt x="789910" y="1462835"/>
                  </a:cubicBezTo>
                  <a:lnTo>
                    <a:pt x="745339" y="1436090"/>
                  </a:lnTo>
                  <a:lnTo>
                    <a:pt x="734032" y="1443520"/>
                  </a:lnTo>
                  <a:cubicBezTo>
                    <a:pt x="684354" y="1470769"/>
                    <a:pt x="626855" y="1492211"/>
                    <a:pt x="563442" y="1505674"/>
                  </a:cubicBezTo>
                  <a:cubicBezTo>
                    <a:pt x="309784" y="1559522"/>
                    <a:pt x="57522" y="1465297"/>
                    <a:pt x="0" y="1295214"/>
                  </a:cubicBezTo>
                  <a:cubicBezTo>
                    <a:pt x="72015" y="1329348"/>
                    <a:pt x="154679" y="1350836"/>
                    <a:pt x="241576" y="1359069"/>
                  </a:cubicBezTo>
                  <a:lnTo>
                    <a:pt x="247093" y="1359165"/>
                  </a:lnTo>
                  <a:lnTo>
                    <a:pt x="234766" y="1352756"/>
                  </a:lnTo>
                  <a:cubicBezTo>
                    <a:pt x="171224" y="1311636"/>
                    <a:pt x="129446" y="1242000"/>
                    <a:pt x="129446" y="1163017"/>
                  </a:cubicBezTo>
                  <a:lnTo>
                    <a:pt x="129446" y="976040"/>
                  </a:lnTo>
                  <a:lnTo>
                    <a:pt x="189423" y="387020"/>
                  </a:lnTo>
                  <a:cubicBezTo>
                    <a:pt x="189423" y="173274"/>
                    <a:pt x="370316" y="0"/>
                    <a:pt x="593459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36B96EEB-ABE1-0CD7-6777-CB4AD2B2FD61}"/>
                </a:ext>
              </a:extLst>
            </p:cNvPr>
            <p:cNvSpPr/>
            <p:nvPr/>
          </p:nvSpPr>
          <p:spPr>
            <a:xfrm>
              <a:off x="4956280" y="2359986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77" name="グループ化 1076">
              <a:extLst>
                <a:ext uri="{FF2B5EF4-FFF2-40B4-BE49-F238E27FC236}">
                  <a16:creationId xmlns:a16="http://schemas.microsoft.com/office/drawing/2014/main" id="{A18F242E-44AE-97FB-FAC4-6CDAD37F8C13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D27F603F-1FF3-F995-0777-3ED5CAA44884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4" name="楕円 66">
                  <a:extLst>
                    <a:ext uri="{FF2B5EF4-FFF2-40B4-BE49-F238E27FC236}">
                      <a16:creationId xmlns:a16="http://schemas.microsoft.com/office/drawing/2014/main" id="{103C1059-3D1A-B526-8312-F77E610EF48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505C621A-74FD-93FE-C926-29F9749FF8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58B3070E-1FBB-AD7C-5663-CDBE45D76BB2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2" name="楕円 66">
                  <a:extLst>
                    <a:ext uri="{FF2B5EF4-FFF2-40B4-BE49-F238E27FC236}">
                      <a16:creationId xmlns:a16="http://schemas.microsoft.com/office/drawing/2014/main" id="{7B8294AC-7F37-E5ED-5358-690E9AC3C3D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6948E987-0291-A9CC-A30A-9408AC7A3FD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0" name="グループ化 1079">
                <a:extLst>
                  <a:ext uri="{FF2B5EF4-FFF2-40B4-BE49-F238E27FC236}">
                    <a16:creationId xmlns:a16="http://schemas.microsoft.com/office/drawing/2014/main" id="{557E1762-3F51-3660-D5DD-68140BB8B2AC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8" name="楕円 66">
                  <a:extLst>
                    <a:ext uri="{FF2B5EF4-FFF2-40B4-BE49-F238E27FC236}">
                      <a16:creationId xmlns:a16="http://schemas.microsoft.com/office/drawing/2014/main" id="{CD6DFBF6-1030-31FF-9A16-AAB69DCC37F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9" name="フリーフォーム: 図形 1118">
                  <a:extLst>
                    <a:ext uri="{FF2B5EF4-FFF2-40B4-BE49-F238E27FC236}">
                      <a16:creationId xmlns:a16="http://schemas.microsoft.com/office/drawing/2014/main" id="{5761298E-D1FE-326F-D994-C867FC4580D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1" name="グループ化 1080">
                <a:extLst>
                  <a:ext uri="{FF2B5EF4-FFF2-40B4-BE49-F238E27FC236}">
                    <a16:creationId xmlns:a16="http://schemas.microsoft.com/office/drawing/2014/main" id="{12D66A86-E5EB-6AEB-AA1B-D86BF5A765AA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6" name="楕円 66">
                  <a:extLst>
                    <a:ext uri="{FF2B5EF4-FFF2-40B4-BE49-F238E27FC236}">
                      <a16:creationId xmlns:a16="http://schemas.microsoft.com/office/drawing/2014/main" id="{ECB4EB06-09B9-7C89-DF3B-160A98246FE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7" name="フリーフォーム: 図形 1116">
                  <a:extLst>
                    <a:ext uri="{FF2B5EF4-FFF2-40B4-BE49-F238E27FC236}">
                      <a16:creationId xmlns:a16="http://schemas.microsoft.com/office/drawing/2014/main" id="{0653C88F-EEEF-9A0E-10E0-DF7BF356874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2" name="グループ化 1081">
                <a:extLst>
                  <a:ext uri="{FF2B5EF4-FFF2-40B4-BE49-F238E27FC236}">
                    <a16:creationId xmlns:a16="http://schemas.microsoft.com/office/drawing/2014/main" id="{18C57E1B-9790-A485-5E1C-F202B4B3DD89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4" name="楕円 66">
                  <a:extLst>
                    <a:ext uri="{FF2B5EF4-FFF2-40B4-BE49-F238E27FC236}">
                      <a16:creationId xmlns:a16="http://schemas.microsoft.com/office/drawing/2014/main" id="{BF1CB2E5-9612-199C-C212-6EE19D75275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5" name="フリーフォーム: 図形 1114">
                  <a:extLst>
                    <a:ext uri="{FF2B5EF4-FFF2-40B4-BE49-F238E27FC236}">
                      <a16:creationId xmlns:a16="http://schemas.microsoft.com/office/drawing/2014/main" id="{78E9CF02-1A7D-0394-F6FC-C681CAF5B8E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3" name="グループ化 1082">
                <a:extLst>
                  <a:ext uri="{FF2B5EF4-FFF2-40B4-BE49-F238E27FC236}">
                    <a16:creationId xmlns:a16="http://schemas.microsoft.com/office/drawing/2014/main" id="{4C3F62E0-7E29-1657-D48A-6CB0E9862BB3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2" name="楕円 66">
                  <a:extLst>
                    <a:ext uri="{FF2B5EF4-FFF2-40B4-BE49-F238E27FC236}">
                      <a16:creationId xmlns:a16="http://schemas.microsoft.com/office/drawing/2014/main" id="{D43B26BA-D68E-88C3-DDF0-1028BEAF1AA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3" name="フリーフォーム: 図形 1112">
                  <a:extLst>
                    <a:ext uri="{FF2B5EF4-FFF2-40B4-BE49-F238E27FC236}">
                      <a16:creationId xmlns:a16="http://schemas.microsoft.com/office/drawing/2014/main" id="{9D7766C2-D319-7748-2581-4D1B780C6C0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4" name="グループ化 1083">
                <a:extLst>
                  <a:ext uri="{FF2B5EF4-FFF2-40B4-BE49-F238E27FC236}">
                    <a16:creationId xmlns:a16="http://schemas.microsoft.com/office/drawing/2014/main" id="{FC64C424-E013-292B-4B22-93885D558C7E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0" name="楕円 66">
                  <a:extLst>
                    <a:ext uri="{FF2B5EF4-FFF2-40B4-BE49-F238E27FC236}">
                      <a16:creationId xmlns:a16="http://schemas.microsoft.com/office/drawing/2014/main" id="{E1CE7E4A-DDEC-E728-86D7-B8141D705E1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1" name="フリーフォーム: 図形 1100">
                  <a:extLst>
                    <a:ext uri="{FF2B5EF4-FFF2-40B4-BE49-F238E27FC236}">
                      <a16:creationId xmlns:a16="http://schemas.microsoft.com/office/drawing/2014/main" id="{C47D5B1C-F766-29C5-371C-25B7E7C6878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5" name="グループ化 1084">
                <a:extLst>
                  <a:ext uri="{FF2B5EF4-FFF2-40B4-BE49-F238E27FC236}">
                    <a16:creationId xmlns:a16="http://schemas.microsoft.com/office/drawing/2014/main" id="{29265970-F234-5621-BF7D-B422C9F39675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8" name="楕円 66">
                  <a:extLst>
                    <a:ext uri="{FF2B5EF4-FFF2-40B4-BE49-F238E27FC236}">
                      <a16:creationId xmlns:a16="http://schemas.microsoft.com/office/drawing/2014/main" id="{375E1D6C-1185-9588-1CFA-4E4A843646E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9" name="フリーフォーム: 図形 1098">
                  <a:extLst>
                    <a:ext uri="{FF2B5EF4-FFF2-40B4-BE49-F238E27FC236}">
                      <a16:creationId xmlns:a16="http://schemas.microsoft.com/office/drawing/2014/main" id="{8DEF6F93-C6E3-732A-8C66-CBDD7681B05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6" name="グループ化 1085">
                <a:extLst>
                  <a:ext uri="{FF2B5EF4-FFF2-40B4-BE49-F238E27FC236}">
                    <a16:creationId xmlns:a16="http://schemas.microsoft.com/office/drawing/2014/main" id="{62BD8C0D-5159-1A70-9F0B-C9B3DAE8B73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6" name="楕円 66">
                  <a:extLst>
                    <a:ext uri="{FF2B5EF4-FFF2-40B4-BE49-F238E27FC236}">
                      <a16:creationId xmlns:a16="http://schemas.microsoft.com/office/drawing/2014/main" id="{320FF083-2F1F-57DE-179A-D6F715FCD16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7" name="フリーフォーム: 図形 1096">
                  <a:extLst>
                    <a:ext uri="{FF2B5EF4-FFF2-40B4-BE49-F238E27FC236}">
                      <a16:creationId xmlns:a16="http://schemas.microsoft.com/office/drawing/2014/main" id="{E05C0D8A-995C-36B3-46E4-D08E2012C2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7" name="グループ化 1086">
                <a:extLst>
                  <a:ext uri="{FF2B5EF4-FFF2-40B4-BE49-F238E27FC236}">
                    <a16:creationId xmlns:a16="http://schemas.microsoft.com/office/drawing/2014/main" id="{5DC26E14-420E-771E-8772-CDEBF378493F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4" name="楕円 66">
                  <a:extLst>
                    <a:ext uri="{FF2B5EF4-FFF2-40B4-BE49-F238E27FC236}">
                      <a16:creationId xmlns:a16="http://schemas.microsoft.com/office/drawing/2014/main" id="{4DC1D09F-AB57-FF45-A3EE-3CE0AA0CA99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9E6B1DDD-24B1-BF5F-0ADC-32B4039E766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8" name="グループ化 1087">
                <a:extLst>
                  <a:ext uri="{FF2B5EF4-FFF2-40B4-BE49-F238E27FC236}">
                    <a16:creationId xmlns:a16="http://schemas.microsoft.com/office/drawing/2014/main" id="{E05B2012-8A0B-EA3E-B897-4CCC0590857C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2" name="楕円 66">
                  <a:extLst>
                    <a:ext uri="{FF2B5EF4-FFF2-40B4-BE49-F238E27FC236}">
                      <a16:creationId xmlns:a16="http://schemas.microsoft.com/office/drawing/2014/main" id="{F5BB4A42-925C-2E1A-9DE4-50A482B24FC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0C43DFFD-BF6C-2BB6-2206-9F3281C0D1A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2ABEF34C-9589-156A-A89B-7DF288589864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0" name="楕円 66">
                  <a:extLst>
                    <a:ext uri="{FF2B5EF4-FFF2-40B4-BE49-F238E27FC236}">
                      <a16:creationId xmlns:a16="http://schemas.microsoft.com/office/drawing/2014/main" id="{A5269D23-BD1B-8BBD-459A-684B7D11B15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694ED2D1-FE6F-932A-11B0-7201EE573E4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48" name="グループ化 1247">
            <a:extLst>
              <a:ext uri="{FF2B5EF4-FFF2-40B4-BE49-F238E27FC236}">
                <a16:creationId xmlns:a16="http://schemas.microsoft.com/office/drawing/2014/main" id="{AAB0705A-A76D-932B-BEFF-B3042F966D15}"/>
              </a:ext>
            </a:extLst>
          </p:cNvPr>
          <p:cNvGrpSpPr/>
          <p:nvPr/>
        </p:nvGrpSpPr>
        <p:grpSpPr>
          <a:xfrm>
            <a:off x="6793255" y="540899"/>
            <a:ext cx="2612727" cy="2895267"/>
            <a:chOff x="6793255" y="540899"/>
            <a:chExt cx="2612727" cy="2895267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92956BF8-DDBB-A8D3-B747-B76077444DBB}"/>
                </a:ext>
              </a:extLst>
            </p:cNvPr>
            <p:cNvGrpSpPr/>
            <p:nvPr/>
          </p:nvGrpSpPr>
          <p:grpSpPr>
            <a:xfrm>
              <a:off x="7396828" y="1083215"/>
              <a:ext cx="1373636" cy="2352951"/>
              <a:chOff x="7396828" y="1083215"/>
              <a:chExt cx="1373636" cy="2352951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99447E8A-77C0-A2AD-F312-3604BCD01E35}"/>
                  </a:ext>
                </a:extLst>
              </p:cNvPr>
              <p:cNvGrpSpPr/>
              <p:nvPr/>
            </p:nvGrpSpPr>
            <p:grpSpPr>
              <a:xfrm>
                <a:off x="8428067" y="2881350"/>
                <a:ext cx="233175" cy="466815"/>
                <a:chOff x="5823140" y="5221193"/>
                <a:chExt cx="443086" cy="887056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17FC22AD-D5CF-7BCE-8A2A-42F757E3A223}"/>
                    </a:ext>
                  </a:extLst>
                </p:cNvPr>
                <p:cNvSpPr/>
                <p:nvPr/>
              </p:nvSpPr>
              <p:spPr>
                <a:xfrm rot="8100000">
                  <a:off x="5823140" y="5221193"/>
                  <a:ext cx="211025" cy="795374"/>
                </a:xfrm>
                <a:custGeom>
                  <a:avLst/>
                  <a:gdLst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  <a:gd name="connsiteX0" fmla="*/ 78110 w 211025"/>
                    <a:gd name="connsiteY0" fmla="*/ 795374 h 886814"/>
                    <a:gd name="connsiteX1" fmla="*/ 61808 w 211025"/>
                    <a:gd name="connsiteY1" fmla="*/ 766745 h 886814"/>
                    <a:gd name="connsiteX2" fmla="*/ 0 w 211025"/>
                    <a:gd name="connsiteY2" fmla="*/ 449149 h 886814"/>
                    <a:gd name="connsiteX3" fmla="*/ 211025 w 211025"/>
                    <a:gd name="connsiteY3" fmla="*/ 0 h 886814"/>
                    <a:gd name="connsiteX4" fmla="*/ 105513 w 211025"/>
                    <a:gd name="connsiteY4" fmla="*/ 449149 h 886814"/>
                    <a:gd name="connsiteX5" fmla="*/ 133361 w 211025"/>
                    <a:gd name="connsiteY5" fmla="*/ 700231 h 886814"/>
                    <a:gd name="connsiteX6" fmla="*/ 156549 w 211025"/>
                    <a:gd name="connsiteY6" fmla="*/ 775764 h 886814"/>
                    <a:gd name="connsiteX7" fmla="*/ 169550 w 211025"/>
                    <a:gd name="connsiteY7" fmla="*/ 886814 h 886814"/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1025" h="795374">
                      <a:moveTo>
                        <a:pt x="78110" y="795374"/>
                      </a:moveTo>
                      <a:lnTo>
                        <a:pt x="61808" y="766745"/>
                      </a:lnTo>
                      <a:cubicBezTo>
                        <a:pt x="23620" y="685465"/>
                        <a:pt x="0" y="573178"/>
                        <a:pt x="0" y="449149"/>
                      </a:cubicBezTo>
                      <a:cubicBezTo>
                        <a:pt x="0" y="201091"/>
                        <a:pt x="94479" y="0"/>
                        <a:pt x="211025" y="0"/>
                      </a:cubicBezTo>
                      <a:cubicBezTo>
                        <a:pt x="144603" y="106030"/>
                        <a:pt x="105513" y="272433"/>
                        <a:pt x="105513" y="449149"/>
                      </a:cubicBezTo>
                      <a:cubicBezTo>
                        <a:pt x="105513" y="537507"/>
                        <a:pt x="115286" y="623287"/>
                        <a:pt x="133361" y="700231"/>
                      </a:cubicBezTo>
                      <a:lnTo>
                        <a:pt x="156549" y="77576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涙形 129">
                  <a:extLst>
                    <a:ext uri="{FF2B5EF4-FFF2-40B4-BE49-F238E27FC236}">
                      <a16:creationId xmlns:a16="http://schemas.microsoft.com/office/drawing/2014/main" id="{8CC9F8B3-C9D3-D991-4EC4-FFDBABDD0F19}"/>
                    </a:ext>
                  </a:extLst>
                </p:cNvPr>
                <p:cNvSpPr/>
                <p:nvPr/>
              </p:nvSpPr>
              <p:spPr>
                <a:xfrm rot="8100000">
                  <a:off x="5995427" y="5837450"/>
                  <a:ext cx="270799" cy="270799"/>
                </a:xfrm>
                <a:prstGeom prst="teardrop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F405A223-3892-E0EC-41F4-63E3CFDF1689}"/>
                  </a:ext>
                </a:extLst>
              </p:cNvPr>
              <p:cNvGrpSpPr/>
              <p:nvPr/>
            </p:nvGrpSpPr>
            <p:grpSpPr>
              <a:xfrm>
                <a:off x="7522612" y="1984730"/>
                <a:ext cx="1122069" cy="1451436"/>
                <a:chOff x="-678181" y="5030100"/>
                <a:chExt cx="1122069" cy="1451436"/>
              </a:xfrm>
            </p:grpSpPr>
            <p:sp>
              <p:nvSpPr>
                <p:cNvPr id="132" name="楕円 1">
                  <a:extLst>
                    <a:ext uri="{FF2B5EF4-FFF2-40B4-BE49-F238E27FC236}">
                      <a16:creationId xmlns:a16="http://schemas.microsoft.com/office/drawing/2014/main" id="{C146C1A5-497B-2558-319E-BF57BCF7076C}"/>
                    </a:ext>
                  </a:extLst>
                </p:cNvPr>
                <p:cNvSpPr/>
                <p:nvPr/>
              </p:nvSpPr>
              <p:spPr>
                <a:xfrm rot="9000000" flipH="1">
                  <a:off x="169553" y="5335862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693426C6-88B5-A1BB-50B6-9BCB558D835F}"/>
                    </a:ext>
                  </a:extLst>
                </p:cNvPr>
                <p:cNvSpPr/>
                <p:nvPr/>
              </p:nvSpPr>
              <p:spPr>
                <a:xfrm rot="20700000" flipH="1">
                  <a:off x="297379" y="5880193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237EA871-18A4-B316-0883-E5C1ECEA21CC}"/>
                    </a:ext>
                  </a:extLst>
                </p:cNvPr>
                <p:cNvGrpSpPr/>
                <p:nvPr/>
              </p:nvGrpSpPr>
              <p:grpSpPr>
                <a:xfrm>
                  <a:off x="-678181" y="5335861"/>
                  <a:ext cx="274333" cy="687655"/>
                  <a:chOff x="8004923" y="2118205"/>
                  <a:chExt cx="371509" cy="931239"/>
                </a:xfrm>
              </p:grpSpPr>
              <p:sp>
                <p:nvSpPr>
                  <p:cNvPr id="140" name="楕円 1">
                    <a:extLst>
                      <a:ext uri="{FF2B5EF4-FFF2-40B4-BE49-F238E27FC236}">
                        <a16:creationId xmlns:a16="http://schemas.microsoft.com/office/drawing/2014/main" id="{F6293040-699D-BF6F-1679-D5DFD792AFF4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8105509" y="2118205"/>
                    <a:ext cx="270923" cy="886998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164A8ACA-B16F-F519-98DE-7BC03876A83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004923" y="2855351"/>
                    <a:ext cx="198406" cy="194093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5" name="楕円 1">
                  <a:extLst>
                    <a:ext uri="{FF2B5EF4-FFF2-40B4-BE49-F238E27FC236}">
                      <a16:creationId xmlns:a16="http://schemas.microsoft.com/office/drawing/2014/main" id="{0F41731F-96D5-911D-5B78-6576994A4426}"/>
                    </a:ext>
                  </a:extLst>
                </p:cNvPr>
                <p:cNvSpPr/>
                <p:nvPr/>
              </p:nvSpPr>
              <p:spPr>
                <a:xfrm rot="10800000">
                  <a:off x="-105451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1">
                  <a:extLst>
                    <a:ext uri="{FF2B5EF4-FFF2-40B4-BE49-F238E27FC236}">
                      <a16:creationId xmlns:a16="http://schemas.microsoft.com/office/drawing/2014/main" id="{C0DF51A0-A7B4-77F0-2F52-C51866C96582}"/>
                    </a:ext>
                  </a:extLst>
                </p:cNvPr>
                <p:cNvSpPr/>
                <p:nvPr/>
              </p:nvSpPr>
              <p:spPr>
                <a:xfrm rot="10800000">
                  <a:off x="-370130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楕円 1">
                  <a:extLst>
                    <a:ext uri="{FF2B5EF4-FFF2-40B4-BE49-F238E27FC236}">
                      <a16:creationId xmlns:a16="http://schemas.microsoft.com/office/drawing/2014/main" id="{B34D2E08-0F8B-4F36-9C87-EF44C04447AB}"/>
                    </a:ext>
                  </a:extLst>
                </p:cNvPr>
                <p:cNvSpPr/>
                <p:nvPr/>
              </p:nvSpPr>
              <p:spPr>
                <a:xfrm>
                  <a:off x="-519493" y="5030100"/>
                  <a:ext cx="799441" cy="119390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3564"/>
                    <a:gd name="connsiteY0" fmla="*/ 5875021 h 7669596"/>
                    <a:gd name="connsiteX1" fmla="*/ 2061118 w 3963564"/>
                    <a:gd name="connsiteY1" fmla="*/ 0 h 7669596"/>
                    <a:gd name="connsiteX2" fmla="*/ 3960587 w 3963564"/>
                    <a:gd name="connsiteY2" fmla="*/ 5875021 h 7669596"/>
                    <a:gd name="connsiteX3" fmla="*/ 1980367 w 3963564"/>
                    <a:gd name="connsiteY3" fmla="*/ 7669596 h 7669596"/>
                    <a:gd name="connsiteX4" fmla="*/ 147 w 3963564"/>
                    <a:gd name="connsiteY4" fmla="*/ 5875021 h 7669596"/>
                    <a:gd name="connsiteX0" fmla="*/ 6201 w 3969618"/>
                    <a:gd name="connsiteY0" fmla="*/ 5875021 h 7669596"/>
                    <a:gd name="connsiteX1" fmla="*/ 2067172 w 3969618"/>
                    <a:gd name="connsiteY1" fmla="*/ 0 h 7669596"/>
                    <a:gd name="connsiteX2" fmla="*/ 3966641 w 3969618"/>
                    <a:gd name="connsiteY2" fmla="*/ 5875021 h 7669596"/>
                    <a:gd name="connsiteX3" fmla="*/ 1986421 w 3969618"/>
                    <a:gd name="connsiteY3" fmla="*/ 7669596 h 7669596"/>
                    <a:gd name="connsiteX4" fmla="*/ 6201 w 3969618"/>
                    <a:gd name="connsiteY4" fmla="*/ 5875021 h 766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9618" h="7669596">
                      <a:moveTo>
                        <a:pt x="6201" y="5875021"/>
                      </a:moveTo>
                      <a:cubicBezTo>
                        <a:pt x="-73476" y="168789"/>
                        <a:pt x="614604" y="0"/>
                        <a:pt x="2067172" y="0"/>
                      </a:cubicBezTo>
                      <a:cubicBezTo>
                        <a:pt x="3519740" y="0"/>
                        <a:pt x="4013208" y="154719"/>
                        <a:pt x="3966641" y="5875021"/>
                      </a:cubicBezTo>
                      <a:cubicBezTo>
                        <a:pt x="3966641" y="6866137"/>
                        <a:pt x="3080066" y="7669596"/>
                        <a:pt x="1986421" y="7669596"/>
                      </a:cubicBezTo>
                      <a:cubicBezTo>
                        <a:pt x="892776" y="7669596"/>
                        <a:pt x="-7257" y="7153287"/>
                        <a:pt x="6201" y="587502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1C26B729-EFE2-B54F-980C-0152C1C031CE}"/>
                    </a:ext>
                  </a:extLst>
                </p:cNvPr>
                <p:cNvSpPr/>
                <p:nvPr/>
              </p:nvSpPr>
              <p:spPr>
                <a:xfrm>
                  <a:off x="-352531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E9BBDA17-CD12-1BFD-D4AB-12730482BA07}"/>
                    </a:ext>
                  </a:extLst>
                </p:cNvPr>
                <p:cNvSpPr/>
                <p:nvPr/>
              </p:nvSpPr>
              <p:spPr>
                <a:xfrm>
                  <a:off x="-88773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D1263D8E-A9C2-A0BE-AAA2-C590391CD8E9}"/>
                  </a:ext>
                </a:extLst>
              </p:cNvPr>
              <p:cNvGrpSpPr/>
              <p:nvPr/>
            </p:nvGrpSpPr>
            <p:grpSpPr>
              <a:xfrm>
                <a:off x="7396828" y="1083215"/>
                <a:ext cx="1373636" cy="1343516"/>
                <a:chOff x="1311602" y="899610"/>
                <a:chExt cx="1373636" cy="1343516"/>
              </a:xfrm>
            </p:grpSpPr>
            <p:sp>
              <p:nvSpPr>
                <p:cNvPr id="143" name="楕円 1">
                  <a:extLst>
                    <a:ext uri="{FF2B5EF4-FFF2-40B4-BE49-F238E27FC236}">
                      <a16:creationId xmlns:a16="http://schemas.microsoft.com/office/drawing/2014/main" id="{3F57C3C5-F276-9F4E-5DBF-3CF8F90E0631}"/>
                    </a:ext>
                  </a:extLst>
                </p:cNvPr>
                <p:cNvSpPr/>
                <p:nvPr/>
              </p:nvSpPr>
              <p:spPr>
                <a:xfrm rot="19800000" flipH="1" flipV="1">
                  <a:off x="2152592" y="899610"/>
                  <a:ext cx="532646" cy="250027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283 w 3960723"/>
                    <a:gd name="connsiteY0" fmla="*/ 2862799 h 3219335"/>
                    <a:gd name="connsiteX1" fmla="*/ 2014686 w 3960723"/>
                    <a:gd name="connsiteY1" fmla="*/ 0 h 3219335"/>
                    <a:gd name="connsiteX2" fmla="*/ 3960723 w 3960723"/>
                    <a:gd name="connsiteY2" fmla="*/ 2862799 h 3219335"/>
                    <a:gd name="connsiteX3" fmla="*/ 2104398 w 3960723"/>
                    <a:gd name="connsiteY3" fmla="*/ 2464150 h 3219335"/>
                    <a:gd name="connsiteX4" fmla="*/ 283 w 3960723"/>
                    <a:gd name="connsiteY4" fmla="*/ 2862799 h 3219335"/>
                    <a:gd name="connsiteX0" fmla="*/ 35605 w 3996045"/>
                    <a:gd name="connsiteY0" fmla="*/ 2862799 h 3219335"/>
                    <a:gd name="connsiteX1" fmla="*/ 2050008 w 3996045"/>
                    <a:gd name="connsiteY1" fmla="*/ 0 h 3219335"/>
                    <a:gd name="connsiteX2" fmla="*/ 3996045 w 3996045"/>
                    <a:gd name="connsiteY2" fmla="*/ 2862799 h 3219335"/>
                    <a:gd name="connsiteX3" fmla="*/ 2139720 w 3996045"/>
                    <a:gd name="connsiteY3" fmla="*/ 2464150 h 3219335"/>
                    <a:gd name="connsiteX4" fmla="*/ 35605 w 3996045"/>
                    <a:gd name="connsiteY4" fmla="*/ 2862799 h 321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6045" h="3219335">
                      <a:moveTo>
                        <a:pt x="35605" y="2862799"/>
                      </a:moveTo>
                      <a:cubicBezTo>
                        <a:pt x="-180297" y="2059670"/>
                        <a:pt x="597440" y="0"/>
                        <a:pt x="2050008" y="0"/>
                      </a:cubicBezTo>
                      <a:cubicBezTo>
                        <a:pt x="3502576" y="0"/>
                        <a:pt x="3996045" y="1871683"/>
                        <a:pt x="3996045" y="2862799"/>
                      </a:cubicBezTo>
                      <a:cubicBezTo>
                        <a:pt x="3996045" y="3853915"/>
                        <a:pt x="3233365" y="2464150"/>
                        <a:pt x="2139720" y="2464150"/>
                      </a:cubicBezTo>
                      <a:cubicBezTo>
                        <a:pt x="1046075" y="2464150"/>
                        <a:pt x="251507" y="3665928"/>
                        <a:pt x="35605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楕円 1">
                  <a:extLst>
                    <a:ext uri="{FF2B5EF4-FFF2-40B4-BE49-F238E27FC236}">
                      <a16:creationId xmlns:a16="http://schemas.microsoft.com/office/drawing/2014/main" id="{C21E334D-6F02-5486-5D65-6FEE07F4A802}"/>
                    </a:ext>
                  </a:extLst>
                </p:cNvPr>
                <p:cNvSpPr/>
                <p:nvPr/>
              </p:nvSpPr>
              <p:spPr>
                <a:xfrm rot="1800000" flipV="1">
                  <a:off x="1311602" y="899610"/>
                  <a:ext cx="532646" cy="250027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283 w 3960723"/>
                    <a:gd name="connsiteY0" fmla="*/ 2862799 h 3219335"/>
                    <a:gd name="connsiteX1" fmla="*/ 2014686 w 3960723"/>
                    <a:gd name="connsiteY1" fmla="*/ 0 h 3219335"/>
                    <a:gd name="connsiteX2" fmla="*/ 3960723 w 3960723"/>
                    <a:gd name="connsiteY2" fmla="*/ 2862799 h 3219335"/>
                    <a:gd name="connsiteX3" fmla="*/ 2104398 w 3960723"/>
                    <a:gd name="connsiteY3" fmla="*/ 2464150 h 3219335"/>
                    <a:gd name="connsiteX4" fmla="*/ 283 w 3960723"/>
                    <a:gd name="connsiteY4" fmla="*/ 2862799 h 3219335"/>
                    <a:gd name="connsiteX0" fmla="*/ 35605 w 3996045"/>
                    <a:gd name="connsiteY0" fmla="*/ 2862799 h 3219335"/>
                    <a:gd name="connsiteX1" fmla="*/ 2050008 w 3996045"/>
                    <a:gd name="connsiteY1" fmla="*/ 0 h 3219335"/>
                    <a:gd name="connsiteX2" fmla="*/ 3996045 w 3996045"/>
                    <a:gd name="connsiteY2" fmla="*/ 2862799 h 3219335"/>
                    <a:gd name="connsiteX3" fmla="*/ 2139720 w 3996045"/>
                    <a:gd name="connsiteY3" fmla="*/ 2464150 h 3219335"/>
                    <a:gd name="connsiteX4" fmla="*/ 35605 w 3996045"/>
                    <a:gd name="connsiteY4" fmla="*/ 2862799 h 321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6045" h="3219335">
                      <a:moveTo>
                        <a:pt x="35605" y="2862799"/>
                      </a:moveTo>
                      <a:cubicBezTo>
                        <a:pt x="-180297" y="2059670"/>
                        <a:pt x="597440" y="0"/>
                        <a:pt x="2050008" y="0"/>
                      </a:cubicBezTo>
                      <a:cubicBezTo>
                        <a:pt x="3502576" y="0"/>
                        <a:pt x="3996045" y="1871683"/>
                        <a:pt x="3996045" y="2862799"/>
                      </a:cubicBezTo>
                      <a:cubicBezTo>
                        <a:pt x="3996045" y="3853915"/>
                        <a:pt x="3233365" y="2464150"/>
                        <a:pt x="2139720" y="2464150"/>
                      </a:cubicBezTo>
                      <a:cubicBezTo>
                        <a:pt x="1046075" y="2464150"/>
                        <a:pt x="251507" y="3665928"/>
                        <a:pt x="35605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6FCA2FF9-5D5F-AF66-FB23-8D4E66CF3A2C}"/>
                    </a:ext>
                  </a:extLst>
                </p:cNvPr>
                <p:cNvSpPr/>
                <p:nvPr/>
              </p:nvSpPr>
              <p:spPr>
                <a:xfrm>
                  <a:off x="1415200" y="916784"/>
                  <a:ext cx="1137530" cy="1326342"/>
                </a:xfrm>
                <a:custGeom>
                  <a:avLst/>
                  <a:gdLst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1065745 h 1796164"/>
                    <a:gd name="connsiteX13" fmla="*/ 74140 w 1540472"/>
                    <a:gd name="connsiteY13" fmla="*/ 499449 h 1796164"/>
                    <a:gd name="connsiteX14" fmla="*/ 573589 w 1540472"/>
                    <a:gd name="connsiteY14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499449 h 1796164"/>
                    <a:gd name="connsiteX13" fmla="*/ 573589 w 1540472"/>
                    <a:gd name="connsiteY13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74140 w 1540472"/>
                    <a:gd name="connsiteY11" fmla="*/ 499449 h 1796164"/>
                    <a:gd name="connsiteX12" fmla="*/ 573589 w 1540472"/>
                    <a:gd name="connsiteY12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540472 w 1540472"/>
                    <a:gd name="connsiteY4" fmla="*/ 1259580 h 1796164"/>
                    <a:gd name="connsiteX5" fmla="*/ 1540472 w 1540472"/>
                    <a:gd name="connsiteY5" fmla="*/ 1500874 h 1796164"/>
                    <a:gd name="connsiteX6" fmla="*/ 1245182 w 1540472"/>
                    <a:gd name="connsiteY6" fmla="*/ 1796164 h 1796164"/>
                    <a:gd name="connsiteX7" fmla="*/ 295290 w 1540472"/>
                    <a:gd name="connsiteY7" fmla="*/ 1796164 h 1796164"/>
                    <a:gd name="connsiteX8" fmla="*/ 0 w 1540472"/>
                    <a:gd name="connsiteY8" fmla="*/ 1500874 h 1796164"/>
                    <a:gd name="connsiteX9" fmla="*/ 0 w 1540472"/>
                    <a:gd name="connsiteY9" fmla="*/ 1259580 h 1796164"/>
                    <a:gd name="connsiteX10" fmla="*/ 74140 w 1540472"/>
                    <a:gd name="connsiteY10" fmla="*/ 499449 h 1796164"/>
                    <a:gd name="connsiteX11" fmla="*/ 573589 w 1540472"/>
                    <a:gd name="connsiteY11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0472" h="1796164">
                      <a:moveTo>
                        <a:pt x="573589" y="0"/>
                      </a:moveTo>
                      <a:lnTo>
                        <a:pt x="966882" y="0"/>
                      </a:lnTo>
                      <a:cubicBezTo>
                        <a:pt x="1242720" y="0"/>
                        <a:pt x="1466331" y="223611"/>
                        <a:pt x="1466331" y="499449"/>
                      </a:cubicBezTo>
                      <a:lnTo>
                        <a:pt x="1540472" y="1259580"/>
                      </a:lnTo>
                      <a:lnTo>
                        <a:pt x="1540472" y="1500874"/>
                      </a:lnTo>
                      <a:cubicBezTo>
                        <a:pt x="1540472" y="1663958"/>
                        <a:pt x="1408266" y="1796164"/>
                        <a:pt x="1245182" y="1796164"/>
                      </a:cubicBezTo>
                      <a:lnTo>
                        <a:pt x="295290" y="1796164"/>
                      </a:lnTo>
                      <a:cubicBezTo>
                        <a:pt x="132206" y="1796164"/>
                        <a:pt x="0" y="1663958"/>
                        <a:pt x="0" y="1500874"/>
                      </a:cubicBezTo>
                      <a:lnTo>
                        <a:pt x="0" y="1259580"/>
                      </a:lnTo>
                      <a:lnTo>
                        <a:pt x="74140" y="499449"/>
                      </a:lnTo>
                      <a:cubicBezTo>
                        <a:pt x="74140" y="223611"/>
                        <a:pt x="297751" y="0"/>
                        <a:pt x="57358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AACF402B-197E-9C5F-9B9A-403560303DC8}"/>
                    </a:ext>
                  </a:extLst>
                </p:cNvPr>
                <p:cNvSpPr/>
                <p:nvPr/>
              </p:nvSpPr>
              <p:spPr>
                <a:xfrm rot="20700000">
                  <a:off x="1535689" y="1389053"/>
                  <a:ext cx="207345" cy="4551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DED1F08E-D7CD-1FF0-AF78-1F03B3A735DA}"/>
                    </a:ext>
                  </a:extLst>
                </p:cNvPr>
                <p:cNvSpPr/>
                <p:nvPr/>
              </p:nvSpPr>
              <p:spPr>
                <a:xfrm rot="900000">
                  <a:off x="2226305" y="1389053"/>
                  <a:ext cx="207345" cy="4551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楕円 201">
                  <a:extLst>
                    <a:ext uri="{FF2B5EF4-FFF2-40B4-BE49-F238E27FC236}">
                      <a16:creationId xmlns:a16="http://schemas.microsoft.com/office/drawing/2014/main" id="{12A9064D-7758-286B-347D-AE05946CEB95}"/>
                    </a:ext>
                  </a:extLst>
                </p:cNvPr>
                <p:cNvSpPr/>
                <p:nvPr/>
              </p:nvSpPr>
              <p:spPr>
                <a:xfrm>
                  <a:off x="1767462" y="1511670"/>
                  <a:ext cx="428042" cy="589275"/>
                </a:xfrm>
                <a:custGeom>
                  <a:avLst/>
                  <a:gdLst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745715 h 798010"/>
                    <a:gd name="connsiteX1" fmla="*/ 367347 w 749934"/>
                    <a:gd name="connsiteY1" fmla="*/ 0 h 798010"/>
                    <a:gd name="connsiteX2" fmla="*/ 749934 w 749934"/>
                    <a:gd name="connsiteY2" fmla="*/ 745715 h 798010"/>
                    <a:gd name="connsiteX3" fmla="*/ 374967 w 749934"/>
                    <a:gd name="connsiteY3" fmla="*/ 798010 h 798010"/>
                    <a:gd name="connsiteX4" fmla="*/ 0 w 749934"/>
                    <a:gd name="connsiteY4" fmla="*/ 745715 h 79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9934" h="798010">
                      <a:moveTo>
                        <a:pt x="0" y="745715"/>
                      </a:moveTo>
                      <a:cubicBezTo>
                        <a:pt x="0" y="716833"/>
                        <a:pt x="160258" y="0"/>
                        <a:pt x="367347" y="0"/>
                      </a:cubicBezTo>
                      <a:cubicBezTo>
                        <a:pt x="574436" y="0"/>
                        <a:pt x="749934" y="716833"/>
                        <a:pt x="749934" y="745715"/>
                      </a:cubicBezTo>
                      <a:cubicBezTo>
                        <a:pt x="749934" y="774597"/>
                        <a:pt x="582056" y="798010"/>
                        <a:pt x="374967" y="798010"/>
                      </a:cubicBezTo>
                      <a:cubicBezTo>
                        <a:pt x="167878" y="798010"/>
                        <a:pt x="0" y="774597"/>
                        <a:pt x="0" y="745715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4B3597CA-AB7A-F7D5-0EB7-092FEA1F4034}"/>
                    </a:ext>
                  </a:extLst>
                </p:cNvPr>
                <p:cNvSpPr/>
                <p:nvPr/>
              </p:nvSpPr>
              <p:spPr>
                <a:xfrm>
                  <a:off x="1752703" y="2036016"/>
                  <a:ext cx="465308" cy="110386"/>
                </a:xfrm>
                <a:custGeom>
                  <a:avLst/>
                  <a:gdLst>
                    <a:gd name="connsiteX0" fmla="*/ 107511 w 1891354"/>
                    <a:gd name="connsiteY0" fmla="*/ 76 h 484988"/>
                    <a:gd name="connsiteX1" fmla="*/ 917102 w 1891354"/>
                    <a:gd name="connsiteY1" fmla="*/ 151613 h 484988"/>
                    <a:gd name="connsiteX2" fmla="*/ 1891354 w 1891354"/>
                    <a:gd name="connsiteY2" fmla="*/ 111485 h 484988"/>
                    <a:gd name="connsiteX3" fmla="*/ 1817038 w 1891354"/>
                    <a:gd name="connsiteY3" fmla="*/ 303489 h 484988"/>
                    <a:gd name="connsiteX4" fmla="*/ 1784886 w 1891354"/>
                    <a:gd name="connsiteY4" fmla="*/ 334387 h 484988"/>
                    <a:gd name="connsiteX5" fmla="*/ 1770589 w 1891354"/>
                    <a:gd name="connsiteY5" fmla="*/ 333451 h 484988"/>
                    <a:gd name="connsiteX6" fmla="*/ 917102 w 1891354"/>
                    <a:gd name="connsiteY6" fmla="*/ 484988 h 484988"/>
                    <a:gd name="connsiteX7" fmla="*/ 107511 w 1891354"/>
                    <a:gd name="connsiteY7" fmla="*/ 333451 h 484988"/>
                    <a:gd name="connsiteX8" fmla="*/ 105636 w 1891354"/>
                    <a:gd name="connsiteY8" fmla="*/ 333588 h 484988"/>
                    <a:gd name="connsiteX9" fmla="*/ 74316 w 1891354"/>
                    <a:gd name="connsiteY9" fmla="*/ 303489 h 484988"/>
                    <a:gd name="connsiteX10" fmla="*/ 0 w 1891354"/>
                    <a:gd name="connsiteY10" fmla="*/ 111485 h 484988"/>
                    <a:gd name="connsiteX11" fmla="*/ 107511 w 1891354"/>
                    <a:gd name="connsiteY11" fmla="*/ 76 h 484988"/>
                    <a:gd name="connsiteX0" fmla="*/ 917102 w 1891354"/>
                    <a:gd name="connsiteY0" fmla="*/ 484988 h 576428"/>
                    <a:gd name="connsiteX1" fmla="*/ 107511 w 1891354"/>
                    <a:gd name="connsiteY1" fmla="*/ 333451 h 576428"/>
                    <a:gd name="connsiteX2" fmla="*/ 105636 w 1891354"/>
                    <a:gd name="connsiteY2" fmla="*/ 333588 h 576428"/>
                    <a:gd name="connsiteX3" fmla="*/ 74316 w 1891354"/>
                    <a:gd name="connsiteY3" fmla="*/ 303489 h 576428"/>
                    <a:gd name="connsiteX4" fmla="*/ 0 w 1891354"/>
                    <a:gd name="connsiteY4" fmla="*/ 111485 h 576428"/>
                    <a:gd name="connsiteX5" fmla="*/ 107511 w 1891354"/>
                    <a:gd name="connsiteY5" fmla="*/ 76 h 576428"/>
                    <a:gd name="connsiteX6" fmla="*/ 917102 w 1891354"/>
                    <a:gd name="connsiteY6" fmla="*/ 151613 h 576428"/>
                    <a:gd name="connsiteX7" fmla="*/ 1891354 w 1891354"/>
                    <a:gd name="connsiteY7" fmla="*/ 111485 h 576428"/>
                    <a:gd name="connsiteX8" fmla="*/ 1817038 w 1891354"/>
                    <a:gd name="connsiteY8" fmla="*/ 303489 h 576428"/>
                    <a:gd name="connsiteX9" fmla="*/ 1784886 w 1891354"/>
                    <a:gd name="connsiteY9" fmla="*/ 334387 h 576428"/>
                    <a:gd name="connsiteX10" fmla="*/ 1770589 w 1891354"/>
                    <a:gd name="connsiteY10" fmla="*/ 333451 h 576428"/>
                    <a:gd name="connsiteX11" fmla="*/ 1008542 w 1891354"/>
                    <a:gd name="connsiteY11" fmla="*/ 576428 h 576428"/>
                    <a:gd name="connsiteX0" fmla="*/ 107511 w 1891354"/>
                    <a:gd name="connsiteY0" fmla="*/ 333451 h 576428"/>
                    <a:gd name="connsiteX1" fmla="*/ 105636 w 1891354"/>
                    <a:gd name="connsiteY1" fmla="*/ 333588 h 576428"/>
                    <a:gd name="connsiteX2" fmla="*/ 74316 w 1891354"/>
                    <a:gd name="connsiteY2" fmla="*/ 303489 h 576428"/>
                    <a:gd name="connsiteX3" fmla="*/ 0 w 1891354"/>
                    <a:gd name="connsiteY3" fmla="*/ 111485 h 576428"/>
                    <a:gd name="connsiteX4" fmla="*/ 107511 w 1891354"/>
                    <a:gd name="connsiteY4" fmla="*/ 76 h 576428"/>
                    <a:gd name="connsiteX5" fmla="*/ 917102 w 1891354"/>
                    <a:gd name="connsiteY5" fmla="*/ 151613 h 576428"/>
                    <a:gd name="connsiteX6" fmla="*/ 1891354 w 1891354"/>
                    <a:gd name="connsiteY6" fmla="*/ 111485 h 576428"/>
                    <a:gd name="connsiteX7" fmla="*/ 1817038 w 1891354"/>
                    <a:gd name="connsiteY7" fmla="*/ 303489 h 576428"/>
                    <a:gd name="connsiteX8" fmla="*/ 1784886 w 1891354"/>
                    <a:gd name="connsiteY8" fmla="*/ 334387 h 576428"/>
                    <a:gd name="connsiteX9" fmla="*/ 1770589 w 1891354"/>
                    <a:gd name="connsiteY9" fmla="*/ 333451 h 576428"/>
                    <a:gd name="connsiteX10" fmla="*/ 1008542 w 1891354"/>
                    <a:gd name="connsiteY10" fmla="*/ 576428 h 576428"/>
                    <a:gd name="connsiteX0" fmla="*/ 107511 w 1891354"/>
                    <a:gd name="connsiteY0" fmla="*/ 333451 h 334387"/>
                    <a:gd name="connsiteX1" fmla="*/ 105636 w 1891354"/>
                    <a:gd name="connsiteY1" fmla="*/ 333588 h 334387"/>
                    <a:gd name="connsiteX2" fmla="*/ 74316 w 1891354"/>
                    <a:gd name="connsiteY2" fmla="*/ 303489 h 334387"/>
                    <a:gd name="connsiteX3" fmla="*/ 0 w 1891354"/>
                    <a:gd name="connsiteY3" fmla="*/ 111485 h 334387"/>
                    <a:gd name="connsiteX4" fmla="*/ 107511 w 1891354"/>
                    <a:gd name="connsiteY4" fmla="*/ 76 h 334387"/>
                    <a:gd name="connsiteX5" fmla="*/ 917102 w 1891354"/>
                    <a:gd name="connsiteY5" fmla="*/ 151613 h 334387"/>
                    <a:gd name="connsiteX6" fmla="*/ 1891354 w 1891354"/>
                    <a:gd name="connsiteY6" fmla="*/ 111485 h 334387"/>
                    <a:gd name="connsiteX7" fmla="*/ 1817038 w 1891354"/>
                    <a:gd name="connsiteY7" fmla="*/ 303489 h 334387"/>
                    <a:gd name="connsiteX8" fmla="*/ 1784886 w 1891354"/>
                    <a:gd name="connsiteY8" fmla="*/ 334387 h 334387"/>
                    <a:gd name="connsiteX9" fmla="*/ 1770589 w 1891354"/>
                    <a:gd name="connsiteY9" fmla="*/ 333451 h 334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1354" h="334387">
                      <a:moveTo>
                        <a:pt x="107511" y="333451"/>
                      </a:moveTo>
                      <a:lnTo>
                        <a:pt x="105636" y="333588"/>
                      </a:lnTo>
                      <a:lnTo>
                        <a:pt x="74316" y="303489"/>
                      </a:lnTo>
                      <a:cubicBezTo>
                        <a:pt x="26462" y="244475"/>
                        <a:pt x="0" y="179592"/>
                        <a:pt x="0" y="111485"/>
                      </a:cubicBezTo>
                      <a:cubicBezTo>
                        <a:pt x="0" y="26352"/>
                        <a:pt x="38557" y="-1655"/>
                        <a:pt x="107511" y="76"/>
                      </a:cubicBezTo>
                      <a:cubicBezTo>
                        <a:pt x="259210" y="3882"/>
                        <a:pt x="558033" y="151613"/>
                        <a:pt x="917102" y="151613"/>
                      </a:cubicBezTo>
                      <a:cubicBezTo>
                        <a:pt x="1439385" y="151613"/>
                        <a:pt x="1891354" y="-160942"/>
                        <a:pt x="1891354" y="111485"/>
                      </a:cubicBezTo>
                      <a:cubicBezTo>
                        <a:pt x="1891354" y="179592"/>
                        <a:pt x="1864892" y="244475"/>
                        <a:pt x="1817038" y="303489"/>
                      </a:cubicBezTo>
                      <a:lnTo>
                        <a:pt x="1784886" y="334387"/>
                      </a:lnTo>
                      <a:lnTo>
                        <a:pt x="1770589" y="33345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9B53B2A2-9E93-A060-D0D5-A6150D2E7A92}"/>
                </a:ext>
              </a:extLst>
            </p:cNvPr>
            <p:cNvSpPr/>
            <p:nvPr/>
          </p:nvSpPr>
          <p:spPr>
            <a:xfrm>
              <a:off x="7591425" y="1190625"/>
              <a:ext cx="955532" cy="1906781"/>
            </a:xfrm>
            <a:custGeom>
              <a:avLst/>
              <a:gdLst>
                <a:gd name="connsiteX0" fmla="*/ 355789 w 955532"/>
                <a:gd name="connsiteY0" fmla="*/ 0 h 1906781"/>
                <a:gd name="connsiteX1" fmla="*/ 599743 w 955532"/>
                <a:gd name="connsiteY1" fmla="*/ 0 h 1906781"/>
                <a:gd name="connsiteX2" fmla="*/ 909543 w 955532"/>
                <a:gd name="connsiteY2" fmla="*/ 318625 h 1906781"/>
                <a:gd name="connsiteX3" fmla="*/ 955532 w 955532"/>
                <a:gd name="connsiteY3" fmla="*/ 803554 h 1906781"/>
                <a:gd name="connsiteX4" fmla="*/ 955532 w 955532"/>
                <a:gd name="connsiteY4" fmla="*/ 957489 h 1906781"/>
                <a:gd name="connsiteX5" fmla="*/ 843664 w 955532"/>
                <a:gd name="connsiteY5" fmla="*/ 1131066 h 1906781"/>
                <a:gd name="connsiteX6" fmla="*/ 800864 w 955532"/>
                <a:gd name="connsiteY6" fmla="*/ 1139953 h 1906781"/>
                <a:gd name="connsiteX7" fmla="*/ 812530 w 955532"/>
                <a:gd name="connsiteY7" fmla="*/ 1217435 h 1906781"/>
                <a:gd name="connsiteX8" fmla="*/ 824859 w 955532"/>
                <a:gd name="connsiteY8" fmla="*/ 1665437 h 1906781"/>
                <a:gd name="connsiteX9" fmla="*/ 489869 w 955532"/>
                <a:gd name="connsiteY9" fmla="*/ 1906781 h 1906781"/>
                <a:gd name="connsiteX10" fmla="*/ 154878 w 955532"/>
                <a:gd name="connsiteY10" fmla="*/ 1665437 h 1906781"/>
                <a:gd name="connsiteX11" fmla="*/ 169113 w 955532"/>
                <a:gd name="connsiteY11" fmla="*/ 1218233 h 1906781"/>
                <a:gd name="connsiteX12" fmla="*/ 182255 w 955532"/>
                <a:gd name="connsiteY12" fmla="*/ 1145681 h 1906781"/>
                <a:gd name="connsiteX13" fmla="*/ 111868 w 955532"/>
                <a:gd name="connsiteY13" fmla="*/ 1131066 h 1906781"/>
                <a:gd name="connsiteX14" fmla="*/ 0 w 955532"/>
                <a:gd name="connsiteY14" fmla="*/ 957489 h 1906781"/>
                <a:gd name="connsiteX15" fmla="*/ 0 w 955532"/>
                <a:gd name="connsiteY15" fmla="*/ 803554 h 1906781"/>
                <a:gd name="connsiteX16" fmla="*/ 45988 w 955532"/>
                <a:gd name="connsiteY16" fmla="*/ 318625 h 1906781"/>
                <a:gd name="connsiteX17" fmla="*/ 355789 w 955532"/>
                <a:gd name="connsiteY17" fmla="*/ 0 h 190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5532" h="1906781">
                  <a:moveTo>
                    <a:pt x="355789" y="0"/>
                  </a:moveTo>
                  <a:lnTo>
                    <a:pt x="599743" y="0"/>
                  </a:lnTo>
                  <a:cubicBezTo>
                    <a:pt x="770841" y="0"/>
                    <a:pt x="909543" y="142653"/>
                    <a:pt x="909543" y="318625"/>
                  </a:cubicBezTo>
                  <a:lnTo>
                    <a:pt x="955532" y="803554"/>
                  </a:lnTo>
                  <a:lnTo>
                    <a:pt x="955532" y="957489"/>
                  </a:lnTo>
                  <a:cubicBezTo>
                    <a:pt x="955532" y="1035519"/>
                    <a:pt x="909404" y="1102468"/>
                    <a:pt x="843664" y="1131066"/>
                  </a:cubicBezTo>
                  <a:lnTo>
                    <a:pt x="800864" y="1139953"/>
                  </a:lnTo>
                  <a:lnTo>
                    <a:pt x="812530" y="1217435"/>
                  </a:lnTo>
                  <a:cubicBezTo>
                    <a:pt x="823088" y="1327568"/>
                    <a:pt x="826828" y="1473112"/>
                    <a:pt x="824859" y="1665437"/>
                  </a:cubicBezTo>
                  <a:cubicBezTo>
                    <a:pt x="824859" y="1798728"/>
                    <a:pt x="674879" y="1906781"/>
                    <a:pt x="489869" y="1906781"/>
                  </a:cubicBezTo>
                  <a:cubicBezTo>
                    <a:pt x="304858" y="1906781"/>
                    <a:pt x="152601" y="1837345"/>
                    <a:pt x="154878" y="1665437"/>
                  </a:cubicBezTo>
                  <a:cubicBezTo>
                    <a:pt x="151508" y="1473585"/>
                    <a:pt x="156256" y="1328278"/>
                    <a:pt x="169113" y="1218233"/>
                  </a:cubicBezTo>
                  <a:lnTo>
                    <a:pt x="182255" y="1145681"/>
                  </a:lnTo>
                  <a:lnTo>
                    <a:pt x="111868" y="1131066"/>
                  </a:lnTo>
                  <a:cubicBezTo>
                    <a:pt x="46128" y="1102468"/>
                    <a:pt x="0" y="1035519"/>
                    <a:pt x="0" y="957489"/>
                  </a:cubicBezTo>
                  <a:lnTo>
                    <a:pt x="0" y="803554"/>
                  </a:lnTo>
                  <a:lnTo>
                    <a:pt x="45988" y="318625"/>
                  </a:lnTo>
                  <a:cubicBezTo>
                    <a:pt x="45988" y="142653"/>
                    <a:pt x="184691" y="0"/>
                    <a:pt x="355789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56" name="グループ化 1155">
              <a:extLst>
                <a:ext uri="{FF2B5EF4-FFF2-40B4-BE49-F238E27FC236}">
                  <a16:creationId xmlns:a16="http://schemas.microsoft.com/office/drawing/2014/main" id="{12277893-B2AF-CA9B-74B1-2F8077861908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57" name="グループ化 1156">
                <a:extLst>
                  <a:ext uri="{FF2B5EF4-FFF2-40B4-BE49-F238E27FC236}">
                    <a16:creationId xmlns:a16="http://schemas.microsoft.com/office/drawing/2014/main" id="{D1F0FD1D-041E-5F26-CF8F-97739C580DC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40" name="楕円 66">
                  <a:extLst>
                    <a:ext uri="{FF2B5EF4-FFF2-40B4-BE49-F238E27FC236}">
                      <a16:creationId xmlns:a16="http://schemas.microsoft.com/office/drawing/2014/main" id="{708AFB3E-0D23-FA7C-D866-96F8B94CE7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070FB8FB-9CF6-013E-A537-F71ACEDE406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8" name="グループ化 1157">
                <a:extLst>
                  <a:ext uri="{FF2B5EF4-FFF2-40B4-BE49-F238E27FC236}">
                    <a16:creationId xmlns:a16="http://schemas.microsoft.com/office/drawing/2014/main" id="{420DD972-2FF4-3A48-936D-E6AC70932DFD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2" name="楕円 66">
                  <a:extLst>
                    <a:ext uri="{FF2B5EF4-FFF2-40B4-BE49-F238E27FC236}">
                      <a16:creationId xmlns:a16="http://schemas.microsoft.com/office/drawing/2014/main" id="{5CF3B695-60CD-66B8-684D-D1A3AFB83CC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3" name="フリーフォーム: 図形 1212">
                  <a:extLst>
                    <a:ext uri="{FF2B5EF4-FFF2-40B4-BE49-F238E27FC236}">
                      <a16:creationId xmlns:a16="http://schemas.microsoft.com/office/drawing/2014/main" id="{CC2AC6F3-0DC4-BEC9-E5B8-A40A1EFC631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59" name="グループ化 1158">
                <a:extLst>
                  <a:ext uri="{FF2B5EF4-FFF2-40B4-BE49-F238E27FC236}">
                    <a16:creationId xmlns:a16="http://schemas.microsoft.com/office/drawing/2014/main" id="{7A601F80-CCCD-FA97-B48A-9E5A43A32807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210" name="楕円 66">
                  <a:extLst>
                    <a:ext uri="{FF2B5EF4-FFF2-40B4-BE49-F238E27FC236}">
                      <a16:creationId xmlns:a16="http://schemas.microsoft.com/office/drawing/2014/main" id="{146C0A47-5561-5761-B90B-B6E93214769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1" name="フリーフォーム: 図形 1210">
                  <a:extLst>
                    <a:ext uri="{FF2B5EF4-FFF2-40B4-BE49-F238E27FC236}">
                      <a16:creationId xmlns:a16="http://schemas.microsoft.com/office/drawing/2014/main" id="{832695B8-F05B-0124-A7BC-A05C7910449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43E432D5-8C12-F6F8-F692-0449ED4C060B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8" name="楕円 66">
                  <a:extLst>
                    <a:ext uri="{FF2B5EF4-FFF2-40B4-BE49-F238E27FC236}">
                      <a16:creationId xmlns:a16="http://schemas.microsoft.com/office/drawing/2014/main" id="{C34B9898-2E86-D533-0613-8FD94835A43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D438ADDE-AEB5-7305-80DE-AC9EEAE204A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8" name="グループ化 1167">
                <a:extLst>
                  <a:ext uri="{FF2B5EF4-FFF2-40B4-BE49-F238E27FC236}">
                    <a16:creationId xmlns:a16="http://schemas.microsoft.com/office/drawing/2014/main" id="{81E78600-1A6F-5FF7-50C0-B60D62873978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6" name="楕円 66">
                  <a:extLst>
                    <a:ext uri="{FF2B5EF4-FFF2-40B4-BE49-F238E27FC236}">
                      <a16:creationId xmlns:a16="http://schemas.microsoft.com/office/drawing/2014/main" id="{FD564279-D611-8662-AD44-7E6EE61C037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98614AA7-70D9-8BC8-8DC4-B07002F55D5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9" name="グループ化 1168">
                <a:extLst>
                  <a:ext uri="{FF2B5EF4-FFF2-40B4-BE49-F238E27FC236}">
                    <a16:creationId xmlns:a16="http://schemas.microsoft.com/office/drawing/2014/main" id="{3D5B4450-9C6A-D14F-4882-97001C1954E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4" name="楕円 66">
                  <a:extLst>
                    <a:ext uri="{FF2B5EF4-FFF2-40B4-BE49-F238E27FC236}">
                      <a16:creationId xmlns:a16="http://schemas.microsoft.com/office/drawing/2014/main" id="{6AA8A8D3-57BF-7B2B-DD14-E03D6D0E4B8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07CDAE16-EEAC-383B-6D10-24EAC9590D4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0" name="グループ化 1169">
                <a:extLst>
                  <a:ext uri="{FF2B5EF4-FFF2-40B4-BE49-F238E27FC236}">
                    <a16:creationId xmlns:a16="http://schemas.microsoft.com/office/drawing/2014/main" id="{DAD747EC-4B99-8D64-D57B-68AFA98D0D51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2" name="楕円 66">
                  <a:extLst>
                    <a:ext uri="{FF2B5EF4-FFF2-40B4-BE49-F238E27FC236}">
                      <a16:creationId xmlns:a16="http://schemas.microsoft.com/office/drawing/2014/main" id="{B5B8AC77-88DC-8946-E6B6-891C5F759E2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6FA9883A-47DE-324B-8395-81D49646FE5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1" name="グループ化 1170">
                <a:extLst>
                  <a:ext uri="{FF2B5EF4-FFF2-40B4-BE49-F238E27FC236}">
                    <a16:creationId xmlns:a16="http://schemas.microsoft.com/office/drawing/2014/main" id="{0D94541C-0A06-5181-4A65-8D16C2F87AD9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0" name="楕円 66">
                  <a:extLst>
                    <a:ext uri="{FF2B5EF4-FFF2-40B4-BE49-F238E27FC236}">
                      <a16:creationId xmlns:a16="http://schemas.microsoft.com/office/drawing/2014/main" id="{4D6F78B9-5632-DCBA-0AB0-26F7273205E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47AD52ED-A7EB-CF1B-E9F6-37650DBE89C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2" name="グループ化 1171">
                <a:extLst>
                  <a:ext uri="{FF2B5EF4-FFF2-40B4-BE49-F238E27FC236}">
                    <a16:creationId xmlns:a16="http://schemas.microsoft.com/office/drawing/2014/main" id="{CA7E48D8-9E54-07A9-C301-CC3A649560F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8" name="楕円 66">
                  <a:extLst>
                    <a:ext uri="{FF2B5EF4-FFF2-40B4-BE49-F238E27FC236}">
                      <a16:creationId xmlns:a16="http://schemas.microsoft.com/office/drawing/2014/main" id="{E618A7FA-1BD4-1BE4-13B8-B8B0FC976B7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D792D516-8293-543B-5A24-5F9DA2DD131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3" name="グループ化 1172">
                <a:extLst>
                  <a:ext uri="{FF2B5EF4-FFF2-40B4-BE49-F238E27FC236}">
                    <a16:creationId xmlns:a16="http://schemas.microsoft.com/office/drawing/2014/main" id="{4197393A-CEF3-D8EA-C2A2-D536CA9E5703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6" name="楕円 66">
                  <a:extLst>
                    <a:ext uri="{FF2B5EF4-FFF2-40B4-BE49-F238E27FC236}">
                      <a16:creationId xmlns:a16="http://schemas.microsoft.com/office/drawing/2014/main" id="{12AF089A-F3A0-FCA3-15B6-9F8A05E220A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24FB466A-1F6E-021D-4589-635388BAF06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0" name="グループ化 1189">
                <a:extLst>
                  <a:ext uri="{FF2B5EF4-FFF2-40B4-BE49-F238E27FC236}">
                    <a16:creationId xmlns:a16="http://schemas.microsoft.com/office/drawing/2014/main" id="{557FDCCF-D1A6-53B6-C58A-B4E7C66A9FDB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4" name="楕円 66">
                  <a:extLst>
                    <a:ext uri="{FF2B5EF4-FFF2-40B4-BE49-F238E27FC236}">
                      <a16:creationId xmlns:a16="http://schemas.microsoft.com/office/drawing/2014/main" id="{A279FB88-BBC5-B7BA-202D-2F750343C86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7A099511-7260-2AC3-9E90-3BA97E3DB51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1" name="グループ化 1190">
                <a:extLst>
                  <a:ext uri="{FF2B5EF4-FFF2-40B4-BE49-F238E27FC236}">
                    <a16:creationId xmlns:a16="http://schemas.microsoft.com/office/drawing/2014/main" id="{43402B04-41E5-8AF6-3E27-E2223FFE286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2" name="楕円 66">
                  <a:extLst>
                    <a:ext uri="{FF2B5EF4-FFF2-40B4-BE49-F238E27FC236}">
                      <a16:creationId xmlns:a16="http://schemas.microsoft.com/office/drawing/2014/main" id="{7B6BC1F6-F823-195A-5EAB-DCE0D247367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6CB505DF-2A41-41BD-548C-114ADC2BC7E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93288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485D94-ECB5-BDC2-1960-348F471AD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7" name="テキスト ボックス 1376">
            <a:extLst>
              <a:ext uri="{FF2B5EF4-FFF2-40B4-BE49-F238E27FC236}">
                <a16:creationId xmlns:a16="http://schemas.microsoft.com/office/drawing/2014/main" id="{E601776C-57E8-762F-CA65-22BEBA0C1970}"/>
              </a:ext>
            </a:extLst>
          </p:cNvPr>
          <p:cNvSpPr txBox="1"/>
          <p:nvPr/>
        </p:nvSpPr>
        <p:spPr>
          <a:xfrm>
            <a:off x="3821944" y="211844"/>
            <a:ext cx="226215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サイと雨のイラスト</a:t>
            </a:r>
          </a:p>
        </p:txBody>
      </p: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2762737D-5F5D-5C8D-EA00-83F3F9FEF324}"/>
              </a:ext>
            </a:extLst>
          </p:cNvPr>
          <p:cNvGrpSpPr/>
          <p:nvPr/>
        </p:nvGrpSpPr>
        <p:grpSpPr>
          <a:xfrm>
            <a:off x="6810048" y="3743998"/>
            <a:ext cx="2697926" cy="2797319"/>
            <a:chOff x="6810048" y="3743998"/>
            <a:chExt cx="2697926" cy="2797319"/>
          </a:xfrm>
        </p:grpSpPr>
        <p:grpSp>
          <p:nvGrpSpPr>
            <p:cNvPr id="1098" name="グループ化 1097">
              <a:extLst>
                <a:ext uri="{FF2B5EF4-FFF2-40B4-BE49-F238E27FC236}">
                  <a16:creationId xmlns:a16="http://schemas.microsoft.com/office/drawing/2014/main" id="{21F2B019-C636-9FD2-F8F9-3F46CF1D795C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99" name="直線コネクタ 1098">
                <a:extLst>
                  <a:ext uri="{FF2B5EF4-FFF2-40B4-BE49-F238E27FC236}">
                    <a16:creationId xmlns:a16="http://schemas.microsoft.com/office/drawing/2014/main" id="{FA025AD2-D06F-82BA-15B0-557880B941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0" name="直線コネクタ 1099">
                <a:extLst>
                  <a:ext uri="{FF2B5EF4-FFF2-40B4-BE49-F238E27FC236}">
                    <a16:creationId xmlns:a16="http://schemas.microsoft.com/office/drawing/2014/main" id="{64F7F3CB-D1DD-C447-6482-E0E68F731C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1" name="直線コネクタ 1100">
                <a:extLst>
                  <a:ext uri="{FF2B5EF4-FFF2-40B4-BE49-F238E27FC236}">
                    <a16:creationId xmlns:a16="http://schemas.microsoft.com/office/drawing/2014/main" id="{4B1F422C-9C1C-EC33-5576-B95CD62745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2" name="直線コネクタ 1111">
                <a:extLst>
                  <a:ext uri="{FF2B5EF4-FFF2-40B4-BE49-F238E27FC236}">
                    <a16:creationId xmlns:a16="http://schemas.microsoft.com/office/drawing/2014/main" id="{DDBE2984-F69D-4292-12A2-3688C2B296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3" name="直線コネクタ 1112">
                <a:extLst>
                  <a:ext uri="{FF2B5EF4-FFF2-40B4-BE49-F238E27FC236}">
                    <a16:creationId xmlns:a16="http://schemas.microsoft.com/office/drawing/2014/main" id="{DB275BF4-D421-6C1B-1D19-B742E25912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4" name="直線コネクタ 1113">
                <a:extLst>
                  <a:ext uri="{FF2B5EF4-FFF2-40B4-BE49-F238E27FC236}">
                    <a16:creationId xmlns:a16="http://schemas.microsoft.com/office/drawing/2014/main" id="{DB1D2213-7BB4-3A92-FFCE-27006E8D98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5" name="直線コネクタ 1114">
                <a:extLst>
                  <a:ext uri="{FF2B5EF4-FFF2-40B4-BE49-F238E27FC236}">
                    <a16:creationId xmlns:a16="http://schemas.microsoft.com/office/drawing/2014/main" id="{42D706DA-7EC8-73E6-74CB-28E2CAE4FF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6" name="直線コネクタ 1115">
                <a:extLst>
                  <a:ext uri="{FF2B5EF4-FFF2-40B4-BE49-F238E27FC236}">
                    <a16:creationId xmlns:a16="http://schemas.microsoft.com/office/drawing/2014/main" id="{4164AAA1-C748-518E-D41A-69B39968DA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7" name="直線コネクタ 1116">
                <a:extLst>
                  <a:ext uri="{FF2B5EF4-FFF2-40B4-BE49-F238E27FC236}">
                    <a16:creationId xmlns:a16="http://schemas.microsoft.com/office/drawing/2014/main" id="{4DE6F130-0A81-84B8-09E2-C8BFCF79EF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8" name="直線コネクタ 1117">
                <a:extLst>
                  <a:ext uri="{FF2B5EF4-FFF2-40B4-BE49-F238E27FC236}">
                    <a16:creationId xmlns:a16="http://schemas.microsoft.com/office/drawing/2014/main" id="{1676DEC2-489C-0D65-47ED-AB09313B81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9" name="直線コネクタ 1118">
                <a:extLst>
                  <a:ext uri="{FF2B5EF4-FFF2-40B4-BE49-F238E27FC236}">
                    <a16:creationId xmlns:a16="http://schemas.microsoft.com/office/drawing/2014/main" id="{76D3E1DB-F9F2-D620-FDEB-37F6A978D2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線コネクタ 199">
                <a:extLst>
                  <a:ext uri="{FF2B5EF4-FFF2-40B4-BE49-F238E27FC236}">
                    <a16:creationId xmlns:a16="http://schemas.microsoft.com/office/drawing/2014/main" id="{A7768F9B-7DC3-2ECE-B680-8A57B22B49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直線コネクタ 200">
                <a:extLst>
                  <a:ext uri="{FF2B5EF4-FFF2-40B4-BE49-F238E27FC236}">
                    <a16:creationId xmlns:a16="http://schemas.microsoft.com/office/drawing/2014/main" id="{ACE721FF-356D-2C52-24F5-284D17FDDB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866E30F-0CEE-AC03-7E88-B1D063020A1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C804F2F-490E-18D8-6959-F4108732160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D58714E-E31D-A557-D179-C43927DA3CB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C2BC191-70B9-46D8-61AE-746655FEA7B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1E5A4526-19EA-F67C-0771-1BAB8D0BFD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08" name="直線コネクタ 207">
                <a:extLst>
                  <a:ext uri="{FF2B5EF4-FFF2-40B4-BE49-F238E27FC236}">
                    <a16:creationId xmlns:a16="http://schemas.microsoft.com/office/drawing/2014/main" id="{C5DC1EDB-681B-9255-00A9-BAF69F0D4C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直線コネクタ 208">
                <a:extLst>
                  <a:ext uri="{FF2B5EF4-FFF2-40B4-BE49-F238E27FC236}">
                    <a16:creationId xmlns:a16="http://schemas.microsoft.com/office/drawing/2014/main" id="{B2CB7D08-FCA0-5D61-8146-4C044A6B4E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直線コネクタ 209">
                <a:extLst>
                  <a:ext uri="{FF2B5EF4-FFF2-40B4-BE49-F238E27FC236}">
                    <a16:creationId xmlns:a16="http://schemas.microsoft.com/office/drawing/2014/main" id="{869B083E-1764-ED90-82A2-50557553EB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直線コネクタ 210">
                <a:extLst>
                  <a:ext uri="{FF2B5EF4-FFF2-40B4-BE49-F238E27FC236}">
                    <a16:creationId xmlns:a16="http://schemas.microsoft.com/office/drawing/2014/main" id="{A21289E5-1E22-9AFF-43AC-BC56433322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直線コネクタ 211">
                <a:extLst>
                  <a:ext uri="{FF2B5EF4-FFF2-40B4-BE49-F238E27FC236}">
                    <a16:creationId xmlns:a16="http://schemas.microsoft.com/office/drawing/2014/main" id="{95A912FA-AD8C-8461-380E-36AB79B4CE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線コネクタ 212">
                <a:extLst>
                  <a:ext uri="{FF2B5EF4-FFF2-40B4-BE49-F238E27FC236}">
                    <a16:creationId xmlns:a16="http://schemas.microsoft.com/office/drawing/2014/main" id="{41F9A3C2-A49C-BEEE-2622-F807F3C11D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直線コネクタ 213">
                <a:extLst>
                  <a:ext uri="{FF2B5EF4-FFF2-40B4-BE49-F238E27FC236}">
                    <a16:creationId xmlns:a16="http://schemas.microsoft.com/office/drawing/2014/main" id="{A41BFC65-6E44-DEF9-F243-A5DCCB0CB0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6C290B89-9700-9D4C-4356-10702BF44A7C}"/>
                </a:ext>
              </a:extLst>
            </p:cNvPr>
            <p:cNvGrpSpPr/>
            <p:nvPr/>
          </p:nvGrpSpPr>
          <p:grpSpPr>
            <a:xfrm>
              <a:off x="7396827" y="4188366"/>
              <a:ext cx="1373636" cy="2352951"/>
              <a:chOff x="7396828" y="1083215"/>
              <a:chExt cx="1373636" cy="2352951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A4A7A389-1D26-CB26-6D61-DC53333843E6}"/>
                  </a:ext>
                </a:extLst>
              </p:cNvPr>
              <p:cNvGrpSpPr/>
              <p:nvPr/>
            </p:nvGrpSpPr>
            <p:grpSpPr>
              <a:xfrm>
                <a:off x="8428067" y="2881350"/>
                <a:ext cx="233175" cy="466815"/>
                <a:chOff x="5823140" y="5221193"/>
                <a:chExt cx="443086" cy="887056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9512667E-7913-24B3-A699-DA5E894A1325}"/>
                    </a:ext>
                  </a:extLst>
                </p:cNvPr>
                <p:cNvSpPr/>
                <p:nvPr/>
              </p:nvSpPr>
              <p:spPr>
                <a:xfrm rot="8100000">
                  <a:off x="5823140" y="5221193"/>
                  <a:ext cx="211025" cy="795374"/>
                </a:xfrm>
                <a:custGeom>
                  <a:avLst/>
                  <a:gdLst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  <a:gd name="connsiteX0" fmla="*/ 78110 w 211025"/>
                    <a:gd name="connsiteY0" fmla="*/ 795374 h 886814"/>
                    <a:gd name="connsiteX1" fmla="*/ 61808 w 211025"/>
                    <a:gd name="connsiteY1" fmla="*/ 766745 h 886814"/>
                    <a:gd name="connsiteX2" fmla="*/ 0 w 211025"/>
                    <a:gd name="connsiteY2" fmla="*/ 449149 h 886814"/>
                    <a:gd name="connsiteX3" fmla="*/ 211025 w 211025"/>
                    <a:gd name="connsiteY3" fmla="*/ 0 h 886814"/>
                    <a:gd name="connsiteX4" fmla="*/ 105513 w 211025"/>
                    <a:gd name="connsiteY4" fmla="*/ 449149 h 886814"/>
                    <a:gd name="connsiteX5" fmla="*/ 133361 w 211025"/>
                    <a:gd name="connsiteY5" fmla="*/ 700231 h 886814"/>
                    <a:gd name="connsiteX6" fmla="*/ 156549 w 211025"/>
                    <a:gd name="connsiteY6" fmla="*/ 775764 h 886814"/>
                    <a:gd name="connsiteX7" fmla="*/ 169550 w 211025"/>
                    <a:gd name="connsiteY7" fmla="*/ 886814 h 886814"/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1025" h="795374">
                      <a:moveTo>
                        <a:pt x="78110" y="795374"/>
                      </a:moveTo>
                      <a:lnTo>
                        <a:pt x="61808" y="766745"/>
                      </a:lnTo>
                      <a:cubicBezTo>
                        <a:pt x="23620" y="685465"/>
                        <a:pt x="0" y="573178"/>
                        <a:pt x="0" y="449149"/>
                      </a:cubicBezTo>
                      <a:cubicBezTo>
                        <a:pt x="0" y="201091"/>
                        <a:pt x="94479" y="0"/>
                        <a:pt x="211025" y="0"/>
                      </a:cubicBezTo>
                      <a:cubicBezTo>
                        <a:pt x="144603" y="106030"/>
                        <a:pt x="105513" y="272433"/>
                        <a:pt x="105513" y="449149"/>
                      </a:cubicBezTo>
                      <a:cubicBezTo>
                        <a:pt x="105513" y="537507"/>
                        <a:pt x="115286" y="623287"/>
                        <a:pt x="133361" y="700231"/>
                      </a:cubicBezTo>
                      <a:lnTo>
                        <a:pt x="156549" y="77576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4" name="涙形 343">
                  <a:extLst>
                    <a:ext uri="{FF2B5EF4-FFF2-40B4-BE49-F238E27FC236}">
                      <a16:creationId xmlns:a16="http://schemas.microsoft.com/office/drawing/2014/main" id="{ABFB0F04-5580-C044-1EDA-8971D35EA3A0}"/>
                    </a:ext>
                  </a:extLst>
                </p:cNvPr>
                <p:cNvSpPr/>
                <p:nvPr/>
              </p:nvSpPr>
              <p:spPr>
                <a:xfrm rot="8100000">
                  <a:off x="5995427" y="5837450"/>
                  <a:ext cx="270799" cy="270799"/>
                </a:xfrm>
                <a:prstGeom prst="teardrop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CF5F8096-D1C8-3A0C-5E90-558867511762}"/>
                  </a:ext>
                </a:extLst>
              </p:cNvPr>
              <p:cNvGrpSpPr/>
              <p:nvPr/>
            </p:nvGrpSpPr>
            <p:grpSpPr>
              <a:xfrm>
                <a:off x="7522612" y="1984730"/>
                <a:ext cx="1122069" cy="1451436"/>
                <a:chOff x="-678181" y="5030100"/>
                <a:chExt cx="1122069" cy="1451436"/>
              </a:xfrm>
            </p:grpSpPr>
            <p:sp>
              <p:nvSpPr>
                <p:cNvPr id="332" name="楕円 1">
                  <a:extLst>
                    <a:ext uri="{FF2B5EF4-FFF2-40B4-BE49-F238E27FC236}">
                      <a16:creationId xmlns:a16="http://schemas.microsoft.com/office/drawing/2014/main" id="{E3310FA7-1A87-CD2B-3912-B1A8B8CAC54B}"/>
                    </a:ext>
                  </a:extLst>
                </p:cNvPr>
                <p:cNvSpPr/>
                <p:nvPr/>
              </p:nvSpPr>
              <p:spPr>
                <a:xfrm rot="9000000" flipH="1">
                  <a:off x="169553" y="5335862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904C7CCE-FA37-7994-4BAA-2BA62D2377C8}"/>
                    </a:ext>
                  </a:extLst>
                </p:cNvPr>
                <p:cNvSpPr/>
                <p:nvPr/>
              </p:nvSpPr>
              <p:spPr>
                <a:xfrm rot="20700000" flipH="1">
                  <a:off x="297379" y="5880193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51866E68-E74F-E962-423B-A51F044B879A}"/>
                    </a:ext>
                  </a:extLst>
                </p:cNvPr>
                <p:cNvGrpSpPr/>
                <p:nvPr/>
              </p:nvGrpSpPr>
              <p:grpSpPr>
                <a:xfrm>
                  <a:off x="-678181" y="5335861"/>
                  <a:ext cx="274333" cy="687655"/>
                  <a:chOff x="8004923" y="2118205"/>
                  <a:chExt cx="371509" cy="931239"/>
                </a:xfrm>
              </p:grpSpPr>
              <p:sp>
                <p:nvSpPr>
                  <p:cNvPr id="341" name="楕円 1">
                    <a:extLst>
                      <a:ext uri="{FF2B5EF4-FFF2-40B4-BE49-F238E27FC236}">
                        <a16:creationId xmlns:a16="http://schemas.microsoft.com/office/drawing/2014/main" id="{7DB4BD4F-7AA1-8808-41DB-22CB123D268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8105509" y="2118205"/>
                    <a:ext cx="270923" cy="886998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8834A40D-5167-CD88-E915-141C169DFAF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004923" y="2855351"/>
                    <a:ext cx="198406" cy="194093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5" name="楕円 1">
                  <a:extLst>
                    <a:ext uri="{FF2B5EF4-FFF2-40B4-BE49-F238E27FC236}">
                      <a16:creationId xmlns:a16="http://schemas.microsoft.com/office/drawing/2014/main" id="{E8686C36-F08F-206D-DE87-7406FEE25DE6}"/>
                    </a:ext>
                  </a:extLst>
                </p:cNvPr>
                <p:cNvSpPr/>
                <p:nvPr/>
              </p:nvSpPr>
              <p:spPr>
                <a:xfrm rot="10800000">
                  <a:off x="-105451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楕円 1">
                  <a:extLst>
                    <a:ext uri="{FF2B5EF4-FFF2-40B4-BE49-F238E27FC236}">
                      <a16:creationId xmlns:a16="http://schemas.microsoft.com/office/drawing/2014/main" id="{90A9D843-241D-BF5F-FA69-FBA85D4B1BEC}"/>
                    </a:ext>
                  </a:extLst>
                </p:cNvPr>
                <p:cNvSpPr/>
                <p:nvPr/>
              </p:nvSpPr>
              <p:spPr>
                <a:xfrm rot="10800000">
                  <a:off x="-370130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楕円 1">
                  <a:extLst>
                    <a:ext uri="{FF2B5EF4-FFF2-40B4-BE49-F238E27FC236}">
                      <a16:creationId xmlns:a16="http://schemas.microsoft.com/office/drawing/2014/main" id="{C906F355-1665-06C3-AE11-17FC68AF6835}"/>
                    </a:ext>
                  </a:extLst>
                </p:cNvPr>
                <p:cNvSpPr/>
                <p:nvPr/>
              </p:nvSpPr>
              <p:spPr>
                <a:xfrm>
                  <a:off x="-519493" y="5030100"/>
                  <a:ext cx="799441" cy="119390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3564"/>
                    <a:gd name="connsiteY0" fmla="*/ 5875021 h 7669596"/>
                    <a:gd name="connsiteX1" fmla="*/ 2061118 w 3963564"/>
                    <a:gd name="connsiteY1" fmla="*/ 0 h 7669596"/>
                    <a:gd name="connsiteX2" fmla="*/ 3960587 w 3963564"/>
                    <a:gd name="connsiteY2" fmla="*/ 5875021 h 7669596"/>
                    <a:gd name="connsiteX3" fmla="*/ 1980367 w 3963564"/>
                    <a:gd name="connsiteY3" fmla="*/ 7669596 h 7669596"/>
                    <a:gd name="connsiteX4" fmla="*/ 147 w 3963564"/>
                    <a:gd name="connsiteY4" fmla="*/ 5875021 h 7669596"/>
                    <a:gd name="connsiteX0" fmla="*/ 6201 w 3969618"/>
                    <a:gd name="connsiteY0" fmla="*/ 5875021 h 7669596"/>
                    <a:gd name="connsiteX1" fmla="*/ 2067172 w 3969618"/>
                    <a:gd name="connsiteY1" fmla="*/ 0 h 7669596"/>
                    <a:gd name="connsiteX2" fmla="*/ 3966641 w 3969618"/>
                    <a:gd name="connsiteY2" fmla="*/ 5875021 h 7669596"/>
                    <a:gd name="connsiteX3" fmla="*/ 1986421 w 3969618"/>
                    <a:gd name="connsiteY3" fmla="*/ 7669596 h 7669596"/>
                    <a:gd name="connsiteX4" fmla="*/ 6201 w 3969618"/>
                    <a:gd name="connsiteY4" fmla="*/ 5875021 h 766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9618" h="7669596">
                      <a:moveTo>
                        <a:pt x="6201" y="5875021"/>
                      </a:moveTo>
                      <a:cubicBezTo>
                        <a:pt x="-73476" y="168789"/>
                        <a:pt x="614604" y="0"/>
                        <a:pt x="2067172" y="0"/>
                      </a:cubicBezTo>
                      <a:cubicBezTo>
                        <a:pt x="3519740" y="0"/>
                        <a:pt x="4013208" y="154719"/>
                        <a:pt x="3966641" y="5875021"/>
                      </a:cubicBezTo>
                      <a:cubicBezTo>
                        <a:pt x="3966641" y="6866137"/>
                        <a:pt x="3080066" y="7669596"/>
                        <a:pt x="1986421" y="7669596"/>
                      </a:cubicBezTo>
                      <a:cubicBezTo>
                        <a:pt x="892776" y="7669596"/>
                        <a:pt x="-7257" y="7153287"/>
                        <a:pt x="6201" y="587502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498662FE-A4AD-50FE-883C-94518F82E350}"/>
                    </a:ext>
                  </a:extLst>
                </p:cNvPr>
                <p:cNvSpPr/>
                <p:nvPr/>
              </p:nvSpPr>
              <p:spPr>
                <a:xfrm>
                  <a:off x="-352531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ACF662AE-E8FB-E34F-126D-054C225DF612}"/>
                    </a:ext>
                  </a:extLst>
                </p:cNvPr>
                <p:cNvSpPr/>
                <p:nvPr/>
              </p:nvSpPr>
              <p:spPr>
                <a:xfrm>
                  <a:off x="-88773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A2D5D7BC-0F62-56BF-4A60-9CCAADDA83AC}"/>
                  </a:ext>
                </a:extLst>
              </p:cNvPr>
              <p:cNvGrpSpPr/>
              <p:nvPr/>
            </p:nvGrpSpPr>
            <p:grpSpPr>
              <a:xfrm>
                <a:off x="7396828" y="1083215"/>
                <a:ext cx="1373636" cy="1343516"/>
                <a:chOff x="1311602" y="899610"/>
                <a:chExt cx="1373636" cy="1343516"/>
              </a:xfrm>
            </p:grpSpPr>
            <p:sp>
              <p:nvSpPr>
                <p:cNvPr id="325" name="楕円 1">
                  <a:extLst>
                    <a:ext uri="{FF2B5EF4-FFF2-40B4-BE49-F238E27FC236}">
                      <a16:creationId xmlns:a16="http://schemas.microsoft.com/office/drawing/2014/main" id="{0B327D86-9FA0-3BB0-1CF1-F54DE42CE3EC}"/>
                    </a:ext>
                  </a:extLst>
                </p:cNvPr>
                <p:cNvSpPr/>
                <p:nvPr/>
              </p:nvSpPr>
              <p:spPr>
                <a:xfrm rot="19800000" flipH="1" flipV="1">
                  <a:off x="2152592" y="899610"/>
                  <a:ext cx="532646" cy="250027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283 w 3960723"/>
                    <a:gd name="connsiteY0" fmla="*/ 2862799 h 3219335"/>
                    <a:gd name="connsiteX1" fmla="*/ 2014686 w 3960723"/>
                    <a:gd name="connsiteY1" fmla="*/ 0 h 3219335"/>
                    <a:gd name="connsiteX2" fmla="*/ 3960723 w 3960723"/>
                    <a:gd name="connsiteY2" fmla="*/ 2862799 h 3219335"/>
                    <a:gd name="connsiteX3" fmla="*/ 2104398 w 3960723"/>
                    <a:gd name="connsiteY3" fmla="*/ 2464150 h 3219335"/>
                    <a:gd name="connsiteX4" fmla="*/ 283 w 3960723"/>
                    <a:gd name="connsiteY4" fmla="*/ 2862799 h 3219335"/>
                    <a:gd name="connsiteX0" fmla="*/ 35605 w 3996045"/>
                    <a:gd name="connsiteY0" fmla="*/ 2862799 h 3219335"/>
                    <a:gd name="connsiteX1" fmla="*/ 2050008 w 3996045"/>
                    <a:gd name="connsiteY1" fmla="*/ 0 h 3219335"/>
                    <a:gd name="connsiteX2" fmla="*/ 3996045 w 3996045"/>
                    <a:gd name="connsiteY2" fmla="*/ 2862799 h 3219335"/>
                    <a:gd name="connsiteX3" fmla="*/ 2139720 w 3996045"/>
                    <a:gd name="connsiteY3" fmla="*/ 2464150 h 3219335"/>
                    <a:gd name="connsiteX4" fmla="*/ 35605 w 3996045"/>
                    <a:gd name="connsiteY4" fmla="*/ 2862799 h 321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6045" h="3219335">
                      <a:moveTo>
                        <a:pt x="35605" y="2862799"/>
                      </a:moveTo>
                      <a:cubicBezTo>
                        <a:pt x="-180297" y="2059670"/>
                        <a:pt x="597440" y="0"/>
                        <a:pt x="2050008" y="0"/>
                      </a:cubicBezTo>
                      <a:cubicBezTo>
                        <a:pt x="3502576" y="0"/>
                        <a:pt x="3996045" y="1871683"/>
                        <a:pt x="3996045" y="2862799"/>
                      </a:cubicBezTo>
                      <a:cubicBezTo>
                        <a:pt x="3996045" y="3853915"/>
                        <a:pt x="3233365" y="2464150"/>
                        <a:pt x="2139720" y="2464150"/>
                      </a:cubicBezTo>
                      <a:cubicBezTo>
                        <a:pt x="1046075" y="2464150"/>
                        <a:pt x="251507" y="3665928"/>
                        <a:pt x="35605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楕円 1">
                  <a:extLst>
                    <a:ext uri="{FF2B5EF4-FFF2-40B4-BE49-F238E27FC236}">
                      <a16:creationId xmlns:a16="http://schemas.microsoft.com/office/drawing/2014/main" id="{5888757B-F3FE-A5EF-B4E0-2B712E72AA57}"/>
                    </a:ext>
                  </a:extLst>
                </p:cNvPr>
                <p:cNvSpPr/>
                <p:nvPr/>
              </p:nvSpPr>
              <p:spPr>
                <a:xfrm rot="1800000" flipV="1">
                  <a:off x="1311602" y="899610"/>
                  <a:ext cx="532646" cy="250027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283 w 3960723"/>
                    <a:gd name="connsiteY0" fmla="*/ 2862799 h 3219335"/>
                    <a:gd name="connsiteX1" fmla="*/ 2014686 w 3960723"/>
                    <a:gd name="connsiteY1" fmla="*/ 0 h 3219335"/>
                    <a:gd name="connsiteX2" fmla="*/ 3960723 w 3960723"/>
                    <a:gd name="connsiteY2" fmla="*/ 2862799 h 3219335"/>
                    <a:gd name="connsiteX3" fmla="*/ 2104398 w 3960723"/>
                    <a:gd name="connsiteY3" fmla="*/ 2464150 h 3219335"/>
                    <a:gd name="connsiteX4" fmla="*/ 283 w 3960723"/>
                    <a:gd name="connsiteY4" fmla="*/ 2862799 h 3219335"/>
                    <a:gd name="connsiteX0" fmla="*/ 35605 w 3996045"/>
                    <a:gd name="connsiteY0" fmla="*/ 2862799 h 3219335"/>
                    <a:gd name="connsiteX1" fmla="*/ 2050008 w 3996045"/>
                    <a:gd name="connsiteY1" fmla="*/ 0 h 3219335"/>
                    <a:gd name="connsiteX2" fmla="*/ 3996045 w 3996045"/>
                    <a:gd name="connsiteY2" fmla="*/ 2862799 h 3219335"/>
                    <a:gd name="connsiteX3" fmla="*/ 2139720 w 3996045"/>
                    <a:gd name="connsiteY3" fmla="*/ 2464150 h 3219335"/>
                    <a:gd name="connsiteX4" fmla="*/ 35605 w 3996045"/>
                    <a:gd name="connsiteY4" fmla="*/ 2862799 h 321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6045" h="3219335">
                      <a:moveTo>
                        <a:pt x="35605" y="2862799"/>
                      </a:moveTo>
                      <a:cubicBezTo>
                        <a:pt x="-180297" y="2059670"/>
                        <a:pt x="597440" y="0"/>
                        <a:pt x="2050008" y="0"/>
                      </a:cubicBezTo>
                      <a:cubicBezTo>
                        <a:pt x="3502576" y="0"/>
                        <a:pt x="3996045" y="1871683"/>
                        <a:pt x="3996045" y="2862799"/>
                      </a:cubicBezTo>
                      <a:cubicBezTo>
                        <a:pt x="3996045" y="3853915"/>
                        <a:pt x="3233365" y="2464150"/>
                        <a:pt x="2139720" y="2464150"/>
                      </a:cubicBezTo>
                      <a:cubicBezTo>
                        <a:pt x="1046075" y="2464150"/>
                        <a:pt x="251507" y="3665928"/>
                        <a:pt x="35605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8861956F-63E6-8DA0-0ADA-4FC51038D818}"/>
                    </a:ext>
                  </a:extLst>
                </p:cNvPr>
                <p:cNvSpPr/>
                <p:nvPr/>
              </p:nvSpPr>
              <p:spPr>
                <a:xfrm>
                  <a:off x="1415200" y="916784"/>
                  <a:ext cx="1137530" cy="1326342"/>
                </a:xfrm>
                <a:custGeom>
                  <a:avLst/>
                  <a:gdLst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1065745 h 1796164"/>
                    <a:gd name="connsiteX13" fmla="*/ 74140 w 1540472"/>
                    <a:gd name="connsiteY13" fmla="*/ 499449 h 1796164"/>
                    <a:gd name="connsiteX14" fmla="*/ 573589 w 1540472"/>
                    <a:gd name="connsiteY14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499449 h 1796164"/>
                    <a:gd name="connsiteX13" fmla="*/ 573589 w 1540472"/>
                    <a:gd name="connsiteY13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74140 w 1540472"/>
                    <a:gd name="connsiteY11" fmla="*/ 499449 h 1796164"/>
                    <a:gd name="connsiteX12" fmla="*/ 573589 w 1540472"/>
                    <a:gd name="connsiteY12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540472 w 1540472"/>
                    <a:gd name="connsiteY4" fmla="*/ 1259580 h 1796164"/>
                    <a:gd name="connsiteX5" fmla="*/ 1540472 w 1540472"/>
                    <a:gd name="connsiteY5" fmla="*/ 1500874 h 1796164"/>
                    <a:gd name="connsiteX6" fmla="*/ 1245182 w 1540472"/>
                    <a:gd name="connsiteY6" fmla="*/ 1796164 h 1796164"/>
                    <a:gd name="connsiteX7" fmla="*/ 295290 w 1540472"/>
                    <a:gd name="connsiteY7" fmla="*/ 1796164 h 1796164"/>
                    <a:gd name="connsiteX8" fmla="*/ 0 w 1540472"/>
                    <a:gd name="connsiteY8" fmla="*/ 1500874 h 1796164"/>
                    <a:gd name="connsiteX9" fmla="*/ 0 w 1540472"/>
                    <a:gd name="connsiteY9" fmla="*/ 1259580 h 1796164"/>
                    <a:gd name="connsiteX10" fmla="*/ 74140 w 1540472"/>
                    <a:gd name="connsiteY10" fmla="*/ 499449 h 1796164"/>
                    <a:gd name="connsiteX11" fmla="*/ 573589 w 1540472"/>
                    <a:gd name="connsiteY11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0472" h="1796164">
                      <a:moveTo>
                        <a:pt x="573589" y="0"/>
                      </a:moveTo>
                      <a:lnTo>
                        <a:pt x="966882" y="0"/>
                      </a:lnTo>
                      <a:cubicBezTo>
                        <a:pt x="1242720" y="0"/>
                        <a:pt x="1466331" y="223611"/>
                        <a:pt x="1466331" y="499449"/>
                      </a:cubicBezTo>
                      <a:lnTo>
                        <a:pt x="1540472" y="1259580"/>
                      </a:lnTo>
                      <a:lnTo>
                        <a:pt x="1540472" y="1500874"/>
                      </a:lnTo>
                      <a:cubicBezTo>
                        <a:pt x="1540472" y="1663958"/>
                        <a:pt x="1408266" y="1796164"/>
                        <a:pt x="1245182" y="1796164"/>
                      </a:cubicBezTo>
                      <a:lnTo>
                        <a:pt x="295290" y="1796164"/>
                      </a:lnTo>
                      <a:cubicBezTo>
                        <a:pt x="132206" y="1796164"/>
                        <a:pt x="0" y="1663958"/>
                        <a:pt x="0" y="1500874"/>
                      </a:cubicBezTo>
                      <a:lnTo>
                        <a:pt x="0" y="1259580"/>
                      </a:lnTo>
                      <a:lnTo>
                        <a:pt x="74140" y="499449"/>
                      </a:lnTo>
                      <a:cubicBezTo>
                        <a:pt x="74140" y="223611"/>
                        <a:pt x="297751" y="0"/>
                        <a:pt x="57358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0" name="楕円 201">
                  <a:extLst>
                    <a:ext uri="{FF2B5EF4-FFF2-40B4-BE49-F238E27FC236}">
                      <a16:creationId xmlns:a16="http://schemas.microsoft.com/office/drawing/2014/main" id="{DE198D17-DDEE-E7BB-0E7C-7469975E11E7}"/>
                    </a:ext>
                  </a:extLst>
                </p:cNvPr>
                <p:cNvSpPr/>
                <p:nvPr/>
              </p:nvSpPr>
              <p:spPr>
                <a:xfrm>
                  <a:off x="1767462" y="1511670"/>
                  <a:ext cx="428042" cy="589275"/>
                </a:xfrm>
                <a:custGeom>
                  <a:avLst/>
                  <a:gdLst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745715 h 798010"/>
                    <a:gd name="connsiteX1" fmla="*/ 367347 w 749934"/>
                    <a:gd name="connsiteY1" fmla="*/ 0 h 798010"/>
                    <a:gd name="connsiteX2" fmla="*/ 749934 w 749934"/>
                    <a:gd name="connsiteY2" fmla="*/ 745715 h 798010"/>
                    <a:gd name="connsiteX3" fmla="*/ 374967 w 749934"/>
                    <a:gd name="connsiteY3" fmla="*/ 798010 h 798010"/>
                    <a:gd name="connsiteX4" fmla="*/ 0 w 749934"/>
                    <a:gd name="connsiteY4" fmla="*/ 745715 h 79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9934" h="798010">
                      <a:moveTo>
                        <a:pt x="0" y="745715"/>
                      </a:moveTo>
                      <a:cubicBezTo>
                        <a:pt x="0" y="716833"/>
                        <a:pt x="160258" y="0"/>
                        <a:pt x="367347" y="0"/>
                      </a:cubicBezTo>
                      <a:cubicBezTo>
                        <a:pt x="574436" y="0"/>
                        <a:pt x="749934" y="716833"/>
                        <a:pt x="749934" y="745715"/>
                      </a:cubicBezTo>
                      <a:cubicBezTo>
                        <a:pt x="749934" y="774597"/>
                        <a:pt x="582056" y="798010"/>
                        <a:pt x="374967" y="798010"/>
                      </a:cubicBezTo>
                      <a:cubicBezTo>
                        <a:pt x="167878" y="798010"/>
                        <a:pt x="0" y="774597"/>
                        <a:pt x="0" y="745715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0275B01A-9D09-6172-1B79-B579ACC38E95}"/>
                    </a:ext>
                  </a:extLst>
                </p:cNvPr>
                <p:cNvSpPr/>
                <p:nvPr/>
              </p:nvSpPr>
              <p:spPr>
                <a:xfrm>
                  <a:off x="1752703" y="2036016"/>
                  <a:ext cx="465308" cy="110386"/>
                </a:xfrm>
                <a:custGeom>
                  <a:avLst/>
                  <a:gdLst>
                    <a:gd name="connsiteX0" fmla="*/ 107511 w 1891354"/>
                    <a:gd name="connsiteY0" fmla="*/ 76 h 484988"/>
                    <a:gd name="connsiteX1" fmla="*/ 917102 w 1891354"/>
                    <a:gd name="connsiteY1" fmla="*/ 151613 h 484988"/>
                    <a:gd name="connsiteX2" fmla="*/ 1891354 w 1891354"/>
                    <a:gd name="connsiteY2" fmla="*/ 111485 h 484988"/>
                    <a:gd name="connsiteX3" fmla="*/ 1817038 w 1891354"/>
                    <a:gd name="connsiteY3" fmla="*/ 303489 h 484988"/>
                    <a:gd name="connsiteX4" fmla="*/ 1784886 w 1891354"/>
                    <a:gd name="connsiteY4" fmla="*/ 334387 h 484988"/>
                    <a:gd name="connsiteX5" fmla="*/ 1770589 w 1891354"/>
                    <a:gd name="connsiteY5" fmla="*/ 333451 h 484988"/>
                    <a:gd name="connsiteX6" fmla="*/ 917102 w 1891354"/>
                    <a:gd name="connsiteY6" fmla="*/ 484988 h 484988"/>
                    <a:gd name="connsiteX7" fmla="*/ 107511 w 1891354"/>
                    <a:gd name="connsiteY7" fmla="*/ 333451 h 484988"/>
                    <a:gd name="connsiteX8" fmla="*/ 105636 w 1891354"/>
                    <a:gd name="connsiteY8" fmla="*/ 333588 h 484988"/>
                    <a:gd name="connsiteX9" fmla="*/ 74316 w 1891354"/>
                    <a:gd name="connsiteY9" fmla="*/ 303489 h 484988"/>
                    <a:gd name="connsiteX10" fmla="*/ 0 w 1891354"/>
                    <a:gd name="connsiteY10" fmla="*/ 111485 h 484988"/>
                    <a:gd name="connsiteX11" fmla="*/ 107511 w 1891354"/>
                    <a:gd name="connsiteY11" fmla="*/ 76 h 484988"/>
                    <a:gd name="connsiteX0" fmla="*/ 917102 w 1891354"/>
                    <a:gd name="connsiteY0" fmla="*/ 484988 h 576428"/>
                    <a:gd name="connsiteX1" fmla="*/ 107511 w 1891354"/>
                    <a:gd name="connsiteY1" fmla="*/ 333451 h 576428"/>
                    <a:gd name="connsiteX2" fmla="*/ 105636 w 1891354"/>
                    <a:gd name="connsiteY2" fmla="*/ 333588 h 576428"/>
                    <a:gd name="connsiteX3" fmla="*/ 74316 w 1891354"/>
                    <a:gd name="connsiteY3" fmla="*/ 303489 h 576428"/>
                    <a:gd name="connsiteX4" fmla="*/ 0 w 1891354"/>
                    <a:gd name="connsiteY4" fmla="*/ 111485 h 576428"/>
                    <a:gd name="connsiteX5" fmla="*/ 107511 w 1891354"/>
                    <a:gd name="connsiteY5" fmla="*/ 76 h 576428"/>
                    <a:gd name="connsiteX6" fmla="*/ 917102 w 1891354"/>
                    <a:gd name="connsiteY6" fmla="*/ 151613 h 576428"/>
                    <a:gd name="connsiteX7" fmla="*/ 1891354 w 1891354"/>
                    <a:gd name="connsiteY7" fmla="*/ 111485 h 576428"/>
                    <a:gd name="connsiteX8" fmla="*/ 1817038 w 1891354"/>
                    <a:gd name="connsiteY8" fmla="*/ 303489 h 576428"/>
                    <a:gd name="connsiteX9" fmla="*/ 1784886 w 1891354"/>
                    <a:gd name="connsiteY9" fmla="*/ 334387 h 576428"/>
                    <a:gd name="connsiteX10" fmla="*/ 1770589 w 1891354"/>
                    <a:gd name="connsiteY10" fmla="*/ 333451 h 576428"/>
                    <a:gd name="connsiteX11" fmla="*/ 1008542 w 1891354"/>
                    <a:gd name="connsiteY11" fmla="*/ 576428 h 576428"/>
                    <a:gd name="connsiteX0" fmla="*/ 107511 w 1891354"/>
                    <a:gd name="connsiteY0" fmla="*/ 333451 h 576428"/>
                    <a:gd name="connsiteX1" fmla="*/ 105636 w 1891354"/>
                    <a:gd name="connsiteY1" fmla="*/ 333588 h 576428"/>
                    <a:gd name="connsiteX2" fmla="*/ 74316 w 1891354"/>
                    <a:gd name="connsiteY2" fmla="*/ 303489 h 576428"/>
                    <a:gd name="connsiteX3" fmla="*/ 0 w 1891354"/>
                    <a:gd name="connsiteY3" fmla="*/ 111485 h 576428"/>
                    <a:gd name="connsiteX4" fmla="*/ 107511 w 1891354"/>
                    <a:gd name="connsiteY4" fmla="*/ 76 h 576428"/>
                    <a:gd name="connsiteX5" fmla="*/ 917102 w 1891354"/>
                    <a:gd name="connsiteY5" fmla="*/ 151613 h 576428"/>
                    <a:gd name="connsiteX6" fmla="*/ 1891354 w 1891354"/>
                    <a:gd name="connsiteY6" fmla="*/ 111485 h 576428"/>
                    <a:gd name="connsiteX7" fmla="*/ 1817038 w 1891354"/>
                    <a:gd name="connsiteY7" fmla="*/ 303489 h 576428"/>
                    <a:gd name="connsiteX8" fmla="*/ 1784886 w 1891354"/>
                    <a:gd name="connsiteY8" fmla="*/ 334387 h 576428"/>
                    <a:gd name="connsiteX9" fmla="*/ 1770589 w 1891354"/>
                    <a:gd name="connsiteY9" fmla="*/ 333451 h 576428"/>
                    <a:gd name="connsiteX10" fmla="*/ 1008542 w 1891354"/>
                    <a:gd name="connsiteY10" fmla="*/ 576428 h 576428"/>
                    <a:gd name="connsiteX0" fmla="*/ 107511 w 1891354"/>
                    <a:gd name="connsiteY0" fmla="*/ 333451 h 334387"/>
                    <a:gd name="connsiteX1" fmla="*/ 105636 w 1891354"/>
                    <a:gd name="connsiteY1" fmla="*/ 333588 h 334387"/>
                    <a:gd name="connsiteX2" fmla="*/ 74316 w 1891354"/>
                    <a:gd name="connsiteY2" fmla="*/ 303489 h 334387"/>
                    <a:gd name="connsiteX3" fmla="*/ 0 w 1891354"/>
                    <a:gd name="connsiteY3" fmla="*/ 111485 h 334387"/>
                    <a:gd name="connsiteX4" fmla="*/ 107511 w 1891354"/>
                    <a:gd name="connsiteY4" fmla="*/ 76 h 334387"/>
                    <a:gd name="connsiteX5" fmla="*/ 917102 w 1891354"/>
                    <a:gd name="connsiteY5" fmla="*/ 151613 h 334387"/>
                    <a:gd name="connsiteX6" fmla="*/ 1891354 w 1891354"/>
                    <a:gd name="connsiteY6" fmla="*/ 111485 h 334387"/>
                    <a:gd name="connsiteX7" fmla="*/ 1817038 w 1891354"/>
                    <a:gd name="connsiteY7" fmla="*/ 303489 h 334387"/>
                    <a:gd name="connsiteX8" fmla="*/ 1784886 w 1891354"/>
                    <a:gd name="connsiteY8" fmla="*/ 334387 h 334387"/>
                    <a:gd name="connsiteX9" fmla="*/ 1770589 w 1891354"/>
                    <a:gd name="connsiteY9" fmla="*/ 333451 h 334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1354" h="334387">
                      <a:moveTo>
                        <a:pt x="107511" y="333451"/>
                      </a:moveTo>
                      <a:lnTo>
                        <a:pt x="105636" y="333588"/>
                      </a:lnTo>
                      <a:lnTo>
                        <a:pt x="74316" y="303489"/>
                      </a:lnTo>
                      <a:cubicBezTo>
                        <a:pt x="26462" y="244475"/>
                        <a:pt x="0" y="179592"/>
                        <a:pt x="0" y="111485"/>
                      </a:cubicBezTo>
                      <a:cubicBezTo>
                        <a:pt x="0" y="26352"/>
                        <a:pt x="38557" y="-1655"/>
                        <a:pt x="107511" y="76"/>
                      </a:cubicBezTo>
                      <a:cubicBezTo>
                        <a:pt x="259210" y="3882"/>
                        <a:pt x="558033" y="151613"/>
                        <a:pt x="917102" y="151613"/>
                      </a:cubicBezTo>
                      <a:cubicBezTo>
                        <a:pt x="1439385" y="151613"/>
                        <a:pt x="1891354" y="-160942"/>
                        <a:pt x="1891354" y="111485"/>
                      </a:cubicBezTo>
                      <a:cubicBezTo>
                        <a:pt x="1891354" y="179592"/>
                        <a:pt x="1864892" y="244475"/>
                        <a:pt x="1817038" y="303489"/>
                      </a:cubicBezTo>
                      <a:lnTo>
                        <a:pt x="1784886" y="334387"/>
                      </a:lnTo>
                      <a:lnTo>
                        <a:pt x="1770589" y="33345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B96C4489-456D-9932-CAF5-23A8CD442BAE}"/>
                </a:ext>
              </a:extLst>
            </p:cNvPr>
            <p:cNvSpPr/>
            <p:nvPr/>
          </p:nvSpPr>
          <p:spPr>
            <a:xfrm>
              <a:off x="7591425" y="4295776"/>
              <a:ext cx="955532" cy="1906781"/>
            </a:xfrm>
            <a:custGeom>
              <a:avLst/>
              <a:gdLst>
                <a:gd name="connsiteX0" fmla="*/ 355789 w 955532"/>
                <a:gd name="connsiteY0" fmla="*/ 0 h 1906781"/>
                <a:gd name="connsiteX1" fmla="*/ 599743 w 955532"/>
                <a:gd name="connsiteY1" fmla="*/ 0 h 1906781"/>
                <a:gd name="connsiteX2" fmla="*/ 909543 w 955532"/>
                <a:gd name="connsiteY2" fmla="*/ 318625 h 1906781"/>
                <a:gd name="connsiteX3" fmla="*/ 955532 w 955532"/>
                <a:gd name="connsiteY3" fmla="*/ 803554 h 1906781"/>
                <a:gd name="connsiteX4" fmla="*/ 955532 w 955532"/>
                <a:gd name="connsiteY4" fmla="*/ 957489 h 1906781"/>
                <a:gd name="connsiteX5" fmla="*/ 843664 w 955532"/>
                <a:gd name="connsiteY5" fmla="*/ 1131066 h 1906781"/>
                <a:gd name="connsiteX6" fmla="*/ 800864 w 955532"/>
                <a:gd name="connsiteY6" fmla="*/ 1139953 h 1906781"/>
                <a:gd name="connsiteX7" fmla="*/ 812530 w 955532"/>
                <a:gd name="connsiteY7" fmla="*/ 1217435 h 1906781"/>
                <a:gd name="connsiteX8" fmla="*/ 824859 w 955532"/>
                <a:gd name="connsiteY8" fmla="*/ 1665437 h 1906781"/>
                <a:gd name="connsiteX9" fmla="*/ 489869 w 955532"/>
                <a:gd name="connsiteY9" fmla="*/ 1906781 h 1906781"/>
                <a:gd name="connsiteX10" fmla="*/ 154878 w 955532"/>
                <a:gd name="connsiteY10" fmla="*/ 1665437 h 1906781"/>
                <a:gd name="connsiteX11" fmla="*/ 169113 w 955532"/>
                <a:gd name="connsiteY11" fmla="*/ 1218233 h 1906781"/>
                <a:gd name="connsiteX12" fmla="*/ 182255 w 955532"/>
                <a:gd name="connsiteY12" fmla="*/ 1145681 h 1906781"/>
                <a:gd name="connsiteX13" fmla="*/ 111868 w 955532"/>
                <a:gd name="connsiteY13" fmla="*/ 1131066 h 1906781"/>
                <a:gd name="connsiteX14" fmla="*/ 0 w 955532"/>
                <a:gd name="connsiteY14" fmla="*/ 957489 h 1906781"/>
                <a:gd name="connsiteX15" fmla="*/ 0 w 955532"/>
                <a:gd name="connsiteY15" fmla="*/ 803554 h 1906781"/>
                <a:gd name="connsiteX16" fmla="*/ 45988 w 955532"/>
                <a:gd name="connsiteY16" fmla="*/ 318625 h 1906781"/>
                <a:gd name="connsiteX17" fmla="*/ 355789 w 955532"/>
                <a:gd name="connsiteY17" fmla="*/ 0 h 190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5532" h="1906781">
                  <a:moveTo>
                    <a:pt x="355789" y="0"/>
                  </a:moveTo>
                  <a:lnTo>
                    <a:pt x="599743" y="0"/>
                  </a:lnTo>
                  <a:cubicBezTo>
                    <a:pt x="770841" y="0"/>
                    <a:pt x="909543" y="142653"/>
                    <a:pt x="909543" y="318625"/>
                  </a:cubicBezTo>
                  <a:lnTo>
                    <a:pt x="955532" y="803554"/>
                  </a:lnTo>
                  <a:lnTo>
                    <a:pt x="955532" y="957489"/>
                  </a:lnTo>
                  <a:cubicBezTo>
                    <a:pt x="955532" y="1035519"/>
                    <a:pt x="909404" y="1102468"/>
                    <a:pt x="843664" y="1131066"/>
                  </a:cubicBezTo>
                  <a:lnTo>
                    <a:pt x="800864" y="1139953"/>
                  </a:lnTo>
                  <a:lnTo>
                    <a:pt x="812530" y="1217435"/>
                  </a:lnTo>
                  <a:cubicBezTo>
                    <a:pt x="823088" y="1327568"/>
                    <a:pt x="826828" y="1473112"/>
                    <a:pt x="824859" y="1665437"/>
                  </a:cubicBezTo>
                  <a:cubicBezTo>
                    <a:pt x="824859" y="1798728"/>
                    <a:pt x="674879" y="1906781"/>
                    <a:pt x="489869" y="1906781"/>
                  </a:cubicBezTo>
                  <a:cubicBezTo>
                    <a:pt x="304858" y="1906781"/>
                    <a:pt x="152601" y="1837345"/>
                    <a:pt x="154878" y="1665437"/>
                  </a:cubicBezTo>
                  <a:cubicBezTo>
                    <a:pt x="151508" y="1473585"/>
                    <a:pt x="156256" y="1328278"/>
                    <a:pt x="169113" y="1218233"/>
                  </a:cubicBezTo>
                  <a:lnTo>
                    <a:pt x="182255" y="1145681"/>
                  </a:lnTo>
                  <a:lnTo>
                    <a:pt x="111868" y="1131066"/>
                  </a:lnTo>
                  <a:cubicBezTo>
                    <a:pt x="46128" y="1102468"/>
                    <a:pt x="0" y="1035519"/>
                    <a:pt x="0" y="957489"/>
                  </a:cubicBezTo>
                  <a:lnTo>
                    <a:pt x="0" y="803554"/>
                  </a:lnTo>
                  <a:lnTo>
                    <a:pt x="45988" y="318625"/>
                  </a:lnTo>
                  <a:cubicBezTo>
                    <a:pt x="45988" y="142653"/>
                    <a:pt x="184691" y="0"/>
                    <a:pt x="355789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15" name="グループ化 1414">
              <a:extLst>
                <a:ext uri="{FF2B5EF4-FFF2-40B4-BE49-F238E27FC236}">
                  <a16:creationId xmlns:a16="http://schemas.microsoft.com/office/drawing/2014/main" id="{7B105D73-F1D9-A3E5-CF6D-E8A306F413E1}"/>
                </a:ext>
              </a:extLst>
            </p:cNvPr>
            <p:cNvGrpSpPr/>
            <p:nvPr/>
          </p:nvGrpSpPr>
          <p:grpSpPr>
            <a:xfrm>
              <a:off x="7607300" y="4584654"/>
              <a:ext cx="291292" cy="291292"/>
              <a:chOff x="1404611" y="4552250"/>
              <a:chExt cx="342900" cy="342900"/>
            </a:xfrm>
          </p:grpSpPr>
          <p:sp>
            <p:nvSpPr>
              <p:cNvPr id="1416" name="楕円 1415">
                <a:extLst>
                  <a:ext uri="{FF2B5EF4-FFF2-40B4-BE49-F238E27FC236}">
                    <a16:creationId xmlns:a16="http://schemas.microsoft.com/office/drawing/2014/main" id="{5F235999-F255-0722-FFC7-3522E91838A8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7" name="楕円 1416">
                <a:extLst>
                  <a:ext uri="{FF2B5EF4-FFF2-40B4-BE49-F238E27FC236}">
                    <a16:creationId xmlns:a16="http://schemas.microsoft.com/office/drawing/2014/main" id="{10FF3210-E477-DB45-DAB5-200B333BBEE1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D043209A-31A1-BA1E-C0E2-91E5BE44F07D}"/>
                </a:ext>
              </a:extLst>
            </p:cNvPr>
            <p:cNvGrpSpPr/>
            <p:nvPr/>
          </p:nvGrpSpPr>
          <p:grpSpPr>
            <a:xfrm>
              <a:off x="8220075" y="4584654"/>
              <a:ext cx="291292" cy="291292"/>
              <a:chOff x="1404611" y="4552250"/>
              <a:chExt cx="342900" cy="342900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0026D7A4-74AF-EC11-5BAE-A240C363F285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31C2B267-6B2D-6DCD-0952-4FDB7C75D96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1FD08CCB-B2B5-B30D-A8DB-F4E74F62208D}"/>
              </a:ext>
            </a:extLst>
          </p:cNvPr>
          <p:cNvGrpSpPr/>
          <p:nvPr/>
        </p:nvGrpSpPr>
        <p:grpSpPr>
          <a:xfrm>
            <a:off x="3752523" y="3743998"/>
            <a:ext cx="2697926" cy="2797319"/>
            <a:chOff x="3752523" y="3743998"/>
            <a:chExt cx="2697926" cy="27973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E6B61E1-4D97-D625-10AE-089DBEF93659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76978EEE-31B6-8A09-806B-50167898F0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1A1F5170-DE14-9455-2DF2-7A7F0F253A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D89530DD-888F-8DE1-902D-C1C241C32B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51204BD2-4DA1-A7F2-1DED-9485DA4E6B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B6891B46-E67A-4F4C-3438-35EE9D0443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A47C5E72-503C-77C4-5B46-6BFFF6AE61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3FECB986-BBDF-92B5-FFE8-6F7EEA92FC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232E7C1A-0227-DB06-5B88-406A37BB5A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9F2830EC-FF75-AAA5-CB6B-54E9A6DD4B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5966FCC8-18F4-183A-B067-E1610214AD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7AA78A87-3CAB-BABC-CA6F-C58C9FF39F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6E211C4C-B8CC-6669-AAB3-DB30252CDD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2FE7C50D-EACD-6FCD-867E-67761FFDB2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7F74FCD-596D-1A60-84C6-C6F7F6AF4CF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E452E91-85B7-BFB6-46A3-0A753BE1DEB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055D8E5-F0D5-2960-E781-96BF1426AE6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8701C3A-1AB2-E1EA-5272-EBDDC98ED2E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A7C7C70A-C971-F431-405F-3D713794691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1" name="直線コネクタ 150">
                <a:extLst>
                  <a:ext uri="{FF2B5EF4-FFF2-40B4-BE49-F238E27FC236}">
                    <a16:creationId xmlns:a16="http://schemas.microsoft.com/office/drawing/2014/main" id="{A2F98808-C4AE-7F3F-6563-49EC05E626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線コネクタ 151">
                <a:extLst>
                  <a:ext uri="{FF2B5EF4-FFF2-40B4-BE49-F238E27FC236}">
                    <a16:creationId xmlns:a16="http://schemas.microsoft.com/office/drawing/2014/main" id="{DFADEC92-712F-F6EF-E06C-8975039582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線コネクタ 153">
                <a:extLst>
                  <a:ext uri="{FF2B5EF4-FFF2-40B4-BE49-F238E27FC236}">
                    <a16:creationId xmlns:a16="http://schemas.microsoft.com/office/drawing/2014/main" id="{AC96B1D6-EE45-B497-0FCE-6E1263FCE5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B526C679-7BB3-23D3-F032-9A904482D8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線コネクタ 155">
                <a:extLst>
                  <a:ext uri="{FF2B5EF4-FFF2-40B4-BE49-F238E27FC236}">
                    <a16:creationId xmlns:a16="http://schemas.microsoft.com/office/drawing/2014/main" id="{EAAFC72A-5730-5930-F8A2-E0147C14E7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線コネクタ 157">
                <a:extLst>
                  <a:ext uri="{FF2B5EF4-FFF2-40B4-BE49-F238E27FC236}">
                    <a16:creationId xmlns:a16="http://schemas.microsoft.com/office/drawing/2014/main" id="{48E2A6B5-E6F7-9897-4D92-0DDC340EA8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線コネクタ 158">
                <a:extLst>
                  <a:ext uri="{FF2B5EF4-FFF2-40B4-BE49-F238E27FC236}">
                    <a16:creationId xmlns:a16="http://schemas.microsoft.com/office/drawing/2014/main" id="{0BC4B52E-BD5E-4225-6EC1-51D8578089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8C34B6D0-CB04-1C32-B154-963A47DDA7A0}"/>
                </a:ext>
              </a:extLst>
            </p:cNvPr>
            <p:cNvGrpSpPr/>
            <p:nvPr/>
          </p:nvGrpSpPr>
          <p:grpSpPr>
            <a:xfrm>
              <a:off x="5395306" y="5986501"/>
              <a:ext cx="233175" cy="466815"/>
              <a:chOff x="5823140" y="5221193"/>
              <a:chExt cx="443086" cy="887056"/>
            </a:xfrm>
          </p:grpSpPr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6DC52A11-6428-AA7F-B616-4E3C60F18733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涙形 276">
                <a:extLst>
                  <a:ext uri="{FF2B5EF4-FFF2-40B4-BE49-F238E27FC236}">
                    <a16:creationId xmlns:a16="http://schemas.microsoft.com/office/drawing/2014/main" id="{F7F12A0C-351F-992F-AC83-D6FBE6465B11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0DB674D2-8425-551F-1C94-B13B981F1A85}"/>
                </a:ext>
              </a:extLst>
            </p:cNvPr>
            <p:cNvGrpSpPr/>
            <p:nvPr/>
          </p:nvGrpSpPr>
          <p:grpSpPr>
            <a:xfrm>
              <a:off x="4491524" y="5089881"/>
              <a:ext cx="1122069" cy="1451436"/>
              <a:chOff x="-678181" y="5030100"/>
              <a:chExt cx="1122069" cy="1451436"/>
            </a:xfrm>
          </p:grpSpPr>
          <p:sp>
            <p:nvSpPr>
              <p:cNvPr id="279" name="楕円 1">
                <a:extLst>
                  <a:ext uri="{FF2B5EF4-FFF2-40B4-BE49-F238E27FC236}">
                    <a16:creationId xmlns:a16="http://schemas.microsoft.com/office/drawing/2014/main" id="{07F177B8-AA29-2FE1-9900-680E0777C147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74D5834-D497-9A50-A61A-9B924AF4AA42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2219C865-DED2-CFB3-258C-29DC84C56917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287" name="楕円 1">
                  <a:extLst>
                    <a:ext uri="{FF2B5EF4-FFF2-40B4-BE49-F238E27FC236}">
                      <a16:creationId xmlns:a16="http://schemas.microsoft.com/office/drawing/2014/main" id="{2E4751BF-DD45-5C41-4463-0DECF67E8253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3B98FD59-88A5-9FE6-D4EA-49FDE8C76B16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2" name="楕円 1">
                <a:extLst>
                  <a:ext uri="{FF2B5EF4-FFF2-40B4-BE49-F238E27FC236}">
                    <a16:creationId xmlns:a16="http://schemas.microsoft.com/office/drawing/2014/main" id="{D8CB9479-F370-52B5-3390-B69B590D0A08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楕円 1">
                <a:extLst>
                  <a:ext uri="{FF2B5EF4-FFF2-40B4-BE49-F238E27FC236}">
                    <a16:creationId xmlns:a16="http://schemas.microsoft.com/office/drawing/2014/main" id="{0686E927-EA45-F119-D060-2A55B4609580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楕円 1">
                <a:extLst>
                  <a:ext uri="{FF2B5EF4-FFF2-40B4-BE49-F238E27FC236}">
                    <a16:creationId xmlns:a16="http://schemas.microsoft.com/office/drawing/2014/main" id="{A2C701C9-2705-92C8-C03E-5DF319FAEC76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7328B135-5783-764D-A40B-D47A2D326119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94F9377B-62E7-A95A-2841-B738F5FAC4D0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7438FEE6-0E6C-42A0-1C63-3FD25E485E31}"/>
                </a:ext>
              </a:extLst>
            </p:cNvPr>
            <p:cNvGrpSpPr/>
            <p:nvPr/>
          </p:nvGrpSpPr>
          <p:grpSpPr>
            <a:xfrm>
              <a:off x="4538773" y="5330657"/>
              <a:ext cx="1014302" cy="855536"/>
              <a:chOff x="4499399" y="5289067"/>
              <a:chExt cx="1159725" cy="887151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E1BAAC0F-03A7-914A-7A7C-CEFA4E03CBBE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FDC8B108-A8EA-8486-7D68-10218F7680D3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F71014AD-A970-5056-274F-8590D20E071D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6F3C7D3F-BAFD-3585-B15D-96B69ED6C47A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FE9CD52A-2DED-EACD-6694-67113DC96727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BDF6A1DF-8820-75EF-D8B6-A502B7D5A746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20D04E0A-B2A7-E40E-7F48-CA6E980213B8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BF2A308F-4203-51BC-44D4-673D8E9386D0}"/>
                </a:ext>
              </a:extLst>
            </p:cNvPr>
            <p:cNvGrpSpPr/>
            <p:nvPr/>
          </p:nvGrpSpPr>
          <p:grpSpPr>
            <a:xfrm>
              <a:off x="4364067" y="4188366"/>
              <a:ext cx="1373636" cy="1343516"/>
              <a:chOff x="1311602" y="899610"/>
              <a:chExt cx="1373636" cy="1343516"/>
            </a:xfrm>
          </p:grpSpPr>
          <p:sp>
            <p:nvSpPr>
              <p:cNvPr id="358" name="楕円 1">
                <a:extLst>
                  <a:ext uri="{FF2B5EF4-FFF2-40B4-BE49-F238E27FC236}">
                    <a16:creationId xmlns:a16="http://schemas.microsoft.com/office/drawing/2014/main" id="{03D449F9-E4C4-B01E-B61E-90D4A91DDC6B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楕円 1">
                <a:extLst>
                  <a:ext uri="{FF2B5EF4-FFF2-40B4-BE49-F238E27FC236}">
                    <a16:creationId xmlns:a16="http://schemas.microsoft.com/office/drawing/2014/main" id="{B8232947-53CD-DA79-5A54-6F841B83ED9E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E2BB3ED4-C3AE-E08B-EB04-9BC1933A3E99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楕円 201">
                <a:extLst>
                  <a:ext uri="{FF2B5EF4-FFF2-40B4-BE49-F238E27FC236}">
                    <a16:creationId xmlns:a16="http://schemas.microsoft.com/office/drawing/2014/main" id="{287D7B47-EA95-E5B7-82CF-CC6D7761CA77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8421387F-B704-92A6-8EAB-00452B83C023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4BF02DB4-9959-08ED-E8F0-533763C67756}"/>
                </a:ext>
              </a:extLst>
            </p:cNvPr>
            <p:cNvSpPr/>
            <p:nvPr/>
          </p:nvSpPr>
          <p:spPr>
            <a:xfrm>
              <a:off x="4296428" y="4156076"/>
              <a:ext cx="1485246" cy="1520826"/>
            </a:xfrm>
            <a:custGeom>
              <a:avLst/>
              <a:gdLst>
                <a:gd name="connsiteX0" fmla="*/ 620570 w 1485246"/>
                <a:gd name="connsiteY0" fmla="*/ 88899 h 1520826"/>
                <a:gd name="connsiteX1" fmla="*/ 280521 w 1485246"/>
                <a:gd name="connsiteY1" fmla="*/ 435861 h 1520826"/>
                <a:gd name="connsiteX2" fmla="*/ 230043 w 1485246"/>
                <a:gd name="connsiteY2" fmla="*/ 963915 h 1520826"/>
                <a:gd name="connsiteX3" fmla="*/ 230043 w 1485246"/>
                <a:gd name="connsiteY3" fmla="*/ 1131540 h 1520826"/>
                <a:gd name="connsiteX4" fmla="*/ 431091 w 1485246"/>
                <a:gd name="connsiteY4" fmla="*/ 1336674 h 1520826"/>
                <a:gd name="connsiteX5" fmla="*/ 1077823 w 1485246"/>
                <a:gd name="connsiteY5" fmla="*/ 1336674 h 1520826"/>
                <a:gd name="connsiteX6" fmla="*/ 1278871 w 1485246"/>
                <a:gd name="connsiteY6" fmla="*/ 1131540 h 1520826"/>
                <a:gd name="connsiteX7" fmla="*/ 1278871 w 1485246"/>
                <a:gd name="connsiteY7" fmla="*/ 963915 h 1520826"/>
                <a:gd name="connsiteX8" fmla="*/ 1228392 w 1485246"/>
                <a:gd name="connsiteY8" fmla="*/ 435861 h 1520826"/>
                <a:gd name="connsiteX9" fmla="*/ 888343 w 1485246"/>
                <a:gd name="connsiteY9" fmla="*/ 88899 h 1520826"/>
                <a:gd name="connsiteX10" fmla="*/ 593459 w 1485246"/>
                <a:gd name="connsiteY10" fmla="*/ 0 h 1520826"/>
                <a:gd name="connsiteX11" fmla="*/ 911618 w 1485246"/>
                <a:gd name="connsiteY11" fmla="*/ 0 h 1520826"/>
                <a:gd name="connsiteX12" fmla="*/ 1315653 w 1485246"/>
                <a:gd name="connsiteY12" fmla="*/ 387020 h 1520826"/>
                <a:gd name="connsiteX13" fmla="*/ 1375630 w 1485246"/>
                <a:gd name="connsiteY13" fmla="*/ 976040 h 1520826"/>
                <a:gd name="connsiteX14" fmla="*/ 1375630 w 1485246"/>
                <a:gd name="connsiteY14" fmla="*/ 1163017 h 1520826"/>
                <a:gd name="connsiteX15" fmla="*/ 1270311 w 1485246"/>
                <a:gd name="connsiteY15" fmla="*/ 1352756 h 1520826"/>
                <a:gd name="connsiteX16" fmla="*/ 1265578 w 1485246"/>
                <a:gd name="connsiteY16" fmla="*/ 1355218 h 1520826"/>
                <a:gd name="connsiteX17" fmla="*/ 1370039 w 1485246"/>
                <a:gd name="connsiteY17" fmla="*/ 1336855 h 1520826"/>
                <a:gd name="connsiteX18" fmla="*/ 1485246 w 1485246"/>
                <a:gd name="connsiteY18" fmla="*/ 1295214 h 1520826"/>
                <a:gd name="connsiteX19" fmla="*/ 921805 w 1485246"/>
                <a:gd name="connsiteY19" fmla="*/ 1505674 h 1520826"/>
                <a:gd name="connsiteX20" fmla="*/ 789910 w 1485246"/>
                <a:gd name="connsiteY20" fmla="*/ 1462835 h 1520826"/>
                <a:gd name="connsiteX21" fmla="*/ 745339 w 1485246"/>
                <a:gd name="connsiteY21" fmla="*/ 1436090 h 1520826"/>
                <a:gd name="connsiteX22" fmla="*/ 734032 w 1485246"/>
                <a:gd name="connsiteY22" fmla="*/ 1443520 h 1520826"/>
                <a:gd name="connsiteX23" fmla="*/ 563442 w 1485246"/>
                <a:gd name="connsiteY23" fmla="*/ 1505674 h 1520826"/>
                <a:gd name="connsiteX24" fmla="*/ 0 w 1485246"/>
                <a:gd name="connsiteY24" fmla="*/ 1295214 h 1520826"/>
                <a:gd name="connsiteX25" fmla="*/ 241576 w 1485246"/>
                <a:gd name="connsiteY25" fmla="*/ 1359069 h 1520826"/>
                <a:gd name="connsiteX26" fmla="*/ 247093 w 1485246"/>
                <a:gd name="connsiteY26" fmla="*/ 1359165 h 1520826"/>
                <a:gd name="connsiteX27" fmla="*/ 234766 w 1485246"/>
                <a:gd name="connsiteY27" fmla="*/ 1352756 h 1520826"/>
                <a:gd name="connsiteX28" fmla="*/ 129446 w 1485246"/>
                <a:gd name="connsiteY28" fmla="*/ 1163017 h 1520826"/>
                <a:gd name="connsiteX29" fmla="*/ 129446 w 1485246"/>
                <a:gd name="connsiteY29" fmla="*/ 976040 h 1520826"/>
                <a:gd name="connsiteX30" fmla="*/ 189423 w 1485246"/>
                <a:gd name="connsiteY30" fmla="*/ 387020 h 1520826"/>
                <a:gd name="connsiteX31" fmla="*/ 593459 w 1485246"/>
                <a:gd name="connsiteY31" fmla="*/ 0 h 152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5246" h="1520826">
                  <a:moveTo>
                    <a:pt x="620570" y="88899"/>
                  </a:moveTo>
                  <a:cubicBezTo>
                    <a:pt x="432767" y="88899"/>
                    <a:pt x="280521" y="244239"/>
                    <a:pt x="280521" y="435861"/>
                  </a:cubicBezTo>
                  <a:lnTo>
                    <a:pt x="230043" y="963915"/>
                  </a:lnTo>
                  <a:lnTo>
                    <a:pt x="230043" y="1131540"/>
                  </a:lnTo>
                  <a:cubicBezTo>
                    <a:pt x="230043" y="1244832"/>
                    <a:pt x="320055" y="1336674"/>
                    <a:pt x="431091" y="1336674"/>
                  </a:cubicBezTo>
                  <a:lnTo>
                    <a:pt x="1077823" y="1336674"/>
                  </a:lnTo>
                  <a:cubicBezTo>
                    <a:pt x="1188859" y="1336674"/>
                    <a:pt x="1278871" y="1244832"/>
                    <a:pt x="1278871" y="1131540"/>
                  </a:cubicBezTo>
                  <a:lnTo>
                    <a:pt x="1278871" y="963915"/>
                  </a:lnTo>
                  <a:lnTo>
                    <a:pt x="1228392" y="435861"/>
                  </a:lnTo>
                  <a:cubicBezTo>
                    <a:pt x="1228392" y="244239"/>
                    <a:pt x="1076147" y="88899"/>
                    <a:pt x="888343" y="88899"/>
                  </a:cubicBezTo>
                  <a:close/>
                  <a:moveTo>
                    <a:pt x="593459" y="0"/>
                  </a:moveTo>
                  <a:lnTo>
                    <a:pt x="911618" y="0"/>
                  </a:lnTo>
                  <a:cubicBezTo>
                    <a:pt x="1134760" y="0"/>
                    <a:pt x="1315653" y="173274"/>
                    <a:pt x="1315653" y="387020"/>
                  </a:cubicBezTo>
                  <a:lnTo>
                    <a:pt x="1375630" y="976040"/>
                  </a:lnTo>
                  <a:lnTo>
                    <a:pt x="1375630" y="1163017"/>
                  </a:lnTo>
                  <a:cubicBezTo>
                    <a:pt x="1375630" y="1242000"/>
                    <a:pt x="1333854" y="1311636"/>
                    <a:pt x="1270311" y="1352756"/>
                  </a:cubicBezTo>
                  <a:lnTo>
                    <a:pt x="1265578" y="1355218"/>
                  </a:lnTo>
                  <a:lnTo>
                    <a:pt x="1370039" y="1336855"/>
                  </a:lnTo>
                  <a:cubicBezTo>
                    <a:pt x="1410570" y="1326186"/>
                    <a:pt x="1449239" y="1312281"/>
                    <a:pt x="1485246" y="1295214"/>
                  </a:cubicBezTo>
                  <a:cubicBezTo>
                    <a:pt x="1427724" y="1465297"/>
                    <a:pt x="1175462" y="1559522"/>
                    <a:pt x="921805" y="1505674"/>
                  </a:cubicBezTo>
                  <a:cubicBezTo>
                    <a:pt x="874244" y="1495577"/>
                    <a:pt x="830012" y="1480991"/>
                    <a:pt x="789910" y="1462835"/>
                  </a:cubicBezTo>
                  <a:lnTo>
                    <a:pt x="745339" y="1436090"/>
                  </a:lnTo>
                  <a:lnTo>
                    <a:pt x="734032" y="1443520"/>
                  </a:lnTo>
                  <a:cubicBezTo>
                    <a:pt x="684354" y="1470769"/>
                    <a:pt x="626855" y="1492211"/>
                    <a:pt x="563442" y="1505674"/>
                  </a:cubicBezTo>
                  <a:cubicBezTo>
                    <a:pt x="309784" y="1559522"/>
                    <a:pt x="57522" y="1465297"/>
                    <a:pt x="0" y="1295214"/>
                  </a:cubicBezTo>
                  <a:cubicBezTo>
                    <a:pt x="72015" y="1329348"/>
                    <a:pt x="154679" y="1350836"/>
                    <a:pt x="241576" y="1359069"/>
                  </a:cubicBezTo>
                  <a:lnTo>
                    <a:pt x="247093" y="1359165"/>
                  </a:lnTo>
                  <a:lnTo>
                    <a:pt x="234766" y="1352756"/>
                  </a:lnTo>
                  <a:cubicBezTo>
                    <a:pt x="171224" y="1311636"/>
                    <a:pt x="129446" y="1242000"/>
                    <a:pt x="129446" y="1163017"/>
                  </a:cubicBezTo>
                  <a:lnTo>
                    <a:pt x="129446" y="976040"/>
                  </a:lnTo>
                  <a:lnTo>
                    <a:pt x="189423" y="387020"/>
                  </a:lnTo>
                  <a:cubicBezTo>
                    <a:pt x="189423" y="173274"/>
                    <a:pt x="370316" y="0"/>
                    <a:pt x="593459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74" name="楕円 373">
              <a:extLst>
                <a:ext uri="{FF2B5EF4-FFF2-40B4-BE49-F238E27FC236}">
                  <a16:creationId xmlns:a16="http://schemas.microsoft.com/office/drawing/2014/main" id="{1C234C77-2F46-0C0F-FC6D-EBC31DB36C60}"/>
                </a:ext>
              </a:extLst>
            </p:cNvPr>
            <p:cNvSpPr/>
            <p:nvPr/>
          </p:nvSpPr>
          <p:spPr>
            <a:xfrm>
              <a:off x="4956279" y="5465137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0AEB7191-8C31-4A25-350A-9051F99F3717}"/>
                </a:ext>
              </a:extLst>
            </p:cNvPr>
            <p:cNvGrpSpPr/>
            <p:nvPr/>
          </p:nvGrpSpPr>
          <p:grpSpPr>
            <a:xfrm>
              <a:off x="4600575" y="4584654"/>
              <a:ext cx="291292" cy="291292"/>
              <a:chOff x="1404611" y="4552250"/>
              <a:chExt cx="342900" cy="342900"/>
            </a:xfrm>
          </p:grpSpPr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D33F3843-809F-4006-E5B8-B2328EFB0F14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44D5426B-96BA-E929-12E0-AB7B2BB80324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5CDC1308-A428-547D-A9DA-86BDBB4E9CE2}"/>
                </a:ext>
              </a:extLst>
            </p:cNvPr>
            <p:cNvGrpSpPr/>
            <p:nvPr/>
          </p:nvGrpSpPr>
          <p:grpSpPr>
            <a:xfrm>
              <a:off x="5213350" y="4584654"/>
              <a:ext cx="291292" cy="291292"/>
              <a:chOff x="1404611" y="4552250"/>
              <a:chExt cx="342900" cy="342900"/>
            </a:xfrm>
          </p:grpSpPr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A85FEE25-47DC-575E-94F0-9C8EA26E1A9C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289AD907-9FAC-2C09-1177-9D6CBD413CD3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F550528D-BBA5-BB94-02F1-96A6C3425EAD}"/>
              </a:ext>
            </a:extLst>
          </p:cNvPr>
          <p:cNvGrpSpPr/>
          <p:nvPr/>
        </p:nvGrpSpPr>
        <p:grpSpPr>
          <a:xfrm>
            <a:off x="429396" y="3484391"/>
            <a:ext cx="2925428" cy="3056926"/>
            <a:chOff x="429396" y="3484391"/>
            <a:chExt cx="2925428" cy="3056926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0EC445BD-2274-5614-9F7F-EEB10B84319B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7CC055EE-D761-0800-2C97-87DCB37CC6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線コネクタ 162">
                <a:extLst>
                  <a:ext uri="{FF2B5EF4-FFF2-40B4-BE49-F238E27FC236}">
                    <a16:creationId xmlns:a16="http://schemas.microsoft.com/office/drawing/2014/main" id="{C5FA5E40-7C9E-8A49-CBED-D5AA5D394E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線コネクタ 163">
                <a:extLst>
                  <a:ext uri="{FF2B5EF4-FFF2-40B4-BE49-F238E27FC236}">
                    <a16:creationId xmlns:a16="http://schemas.microsoft.com/office/drawing/2014/main" id="{2EB7AD01-88C7-FE68-1EB9-379BD2B40F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直線コネクタ 164">
                <a:extLst>
                  <a:ext uri="{FF2B5EF4-FFF2-40B4-BE49-F238E27FC236}">
                    <a16:creationId xmlns:a16="http://schemas.microsoft.com/office/drawing/2014/main" id="{6B7A9F36-1E95-9AC3-F114-5B4E56A052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線コネクタ 165">
                <a:extLst>
                  <a:ext uri="{FF2B5EF4-FFF2-40B4-BE49-F238E27FC236}">
                    <a16:creationId xmlns:a16="http://schemas.microsoft.com/office/drawing/2014/main" id="{213F8644-5585-3829-A67E-099E656031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直線コネクタ 166">
                <a:extLst>
                  <a:ext uri="{FF2B5EF4-FFF2-40B4-BE49-F238E27FC236}">
                    <a16:creationId xmlns:a16="http://schemas.microsoft.com/office/drawing/2014/main" id="{97F3AE16-0BB6-C851-5B3B-0A43DA9EA1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線コネクタ 167">
                <a:extLst>
                  <a:ext uri="{FF2B5EF4-FFF2-40B4-BE49-F238E27FC236}">
                    <a16:creationId xmlns:a16="http://schemas.microsoft.com/office/drawing/2014/main" id="{F0CA1AFA-3B07-5615-8932-0ADD2864DE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6D546A35-49BF-FA85-51FA-8C7F92BF2B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9758F379-E99B-755B-6386-4F91DDBE27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線コネクタ 170">
                <a:extLst>
                  <a:ext uri="{FF2B5EF4-FFF2-40B4-BE49-F238E27FC236}">
                    <a16:creationId xmlns:a16="http://schemas.microsoft.com/office/drawing/2014/main" id="{C5AF07C2-A4C6-D27F-1D87-2FBD3D116F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線コネクタ 172">
                <a:extLst>
                  <a:ext uri="{FF2B5EF4-FFF2-40B4-BE49-F238E27FC236}">
                    <a16:creationId xmlns:a16="http://schemas.microsoft.com/office/drawing/2014/main" id="{0F257CDD-362B-F08A-6A9E-6447E36F88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線コネクタ 174">
                <a:extLst>
                  <a:ext uri="{FF2B5EF4-FFF2-40B4-BE49-F238E27FC236}">
                    <a16:creationId xmlns:a16="http://schemas.microsoft.com/office/drawing/2014/main" id="{EDDD1B31-C9F6-F03B-3B15-41CFA72DC5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線コネクタ 177">
                <a:extLst>
                  <a:ext uri="{FF2B5EF4-FFF2-40B4-BE49-F238E27FC236}">
                    <a16:creationId xmlns:a16="http://schemas.microsoft.com/office/drawing/2014/main" id="{AD69D06B-61D9-F5A5-3BB3-461618AE22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F21D2F24-2BE8-FB50-B08E-CA40CF000CD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4E9C9EDA-B98E-0D2A-0655-81994AAF5A4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3751F215-19E0-5780-4545-2D8F8FED708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1528492-FE0C-F3E9-0DF4-79E07CDED3F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4F8E20A9-39A1-18C5-BC34-5DBFB1AA49D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91" name="直線コネクタ 1090">
                <a:extLst>
                  <a:ext uri="{FF2B5EF4-FFF2-40B4-BE49-F238E27FC236}">
                    <a16:creationId xmlns:a16="http://schemas.microsoft.com/office/drawing/2014/main" id="{CD450559-4F60-8C10-F7C2-823E8148CF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2" name="直線コネクタ 1091">
                <a:extLst>
                  <a:ext uri="{FF2B5EF4-FFF2-40B4-BE49-F238E27FC236}">
                    <a16:creationId xmlns:a16="http://schemas.microsoft.com/office/drawing/2014/main" id="{5F3F6B9A-6A57-8EA2-66F6-4CCF8A9D75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3" name="直線コネクタ 1092">
                <a:extLst>
                  <a:ext uri="{FF2B5EF4-FFF2-40B4-BE49-F238E27FC236}">
                    <a16:creationId xmlns:a16="http://schemas.microsoft.com/office/drawing/2014/main" id="{A64CC684-B877-37F0-26E9-0288CCEA0D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4" name="直線コネクタ 1093">
                <a:extLst>
                  <a:ext uri="{FF2B5EF4-FFF2-40B4-BE49-F238E27FC236}">
                    <a16:creationId xmlns:a16="http://schemas.microsoft.com/office/drawing/2014/main" id="{C2AE9F28-7595-4D21-9F37-D7F41FD9A5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5" name="直線コネクタ 1094">
                <a:extLst>
                  <a:ext uri="{FF2B5EF4-FFF2-40B4-BE49-F238E27FC236}">
                    <a16:creationId xmlns:a16="http://schemas.microsoft.com/office/drawing/2014/main" id="{D4D9C0BC-B044-2E5A-B38A-B0EBA8F97B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6" name="直線コネクタ 1095">
                <a:extLst>
                  <a:ext uri="{FF2B5EF4-FFF2-40B4-BE49-F238E27FC236}">
                    <a16:creationId xmlns:a16="http://schemas.microsoft.com/office/drawing/2014/main" id="{F215B121-E7C6-E6A0-7130-EAAE5F27BB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7" name="直線コネクタ 1096">
                <a:extLst>
                  <a:ext uri="{FF2B5EF4-FFF2-40B4-BE49-F238E27FC236}">
                    <a16:creationId xmlns:a16="http://schemas.microsoft.com/office/drawing/2014/main" id="{3478CC62-1086-0026-AEB9-A2F6905E20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7" name="楕円 1">
              <a:extLst>
                <a:ext uri="{FF2B5EF4-FFF2-40B4-BE49-F238E27FC236}">
                  <a16:creationId xmlns:a16="http://schemas.microsoft.com/office/drawing/2014/main" id="{B752AB7E-5600-FEF3-29BD-78C60B1537FB}"/>
                </a:ext>
              </a:extLst>
            </p:cNvPr>
            <p:cNvSpPr/>
            <p:nvPr/>
          </p:nvSpPr>
          <p:spPr>
            <a:xfrm rot="7200000" flipH="1">
              <a:off x="2201239" y="539169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8" name="星: 8 pt 257">
              <a:extLst>
                <a:ext uri="{FF2B5EF4-FFF2-40B4-BE49-F238E27FC236}">
                  <a16:creationId xmlns:a16="http://schemas.microsoft.com/office/drawing/2014/main" id="{2A37EE47-446E-8BAA-B382-147895331284}"/>
                </a:ext>
              </a:extLst>
            </p:cNvPr>
            <p:cNvSpPr/>
            <p:nvPr/>
          </p:nvSpPr>
          <p:spPr>
            <a:xfrm rot="20700000">
              <a:off x="429396" y="4019408"/>
              <a:ext cx="2847334" cy="895671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5DC51E45-D7D5-BCF0-5FA6-81EF94BDD2A1}"/>
                </a:ext>
              </a:extLst>
            </p:cNvPr>
            <p:cNvGrpSpPr/>
            <p:nvPr/>
          </p:nvGrpSpPr>
          <p:grpSpPr>
            <a:xfrm>
              <a:off x="2278726" y="5986501"/>
              <a:ext cx="233175" cy="466815"/>
              <a:chOff x="5823140" y="5221193"/>
              <a:chExt cx="443086" cy="887056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2E825FF-B04B-C7DB-F3A7-30A5BBCCD575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涙形 260">
                <a:extLst>
                  <a:ext uri="{FF2B5EF4-FFF2-40B4-BE49-F238E27FC236}">
                    <a16:creationId xmlns:a16="http://schemas.microsoft.com/office/drawing/2014/main" id="{1DB693A6-D7C3-F030-05CE-C81715E165C7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65CD7A9D-5B11-23F8-5B4A-8640645BDECD}"/>
                </a:ext>
              </a:extLst>
            </p:cNvPr>
            <p:cNvGrpSpPr/>
            <p:nvPr/>
          </p:nvGrpSpPr>
          <p:grpSpPr>
            <a:xfrm>
              <a:off x="1533632" y="5089881"/>
              <a:ext cx="799441" cy="1451436"/>
              <a:chOff x="-519493" y="5030100"/>
              <a:chExt cx="799441" cy="1451436"/>
            </a:xfrm>
          </p:grpSpPr>
          <p:sp>
            <p:nvSpPr>
              <p:cNvPr id="269" name="楕円 1">
                <a:extLst>
                  <a:ext uri="{FF2B5EF4-FFF2-40B4-BE49-F238E27FC236}">
                    <a16:creationId xmlns:a16="http://schemas.microsoft.com/office/drawing/2014/main" id="{500398AF-D73C-291D-5992-068DA6412C44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楕円 1">
                <a:extLst>
                  <a:ext uri="{FF2B5EF4-FFF2-40B4-BE49-F238E27FC236}">
                    <a16:creationId xmlns:a16="http://schemas.microsoft.com/office/drawing/2014/main" id="{470855C1-1CFB-DA07-8782-2A1EFA214F8B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楕円 1">
                <a:extLst>
                  <a:ext uri="{FF2B5EF4-FFF2-40B4-BE49-F238E27FC236}">
                    <a16:creationId xmlns:a16="http://schemas.microsoft.com/office/drawing/2014/main" id="{1AAC384A-D739-6EF0-F86A-95C101B2F586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9860904D-1147-D6D8-E413-F034C9BF5C81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2613E83B-05EE-181B-4285-7FAC91801B5F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871DB969-1C75-D1DD-1F4A-F687405E2829}"/>
                </a:ext>
              </a:extLst>
            </p:cNvPr>
            <p:cNvSpPr/>
            <p:nvPr/>
          </p:nvSpPr>
          <p:spPr>
            <a:xfrm rot="9900000" flipV="1">
              <a:off x="1625590" y="3484391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4E3153C6-B834-567B-B21B-8FC90A9F5DE1}"/>
                </a:ext>
              </a:extLst>
            </p:cNvPr>
            <p:cNvGrpSpPr/>
            <p:nvPr/>
          </p:nvGrpSpPr>
          <p:grpSpPr>
            <a:xfrm>
              <a:off x="2004887" y="4469394"/>
              <a:ext cx="265942" cy="1564133"/>
              <a:chOff x="2004888" y="1397377"/>
              <a:chExt cx="265942" cy="1564133"/>
            </a:xfrm>
          </p:grpSpPr>
          <p:sp>
            <p:nvSpPr>
              <p:cNvPr id="381" name="四角形: 上の 2 つの角を丸める 380">
                <a:extLst>
                  <a:ext uri="{FF2B5EF4-FFF2-40B4-BE49-F238E27FC236}">
                    <a16:creationId xmlns:a16="http://schemas.microsoft.com/office/drawing/2014/main" id="{7C731EF3-FA90-448B-33C7-471507296C1F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矢印: U ターン 370">
                <a:extLst>
                  <a:ext uri="{FF2B5EF4-FFF2-40B4-BE49-F238E27FC236}">
                    <a16:creationId xmlns:a16="http://schemas.microsoft.com/office/drawing/2014/main" id="{77CB1B12-90D4-5684-76EC-6D806C07F0FB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3" name="楕円 1">
              <a:extLst>
                <a:ext uri="{FF2B5EF4-FFF2-40B4-BE49-F238E27FC236}">
                  <a16:creationId xmlns:a16="http://schemas.microsoft.com/office/drawing/2014/main" id="{BEFC6D80-6AD3-5AF6-0885-101965F5F074}"/>
                </a:ext>
              </a:extLst>
            </p:cNvPr>
            <p:cNvSpPr/>
            <p:nvPr/>
          </p:nvSpPr>
          <p:spPr>
            <a:xfrm rot="14842579" flipH="1">
              <a:off x="2186701" y="5569183"/>
              <a:ext cx="151342" cy="36247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7C0CC7C0-9554-0748-CD53-9B5BCF053521}"/>
                </a:ext>
              </a:extLst>
            </p:cNvPr>
            <p:cNvSpPr/>
            <p:nvPr/>
          </p:nvSpPr>
          <p:spPr>
            <a:xfrm rot="4500000" flipH="1">
              <a:off x="2064521" y="5713910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5" name="楕円 1">
              <a:extLst>
                <a:ext uri="{FF2B5EF4-FFF2-40B4-BE49-F238E27FC236}">
                  <a16:creationId xmlns:a16="http://schemas.microsoft.com/office/drawing/2014/main" id="{4489E1F5-EF9F-960A-8F58-23833375398A}"/>
                </a:ext>
              </a:extLst>
            </p:cNvPr>
            <p:cNvSpPr/>
            <p:nvPr/>
          </p:nvSpPr>
          <p:spPr>
            <a:xfrm rot="7200000">
              <a:off x="1706440" y="5373785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D061BE39-9FFF-C17A-47FE-3FABD81B9FBF}"/>
                </a:ext>
              </a:extLst>
            </p:cNvPr>
            <p:cNvSpPr/>
            <p:nvPr/>
          </p:nvSpPr>
          <p:spPr>
            <a:xfrm rot="15300000" flipH="1">
              <a:off x="2059759" y="5594847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2EAC0352-2C0D-FC7C-2C2B-6349CC5F0075}"/>
                </a:ext>
              </a:extLst>
            </p:cNvPr>
            <p:cNvGrpSpPr/>
            <p:nvPr/>
          </p:nvGrpSpPr>
          <p:grpSpPr>
            <a:xfrm>
              <a:off x="1247487" y="4188366"/>
              <a:ext cx="1373636" cy="1343516"/>
              <a:chOff x="1311602" y="899610"/>
              <a:chExt cx="1373636" cy="1343516"/>
            </a:xfrm>
          </p:grpSpPr>
          <p:sp>
            <p:nvSpPr>
              <p:cNvPr id="388" name="楕円 1">
                <a:extLst>
                  <a:ext uri="{FF2B5EF4-FFF2-40B4-BE49-F238E27FC236}">
                    <a16:creationId xmlns:a16="http://schemas.microsoft.com/office/drawing/2014/main" id="{AE618457-893E-A4D8-FB01-8D1C680EE510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9" name="楕円 1">
                <a:extLst>
                  <a:ext uri="{FF2B5EF4-FFF2-40B4-BE49-F238E27FC236}">
                    <a16:creationId xmlns:a16="http://schemas.microsoft.com/office/drawing/2014/main" id="{9AA21D6D-74F0-F104-E2EB-D68B16D1919D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442A684E-0548-DDFF-47DF-2A2C0C53A183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楕円 201">
                <a:extLst>
                  <a:ext uri="{FF2B5EF4-FFF2-40B4-BE49-F238E27FC236}">
                    <a16:creationId xmlns:a16="http://schemas.microsoft.com/office/drawing/2014/main" id="{29DF14E6-2574-B21C-62ED-AFAC46AFA052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F7D0A477-713C-F1B6-43AA-9AD32C24E346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1712EFF8-2800-462D-511A-8E8DADB7E402}"/>
                </a:ext>
              </a:extLst>
            </p:cNvPr>
            <p:cNvSpPr/>
            <p:nvPr/>
          </p:nvSpPr>
          <p:spPr>
            <a:xfrm>
              <a:off x="1307597" y="4091117"/>
              <a:ext cx="1258259" cy="561480"/>
            </a:xfrm>
            <a:custGeom>
              <a:avLst/>
              <a:gdLst>
                <a:gd name="connsiteX0" fmla="*/ 51466 w 1258259"/>
                <a:gd name="connsiteY0" fmla="*/ 0 h 561480"/>
                <a:gd name="connsiteX1" fmla="*/ 258172 w 1258259"/>
                <a:gd name="connsiteY1" fmla="*/ 174235 h 561480"/>
                <a:gd name="connsiteX2" fmla="*/ 264042 w 1258259"/>
                <a:gd name="connsiteY2" fmla="*/ 176986 h 561480"/>
                <a:gd name="connsiteX3" fmla="*/ 325907 w 1258259"/>
                <a:gd name="connsiteY3" fmla="*/ 143406 h 561480"/>
                <a:gd name="connsiteX4" fmla="*/ 469464 w 1258259"/>
                <a:gd name="connsiteY4" fmla="*/ 114423 h 561480"/>
                <a:gd name="connsiteX5" fmla="*/ 759883 w 1258259"/>
                <a:gd name="connsiteY5" fmla="*/ 114423 h 561480"/>
                <a:gd name="connsiteX6" fmla="*/ 966087 w 1258259"/>
                <a:gd name="connsiteY6" fmla="*/ 177410 h 561480"/>
                <a:gd name="connsiteX7" fmla="*/ 975950 w 1258259"/>
                <a:gd name="connsiteY7" fmla="*/ 185548 h 561480"/>
                <a:gd name="connsiteX8" fmla="*/ 1000086 w 1258259"/>
                <a:gd name="connsiteY8" fmla="*/ 174235 h 561480"/>
                <a:gd name="connsiteX9" fmla="*/ 1206792 w 1258259"/>
                <a:gd name="connsiteY9" fmla="*/ 0 h 561480"/>
                <a:gd name="connsiteX10" fmla="*/ 1227495 w 1258259"/>
                <a:gd name="connsiteY10" fmla="*/ 7189 h 561480"/>
                <a:gd name="connsiteX11" fmla="*/ 1106130 w 1258259"/>
                <a:gd name="connsiteY11" fmla="*/ 333992 h 561480"/>
                <a:gd name="connsiteX12" fmla="*/ 1098511 w 1258259"/>
                <a:gd name="connsiteY12" fmla="*/ 337468 h 561480"/>
                <a:gd name="connsiteX13" fmla="*/ 1099708 w 1258259"/>
                <a:gd name="connsiteY13" fmla="*/ 339675 h 561480"/>
                <a:gd name="connsiteX14" fmla="*/ 1128691 w 1258259"/>
                <a:gd name="connsiteY14" fmla="*/ 483232 h 561480"/>
                <a:gd name="connsiteX15" fmla="*/ 1136323 w 1258259"/>
                <a:gd name="connsiteY15" fmla="*/ 561480 h 561480"/>
                <a:gd name="connsiteX16" fmla="*/ 1071595 w 1258259"/>
                <a:gd name="connsiteY16" fmla="*/ 520406 h 561480"/>
                <a:gd name="connsiteX17" fmla="*/ 803481 w 1258259"/>
                <a:gd name="connsiteY17" fmla="*/ 457419 h 561480"/>
                <a:gd name="connsiteX18" fmla="*/ 425867 w 1258259"/>
                <a:gd name="connsiteY18" fmla="*/ 457419 h 561480"/>
                <a:gd name="connsiteX19" fmla="*/ 157752 w 1258259"/>
                <a:gd name="connsiteY19" fmla="*/ 520406 h 561480"/>
                <a:gd name="connsiteX20" fmla="*/ 93024 w 1258259"/>
                <a:gd name="connsiteY20" fmla="*/ 561480 h 561480"/>
                <a:gd name="connsiteX21" fmla="*/ 100656 w 1258259"/>
                <a:gd name="connsiteY21" fmla="*/ 483232 h 561480"/>
                <a:gd name="connsiteX22" fmla="*/ 129639 w 1258259"/>
                <a:gd name="connsiteY22" fmla="*/ 339675 h 561480"/>
                <a:gd name="connsiteX23" fmla="*/ 138189 w 1258259"/>
                <a:gd name="connsiteY23" fmla="*/ 323922 h 561480"/>
                <a:gd name="connsiteX24" fmla="*/ 96470 w 1258259"/>
                <a:gd name="connsiteY24" fmla="*/ 293781 h 561480"/>
                <a:gd name="connsiteX25" fmla="*/ 30763 w 1258259"/>
                <a:gd name="connsiteY25" fmla="*/ 7189 h 561480"/>
                <a:gd name="connsiteX26" fmla="*/ 51466 w 1258259"/>
                <a:gd name="connsiteY26" fmla="*/ 0 h 56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58259" h="561480">
                  <a:moveTo>
                    <a:pt x="51466" y="0"/>
                  </a:moveTo>
                  <a:cubicBezTo>
                    <a:pt x="99405" y="56"/>
                    <a:pt x="147708" y="110457"/>
                    <a:pt x="258172" y="174235"/>
                  </a:cubicBezTo>
                  <a:lnTo>
                    <a:pt x="264042" y="176986"/>
                  </a:lnTo>
                  <a:lnTo>
                    <a:pt x="325907" y="143406"/>
                  </a:lnTo>
                  <a:cubicBezTo>
                    <a:pt x="370031" y="124743"/>
                    <a:pt x="418542" y="114423"/>
                    <a:pt x="469464" y="114423"/>
                  </a:cubicBezTo>
                  <a:lnTo>
                    <a:pt x="759883" y="114423"/>
                  </a:lnTo>
                  <a:cubicBezTo>
                    <a:pt x="836266" y="114423"/>
                    <a:pt x="907225" y="137643"/>
                    <a:pt x="966087" y="177410"/>
                  </a:cubicBezTo>
                  <a:lnTo>
                    <a:pt x="975950" y="185548"/>
                  </a:lnTo>
                  <a:lnTo>
                    <a:pt x="1000086" y="174235"/>
                  </a:lnTo>
                  <a:cubicBezTo>
                    <a:pt x="1110550" y="110457"/>
                    <a:pt x="1158853" y="56"/>
                    <a:pt x="1206792" y="0"/>
                  </a:cubicBezTo>
                  <a:cubicBezTo>
                    <a:pt x="1213640" y="-8"/>
                    <a:pt x="1220481" y="2236"/>
                    <a:pt x="1227495" y="7189"/>
                  </a:cubicBezTo>
                  <a:cubicBezTo>
                    <a:pt x="1283605" y="46818"/>
                    <a:pt x="1273808" y="237183"/>
                    <a:pt x="1106130" y="333992"/>
                  </a:cubicBezTo>
                  <a:lnTo>
                    <a:pt x="1098511" y="337468"/>
                  </a:lnTo>
                  <a:lnTo>
                    <a:pt x="1099708" y="339675"/>
                  </a:lnTo>
                  <a:cubicBezTo>
                    <a:pt x="1118371" y="383798"/>
                    <a:pt x="1128691" y="432310"/>
                    <a:pt x="1128691" y="483232"/>
                  </a:cubicBezTo>
                  <a:lnTo>
                    <a:pt x="1136323" y="561480"/>
                  </a:lnTo>
                  <a:lnTo>
                    <a:pt x="1071595" y="520406"/>
                  </a:lnTo>
                  <a:cubicBezTo>
                    <a:pt x="995060" y="480639"/>
                    <a:pt x="902796" y="457419"/>
                    <a:pt x="803481" y="457419"/>
                  </a:cubicBezTo>
                  <a:lnTo>
                    <a:pt x="425867" y="457419"/>
                  </a:lnTo>
                  <a:cubicBezTo>
                    <a:pt x="326551" y="457419"/>
                    <a:pt x="234287" y="480639"/>
                    <a:pt x="157752" y="520406"/>
                  </a:cubicBezTo>
                  <a:lnTo>
                    <a:pt x="93024" y="561480"/>
                  </a:lnTo>
                  <a:lnTo>
                    <a:pt x="100656" y="483232"/>
                  </a:lnTo>
                  <a:cubicBezTo>
                    <a:pt x="100656" y="432310"/>
                    <a:pt x="110976" y="383798"/>
                    <a:pt x="129639" y="339675"/>
                  </a:cubicBezTo>
                  <a:lnTo>
                    <a:pt x="138189" y="323922"/>
                  </a:lnTo>
                  <a:lnTo>
                    <a:pt x="96470" y="293781"/>
                  </a:lnTo>
                  <a:cubicBezTo>
                    <a:pt x="-16969" y="191947"/>
                    <a:pt x="-18333" y="41864"/>
                    <a:pt x="30763" y="7189"/>
                  </a:cubicBezTo>
                  <a:cubicBezTo>
                    <a:pt x="37777" y="2236"/>
                    <a:pt x="44618" y="-8"/>
                    <a:pt x="51466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F01E9172-3FF0-9ADF-DE33-D4C3F6E3EC07}"/>
                </a:ext>
              </a:extLst>
            </p:cNvPr>
            <p:cNvSpPr/>
            <p:nvPr/>
          </p:nvSpPr>
          <p:spPr>
            <a:xfrm>
              <a:off x="481057" y="3549168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FB6312B5-BBCC-A963-1DF5-E477F54D8250}"/>
                </a:ext>
              </a:extLst>
            </p:cNvPr>
            <p:cNvGrpSpPr/>
            <p:nvPr/>
          </p:nvGrpSpPr>
          <p:grpSpPr>
            <a:xfrm>
              <a:off x="1470025" y="4584654"/>
              <a:ext cx="291292" cy="291292"/>
              <a:chOff x="1404611" y="4552250"/>
              <a:chExt cx="342900" cy="342900"/>
            </a:xfrm>
          </p:grpSpPr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CB6AC45D-A5EC-FEE8-C352-DFC45BB495F2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D6F8043E-0ED2-0D2D-2669-99EDE0285947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645F53AE-3105-5EED-FF65-C05114CB4AF5}"/>
                </a:ext>
              </a:extLst>
            </p:cNvPr>
            <p:cNvGrpSpPr/>
            <p:nvPr/>
          </p:nvGrpSpPr>
          <p:grpSpPr>
            <a:xfrm>
              <a:off x="2082800" y="4584654"/>
              <a:ext cx="291292" cy="291292"/>
              <a:chOff x="1404611" y="4552250"/>
              <a:chExt cx="342900" cy="342900"/>
            </a:xfrm>
          </p:grpSpPr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8CC393A9-E31C-BFED-2B76-BC7188DFACE6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8BD11E30-D843-C993-0279-A9D155940B67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7A4B271B-F6CD-8C08-2565-678E70F68AD5}"/>
              </a:ext>
            </a:extLst>
          </p:cNvPr>
          <p:cNvGrpSpPr/>
          <p:nvPr/>
        </p:nvGrpSpPr>
        <p:grpSpPr>
          <a:xfrm>
            <a:off x="429397" y="379240"/>
            <a:ext cx="2890110" cy="3056926"/>
            <a:chOff x="429397" y="379240"/>
            <a:chExt cx="2890110" cy="3056926"/>
          </a:xfrm>
        </p:grpSpPr>
        <p:sp>
          <p:nvSpPr>
            <p:cNvPr id="221" name="楕円 1">
              <a:extLst>
                <a:ext uri="{FF2B5EF4-FFF2-40B4-BE49-F238E27FC236}">
                  <a16:creationId xmlns:a16="http://schemas.microsoft.com/office/drawing/2014/main" id="{512A1F21-4A14-44A5-15D6-DDC89A54AF9B}"/>
                </a:ext>
              </a:extLst>
            </p:cNvPr>
            <p:cNvSpPr/>
            <p:nvPr/>
          </p:nvSpPr>
          <p:spPr>
            <a:xfrm rot="7200000" flipH="1">
              <a:off x="2201240" y="2286543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0" name="星: 8 pt 219">
              <a:extLst>
                <a:ext uri="{FF2B5EF4-FFF2-40B4-BE49-F238E27FC236}">
                  <a16:creationId xmlns:a16="http://schemas.microsoft.com/office/drawing/2014/main" id="{3E3E0380-0D6A-E79E-F1E9-1A52FF2F38E7}"/>
                </a:ext>
              </a:extLst>
            </p:cNvPr>
            <p:cNvSpPr/>
            <p:nvPr/>
          </p:nvSpPr>
          <p:spPr>
            <a:xfrm rot="20700000">
              <a:off x="429397" y="914257"/>
              <a:ext cx="2847334" cy="895671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1E3F1CC-F652-A85B-933E-966979F9A806}"/>
                </a:ext>
              </a:extLst>
            </p:cNvPr>
            <p:cNvGrpSpPr/>
            <p:nvPr/>
          </p:nvGrpSpPr>
          <p:grpSpPr>
            <a:xfrm>
              <a:off x="2278727" y="2881350"/>
              <a:ext cx="233175" cy="466815"/>
              <a:chOff x="5823140" y="5221193"/>
              <a:chExt cx="443086" cy="887056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4C6C3CF-0727-BD3C-42F0-CD88F49A3F9A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涙形 11">
                <a:extLst>
                  <a:ext uri="{FF2B5EF4-FFF2-40B4-BE49-F238E27FC236}">
                    <a16:creationId xmlns:a16="http://schemas.microsoft.com/office/drawing/2014/main" id="{21EDD1F7-13CC-B056-5541-41B438A05DC5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C9EC065-842F-92B8-49F7-B54647A1F66B}"/>
                </a:ext>
              </a:extLst>
            </p:cNvPr>
            <p:cNvGrpSpPr/>
            <p:nvPr/>
          </p:nvGrpSpPr>
          <p:grpSpPr>
            <a:xfrm>
              <a:off x="1533633" y="1984730"/>
              <a:ext cx="799441" cy="1451436"/>
              <a:chOff x="-519493" y="5030100"/>
              <a:chExt cx="799441" cy="1451436"/>
            </a:xfrm>
          </p:grpSpPr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D2ED5B8C-809E-857E-1E2A-1CE9151CFDCF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2BAE8E0D-B641-2F4C-8C60-6A8559B877F7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FBEFF62F-5A2E-E73D-7C23-DCB80FE936FE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25D648F-F4F9-4552-816E-3806415DC1F3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B0EAF34-0BC0-3EEF-F38A-69ABDEDA5D6C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1B264D66-3BCC-3B59-E8E2-A03BABCFABB4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209F5430-125A-F801-E18A-56BB9C75280F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23" name="四角形: 上の 2 つの角を丸める 222">
                <a:extLst>
                  <a:ext uri="{FF2B5EF4-FFF2-40B4-BE49-F238E27FC236}">
                    <a16:creationId xmlns:a16="http://schemas.microsoft.com/office/drawing/2014/main" id="{967A9233-4E41-154A-4468-F604B2778865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矢印: U ターン 370">
                <a:extLst>
                  <a:ext uri="{FF2B5EF4-FFF2-40B4-BE49-F238E27FC236}">
                    <a16:creationId xmlns:a16="http://schemas.microsoft.com/office/drawing/2014/main" id="{0B15B7D3-E853-7189-57D6-D4A448B18D8A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5" name="楕円 1">
              <a:extLst>
                <a:ext uri="{FF2B5EF4-FFF2-40B4-BE49-F238E27FC236}">
                  <a16:creationId xmlns:a16="http://schemas.microsoft.com/office/drawing/2014/main" id="{BF9B3830-7C59-6EEC-BDBB-B9F3E2023F36}"/>
                </a:ext>
              </a:extLst>
            </p:cNvPr>
            <p:cNvSpPr/>
            <p:nvPr/>
          </p:nvSpPr>
          <p:spPr>
            <a:xfrm rot="14842579" flipH="1">
              <a:off x="2186702" y="2464032"/>
              <a:ext cx="151342" cy="36247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6B0DF24D-3895-DF6C-0AF1-5562CB30957D}"/>
                </a:ext>
              </a:extLst>
            </p:cNvPr>
            <p:cNvSpPr/>
            <p:nvPr/>
          </p:nvSpPr>
          <p:spPr>
            <a:xfrm rot="4500000" flipH="1">
              <a:off x="2064522" y="2608759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5" name="楕円 1">
              <a:extLst>
                <a:ext uri="{FF2B5EF4-FFF2-40B4-BE49-F238E27FC236}">
                  <a16:creationId xmlns:a16="http://schemas.microsoft.com/office/drawing/2014/main" id="{BCD17B44-CA27-249F-97FB-03CD894AEC55}"/>
                </a:ext>
              </a:extLst>
            </p:cNvPr>
            <p:cNvSpPr/>
            <p:nvPr/>
          </p:nvSpPr>
          <p:spPr>
            <a:xfrm rot="7200000">
              <a:off x="1706441" y="226863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A7FFBB8C-F314-F2C3-A6EA-847BEB649A24}"/>
                </a:ext>
              </a:extLst>
            </p:cNvPr>
            <p:cNvSpPr/>
            <p:nvPr/>
          </p:nvSpPr>
          <p:spPr>
            <a:xfrm rot="15300000" flipH="1">
              <a:off x="2059760" y="2489696"/>
              <a:ext cx="146509" cy="143324"/>
            </a:xfrm>
            <a:custGeom>
              <a:avLst/>
              <a:gdLst>
                <a:gd name="connsiteX0" fmla="*/ 209274 w 418545"/>
                <a:gd name="connsiteY0" fmla="*/ 0 h 349881"/>
                <a:gd name="connsiteX1" fmla="*/ 383279 w 418545"/>
                <a:gd name="connsiteY1" fmla="*/ 84263 h 349881"/>
                <a:gd name="connsiteX2" fmla="*/ 380964 w 418545"/>
                <a:gd name="connsiteY2" fmla="*/ 89817 h 349881"/>
                <a:gd name="connsiteX3" fmla="*/ 387904 w 418545"/>
                <a:gd name="connsiteY3" fmla="*/ 99538 h 349881"/>
                <a:gd name="connsiteX4" fmla="*/ 409557 w 418545"/>
                <a:gd name="connsiteY4" fmla="*/ 154799 h 349881"/>
                <a:gd name="connsiteX5" fmla="*/ 367496 w 418545"/>
                <a:gd name="connsiteY5" fmla="*/ 322946 h 349881"/>
                <a:gd name="connsiteX6" fmla="*/ 298536 w 418545"/>
                <a:gd name="connsiteY6" fmla="*/ 295476 h 349881"/>
                <a:gd name="connsiteX7" fmla="*/ 281475 w 418545"/>
                <a:gd name="connsiteY7" fmla="*/ 271580 h 349881"/>
                <a:gd name="connsiteX8" fmla="*/ 268775 w 418545"/>
                <a:gd name="connsiteY8" fmla="*/ 305499 h 349881"/>
                <a:gd name="connsiteX9" fmla="*/ 209274 w 418545"/>
                <a:gd name="connsiteY9" fmla="*/ 349881 h 349881"/>
                <a:gd name="connsiteX10" fmla="*/ 149773 w 418545"/>
                <a:gd name="connsiteY10" fmla="*/ 305499 h 349881"/>
                <a:gd name="connsiteX11" fmla="*/ 137073 w 418545"/>
                <a:gd name="connsiteY11" fmla="*/ 271577 h 349881"/>
                <a:gd name="connsiteX12" fmla="*/ 120010 w 418545"/>
                <a:gd name="connsiteY12" fmla="*/ 295476 h 349881"/>
                <a:gd name="connsiteX13" fmla="*/ 51049 w 418545"/>
                <a:gd name="connsiteY13" fmla="*/ 322946 h 349881"/>
                <a:gd name="connsiteX14" fmla="*/ 8988 w 418545"/>
                <a:gd name="connsiteY14" fmla="*/ 154799 h 349881"/>
                <a:gd name="connsiteX15" fmla="*/ 30641 w 418545"/>
                <a:gd name="connsiteY15" fmla="*/ 99538 h 349881"/>
                <a:gd name="connsiteX16" fmla="*/ 37584 w 418545"/>
                <a:gd name="connsiteY16" fmla="*/ 89815 h 349881"/>
                <a:gd name="connsiteX17" fmla="*/ 35269 w 418545"/>
                <a:gd name="connsiteY17" fmla="*/ 84263 h 349881"/>
                <a:gd name="connsiteX18" fmla="*/ 209274 w 418545"/>
                <a:gd name="connsiteY18" fmla="*/ 0 h 349881"/>
                <a:gd name="connsiteX0" fmla="*/ 35269 w 418545"/>
                <a:gd name="connsiteY0" fmla="*/ 695 h 266313"/>
                <a:gd name="connsiteX1" fmla="*/ 383279 w 418545"/>
                <a:gd name="connsiteY1" fmla="*/ 695 h 266313"/>
                <a:gd name="connsiteX2" fmla="*/ 380964 w 418545"/>
                <a:gd name="connsiteY2" fmla="*/ 6249 h 266313"/>
                <a:gd name="connsiteX3" fmla="*/ 387904 w 418545"/>
                <a:gd name="connsiteY3" fmla="*/ 15970 h 266313"/>
                <a:gd name="connsiteX4" fmla="*/ 409557 w 418545"/>
                <a:gd name="connsiteY4" fmla="*/ 71231 h 266313"/>
                <a:gd name="connsiteX5" fmla="*/ 367496 w 418545"/>
                <a:gd name="connsiteY5" fmla="*/ 239378 h 266313"/>
                <a:gd name="connsiteX6" fmla="*/ 298536 w 418545"/>
                <a:gd name="connsiteY6" fmla="*/ 211908 h 266313"/>
                <a:gd name="connsiteX7" fmla="*/ 281475 w 418545"/>
                <a:gd name="connsiteY7" fmla="*/ 188012 h 266313"/>
                <a:gd name="connsiteX8" fmla="*/ 268775 w 418545"/>
                <a:gd name="connsiteY8" fmla="*/ 221931 h 266313"/>
                <a:gd name="connsiteX9" fmla="*/ 209274 w 418545"/>
                <a:gd name="connsiteY9" fmla="*/ 266313 h 266313"/>
                <a:gd name="connsiteX10" fmla="*/ 149773 w 418545"/>
                <a:gd name="connsiteY10" fmla="*/ 221931 h 266313"/>
                <a:gd name="connsiteX11" fmla="*/ 137073 w 418545"/>
                <a:gd name="connsiteY11" fmla="*/ 188009 h 266313"/>
                <a:gd name="connsiteX12" fmla="*/ 120010 w 418545"/>
                <a:gd name="connsiteY12" fmla="*/ 211908 h 266313"/>
                <a:gd name="connsiteX13" fmla="*/ 51049 w 418545"/>
                <a:gd name="connsiteY13" fmla="*/ 239378 h 266313"/>
                <a:gd name="connsiteX14" fmla="*/ 8988 w 418545"/>
                <a:gd name="connsiteY14" fmla="*/ 71231 h 266313"/>
                <a:gd name="connsiteX15" fmla="*/ 30641 w 418545"/>
                <a:gd name="connsiteY15" fmla="*/ 15970 h 266313"/>
                <a:gd name="connsiteX16" fmla="*/ 37584 w 418545"/>
                <a:gd name="connsiteY16" fmla="*/ 6247 h 266313"/>
                <a:gd name="connsiteX17" fmla="*/ 35269 w 418545"/>
                <a:gd name="connsiteY17" fmla="*/ 695 h 2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18545" h="266313">
                  <a:moveTo>
                    <a:pt x="35269" y="695"/>
                  </a:moveTo>
                  <a:cubicBezTo>
                    <a:pt x="92885" y="-230"/>
                    <a:pt x="325663" y="-231"/>
                    <a:pt x="383279" y="695"/>
                  </a:cubicBezTo>
                  <a:lnTo>
                    <a:pt x="380964" y="6249"/>
                  </a:lnTo>
                  <a:lnTo>
                    <a:pt x="387904" y="15970"/>
                  </a:lnTo>
                  <a:cubicBezTo>
                    <a:pt x="396709" y="32379"/>
                    <a:pt x="404142" y="51022"/>
                    <a:pt x="409557" y="71231"/>
                  </a:cubicBezTo>
                  <a:cubicBezTo>
                    <a:pt x="431217" y="152068"/>
                    <a:pt x="412386" y="227350"/>
                    <a:pt x="367496" y="239378"/>
                  </a:cubicBezTo>
                  <a:cubicBezTo>
                    <a:pt x="345052" y="245392"/>
                    <a:pt x="320342" y="234454"/>
                    <a:pt x="298536" y="211908"/>
                  </a:cubicBezTo>
                  <a:lnTo>
                    <a:pt x="281475" y="188012"/>
                  </a:lnTo>
                  <a:lnTo>
                    <a:pt x="268775" y="221931"/>
                  </a:lnTo>
                  <a:cubicBezTo>
                    <a:pt x="253548" y="249352"/>
                    <a:pt x="232511" y="266313"/>
                    <a:pt x="209274" y="266313"/>
                  </a:cubicBezTo>
                  <a:cubicBezTo>
                    <a:pt x="186038" y="266313"/>
                    <a:pt x="165001" y="249352"/>
                    <a:pt x="149773" y="221931"/>
                  </a:cubicBezTo>
                  <a:lnTo>
                    <a:pt x="137073" y="188009"/>
                  </a:lnTo>
                  <a:lnTo>
                    <a:pt x="120010" y="211908"/>
                  </a:lnTo>
                  <a:cubicBezTo>
                    <a:pt x="98204" y="234454"/>
                    <a:pt x="73494" y="245392"/>
                    <a:pt x="51049" y="239378"/>
                  </a:cubicBezTo>
                  <a:cubicBezTo>
                    <a:pt x="6159" y="227350"/>
                    <a:pt x="-12672" y="152068"/>
                    <a:pt x="8988" y="71231"/>
                  </a:cubicBezTo>
                  <a:cubicBezTo>
                    <a:pt x="14403" y="51022"/>
                    <a:pt x="21836" y="32379"/>
                    <a:pt x="30641" y="15970"/>
                  </a:cubicBezTo>
                  <a:lnTo>
                    <a:pt x="37584" y="6247"/>
                  </a:lnTo>
                  <a:lnTo>
                    <a:pt x="35269" y="69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6C0A723A-0520-22BE-84CE-D695850C6593}"/>
                </a:ext>
              </a:extLst>
            </p:cNvPr>
            <p:cNvGrpSpPr/>
            <p:nvPr/>
          </p:nvGrpSpPr>
          <p:grpSpPr>
            <a:xfrm>
              <a:off x="1247488" y="1083215"/>
              <a:ext cx="1373636" cy="1343516"/>
              <a:chOff x="1311602" y="899610"/>
              <a:chExt cx="1373636" cy="1343516"/>
            </a:xfrm>
          </p:grpSpPr>
          <p:sp>
            <p:nvSpPr>
              <p:cNvPr id="248" name="楕円 1">
                <a:extLst>
                  <a:ext uri="{FF2B5EF4-FFF2-40B4-BE49-F238E27FC236}">
                    <a16:creationId xmlns:a16="http://schemas.microsoft.com/office/drawing/2014/main" id="{89A1038B-CB31-EFEC-2DBA-314CD82FA7F2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楕円 1">
                <a:extLst>
                  <a:ext uri="{FF2B5EF4-FFF2-40B4-BE49-F238E27FC236}">
                    <a16:creationId xmlns:a16="http://schemas.microsoft.com/office/drawing/2014/main" id="{3DA94B8C-962D-5361-8FE5-8CC413B2FD57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15238538-F5AD-EA3F-FAA8-2AA27245C087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959F5979-AE02-1A31-A3E3-05528FD947AB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4AEB687B-F289-7AE8-E03A-DC90884EBD9D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01">
                <a:extLst>
                  <a:ext uri="{FF2B5EF4-FFF2-40B4-BE49-F238E27FC236}">
                    <a16:creationId xmlns:a16="http://schemas.microsoft.com/office/drawing/2014/main" id="{4F2CC7A2-C67C-CF50-15C5-F0C5E22611E2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47F16C5C-CFEB-562D-B415-3EE5C2FD21E4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CF24F844-4146-2C78-18CF-13C7379FFE89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2D602CBB-56FE-5DDC-88E1-63C3776B1E22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FCAF147A-FB78-913C-6F76-D8DA7673B86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69" name="楕円 66">
                  <a:extLst>
                    <a:ext uri="{FF2B5EF4-FFF2-40B4-BE49-F238E27FC236}">
                      <a16:creationId xmlns:a16="http://schemas.microsoft.com/office/drawing/2014/main" id="{00EBC432-4637-7E17-CB84-026B5D46A1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B21B8F02-B9AF-78EA-69D7-2F6FDFC8614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68AD242A-773E-26C6-D612-3D5AC73FD11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66" name="楕円 66">
                  <a:extLst>
                    <a:ext uri="{FF2B5EF4-FFF2-40B4-BE49-F238E27FC236}">
                      <a16:creationId xmlns:a16="http://schemas.microsoft.com/office/drawing/2014/main" id="{A656E31E-1212-140E-E8F8-4FF23135823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762EAFE5-CDFB-ABD0-D1E6-4641EDE6108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44091326-FCC0-BE0D-58CD-80EBD4A80B2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64" name="楕円 66">
                  <a:extLst>
                    <a:ext uri="{FF2B5EF4-FFF2-40B4-BE49-F238E27FC236}">
                      <a16:creationId xmlns:a16="http://schemas.microsoft.com/office/drawing/2014/main" id="{859C17F4-CB2B-A606-FC63-92D30B3F37F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7A8A6136-5C64-AA8A-EAA8-BB46018F26C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923B31B4-68E1-4AB2-52EA-5E17CB01945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62" name="楕円 66">
                  <a:extLst>
                    <a:ext uri="{FF2B5EF4-FFF2-40B4-BE49-F238E27FC236}">
                      <a16:creationId xmlns:a16="http://schemas.microsoft.com/office/drawing/2014/main" id="{FF192265-E883-3816-BA1C-A8DFAB898C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3BA6C9BA-55EB-97D3-DD6F-A291E52D77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AB049B12-C430-2503-8359-D7552175293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59" name="楕円 66">
                  <a:extLst>
                    <a:ext uri="{FF2B5EF4-FFF2-40B4-BE49-F238E27FC236}">
                      <a16:creationId xmlns:a16="http://schemas.microsoft.com/office/drawing/2014/main" id="{E37886FA-0243-2EC9-BBA7-8D9A0FF9548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フリーフォーム: 図形 359">
                  <a:extLst>
                    <a:ext uri="{FF2B5EF4-FFF2-40B4-BE49-F238E27FC236}">
                      <a16:creationId xmlns:a16="http://schemas.microsoft.com/office/drawing/2014/main" id="{8E63879C-6115-A6E5-47DB-0D61473A0EB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09C0A66C-9D24-4873-5352-20C2DB50AFF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47" name="楕円 66">
                  <a:extLst>
                    <a:ext uri="{FF2B5EF4-FFF2-40B4-BE49-F238E27FC236}">
                      <a16:creationId xmlns:a16="http://schemas.microsoft.com/office/drawing/2014/main" id="{C5128300-E15F-EFDC-2621-561408DFC01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97A5C66A-2DB4-C834-FF4A-BF31643077E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C0001CDB-C1B5-A383-6A35-2FD9D59F43BA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29" name="楕円 66">
                  <a:extLst>
                    <a:ext uri="{FF2B5EF4-FFF2-40B4-BE49-F238E27FC236}">
                      <a16:creationId xmlns:a16="http://schemas.microsoft.com/office/drawing/2014/main" id="{0AD47045-956B-281C-A626-7315D781EC2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F9BF01FD-F4DA-D963-DCF9-5D90F1FB8A3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D8D437EC-12C5-838B-327D-55865367DECE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74" name="楕円 66">
                  <a:extLst>
                    <a:ext uri="{FF2B5EF4-FFF2-40B4-BE49-F238E27FC236}">
                      <a16:creationId xmlns:a16="http://schemas.microsoft.com/office/drawing/2014/main" id="{DE057A5D-F112-8049-5408-62511463227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9AD8256E-AAD1-3508-0CC7-BF0DF51BB06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23514565-564F-01A0-F3A7-1D73DA4675C7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67" name="楕円 66">
                  <a:extLst>
                    <a:ext uri="{FF2B5EF4-FFF2-40B4-BE49-F238E27FC236}">
                      <a16:creationId xmlns:a16="http://schemas.microsoft.com/office/drawing/2014/main" id="{4AB3B822-0725-6A3A-843A-7A7CF820543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2D82D9A2-BDFA-9797-F3C5-14A3D8951C2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068C3609-7868-80C3-FF71-2F88966257C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65" name="楕円 66">
                  <a:extLst>
                    <a:ext uri="{FF2B5EF4-FFF2-40B4-BE49-F238E27FC236}">
                      <a16:creationId xmlns:a16="http://schemas.microsoft.com/office/drawing/2014/main" id="{98F93584-919B-EC5D-D6F6-D52B5FDCBAA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D9DB4113-F2F2-31A5-FC00-4D509DF611A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DD4666BA-C93E-6C00-3800-22649E70E90C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63" name="楕円 66">
                  <a:extLst>
                    <a:ext uri="{FF2B5EF4-FFF2-40B4-BE49-F238E27FC236}">
                      <a16:creationId xmlns:a16="http://schemas.microsoft.com/office/drawing/2014/main" id="{1318047F-F08C-5F8F-AED3-9BA0D874DB7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AEE53900-9BB8-5AC0-AD4F-BF75E0DCEE6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8DD9A822-76D9-52AB-20FD-FB6AD65052D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43" name="楕円 66">
                  <a:extLst>
                    <a:ext uri="{FF2B5EF4-FFF2-40B4-BE49-F238E27FC236}">
                      <a16:creationId xmlns:a16="http://schemas.microsoft.com/office/drawing/2014/main" id="{07450F3E-8803-0AB2-81E7-5AA5906FDDF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D73FC156-5C1B-B332-AEE5-11E015AC0E1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92" name="グループ化 491">
            <a:extLst>
              <a:ext uri="{FF2B5EF4-FFF2-40B4-BE49-F238E27FC236}">
                <a16:creationId xmlns:a16="http://schemas.microsoft.com/office/drawing/2014/main" id="{DF70751A-2551-1115-9121-88A9493FB5C6}"/>
              </a:ext>
            </a:extLst>
          </p:cNvPr>
          <p:cNvGrpSpPr/>
          <p:nvPr/>
        </p:nvGrpSpPr>
        <p:grpSpPr>
          <a:xfrm>
            <a:off x="3735730" y="540899"/>
            <a:ext cx="2612727" cy="2895267"/>
            <a:chOff x="3735730" y="540899"/>
            <a:chExt cx="2612727" cy="2895267"/>
          </a:xfrm>
        </p:grpSpPr>
        <p:grpSp>
          <p:nvGrpSpPr>
            <p:cNvPr id="1386" name="グループ化 1385">
              <a:extLst>
                <a:ext uri="{FF2B5EF4-FFF2-40B4-BE49-F238E27FC236}">
                  <a16:creationId xmlns:a16="http://schemas.microsoft.com/office/drawing/2014/main" id="{9893D734-9EEA-603F-78F2-6682BD0062D9}"/>
                </a:ext>
              </a:extLst>
            </p:cNvPr>
            <p:cNvGrpSpPr/>
            <p:nvPr/>
          </p:nvGrpSpPr>
          <p:grpSpPr>
            <a:xfrm>
              <a:off x="5395307" y="2881350"/>
              <a:ext cx="233175" cy="466815"/>
              <a:chOff x="5823140" y="5221193"/>
              <a:chExt cx="443086" cy="887056"/>
            </a:xfrm>
          </p:grpSpPr>
          <p:sp>
            <p:nvSpPr>
              <p:cNvPr id="1387" name="フリーフォーム: 図形 1386">
                <a:extLst>
                  <a:ext uri="{FF2B5EF4-FFF2-40B4-BE49-F238E27FC236}">
                    <a16:creationId xmlns:a16="http://schemas.microsoft.com/office/drawing/2014/main" id="{1D40F2AF-504A-B77D-CBD5-F58768613DA4}"/>
                  </a:ext>
                </a:extLst>
              </p:cNvPr>
              <p:cNvSpPr/>
              <p:nvPr/>
            </p:nvSpPr>
            <p:spPr>
              <a:xfrm rot="8100000">
                <a:off x="5823140" y="5221193"/>
                <a:ext cx="211025" cy="795374"/>
              </a:xfrm>
              <a:custGeom>
                <a:avLst/>
                <a:gdLst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  <a:gd name="connsiteX0" fmla="*/ 78110 w 211025"/>
                  <a:gd name="connsiteY0" fmla="*/ 795374 h 886814"/>
                  <a:gd name="connsiteX1" fmla="*/ 61808 w 211025"/>
                  <a:gd name="connsiteY1" fmla="*/ 766745 h 886814"/>
                  <a:gd name="connsiteX2" fmla="*/ 0 w 211025"/>
                  <a:gd name="connsiteY2" fmla="*/ 449149 h 886814"/>
                  <a:gd name="connsiteX3" fmla="*/ 211025 w 211025"/>
                  <a:gd name="connsiteY3" fmla="*/ 0 h 886814"/>
                  <a:gd name="connsiteX4" fmla="*/ 105513 w 211025"/>
                  <a:gd name="connsiteY4" fmla="*/ 449149 h 886814"/>
                  <a:gd name="connsiteX5" fmla="*/ 133361 w 211025"/>
                  <a:gd name="connsiteY5" fmla="*/ 700231 h 886814"/>
                  <a:gd name="connsiteX6" fmla="*/ 156549 w 211025"/>
                  <a:gd name="connsiteY6" fmla="*/ 775764 h 886814"/>
                  <a:gd name="connsiteX7" fmla="*/ 169550 w 211025"/>
                  <a:gd name="connsiteY7" fmla="*/ 886814 h 886814"/>
                  <a:gd name="connsiteX0" fmla="*/ 78110 w 211025"/>
                  <a:gd name="connsiteY0" fmla="*/ 795374 h 795374"/>
                  <a:gd name="connsiteX1" fmla="*/ 61808 w 211025"/>
                  <a:gd name="connsiteY1" fmla="*/ 766745 h 795374"/>
                  <a:gd name="connsiteX2" fmla="*/ 0 w 211025"/>
                  <a:gd name="connsiteY2" fmla="*/ 449149 h 795374"/>
                  <a:gd name="connsiteX3" fmla="*/ 211025 w 211025"/>
                  <a:gd name="connsiteY3" fmla="*/ 0 h 795374"/>
                  <a:gd name="connsiteX4" fmla="*/ 105513 w 211025"/>
                  <a:gd name="connsiteY4" fmla="*/ 449149 h 795374"/>
                  <a:gd name="connsiteX5" fmla="*/ 133361 w 211025"/>
                  <a:gd name="connsiteY5" fmla="*/ 700231 h 795374"/>
                  <a:gd name="connsiteX6" fmla="*/ 156549 w 211025"/>
                  <a:gd name="connsiteY6" fmla="*/ 775764 h 79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025" h="795374">
                    <a:moveTo>
                      <a:pt x="78110" y="795374"/>
                    </a:moveTo>
                    <a:lnTo>
                      <a:pt x="61808" y="766745"/>
                    </a:lnTo>
                    <a:cubicBezTo>
                      <a:pt x="23620" y="685465"/>
                      <a:pt x="0" y="573178"/>
                      <a:pt x="0" y="449149"/>
                    </a:cubicBezTo>
                    <a:cubicBezTo>
                      <a:pt x="0" y="201091"/>
                      <a:pt x="94479" y="0"/>
                      <a:pt x="211025" y="0"/>
                    </a:cubicBezTo>
                    <a:cubicBezTo>
                      <a:pt x="144603" y="106030"/>
                      <a:pt x="105513" y="272433"/>
                      <a:pt x="105513" y="449149"/>
                    </a:cubicBezTo>
                    <a:cubicBezTo>
                      <a:pt x="105513" y="537507"/>
                      <a:pt x="115286" y="623287"/>
                      <a:pt x="133361" y="700231"/>
                    </a:cubicBezTo>
                    <a:lnTo>
                      <a:pt x="156549" y="77576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8" name="涙形 1387">
                <a:extLst>
                  <a:ext uri="{FF2B5EF4-FFF2-40B4-BE49-F238E27FC236}">
                    <a16:creationId xmlns:a16="http://schemas.microsoft.com/office/drawing/2014/main" id="{CB540075-FF67-8699-7333-8B1C52C2E884}"/>
                  </a:ext>
                </a:extLst>
              </p:cNvPr>
              <p:cNvSpPr/>
              <p:nvPr/>
            </p:nvSpPr>
            <p:spPr>
              <a:xfrm rot="8100000">
                <a:off x="5995427" y="5837450"/>
                <a:ext cx="270799" cy="270799"/>
              </a:xfrm>
              <a:prstGeom prst="teardrop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389" name="グループ化 1388">
              <a:extLst>
                <a:ext uri="{FF2B5EF4-FFF2-40B4-BE49-F238E27FC236}">
                  <a16:creationId xmlns:a16="http://schemas.microsoft.com/office/drawing/2014/main" id="{F45FF558-79D6-0619-2A79-0AB4F45246FA}"/>
                </a:ext>
              </a:extLst>
            </p:cNvPr>
            <p:cNvGrpSpPr/>
            <p:nvPr/>
          </p:nvGrpSpPr>
          <p:grpSpPr>
            <a:xfrm>
              <a:off x="4491525" y="1984730"/>
              <a:ext cx="1122069" cy="1451436"/>
              <a:chOff x="-678181" y="5030100"/>
              <a:chExt cx="1122069" cy="1451436"/>
            </a:xfrm>
          </p:grpSpPr>
          <p:sp>
            <p:nvSpPr>
              <p:cNvPr id="1390" name="楕円 1">
                <a:extLst>
                  <a:ext uri="{FF2B5EF4-FFF2-40B4-BE49-F238E27FC236}">
                    <a16:creationId xmlns:a16="http://schemas.microsoft.com/office/drawing/2014/main" id="{442666A4-308B-2E74-B253-873AA5031687}"/>
                  </a:ext>
                </a:extLst>
              </p:cNvPr>
              <p:cNvSpPr/>
              <p:nvPr/>
            </p:nvSpPr>
            <p:spPr>
              <a:xfrm rot="9000000" flipH="1">
                <a:off x="169553" y="5335862"/>
                <a:ext cx="200057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1" name="フリーフォーム: 図形 1390">
                <a:extLst>
                  <a:ext uri="{FF2B5EF4-FFF2-40B4-BE49-F238E27FC236}">
                    <a16:creationId xmlns:a16="http://schemas.microsoft.com/office/drawing/2014/main" id="{79106443-16D8-31F7-0EC4-1740C38DEFB5}"/>
                  </a:ext>
                </a:extLst>
              </p:cNvPr>
              <p:cNvSpPr/>
              <p:nvPr/>
            </p:nvSpPr>
            <p:spPr>
              <a:xfrm rot="20700000" flipH="1">
                <a:off x="297379" y="5880193"/>
                <a:ext cx="146509" cy="143324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92" name="グループ化 1391">
                <a:extLst>
                  <a:ext uri="{FF2B5EF4-FFF2-40B4-BE49-F238E27FC236}">
                    <a16:creationId xmlns:a16="http://schemas.microsoft.com/office/drawing/2014/main" id="{8B08525C-F60F-1893-D371-6209EA9B7926}"/>
                  </a:ext>
                </a:extLst>
              </p:cNvPr>
              <p:cNvGrpSpPr/>
              <p:nvPr/>
            </p:nvGrpSpPr>
            <p:grpSpPr>
              <a:xfrm>
                <a:off x="-678181" y="5335861"/>
                <a:ext cx="274333" cy="687655"/>
                <a:chOff x="8004923" y="2118205"/>
                <a:chExt cx="371509" cy="931239"/>
              </a:xfrm>
            </p:grpSpPr>
            <p:sp>
              <p:nvSpPr>
                <p:cNvPr id="1398" name="楕円 1">
                  <a:extLst>
                    <a:ext uri="{FF2B5EF4-FFF2-40B4-BE49-F238E27FC236}">
                      <a16:creationId xmlns:a16="http://schemas.microsoft.com/office/drawing/2014/main" id="{7D82F606-A6F2-EFA4-0ABF-E93650E2C8EF}"/>
                    </a:ext>
                  </a:extLst>
                </p:cNvPr>
                <p:cNvSpPr/>
                <p:nvPr/>
              </p:nvSpPr>
              <p:spPr>
                <a:xfrm rot="12600000">
                  <a:off x="8105509" y="2118205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9" name="フリーフォーム: 図形 1398">
                  <a:extLst>
                    <a:ext uri="{FF2B5EF4-FFF2-40B4-BE49-F238E27FC236}">
                      <a16:creationId xmlns:a16="http://schemas.microsoft.com/office/drawing/2014/main" id="{2E38EA0B-5F42-E763-A59C-61822B03A384}"/>
                    </a:ext>
                  </a:extLst>
                </p:cNvPr>
                <p:cNvSpPr/>
                <p:nvPr/>
              </p:nvSpPr>
              <p:spPr>
                <a:xfrm rot="900000">
                  <a:off x="8004923" y="2855351"/>
                  <a:ext cx="198406" cy="194093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93" name="楕円 1">
                <a:extLst>
                  <a:ext uri="{FF2B5EF4-FFF2-40B4-BE49-F238E27FC236}">
                    <a16:creationId xmlns:a16="http://schemas.microsoft.com/office/drawing/2014/main" id="{8E667409-4C49-8ECA-106F-1301747680C8}"/>
                  </a:ext>
                </a:extLst>
              </p:cNvPr>
              <p:cNvSpPr/>
              <p:nvPr/>
            </p:nvSpPr>
            <p:spPr>
              <a:xfrm rot="10800000">
                <a:off x="-105451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4" name="楕円 1">
                <a:extLst>
                  <a:ext uri="{FF2B5EF4-FFF2-40B4-BE49-F238E27FC236}">
                    <a16:creationId xmlns:a16="http://schemas.microsoft.com/office/drawing/2014/main" id="{38E1960A-C11D-5910-B63C-6EF306C16484}"/>
                  </a:ext>
                </a:extLst>
              </p:cNvPr>
              <p:cNvSpPr/>
              <p:nvPr/>
            </p:nvSpPr>
            <p:spPr>
              <a:xfrm rot="10800000">
                <a:off x="-370130" y="5913008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5" name="楕円 1">
                <a:extLst>
                  <a:ext uri="{FF2B5EF4-FFF2-40B4-BE49-F238E27FC236}">
                    <a16:creationId xmlns:a16="http://schemas.microsoft.com/office/drawing/2014/main" id="{F8FFE857-2DBC-2CC1-06EC-39E5C9528CD3}"/>
                  </a:ext>
                </a:extLst>
              </p:cNvPr>
              <p:cNvSpPr/>
              <p:nvPr/>
            </p:nvSpPr>
            <p:spPr>
              <a:xfrm>
                <a:off x="-519493" y="5030100"/>
                <a:ext cx="799441" cy="119390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0587"/>
                  <a:gd name="connsiteY0" fmla="*/ 5875021 h 7669596"/>
                  <a:gd name="connsiteX1" fmla="*/ 2061118 w 3960587"/>
                  <a:gd name="connsiteY1" fmla="*/ 0 h 7669596"/>
                  <a:gd name="connsiteX2" fmla="*/ 3960587 w 3960587"/>
                  <a:gd name="connsiteY2" fmla="*/ 5875021 h 7669596"/>
                  <a:gd name="connsiteX3" fmla="*/ 1980367 w 3960587"/>
                  <a:gd name="connsiteY3" fmla="*/ 7669596 h 7669596"/>
                  <a:gd name="connsiteX4" fmla="*/ 147 w 3960587"/>
                  <a:gd name="connsiteY4" fmla="*/ 5875021 h 7669596"/>
                  <a:gd name="connsiteX0" fmla="*/ 147 w 3963564"/>
                  <a:gd name="connsiteY0" fmla="*/ 5875021 h 7669596"/>
                  <a:gd name="connsiteX1" fmla="*/ 2061118 w 3963564"/>
                  <a:gd name="connsiteY1" fmla="*/ 0 h 7669596"/>
                  <a:gd name="connsiteX2" fmla="*/ 3960587 w 3963564"/>
                  <a:gd name="connsiteY2" fmla="*/ 5875021 h 7669596"/>
                  <a:gd name="connsiteX3" fmla="*/ 1980367 w 3963564"/>
                  <a:gd name="connsiteY3" fmla="*/ 7669596 h 7669596"/>
                  <a:gd name="connsiteX4" fmla="*/ 147 w 3963564"/>
                  <a:gd name="connsiteY4" fmla="*/ 5875021 h 7669596"/>
                  <a:gd name="connsiteX0" fmla="*/ 6201 w 3969618"/>
                  <a:gd name="connsiteY0" fmla="*/ 5875021 h 7669596"/>
                  <a:gd name="connsiteX1" fmla="*/ 2067172 w 3969618"/>
                  <a:gd name="connsiteY1" fmla="*/ 0 h 7669596"/>
                  <a:gd name="connsiteX2" fmla="*/ 3966641 w 3969618"/>
                  <a:gd name="connsiteY2" fmla="*/ 5875021 h 7669596"/>
                  <a:gd name="connsiteX3" fmla="*/ 1986421 w 3969618"/>
                  <a:gd name="connsiteY3" fmla="*/ 7669596 h 7669596"/>
                  <a:gd name="connsiteX4" fmla="*/ 6201 w 3969618"/>
                  <a:gd name="connsiteY4" fmla="*/ 5875021 h 7669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9618" h="7669596">
                    <a:moveTo>
                      <a:pt x="6201" y="5875021"/>
                    </a:moveTo>
                    <a:cubicBezTo>
                      <a:pt x="-73476" y="168789"/>
                      <a:pt x="614604" y="0"/>
                      <a:pt x="2067172" y="0"/>
                    </a:cubicBezTo>
                    <a:cubicBezTo>
                      <a:pt x="3519740" y="0"/>
                      <a:pt x="4013208" y="154719"/>
                      <a:pt x="3966641" y="5875021"/>
                    </a:cubicBezTo>
                    <a:cubicBezTo>
                      <a:pt x="3966641" y="6866137"/>
                      <a:pt x="3080066" y="7669596"/>
                      <a:pt x="1986421" y="7669596"/>
                    </a:cubicBezTo>
                    <a:cubicBezTo>
                      <a:pt x="892776" y="7669596"/>
                      <a:pt x="-7257" y="7153287"/>
                      <a:pt x="6201" y="587502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6" name="フリーフォーム: 図形 1395">
                <a:extLst>
                  <a:ext uri="{FF2B5EF4-FFF2-40B4-BE49-F238E27FC236}">
                    <a16:creationId xmlns:a16="http://schemas.microsoft.com/office/drawing/2014/main" id="{1D8F6310-A4C2-871E-AEA9-B1E0747B404A}"/>
                  </a:ext>
                </a:extLst>
              </p:cNvPr>
              <p:cNvSpPr/>
              <p:nvPr/>
            </p:nvSpPr>
            <p:spPr>
              <a:xfrm>
                <a:off x="-352531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7" name="フリーフォーム: 図形 1396">
                <a:extLst>
                  <a:ext uri="{FF2B5EF4-FFF2-40B4-BE49-F238E27FC236}">
                    <a16:creationId xmlns:a16="http://schemas.microsoft.com/office/drawing/2014/main" id="{A140D028-30FA-9DA6-BC17-ED2CB5E87A86}"/>
                  </a:ext>
                </a:extLst>
              </p:cNvPr>
              <p:cNvSpPr/>
              <p:nvPr/>
            </p:nvSpPr>
            <p:spPr>
              <a:xfrm>
                <a:off x="-88773" y="6312356"/>
                <a:ext cx="193693" cy="169180"/>
              </a:xfrm>
              <a:custGeom>
                <a:avLst/>
                <a:gdLst>
                  <a:gd name="connsiteX0" fmla="*/ 209274 w 418545"/>
                  <a:gd name="connsiteY0" fmla="*/ 0 h 349881"/>
                  <a:gd name="connsiteX1" fmla="*/ 383279 w 418545"/>
                  <a:gd name="connsiteY1" fmla="*/ 84263 h 349881"/>
                  <a:gd name="connsiteX2" fmla="*/ 380964 w 418545"/>
                  <a:gd name="connsiteY2" fmla="*/ 89817 h 349881"/>
                  <a:gd name="connsiteX3" fmla="*/ 387904 w 418545"/>
                  <a:gd name="connsiteY3" fmla="*/ 99538 h 349881"/>
                  <a:gd name="connsiteX4" fmla="*/ 409557 w 418545"/>
                  <a:gd name="connsiteY4" fmla="*/ 154799 h 349881"/>
                  <a:gd name="connsiteX5" fmla="*/ 367496 w 418545"/>
                  <a:gd name="connsiteY5" fmla="*/ 322946 h 349881"/>
                  <a:gd name="connsiteX6" fmla="*/ 298536 w 418545"/>
                  <a:gd name="connsiteY6" fmla="*/ 295476 h 349881"/>
                  <a:gd name="connsiteX7" fmla="*/ 281475 w 418545"/>
                  <a:gd name="connsiteY7" fmla="*/ 271580 h 349881"/>
                  <a:gd name="connsiteX8" fmla="*/ 268775 w 418545"/>
                  <a:gd name="connsiteY8" fmla="*/ 305499 h 349881"/>
                  <a:gd name="connsiteX9" fmla="*/ 209274 w 418545"/>
                  <a:gd name="connsiteY9" fmla="*/ 349881 h 349881"/>
                  <a:gd name="connsiteX10" fmla="*/ 149773 w 418545"/>
                  <a:gd name="connsiteY10" fmla="*/ 305499 h 349881"/>
                  <a:gd name="connsiteX11" fmla="*/ 137073 w 418545"/>
                  <a:gd name="connsiteY11" fmla="*/ 271577 h 349881"/>
                  <a:gd name="connsiteX12" fmla="*/ 120010 w 418545"/>
                  <a:gd name="connsiteY12" fmla="*/ 295476 h 349881"/>
                  <a:gd name="connsiteX13" fmla="*/ 51049 w 418545"/>
                  <a:gd name="connsiteY13" fmla="*/ 322946 h 349881"/>
                  <a:gd name="connsiteX14" fmla="*/ 8988 w 418545"/>
                  <a:gd name="connsiteY14" fmla="*/ 154799 h 349881"/>
                  <a:gd name="connsiteX15" fmla="*/ 30641 w 418545"/>
                  <a:gd name="connsiteY15" fmla="*/ 99538 h 349881"/>
                  <a:gd name="connsiteX16" fmla="*/ 37584 w 418545"/>
                  <a:gd name="connsiteY16" fmla="*/ 89815 h 349881"/>
                  <a:gd name="connsiteX17" fmla="*/ 35269 w 418545"/>
                  <a:gd name="connsiteY17" fmla="*/ 84263 h 349881"/>
                  <a:gd name="connsiteX18" fmla="*/ 209274 w 418545"/>
                  <a:gd name="connsiteY18" fmla="*/ 0 h 349881"/>
                  <a:gd name="connsiteX0" fmla="*/ 35269 w 418545"/>
                  <a:gd name="connsiteY0" fmla="*/ 695 h 266313"/>
                  <a:gd name="connsiteX1" fmla="*/ 383279 w 418545"/>
                  <a:gd name="connsiteY1" fmla="*/ 695 h 266313"/>
                  <a:gd name="connsiteX2" fmla="*/ 380964 w 418545"/>
                  <a:gd name="connsiteY2" fmla="*/ 6249 h 266313"/>
                  <a:gd name="connsiteX3" fmla="*/ 387904 w 418545"/>
                  <a:gd name="connsiteY3" fmla="*/ 15970 h 266313"/>
                  <a:gd name="connsiteX4" fmla="*/ 409557 w 418545"/>
                  <a:gd name="connsiteY4" fmla="*/ 71231 h 266313"/>
                  <a:gd name="connsiteX5" fmla="*/ 367496 w 418545"/>
                  <a:gd name="connsiteY5" fmla="*/ 239378 h 266313"/>
                  <a:gd name="connsiteX6" fmla="*/ 298536 w 418545"/>
                  <a:gd name="connsiteY6" fmla="*/ 211908 h 266313"/>
                  <a:gd name="connsiteX7" fmla="*/ 281475 w 418545"/>
                  <a:gd name="connsiteY7" fmla="*/ 188012 h 266313"/>
                  <a:gd name="connsiteX8" fmla="*/ 268775 w 418545"/>
                  <a:gd name="connsiteY8" fmla="*/ 221931 h 266313"/>
                  <a:gd name="connsiteX9" fmla="*/ 209274 w 418545"/>
                  <a:gd name="connsiteY9" fmla="*/ 266313 h 266313"/>
                  <a:gd name="connsiteX10" fmla="*/ 149773 w 418545"/>
                  <a:gd name="connsiteY10" fmla="*/ 221931 h 266313"/>
                  <a:gd name="connsiteX11" fmla="*/ 137073 w 418545"/>
                  <a:gd name="connsiteY11" fmla="*/ 188009 h 266313"/>
                  <a:gd name="connsiteX12" fmla="*/ 120010 w 418545"/>
                  <a:gd name="connsiteY12" fmla="*/ 211908 h 266313"/>
                  <a:gd name="connsiteX13" fmla="*/ 51049 w 418545"/>
                  <a:gd name="connsiteY13" fmla="*/ 239378 h 266313"/>
                  <a:gd name="connsiteX14" fmla="*/ 8988 w 418545"/>
                  <a:gd name="connsiteY14" fmla="*/ 71231 h 266313"/>
                  <a:gd name="connsiteX15" fmla="*/ 30641 w 418545"/>
                  <a:gd name="connsiteY15" fmla="*/ 15970 h 266313"/>
                  <a:gd name="connsiteX16" fmla="*/ 37584 w 418545"/>
                  <a:gd name="connsiteY16" fmla="*/ 6247 h 266313"/>
                  <a:gd name="connsiteX17" fmla="*/ 35269 w 418545"/>
                  <a:gd name="connsiteY17" fmla="*/ 695 h 266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8545" h="266313">
                    <a:moveTo>
                      <a:pt x="35269" y="695"/>
                    </a:moveTo>
                    <a:cubicBezTo>
                      <a:pt x="92885" y="-230"/>
                      <a:pt x="325663" y="-231"/>
                      <a:pt x="383279" y="695"/>
                    </a:cubicBezTo>
                    <a:lnTo>
                      <a:pt x="380964" y="6249"/>
                    </a:lnTo>
                    <a:lnTo>
                      <a:pt x="387904" y="15970"/>
                    </a:lnTo>
                    <a:cubicBezTo>
                      <a:pt x="396709" y="32379"/>
                      <a:pt x="404142" y="51022"/>
                      <a:pt x="409557" y="71231"/>
                    </a:cubicBezTo>
                    <a:cubicBezTo>
                      <a:pt x="431217" y="152068"/>
                      <a:pt x="412386" y="227350"/>
                      <a:pt x="367496" y="239378"/>
                    </a:cubicBezTo>
                    <a:cubicBezTo>
                      <a:pt x="345052" y="245392"/>
                      <a:pt x="320342" y="234454"/>
                      <a:pt x="298536" y="211908"/>
                    </a:cubicBezTo>
                    <a:lnTo>
                      <a:pt x="281475" y="188012"/>
                    </a:lnTo>
                    <a:lnTo>
                      <a:pt x="268775" y="221931"/>
                    </a:lnTo>
                    <a:cubicBezTo>
                      <a:pt x="253548" y="249352"/>
                      <a:pt x="232511" y="266313"/>
                      <a:pt x="209274" y="266313"/>
                    </a:cubicBezTo>
                    <a:cubicBezTo>
                      <a:pt x="186038" y="266313"/>
                      <a:pt x="165001" y="249352"/>
                      <a:pt x="149773" y="221931"/>
                    </a:cubicBezTo>
                    <a:lnTo>
                      <a:pt x="137073" y="188009"/>
                    </a:lnTo>
                    <a:lnTo>
                      <a:pt x="120010" y="211908"/>
                    </a:lnTo>
                    <a:cubicBezTo>
                      <a:pt x="98204" y="234454"/>
                      <a:pt x="73494" y="245392"/>
                      <a:pt x="51049" y="239378"/>
                    </a:cubicBezTo>
                    <a:cubicBezTo>
                      <a:pt x="6159" y="227350"/>
                      <a:pt x="-12672" y="152068"/>
                      <a:pt x="8988" y="71231"/>
                    </a:cubicBezTo>
                    <a:cubicBezTo>
                      <a:pt x="14403" y="51022"/>
                      <a:pt x="21836" y="32379"/>
                      <a:pt x="30641" y="15970"/>
                    </a:cubicBezTo>
                    <a:lnTo>
                      <a:pt x="37584" y="6247"/>
                    </a:lnTo>
                    <a:lnTo>
                      <a:pt x="35269" y="69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FB85D66F-5ACA-F7B0-B5D3-CE589F556C50}"/>
                </a:ext>
              </a:extLst>
            </p:cNvPr>
            <p:cNvGrpSpPr/>
            <p:nvPr/>
          </p:nvGrpSpPr>
          <p:grpSpPr>
            <a:xfrm>
              <a:off x="4538774" y="2225506"/>
              <a:ext cx="1014302" cy="855536"/>
              <a:chOff x="4499399" y="5289067"/>
              <a:chExt cx="1159725" cy="887151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3CD792D-6860-B42D-8B5B-A1627A97E407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4275A514-0A92-6ACE-41FB-6BF1A7EC7B35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6DB7A8C4-D398-84A2-5F44-5DBDBA68639E}"/>
                  </a:ext>
                </a:extLst>
              </p:cNvPr>
              <p:cNvGrpSpPr/>
              <p:nvPr/>
            </p:nvGrpSpPr>
            <p:grpSpPr>
              <a:xfrm>
                <a:off x="4512760" y="5289067"/>
                <a:ext cx="1141949" cy="887151"/>
                <a:chOff x="4512760" y="5289067"/>
                <a:chExt cx="1141949" cy="887151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C6989C7-8ABE-81DB-1E73-BFB3A2ED3704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76C0481E-6203-3AC8-102A-EA419DCBF82D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2DE9B44E-3A6E-D06B-D59D-6B75205FA43F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AE8156BE-0382-DDF7-20DA-E95AF2206890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7B4DFE34-E871-A037-F946-A8AB85A11D30}"/>
                </a:ext>
              </a:extLst>
            </p:cNvPr>
            <p:cNvGrpSpPr/>
            <p:nvPr/>
          </p:nvGrpSpPr>
          <p:grpSpPr>
            <a:xfrm>
              <a:off x="4364068" y="1083215"/>
              <a:ext cx="1373636" cy="1343516"/>
              <a:chOff x="1311602" y="899610"/>
              <a:chExt cx="1373636" cy="1343516"/>
            </a:xfrm>
          </p:grpSpPr>
          <p:sp>
            <p:nvSpPr>
              <p:cNvPr id="193" name="楕円 1">
                <a:extLst>
                  <a:ext uri="{FF2B5EF4-FFF2-40B4-BE49-F238E27FC236}">
                    <a16:creationId xmlns:a16="http://schemas.microsoft.com/office/drawing/2014/main" id="{350A6CDE-B689-149C-87C7-29510C1F2CD1}"/>
                  </a:ext>
                </a:extLst>
              </p:cNvPr>
              <p:cNvSpPr/>
              <p:nvPr/>
            </p:nvSpPr>
            <p:spPr>
              <a:xfrm rot="19800000" flipH="1" flipV="1">
                <a:off x="215259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楕円 1">
                <a:extLst>
                  <a:ext uri="{FF2B5EF4-FFF2-40B4-BE49-F238E27FC236}">
                    <a16:creationId xmlns:a16="http://schemas.microsoft.com/office/drawing/2014/main" id="{319FD0A6-E4BF-2CDA-9635-C690060DFFBC}"/>
                  </a:ext>
                </a:extLst>
              </p:cNvPr>
              <p:cNvSpPr/>
              <p:nvPr/>
            </p:nvSpPr>
            <p:spPr>
              <a:xfrm rot="1800000" flipV="1">
                <a:off x="1311602" y="899610"/>
                <a:ext cx="532646" cy="250027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283 w 3960723"/>
                  <a:gd name="connsiteY0" fmla="*/ 2862799 h 3219335"/>
                  <a:gd name="connsiteX1" fmla="*/ 2014686 w 3960723"/>
                  <a:gd name="connsiteY1" fmla="*/ 0 h 3219335"/>
                  <a:gd name="connsiteX2" fmla="*/ 3960723 w 3960723"/>
                  <a:gd name="connsiteY2" fmla="*/ 2862799 h 3219335"/>
                  <a:gd name="connsiteX3" fmla="*/ 2104398 w 3960723"/>
                  <a:gd name="connsiteY3" fmla="*/ 2464150 h 3219335"/>
                  <a:gd name="connsiteX4" fmla="*/ 283 w 3960723"/>
                  <a:gd name="connsiteY4" fmla="*/ 2862799 h 3219335"/>
                  <a:gd name="connsiteX0" fmla="*/ 35605 w 3996045"/>
                  <a:gd name="connsiteY0" fmla="*/ 2862799 h 3219335"/>
                  <a:gd name="connsiteX1" fmla="*/ 2050008 w 3996045"/>
                  <a:gd name="connsiteY1" fmla="*/ 0 h 3219335"/>
                  <a:gd name="connsiteX2" fmla="*/ 3996045 w 3996045"/>
                  <a:gd name="connsiteY2" fmla="*/ 2862799 h 3219335"/>
                  <a:gd name="connsiteX3" fmla="*/ 2139720 w 3996045"/>
                  <a:gd name="connsiteY3" fmla="*/ 2464150 h 3219335"/>
                  <a:gd name="connsiteX4" fmla="*/ 35605 w 3996045"/>
                  <a:gd name="connsiteY4" fmla="*/ 2862799 h 321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96045" h="3219335">
                    <a:moveTo>
                      <a:pt x="35605" y="2862799"/>
                    </a:moveTo>
                    <a:cubicBezTo>
                      <a:pt x="-180297" y="2059670"/>
                      <a:pt x="597440" y="0"/>
                      <a:pt x="2050008" y="0"/>
                    </a:cubicBezTo>
                    <a:cubicBezTo>
                      <a:pt x="3502576" y="0"/>
                      <a:pt x="3996045" y="1871683"/>
                      <a:pt x="3996045" y="2862799"/>
                    </a:cubicBezTo>
                    <a:cubicBezTo>
                      <a:pt x="3996045" y="3853915"/>
                      <a:pt x="3233365" y="2464150"/>
                      <a:pt x="2139720" y="2464150"/>
                    </a:cubicBezTo>
                    <a:cubicBezTo>
                      <a:pt x="1046075" y="2464150"/>
                      <a:pt x="251507" y="3665928"/>
                      <a:pt x="35605" y="286279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6A295563-50B1-5D8B-4336-C5AB71D282A9}"/>
                  </a:ext>
                </a:extLst>
              </p:cNvPr>
              <p:cNvSpPr/>
              <p:nvPr/>
            </p:nvSpPr>
            <p:spPr>
              <a:xfrm>
                <a:off x="1415200" y="916784"/>
                <a:ext cx="1137530" cy="1326342"/>
              </a:xfrm>
              <a:custGeom>
                <a:avLst/>
                <a:gdLst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1065745 h 1796164"/>
                  <a:gd name="connsiteX13" fmla="*/ 74140 w 1540472"/>
                  <a:gd name="connsiteY13" fmla="*/ 499449 h 1796164"/>
                  <a:gd name="connsiteX14" fmla="*/ 573589 w 1540472"/>
                  <a:gd name="connsiteY14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50431 w 1540472"/>
                  <a:gd name="connsiteY11" fmla="*/ 1094481 h 1796164"/>
                  <a:gd name="connsiteX12" fmla="*/ 74140 w 1540472"/>
                  <a:gd name="connsiteY12" fmla="*/ 499449 h 1796164"/>
                  <a:gd name="connsiteX13" fmla="*/ 573589 w 1540472"/>
                  <a:gd name="connsiteY13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490041 w 1540472"/>
                  <a:gd name="connsiteY4" fmla="*/ 1094481 h 1796164"/>
                  <a:gd name="connsiteX5" fmla="*/ 1540472 w 1540472"/>
                  <a:gd name="connsiteY5" fmla="*/ 1259580 h 1796164"/>
                  <a:gd name="connsiteX6" fmla="*/ 1540472 w 1540472"/>
                  <a:gd name="connsiteY6" fmla="*/ 1500874 h 1796164"/>
                  <a:gd name="connsiteX7" fmla="*/ 1245182 w 1540472"/>
                  <a:gd name="connsiteY7" fmla="*/ 1796164 h 1796164"/>
                  <a:gd name="connsiteX8" fmla="*/ 295290 w 1540472"/>
                  <a:gd name="connsiteY8" fmla="*/ 1796164 h 1796164"/>
                  <a:gd name="connsiteX9" fmla="*/ 0 w 1540472"/>
                  <a:gd name="connsiteY9" fmla="*/ 1500874 h 1796164"/>
                  <a:gd name="connsiteX10" fmla="*/ 0 w 1540472"/>
                  <a:gd name="connsiteY10" fmla="*/ 1259580 h 1796164"/>
                  <a:gd name="connsiteX11" fmla="*/ 74140 w 1540472"/>
                  <a:gd name="connsiteY11" fmla="*/ 499449 h 1796164"/>
                  <a:gd name="connsiteX12" fmla="*/ 573589 w 1540472"/>
                  <a:gd name="connsiteY12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466331 w 1540472"/>
                  <a:gd name="connsiteY3" fmla="*/ 1065744 h 1796164"/>
                  <a:gd name="connsiteX4" fmla="*/ 1540472 w 1540472"/>
                  <a:gd name="connsiteY4" fmla="*/ 1259580 h 1796164"/>
                  <a:gd name="connsiteX5" fmla="*/ 1540472 w 1540472"/>
                  <a:gd name="connsiteY5" fmla="*/ 1500874 h 1796164"/>
                  <a:gd name="connsiteX6" fmla="*/ 1245182 w 1540472"/>
                  <a:gd name="connsiteY6" fmla="*/ 1796164 h 1796164"/>
                  <a:gd name="connsiteX7" fmla="*/ 295290 w 1540472"/>
                  <a:gd name="connsiteY7" fmla="*/ 1796164 h 1796164"/>
                  <a:gd name="connsiteX8" fmla="*/ 0 w 1540472"/>
                  <a:gd name="connsiteY8" fmla="*/ 1500874 h 1796164"/>
                  <a:gd name="connsiteX9" fmla="*/ 0 w 1540472"/>
                  <a:gd name="connsiteY9" fmla="*/ 1259580 h 1796164"/>
                  <a:gd name="connsiteX10" fmla="*/ 74140 w 1540472"/>
                  <a:gd name="connsiteY10" fmla="*/ 499449 h 1796164"/>
                  <a:gd name="connsiteX11" fmla="*/ 573589 w 1540472"/>
                  <a:gd name="connsiteY11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  <a:gd name="connsiteX0" fmla="*/ 573589 w 1540472"/>
                  <a:gd name="connsiteY0" fmla="*/ 0 h 1796164"/>
                  <a:gd name="connsiteX1" fmla="*/ 966882 w 1540472"/>
                  <a:gd name="connsiteY1" fmla="*/ 0 h 1796164"/>
                  <a:gd name="connsiteX2" fmla="*/ 1466331 w 1540472"/>
                  <a:gd name="connsiteY2" fmla="*/ 499449 h 1796164"/>
                  <a:gd name="connsiteX3" fmla="*/ 1540472 w 1540472"/>
                  <a:gd name="connsiteY3" fmla="*/ 1259580 h 1796164"/>
                  <a:gd name="connsiteX4" fmla="*/ 1540472 w 1540472"/>
                  <a:gd name="connsiteY4" fmla="*/ 1500874 h 1796164"/>
                  <a:gd name="connsiteX5" fmla="*/ 1245182 w 1540472"/>
                  <a:gd name="connsiteY5" fmla="*/ 1796164 h 1796164"/>
                  <a:gd name="connsiteX6" fmla="*/ 295290 w 1540472"/>
                  <a:gd name="connsiteY6" fmla="*/ 1796164 h 1796164"/>
                  <a:gd name="connsiteX7" fmla="*/ 0 w 1540472"/>
                  <a:gd name="connsiteY7" fmla="*/ 1500874 h 1796164"/>
                  <a:gd name="connsiteX8" fmla="*/ 0 w 1540472"/>
                  <a:gd name="connsiteY8" fmla="*/ 1259580 h 1796164"/>
                  <a:gd name="connsiteX9" fmla="*/ 74140 w 1540472"/>
                  <a:gd name="connsiteY9" fmla="*/ 499449 h 1796164"/>
                  <a:gd name="connsiteX10" fmla="*/ 573589 w 1540472"/>
                  <a:gd name="connsiteY10" fmla="*/ 0 h 179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0472" h="1796164">
                    <a:moveTo>
                      <a:pt x="573589" y="0"/>
                    </a:moveTo>
                    <a:lnTo>
                      <a:pt x="966882" y="0"/>
                    </a:lnTo>
                    <a:cubicBezTo>
                      <a:pt x="1242720" y="0"/>
                      <a:pt x="1466331" y="223611"/>
                      <a:pt x="1466331" y="499449"/>
                    </a:cubicBezTo>
                    <a:lnTo>
                      <a:pt x="1540472" y="1259580"/>
                    </a:lnTo>
                    <a:lnTo>
                      <a:pt x="1540472" y="1500874"/>
                    </a:lnTo>
                    <a:cubicBezTo>
                      <a:pt x="1540472" y="1663958"/>
                      <a:pt x="1408266" y="1796164"/>
                      <a:pt x="1245182" y="1796164"/>
                    </a:cubicBezTo>
                    <a:lnTo>
                      <a:pt x="295290" y="1796164"/>
                    </a:lnTo>
                    <a:cubicBezTo>
                      <a:pt x="132206" y="1796164"/>
                      <a:pt x="0" y="1663958"/>
                      <a:pt x="0" y="1500874"/>
                    </a:cubicBezTo>
                    <a:lnTo>
                      <a:pt x="0" y="1259580"/>
                    </a:lnTo>
                    <a:lnTo>
                      <a:pt x="74140" y="499449"/>
                    </a:lnTo>
                    <a:cubicBezTo>
                      <a:pt x="74140" y="223611"/>
                      <a:pt x="297751" y="0"/>
                      <a:pt x="573589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08FBF350-3F26-D8FB-53F8-A26E8FDF0F32}"/>
                  </a:ext>
                </a:extLst>
              </p:cNvPr>
              <p:cNvSpPr/>
              <p:nvPr/>
            </p:nvSpPr>
            <p:spPr>
              <a:xfrm rot="20700000">
                <a:off x="1535689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05F3BC39-E118-C862-94D4-78928CC3BF4C}"/>
                  </a:ext>
                </a:extLst>
              </p:cNvPr>
              <p:cNvSpPr/>
              <p:nvPr/>
            </p:nvSpPr>
            <p:spPr>
              <a:xfrm rot="900000">
                <a:off x="2226305" y="1389053"/>
                <a:ext cx="207345" cy="45515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楕円 201">
                <a:extLst>
                  <a:ext uri="{FF2B5EF4-FFF2-40B4-BE49-F238E27FC236}">
                    <a16:creationId xmlns:a16="http://schemas.microsoft.com/office/drawing/2014/main" id="{20325E4B-1EE8-99F8-41F0-6FE765A8D439}"/>
                  </a:ext>
                </a:extLst>
              </p:cNvPr>
              <p:cNvSpPr/>
              <p:nvPr/>
            </p:nvSpPr>
            <p:spPr>
              <a:xfrm>
                <a:off x="1767462" y="1511670"/>
                <a:ext cx="428042" cy="589275"/>
              </a:xfrm>
              <a:custGeom>
                <a:avLst/>
                <a:gdLst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52295 h 104590"/>
                  <a:gd name="connsiteX1" fmla="*/ 374967 w 749934"/>
                  <a:gd name="connsiteY1" fmla="*/ 0 h 104590"/>
                  <a:gd name="connsiteX2" fmla="*/ 749934 w 749934"/>
                  <a:gd name="connsiteY2" fmla="*/ 52295 h 104590"/>
                  <a:gd name="connsiteX3" fmla="*/ 374967 w 749934"/>
                  <a:gd name="connsiteY3" fmla="*/ 104590 h 104590"/>
                  <a:gd name="connsiteX4" fmla="*/ 0 w 749934"/>
                  <a:gd name="connsiteY4" fmla="*/ 52295 h 104590"/>
                  <a:gd name="connsiteX0" fmla="*/ 0 w 749934"/>
                  <a:gd name="connsiteY0" fmla="*/ 745715 h 798010"/>
                  <a:gd name="connsiteX1" fmla="*/ 367347 w 749934"/>
                  <a:gd name="connsiteY1" fmla="*/ 0 h 798010"/>
                  <a:gd name="connsiteX2" fmla="*/ 749934 w 749934"/>
                  <a:gd name="connsiteY2" fmla="*/ 745715 h 798010"/>
                  <a:gd name="connsiteX3" fmla="*/ 374967 w 749934"/>
                  <a:gd name="connsiteY3" fmla="*/ 798010 h 798010"/>
                  <a:gd name="connsiteX4" fmla="*/ 0 w 749934"/>
                  <a:gd name="connsiteY4" fmla="*/ 745715 h 79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9934" h="798010">
                    <a:moveTo>
                      <a:pt x="0" y="745715"/>
                    </a:moveTo>
                    <a:cubicBezTo>
                      <a:pt x="0" y="716833"/>
                      <a:pt x="160258" y="0"/>
                      <a:pt x="367347" y="0"/>
                    </a:cubicBezTo>
                    <a:cubicBezTo>
                      <a:pt x="574436" y="0"/>
                      <a:pt x="749934" y="716833"/>
                      <a:pt x="749934" y="745715"/>
                    </a:cubicBezTo>
                    <a:cubicBezTo>
                      <a:pt x="749934" y="774597"/>
                      <a:pt x="582056" y="798010"/>
                      <a:pt x="374967" y="798010"/>
                    </a:cubicBezTo>
                    <a:cubicBezTo>
                      <a:pt x="167878" y="798010"/>
                      <a:pt x="0" y="774597"/>
                      <a:pt x="0" y="7457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921AE23D-A294-6B9F-7647-092B4E388FB0}"/>
                  </a:ext>
                </a:extLst>
              </p:cNvPr>
              <p:cNvSpPr/>
              <p:nvPr/>
            </p:nvSpPr>
            <p:spPr>
              <a:xfrm>
                <a:off x="1752703" y="2036016"/>
                <a:ext cx="465308" cy="110386"/>
              </a:xfrm>
              <a:custGeom>
                <a:avLst/>
                <a:gdLst>
                  <a:gd name="connsiteX0" fmla="*/ 107511 w 1891354"/>
                  <a:gd name="connsiteY0" fmla="*/ 76 h 484988"/>
                  <a:gd name="connsiteX1" fmla="*/ 917102 w 1891354"/>
                  <a:gd name="connsiteY1" fmla="*/ 151613 h 484988"/>
                  <a:gd name="connsiteX2" fmla="*/ 1891354 w 1891354"/>
                  <a:gd name="connsiteY2" fmla="*/ 111485 h 484988"/>
                  <a:gd name="connsiteX3" fmla="*/ 1817038 w 1891354"/>
                  <a:gd name="connsiteY3" fmla="*/ 303489 h 484988"/>
                  <a:gd name="connsiteX4" fmla="*/ 1784886 w 1891354"/>
                  <a:gd name="connsiteY4" fmla="*/ 334387 h 484988"/>
                  <a:gd name="connsiteX5" fmla="*/ 1770589 w 1891354"/>
                  <a:gd name="connsiteY5" fmla="*/ 333451 h 484988"/>
                  <a:gd name="connsiteX6" fmla="*/ 917102 w 1891354"/>
                  <a:gd name="connsiteY6" fmla="*/ 484988 h 484988"/>
                  <a:gd name="connsiteX7" fmla="*/ 107511 w 1891354"/>
                  <a:gd name="connsiteY7" fmla="*/ 333451 h 484988"/>
                  <a:gd name="connsiteX8" fmla="*/ 105636 w 1891354"/>
                  <a:gd name="connsiteY8" fmla="*/ 333588 h 484988"/>
                  <a:gd name="connsiteX9" fmla="*/ 74316 w 1891354"/>
                  <a:gd name="connsiteY9" fmla="*/ 303489 h 484988"/>
                  <a:gd name="connsiteX10" fmla="*/ 0 w 1891354"/>
                  <a:gd name="connsiteY10" fmla="*/ 111485 h 484988"/>
                  <a:gd name="connsiteX11" fmla="*/ 107511 w 1891354"/>
                  <a:gd name="connsiteY11" fmla="*/ 76 h 484988"/>
                  <a:gd name="connsiteX0" fmla="*/ 917102 w 1891354"/>
                  <a:gd name="connsiteY0" fmla="*/ 484988 h 576428"/>
                  <a:gd name="connsiteX1" fmla="*/ 107511 w 1891354"/>
                  <a:gd name="connsiteY1" fmla="*/ 333451 h 576428"/>
                  <a:gd name="connsiteX2" fmla="*/ 105636 w 1891354"/>
                  <a:gd name="connsiteY2" fmla="*/ 333588 h 576428"/>
                  <a:gd name="connsiteX3" fmla="*/ 74316 w 1891354"/>
                  <a:gd name="connsiteY3" fmla="*/ 303489 h 576428"/>
                  <a:gd name="connsiteX4" fmla="*/ 0 w 1891354"/>
                  <a:gd name="connsiteY4" fmla="*/ 111485 h 576428"/>
                  <a:gd name="connsiteX5" fmla="*/ 107511 w 1891354"/>
                  <a:gd name="connsiteY5" fmla="*/ 76 h 576428"/>
                  <a:gd name="connsiteX6" fmla="*/ 917102 w 1891354"/>
                  <a:gd name="connsiteY6" fmla="*/ 151613 h 576428"/>
                  <a:gd name="connsiteX7" fmla="*/ 1891354 w 1891354"/>
                  <a:gd name="connsiteY7" fmla="*/ 111485 h 576428"/>
                  <a:gd name="connsiteX8" fmla="*/ 1817038 w 1891354"/>
                  <a:gd name="connsiteY8" fmla="*/ 303489 h 576428"/>
                  <a:gd name="connsiteX9" fmla="*/ 1784886 w 1891354"/>
                  <a:gd name="connsiteY9" fmla="*/ 334387 h 576428"/>
                  <a:gd name="connsiteX10" fmla="*/ 1770589 w 1891354"/>
                  <a:gd name="connsiteY10" fmla="*/ 333451 h 576428"/>
                  <a:gd name="connsiteX11" fmla="*/ 1008542 w 1891354"/>
                  <a:gd name="connsiteY11" fmla="*/ 576428 h 576428"/>
                  <a:gd name="connsiteX0" fmla="*/ 107511 w 1891354"/>
                  <a:gd name="connsiteY0" fmla="*/ 333451 h 576428"/>
                  <a:gd name="connsiteX1" fmla="*/ 105636 w 1891354"/>
                  <a:gd name="connsiteY1" fmla="*/ 333588 h 576428"/>
                  <a:gd name="connsiteX2" fmla="*/ 74316 w 1891354"/>
                  <a:gd name="connsiteY2" fmla="*/ 303489 h 576428"/>
                  <a:gd name="connsiteX3" fmla="*/ 0 w 1891354"/>
                  <a:gd name="connsiteY3" fmla="*/ 111485 h 576428"/>
                  <a:gd name="connsiteX4" fmla="*/ 107511 w 1891354"/>
                  <a:gd name="connsiteY4" fmla="*/ 76 h 576428"/>
                  <a:gd name="connsiteX5" fmla="*/ 917102 w 1891354"/>
                  <a:gd name="connsiteY5" fmla="*/ 151613 h 576428"/>
                  <a:gd name="connsiteX6" fmla="*/ 1891354 w 1891354"/>
                  <a:gd name="connsiteY6" fmla="*/ 111485 h 576428"/>
                  <a:gd name="connsiteX7" fmla="*/ 1817038 w 1891354"/>
                  <a:gd name="connsiteY7" fmla="*/ 303489 h 576428"/>
                  <a:gd name="connsiteX8" fmla="*/ 1784886 w 1891354"/>
                  <a:gd name="connsiteY8" fmla="*/ 334387 h 576428"/>
                  <a:gd name="connsiteX9" fmla="*/ 1770589 w 1891354"/>
                  <a:gd name="connsiteY9" fmla="*/ 333451 h 576428"/>
                  <a:gd name="connsiteX10" fmla="*/ 1008542 w 1891354"/>
                  <a:gd name="connsiteY10" fmla="*/ 576428 h 576428"/>
                  <a:gd name="connsiteX0" fmla="*/ 107511 w 1891354"/>
                  <a:gd name="connsiteY0" fmla="*/ 333451 h 334387"/>
                  <a:gd name="connsiteX1" fmla="*/ 105636 w 1891354"/>
                  <a:gd name="connsiteY1" fmla="*/ 333588 h 334387"/>
                  <a:gd name="connsiteX2" fmla="*/ 74316 w 1891354"/>
                  <a:gd name="connsiteY2" fmla="*/ 303489 h 334387"/>
                  <a:gd name="connsiteX3" fmla="*/ 0 w 1891354"/>
                  <a:gd name="connsiteY3" fmla="*/ 111485 h 334387"/>
                  <a:gd name="connsiteX4" fmla="*/ 107511 w 1891354"/>
                  <a:gd name="connsiteY4" fmla="*/ 76 h 334387"/>
                  <a:gd name="connsiteX5" fmla="*/ 917102 w 1891354"/>
                  <a:gd name="connsiteY5" fmla="*/ 151613 h 334387"/>
                  <a:gd name="connsiteX6" fmla="*/ 1891354 w 1891354"/>
                  <a:gd name="connsiteY6" fmla="*/ 111485 h 334387"/>
                  <a:gd name="connsiteX7" fmla="*/ 1817038 w 1891354"/>
                  <a:gd name="connsiteY7" fmla="*/ 303489 h 334387"/>
                  <a:gd name="connsiteX8" fmla="*/ 1784886 w 1891354"/>
                  <a:gd name="connsiteY8" fmla="*/ 334387 h 334387"/>
                  <a:gd name="connsiteX9" fmla="*/ 1770589 w 1891354"/>
                  <a:gd name="connsiteY9" fmla="*/ 333451 h 334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354" h="334387">
                    <a:moveTo>
                      <a:pt x="107511" y="333451"/>
                    </a:moveTo>
                    <a:lnTo>
                      <a:pt x="105636" y="333588"/>
                    </a:lnTo>
                    <a:lnTo>
                      <a:pt x="74316" y="303489"/>
                    </a:lnTo>
                    <a:cubicBezTo>
                      <a:pt x="26462" y="244475"/>
                      <a:pt x="0" y="179592"/>
                      <a:pt x="0" y="111485"/>
                    </a:cubicBezTo>
                    <a:cubicBezTo>
                      <a:pt x="0" y="26352"/>
                      <a:pt x="38557" y="-1655"/>
                      <a:pt x="107511" y="76"/>
                    </a:cubicBezTo>
                    <a:cubicBezTo>
                      <a:pt x="259210" y="3882"/>
                      <a:pt x="558033" y="151613"/>
                      <a:pt x="917102" y="151613"/>
                    </a:cubicBezTo>
                    <a:cubicBezTo>
                      <a:pt x="1439385" y="151613"/>
                      <a:pt x="1891354" y="-160942"/>
                      <a:pt x="1891354" y="111485"/>
                    </a:cubicBezTo>
                    <a:cubicBezTo>
                      <a:pt x="1891354" y="179592"/>
                      <a:pt x="1864892" y="244475"/>
                      <a:pt x="1817038" y="303489"/>
                    </a:cubicBezTo>
                    <a:lnTo>
                      <a:pt x="1784886" y="334387"/>
                    </a:lnTo>
                    <a:lnTo>
                      <a:pt x="1770589" y="33345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815BB1D7-8A93-21ED-F0D1-2685A872CA63}"/>
                </a:ext>
              </a:extLst>
            </p:cNvPr>
            <p:cNvSpPr/>
            <p:nvPr/>
          </p:nvSpPr>
          <p:spPr>
            <a:xfrm>
              <a:off x="4296429" y="1050925"/>
              <a:ext cx="1485246" cy="1520826"/>
            </a:xfrm>
            <a:custGeom>
              <a:avLst/>
              <a:gdLst>
                <a:gd name="connsiteX0" fmla="*/ 620570 w 1485246"/>
                <a:gd name="connsiteY0" fmla="*/ 88899 h 1520826"/>
                <a:gd name="connsiteX1" fmla="*/ 280521 w 1485246"/>
                <a:gd name="connsiteY1" fmla="*/ 435861 h 1520826"/>
                <a:gd name="connsiteX2" fmla="*/ 230043 w 1485246"/>
                <a:gd name="connsiteY2" fmla="*/ 963915 h 1520826"/>
                <a:gd name="connsiteX3" fmla="*/ 230043 w 1485246"/>
                <a:gd name="connsiteY3" fmla="*/ 1131540 h 1520826"/>
                <a:gd name="connsiteX4" fmla="*/ 431091 w 1485246"/>
                <a:gd name="connsiteY4" fmla="*/ 1336674 h 1520826"/>
                <a:gd name="connsiteX5" fmla="*/ 1077823 w 1485246"/>
                <a:gd name="connsiteY5" fmla="*/ 1336674 h 1520826"/>
                <a:gd name="connsiteX6" fmla="*/ 1278871 w 1485246"/>
                <a:gd name="connsiteY6" fmla="*/ 1131540 h 1520826"/>
                <a:gd name="connsiteX7" fmla="*/ 1278871 w 1485246"/>
                <a:gd name="connsiteY7" fmla="*/ 963915 h 1520826"/>
                <a:gd name="connsiteX8" fmla="*/ 1228392 w 1485246"/>
                <a:gd name="connsiteY8" fmla="*/ 435861 h 1520826"/>
                <a:gd name="connsiteX9" fmla="*/ 888343 w 1485246"/>
                <a:gd name="connsiteY9" fmla="*/ 88899 h 1520826"/>
                <a:gd name="connsiteX10" fmla="*/ 593459 w 1485246"/>
                <a:gd name="connsiteY10" fmla="*/ 0 h 1520826"/>
                <a:gd name="connsiteX11" fmla="*/ 911618 w 1485246"/>
                <a:gd name="connsiteY11" fmla="*/ 0 h 1520826"/>
                <a:gd name="connsiteX12" fmla="*/ 1315653 w 1485246"/>
                <a:gd name="connsiteY12" fmla="*/ 387020 h 1520826"/>
                <a:gd name="connsiteX13" fmla="*/ 1375630 w 1485246"/>
                <a:gd name="connsiteY13" fmla="*/ 976040 h 1520826"/>
                <a:gd name="connsiteX14" fmla="*/ 1375630 w 1485246"/>
                <a:gd name="connsiteY14" fmla="*/ 1163017 h 1520826"/>
                <a:gd name="connsiteX15" fmla="*/ 1270311 w 1485246"/>
                <a:gd name="connsiteY15" fmla="*/ 1352756 h 1520826"/>
                <a:gd name="connsiteX16" fmla="*/ 1265578 w 1485246"/>
                <a:gd name="connsiteY16" fmla="*/ 1355218 h 1520826"/>
                <a:gd name="connsiteX17" fmla="*/ 1370039 w 1485246"/>
                <a:gd name="connsiteY17" fmla="*/ 1336855 h 1520826"/>
                <a:gd name="connsiteX18" fmla="*/ 1485246 w 1485246"/>
                <a:gd name="connsiteY18" fmla="*/ 1295214 h 1520826"/>
                <a:gd name="connsiteX19" fmla="*/ 921805 w 1485246"/>
                <a:gd name="connsiteY19" fmla="*/ 1505674 h 1520826"/>
                <a:gd name="connsiteX20" fmla="*/ 789910 w 1485246"/>
                <a:gd name="connsiteY20" fmla="*/ 1462835 h 1520826"/>
                <a:gd name="connsiteX21" fmla="*/ 745339 w 1485246"/>
                <a:gd name="connsiteY21" fmla="*/ 1436090 h 1520826"/>
                <a:gd name="connsiteX22" fmla="*/ 734032 w 1485246"/>
                <a:gd name="connsiteY22" fmla="*/ 1443520 h 1520826"/>
                <a:gd name="connsiteX23" fmla="*/ 563442 w 1485246"/>
                <a:gd name="connsiteY23" fmla="*/ 1505674 h 1520826"/>
                <a:gd name="connsiteX24" fmla="*/ 0 w 1485246"/>
                <a:gd name="connsiteY24" fmla="*/ 1295214 h 1520826"/>
                <a:gd name="connsiteX25" fmla="*/ 241576 w 1485246"/>
                <a:gd name="connsiteY25" fmla="*/ 1359069 h 1520826"/>
                <a:gd name="connsiteX26" fmla="*/ 247093 w 1485246"/>
                <a:gd name="connsiteY26" fmla="*/ 1359165 h 1520826"/>
                <a:gd name="connsiteX27" fmla="*/ 234766 w 1485246"/>
                <a:gd name="connsiteY27" fmla="*/ 1352756 h 1520826"/>
                <a:gd name="connsiteX28" fmla="*/ 129446 w 1485246"/>
                <a:gd name="connsiteY28" fmla="*/ 1163017 h 1520826"/>
                <a:gd name="connsiteX29" fmla="*/ 129446 w 1485246"/>
                <a:gd name="connsiteY29" fmla="*/ 976040 h 1520826"/>
                <a:gd name="connsiteX30" fmla="*/ 189423 w 1485246"/>
                <a:gd name="connsiteY30" fmla="*/ 387020 h 1520826"/>
                <a:gd name="connsiteX31" fmla="*/ 593459 w 1485246"/>
                <a:gd name="connsiteY31" fmla="*/ 0 h 1520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5246" h="1520826">
                  <a:moveTo>
                    <a:pt x="620570" y="88899"/>
                  </a:moveTo>
                  <a:cubicBezTo>
                    <a:pt x="432767" y="88899"/>
                    <a:pt x="280521" y="244239"/>
                    <a:pt x="280521" y="435861"/>
                  </a:cubicBezTo>
                  <a:lnTo>
                    <a:pt x="230043" y="963915"/>
                  </a:lnTo>
                  <a:lnTo>
                    <a:pt x="230043" y="1131540"/>
                  </a:lnTo>
                  <a:cubicBezTo>
                    <a:pt x="230043" y="1244832"/>
                    <a:pt x="320055" y="1336674"/>
                    <a:pt x="431091" y="1336674"/>
                  </a:cubicBezTo>
                  <a:lnTo>
                    <a:pt x="1077823" y="1336674"/>
                  </a:lnTo>
                  <a:cubicBezTo>
                    <a:pt x="1188859" y="1336674"/>
                    <a:pt x="1278871" y="1244832"/>
                    <a:pt x="1278871" y="1131540"/>
                  </a:cubicBezTo>
                  <a:lnTo>
                    <a:pt x="1278871" y="963915"/>
                  </a:lnTo>
                  <a:lnTo>
                    <a:pt x="1228392" y="435861"/>
                  </a:lnTo>
                  <a:cubicBezTo>
                    <a:pt x="1228392" y="244239"/>
                    <a:pt x="1076147" y="88899"/>
                    <a:pt x="888343" y="88899"/>
                  </a:cubicBezTo>
                  <a:close/>
                  <a:moveTo>
                    <a:pt x="593459" y="0"/>
                  </a:moveTo>
                  <a:lnTo>
                    <a:pt x="911618" y="0"/>
                  </a:lnTo>
                  <a:cubicBezTo>
                    <a:pt x="1134760" y="0"/>
                    <a:pt x="1315653" y="173274"/>
                    <a:pt x="1315653" y="387020"/>
                  </a:cubicBezTo>
                  <a:lnTo>
                    <a:pt x="1375630" y="976040"/>
                  </a:lnTo>
                  <a:lnTo>
                    <a:pt x="1375630" y="1163017"/>
                  </a:lnTo>
                  <a:cubicBezTo>
                    <a:pt x="1375630" y="1242000"/>
                    <a:pt x="1333854" y="1311636"/>
                    <a:pt x="1270311" y="1352756"/>
                  </a:cubicBezTo>
                  <a:lnTo>
                    <a:pt x="1265578" y="1355218"/>
                  </a:lnTo>
                  <a:lnTo>
                    <a:pt x="1370039" y="1336855"/>
                  </a:lnTo>
                  <a:cubicBezTo>
                    <a:pt x="1410570" y="1326186"/>
                    <a:pt x="1449239" y="1312281"/>
                    <a:pt x="1485246" y="1295214"/>
                  </a:cubicBezTo>
                  <a:cubicBezTo>
                    <a:pt x="1427724" y="1465297"/>
                    <a:pt x="1175462" y="1559522"/>
                    <a:pt x="921805" y="1505674"/>
                  </a:cubicBezTo>
                  <a:cubicBezTo>
                    <a:pt x="874244" y="1495577"/>
                    <a:pt x="830012" y="1480991"/>
                    <a:pt x="789910" y="1462835"/>
                  </a:cubicBezTo>
                  <a:lnTo>
                    <a:pt x="745339" y="1436090"/>
                  </a:lnTo>
                  <a:lnTo>
                    <a:pt x="734032" y="1443520"/>
                  </a:lnTo>
                  <a:cubicBezTo>
                    <a:pt x="684354" y="1470769"/>
                    <a:pt x="626855" y="1492211"/>
                    <a:pt x="563442" y="1505674"/>
                  </a:cubicBezTo>
                  <a:cubicBezTo>
                    <a:pt x="309784" y="1559522"/>
                    <a:pt x="57522" y="1465297"/>
                    <a:pt x="0" y="1295214"/>
                  </a:cubicBezTo>
                  <a:cubicBezTo>
                    <a:pt x="72015" y="1329348"/>
                    <a:pt x="154679" y="1350836"/>
                    <a:pt x="241576" y="1359069"/>
                  </a:cubicBezTo>
                  <a:lnTo>
                    <a:pt x="247093" y="1359165"/>
                  </a:lnTo>
                  <a:lnTo>
                    <a:pt x="234766" y="1352756"/>
                  </a:lnTo>
                  <a:cubicBezTo>
                    <a:pt x="171224" y="1311636"/>
                    <a:pt x="129446" y="1242000"/>
                    <a:pt x="129446" y="1163017"/>
                  </a:cubicBezTo>
                  <a:lnTo>
                    <a:pt x="129446" y="976040"/>
                  </a:lnTo>
                  <a:lnTo>
                    <a:pt x="189423" y="387020"/>
                  </a:lnTo>
                  <a:cubicBezTo>
                    <a:pt x="189423" y="173274"/>
                    <a:pt x="370316" y="0"/>
                    <a:pt x="593459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B887B127-638D-83F4-DBC3-B718ECBA4989}"/>
                </a:ext>
              </a:extLst>
            </p:cNvPr>
            <p:cNvSpPr/>
            <p:nvPr/>
          </p:nvSpPr>
          <p:spPr>
            <a:xfrm>
              <a:off x="4956280" y="2359986"/>
              <a:ext cx="163244" cy="163244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54F8756D-A3D1-FFBB-3AB9-CA2B7112101D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7279B1F6-E003-C734-9CB8-D4ADF591ED65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91" name="楕円 66">
                  <a:extLst>
                    <a:ext uri="{FF2B5EF4-FFF2-40B4-BE49-F238E27FC236}">
                      <a16:creationId xmlns:a16="http://schemas.microsoft.com/office/drawing/2014/main" id="{906C3898-051D-262C-8B71-92620AB25CE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BEC47DFB-E232-A1D9-7440-0A74621BF6D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1DBD14E4-231F-8DE7-77BE-80F11AD21894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310" name="楕円 66">
                  <a:extLst>
                    <a:ext uri="{FF2B5EF4-FFF2-40B4-BE49-F238E27FC236}">
                      <a16:creationId xmlns:a16="http://schemas.microsoft.com/office/drawing/2014/main" id="{C719E1A5-6561-B7DE-2F1C-A36A71A6339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D3907920-B9EC-94DF-1F3F-80D4CCC6F57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BCDD49B1-8EA3-3BED-41A6-F5FA3B8956A9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8" name="楕円 66">
                  <a:extLst>
                    <a:ext uri="{FF2B5EF4-FFF2-40B4-BE49-F238E27FC236}">
                      <a16:creationId xmlns:a16="http://schemas.microsoft.com/office/drawing/2014/main" id="{CF7AC230-EF07-A2B3-8B8B-ECE996460F7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4A7AA247-C52E-0264-1929-ED944FCCEF3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0" name="グループ化 1279">
                <a:extLst>
                  <a:ext uri="{FF2B5EF4-FFF2-40B4-BE49-F238E27FC236}">
                    <a16:creationId xmlns:a16="http://schemas.microsoft.com/office/drawing/2014/main" id="{05A1A944-1E84-A6AD-47E6-55C3ADA4DE67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6" name="楕円 66">
                  <a:extLst>
                    <a:ext uri="{FF2B5EF4-FFF2-40B4-BE49-F238E27FC236}">
                      <a16:creationId xmlns:a16="http://schemas.microsoft.com/office/drawing/2014/main" id="{C3A5AFFB-9B9B-950F-126C-3E454775396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EA6BE9AE-E2D3-FA8E-C5BE-6584325C5B3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1" name="グループ化 1280">
                <a:extLst>
                  <a:ext uri="{FF2B5EF4-FFF2-40B4-BE49-F238E27FC236}">
                    <a16:creationId xmlns:a16="http://schemas.microsoft.com/office/drawing/2014/main" id="{877F167A-5F03-6C75-18B9-D4F61C376B23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4" name="楕円 66">
                  <a:extLst>
                    <a:ext uri="{FF2B5EF4-FFF2-40B4-BE49-F238E27FC236}">
                      <a16:creationId xmlns:a16="http://schemas.microsoft.com/office/drawing/2014/main" id="{6833CFCA-25F5-D272-90C5-ACAB4F29390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6EBC9244-95A5-B833-1A3E-10A55CEAFBF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2" name="グループ化 1281">
                <a:extLst>
                  <a:ext uri="{FF2B5EF4-FFF2-40B4-BE49-F238E27FC236}">
                    <a16:creationId xmlns:a16="http://schemas.microsoft.com/office/drawing/2014/main" id="{2EC05511-AF7E-2FC6-1022-F0CB8E7B71B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2" name="楕円 66">
                  <a:extLst>
                    <a:ext uri="{FF2B5EF4-FFF2-40B4-BE49-F238E27FC236}">
                      <a16:creationId xmlns:a16="http://schemas.microsoft.com/office/drawing/2014/main" id="{D83F9425-FEFA-A576-14C5-54D90B7A9BF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3" name="フリーフォーム: 図形 1302">
                  <a:extLst>
                    <a:ext uri="{FF2B5EF4-FFF2-40B4-BE49-F238E27FC236}">
                      <a16:creationId xmlns:a16="http://schemas.microsoft.com/office/drawing/2014/main" id="{6E629286-74D2-B6B4-D290-444AF25F6F8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3" name="グループ化 1282">
                <a:extLst>
                  <a:ext uri="{FF2B5EF4-FFF2-40B4-BE49-F238E27FC236}">
                    <a16:creationId xmlns:a16="http://schemas.microsoft.com/office/drawing/2014/main" id="{BE808C83-28FC-7E2C-E69E-042679BBBCC4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00" name="楕円 66">
                  <a:extLst>
                    <a:ext uri="{FF2B5EF4-FFF2-40B4-BE49-F238E27FC236}">
                      <a16:creationId xmlns:a16="http://schemas.microsoft.com/office/drawing/2014/main" id="{AE98A5F9-DE56-8DDC-C55D-23629865513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1" name="フリーフォーム: 図形 1300">
                  <a:extLst>
                    <a:ext uri="{FF2B5EF4-FFF2-40B4-BE49-F238E27FC236}">
                      <a16:creationId xmlns:a16="http://schemas.microsoft.com/office/drawing/2014/main" id="{3CF9E6EF-F31C-B4B1-59B8-576CB712EB3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4" name="グループ化 1283">
                <a:extLst>
                  <a:ext uri="{FF2B5EF4-FFF2-40B4-BE49-F238E27FC236}">
                    <a16:creationId xmlns:a16="http://schemas.microsoft.com/office/drawing/2014/main" id="{13BAAA63-2505-2377-AB40-9729BC26FC14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8" name="楕円 66">
                  <a:extLst>
                    <a:ext uri="{FF2B5EF4-FFF2-40B4-BE49-F238E27FC236}">
                      <a16:creationId xmlns:a16="http://schemas.microsoft.com/office/drawing/2014/main" id="{1DE3B994-C3B8-07F4-DBB7-DED4FC6DBF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9" name="フリーフォーム: 図形 1298">
                  <a:extLst>
                    <a:ext uri="{FF2B5EF4-FFF2-40B4-BE49-F238E27FC236}">
                      <a16:creationId xmlns:a16="http://schemas.microsoft.com/office/drawing/2014/main" id="{EB25F01A-8BE2-FEDC-F5C9-8B410BBE685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6A5DE7DB-1563-DC11-5934-B8AC9E2D84A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5" name="楕円 66">
                  <a:extLst>
                    <a:ext uri="{FF2B5EF4-FFF2-40B4-BE49-F238E27FC236}">
                      <a16:creationId xmlns:a16="http://schemas.microsoft.com/office/drawing/2014/main" id="{A8BF62FA-915B-6507-26EA-379EF48EF93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6" name="フリーフォーム: 図形 1295">
                  <a:extLst>
                    <a:ext uri="{FF2B5EF4-FFF2-40B4-BE49-F238E27FC236}">
                      <a16:creationId xmlns:a16="http://schemas.microsoft.com/office/drawing/2014/main" id="{00C4DDB0-85EE-22D1-7D6F-CD269F5B781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6" name="グループ化 1285">
                <a:extLst>
                  <a:ext uri="{FF2B5EF4-FFF2-40B4-BE49-F238E27FC236}">
                    <a16:creationId xmlns:a16="http://schemas.microsoft.com/office/drawing/2014/main" id="{89C81383-9B9A-30D6-FF5B-91D3F2CA4776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3" name="楕円 66">
                  <a:extLst>
                    <a:ext uri="{FF2B5EF4-FFF2-40B4-BE49-F238E27FC236}">
                      <a16:creationId xmlns:a16="http://schemas.microsoft.com/office/drawing/2014/main" id="{1F207EBE-9A86-BE90-865F-E73142E7135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4" name="フリーフォーム: 図形 1293">
                  <a:extLst>
                    <a:ext uri="{FF2B5EF4-FFF2-40B4-BE49-F238E27FC236}">
                      <a16:creationId xmlns:a16="http://schemas.microsoft.com/office/drawing/2014/main" id="{0D3A552F-6BE4-D0FF-A1C0-95854CF1A7B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7" name="グループ化 1286">
                <a:extLst>
                  <a:ext uri="{FF2B5EF4-FFF2-40B4-BE49-F238E27FC236}">
                    <a16:creationId xmlns:a16="http://schemas.microsoft.com/office/drawing/2014/main" id="{013655AC-AB5F-CE19-4410-831A7F204B9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91" name="楕円 66">
                  <a:extLst>
                    <a:ext uri="{FF2B5EF4-FFF2-40B4-BE49-F238E27FC236}">
                      <a16:creationId xmlns:a16="http://schemas.microsoft.com/office/drawing/2014/main" id="{67533A23-CE19-98C2-6D06-C39A1BE661D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2" name="フリーフォーム: 図形 1291">
                  <a:extLst>
                    <a:ext uri="{FF2B5EF4-FFF2-40B4-BE49-F238E27FC236}">
                      <a16:creationId xmlns:a16="http://schemas.microsoft.com/office/drawing/2014/main" id="{F3B7AA86-FF3A-D74D-0F49-D698A5279D2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DB85938E-0AAF-4963-22CE-2F723A5145A8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289" name="楕円 66">
                  <a:extLst>
                    <a:ext uri="{FF2B5EF4-FFF2-40B4-BE49-F238E27FC236}">
                      <a16:creationId xmlns:a16="http://schemas.microsoft.com/office/drawing/2014/main" id="{86F7D568-D662-BCD7-1689-4AC51F9A0FA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0" name="フリーフォーム: 図形 1289">
                  <a:extLst>
                    <a:ext uri="{FF2B5EF4-FFF2-40B4-BE49-F238E27FC236}">
                      <a16:creationId xmlns:a16="http://schemas.microsoft.com/office/drawing/2014/main" id="{6E2EE644-2D7F-048B-92CA-FB450F4D3B7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91" name="グループ化 490">
            <a:extLst>
              <a:ext uri="{FF2B5EF4-FFF2-40B4-BE49-F238E27FC236}">
                <a16:creationId xmlns:a16="http://schemas.microsoft.com/office/drawing/2014/main" id="{E310F32C-74B0-5C0E-5045-9DFACB73A252}"/>
              </a:ext>
            </a:extLst>
          </p:cNvPr>
          <p:cNvGrpSpPr/>
          <p:nvPr/>
        </p:nvGrpSpPr>
        <p:grpSpPr>
          <a:xfrm>
            <a:off x="6793255" y="540899"/>
            <a:ext cx="2612727" cy="2895267"/>
            <a:chOff x="6793255" y="540899"/>
            <a:chExt cx="2612727" cy="2895267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94FF2075-44BB-C02C-C9C4-60EE97830EDE}"/>
                </a:ext>
              </a:extLst>
            </p:cNvPr>
            <p:cNvGrpSpPr/>
            <p:nvPr/>
          </p:nvGrpSpPr>
          <p:grpSpPr>
            <a:xfrm>
              <a:off x="7396828" y="1083215"/>
              <a:ext cx="1373636" cy="2352951"/>
              <a:chOff x="7396828" y="1083215"/>
              <a:chExt cx="1373636" cy="2352951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EFBCAD14-7DBC-D933-52B2-EAFE8059AAF1}"/>
                  </a:ext>
                </a:extLst>
              </p:cNvPr>
              <p:cNvGrpSpPr/>
              <p:nvPr/>
            </p:nvGrpSpPr>
            <p:grpSpPr>
              <a:xfrm>
                <a:off x="8428067" y="2881350"/>
                <a:ext cx="233175" cy="466815"/>
                <a:chOff x="5823140" y="5221193"/>
                <a:chExt cx="443086" cy="887056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0970377B-5F7A-31F0-BBB9-724249A113C2}"/>
                    </a:ext>
                  </a:extLst>
                </p:cNvPr>
                <p:cNvSpPr/>
                <p:nvPr/>
              </p:nvSpPr>
              <p:spPr>
                <a:xfrm rot="8100000">
                  <a:off x="5823140" y="5221193"/>
                  <a:ext cx="211025" cy="795374"/>
                </a:xfrm>
                <a:custGeom>
                  <a:avLst/>
                  <a:gdLst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  <a:gd name="connsiteX0" fmla="*/ 78110 w 211025"/>
                    <a:gd name="connsiteY0" fmla="*/ 795374 h 886814"/>
                    <a:gd name="connsiteX1" fmla="*/ 61808 w 211025"/>
                    <a:gd name="connsiteY1" fmla="*/ 766745 h 886814"/>
                    <a:gd name="connsiteX2" fmla="*/ 0 w 211025"/>
                    <a:gd name="connsiteY2" fmla="*/ 449149 h 886814"/>
                    <a:gd name="connsiteX3" fmla="*/ 211025 w 211025"/>
                    <a:gd name="connsiteY3" fmla="*/ 0 h 886814"/>
                    <a:gd name="connsiteX4" fmla="*/ 105513 w 211025"/>
                    <a:gd name="connsiteY4" fmla="*/ 449149 h 886814"/>
                    <a:gd name="connsiteX5" fmla="*/ 133361 w 211025"/>
                    <a:gd name="connsiteY5" fmla="*/ 700231 h 886814"/>
                    <a:gd name="connsiteX6" fmla="*/ 156549 w 211025"/>
                    <a:gd name="connsiteY6" fmla="*/ 775764 h 886814"/>
                    <a:gd name="connsiteX7" fmla="*/ 169550 w 211025"/>
                    <a:gd name="connsiteY7" fmla="*/ 886814 h 886814"/>
                    <a:gd name="connsiteX0" fmla="*/ 78110 w 211025"/>
                    <a:gd name="connsiteY0" fmla="*/ 795374 h 795374"/>
                    <a:gd name="connsiteX1" fmla="*/ 61808 w 211025"/>
                    <a:gd name="connsiteY1" fmla="*/ 766745 h 795374"/>
                    <a:gd name="connsiteX2" fmla="*/ 0 w 211025"/>
                    <a:gd name="connsiteY2" fmla="*/ 449149 h 795374"/>
                    <a:gd name="connsiteX3" fmla="*/ 211025 w 211025"/>
                    <a:gd name="connsiteY3" fmla="*/ 0 h 795374"/>
                    <a:gd name="connsiteX4" fmla="*/ 105513 w 211025"/>
                    <a:gd name="connsiteY4" fmla="*/ 449149 h 795374"/>
                    <a:gd name="connsiteX5" fmla="*/ 133361 w 211025"/>
                    <a:gd name="connsiteY5" fmla="*/ 700231 h 795374"/>
                    <a:gd name="connsiteX6" fmla="*/ 156549 w 211025"/>
                    <a:gd name="connsiteY6" fmla="*/ 775764 h 795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1025" h="795374">
                      <a:moveTo>
                        <a:pt x="78110" y="795374"/>
                      </a:moveTo>
                      <a:lnTo>
                        <a:pt x="61808" y="766745"/>
                      </a:lnTo>
                      <a:cubicBezTo>
                        <a:pt x="23620" y="685465"/>
                        <a:pt x="0" y="573178"/>
                        <a:pt x="0" y="449149"/>
                      </a:cubicBezTo>
                      <a:cubicBezTo>
                        <a:pt x="0" y="201091"/>
                        <a:pt x="94479" y="0"/>
                        <a:pt x="211025" y="0"/>
                      </a:cubicBezTo>
                      <a:cubicBezTo>
                        <a:pt x="144603" y="106030"/>
                        <a:pt x="105513" y="272433"/>
                        <a:pt x="105513" y="449149"/>
                      </a:cubicBezTo>
                      <a:cubicBezTo>
                        <a:pt x="105513" y="537507"/>
                        <a:pt x="115286" y="623287"/>
                        <a:pt x="133361" y="700231"/>
                      </a:cubicBezTo>
                      <a:lnTo>
                        <a:pt x="156549" y="775764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涙形 129">
                  <a:extLst>
                    <a:ext uri="{FF2B5EF4-FFF2-40B4-BE49-F238E27FC236}">
                      <a16:creationId xmlns:a16="http://schemas.microsoft.com/office/drawing/2014/main" id="{68E7D282-8184-855E-BA62-8830E10FE758}"/>
                    </a:ext>
                  </a:extLst>
                </p:cNvPr>
                <p:cNvSpPr/>
                <p:nvPr/>
              </p:nvSpPr>
              <p:spPr>
                <a:xfrm rot="8100000">
                  <a:off x="5995427" y="5837450"/>
                  <a:ext cx="270799" cy="270799"/>
                </a:xfrm>
                <a:prstGeom prst="teardrop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B698D758-E20F-65C2-557E-735D4B1838B3}"/>
                  </a:ext>
                </a:extLst>
              </p:cNvPr>
              <p:cNvGrpSpPr/>
              <p:nvPr/>
            </p:nvGrpSpPr>
            <p:grpSpPr>
              <a:xfrm>
                <a:off x="7522612" y="1984730"/>
                <a:ext cx="1122069" cy="1451436"/>
                <a:chOff x="-678181" y="5030100"/>
                <a:chExt cx="1122069" cy="1451436"/>
              </a:xfrm>
            </p:grpSpPr>
            <p:sp>
              <p:nvSpPr>
                <p:cNvPr id="132" name="楕円 1">
                  <a:extLst>
                    <a:ext uri="{FF2B5EF4-FFF2-40B4-BE49-F238E27FC236}">
                      <a16:creationId xmlns:a16="http://schemas.microsoft.com/office/drawing/2014/main" id="{EBCFD1C3-4B66-A4FC-EAE2-4C0B2E502AC6}"/>
                    </a:ext>
                  </a:extLst>
                </p:cNvPr>
                <p:cNvSpPr/>
                <p:nvPr/>
              </p:nvSpPr>
              <p:spPr>
                <a:xfrm rot="9000000" flipH="1">
                  <a:off x="169553" y="5335862"/>
                  <a:ext cx="200057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55DC5796-E413-5D88-331E-02BDF81AAE45}"/>
                    </a:ext>
                  </a:extLst>
                </p:cNvPr>
                <p:cNvSpPr/>
                <p:nvPr/>
              </p:nvSpPr>
              <p:spPr>
                <a:xfrm rot="20700000" flipH="1">
                  <a:off x="297379" y="5880193"/>
                  <a:ext cx="146509" cy="143324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5EC88E60-67B4-63D2-7C4F-4A60C267B086}"/>
                    </a:ext>
                  </a:extLst>
                </p:cNvPr>
                <p:cNvGrpSpPr/>
                <p:nvPr/>
              </p:nvGrpSpPr>
              <p:grpSpPr>
                <a:xfrm>
                  <a:off x="-678181" y="5335861"/>
                  <a:ext cx="274333" cy="687655"/>
                  <a:chOff x="8004923" y="2118205"/>
                  <a:chExt cx="371509" cy="931239"/>
                </a:xfrm>
              </p:grpSpPr>
              <p:sp>
                <p:nvSpPr>
                  <p:cNvPr id="140" name="楕円 1">
                    <a:extLst>
                      <a:ext uri="{FF2B5EF4-FFF2-40B4-BE49-F238E27FC236}">
                        <a16:creationId xmlns:a16="http://schemas.microsoft.com/office/drawing/2014/main" id="{5554F18D-61D4-716E-1868-0BBCE2653E7B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8105509" y="2118205"/>
                    <a:ext cx="270923" cy="886998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EA26B568-712C-ABAE-1733-BA26A4C147D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8004923" y="2855351"/>
                    <a:ext cx="198406" cy="194093"/>
                  </a:xfrm>
                  <a:custGeom>
                    <a:avLst/>
                    <a:gdLst>
                      <a:gd name="connsiteX0" fmla="*/ 209274 w 418545"/>
                      <a:gd name="connsiteY0" fmla="*/ 0 h 349881"/>
                      <a:gd name="connsiteX1" fmla="*/ 383279 w 418545"/>
                      <a:gd name="connsiteY1" fmla="*/ 84263 h 349881"/>
                      <a:gd name="connsiteX2" fmla="*/ 380964 w 418545"/>
                      <a:gd name="connsiteY2" fmla="*/ 89817 h 349881"/>
                      <a:gd name="connsiteX3" fmla="*/ 387904 w 418545"/>
                      <a:gd name="connsiteY3" fmla="*/ 99538 h 349881"/>
                      <a:gd name="connsiteX4" fmla="*/ 409557 w 418545"/>
                      <a:gd name="connsiteY4" fmla="*/ 154799 h 349881"/>
                      <a:gd name="connsiteX5" fmla="*/ 367496 w 418545"/>
                      <a:gd name="connsiteY5" fmla="*/ 322946 h 349881"/>
                      <a:gd name="connsiteX6" fmla="*/ 298536 w 418545"/>
                      <a:gd name="connsiteY6" fmla="*/ 295476 h 349881"/>
                      <a:gd name="connsiteX7" fmla="*/ 281475 w 418545"/>
                      <a:gd name="connsiteY7" fmla="*/ 271580 h 349881"/>
                      <a:gd name="connsiteX8" fmla="*/ 268775 w 418545"/>
                      <a:gd name="connsiteY8" fmla="*/ 305499 h 349881"/>
                      <a:gd name="connsiteX9" fmla="*/ 209274 w 418545"/>
                      <a:gd name="connsiteY9" fmla="*/ 349881 h 349881"/>
                      <a:gd name="connsiteX10" fmla="*/ 149773 w 418545"/>
                      <a:gd name="connsiteY10" fmla="*/ 305499 h 349881"/>
                      <a:gd name="connsiteX11" fmla="*/ 137073 w 418545"/>
                      <a:gd name="connsiteY11" fmla="*/ 271577 h 349881"/>
                      <a:gd name="connsiteX12" fmla="*/ 120010 w 418545"/>
                      <a:gd name="connsiteY12" fmla="*/ 295476 h 349881"/>
                      <a:gd name="connsiteX13" fmla="*/ 51049 w 418545"/>
                      <a:gd name="connsiteY13" fmla="*/ 322946 h 349881"/>
                      <a:gd name="connsiteX14" fmla="*/ 8988 w 418545"/>
                      <a:gd name="connsiteY14" fmla="*/ 154799 h 349881"/>
                      <a:gd name="connsiteX15" fmla="*/ 30641 w 418545"/>
                      <a:gd name="connsiteY15" fmla="*/ 99538 h 349881"/>
                      <a:gd name="connsiteX16" fmla="*/ 37584 w 418545"/>
                      <a:gd name="connsiteY16" fmla="*/ 89815 h 349881"/>
                      <a:gd name="connsiteX17" fmla="*/ 35269 w 418545"/>
                      <a:gd name="connsiteY17" fmla="*/ 84263 h 349881"/>
                      <a:gd name="connsiteX18" fmla="*/ 209274 w 418545"/>
                      <a:gd name="connsiteY18" fmla="*/ 0 h 349881"/>
                      <a:gd name="connsiteX0" fmla="*/ 35269 w 418545"/>
                      <a:gd name="connsiteY0" fmla="*/ 695 h 266313"/>
                      <a:gd name="connsiteX1" fmla="*/ 383279 w 418545"/>
                      <a:gd name="connsiteY1" fmla="*/ 695 h 266313"/>
                      <a:gd name="connsiteX2" fmla="*/ 380964 w 418545"/>
                      <a:gd name="connsiteY2" fmla="*/ 6249 h 266313"/>
                      <a:gd name="connsiteX3" fmla="*/ 387904 w 418545"/>
                      <a:gd name="connsiteY3" fmla="*/ 15970 h 266313"/>
                      <a:gd name="connsiteX4" fmla="*/ 409557 w 418545"/>
                      <a:gd name="connsiteY4" fmla="*/ 71231 h 266313"/>
                      <a:gd name="connsiteX5" fmla="*/ 367496 w 418545"/>
                      <a:gd name="connsiteY5" fmla="*/ 239378 h 266313"/>
                      <a:gd name="connsiteX6" fmla="*/ 298536 w 418545"/>
                      <a:gd name="connsiteY6" fmla="*/ 211908 h 266313"/>
                      <a:gd name="connsiteX7" fmla="*/ 281475 w 418545"/>
                      <a:gd name="connsiteY7" fmla="*/ 188012 h 266313"/>
                      <a:gd name="connsiteX8" fmla="*/ 268775 w 418545"/>
                      <a:gd name="connsiteY8" fmla="*/ 221931 h 266313"/>
                      <a:gd name="connsiteX9" fmla="*/ 209274 w 418545"/>
                      <a:gd name="connsiteY9" fmla="*/ 266313 h 266313"/>
                      <a:gd name="connsiteX10" fmla="*/ 149773 w 418545"/>
                      <a:gd name="connsiteY10" fmla="*/ 221931 h 266313"/>
                      <a:gd name="connsiteX11" fmla="*/ 137073 w 418545"/>
                      <a:gd name="connsiteY11" fmla="*/ 188009 h 266313"/>
                      <a:gd name="connsiteX12" fmla="*/ 120010 w 418545"/>
                      <a:gd name="connsiteY12" fmla="*/ 211908 h 266313"/>
                      <a:gd name="connsiteX13" fmla="*/ 51049 w 418545"/>
                      <a:gd name="connsiteY13" fmla="*/ 239378 h 266313"/>
                      <a:gd name="connsiteX14" fmla="*/ 8988 w 418545"/>
                      <a:gd name="connsiteY14" fmla="*/ 71231 h 266313"/>
                      <a:gd name="connsiteX15" fmla="*/ 30641 w 418545"/>
                      <a:gd name="connsiteY15" fmla="*/ 15970 h 266313"/>
                      <a:gd name="connsiteX16" fmla="*/ 37584 w 418545"/>
                      <a:gd name="connsiteY16" fmla="*/ 6247 h 266313"/>
                      <a:gd name="connsiteX17" fmla="*/ 35269 w 418545"/>
                      <a:gd name="connsiteY17" fmla="*/ 695 h 2663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18545" h="266313">
                        <a:moveTo>
                          <a:pt x="35269" y="695"/>
                        </a:moveTo>
                        <a:cubicBezTo>
                          <a:pt x="92885" y="-230"/>
                          <a:pt x="325663" y="-231"/>
                          <a:pt x="383279" y="695"/>
                        </a:cubicBezTo>
                        <a:lnTo>
                          <a:pt x="380964" y="6249"/>
                        </a:lnTo>
                        <a:lnTo>
                          <a:pt x="387904" y="15970"/>
                        </a:lnTo>
                        <a:cubicBezTo>
                          <a:pt x="396709" y="32379"/>
                          <a:pt x="404142" y="51022"/>
                          <a:pt x="409557" y="71231"/>
                        </a:cubicBezTo>
                        <a:cubicBezTo>
                          <a:pt x="431217" y="152068"/>
                          <a:pt x="412386" y="227350"/>
                          <a:pt x="367496" y="239378"/>
                        </a:cubicBezTo>
                        <a:cubicBezTo>
                          <a:pt x="345052" y="245392"/>
                          <a:pt x="320342" y="234454"/>
                          <a:pt x="298536" y="211908"/>
                        </a:cubicBezTo>
                        <a:lnTo>
                          <a:pt x="281475" y="188012"/>
                        </a:lnTo>
                        <a:lnTo>
                          <a:pt x="268775" y="221931"/>
                        </a:lnTo>
                        <a:cubicBezTo>
                          <a:pt x="253548" y="249352"/>
                          <a:pt x="232511" y="266313"/>
                          <a:pt x="209274" y="266313"/>
                        </a:cubicBezTo>
                        <a:cubicBezTo>
                          <a:pt x="186038" y="266313"/>
                          <a:pt x="165001" y="249352"/>
                          <a:pt x="149773" y="221931"/>
                        </a:cubicBezTo>
                        <a:lnTo>
                          <a:pt x="137073" y="188009"/>
                        </a:lnTo>
                        <a:lnTo>
                          <a:pt x="120010" y="211908"/>
                        </a:lnTo>
                        <a:cubicBezTo>
                          <a:pt x="98204" y="234454"/>
                          <a:pt x="73494" y="245392"/>
                          <a:pt x="51049" y="239378"/>
                        </a:cubicBezTo>
                        <a:cubicBezTo>
                          <a:pt x="6159" y="227350"/>
                          <a:pt x="-12672" y="152068"/>
                          <a:pt x="8988" y="71231"/>
                        </a:cubicBezTo>
                        <a:cubicBezTo>
                          <a:pt x="14403" y="51022"/>
                          <a:pt x="21836" y="32379"/>
                          <a:pt x="30641" y="15970"/>
                        </a:cubicBezTo>
                        <a:lnTo>
                          <a:pt x="37584" y="6247"/>
                        </a:lnTo>
                        <a:lnTo>
                          <a:pt x="35269" y="69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35" name="楕円 1">
                  <a:extLst>
                    <a:ext uri="{FF2B5EF4-FFF2-40B4-BE49-F238E27FC236}">
                      <a16:creationId xmlns:a16="http://schemas.microsoft.com/office/drawing/2014/main" id="{07A84573-670B-0F97-29DF-5534F7852916}"/>
                    </a:ext>
                  </a:extLst>
                </p:cNvPr>
                <p:cNvSpPr/>
                <p:nvPr/>
              </p:nvSpPr>
              <p:spPr>
                <a:xfrm rot="10800000">
                  <a:off x="-105451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楕円 1">
                  <a:extLst>
                    <a:ext uri="{FF2B5EF4-FFF2-40B4-BE49-F238E27FC236}">
                      <a16:creationId xmlns:a16="http://schemas.microsoft.com/office/drawing/2014/main" id="{2E7E3B3C-5063-CCCB-25DB-9DB355254D80}"/>
                    </a:ext>
                  </a:extLst>
                </p:cNvPr>
                <p:cNvSpPr/>
                <p:nvPr/>
              </p:nvSpPr>
              <p:spPr>
                <a:xfrm rot="10800000">
                  <a:off x="-370130" y="5913008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" name="楕円 1">
                  <a:extLst>
                    <a:ext uri="{FF2B5EF4-FFF2-40B4-BE49-F238E27FC236}">
                      <a16:creationId xmlns:a16="http://schemas.microsoft.com/office/drawing/2014/main" id="{CC61B878-9802-9DA1-1772-7B75DE3040D2}"/>
                    </a:ext>
                  </a:extLst>
                </p:cNvPr>
                <p:cNvSpPr/>
                <p:nvPr/>
              </p:nvSpPr>
              <p:spPr>
                <a:xfrm>
                  <a:off x="-519493" y="5030100"/>
                  <a:ext cx="799441" cy="119390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0587"/>
                    <a:gd name="connsiteY0" fmla="*/ 5875021 h 7669596"/>
                    <a:gd name="connsiteX1" fmla="*/ 2061118 w 3960587"/>
                    <a:gd name="connsiteY1" fmla="*/ 0 h 7669596"/>
                    <a:gd name="connsiteX2" fmla="*/ 3960587 w 3960587"/>
                    <a:gd name="connsiteY2" fmla="*/ 5875021 h 7669596"/>
                    <a:gd name="connsiteX3" fmla="*/ 1980367 w 3960587"/>
                    <a:gd name="connsiteY3" fmla="*/ 7669596 h 7669596"/>
                    <a:gd name="connsiteX4" fmla="*/ 147 w 3960587"/>
                    <a:gd name="connsiteY4" fmla="*/ 5875021 h 7669596"/>
                    <a:gd name="connsiteX0" fmla="*/ 147 w 3963564"/>
                    <a:gd name="connsiteY0" fmla="*/ 5875021 h 7669596"/>
                    <a:gd name="connsiteX1" fmla="*/ 2061118 w 3963564"/>
                    <a:gd name="connsiteY1" fmla="*/ 0 h 7669596"/>
                    <a:gd name="connsiteX2" fmla="*/ 3960587 w 3963564"/>
                    <a:gd name="connsiteY2" fmla="*/ 5875021 h 7669596"/>
                    <a:gd name="connsiteX3" fmla="*/ 1980367 w 3963564"/>
                    <a:gd name="connsiteY3" fmla="*/ 7669596 h 7669596"/>
                    <a:gd name="connsiteX4" fmla="*/ 147 w 3963564"/>
                    <a:gd name="connsiteY4" fmla="*/ 5875021 h 7669596"/>
                    <a:gd name="connsiteX0" fmla="*/ 6201 w 3969618"/>
                    <a:gd name="connsiteY0" fmla="*/ 5875021 h 7669596"/>
                    <a:gd name="connsiteX1" fmla="*/ 2067172 w 3969618"/>
                    <a:gd name="connsiteY1" fmla="*/ 0 h 7669596"/>
                    <a:gd name="connsiteX2" fmla="*/ 3966641 w 3969618"/>
                    <a:gd name="connsiteY2" fmla="*/ 5875021 h 7669596"/>
                    <a:gd name="connsiteX3" fmla="*/ 1986421 w 3969618"/>
                    <a:gd name="connsiteY3" fmla="*/ 7669596 h 7669596"/>
                    <a:gd name="connsiteX4" fmla="*/ 6201 w 3969618"/>
                    <a:gd name="connsiteY4" fmla="*/ 5875021 h 7669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9618" h="7669596">
                      <a:moveTo>
                        <a:pt x="6201" y="5875021"/>
                      </a:moveTo>
                      <a:cubicBezTo>
                        <a:pt x="-73476" y="168789"/>
                        <a:pt x="614604" y="0"/>
                        <a:pt x="2067172" y="0"/>
                      </a:cubicBezTo>
                      <a:cubicBezTo>
                        <a:pt x="3519740" y="0"/>
                        <a:pt x="4013208" y="154719"/>
                        <a:pt x="3966641" y="5875021"/>
                      </a:cubicBezTo>
                      <a:cubicBezTo>
                        <a:pt x="3966641" y="6866137"/>
                        <a:pt x="3080066" y="7669596"/>
                        <a:pt x="1986421" y="7669596"/>
                      </a:cubicBezTo>
                      <a:cubicBezTo>
                        <a:pt x="892776" y="7669596"/>
                        <a:pt x="-7257" y="7153287"/>
                        <a:pt x="6201" y="5875021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95F78A99-CD9E-A324-0B4D-5A172E2CE2C1}"/>
                    </a:ext>
                  </a:extLst>
                </p:cNvPr>
                <p:cNvSpPr/>
                <p:nvPr/>
              </p:nvSpPr>
              <p:spPr>
                <a:xfrm>
                  <a:off x="-352531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1A083AC5-2DD9-62A5-F74F-68548E1F4F14}"/>
                    </a:ext>
                  </a:extLst>
                </p:cNvPr>
                <p:cNvSpPr/>
                <p:nvPr/>
              </p:nvSpPr>
              <p:spPr>
                <a:xfrm>
                  <a:off x="-88773" y="6312356"/>
                  <a:ext cx="193693" cy="169180"/>
                </a:xfrm>
                <a:custGeom>
                  <a:avLst/>
                  <a:gdLst>
                    <a:gd name="connsiteX0" fmla="*/ 209274 w 418545"/>
                    <a:gd name="connsiteY0" fmla="*/ 0 h 349881"/>
                    <a:gd name="connsiteX1" fmla="*/ 383279 w 418545"/>
                    <a:gd name="connsiteY1" fmla="*/ 84263 h 349881"/>
                    <a:gd name="connsiteX2" fmla="*/ 380964 w 418545"/>
                    <a:gd name="connsiteY2" fmla="*/ 89817 h 349881"/>
                    <a:gd name="connsiteX3" fmla="*/ 387904 w 418545"/>
                    <a:gd name="connsiteY3" fmla="*/ 99538 h 349881"/>
                    <a:gd name="connsiteX4" fmla="*/ 409557 w 418545"/>
                    <a:gd name="connsiteY4" fmla="*/ 154799 h 349881"/>
                    <a:gd name="connsiteX5" fmla="*/ 367496 w 418545"/>
                    <a:gd name="connsiteY5" fmla="*/ 322946 h 349881"/>
                    <a:gd name="connsiteX6" fmla="*/ 298536 w 418545"/>
                    <a:gd name="connsiteY6" fmla="*/ 295476 h 349881"/>
                    <a:gd name="connsiteX7" fmla="*/ 281475 w 418545"/>
                    <a:gd name="connsiteY7" fmla="*/ 271580 h 349881"/>
                    <a:gd name="connsiteX8" fmla="*/ 268775 w 418545"/>
                    <a:gd name="connsiteY8" fmla="*/ 305499 h 349881"/>
                    <a:gd name="connsiteX9" fmla="*/ 209274 w 418545"/>
                    <a:gd name="connsiteY9" fmla="*/ 349881 h 349881"/>
                    <a:gd name="connsiteX10" fmla="*/ 149773 w 418545"/>
                    <a:gd name="connsiteY10" fmla="*/ 305499 h 349881"/>
                    <a:gd name="connsiteX11" fmla="*/ 137073 w 418545"/>
                    <a:gd name="connsiteY11" fmla="*/ 271577 h 349881"/>
                    <a:gd name="connsiteX12" fmla="*/ 120010 w 418545"/>
                    <a:gd name="connsiteY12" fmla="*/ 295476 h 349881"/>
                    <a:gd name="connsiteX13" fmla="*/ 51049 w 418545"/>
                    <a:gd name="connsiteY13" fmla="*/ 322946 h 349881"/>
                    <a:gd name="connsiteX14" fmla="*/ 8988 w 418545"/>
                    <a:gd name="connsiteY14" fmla="*/ 154799 h 349881"/>
                    <a:gd name="connsiteX15" fmla="*/ 30641 w 418545"/>
                    <a:gd name="connsiteY15" fmla="*/ 99538 h 349881"/>
                    <a:gd name="connsiteX16" fmla="*/ 37584 w 418545"/>
                    <a:gd name="connsiteY16" fmla="*/ 89815 h 349881"/>
                    <a:gd name="connsiteX17" fmla="*/ 35269 w 418545"/>
                    <a:gd name="connsiteY17" fmla="*/ 84263 h 349881"/>
                    <a:gd name="connsiteX18" fmla="*/ 209274 w 418545"/>
                    <a:gd name="connsiteY18" fmla="*/ 0 h 349881"/>
                    <a:gd name="connsiteX0" fmla="*/ 35269 w 418545"/>
                    <a:gd name="connsiteY0" fmla="*/ 695 h 266313"/>
                    <a:gd name="connsiteX1" fmla="*/ 383279 w 418545"/>
                    <a:gd name="connsiteY1" fmla="*/ 695 h 266313"/>
                    <a:gd name="connsiteX2" fmla="*/ 380964 w 418545"/>
                    <a:gd name="connsiteY2" fmla="*/ 6249 h 266313"/>
                    <a:gd name="connsiteX3" fmla="*/ 387904 w 418545"/>
                    <a:gd name="connsiteY3" fmla="*/ 15970 h 266313"/>
                    <a:gd name="connsiteX4" fmla="*/ 409557 w 418545"/>
                    <a:gd name="connsiteY4" fmla="*/ 71231 h 266313"/>
                    <a:gd name="connsiteX5" fmla="*/ 367496 w 418545"/>
                    <a:gd name="connsiteY5" fmla="*/ 239378 h 266313"/>
                    <a:gd name="connsiteX6" fmla="*/ 298536 w 418545"/>
                    <a:gd name="connsiteY6" fmla="*/ 211908 h 266313"/>
                    <a:gd name="connsiteX7" fmla="*/ 281475 w 418545"/>
                    <a:gd name="connsiteY7" fmla="*/ 188012 h 266313"/>
                    <a:gd name="connsiteX8" fmla="*/ 268775 w 418545"/>
                    <a:gd name="connsiteY8" fmla="*/ 221931 h 266313"/>
                    <a:gd name="connsiteX9" fmla="*/ 209274 w 418545"/>
                    <a:gd name="connsiteY9" fmla="*/ 266313 h 266313"/>
                    <a:gd name="connsiteX10" fmla="*/ 149773 w 418545"/>
                    <a:gd name="connsiteY10" fmla="*/ 221931 h 266313"/>
                    <a:gd name="connsiteX11" fmla="*/ 137073 w 418545"/>
                    <a:gd name="connsiteY11" fmla="*/ 188009 h 266313"/>
                    <a:gd name="connsiteX12" fmla="*/ 120010 w 418545"/>
                    <a:gd name="connsiteY12" fmla="*/ 211908 h 266313"/>
                    <a:gd name="connsiteX13" fmla="*/ 51049 w 418545"/>
                    <a:gd name="connsiteY13" fmla="*/ 239378 h 266313"/>
                    <a:gd name="connsiteX14" fmla="*/ 8988 w 418545"/>
                    <a:gd name="connsiteY14" fmla="*/ 71231 h 266313"/>
                    <a:gd name="connsiteX15" fmla="*/ 30641 w 418545"/>
                    <a:gd name="connsiteY15" fmla="*/ 15970 h 266313"/>
                    <a:gd name="connsiteX16" fmla="*/ 37584 w 418545"/>
                    <a:gd name="connsiteY16" fmla="*/ 6247 h 266313"/>
                    <a:gd name="connsiteX17" fmla="*/ 35269 w 418545"/>
                    <a:gd name="connsiteY17" fmla="*/ 695 h 266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18545" h="266313">
                      <a:moveTo>
                        <a:pt x="35269" y="695"/>
                      </a:moveTo>
                      <a:cubicBezTo>
                        <a:pt x="92885" y="-230"/>
                        <a:pt x="325663" y="-231"/>
                        <a:pt x="383279" y="695"/>
                      </a:cubicBezTo>
                      <a:lnTo>
                        <a:pt x="380964" y="6249"/>
                      </a:lnTo>
                      <a:lnTo>
                        <a:pt x="387904" y="15970"/>
                      </a:lnTo>
                      <a:cubicBezTo>
                        <a:pt x="396709" y="32379"/>
                        <a:pt x="404142" y="51022"/>
                        <a:pt x="409557" y="71231"/>
                      </a:cubicBezTo>
                      <a:cubicBezTo>
                        <a:pt x="431217" y="152068"/>
                        <a:pt x="412386" y="227350"/>
                        <a:pt x="367496" y="239378"/>
                      </a:cubicBezTo>
                      <a:cubicBezTo>
                        <a:pt x="345052" y="245392"/>
                        <a:pt x="320342" y="234454"/>
                        <a:pt x="298536" y="211908"/>
                      </a:cubicBezTo>
                      <a:lnTo>
                        <a:pt x="281475" y="188012"/>
                      </a:lnTo>
                      <a:lnTo>
                        <a:pt x="268775" y="221931"/>
                      </a:lnTo>
                      <a:cubicBezTo>
                        <a:pt x="253548" y="249352"/>
                        <a:pt x="232511" y="266313"/>
                        <a:pt x="209274" y="266313"/>
                      </a:cubicBezTo>
                      <a:cubicBezTo>
                        <a:pt x="186038" y="266313"/>
                        <a:pt x="165001" y="249352"/>
                        <a:pt x="149773" y="221931"/>
                      </a:cubicBezTo>
                      <a:lnTo>
                        <a:pt x="137073" y="188009"/>
                      </a:lnTo>
                      <a:lnTo>
                        <a:pt x="120010" y="211908"/>
                      </a:lnTo>
                      <a:cubicBezTo>
                        <a:pt x="98204" y="234454"/>
                        <a:pt x="73494" y="245392"/>
                        <a:pt x="51049" y="239378"/>
                      </a:cubicBezTo>
                      <a:cubicBezTo>
                        <a:pt x="6159" y="227350"/>
                        <a:pt x="-12672" y="152068"/>
                        <a:pt x="8988" y="71231"/>
                      </a:cubicBezTo>
                      <a:cubicBezTo>
                        <a:pt x="14403" y="51022"/>
                        <a:pt x="21836" y="32379"/>
                        <a:pt x="30641" y="15970"/>
                      </a:cubicBezTo>
                      <a:lnTo>
                        <a:pt x="37584" y="6247"/>
                      </a:lnTo>
                      <a:lnTo>
                        <a:pt x="35269" y="69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DD83D5BE-986B-CEEB-4119-2E8F5D08616E}"/>
                  </a:ext>
                </a:extLst>
              </p:cNvPr>
              <p:cNvGrpSpPr/>
              <p:nvPr/>
            </p:nvGrpSpPr>
            <p:grpSpPr>
              <a:xfrm>
                <a:off x="7396828" y="1083215"/>
                <a:ext cx="1373636" cy="1343516"/>
                <a:chOff x="1311602" y="899610"/>
                <a:chExt cx="1373636" cy="1343516"/>
              </a:xfrm>
            </p:grpSpPr>
            <p:sp>
              <p:nvSpPr>
                <p:cNvPr id="143" name="楕円 1">
                  <a:extLst>
                    <a:ext uri="{FF2B5EF4-FFF2-40B4-BE49-F238E27FC236}">
                      <a16:creationId xmlns:a16="http://schemas.microsoft.com/office/drawing/2014/main" id="{67159523-7682-9909-C9F3-C94FE3BA62B4}"/>
                    </a:ext>
                  </a:extLst>
                </p:cNvPr>
                <p:cNvSpPr/>
                <p:nvPr/>
              </p:nvSpPr>
              <p:spPr>
                <a:xfrm rot="19800000" flipH="1" flipV="1">
                  <a:off x="2152592" y="899610"/>
                  <a:ext cx="532646" cy="250027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283 w 3960723"/>
                    <a:gd name="connsiteY0" fmla="*/ 2862799 h 3219335"/>
                    <a:gd name="connsiteX1" fmla="*/ 2014686 w 3960723"/>
                    <a:gd name="connsiteY1" fmla="*/ 0 h 3219335"/>
                    <a:gd name="connsiteX2" fmla="*/ 3960723 w 3960723"/>
                    <a:gd name="connsiteY2" fmla="*/ 2862799 h 3219335"/>
                    <a:gd name="connsiteX3" fmla="*/ 2104398 w 3960723"/>
                    <a:gd name="connsiteY3" fmla="*/ 2464150 h 3219335"/>
                    <a:gd name="connsiteX4" fmla="*/ 283 w 3960723"/>
                    <a:gd name="connsiteY4" fmla="*/ 2862799 h 3219335"/>
                    <a:gd name="connsiteX0" fmla="*/ 35605 w 3996045"/>
                    <a:gd name="connsiteY0" fmla="*/ 2862799 h 3219335"/>
                    <a:gd name="connsiteX1" fmla="*/ 2050008 w 3996045"/>
                    <a:gd name="connsiteY1" fmla="*/ 0 h 3219335"/>
                    <a:gd name="connsiteX2" fmla="*/ 3996045 w 3996045"/>
                    <a:gd name="connsiteY2" fmla="*/ 2862799 h 3219335"/>
                    <a:gd name="connsiteX3" fmla="*/ 2139720 w 3996045"/>
                    <a:gd name="connsiteY3" fmla="*/ 2464150 h 3219335"/>
                    <a:gd name="connsiteX4" fmla="*/ 35605 w 3996045"/>
                    <a:gd name="connsiteY4" fmla="*/ 2862799 h 321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6045" h="3219335">
                      <a:moveTo>
                        <a:pt x="35605" y="2862799"/>
                      </a:moveTo>
                      <a:cubicBezTo>
                        <a:pt x="-180297" y="2059670"/>
                        <a:pt x="597440" y="0"/>
                        <a:pt x="2050008" y="0"/>
                      </a:cubicBezTo>
                      <a:cubicBezTo>
                        <a:pt x="3502576" y="0"/>
                        <a:pt x="3996045" y="1871683"/>
                        <a:pt x="3996045" y="2862799"/>
                      </a:cubicBezTo>
                      <a:cubicBezTo>
                        <a:pt x="3996045" y="3853915"/>
                        <a:pt x="3233365" y="2464150"/>
                        <a:pt x="2139720" y="2464150"/>
                      </a:cubicBezTo>
                      <a:cubicBezTo>
                        <a:pt x="1046075" y="2464150"/>
                        <a:pt x="251507" y="3665928"/>
                        <a:pt x="35605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楕円 1">
                  <a:extLst>
                    <a:ext uri="{FF2B5EF4-FFF2-40B4-BE49-F238E27FC236}">
                      <a16:creationId xmlns:a16="http://schemas.microsoft.com/office/drawing/2014/main" id="{2CBC9965-385B-305B-CA26-97F4B413318C}"/>
                    </a:ext>
                  </a:extLst>
                </p:cNvPr>
                <p:cNvSpPr/>
                <p:nvPr/>
              </p:nvSpPr>
              <p:spPr>
                <a:xfrm rot="1800000" flipV="1">
                  <a:off x="1311602" y="899610"/>
                  <a:ext cx="532646" cy="250027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283 w 3960723"/>
                    <a:gd name="connsiteY0" fmla="*/ 2862799 h 3219335"/>
                    <a:gd name="connsiteX1" fmla="*/ 2014686 w 3960723"/>
                    <a:gd name="connsiteY1" fmla="*/ 0 h 3219335"/>
                    <a:gd name="connsiteX2" fmla="*/ 3960723 w 3960723"/>
                    <a:gd name="connsiteY2" fmla="*/ 2862799 h 3219335"/>
                    <a:gd name="connsiteX3" fmla="*/ 2104398 w 3960723"/>
                    <a:gd name="connsiteY3" fmla="*/ 2464150 h 3219335"/>
                    <a:gd name="connsiteX4" fmla="*/ 283 w 3960723"/>
                    <a:gd name="connsiteY4" fmla="*/ 2862799 h 3219335"/>
                    <a:gd name="connsiteX0" fmla="*/ 35605 w 3996045"/>
                    <a:gd name="connsiteY0" fmla="*/ 2862799 h 3219335"/>
                    <a:gd name="connsiteX1" fmla="*/ 2050008 w 3996045"/>
                    <a:gd name="connsiteY1" fmla="*/ 0 h 3219335"/>
                    <a:gd name="connsiteX2" fmla="*/ 3996045 w 3996045"/>
                    <a:gd name="connsiteY2" fmla="*/ 2862799 h 3219335"/>
                    <a:gd name="connsiteX3" fmla="*/ 2139720 w 3996045"/>
                    <a:gd name="connsiteY3" fmla="*/ 2464150 h 3219335"/>
                    <a:gd name="connsiteX4" fmla="*/ 35605 w 3996045"/>
                    <a:gd name="connsiteY4" fmla="*/ 2862799 h 321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96045" h="3219335">
                      <a:moveTo>
                        <a:pt x="35605" y="2862799"/>
                      </a:moveTo>
                      <a:cubicBezTo>
                        <a:pt x="-180297" y="2059670"/>
                        <a:pt x="597440" y="0"/>
                        <a:pt x="2050008" y="0"/>
                      </a:cubicBezTo>
                      <a:cubicBezTo>
                        <a:pt x="3502576" y="0"/>
                        <a:pt x="3996045" y="1871683"/>
                        <a:pt x="3996045" y="2862799"/>
                      </a:cubicBezTo>
                      <a:cubicBezTo>
                        <a:pt x="3996045" y="3853915"/>
                        <a:pt x="3233365" y="2464150"/>
                        <a:pt x="2139720" y="2464150"/>
                      </a:cubicBezTo>
                      <a:cubicBezTo>
                        <a:pt x="1046075" y="2464150"/>
                        <a:pt x="251507" y="3665928"/>
                        <a:pt x="35605" y="2862799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D9B4E2FE-8D26-09AC-DCD7-488193E7932A}"/>
                    </a:ext>
                  </a:extLst>
                </p:cNvPr>
                <p:cNvSpPr/>
                <p:nvPr/>
              </p:nvSpPr>
              <p:spPr>
                <a:xfrm>
                  <a:off x="1415200" y="916784"/>
                  <a:ext cx="1137530" cy="1326342"/>
                </a:xfrm>
                <a:custGeom>
                  <a:avLst/>
                  <a:gdLst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1065745 h 1796164"/>
                    <a:gd name="connsiteX13" fmla="*/ 74140 w 1540472"/>
                    <a:gd name="connsiteY13" fmla="*/ 499449 h 1796164"/>
                    <a:gd name="connsiteX14" fmla="*/ 573589 w 1540472"/>
                    <a:gd name="connsiteY14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50431 w 1540472"/>
                    <a:gd name="connsiteY11" fmla="*/ 1094481 h 1796164"/>
                    <a:gd name="connsiteX12" fmla="*/ 74140 w 1540472"/>
                    <a:gd name="connsiteY12" fmla="*/ 499449 h 1796164"/>
                    <a:gd name="connsiteX13" fmla="*/ 573589 w 1540472"/>
                    <a:gd name="connsiteY13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490041 w 1540472"/>
                    <a:gd name="connsiteY4" fmla="*/ 1094481 h 1796164"/>
                    <a:gd name="connsiteX5" fmla="*/ 1540472 w 1540472"/>
                    <a:gd name="connsiteY5" fmla="*/ 1259580 h 1796164"/>
                    <a:gd name="connsiteX6" fmla="*/ 1540472 w 1540472"/>
                    <a:gd name="connsiteY6" fmla="*/ 1500874 h 1796164"/>
                    <a:gd name="connsiteX7" fmla="*/ 1245182 w 1540472"/>
                    <a:gd name="connsiteY7" fmla="*/ 1796164 h 1796164"/>
                    <a:gd name="connsiteX8" fmla="*/ 295290 w 1540472"/>
                    <a:gd name="connsiteY8" fmla="*/ 1796164 h 1796164"/>
                    <a:gd name="connsiteX9" fmla="*/ 0 w 1540472"/>
                    <a:gd name="connsiteY9" fmla="*/ 1500874 h 1796164"/>
                    <a:gd name="connsiteX10" fmla="*/ 0 w 1540472"/>
                    <a:gd name="connsiteY10" fmla="*/ 1259580 h 1796164"/>
                    <a:gd name="connsiteX11" fmla="*/ 74140 w 1540472"/>
                    <a:gd name="connsiteY11" fmla="*/ 499449 h 1796164"/>
                    <a:gd name="connsiteX12" fmla="*/ 573589 w 1540472"/>
                    <a:gd name="connsiteY12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466331 w 1540472"/>
                    <a:gd name="connsiteY3" fmla="*/ 1065744 h 1796164"/>
                    <a:gd name="connsiteX4" fmla="*/ 1540472 w 1540472"/>
                    <a:gd name="connsiteY4" fmla="*/ 1259580 h 1796164"/>
                    <a:gd name="connsiteX5" fmla="*/ 1540472 w 1540472"/>
                    <a:gd name="connsiteY5" fmla="*/ 1500874 h 1796164"/>
                    <a:gd name="connsiteX6" fmla="*/ 1245182 w 1540472"/>
                    <a:gd name="connsiteY6" fmla="*/ 1796164 h 1796164"/>
                    <a:gd name="connsiteX7" fmla="*/ 295290 w 1540472"/>
                    <a:gd name="connsiteY7" fmla="*/ 1796164 h 1796164"/>
                    <a:gd name="connsiteX8" fmla="*/ 0 w 1540472"/>
                    <a:gd name="connsiteY8" fmla="*/ 1500874 h 1796164"/>
                    <a:gd name="connsiteX9" fmla="*/ 0 w 1540472"/>
                    <a:gd name="connsiteY9" fmla="*/ 1259580 h 1796164"/>
                    <a:gd name="connsiteX10" fmla="*/ 74140 w 1540472"/>
                    <a:gd name="connsiteY10" fmla="*/ 499449 h 1796164"/>
                    <a:gd name="connsiteX11" fmla="*/ 573589 w 1540472"/>
                    <a:gd name="connsiteY11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  <a:gd name="connsiteX0" fmla="*/ 573589 w 1540472"/>
                    <a:gd name="connsiteY0" fmla="*/ 0 h 1796164"/>
                    <a:gd name="connsiteX1" fmla="*/ 966882 w 1540472"/>
                    <a:gd name="connsiteY1" fmla="*/ 0 h 1796164"/>
                    <a:gd name="connsiteX2" fmla="*/ 1466331 w 1540472"/>
                    <a:gd name="connsiteY2" fmla="*/ 499449 h 1796164"/>
                    <a:gd name="connsiteX3" fmla="*/ 1540472 w 1540472"/>
                    <a:gd name="connsiteY3" fmla="*/ 1259580 h 1796164"/>
                    <a:gd name="connsiteX4" fmla="*/ 1540472 w 1540472"/>
                    <a:gd name="connsiteY4" fmla="*/ 1500874 h 1796164"/>
                    <a:gd name="connsiteX5" fmla="*/ 1245182 w 1540472"/>
                    <a:gd name="connsiteY5" fmla="*/ 1796164 h 1796164"/>
                    <a:gd name="connsiteX6" fmla="*/ 295290 w 1540472"/>
                    <a:gd name="connsiteY6" fmla="*/ 1796164 h 1796164"/>
                    <a:gd name="connsiteX7" fmla="*/ 0 w 1540472"/>
                    <a:gd name="connsiteY7" fmla="*/ 1500874 h 1796164"/>
                    <a:gd name="connsiteX8" fmla="*/ 0 w 1540472"/>
                    <a:gd name="connsiteY8" fmla="*/ 1259580 h 1796164"/>
                    <a:gd name="connsiteX9" fmla="*/ 74140 w 1540472"/>
                    <a:gd name="connsiteY9" fmla="*/ 499449 h 1796164"/>
                    <a:gd name="connsiteX10" fmla="*/ 573589 w 1540472"/>
                    <a:gd name="connsiteY10" fmla="*/ 0 h 1796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40472" h="1796164">
                      <a:moveTo>
                        <a:pt x="573589" y="0"/>
                      </a:moveTo>
                      <a:lnTo>
                        <a:pt x="966882" y="0"/>
                      </a:lnTo>
                      <a:cubicBezTo>
                        <a:pt x="1242720" y="0"/>
                        <a:pt x="1466331" y="223611"/>
                        <a:pt x="1466331" y="499449"/>
                      </a:cubicBezTo>
                      <a:lnTo>
                        <a:pt x="1540472" y="1259580"/>
                      </a:lnTo>
                      <a:lnTo>
                        <a:pt x="1540472" y="1500874"/>
                      </a:lnTo>
                      <a:cubicBezTo>
                        <a:pt x="1540472" y="1663958"/>
                        <a:pt x="1408266" y="1796164"/>
                        <a:pt x="1245182" y="1796164"/>
                      </a:cubicBezTo>
                      <a:lnTo>
                        <a:pt x="295290" y="1796164"/>
                      </a:lnTo>
                      <a:cubicBezTo>
                        <a:pt x="132206" y="1796164"/>
                        <a:pt x="0" y="1663958"/>
                        <a:pt x="0" y="1500874"/>
                      </a:cubicBezTo>
                      <a:lnTo>
                        <a:pt x="0" y="1259580"/>
                      </a:lnTo>
                      <a:lnTo>
                        <a:pt x="74140" y="499449"/>
                      </a:lnTo>
                      <a:cubicBezTo>
                        <a:pt x="74140" y="223611"/>
                        <a:pt x="297751" y="0"/>
                        <a:pt x="573589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96CF30FD-0D7E-58C9-331E-B15DA54B6A2B}"/>
                    </a:ext>
                  </a:extLst>
                </p:cNvPr>
                <p:cNvSpPr/>
                <p:nvPr/>
              </p:nvSpPr>
              <p:spPr>
                <a:xfrm rot="20700000">
                  <a:off x="1535689" y="1389053"/>
                  <a:ext cx="207345" cy="4551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72CCA94E-A148-F6F9-FE0D-073720683D1A}"/>
                    </a:ext>
                  </a:extLst>
                </p:cNvPr>
                <p:cNvSpPr/>
                <p:nvPr/>
              </p:nvSpPr>
              <p:spPr>
                <a:xfrm rot="900000">
                  <a:off x="2226305" y="1389053"/>
                  <a:ext cx="207345" cy="45515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楕円 201">
                  <a:extLst>
                    <a:ext uri="{FF2B5EF4-FFF2-40B4-BE49-F238E27FC236}">
                      <a16:creationId xmlns:a16="http://schemas.microsoft.com/office/drawing/2014/main" id="{54D0468E-ECA4-D20B-3FB4-F9F253703453}"/>
                    </a:ext>
                  </a:extLst>
                </p:cNvPr>
                <p:cNvSpPr/>
                <p:nvPr/>
              </p:nvSpPr>
              <p:spPr>
                <a:xfrm>
                  <a:off x="1767462" y="1511670"/>
                  <a:ext cx="428042" cy="589275"/>
                </a:xfrm>
                <a:custGeom>
                  <a:avLst/>
                  <a:gdLst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52295 h 104590"/>
                    <a:gd name="connsiteX1" fmla="*/ 374967 w 749934"/>
                    <a:gd name="connsiteY1" fmla="*/ 0 h 104590"/>
                    <a:gd name="connsiteX2" fmla="*/ 749934 w 749934"/>
                    <a:gd name="connsiteY2" fmla="*/ 52295 h 104590"/>
                    <a:gd name="connsiteX3" fmla="*/ 374967 w 749934"/>
                    <a:gd name="connsiteY3" fmla="*/ 104590 h 104590"/>
                    <a:gd name="connsiteX4" fmla="*/ 0 w 749934"/>
                    <a:gd name="connsiteY4" fmla="*/ 52295 h 104590"/>
                    <a:gd name="connsiteX0" fmla="*/ 0 w 749934"/>
                    <a:gd name="connsiteY0" fmla="*/ 745715 h 798010"/>
                    <a:gd name="connsiteX1" fmla="*/ 367347 w 749934"/>
                    <a:gd name="connsiteY1" fmla="*/ 0 h 798010"/>
                    <a:gd name="connsiteX2" fmla="*/ 749934 w 749934"/>
                    <a:gd name="connsiteY2" fmla="*/ 745715 h 798010"/>
                    <a:gd name="connsiteX3" fmla="*/ 374967 w 749934"/>
                    <a:gd name="connsiteY3" fmla="*/ 798010 h 798010"/>
                    <a:gd name="connsiteX4" fmla="*/ 0 w 749934"/>
                    <a:gd name="connsiteY4" fmla="*/ 745715 h 79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9934" h="798010">
                      <a:moveTo>
                        <a:pt x="0" y="745715"/>
                      </a:moveTo>
                      <a:cubicBezTo>
                        <a:pt x="0" y="716833"/>
                        <a:pt x="160258" y="0"/>
                        <a:pt x="367347" y="0"/>
                      </a:cubicBezTo>
                      <a:cubicBezTo>
                        <a:pt x="574436" y="0"/>
                        <a:pt x="749934" y="716833"/>
                        <a:pt x="749934" y="745715"/>
                      </a:cubicBezTo>
                      <a:cubicBezTo>
                        <a:pt x="749934" y="774597"/>
                        <a:pt x="582056" y="798010"/>
                        <a:pt x="374967" y="798010"/>
                      </a:cubicBezTo>
                      <a:cubicBezTo>
                        <a:pt x="167878" y="798010"/>
                        <a:pt x="0" y="774597"/>
                        <a:pt x="0" y="745715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242D4618-DC92-4925-F347-56C898EBC1B1}"/>
                    </a:ext>
                  </a:extLst>
                </p:cNvPr>
                <p:cNvSpPr/>
                <p:nvPr/>
              </p:nvSpPr>
              <p:spPr>
                <a:xfrm>
                  <a:off x="1752703" y="2036016"/>
                  <a:ext cx="465308" cy="110386"/>
                </a:xfrm>
                <a:custGeom>
                  <a:avLst/>
                  <a:gdLst>
                    <a:gd name="connsiteX0" fmla="*/ 107511 w 1891354"/>
                    <a:gd name="connsiteY0" fmla="*/ 76 h 484988"/>
                    <a:gd name="connsiteX1" fmla="*/ 917102 w 1891354"/>
                    <a:gd name="connsiteY1" fmla="*/ 151613 h 484988"/>
                    <a:gd name="connsiteX2" fmla="*/ 1891354 w 1891354"/>
                    <a:gd name="connsiteY2" fmla="*/ 111485 h 484988"/>
                    <a:gd name="connsiteX3" fmla="*/ 1817038 w 1891354"/>
                    <a:gd name="connsiteY3" fmla="*/ 303489 h 484988"/>
                    <a:gd name="connsiteX4" fmla="*/ 1784886 w 1891354"/>
                    <a:gd name="connsiteY4" fmla="*/ 334387 h 484988"/>
                    <a:gd name="connsiteX5" fmla="*/ 1770589 w 1891354"/>
                    <a:gd name="connsiteY5" fmla="*/ 333451 h 484988"/>
                    <a:gd name="connsiteX6" fmla="*/ 917102 w 1891354"/>
                    <a:gd name="connsiteY6" fmla="*/ 484988 h 484988"/>
                    <a:gd name="connsiteX7" fmla="*/ 107511 w 1891354"/>
                    <a:gd name="connsiteY7" fmla="*/ 333451 h 484988"/>
                    <a:gd name="connsiteX8" fmla="*/ 105636 w 1891354"/>
                    <a:gd name="connsiteY8" fmla="*/ 333588 h 484988"/>
                    <a:gd name="connsiteX9" fmla="*/ 74316 w 1891354"/>
                    <a:gd name="connsiteY9" fmla="*/ 303489 h 484988"/>
                    <a:gd name="connsiteX10" fmla="*/ 0 w 1891354"/>
                    <a:gd name="connsiteY10" fmla="*/ 111485 h 484988"/>
                    <a:gd name="connsiteX11" fmla="*/ 107511 w 1891354"/>
                    <a:gd name="connsiteY11" fmla="*/ 76 h 484988"/>
                    <a:gd name="connsiteX0" fmla="*/ 917102 w 1891354"/>
                    <a:gd name="connsiteY0" fmla="*/ 484988 h 576428"/>
                    <a:gd name="connsiteX1" fmla="*/ 107511 w 1891354"/>
                    <a:gd name="connsiteY1" fmla="*/ 333451 h 576428"/>
                    <a:gd name="connsiteX2" fmla="*/ 105636 w 1891354"/>
                    <a:gd name="connsiteY2" fmla="*/ 333588 h 576428"/>
                    <a:gd name="connsiteX3" fmla="*/ 74316 w 1891354"/>
                    <a:gd name="connsiteY3" fmla="*/ 303489 h 576428"/>
                    <a:gd name="connsiteX4" fmla="*/ 0 w 1891354"/>
                    <a:gd name="connsiteY4" fmla="*/ 111485 h 576428"/>
                    <a:gd name="connsiteX5" fmla="*/ 107511 w 1891354"/>
                    <a:gd name="connsiteY5" fmla="*/ 76 h 576428"/>
                    <a:gd name="connsiteX6" fmla="*/ 917102 w 1891354"/>
                    <a:gd name="connsiteY6" fmla="*/ 151613 h 576428"/>
                    <a:gd name="connsiteX7" fmla="*/ 1891354 w 1891354"/>
                    <a:gd name="connsiteY7" fmla="*/ 111485 h 576428"/>
                    <a:gd name="connsiteX8" fmla="*/ 1817038 w 1891354"/>
                    <a:gd name="connsiteY8" fmla="*/ 303489 h 576428"/>
                    <a:gd name="connsiteX9" fmla="*/ 1784886 w 1891354"/>
                    <a:gd name="connsiteY9" fmla="*/ 334387 h 576428"/>
                    <a:gd name="connsiteX10" fmla="*/ 1770589 w 1891354"/>
                    <a:gd name="connsiteY10" fmla="*/ 333451 h 576428"/>
                    <a:gd name="connsiteX11" fmla="*/ 1008542 w 1891354"/>
                    <a:gd name="connsiteY11" fmla="*/ 576428 h 576428"/>
                    <a:gd name="connsiteX0" fmla="*/ 107511 w 1891354"/>
                    <a:gd name="connsiteY0" fmla="*/ 333451 h 576428"/>
                    <a:gd name="connsiteX1" fmla="*/ 105636 w 1891354"/>
                    <a:gd name="connsiteY1" fmla="*/ 333588 h 576428"/>
                    <a:gd name="connsiteX2" fmla="*/ 74316 w 1891354"/>
                    <a:gd name="connsiteY2" fmla="*/ 303489 h 576428"/>
                    <a:gd name="connsiteX3" fmla="*/ 0 w 1891354"/>
                    <a:gd name="connsiteY3" fmla="*/ 111485 h 576428"/>
                    <a:gd name="connsiteX4" fmla="*/ 107511 w 1891354"/>
                    <a:gd name="connsiteY4" fmla="*/ 76 h 576428"/>
                    <a:gd name="connsiteX5" fmla="*/ 917102 w 1891354"/>
                    <a:gd name="connsiteY5" fmla="*/ 151613 h 576428"/>
                    <a:gd name="connsiteX6" fmla="*/ 1891354 w 1891354"/>
                    <a:gd name="connsiteY6" fmla="*/ 111485 h 576428"/>
                    <a:gd name="connsiteX7" fmla="*/ 1817038 w 1891354"/>
                    <a:gd name="connsiteY7" fmla="*/ 303489 h 576428"/>
                    <a:gd name="connsiteX8" fmla="*/ 1784886 w 1891354"/>
                    <a:gd name="connsiteY8" fmla="*/ 334387 h 576428"/>
                    <a:gd name="connsiteX9" fmla="*/ 1770589 w 1891354"/>
                    <a:gd name="connsiteY9" fmla="*/ 333451 h 576428"/>
                    <a:gd name="connsiteX10" fmla="*/ 1008542 w 1891354"/>
                    <a:gd name="connsiteY10" fmla="*/ 576428 h 576428"/>
                    <a:gd name="connsiteX0" fmla="*/ 107511 w 1891354"/>
                    <a:gd name="connsiteY0" fmla="*/ 333451 h 334387"/>
                    <a:gd name="connsiteX1" fmla="*/ 105636 w 1891354"/>
                    <a:gd name="connsiteY1" fmla="*/ 333588 h 334387"/>
                    <a:gd name="connsiteX2" fmla="*/ 74316 w 1891354"/>
                    <a:gd name="connsiteY2" fmla="*/ 303489 h 334387"/>
                    <a:gd name="connsiteX3" fmla="*/ 0 w 1891354"/>
                    <a:gd name="connsiteY3" fmla="*/ 111485 h 334387"/>
                    <a:gd name="connsiteX4" fmla="*/ 107511 w 1891354"/>
                    <a:gd name="connsiteY4" fmla="*/ 76 h 334387"/>
                    <a:gd name="connsiteX5" fmla="*/ 917102 w 1891354"/>
                    <a:gd name="connsiteY5" fmla="*/ 151613 h 334387"/>
                    <a:gd name="connsiteX6" fmla="*/ 1891354 w 1891354"/>
                    <a:gd name="connsiteY6" fmla="*/ 111485 h 334387"/>
                    <a:gd name="connsiteX7" fmla="*/ 1817038 w 1891354"/>
                    <a:gd name="connsiteY7" fmla="*/ 303489 h 334387"/>
                    <a:gd name="connsiteX8" fmla="*/ 1784886 w 1891354"/>
                    <a:gd name="connsiteY8" fmla="*/ 334387 h 334387"/>
                    <a:gd name="connsiteX9" fmla="*/ 1770589 w 1891354"/>
                    <a:gd name="connsiteY9" fmla="*/ 333451 h 334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1354" h="334387">
                      <a:moveTo>
                        <a:pt x="107511" y="333451"/>
                      </a:moveTo>
                      <a:lnTo>
                        <a:pt x="105636" y="333588"/>
                      </a:lnTo>
                      <a:lnTo>
                        <a:pt x="74316" y="303489"/>
                      </a:lnTo>
                      <a:cubicBezTo>
                        <a:pt x="26462" y="244475"/>
                        <a:pt x="0" y="179592"/>
                        <a:pt x="0" y="111485"/>
                      </a:cubicBezTo>
                      <a:cubicBezTo>
                        <a:pt x="0" y="26352"/>
                        <a:pt x="38557" y="-1655"/>
                        <a:pt x="107511" y="76"/>
                      </a:cubicBezTo>
                      <a:cubicBezTo>
                        <a:pt x="259210" y="3882"/>
                        <a:pt x="558033" y="151613"/>
                        <a:pt x="917102" y="151613"/>
                      </a:cubicBezTo>
                      <a:cubicBezTo>
                        <a:pt x="1439385" y="151613"/>
                        <a:pt x="1891354" y="-160942"/>
                        <a:pt x="1891354" y="111485"/>
                      </a:cubicBezTo>
                      <a:cubicBezTo>
                        <a:pt x="1891354" y="179592"/>
                        <a:pt x="1864892" y="244475"/>
                        <a:pt x="1817038" y="303489"/>
                      </a:cubicBezTo>
                      <a:lnTo>
                        <a:pt x="1784886" y="334387"/>
                      </a:lnTo>
                      <a:lnTo>
                        <a:pt x="1770589" y="33345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D692BAF6-A3E9-9927-A948-186E0DB8750B}"/>
                </a:ext>
              </a:extLst>
            </p:cNvPr>
            <p:cNvSpPr/>
            <p:nvPr/>
          </p:nvSpPr>
          <p:spPr>
            <a:xfrm>
              <a:off x="7591425" y="1190625"/>
              <a:ext cx="955532" cy="1906781"/>
            </a:xfrm>
            <a:custGeom>
              <a:avLst/>
              <a:gdLst>
                <a:gd name="connsiteX0" fmla="*/ 355789 w 955532"/>
                <a:gd name="connsiteY0" fmla="*/ 0 h 1906781"/>
                <a:gd name="connsiteX1" fmla="*/ 599743 w 955532"/>
                <a:gd name="connsiteY1" fmla="*/ 0 h 1906781"/>
                <a:gd name="connsiteX2" fmla="*/ 909543 w 955532"/>
                <a:gd name="connsiteY2" fmla="*/ 318625 h 1906781"/>
                <a:gd name="connsiteX3" fmla="*/ 955532 w 955532"/>
                <a:gd name="connsiteY3" fmla="*/ 803554 h 1906781"/>
                <a:gd name="connsiteX4" fmla="*/ 955532 w 955532"/>
                <a:gd name="connsiteY4" fmla="*/ 957489 h 1906781"/>
                <a:gd name="connsiteX5" fmla="*/ 843664 w 955532"/>
                <a:gd name="connsiteY5" fmla="*/ 1131066 h 1906781"/>
                <a:gd name="connsiteX6" fmla="*/ 800864 w 955532"/>
                <a:gd name="connsiteY6" fmla="*/ 1139953 h 1906781"/>
                <a:gd name="connsiteX7" fmla="*/ 812530 w 955532"/>
                <a:gd name="connsiteY7" fmla="*/ 1217435 h 1906781"/>
                <a:gd name="connsiteX8" fmla="*/ 824859 w 955532"/>
                <a:gd name="connsiteY8" fmla="*/ 1665437 h 1906781"/>
                <a:gd name="connsiteX9" fmla="*/ 489869 w 955532"/>
                <a:gd name="connsiteY9" fmla="*/ 1906781 h 1906781"/>
                <a:gd name="connsiteX10" fmla="*/ 154878 w 955532"/>
                <a:gd name="connsiteY10" fmla="*/ 1665437 h 1906781"/>
                <a:gd name="connsiteX11" fmla="*/ 169113 w 955532"/>
                <a:gd name="connsiteY11" fmla="*/ 1218233 h 1906781"/>
                <a:gd name="connsiteX12" fmla="*/ 182255 w 955532"/>
                <a:gd name="connsiteY12" fmla="*/ 1145681 h 1906781"/>
                <a:gd name="connsiteX13" fmla="*/ 111868 w 955532"/>
                <a:gd name="connsiteY13" fmla="*/ 1131066 h 1906781"/>
                <a:gd name="connsiteX14" fmla="*/ 0 w 955532"/>
                <a:gd name="connsiteY14" fmla="*/ 957489 h 1906781"/>
                <a:gd name="connsiteX15" fmla="*/ 0 w 955532"/>
                <a:gd name="connsiteY15" fmla="*/ 803554 h 1906781"/>
                <a:gd name="connsiteX16" fmla="*/ 45988 w 955532"/>
                <a:gd name="connsiteY16" fmla="*/ 318625 h 1906781"/>
                <a:gd name="connsiteX17" fmla="*/ 355789 w 955532"/>
                <a:gd name="connsiteY17" fmla="*/ 0 h 190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5532" h="1906781">
                  <a:moveTo>
                    <a:pt x="355789" y="0"/>
                  </a:moveTo>
                  <a:lnTo>
                    <a:pt x="599743" y="0"/>
                  </a:lnTo>
                  <a:cubicBezTo>
                    <a:pt x="770841" y="0"/>
                    <a:pt x="909543" y="142653"/>
                    <a:pt x="909543" y="318625"/>
                  </a:cubicBezTo>
                  <a:lnTo>
                    <a:pt x="955532" y="803554"/>
                  </a:lnTo>
                  <a:lnTo>
                    <a:pt x="955532" y="957489"/>
                  </a:lnTo>
                  <a:cubicBezTo>
                    <a:pt x="955532" y="1035519"/>
                    <a:pt x="909404" y="1102468"/>
                    <a:pt x="843664" y="1131066"/>
                  </a:cubicBezTo>
                  <a:lnTo>
                    <a:pt x="800864" y="1139953"/>
                  </a:lnTo>
                  <a:lnTo>
                    <a:pt x="812530" y="1217435"/>
                  </a:lnTo>
                  <a:cubicBezTo>
                    <a:pt x="823088" y="1327568"/>
                    <a:pt x="826828" y="1473112"/>
                    <a:pt x="824859" y="1665437"/>
                  </a:cubicBezTo>
                  <a:cubicBezTo>
                    <a:pt x="824859" y="1798728"/>
                    <a:pt x="674879" y="1906781"/>
                    <a:pt x="489869" y="1906781"/>
                  </a:cubicBezTo>
                  <a:cubicBezTo>
                    <a:pt x="304858" y="1906781"/>
                    <a:pt x="152601" y="1837345"/>
                    <a:pt x="154878" y="1665437"/>
                  </a:cubicBezTo>
                  <a:cubicBezTo>
                    <a:pt x="151508" y="1473585"/>
                    <a:pt x="156256" y="1328278"/>
                    <a:pt x="169113" y="1218233"/>
                  </a:cubicBezTo>
                  <a:lnTo>
                    <a:pt x="182255" y="1145681"/>
                  </a:lnTo>
                  <a:lnTo>
                    <a:pt x="111868" y="1131066"/>
                  </a:lnTo>
                  <a:cubicBezTo>
                    <a:pt x="46128" y="1102468"/>
                    <a:pt x="0" y="1035519"/>
                    <a:pt x="0" y="957489"/>
                  </a:cubicBezTo>
                  <a:lnTo>
                    <a:pt x="0" y="803554"/>
                  </a:lnTo>
                  <a:lnTo>
                    <a:pt x="45988" y="318625"/>
                  </a:lnTo>
                  <a:cubicBezTo>
                    <a:pt x="45988" y="142653"/>
                    <a:pt x="184691" y="0"/>
                    <a:pt x="355789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429795E9-0FF9-4815-23E1-6EC752D489EB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EE4E6EA0-2482-18B7-594C-6BD13209E5E1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406" name="楕円 66">
                  <a:extLst>
                    <a:ext uri="{FF2B5EF4-FFF2-40B4-BE49-F238E27FC236}">
                      <a16:creationId xmlns:a16="http://schemas.microsoft.com/office/drawing/2014/main" id="{57612B20-E168-3D72-2963-07891485C45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7" name="フリーフォーム: 図形 1406">
                  <a:extLst>
                    <a:ext uri="{FF2B5EF4-FFF2-40B4-BE49-F238E27FC236}">
                      <a16:creationId xmlns:a16="http://schemas.microsoft.com/office/drawing/2014/main" id="{FA95A3CE-EE35-F9CA-15EF-2BED0F13C6E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2CB73B59-7D21-806A-2B04-685C2E68A82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404" name="楕円 66">
                  <a:extLst>
                    <a:ext uri="{FF2B5EF4-FFF2-40B4-BE49-F238E27FC236}">
                      <a16:creationId xmlns:a16="http://schemas.microsoft.com/office/drawing/2014/main" id="{3E5278C9-8220-0313-F74F-CA83C80C478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5" name="フリーフォーム: 図形 1404">
                  <a:extLst>
                    <a:ext uri="{FF2B5EF4-FFF2-40B4-BE49-F238E27FC236}">
                      <a16:creationId xmlns:a16="http://schemas.microsoft.com/office/drawing/2014/main" id="{71B59062-594A-4163-639D-70D2F21754C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ABCC7F1E-45D0-DF4A-947D-AD7720F5E61C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402" name="楕円 66">
                  <a:extLst>
                    <a:ext uri="{FF2B5EF4-FFF2-40B4-BE49-F238E27FC236}">
                      <a16:creationId xmlns:a16="http://schemas.microsoft.com/office/drawing/2014/main" id="{9D4B3FE0-7870-8D6C-C037-02D27B1B22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3" name="フリーフォーム: 図形 1402">
                  <a:extLst>
                    <a:ext uri="{FF2B5EF4-FFF2-40B4-BE49-F238E27FC236}">
                      <a16:creationId xmlns:a16="http://schemas.microsoft.com/office/drawing/2014/main" id="{08F26F2B-B846-8929-781B-0BBD3105503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34F7F412-EBCB-7734-4B43-63F5A8E47E2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400" name="楕円 66">
                  <a:extLst>
                    <a:ext uri="{FF2B5EF4-FFF2-40B4-BE49-F238E27FC236}">
                      <a16:creationId xmlns:a16="http://schemas.microsoft.com/office/drawing/2014/main" id="{138493F6-04DE-DA8A-E514-06E659B19E5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1" name="フリーフォーム: 図形 1400">
                  <a:extLst>
                    <a:ext uri="{FF2B5EF4-FFF2-40B4-BE49-F238E27FC236}">
                      <a16:creationId xmlns:a16="http://schemas.microsoft.com/office/drawing/2014/main" id="{A420EB9A-7437-E60C-49FC-600ECC5084E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25137F97-5480-05F0-98C0-924FC2FDEDB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384" name="楕円 66">
                  <a:extLst>
                    <a:ext uri="{FF2B5EF4-FFF2-40B4-BE49-F238E27FC236}">
                      <a16:creationId xmlns:a16="http://schemas.microsoft.com/office/drawing/2014/main" id="{EB09DA61-6EE7-245C-6757-8FDB8EBB26A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5" name="フリーフォーム: 図形 1384">
                  <a:extLst>
                    <a:ext uri="{FF2B5EF4-FFF2-40B4-BE49-F238E27FC236}">
                      <a16:creationId xmlns:a16="http://schemas.microsoft.com/office/drawing/2014/main" id="{86345048-63CF-57C1-2B8C-440ED4D2AB8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E34B0C7D-5A48-EC45-5B6B-C6DD377FF25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82" name="楕円 66">
                  <a:extLst>
                    <a:ext uri="{FF2B5EF4-FFF2-40B4-BE49-F238E27FC236}">
                      <a16:creationId xmlns:a16="http://schemas.microsoft.com/office/drawing/2014/main" id="{FCAD5B99-173A-47B5-C188-0BD6135ED97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3" name="フリーフォーム: 図形 1382">
                  <a:extLst>
                    <a:ext uri="{FF2B5EF4-FFF2-40B4-BE49-F238E27FC236}">
                      <a16:creationId xmlns:a16="http://schemas.microsoft.com/office/drawing/2014/main" id="{F2008BA3-2A51-6D84-93E0-C4EC3A3E45C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A82001D0-DDF5-7A0B-0A2E-4BBA18E91DFD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380" name="楕円 66">
                  <a:extLst>
                    <a:ext uri="{FF2B5EF4-FFF2-40B4-BE49-F238E27FC236}">
                      <a16:creationId xmlns:a16="http://schemas.microsoft.com/office/drawing/2014/main" id="{E3539770-E195-899A-99BF-F55DA9A1397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1" name="フリーフォーム: 図形 1380">
                  <a:extLst>
                    <a:ext uri="{FF2B5EF4-FFF2-40B4-BE49-F238E27FC236}">
                      <a16:creationId xmlns:a16="http://schemas.microsoft.com/office/drawing/2014/main" id="{B4987181-08DE-364E-4775-85D9955D686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9680ACA1-D7CA-6040-A2A4-A099511E06B1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376" name="楕円 66">
                  <a:extLst>
                    <a:ext uri="{FF2B5EF4-FFF2-40B4-BE49-F238E27FC236}">
                      <a16:creationId xmlns:a16="http://schemas.microsoft.com/office/drawing/2014/main" id="{6A4D64E9-4E12-B7F1-76B7-D969E160B17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79" name="フリーフォーム: 図形 1378">
                  <a:extLst>
                    <a:ext uri="{FF2B5EF4-FFF2-40B4-BE49-F238E27FC236}">
                      <a16:creationId xmlns:a16="http://schemas.microsoft.com/office/drawing/2014/main" id="{C0BF3772-7267-A38A-E8AA-F6CB6012E1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03B4AD15-BDD8-9D81-FB5D-C2965CBEFD87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14" name="楕円 66">
                  <a:extLst>
                    <a:ext uri="{FF2B5EF4-FFF2-40B4-BE49-F238E27FC236}">
                      <a16:creationId xmlns:a16="http://schemas.microsoft.com/office/drawing/2014/main" id="{0E344D1B-E5A3-1B06-9114-2759D01B603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17CC0FBE-B98C-F980-5F16-F39C016C5E8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ED31422C-3C3C-EDA3-34EC-27A8B6D1B724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412" name="楕円 66">
                  <a:extLst>
                    <a:ext uri="{FF2B5EF4-FFF2-40B4-BE49-F238E27FC236}">
                      <a16:creationId xmlns:a16="http://schemas.microsoft.com/office/drawing/2014/main" id="{090EA790-AA3F-0EFA-4CA8-1DD7F06C693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D4D0F583-9878-E4B3-C281-14FB629FBB0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A32D2307-9B6E-B24B-F95C-E648B4A52567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410" name="楕円 66">
                  <a:extLst>
                    <a:ext uri="{FF2B5EF4-FFF2-40B4-BE49-F238E27FC236}">
                      <a16:creationId xmlns:a16="http://schemas.microsoft.com/office/drawing/2014/main" id="{37A14641-4077-A1E7-CE71-E096EE7611E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635ACEDE-C7A3-4234-0C4F-81ED1623D0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9D73B618-B2D1-DAD9-324C-3A1AD740527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08" name="楕円 66">
                  <a:extLst>
                    <a:ext uri="{FF2B5EF4-FFF2-40B4-BE49-F238E27FC236}">
                      <a16:creationId xmlns:a16="http://schemas.microsoft.com/office/drawing/2014/main" id="{24C0D8E0-8593-F086-5B6E-CF7144F2D9C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713E99DC-8EF8-8138-A1DA-5A3D4433BA8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57265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il366-サイと雨のイラスト</dc:title>
  <dc:subject>il366-サイと雨のイラスト</dc:subject>
  <dc:creator>ぱわぽすけ</dc:creator>
  <cp:lastModifiedBy/>
  <cp:revision>1</cp:revision>
  <dcterms:created xsi:type="dcterms:W3CDTF">2014-10-29T04:47:26Z</dcterms:created>
  <dcterms:modified xsi:type="dcterms:W3CDTF">2025-02-14T00:59:19Z</dcterms:modified>
  <cp:version>1</cp:version>
</cp:coreProperties>
</file>