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61" r:id="rId2"/>
    <p:sldId id="38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8A9DA-C482-BC21-E168-18E53B8E4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星: 8 pt 347">
            <a:extLst>
              <a:ext uri="{FF2B5EF4-FFF2-40B4-BE49-F238E27FC236}">
                <a16:creationId xmlns:a16="http://schemas.microsoft.com/office/drawing/2014/main" id="{FCDDBCA5-7C2D-8087-6271-EAEFE0DE5F38}"/>
              </a:ext>
            </a:extLst>
          </p:cNvPr>
          <p:cNvSpPr/>
          <p:nvPr/>
        </p:nvSpPr>
        <p:spPr>
          <a:xfrm rot="20700000">
            <a:off x="429397" y="914257"/>
            <a:ext cx="2847334" cy="895671"/>
          </a:xfrm>
          <a:prstGeom prst="star8">
            <a:avLst>
              <a:gd name="adj" fmla="val 44938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rgbClr val="0070C0"/>
              </a:gs>
            </a:gsLst>
            <a:lin ang="5400000" scaled="1"/>
          </a:gradFill>
          <a:ln w="28575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4" name="テキスト ボックス 1343">
            <a:extLst>
              <a:ext uri="{FF2B5EF4-FFF2-40B4-BE49-F238E27FC236}">
                <a16:creationId xmlns:a16="http://schemas.microsoft.com/office/drawing/2014/main" id="{6FA69E41-63E3-8424-1D53-F7425C650DCA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カバと雨のイラスト</a:t>
            </a:r>
          </a:p>
        </p:txBody>
      </p:sp>
      <p:grpSp>
        <p:nvGrpSpPr>
          <p:cNvPr id="1626" name="グループ化 1625">
            <a:extLst>
              <a:ext uri="{FF2B5EF4-FFF2-40B4-BE49-F238E27FC236}">
                <a16:creationId xmlns:a16="http://schemas.microsoft.com/office/drawing/2014/main" id="{CABB5F5C-A4BA-21F9-2C24-52EA117006AE}"/>
              </a:ext>
            </a:extLst>
          </p:cNvPr>
          <p:cNvGrpSpPr/>
          <p:nvPr/>
        </p:nvGrpSpPr>
        <p:grpSpPr>
          <a:xfrm>
            <a:off x="429397" y="3455815"/>
            <a:ext cx="2925427" cy="3031436"/>
            <a:chOff x="429397" y="3455815"/>
            <a:chExt cx="2925427" cy="3031436"/>
          </a:xfrm>
        </p:grpSpPr>
        <p:grpSp>
          <p:nvGrpSpPr>
            <p:cNvPr id="1462" name="グループ化 1461">
              <a:extLst>
                <a:ext uri="{FF2B5EF4-FFF2-40B4-BE49-F238E27FC236}">
                  <a16:creationId xmlns:a16="http://schemas.microsoft.com/office/drawing/2014/main" id="{3BE1CD06-F0D6-2030-CF3A-25ACA29DE538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63" name="直線コネクタ 1462">
                <a:extLst>
                  <a:ext uri="{FF2B5EF4-FFF2-40B4-BE49-F238E27FC236}">
                    <a16:creationId xmlns:a16="http://schemas.microsoft.com/office/drawing/2014/main" id="{302D3BE4-27A8-E4F7-AA3F-E480217F7B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4" name="直線コネクタ 1463">
                <a:extLst>
                  <a:ext uri="{FF2B5EF4-FFF2-40B4-BE49-F238E27FC236}">
                    <a16:creationId xmlns:a16="http://schemas.microsoft.com/office/drawing/2014/main" id="{1218504A-B04D-53B6-F565-4A91FBC0A3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5" name="直線コネクタ 1464">
                <a:extLst>
                  <a:ext uri="{FF2B5EF4-FFF2-40B4-BE49-F238E27FC236}">
                    <a16:creationId xmlns:a16="http://schemas.microsoft.com/office/drawing/2014/main" id="{4700D0D9-035C-77D4-19E4-128F14F8AD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6" name="直線コネクタ 1465">
                <a:extLst>
                  <a:ext uri="{FF2B5EF4-FFF2-40B4-BE49-F238E27FC236}">
                    <a16:creationId xmlns:a16="http://schemas.microsoft.com/office/drawing/2014/main" id="{ADDE2BFC-FA50-0B2B-76F4-84614E0846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7" name="直線コネクタ 1466">
                <a:extLst>
                  <a:ext uri="{FF2B5EF4-FFF2-40B4-BE49-F238E27FC236}">
                    <a16:creationId xmlns:a16="http://schemas.microsoft.com/office/drawing/2014/main" id="{743B7AF7-6901-A7A1-8969-1D4CC3A339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8" name="直線コネクタ 1467">
                <a:extLst>
                  <a:ext uri="{FF2B5EF4-FFF2-40B4-BE49-F238E27FC236}">
                    <a16:creationId xmlns:a16="http://schemas.microsoft.com/office/drawing/2014/main" id="{74CB4002-FEE8-35CB-FD60-7ABF5848AD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9" name="直線コネクタ 1468">
                <a:extLst>
                  <a:ext uri="{FF2B5EF4-FFF2-40B4-BE49-F238E27FC236}">
                    <a16:creationId xmlns:a16="http://schemas.microsoft.com/office/drawing/2014/main" id="{4092AADB-B34A-293E-EBF6-2330C1B988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0" name="直線コネクタ 1469">
                <a:extLst>
                  <a:ext uri="{FF2B5EF4-FFF2-40B4-BE49-F238E27FC236}">
                    <a16:creationId xmlns:a16="http://schemas.microsoft.com/office/drawing/2014/main" id="{AA91DB12-4F47-74F2-F236-A2925EC587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1" name="直線コネクタ 1470">
                <a:extLst>
                  <a:ext uri="{FF2B5EF4-FFF2-40B4-BE49-F238E27FC236}">
                    <a16:creationId xmlns:a16="http://schemas.microsoft.com/office/drawing/2014/main" id="{818ACC26-2EC5-4B51-7120-C4D613AA1A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2" name="直線コネクタ 1471">
                <a:extLst>
                  <a:ext uri="{FF2B5EF4-FFF2-40B4-BE49-F238E27FC236}">
                    <a16:creationId xmlns:a16="http://schemas.microsoft.com/office/drawing/2014/main" id="{4569A555-B43B-51AA-7BFB-F75C7A60DD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3" name="直線コネクタ 1472">
                <a:extLst>
                  <a:ext uri="{FF2B5EF4-FFF2-40B4-BE49-F238E27FC236}">
                    <a16:creationId xmlns:a16="http://schemas.microsoft.com/office/drawing/2014/main" id="{782CEF0B-8CF4-4A4E-7742-2A5181D2D1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4" name="直線コネクタ 1473">
                <a:extLst>
                  <a:ext uri="{FF2B5EF4-FFF2-40B4-BE49-F238E27FC236}">
                    <a16:creationId xmlns:a16="http://schemas.microsoft.com/office/drawing/2014/main" id="{A40026E8-8219-EE4D-8C84-7A4C04B13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5" name="直線コネクタ 1474">
                <a:extLst>
                  <a:ext uri="{FF2B5EF4-FFF2-40B4-BE49-F238E27FC236}">
                    <a16:creationId xmlns:a16="http://schemas.microsoft.com/office/drawing/2014/main" id="{00C69F17-D147-4247-34E4-84BF5F0A93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AE81AB02-9013-27AB-805C-26D2DD75F89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フリーフォーム: 図形 1476">
                <a:extLst>
                  <a:ext uri="{FF2B5EF4-FFF2-40B4-BE49-F238E27FC236}">
                    <a16:creationId xmlns:a16="http://schemas.microsoft.com/office/drawing/2014/main" id="{A0EF60CB-7BF2-3C28-0C5C-081CA23102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71EA3413-B486-BA05-B4E0-8D05A3A343E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620BE1C8-D289-878D-7B56-E638085FD54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1B298793-C24A-1E8A-66DF-3163B7DEE0B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81" name="直線コネクタ 1480">
                <a:extLst>
                  <a:ext uri="{FF2B5EF4-FFF2-40B4-BE49-F238E27FC236}">
                    <a16:creationId xmlns:a16="http://schemas.microsoft.com/office/drawing/2014/main" id="{513F8948-7B49-235D-4A63-427EA8757A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2" name="直線コネクタ 1481">
                <a:extLst>
                  <a:ext uri="{FF2B5EF4-FFF2-40B4-BE49-F238E27FC236}">
                    <a16:creationId xmlns:a16="http://schemas.microsoft.com/office/drawing/2014/main" id="{A7461775-2776-42EA-8BDF-5BB7DFD578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3" name="直線コネクタ 1482">
                <a:extLst>
                  <a:ext uri="{FF2B5EF4-FFF2-40B4-BE49-F238E27FC236}">
                    <a16:creationId xmlns:a16="http://schemas.microsoft.com/office/drawing/2014/main" id="{90F46CBB-E7FB-8B3B-649D-1AC05AAAC2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4" name="直線コネクタ 1483">
                <a:extLst>
                  <a:ext uri="{FF2B5EF4-FFF2-40B4-BE49-F238E27FC236}">
                    <a16:creationId xmlns:a16="http://schemas.microsoft.com/office/drawing/2014/main" id="{8F648765-1752-1249-A514-67B731E838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5" name="直線コネクタ 1484">
                <a:extLst>
                  <a:ext uri="{FF2B5EF4-FFF2-40B4-BE49-F238E27FC236}">
                    <a16:creationId xmlns:a16="http://schemas.microsoft.com/office/drawing/2014/main" id="{38DCDDCC-8654-95C9-0CBB-D4AD26BC83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6" name="直線コネクタ 1485">
                <a:extLst>
                  <a:ext uri="{FF2B5EF4-FFF2-40B4-BE49-F238E27FC236}">
                    <a16:creationId xmlns:a16="http://schemas.microsoft.com/office/drawing/2014/main" id="{A4EB7D95-A473-E437-BAD3-3A23E0A427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7" name="直線コネクタ 1486">
                <a:extLst>
                  <a:ext uri="{FF2B5EF4-FFF2-40B4-BE49-F238E27FC236}">
                    <a16:creationId xmlns:a16="http://schemas.microsoft.com/office/drawing/2014/main" id="{8AB43626-47B4-1072-D0CD-835B97882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5" name="楕円 1">
              <a:extLst>
                <a:ext uri="{FF2B5EF4-FFF2-40B4-BE49-F238E27FC236}">
                  <a16:creationId xmlns:a16="http://schemas.microsoft.com/office/drawing/2014/main" id="{F2A7ED91-70EC-5A5C-431E-90C71BAF3FE2}"/>
                </a:ext>
              </a:extLst>
            </p:cNvPr>
            <p:cNvSpPr/>
            <p:nvPr/>
          </p:nvSpPr>
          <p:spPr>
            <a:xfrm rot="7200000" flipH="1">
              <a:off x="2186777" y="5341948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星: 8 pt 395">
              <a:extLst>
                <a:ext uri="{FF2B5EF4-FFF2-40B4-BE49-F238E27FC236}">
                  <a16:creationId xmlns:a16="http://schemas.microsoft.com/office/drawing/2014/main" id="{2DF7B1DF-21FC-DE69-4A0D-2C376D90EE6F}"/>
                </a:ext>
              </a:extLst>
            </p:cNvPr>
            <p:cNvSpPr/>
            <p:nvPr/>
          </p:nvSpPr>
          <p:spPr>
            <a:xfrm rot="20700000">
              <a:off x="429397" y="3990832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9019BA05-5282-D66E-11BD-07FB439DD9F3}"/>
                </a:ext>
              </a:extLst>
            </p:cNvPr>
            <p:cNvGrpSpPr/>
            <p:nvPr/>
          </p:nvGrpSpPr>
          <p:grpSpPr>
            <a:xfrm>
              <a:off x="1519642" y="5035815"/>
              <a:ext cx="799441" cy="1451436"/>
              <a:chOff x="-519493" y="5030100"/>
              <a:chExt cx="799441" cy="1451436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656768C9-B5DC-513E-4B3C-4CBB2C816D26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1">
                <a:extLst>
                  <a:ext uri="{FF2B5EF4-FFF2-40B4-BE49-F238E27FC236}">
                    <a16:creationId xmlns:a16="http://schemas.microsoft.com/office/drawing/2014/main" id="{A6ECF953-EDB8-360D-6F29-EEF3AC57F0AE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1">
                <a:extLst>
                  <a:ext uri="{FF2B5EF4-FFF2-40B4-BE49-F238E27FC236}">
                    <a16:creationId xmlns:a16="http://schemas.microsoft.com/office/drawing/2014/main" id="{24BA0247-C52B-C391-2C29-98ADB8EB9F13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1">
                <a:extLst>
                  <a:ext uri="{FF2B5EF4-FFF2-40B4-BE49-F238E27FC236}">
                    <a16:creationId xmlns:a16="http://schemas.microsoft.com/office/drawing/2014/main" id="{942435FC-B4B0-9CFB-B14D-3371068BEE67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628D8725-671E-06B1-23AE-E9E6DCE87D72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D7ED9088-2C8D-89E4-86BC-DF82A89CEDC5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DA10F638-8E5E-1D1A-6BA9-0216AC4F99D9}"/>
                </a:ext>
              </a:extLst>
            </p:cNvPr>
            <p:cNvSpPr/>
            <p:nvPr/>
          </p:nvSpPr>
          <p:spPr>
            <a:xfrm rot="9900000" flipV="1">
              <a:off x="1625591" y="34558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01CDFF93-4535-C6D1-0C47-2C200B7D54E7}"/>
                </a:ext>
              </a:extLst>
            </p:cNvPr>
            <p:cNvGrpSpPr/>
            <p:nvPr/>
          </p:nvGrpSpPr>
          <p:grpSpPr>
            <a:xfrm>
              <a:off x="2004888" y="4440818"/>
              <a:ext cx="265942" cy="1564133"/>
              <a:chOff x="2004888" y="1397377"/>
              <a:chExt cx="265942" cy="1564133"/>
            </a:xfrm>
          </p:grpSpPr>
          <p:sp>
            <p:nvSpPr>
              <p:cNvPr id="449" name="四角形: 上の 2 つの角を丸める 448">
                <a:extLst>
                  <a:ext uri="{FF2B5EF4-FFF2-40B4-BE49-F238E27FC236}">
                    <a16:creationId xmlns:a16="http://schemas.microsoft.com/office/drawing/2014/main" id="{8A2C315D-DD7B-CDC1-1E30-4E6FE2517AE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矢印: U ターン 370">
                <a:extLst>
                  <a:ext uri="{FF2B5EF4-FFF2-40B4-BE49-F238E27FC236}">
                    <a16:creationId xmlns:a16="http://schemas.microsoft.com/office/drawing/2014/main" id="{42E89E58-2D71-3165-4D03-DA58EAAFE2F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1" name="楕円 1">
              <a:extLst>
                <a:ext uri="{FF2B5EF4-FFF2-40B4-BE49-F238E27FC236}">
                  <a16:creationId xmlns:a16="http://schemas.microsoft.com/office/drawing/2014/main" id="{CD76A931-53F1-29C0-46ED-0F4786F5AC00}"/>
                </a:ext>
              </a:extLst>
            </p:cNvPr>
            <p:cNvSpPr/>
            <p:nvPr/>
          </p:nvSpPr>
          <p:spPr>
            <a:xfrm rot="14842579" flipH="1">
              <a:off x="2188662" y="5509262"/>
              <a:ext cx="136370" cy="346420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2" name="楕円 1">
              <a:extLst>
                <a:ext uri="{FF2B5EF4-FFF2-40B4-BE49-F238E27FC236}">
                  <a16:creationId xmlns:a16="http://schemas.microsoft.com/office/drawing/2014/main" id="{F99DA1E3-960A-A05D-9AD4-2B4A83B38340}"/>
                </a:ext>
              </a:extLst>
            </p:cNvPr>
            <p:cNvSpPr/>
            <p:nvPr/>
          </p:nvSpPr>
          <p:spPr>
            <a:xfrm rot="7200000">
              <a:off x="1696916" y="5304896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4A25EAFE-1823-CAC1-3403-A52317A8525B}"/>
                </a:ext>
              </a:extLst>
            </p:cNvPr>
            <p:cNvSpPr/>
            <p:nvPr/>
          </p:nvSpPr>
          <p:spPr>
            <a:xfrm rot="4500000" flipH="1">
              <a:off x="2039447" y="5636322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06EA7901-7447-1AE9-1F24-1FA5E57ECF90}"/>
                </a:ext>
              </a:extLst>
            </p:cNvPr>
            <p:cNvSpPr/>
            <p:nvPr/>
          </p:nvSpPr>
          <p:spPr>
            <a:xfrm rot="15300000">
              <a:off x="2031430" y="5531112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F2535BB2-31B6-40E4-1D8B-169DD3F8AD49}"/>
                </a:ext>
              </a:extLst>
            </p:cNvPr>
            <p:cNvGrpSpPr/>
            <p:nvPr/>
          </p:nvGrpSpPr>
          <p:grpSpPr>
            <a:xfrm>
              <a:off x="1231495" y="4164629"/>
              <a:ext cx="1376385" cy="1326341"/>
              <a:chOff x="-807640" y="4158914"/>
              <a:chExt cx="1376385" cy="1326341"/>
            </a:xfrm>
          </p:grpSpPr>
          <p:sp>
            <p:nvSpPr>
              <p:cNvPr id="476" name="楕円 1">
                <a:extLst>
                  <a:ext uri="{FF2B5EF4-FFF2-40B4-BE49-F238E27FC236}">
                    <a16:creationId xmlns:a16="http://schemas.microsoft.com/office/drawing/2014/main" id="{25114E96-56F6-34A4-253F-BD9552F08363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6" name="楕円 1">
                <a:extLst>
                  <a:ext uri="{FF2B5EF4-FFF2-40B4-BE49-F238E27FC236}">
                    <a16:creationId xmlns:a16="http://schemas.microsoft.com/office/drawing/2014/main" id="{AF0A606B-ABDC-4BDA-31EE-C86CD816D02D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86042E02-B449-7856-FBFF-F621E423C40D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F5D87468-A014-A0E6-9DB4-066B3D7ED03E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C349AEA0-43A4-566D-9D6A-88E4B86EACD0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F4BF8258-9514-7E20-F722-57BFE760BFDB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5A4CE713-1C67-6275-A63D-A50938BB60A3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A9FEFA7C-61CE-885E-75AA-BA927C818830}"/>
                </a:ext>
              </a:extLst>
            </p:cNvPr>
            <p:cNvSpPr/>
            <p:nvPr/>
          </p:nvSpPr>
          <p:spPr>
            <a:xfrm>
              <a:off x="481058" y="35205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6" name="フリーフォーム: 図形 1405">
              <a:extLst>
                <a:ext uri="{FF2B5EF4-FFF2-40B4-BE49-F238E27FC236}">
                  <a16:creationId xmlns:a16="http://schemas.microsoft.com/office/drawing/2014/main" id="{26556175-9E65-3DD1-9EBF-E7F1D17CC820}"/>
                </a:ext>
              </a:extLst>
            </p:cNvPr>
            <p:cNvSpPr/>
            <p:nvPr/>
          </p:nvSpPr>
          <p:spPr>
            <a:xfrm>
              <a:off x="1247867" y="4164629"/>
              <a:ext cx="1354095" cy="531473"/>
            </a:xfrm>
            <a:custGeom>
              <a:avLst/>
              <a:gdLst>
                <a:gd name="connsiteX0" fmla="*/ 536121 w 1354095"/>
                <a:gd name="connsiteY0" fmla="*/ 0 h 531473"/>
                <a:gd name="connsiteX1" fmla="*/ 826541 w 1354095"/>
                <a:gd name="connsiteY1" fmla="*/ 0 h 531473"/>
                <a:gd name="connsiteX2" fmla="*/ 1032745 w 1354095"/>
                <a:gd name="connsiteY2" fmla="*/ 62987 h 531473"/>
                <a:gd name="connsiteX3" fmla="*/ 1041478 w 1354095"/>
                <a:gd name="connsiteY3" fmla="*/ 70192 h 531473"/>
                <a:gd name="connsiteX4" fmla="*/ 1120673 w 1354095"/>
                <a:gd name="connsiteY4" fmla="*/ 44495 h 531473"/>
                <a:gd name="connsiteX5" fmla="*/ 1353042 w 1354095"/>
                <a:gd name="connsiteY5" fmla="*/ 42241 h 531473"/>
                <a:gd name="connsiteX6" fmla="*/ 1163360 w 1354095"/>
                <a:gd name="connsiteY6" fmla="*/ 188797 h 531473"/>
                <a:gd name="connsiteX7" fmla="*/ 1148360 w 1354095"/>
                <a:gd name="connsiteY7" fmla="*/ 192078 h 531473"/>
                <a:gd name="connsiteX8" fmla="*/ 1166366 w 1354095"/>
                <a:gd name="connsiteY8" fmla="*/ 225252 h 531473"/>
                <a:gd name="connsiteX9" fmla="*/ 1195349 w 1354095"/>
                <a:gd name="connsiteY9" fmla="*/ 368808 h 531473"/>
                <a:gd name="connsiteX10" fmla="*/ 1211215 w 1354095"/>
                <a:gd name="connsiteY10" fmla="*/ 531472 h 531473"/>
                <a:gd name="connsiteX11" fmla="*/ 1175412 w 1354095"/>
                <a:gd name="connsiteY11" fmla="*/ 492794 h 531473"/>
                <a:gd name="connsiteX12" fmla="*/ 858046 w 1354095"/>
                <a:gd name="connsiteY12" fmla="*/ 375622 h 531473"/>
                <a:gd name="connsiteX13" fmla="*/ 504617 w 1354095"/>
                <a:gd name="connsiteY13" fmla="*/ 375622 h 531473"/>
                <a:gd name="connsiteX14" fmla="*/ 187251 w 1354095"/>
                <a:gd name="connsiteY14" fmla="*/ 492794 h 531473"/>
                <a:gd name="connsiteX15" fmla="*/ 151448 w 1354095"/>
                <a:gd name="connsiteY15" fmla="*/ 531473 h 531473"/>
                <a:gd name="connsiteX16" fmla="*/ 167313 w 1354095"/>
                <a:gd name="connsiteY16" fmla="*/ 368808 h 531473"/>
                <a:gd name="connsiteX17" fmla="*/ 196296 w 1354095"/>
                <a:gd name="connsiteY17" fmla="*/ 225252 h 531473"/>
                <a:gd name="connsiteX18" fmla="*/ 213202 w 1354095"/>
                <a:gd name="connsiteY18" fmla="*/ 194105 h 531473"/>
                <a:gd name="connsiteX19" fmla="*/ 198110 w 1354095"/>
                <a:gd name="connsiteY19" fmla="*/ 190808 h 531473"/>
                <a:gd name="connsiteX20" fmla="*/ 923 w 1354095"/>
                <a:gd name="connsiteY20" fmla="*/ 42241 h 531473"/>
                <a:gd name="connsiteX21" fmla="*/ 233292 w 1354095"/>
                <a:gd name="connsiteY21" fmla="*/ 44495 h 531473"/>
                <a:gd name="connsiteX22" fmla="*/ 316723 w 1354095"/>
                <a:gd name="connsiteY22" fmla="*/ 71566 h 531473"/>
                <a:gd name="connsiteX23" fmla="*/ 318514 w 1354095"/>
                <a:gd name="connsiteY23" fmla="*/ 72396 h 531473"/>
                <a:gd name="connsiteX24" fmla="*/ 329917 w 1354095"/>
                <a:gd name="connsiteY24" fmla="*/ 62987 h 531473"/>
                <a:gd name="connsiteX25" fmla="*/ 536121 w 1354095"/>
                <a:gd name="connsiteY25" fmla="*/ 0 h 53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54095" h="531473">
                  <a:moveTo>
                    <a:pt x="536121" y="0"/>
                  </a:moveTo>
                  <a:lnTo>
                    <a:pt x="826541" y="0"/>
                  </a:lnTo>
                  <a:cubicBezTo>
                    <a:pt x="902923" y="0"/>
                    <a:pt x="973883" y="23220"/>
                    <a:pt x="1032745" y="62987"/>
                  </a:cubicBezTo>
                  <a:lnTo>
                    <a:pt x="1041478" y="70192"/>
                  </a:lnTo>
                  <a:lnTo>
                    <a:pt x="1120673" y="44495"/>
                  </a:lnTo>
                  <a:cubicBezTo>
                    <a:pt x="1240721" y="12328"/>
                    <a:pt x="1344756" y="11319"/>
                    <a:pt x="1353042" y="42241"/>
                  </a:cubicBezTo>
                  <a:cubicBezTo>
                    <a:pt x="1361328" y="73164"/>
                    <a:pt x="1322807" y="146073"/>
                    <a:pt x="1163360" y="188797"/>
                  </a:cubicBezTo>
                  <a:lnTo>
                    <a:pt x="1148360" y="192078"/>
                  </a:lnTo>
                  <a:lnTo>
                    <a:pt x="1166366" y="225252"/>
                  </a:lnTo>
                  <a:cubicBezTo>
                    <a:pt x="1185029" y="269375"/>
                    <a:pt x="1195349" y="317887"/>
                    <a:pt x="1195349" y="368808"/>
                  </a:cubicBezTo>
                  <a:lnTo>
                    <a:pt x="1211215" y="531472"/>
                  </a:lnTo>
                  <a:lnTo>
                    <a:pt x="1175412" y="492794"/>
                  </a:lnTo>
                  <a:cubicBezTo>
                    <a:pt x="1094191" y="420400"/>
                    <a:pt x="981985" y="375622"/>
                    <a:pt x="858046" y="375622"/>
                  </a:cubicBezTo>
                  <a:lnTo>
                    <a:pt x="504617" y="375622"/>
                  </a:lnTo>
                  <a:cubicBezTo>
                    <a:pt x="380678" y="375622"/>
                    <a:pt x="268472" y="420400"/>
                    <a:pt x="187251" y="492794"/>
                  </a:cubicBezTo>
                  <a:lnTo>
                    <a:pt x="151448" y="531473"/>
                  </a:lnTo>
                  <a:lnTo>
                    <a:pt x="167313" y="368808"/>
                  </a:lnTo>
                  <a:cubicBezTo>
                    <a:pt x="167313" y="317887"/>
                    <a:pt x="177633" y="269375"/>
                    <a:pt x="196296" y="225252"/>
                  </a:cubicBezTo>
                  <a:lnTo>
                    <a:pt x="213202" y="194105"/>
                  </a:lnTo>
                  <a:lnTo>
                    <a:pt x="198110" y="190808"/>
                  </a:lnTo>
                  <a:cubicBezTo>
                    <a:pt x="38663" y="148084"/>
                    <a:pt x="-7363" y="73164"/>
                    <a:pt x="923" y="42241"/>
                  </a:cubicBezTo>
                  <a:cubicBezTo>
                    <a:pt x="9209" y="11319"/>
                    <a:pt x="113244" y="12328"/>
                    <a:pt x="233292" y="44495"/>
                  </a:cubicBezTo>
                  <a:cubicBezTo>
                    <a:pt x="263305" y="52537"/>
                    <a:pt x="291476" y="61765"/>
                    <a:pt x="316723" y="71566"/>
                  </a:cubicBezTo>
                  <a:lnTo>
                    <a:pt x="318514" y="72396"/>
                  </a:lnTo>
                  <a:lnTo>
                    <a:pt x="329917" y="62987"/>
                  </a:lnTo>
                  <a:cubicBezTo>
                    <a:pt x="388779" y="23220"/>
                    <a:pt x="459739" y="0"/>
                    <a:pt x="53612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7" name="フリーフォーム: 図形 1406">
              <a:extLst>
                <a:ext uri="{FF2B5EF4-FFF2-40B4-BE49-F238E27FC236}">
                  <a16:creationId xmlns:a16="http://schemas.microsoft.com/office/drawing/2014/main" id="{2449C3BF-6245-C093-3DB9-B6264C9091DC}"/>
                </a:ext>
              </a:extLst>
            </p:cNvPr>
            <p:cNvSpPr/>
            <p:nvPr/>
          </p:nvSpPr>
          <p:spPr>
            <a:xfrm>
              <a:off x="1354157" y="448037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8" name="フリーフォーム: 図形 1407">
              <a:extLst>
                <a:ext uri="{FF2B5EF4-FFF2-40B4-BE49-F238E27FC236}">
                  <a16:creationId xmlns:a16="http://schemas.microsoft.com/office/drawing/2014/main" id="{08254074-5F1A-3090-55A5-BAF10D18D689}"/>
                </a:ext>
              </a:extLst>
            </p:cNvPr>
            <p:cNvSpPr/>
            <p:nvPr/>
          </p:nvSpPr>
          <p:spPr>
            <a:xfrm flipH="1">
              <a:off x="2210700" y="448037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8" name="グループ化 1417">
              <a:extLst>
                <a:ext uri="{FF2B5EF4-FFF2-40B4-BE49-F238E27FC236}">
                  <a16:creationId xmlns:a16="http://schemas.microsoft.com/office/drawing/2014/main" id="{B99D8FB7-AD2D-69D6-CD8B-6C5EAA155F1A}"/>
                </a:ext>
              </a:extLst>
            </p:cNvPr>
            <p:cNvGrpSpPr/>
            <p:nvPr/>
          </p:nvGrpSpPr>
          <p:grpSpPr>
            <a:xfrm>
              <a:off x="1389090" y="4516145"/>
              <a:ext cx="208728" cy="208728"/>
              <a:chOff x="2084061" y="4552250"/>
              <a:chExt cx="342900" cy="342900"/>
            </a:xfrm>
          </p:grpSpPr>
          <p:sp>
            <p:nvSpPr>
              <p:cNvPr id="1419" name="楕円 1418">
                <a:extLst>
                  <a:ext uri="{FF2B5EF4-FFF2-40B4-BE49-F238E27FC236}">
                    <a16:creationId xmlns:a16="http://schemas.microsoft.com/office/drawing/2014/main" id="{72DDDE95-6720-A478-87A6-4540C0DA220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0" name="楕円 1419">
                <a:extLst>
                  <a:ext uri="{FF2B5EF4-FFF2-40B4-BE49-F238E27FC236}">
                    <a16:creationId xmlns:a16="http://schemas.microsoft.com/office/drawing/2014/main" id="{B0F1AFF2-330A-0725-EF76-F622A474311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A5165AC8-44A1-1739-B2A7-EAAF12F972AB}"/>
                </a:ext>
              </a:extLst>
            </p:cNvPr>
            <p:cNvGrpSpPr/>
            <p:nvPr/>
          </p:nvGrpSpPr>
          <p:grpSpPr>
            <a:xfrm>
              <a:off x="2248721" y="4516145"/>
              <a:ext cx="208728" cy="208728"/>
              <a:chOff x="2084061" y="4552250"/>
              <a:chExt cx="342900" cy="342900"/>
            </a:xfrm>
          </p:grpSpPr>
          <p:sp>
            <p:nvSpPr>
              <p:cNvPr id="1422" name="楕円 1421">
                <a:extLst>
                  <a:ext uri="{FF2B5EF4-FFF2-40B4-BE49-F238E27FC236}">
                    <a16:creationId xmlns:a16="http://schemas.microsoft.com/office/drawing/2014/main" id="{F0BAB583-69BE-8CFA-ECB5-9B8D0B2E041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楕円 1422">
                <a:extLst>
                  <a:ext uri="{FF2B5EF4-FFF2-40B4-BE49-F238E27FC236}">
                    <a16:creationId xmlns:a16="http://schemas.microsoft.com/office/drawing/2014/main" id="{25E99046-9088-81AF-67DA-D0D873147F5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27" name="グループ化 1626">
            <a:extLst>
              <a:ext uri="{FF2B5EF4-FFF2-40B4-BE49-F238E27FC236}">
                <a16:creationId xmlns:a16="http://schemas.microsoft.com/office/drawing/2014/main" id="{72B14C8C-F311-5D28-A7A3-2471EF8C2B09}"/>
              </a:ext>
            </a:extLst>
          </p:cNvPr>
          <p:cNvGrpSpPr/>
          <p:nvPr/>
        </p:nvGrpSpPr>
        <p:grpSpPr>
          <a:xfrm>
            <a:off x="3752523" y="3743998"/>
            <a:ext cx="2697926" cy="2712773"/>
            <a:chOff x="3752523" y="3743998"/>
            <a:chExt cx="2697926" cy="2712773"/>
          </a:xfrm>
        </p:grpSpPr>
        <p:grpSp>
          <p:nvGrpSpPr>
            <p:cNvPr id="1436" name="グループ化 1435">
              <a:extLst>
                <a:ext uri="{FF2B5EF4-FFF2-40B4-BE49-F238E27FC236}">
                  <a16:creationId xmlns:a16="http://schemas.microsoft.com/office/drawing/2014/main" id="{77D3CFD5-F633-04CA-3FD7-DBE3F5DF4567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37" name="直線コネクタ 1436">
                <a:extLst>
                  <a:ext uri="{FF2B5EF4-FFF2-40B4-BE49-F238E27FC236}">
                    <a16:creationId xmlns:a16="http://schemas.microsoft.com/office/drawing/2014/main" id="{586BD3C4-C845-288D-6681-F6F296686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8" name="直線コネクタ 1437">
                <a:extLst>
                  <a:ext uri="{FF2B5EF4-FFF2-40B4-BE49-F238E27FC236}">
                    <a16:creationId xmlns:a16="http://schemas.microsoft.com/office/drawing/2014/main" id="{A42EF916-92D0-8042-3E78-D193F955EE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9" name="直線コネクタ 1438">
                <a:extLst>
                  <a:ext uri="{FF2B5EF4-FFF2-40B4-BE49-F238E27FC236}">
                    <a16:creationId xmlns:a16="http://schemas.microsoft.com/office/drawing/2014/main" id="{B3100BB8-EE70-96B5-01BE-C9E5BEB0C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0" name="直線コネクタ 1439">
                <a:extLst>
                  <a:ext uri="{FF2B5EF4-FFF2-40B4-BE49-F238E27FC236}">
                    <a16:creationId xmlns:a16="http://schemas.microsoft.com/office/drawing/2014/main" id="{57C2BFB8-DADB-FD96-54C7-B6C857469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1" name="直線コネクタ 1440">
                <a:extLst>
                  <a:ext uri="{FF2B5EF4-FFF2-40B4-BE49-F238E27FC236}">
                    <a16:creationId xmlns:a16="http://schemas.microsoft.com/office/drawing/2014/main" id="{3EFC41C6-6B1F-98E3-A35E-FCFE7C0FA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2" name="直線コネクタ 1441">
                <a:extLst>
                  <a:ext uri="{FF2B5EF4-FFF2-40B4-BE49-F238E27FC236}">
                    <a16:creationId xmlns:a16="http://schemas.microsoft.com/office/drawing/2014/main" id="{44E46475-D167-0716-2D82-4561C7C5B0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3" name="直線コネクタ 1442">
                <a:extLst>
                  <a:ext uri="{FF2B5EF4-FFF2-40B4-BE49-F238E27FC236}">
                    <a16:creationId xmlns:a16="http://schemas.microsoft.com/office/drawing/2014/main" id="{52F3BA1E-45C6-DE2C-5576-43F8100D60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4" name="直線コネクタ 1443">
                <a:extLst>
                  <a:ext uri="{FF2B5EF4-FFF2-40B4-BE49-F238E27FC236}">
                    <a16:creationId xmlns:a16="http://schemas.microsoft.com/office/drawing/2014/main" id="{3B78DDF6-D7E4-2F55-B79F-9352D3BCAB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5" name="直線コネクタ 1444">
                <a:extLst>
                  <a:ext uri="{FF2B5EF4-FFF2-40B4-BE49-F238E27FC236}">
                    <a16:creationId xmlns:a16="http://schemas.microsoft.com/office/drawing/2014/main" id="{50B7AEE2-6F1D-1AF5-F46B-09F5BBFFCF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6" name="直線コネクタ 1445">
                <a:extLst>
                  <a:ext uri="{FF2B5EF4-FFF2-40B4-BE49-F238E27FC236}">
                    <a16:creationId xmlns:a16="http://schemas.microsoft.com/office/drawing/2014/main" id="{52F4B6B3-1D17-D874-9DC6-BF603A0E08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7" name="直線コネクタ 1446">
                <a:extLst>
                  <a:ext uri="{FF2B5EF4-FFF2-40B4-BE49-F238E27FC236}">
                    <a16:creationId xmlns:a16="http://schemas.microsoft.com/office/drawing/2014/main" id="{58F4850A-0DCB-51B3-3BBB-2FB7736FAF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8" name="直線コネクタ 1447">
                <a:extLst>
                  <a:ext uri="{FF2B5EF4-FFF2-40B4-BE49-F238E27FC236}">
                    <a16:creationId xmlns:a16="http://schemas.microsoft.com/office/drawing/2014/main" id="{9D8C93AF-8802-2D2B-52D7-1472DD5AA8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9" name="直線コネクタ 1448">
                <a:extLst>
                  <a:ext uri="{FF2B5EF4-FFF2-40B4-BE49-F238E27FC236}">
                    <a16:creationId xmlns:a16="http://schemas.microsoft.com/office/drawing/2014/main" id="{BC3A327F-546F-D0BA-5EB0-D757742E95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EBAD6EB8-5128-64AD-AC89-57A92ED81DA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02488D7B-2BEA-DC97-0C16-7943C283A11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759E127D-99BC-CFC6-EE70-4B25BEA55F4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5E8D26A1-CCCE-A555-172C-ECA5651F5CE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3EE51307-F438-E744-2BC9-615154ED378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55" name="直線コネクタ 1454">
                <a:extLst>
                  <a:ext uri="{FF2B5EF4-FFF2-40B4-BE49-F238E27FC236}">
                    <a16:creationId xmlns:a16="http://schemas.microsoft.com/office/drawing/2014/main" id="{E07DAB27-E860-9BE9-4D57-747B4CD12A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6" name="直線コネクタ 1455">
                <a:extLst>
                  <a:ext uri="{FF2B5EF4-FFF2-40B4-BE49-F238E27FC236}">
                    <a16:creationId xmlns:a16="http://schemas.microsoft.com/office/drawing/2014/main" id="{33E8E6E0-5C14-1AA1-768F-E50124BFAC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7" name="直線コネクタ 1456">
                <a:extLst>
                  <a:ext uri="{FF2B5EF4-FFF2-40B4-BE49-F238E27FC236}">
                    <a16:creationId xmlns:a16="http://schemas.microsoft.com/office/drawing/2014/main" id="{A82B69DF-5D41-5A2A-973C-406F87A748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8" name="直線コネクタ 1457">
                <a:extLst>
                  <a:ext uri="{FF2B5EF4-FFF2-40B4-BE49-F238E27FC236}">
                    <a16:creationId xmlns:a16="http://schemas.microsoft.com/office/drawing/2014/main" id="{332F3208-8039-8A0F-4AF4-BB37B4E95D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9" name="直線コネクタ 1458">
                <a:extLst>
                  <a:ext uri="{FF2B5EF4-FFF2-40B4-BE49-F238E27FC236}">
                    <a16:creationId xmlns:a16="http://schemas.microsoft.com/office/drawing/2014/main" id="{28521F5C-552A-8749-C126-792501133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0" name="直線コネクタ 1459">
                <a:extLst>
                  <a:ext uri="{FF2B5EF4-FFF2-40B4-BE49-F238E27FC236}">
                    <a16:creationId xmlns:a16="http://schemas.microsoft.com/office/drawing/2014/main" id="{6101C9AC-E9A1-6BE5-BBCD-358128B50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1" name="直線コネクタ 1460">
                <a:extLst>
                  <a:ext uri="{FF2B5EF4-FFF2-40B4-BE49-F238E27FC236}">
                    <a16:creationId xmlns:a16="http://schemas.microsoft.com/office/drawing/2014/main" id="{44E0FFB3-DCEC-ADDE-2155-5DCCE1E702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136521B6-A483-A014-2A07-8B2A545B779A}"/>
                </a:ext>
              </a:extLst>
            </p:cNvPr>
            <p:cNvGrpSpPr/>
            <p:nvPr/>
          </p:nvGrpSpPr>
          <p:grpSpPr>
            <a:xfrm>
              <a:off x="4485154" y="5005335"/>
              <a:ext cx="1122069" cy="1451436"/>
              <a:chOff x="-678181" y="5030100"/>
              <a:chExt cx="1122069" cy="1451436"/>
            </a:xfrm>
          </p:grpSpPr>
          <p:sp>
            <p:nvSpPr>
              <p:cNvPr id="406" name="楕円 1">
                <a:extLst>
                  <a:ext uri="{FF2B5EF4-FFF2-40B4-BE49-F238E27FC236}">
                    <a16:creationId xmlns:a16="http://schemas.microsoft.com/office/drawing/2014/main" id="{92BC9CF1-7EF5-9C41-2892-092D3AA0E56A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2E444E2E-A154-9AA7-5F58-16EBDB6A7204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9F48E639-92C8-5EAF-121F-DDA2A7C14CB3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8E51949B-0D12-A788-3312-E7947D118634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415" name="楕円 1">
                  <a:extLst>
                    <a:ext uri="{FF2B5EF4-FFF2-40B4-BE49-F238E27FC236}">
                      <a16:creationId xmlns:a16="http://schemas.microsoft.com/office/drawing/2014/main" id="{8DCC3045-CFEC-C6AF-6C45-9FF763B384F1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15DF2996-0959-7CCB-0628-42A273051D02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楕円 1">
                <a:extLst>
                  <a:ext uri="{FF2B5EF4-FFF2-40B4-BE49-F238E27FC236}">
                    <a16:creationId xmlns:a16="http://schemas.microsoft.com/office/drawing/2014/main" id="{E7A2E178-A671-B131-126E-AB74FF0A28A1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1">
                <a:extLst>
                  <a:ext uri="{FF2B5EF4-FFF2-40B4-BE49-F238E27FC236}">
                    <a16:creationId xmlns:a16="http://schemas.microsoft.com/office/drawing/2014/main" id="{DAED72E4-A6CC-824D-6E1E-F7437665169C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780CC9E4-2D92-FAAB-934E-B080E277D369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34631E31-1359-4DBD-7791-96618A7A88C7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C406E9B6-103D-AA52-3A27-17DBC2C76D8D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3AF5F62F-E2A8-1E28-4052-D9A631BD803A}"/>
                </a:ext>
              </a:extLst>
            </p:cNvPr>
            <p:cNvGrpSpPr/>
            <p:nvPr/>
          </p:nvGrpSpPr>
          <p:grpSpPr>
            <a:xfrm>
              <a:off x="4538774" y="5302081"/>
              <a:ext cx="1014302" cy="855536"/>
              <a:chOff x="4499399" y="5289067"/>
              <a:chExt cx="1159725" cy="887151"/>
            </a:xfrm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1EC05B79-757A-CCD1-7870-EE2C9B73D07A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8044B9A-A19B-569E-63BF-3A4D8201FB73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34F65F3A-AA9D-5ACB-B31C-0DD02C278551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FFDAF807-0015-2822-5E4D-125D5EB8A349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C605D7EA-7AB0-E277-4AD9-82A331295CB0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03B8013D-2A8F-7BA9-6A6B-6856ED101703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09DA3887-68FF-F08F-2EA6-FAEB32F224A8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30D74750-1A31-1B0C-6748-288989DDB4C8}"/>
                </a:ext>
              </a:extLst>
            </p:cNvPr>
            <p:cNvGrpSpPr/>
            <p:nvPr/>
          </p:nvGrpSpPr>
          <p:grpSpPr>
            <a:xfrm>
              <a:off x="4355695" y="4134149"/>
              <a:ext cx="1376385" cy="1326341"/>
              <a:chOff x="-807640" y="4158914"/>
              <a:chExt cx="1376385" cy="1326341"/>
            </a:xfrm>
          </p:grpSpPr>
          <p:sp>
            <p:nvSpPr>
              <p:cNvPr id="428" name="楕円 1">
                <a:extLst>
                  <a:ext uri="{FF2B5EF4-FFF2-40B4-BE49-F238E27FC236}">
                    <a16:creationId xmlns:a16="http://schemas.microsoft.com/office/drawing/2014/main" id="{0D4E8318-E72F-A5C6-598C-8DF32EB39BB7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楕円 1">
                <a:extLst>
                  <a:ext uri="{FF2B5EF4-FFF2-40B4-BE49-F238E27FC236}">
                    <a16:creationId xmlns:a16="http://schemas.microsoft.com/office/drawing/2014/main" id="{BD7D617D-88B5-5F25-F40B-C6E149F92142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A096CCEA-582E-4EB1-1B04-E77F40D587EB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D59925F-34D2-476D-E979-D4B119476016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6048CE4-CF7E-FF27-E693-BFC92E5C07FF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FDCD89A7-A80B-0FDF-8B95-D193017E1946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DC58235B-9D2A-5E34-7384-A96C839B780A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4202EBA9-093B-061E-29ED-5F7750F506E9}"/>
                </a:ext>
              </a:extLst>
            </p:cNvPr>
            <p:cNvSpPr/>
            <p:nvPr/>
          </p:nvSpPr>
          <p:spPr>
            <a:xfrm>
              <a:off x="4296429" y="4090400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0778D686-D626-6E83-AC57-2A7292EEBF53}"/>
                </a:ext>
              </a:extLst>
            </p:cNvPr>
            <p:cNvSpPr/>
            <p:nvPr/>
          </p:nvSpPr>
          <p:spPr>
            <a:xfrm>
              <a:off x="4956280" y="5399461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6903E90E-AB68-18C1-FF6C-C6C8507DF9D8}"/>
                </a:ext>
              </a:extLst>
            </p:cNvPr>
            <p:cNvSpPr/>
            <p:nvPr/>
          </p:nvSpPr>
          <p:spPr>
            <a:xfrm>
              <a:off x="4478357" y="444989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57694763-F8AF-7F9F-9211-55B08813C25B}"/>
                </a:ext>
              </a:extLst>
            </p:cNvPr>
            <p:cNvSpPr/>
            <p:nvPr/>
          </p:nvSpPr>
          <p:spPr>
            <a:xfrm flipH="1">
              <a:off x="5334900" y="444989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24" name="グループ化 1423">
              <a:extLst>
                <a:ext uri="{FF2B5EF4-FFF2-40B4-BE49-F238E27FC236}">
                  <a16:creationId xmlns:a16="http://schemas.microsoft.com/office/drawing/2014/main" id="{6E8284C2-84C6-474F-95ED-9379C5B26278}"/>
                </a:ext>
              </a:extLst>
            </p:cNvPr>
            <p:cNvGrpSpPr/>
            <p:nvPr/>
          </p:nvGrpSpPr>
          <p:grpSpPr>
            <a:xfrm>
              <a:off x="4518052" y="4487570"/>
              <a:ext cx="208728" cy="208728"/>
              <a:chOff x="2084061" y="4552250"/>
              <a:chExt cx="342900" cy="342900"/>
            </a:xfrm>
          </p:grpSpPr>
          <p:sp>
            <p:nvSpPr>
              <p:cNvPr id="1425" name="楕円 1424">
                <a:extLst>
                  <a:ext uri="{FF2B5EF4-FFF2-40B4-BE49-F238E27FC236}">
                    <a16:creationId xmlns:a16="http://schemas.microsoft.com/office/drawing/2014/main" id="{B8CD7590-4221-C907-CFD9-965B5E39EA1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450110E7-4365-3E3F-7F77-D3A06BEC15E1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27" name="グループ化 1426">
              <a:extLst>
                <a:ext uri="{FF2B5EF4-FFF2-40B4-BE49-F238E27FC236}">
                  <a16:creationId xmlns:a16="http://schemas.microsoft.com/office/drawing/2014/main" id="{EF173115-A26B-7DCF-7140-90AA565C757C}"/>
                </a:ext>
              </a:extLst>
            </p:cNvPr>
            <p:cNvGrpSpPr/>
            <p:nvPr/>
          </p:nvGrpSpPr>
          <p:grpSpPr>
            <a:xfrm>
              <a:off x="5372921" y="4487570"/>
              <a:ext cx="208728" cy="208728"/>
              <a:chOff x="2084061" y="4552250"/>
              <a:chExt cx="342900" cy="342900"/>
            </a:xfrm>
          </p:grpSpPr>
          <p:sp>
            <p:nvSpPr>
              <p:cNvPr id="1428" name="楕円 1427">
                <a:extLst>
                  <a:ext uri="{FF2B5EF4-FFF2-40B4-BE49-F238E27FC236}">
                    <a16:creationId xmlns:a16="http://schemas.microsoft.com/office/drawing/2014/main" id="{F3D4FB69-5B0C-0729-C346-B8B02F7524D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9" name="楕円 1428">
                <a:extLst>
                  <a:ext uri="{FF2B5EF4-FFF2-40B4-BE49-F238E27FC236}">
                    <a16:creationId xmlns:a16="http://schemas.microsoft.com/office/drawing/2014/main" id="{C9F93A2E-B878-7524-6D28-3915B049211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30" name="グループ化 1629">
            <a:extLst>
              <a:ext uri="{FF2B5EF4-FFF2-40B4-BE49-F238E27FC236}">
                <a16:creationId xmlns:a16="http://schemas.microsoft.com/office/drawing/2014/main" id="{3E8FEB34-5FBC-6641-1ADE-270A1836EBFB}"/>
              </a:ext>
            </a:extLst>
          </p:cNvPr>
          <p:cNvGrpSpPr/>
          <p:nvPr/>
        </p:nvGrpSpPr>
        <p:grpSpPr>
          <a:xfrm>
            <a:off x="6810048" y="3743998"/>
            <a:ext cx="2697926" cy="2712773"/>
            <a:chOff x="6810048" y="3743998"/>
            <a:chExt cx="2697926" cy="2712773"/>
          </a:xfrm>
        </p:grpSpPr>
        <p:grpSp>
          <p:nvGrpSpPr>
            <p:cNvPr id="1488" name="グループ化 1487">
              <a:extLst>
                <a:ext uri="{FF2B5EF4-FFF2-40B4-BE49-F238E27FC236}">
                  <a16:creationId xmlns:a16="http://schemas.microsoft.com/office/drawing/2014/main" id="{4ED22BF4-F8A6-AA15-2623-73A2772AF832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89" name="直線コネクタ 1488">
                <a:extLst>
                  <a:ext uri="{FF2B5EF4-FFF2-40B4-BE49-F238E27FC236}">
                    <a16:creationId xmlns:a16="http://schemas.microsoft.com/office/drawing/2014/main" id="{7B350E79-42CE-FED6-4DF6-23050CF0E6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0" name="直線コネクタ 1489">
                <a:extLst>
                  <a:ext uri="{FF2B5EF4-FFF2-40B4-BE49-F238E27FC236}">
                    <a16:creationId xmlns:a16="http://schemas.microsoft.com/office/drawing/2014/main" id="{9219A437-77D2-8E53-06E2-9758F5E4A3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1" name="直線コネクタ 1490">
                <a:extLst>
                  <a:ext uri="{FF2B5EF4-FFF2-40B4-BE49-F238E27FC236}">
                    <a16:creationId xmlns:a16="http://schemas.microsoft.com/office/drawing/2014/main" id="{536DFC2B-CEF3-FE2C-3E6F-CC95E14FFA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2" name="直線コネクタ 1491">
                <a:extLst>
                  <a:ext uri="{FF2B5EF4-FFF2-40B4-BE49-F238E27FC236}">
                    <a16:creationId xmlns:a16="http://schemas.microsoft.com/office/drawing/2014/main" id="{543DBB5D-B138-6B75-6D81-A1229FC81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3" name="直線コネクタ 1492">
                <a:extLst>
                  <a:ext uri="{FF2B5EF4-FFF2-40B4-BE49-F238E27FC236}">
                    <a16:creationId xmlns:a16="http://schemas.microsoft.com/office/drawing/2014/main" id="{95C26B54-2353-CC05-C3C9-BE3F124239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4" name="直線コネクタ 1493">
                <a:extLst>
                  <a:ext uri="{FF2B5EF4-FFF2-40B4-BE49-F238E27FC236}">
                    <a16:creationId xmlns:a16="http://schemas.microsoft.com/office/drawing/2014/main" id="{18A9C59D-5C5C-93F9-6ABA-ABC8C25C1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5" name="直線コネクタ 1494">
                <a:extLst>
                  <a:ext uri="{FF2B5EF4-FFF2-40B4-BE49-F238E27FC236}">
                    <a16:creationId xmlns:a16="http://schemas.microsoft.com/office/drawing/2014/main" id="{3804269B-4B0F-5882-23E9-18F44E4E4F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6" name="直線コネクタ 1495">
                <a:extLst>
                  <a:ext uri="{FF2B5EF4-FFF2-40B4-BE49-F238E27FC236}">
                    <a16:creationId xmlns:a16="http://schemas.microsoft.com/office/drawing/2014/main" id="{F2983D18-965D-3A23-05B5-71105EE518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7" name="直線コネクタ 1496">
                <a:extLst>
                  <a:ext uri="{FF2B5EF4-FFF2-40B4-BE49-F238E27FC236}">
                    <a16:creationId xmlns:a16="http://schemas.microsoft.com/office/drawing/2014/main" id="{CEE1CFCF-CF33-4ADC-6B50-DD58C299A8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8" name="直線コネクタ 1497">
                <a:extLst>
                  <a:ext uri="{FF2B5EF4-FFF2-40B4-BE49-F238E27FC236}">
                    <a16:creationId xmlns:a16="http://schemas.microsoft.com/office/drawing/2014/main" id="{70E6789B-EAEE-17B3-B55C-0B6D33534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9" name="直線コネクタ 1498">
                <a:extLst>
                  <a:ext uri="{FF2B5EF4-FFF2-40B4-BE49-F238E27FC236}">
                    <a16:creationId xmlns:a16="http://schemas.microsoft.com/office/drawing/2014/main" id="{000C786B-4D70-5A2B-0BA7-CA43D3B882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0" name="直線コネクタ 1499">
                <a:extLst>
                  <a:ext uri="{FF2B5EF4-FFF2-40B4-BE49-F238E27FC236}">
                    <a16:creationId xmlns:a16="http://schemas.microsoft.com/office/drawing/2014/main" id="{AEFC9B27-7E26-D3F9-B656-6E64C2BBDA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1" name="直線コネクタ 1500">
                <a:extLst>
                  <a:ext uri="{FF2B5EF4-FFF2-40B4-BE49-F238E27FC236}">
                    <a16:creationId xmlns:a16="http://schemas.microsoft.com/office/drawing/2014/main" id="{98DB2D3E-A9A1-001F-954A-5DACBDBFDE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05D4EC4D-213D-9C71-D24D-9B91745D79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5A03631C-CBC3-D3DE-CDEC-264834E7BD8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8B7D02D9-2E79-A71E-5D06-B3153E88FFB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4CBAD826-871A-098A-6308-A5A74046DE3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40967B03-EAA7-2E86-88BF-6FEE77E00A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07" name="直線コネクタ 1506">
                <a:extLst>
                  <a:ext uri="{FF2B5EF4-FFF2-40B4-BE49-F238E27FC236}">
                    <a16:creationId xmlns:a16="http://schemas.microsoft.com/office/drawing/2014/main" id="{D3DD8CED-5B74-A517-F0DC-FBBD8058BA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8" name="直線コネクタ 1507">
                <a:extLst>
                  <a:ext uri="{FF2B5EF4-FFF2-40B4-BE49-F238E27FC236}">
                    <a16:creationId xmlns:a16="http://schemas.microsoft.com/office/drawing/2014/main" id="{4A7CCA29-D844-7D4D-CF9D-CBF8096B0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9" name="直線コネクタ 1508">
                <a:extLst>
                  <a:ext uri="{FF2B5EF4-FFF2-40B4-BE49-F238E27FC236}">
                    <a16:creationId xmlns:a16="http://schemas.microsoft.com/office/drawing/2014/main" id="{24622520-9438-A4CF-5E62-3D88398E0C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0" name="直線コネクタ 1509">
                <a:extLst>
                  <a:ext uri="{FF2B5EF4-FFF2-40B4-BE49-F238E27FC236}">
                    <a16:creationId xmlns:a16="http://schemas.microsoft.com/office/drawing/2014/main" id="{6CE2977E-A2EF-468A-545E-6D0B61EC5F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1" name="直線コネクタ 1510">
                <a:extLst>
                  <a:ext uri="{FF2B5EF4-FFF2-40B4-BE49-F238E27FC236}">
                    <a16:creationId xmlns:a16="http://schemas.microsoft.com/office/drawing/2014/main" id="{467D1E26-2E9A-1416-94DF-F33CE6D9E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2" name="直線コネクタ 1511">
                <a:extLst>
                  <a:ext uri="{FF2B5EF4-FFF2-40B4-BE49-F238E27FC236}">
                    <a16:creationId xmlns:a16="http://schemas.microsoft.com/office/drawing/2014/main" id="{06D871F8-9C32-AE84-4ACD-810D4B8216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3" name="直線コネクタ 1512">
                <a:extLst>
                  <a:ext uri="{FF2B5EF4-FFF2-40B4-BE49-F238E27FC236}">
                    <a16:creationId xmlns:a16="http://schemas.microsoft.com/office/drawing/2014/main" id="{DDC2C9B5-BBCC-EFC3-05D0-89156FDE81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2" name="グループ化 1351">
              <a:extLst>
                <a:ext uri="{FF2B5EF4-FFF2-40B4-BE49-F238E27FC236}">
                  <a16:creationId xmlns:a16="http://schemas.microsoft.com/office/drawing/2014/main" id="{F2223453-080F-392B-7539-B4B858784551}"/>
                </a:ext>
              </a:extLst>
            </p:cNvPr>
            <p:cNvGrpSpPr/>
            <p:nvPr/>
          </p:nvGrpSpPr>
          <p:grpSpPr>
            <a:xfrm>
              <a:off x="7403695" y="4134149"/>
              <a:ext cx="1376385" cy="2322622"/>
              <a:chOff x="7403695" y="1057574"/>
              <a:chExt cx="1376385" cy="2322622"/>
            </a:xfrm>
          </p:grpSpPr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E76C9881-281F-998F-A378-8E82A2042397}"/>
                  </a:ext>
                </a:extLst>
              </p:cNvPr>
              <p:cNvGrpSpPr/>
              <p:nvPr/>
            </p:nvGrpSpPr>
            <p:grpSpPr>
              <a:xfrm>
                <a:off x="7533154" y="192876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1366" name="楕円 1">
                  <a:extLst>
                    <a:ext uri="{FF2B5EF4-FFF2-40B4-BE49-F238E27FC236}">
                      <a16:creationId xmlns:a16="http://schemas.microsoft.com/office/drawing/2014/main" id="{3F965702-688F-2747-EC48-3EABE6E69230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7" name="フリーフォーム: 図形 1366">
                  <a:extLst>
                    <a:ext uri="{FF2B5EF4-FFF2-40B4-BE49-F238E27FC236}">
                      <a16:creationId xmlns:a16="http://schemas.microsoft.com/office/drawing/2014/main" id="{4C79E86E-9ECB-69B6-1601-E826EC5E0304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4685FCDB-7222-950C-7B8E-29E3FFF4B398}"/>
                    </a:ext>
                  </a:extLst>
                </p:cNvPr>
                <p:cNvSpPr/>
                <p:nvPr/>
              </p:nvSpPr>
              <p:spPr>
                <a:xfrm rot="8100000">
                  <a:off x="-3521" y="5778551"/>
                  <a:ext cx="173610" cy="589988"/>
                </a:xfrm>
                <a:custGeom>
                  <a:avLst/>
                  <a:gdLst>
                    <a:gd name="connsiteX0" fmla="*/ 111963 w 253947"/>
                    <a:gd name="connsiteY0" fmla="*/ 821590 h 882733"/>
                    <a:gd name="connsiteX1" fmla="*/ 0 w 253947"/>
                    <a:gd name="connsiteY1" fmla="*/ 449149 h 882733"/>
                    <a:gd name="connsiteX2" fmla="*/ 253947 w 253947"/>
                    <a:gd name="connsiteY2" fmla="*/ 0 h 882733"/>
                    <a:gd name="connsiteX3" fmla="*/ 126973 w 253947"/>
                    <a:gd name="connsiteY3" fmla="*/ 449149 h 882733"/>
                    <a:gd name="connsiteX4" fmla="*/ 200386 w 253947"/>
                    <a:gd name="connsiteY4" fmla="*/ 808238 h 882733"/>
                    <a:gd name="connsiteX5" fmla="*/ 217968 w 253947"/>
                    <a:gd name="connsiteY5" fmla="*/ 837801 h 882733"/>
                    <a:gd name="connsiteX6" fmla="*/ 199450 w 253947"/>
                    <a:gd name="connsiteY6" fmla="*/ 866032 h 882733"/>
                    <a:gd name="connsiteX7" fmla="*/ 191037 w 253947"/>
                    <a:gd name="connsiteY7" fmla="*/ 882733 h 882733"/>
                    <a:gd name="connsiteX8" fmla="*/ 155099 w 253947"/>
                    <a:gd name="connsiteY8" fmla="*/ 863002 h 882733"/>
                    <a:gd name="connsiteX9" fmla="*/ 111963 w 253947"/>
                    <a:gd name="connsiteY9" fmla="*/ 821590 h 882733"/>
                    <a:gd name="connsiteX0" fmla="*/ 155099 w 253947"/>
                    <a:gd name="connsiteY0" fmla="*/ 863002 h 954442"/>
                    <a:gd name="connsiteX1" fmla="*/ 111963 w 253947"/>
                    <a:gd name="connsiteY1" fmla="*/ 821590 h 954442"/>
                    <a:gd name="connsiteX2" fmla="*/ 0 w 253947"/>
                    <a:gd name="connsiteY2" fmla="*/ 449149 h 954442"/>
                    <a:gd name="connsiteX3" fmla="*/ 253947 w 253947"/>
                    <a:gd name="connsiteY3" fmla="*/ 0 h 954442"/>
                    <a:gd name="connsiteX4" fmla="*/ 126973 w 253947"/>
                    <a:gd name="connsiteY4" fmla="*/ 449149 h 954442"/>
                    <a:gd name="connsiteX5" fmla="*/ 200386 w 253947"/>
                    <a:gd name="connsiteY5" fmla="*/ 808238 h 954442"/>
                    <a:gd name="connsiteX6" fmla="*/ 217968 w 253947"/>
                    <a:gd name="connsiteY6" fmla="*/ 837801 h 954442"/>
                    <a:gd name="connsiteX7" fmla="*/ 199450 w 253947"/>
                    <a:gd name="connsiteY7" fmla="*/ 866032 h 954442"/>
                    <a:gd name="connsiteX8" fmla="*/ 191037 w 253947"/>
                    <a:gd name="connsiteY8" fmla="*/ 882733 h 954442"/>
                    <a:gd name="connsiteX9" fmla="*/ 246539 w 253947"/>
                    <a:gd name="connsiteY9" fmla="*/ 954442 h 954442"/>
                    <a:gd name="connsiteX0" fmla="*/ 155099 w 253947"/>
                    <a:gd name="connsiteY0" fmla="*/ 863002 h 882733"/>
                    <a:gd name="connsiteX1" fmla="*/ 111963 w 253947"/>
                    <a:gd name="connsiteY1" fmla="*/ 821590 h 882733"/>
                    <a:gd name="connsiteX2" fmla="*/ 0 w 253947"/>
                    <a:gd name="connsiteY2" fmla="*/ 449149 h 882733"/>
                    <a:gd name="connsiteX3" fmla="*/ 253947 w 253947"/>
                    <a:gd name="connsiteY3" fmla="*/ 0 h 882733"/>
                    <a:gd name="connsiteX4" fmla="*/ 126973 w 253947"/>
                    <a:gd name="connsiteY4" fmla="*/ 449149 h 882733"/>
                    <a:gd name="connsiteX5" fmla="*/ 200386 w 253947"/>
                    <a:gd name="connsiteY5" fmla="*/ 808238 h 882733"/>
                    <a:gd name="connsiteX6" fmla="*/ 217968 w 253947"/>
                    <a:gd name="connsiteY6" fmla="*/ 837801 h 882733"/>
                    <a:gd name="connsiteX7" fmla="*/ 199450 w 253947"/>
                    <a:gd name="connsiteY7" fmla="*/ 866032 h 882733"/>
                    <a:gd name="connsiteX8" fmla="*/ 191037 w 253947"/>
                    <a:gd name="connsiteY8" fmla="*/ 882733 h 882733"/>
                    <a:gd name="connsiteX0" fmla="*/ 155099 w 253947"/>
                    <a:gd name="connsiteY0" fmla="*/ 863002 h 866032"/>
                    <a:gd name="connsiteX1" fmla="*/ 111963 w 253947"/>
                    <a:gd name="connsiteY1" fmla="*/ 821590 h 866032"/>
                    <a:gd name="connsiteX2" fmla="*/ 0 w 253947"/>
                    <a:gd name="connsiteY2" fmla="*/ 449149 h 866032"/>
                    <a:gd name="connsiteX3" fmla="*/ 253947 w 253947"/>
                    <a:gd name="connsiteY3" fmla="*/ 0 h 866032"/>
                    <a:gd name="connsiteX4" fmla="*/ 126973 w 253947"/>
                    <a:gd name="connsiteY4" fmla="*/ 449149 h 866032"/>
                    <a:gd name="connsiteX5" fmla="*/ 200386 w 253947"/>
                    <a:gd name="connsiteY5" fmla="*/ 808238 h 866032"/>
                    <a:gd name="connsiteX6" fmla="*/ 217968 w 253947"/>
                    <a:gd name="connsiteY6" fmla="*/ 837801 h 866032"/>
                    <a:gd name="connsiteX7" fmla="*/ 199450 w 253947"/>
                    <a:gd name="connsiteY7" fmla="*/ 866032 h 866032"/>
                    <a:gd name="connsiteX0" fmla="*/ 155099 w 253947"/>
                    <a:gd name="connsiteY0" fmla="*/ 863002 h 863002"/>
                    <a:gd name="connsiteX1" fmla="*/ 111963 w 253947"/>
                    <a:gd name="connsiteY1" fmla="*/ 821590 h 863002"/>
                    <a:gd name="connsiteX2" fmla="*/ 0 w 253947"/>
                    <a:gd name="connsiteY2" fmla="*/ 449149 h 863002"/>
                    <a:gd name="connsiteX3" fmla="*/ 253947 w 253947"/>
                    <a:gd name="connsiteY3" fmla="*/ 0 h 863002"/>
                    <a:gd name="connsiteX4" fmla="*/ 126973 w 253947"/>
                    <a:gd name="connsiteY4" fmla="*/ 449149 h 863002"/>
                    <a:gd name="connsiteX5" fmla="*/ 200386 w 253947"/>
                    <a:gd name="connsiteY5" fmla="*/ 808238 h 863002"/>
                    <a:gd name="connsiteX6" fmla="*/ 217968 w 253947"/>
                    <a:gd name="connsiteY6" fmla="*/ 837801 h 86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947" h="863002">
                      <a:moveTo>
                        <a:pt x="155099" y="863002"/>
                      </a:moveTo>
                      <a:cubicBezTo>
                        <a:pt x="139909" y="851638"/>
                        <a:pt x="125473" y="837733"/>
                        <a:pt x="111963" y="821590"/>
                      </a:cubicBezTo>
                      <a:cubicBezTo>
                        <a:pt x="44413" y="740875"/>
                        <a:pt x="0" y="604185"/>
                        <a:pt x="0" y="449149"/>
                      </a:cubicBezTo>
                      <a:cubicBezTo>
                        <a:pt x="0" y="201091"/>
                        <a:pt x="113696" y="0"/>
                        <a:pt x="253947" y="0"/>
                      </a:cubicBezTo>
                      <a:cubicBezTo>
                        <a:pt x="174015" y="106030"/>
                        <a:pt x="126973" y="272433"/>
                        <a:pt x="126973" y="449149"/>
                      </a:cubicBezTo>
                      <a:cubicBezTo>
                        <a:pt x="126973" y="581686"/>
                        <a:pt x="153434" y="708422"/>
                        <a:pt x="200386" y="808238"/>
                      </a:cubicBezTo>
                      <a:lnTo>
                        <a:pt x="217968" y="83780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69" name="グループ化 1368">
                  <a:extLst>
                    <a:ext uri="{FF2B5EF4-FFF2-40B4-BE49-F238E27FC236}">
                      <a16:creationId xmlns:a16="http://schemas.microsoft.com/office/drawing/2014/main" id="{E0DD6F84-543E-998A-2FC4-1522ACA71EF3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1375" name="楕円 1">
                    <a:extLst>
                      <a:ext uri="{FF2B5EF4-FFF2-40B4-BE49-F238E27FC236}">
                        <a16:creationId xmlns:a16="http://schemas.microsoft.com/office/drawing/2014/main" id="{9B2160AB-B361-FA28-A6E7-DEAAFE57F9B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85D2BD43-5A25-79C0-BF75-E74548D6020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70" name="楕円 1">
                  <a:extLst>
                    <a:ext uri="{FF2B5EF4-FFF2-40B4-BE49-F238E27FC236}">
                      <a16:creationId xmlns:a16="http://schemas.microsoft.com/office/drawing/2014/main" id="{55EE5A53-FF2A-E7EC-99D2-B84418903651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1" name="楕円 1">
                  <a:extLst>
                    <a:ext uri="{FF2B5EF4-FFF2-40B4-BE49-F238E27FC236}">
                      <a16:creationId xmlns:a16="http://schemas.microsoft.com/office/drawing/2014/main" id="{750B582C-8639-5146-292B-CEC151631823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2" name="楕円 1">
                  <a:extLst>
                    <a:ext uri="{FF2B5EF4-FFF2-40B4-BE49-F238E27FC236}">
                      <a16:creationId xmlns:a16="http://schemas.microsoft.com/office/drawing/2014/main" id="{4846C318-3516-E845-3F8A-4733767140C4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3" name="フリーフォーム: 図形 1372">
                  <a:extLst>
                    <a:ext uri="{FF2B5EF4-FFF2-40B4-BE49-F238E27FC236}">
                      <a16:creationId xmlns:a16="http://schemas.microsoft.com/office/drawing/2014/main" id="{79077DD9-213A-33FE-B5EC-7269DAA683C3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4" name="フリーフォーム: 図形 1373">
                  <a:extLst>
                    <a:ext uri="{FF2B5EF4-FFF2-40B4-BE49-F238E27FC236}">
                      <a16:creationId xmlns:a16="http://schemas.microsoft.com/office/drawing/2014/main" id="{B364ED35-749A-BCBB-1D9D-07124A591B6E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4" name="グループ化 1353">
                <a:extLst>
                  <a:ext uri="{FF2B5EF4-FFF2-40B4-BE49-F238E27FC236}">
                    <a16:creationId xmlns:a16="http://schemas.microsoft.com/office/drawing/2014/main" id="{CDBE1F31-7003-EA48-981A-86724370C9E7}"/>
                  </a:ext>
                </a:extLst>
              </p:cNvPr>
              <p:cNvGrpSpPr/>
              <p:nvPr/>
            </p:nvGrpSpPr>
            <p:grpSpPr>
              <a:xfrm>
                <a:off x="7403695" y="1057574"/>
                <a:ext cx="1376385" cy="1326341"/>
                <a:chOff x="-807640" y="4158914"/>
                <a:chExt cx="1376385" cy="1326341"/>
              </a:xfrm>
            </p:grpSpPr>
            <p:sp>
              <p:nvSpPr>
                <p:cNvPr id="1355" name="楕円 1">
                  <a:extLst>
                    <a:ext uri="{FF2B5EF4-FFF2-40B4-BE49-F238E27FC236}">
                      <a16:creationId xmlns:a16="http://schemas.microsoft.com/office/drawing/2014/main" id="{78B0856C-FC07-C2D7-29B2-70FC32EF58B3}"/>
                    </a:ext>
                  </a:extLst>
                </p:cNvPr>
                <p:cNvSpPr/>
                <p:nvPr/>
              </p:nvSpPr>
              <p:spPr>
                <a:xfrm rot="20700000" flipV="1">
                  <a:off x="118675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6" name="楕円 1">
                  <a:extLst>
                    <a:ext uri="{FF2B5EF4-FFF2-40B4-BE49-F238E27FC236}">
                      <a16:creationId xmlns:a16="http://schemas.microsoft.com/office/drawing/2014/main" id="{B45A3859-D854-8F81-CE80-E05248CDDA57}"/>
                    </a:ext>
                  </a:extLst>
                </p:cNvPr>
                <p:cNvSpPr/>
                <p:nvPr/>
              </p:nvSpPr>
              <p:spPr>
                <a:xfrm rot="900000" flipV="1">
                  <a:off x="-807640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7" name="フリーフォーム: 図形 1356">
                  <a:extLst>
                    <a:ext uri="{FF2B5EF4-FFF2-40B4-BE49-F238E27FC236}">
                      <a16:creationId xmlns:a16="http://schemas.microsoft.com/office/drawing/2014/main" id="{DDFE6455-0AA9-4C49-3705-DAE5A4E49B20}"/>
                    </a:ext>
                  </a:extLst>
                </p:cNvPr>
                <p:cNvSpPr/>
                <p:nvPr/>
              </p:nvSpPr>
              <p:spPr>
                <a:xfrm>
                  <a:off x="-683864" y="4158914"/>
                  <a:ext cx="1137531" cy="1326341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8" name="フリーフォーム: 図形 1357">
                  <a:extLst>
                    <a:ext uri="{FF2B5EF4-FFF2-40B4-BE49-F238E27FC236}">
                      <a16:creationId xmlns:a16="http://schemas.microsoft.com/office/drawing/2014/main" id="{8961C8AD-4DC1-C05E-3182-043A3B17F374}"/>
                    </a:ext>
                  </a:extLst>
                </p:cNvPr>
                <p:cNvSpPr/>
                <p:nvPr/>
              </p:nvSpPr>
              <p:spPr>
                <a:xfrm>
                  <a:off x="-684978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9" name="フリーフォーム: 図形 1358">
                  <a:extLst>
                    <a:ext uri="{FF2B5EF4-FFF2-40B4-BE49-F238E27FC236}">
                      <a16:creationId xmlns:a16="http://schemas.microsoft.com/office/drawing/2014/main" id="{ACCBD8EF-5E6D-A79A-5374-543EFB36EC2D}"/>
                    </a:ext>
                  </a:extLst>
                </p:cNvPr>
                <p:cNvSpPr/>
                <p:nvPr/>
              </p:nvSpPr>
              <p:spPr>
                <a:xfrm flipH="1">
                  <a:off x="171565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A78D1762-308A-C817-1A05-2871C6261806}"/>
                    </a:ext>
                  </a:extLst>
                </p:cNvPr>
                <p:cNvSpPr/>
                <p:nvPr/>
              </p:nvSpPr>
              <p:spPr>
                <a:xfrm>
                  <a:off x="-731869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1" name="フリーフォーム: 図形 1360">
                  <a:extLst>
                    <a:ext uri="{FF2B5EF4-FFF2-40B4-BE49-F238E27FC236}">
                      <a16:creationId xmlns:a16="http://schemas.microsoft.com/office/drawing/2014/main" id="{7DA2D9F2-8F81-038B-D0B1-D3D378FEDF05}"/>
                    </a:ext>
                  </a:extLst>
                </p:cNvPr>
                <p:cNvSpPr/>
                <p:nvPr/>
              </p:nvSpPr>
              <p:spPr>
                <a:xfrm flipH="1">
                  <a:off x="63611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2" name="楕円 1361">
                  <a:extLst>
                    <a:ext uri="{FF2B5EF4-FFF2-40B4-BE49-F238E27FC236}">
                      <a16:creationId xmlns:a16="http://schemas.microsoft.com/office/drawing/2014/main" id="{AE64F7F2-A4FE-3DF5-BEB5-637575047347}"/>
                    </a:ext>
                  </a:extLst>
                </p:cNvPr>
                <p:cNvSpPr/>
                <p:nvPr/>
              </p:nvSpPr>
              <p:spPr>
                <a:xfrm>
                  <a:off x="16316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3" name="楕円 1362">
                  <a:extLst>
                    <a:ext uri="{FF2B5EF4-FFF2-40B4-BE49-F238E27FC236}">
                      <a16:creationId xmlns:a16="http://schemas.microsoft.com/office/drawing/2014/main" id="{F2D53CF3-0792-5DE1-8D38-5C152ABDD4C7}"/>
                    </a:ext>
                  </a:extLst>
                </p:cNvPr>
                <p:cNvSpPr/>
                <p:nvPr/>
              </p:nvSpPr>
              <p:spPr>
                <a:xfrm>
                  <a:off x="-62927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A1425D2-05CA-8EF7-7068-4A48813D6E11}"/>
                </a:ext>
              </a:extLst>
            </p:cNvPr>
            <p:cNvSpPr/>
            <p:nvPr/>
          </p:nvSpPr>
          <p:spPr>
            <a:xfrm>
              <a:off x="7610476" y="4219576"/>
              <a:ext cx="971522" cy="1902765"/>
            </a:xfrm>
            <a:custGeom>
              <a:avLst/>
              <a:gdLst>
                <a:gd name="connsiteX0" fmla="*/ 361743 w 971522"/>
                <a:gd name="connsiteY0" fmla="*/ 0 h 1902765"/>
                <a:gd name="connsiteX1" fmla="*/ 609779 w 971522"/>
                <a:gd name="connsiteY1" fmla="*/ 0 h 1902765"/>
                <a:gd name="connsiteX2" fmla="*/ 924764 w 971522"/>
                <a:gd name="connsiteY2" fmla="*/ 321300 h 1902765"/>
                <a:gd name="connsiteX3" fmla="*/ 971522 w 971522"/>
                <a:gd name="connsiteY3" fmla="*/ 810299 h 1902765"/>
                <a:gd name="connsiteX4" fmla="*/ 971522 w 971522"/>
                <a:gd name="connsiteY4" fmla="*/ 965526 h 1902765"/>
                <a:gd name="connsiteX5" fmla="*/ 857782 w 971522"/>
                <a:gd name="connsiteY5" fmla="*/ 1140560 h 1902765"/>
                <a:gd name="connsiteX6" fmla="*/ 801018 w 971522"/>
                <a:gd name="connsiteY6" fmla="*/ 1152250 h 1902765"/>
                <a:gd name="connsiteX7" fmla="*/ 809426 w 971522"/>
                <a:gd name="connsiteY7" fmla="*/ 1207631 h 1902765"/>
                <a:gd name="connsiteX8" fmla="*/ 821961 w 971522"/>
                <a:gd name="connsiteY8" fmla="*/ 1659394 h 1902765"/>
                <a:gd name="connsiteX9" fmla="*/ 481364 w 971522"/>
                <a:gd name="connsiteY9" fmla="*/ 1902765 h 1902765"/>
                <a:gd name="connsiteX10" fmla="*/ 140768 w 971522"/>
                <a:gd name="connsiteY10" fmla="*/ 1659394 h 1902765"/>
                <a:gd name="connsiteX11" fmla="*/ 155241 w 971522"/>
                <a:gd name="connsiteY11" fmla="*/ 1208436 h 1902765"/>
                <a:gd name="connsiteX12" fmla="*/ 165684 w 971522"/>
                <a:gd name="connsiteY12" fmla="*/ 1151257 h 1902765"/>
                <a:gd name="connsiteX13" fmla="*/ 113740 w 971522"/>
                <a:gd name="connsiteY13" fmla="*/ 1140560 h 1902765"/>
                <a:gd name="connsiteX14" fmla="*/ 0 w 971522"/>
                <a:gd name="connsiteY14" fmla="*/ 965526 h 1902765"/>
                <a:gd name="connsiteX15" fmla="*/ 0 w 971522"/>
                <a:gd name="connsiteY15" fmla="*/ 810299 h 1902765"/>
                <a:gd name="connsiteX16" fmla="*/ 46758 w 971522"/>
                <a:gd name="connsiteY16" fmla="*/ 321300 h 1902765"/>
                <a:gd name="connsiteX17" fmla="*/ 361743 w 971522"/>
                <a:gd name="connsiteY17" fmla="*/ 0 h 19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71522" h="1902765">
                  <a:moveTo>
                    <a:pt x="361743" y="0"/>
                  </a:moveTo>
                  <a:lnTo>
                    <a:pt x="609779" y="0"/>
                  </a:lnTo>
                  <a:cubicBezTo>
                    <a:pt x="783740" y="0"/>
                    <a:pt x="924764" y="143851"/>
                    <a:pt x="924764" y="321300"/>
                  </a:cubicBezTo>
                  <a:lnTo>
                    <a:pt x="971522" y="810299"/>
                  </a:lnTo>
                  <a:lnTo>
                    <a:pt x="971522" y="965526"/>
                  </a:lnTo>
                  <a:cubicBezTo>
                    <a:pt x="971522" y="1044211"/>
                    <a:pt x="924622" y="1111722"/>
                    <a:pt x="857782" y="1140560"/>
                  </a:cubicBezTo>
                  <a:lnTo>
                    <a:pt x="801018" y="1152250"/>
                  </a:lnTo>
                  <a:lnTo>
                    <a:pt x="809426" y="1207631"/>
                  </a:lnTo>
                  <a:cubicBezTo>
                    <a:pt x="820160" y="1318689"/>
                    <a:pt x="823963" y="1465455"/>
                    <a:pt x="821961" y="1659394"/>
                  </a:cubicBezTo>
                  <a:cubicBezTo>
                    <a:pt x="821961" y="1793804"/>
                    <a:pt x="669471" y="1902765"/>
                    <a:pt x="481364" y="1902765"/>
                  </a:cubicBezTo>
                  <a:cubicBezTo>
                    <a:pt x="293258" y="1902765"/>
                    <a:pt x="138453" y="1832746"/>
                    <a:pt x="140768" y="1659394"/>
                  </a:cubicBezTo>
                  <a:cubicBezTo>
                    <a:pt x="137342" y="1465932"/>
                    <a:pt x="142169" y="1319405"/>
                    <a:pt x="155241" y="1208436"/>
                  </a:cubicBezTo>
                  <a:lnTo>
                    <a:pt x="165684" y="1151257"/>
                  </a:lnTo>
                  <a:lnTo>
                    <a:pt x="113740" y="1140560"/>
                  </a:lnTo>
                  <a:cubicBezTo>
                    <a:pt x="46900" y="1111722"/>
                    <a:pt x="0" y="1044211"/>
                    <a:pt x="0" y="965526"/>
                  </a:cubicBezTo>
                  <a:lnTo>
                    <a:pt x="0" y="810299"/>
                  </a:lnTo>
                  <a:lnTo>
                    <a:pt x="46758" y="321300"/>
                  </a:lnTo>
                  <a:cubicBezTo>
                    <a:pt x="46758" y="143851"/>
                    <a:pt x="187781" y="0"/>
                    <a:pt x="36174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0" name="グループ化 1429">
              <a:extLst>
                <a:ext uri="{FF2B5EF4-FFF2-40B4-BE49-F238E27FC236}">
                  <a16:creationId xmlns:a16="http://schemas.microsoft.com/office/drawing/2014/main" id="{97511CAA-317F-B4C0-86D9-2A7128130437}"/>
                </a:ext>
              </a:extLst>
            </p:cNvPr>
            <p:cNvGrpSpPr/>
            <p:nvPr/>
          </p:nvGrpSpPr>
          <p:grpSpPr>
            <a:xfrm>
              <a:off x="7562877" y="4487570"/>
              <a:ext cx="208728" cy="208728"/>
              <a:chOff x="2084061" y="4552250"/>
              <a:chExt cx="342900" cy="342900"/>
            </a:xfrm>
          </p:grpSpPr>
          <p:sp>
            <p:nvSpPr>
              <p:cNvPr id="1431" name="楕円 1430">
                <a:extLst>
                  <a:ext uri="{FF2B5EF4-FFF2-40B4-BE49-F238E27FC236}">
                    <a16:creationId xmlns:a16="http://schemas.microsoft.com/office/drawing/2014/main" id="{A6FF1641-2FE2-19D6-9F2F-4BD16344C05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2" name="楕円 1431">
                <a:extLst>
                  <a:ext uri="{FF2B5EF4-FFF2-40B4-BE49-F238E27FC236}">
                    <a16:creationId xmlns:a16="http://schemas.microsoft.com/office/drawing/2014/main" id="{612BCEC4-8A28-94C0-C8C4-6590F8FC0A1D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33" name="グループ化 1432">
              <a:extLst>
                <a:ext uri="{FF2B5EF4-FFF2-40B4-BE49-F238E27FC236}">
                  <a16:creationId xmlns:a16="http://schemas.microsoft.com/office/drawing/2014/main" id="{655E9C93-959B-E80A-D1DC-70463B525006}"/>
                </a:ext>
              </a:extLst>
            </p:cNvPr>
            <p:cNvGrpSpPr/>
            <p:nvPr/>
          </p:nvGrpSpPr>
          <p:grpSpPr>
            <a:xfrm>
              <a:off x="8417746" y="4487570"/>
              <a:ext cx="208728" cy="208728"/>
              <a:chOff x="2084061" y="4552250"/>
              <a:chExt cx="342900" cy="342900"/>
            </a:xfrm>
          </p:grpSpPr>
          <p:sp>
            <p:nvSpPr>
              <p:cNvPr id="1434" name="楕円 1433">
                <a:extLst>
                  <a:ext uri="{FF2B5EF4-FFF2-40B4-BE49-F238E27FC236}">
                    <a16:creationId xmlns:a16="http://schemas.microsoft.com/office/drawing/2014/main" id="{901926E6-BD27-652A-7A5A-1054E625081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5" name="楕円 1434">
                <a:extLst>
                  <a:ext uri="{FF2B5EF4-FFF2-40B4-BE49-F238E27FC236}">
                    <a16:creationId xmlns:a16="http://schemas.microsoft.com/office/drawing/2014/main" id="{A4491FF2-58EC-DEF6-EF31-4EA239B770A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25" name="グループ化 1624">
            <a:extLst>
              <a:ext uri="{FF2B5EF4-FFF2-40B4-BE49-F238E27FC236}">
                <a16:creationId xmlns:a16="http://schemas.microsoft.com/office/drawing/2014/main" id="{1A5373C0-9CC2-7253-4314-9E839118A9D6}"/>
              </a:ext>
            </a:extLst>
          </p:cNvPr>
          <p:cNvGrpSpPr/>
          <p:nvPr/>
        </p:nvGrpSpPr>
        <p:grpSpPr>
          <a:xfrm>
            <a:off x="481058" y="379240"/>
            <a:ext cx="2838449" cy="3031436"/>
            <a:chOff x="481058" y="379240"/>
            <a:chExt cx="2838449" cy="3031436"/>
          </a:xfrm>
        </p:grpSpPr>
        <p:sp>
          <p:nvSpPr>
            <p:cNvPr id="349" name="楕円 1">
              <a:extLst>
                <a:ext uri="{FF2B5EF4-FFF2-40B4-BE49-F238E27FC236}">
                  <a16:creationId xmlns:a16="http://schemas.microsoft.com/office/drawing/2014/main" id="{DEAE4562-555F-D788-F91A-8C58DDDC18AB}"/>
                </a:ext>
              </a:extLst>
            </p:cNvPr>
            <p:cNvSpPr/>
            <p:nvPr/>
          </p:nvSpPr>
          <p:spPr>
            <a:xfrm rot="7200000" flipH="1">
              <a:off x="2186777" y="226537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2677294-DB7A-47DF-28DF-2492E89C7990}"/>
                </a:ext>
              </a:extLst>
            </p:cNvPr>
            <p:cNvGrpSpPr/>
            <p:nvPr/>
          </p:nvGrpSpPr>
          <p:grpSpPr>
            <a:xfrm>
              <a:off x="1519642" y="1959240"/>
              <a:ext cx="799441" cy="1451436"/>
              <a:chOff x="-519493" y="5030100"/>
              <a:chExt cx="799441" cy="1451436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FD99A03-8D9C-425F-F07B-F7448B7A2A8F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354587CF-6087-E123-EA03-BB97456379F7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C4377A42-6933-25D3-89C6-5A5AEA12E271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DF2202C2-6D6B-DAED-D95F-7D8FB16709EE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7BEA04F-3A85-ED3B-675C-2FAFD7FB90B2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EF3F850-6FE5-E812-3937-29B3B41CAD14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32A60B3A-F42B-9CC8-B5D7-997644739530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3B071DAC-708C-6FB4-5B71-F0B4C223A7C5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351" name="四角形: 上の 2 つの角を丸める 350">
                <a:extLst>
                  <a:ext uri="{FF2B5EF4-FFF2-40B4-BE49-F238E27FC236}">
                    <a16:creationId xmlns:a16="http://schemas.microsoft.com/office/drawing/2014/main" id="{98CFEAF7-F4FA-D21C-B1C2-C16B4B0A4DE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矢印: U ターン 370">
                <a:extLst>
                  <a:ext uri="{FF2B5EF4-FFF2-40B4-BE49-F238E27FC236}">
                    <a16:creationId xmlns:a16="http://schemas.microsoft.com/office/drawing/2014/main" id="{826C5455-4161-1D7A-5275-16CB4956DB0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3" name="楕円 1">
              <a:extLst>
                <a:ext uri="{FF2B5EF4-FFF2-40B4-BE49-F238E27FC236}">
                  <a16:creationId xmlns:a16="http://schemas.microsoft.com/office/drawing/2014/main" id="{102DDF5D-DE36-B272-EAC0-0E0027A21F96}"/>
                </a:ext>
              </a:extLst>
            </p:cNvPr>
            <p:cNvSpPr/>
            <p:nvPr/>
          </p:nvSpPr>
          <p:spPr>
            <a:xfrm rot="14842579" flipH="1">
              <a:off x="2188662" y="2432687"/>
              <a:ext cx="136370" cy="346420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4" name="楕円 1">
              <a:extLst>
                <a:ext uri="{FF2B5EF4-FFF2-40B4-BE49-F238E27FC236}">
                  <a16:creationId xmlns:a16="http://schemas.microsoft.com/office/drawing/2014/main" id="{F88DB511-005B-21AF-C595-6763FB1B189A}"/>
                </a:ext>
              </a:extLst>
            </p:cNvPr>
            <p:cNvSpPr/>
            <p:nvPr/>
          </p:nvSpPr>
          <p:spPr>
            <a:xfrm rot="7200000">
              <a:off x="1696916" y="2228321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7E01BEED-CBF3-F61E-CDFA-577CA9519C35}"/>
                </a:ext>
              </a:extLst>
            </p:cNvPr>
            <p:cNvSpPr/>
            <p:nvPr/>
          </p:nvSpPr>
          <p:spPr>
            <a:xfrm rot="4500000" flipH="1">
              <a:off x="2039447" y="255974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04D80888-D970-ACD2-B2DA-C48B06D97ACC}"/>
                </a:ext>
              </a:extLst>
            </p:cNvPr>
            <p:cNvSpPr/>
            <p:nvPr/>
          </p:nvSpPr>
          <p:spPr>
            <a:xfrm rot="15300000">
              <a:off x="2031430" y="245453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BD2FC4E5-3F98-0AD6-57E3-B1F76A512F2A}"/>
                </a:ext>
              </a:extLst>
            </p:cNvPr>
            <p:cNvGrpSpPr/>
            <p:nvPr/>
          </p:nvGrpSpPr>
          <p:grpSpPr>
            <a:xfrm>
              <a:off x="1231495" y="1088054"/>
              <a:ext cx="1376385" cy="1326341"/>
              <a:chOff x="-807640" y="4158914"/>
              <a:chExt cx="1376385" cy="1326341"/>
            </a:xfrm>
          </p:grpSpPr>
          <p:sp>
            <p:nvSpPr>
              <p:cNvPr id="1281" name="楕円 1">
                <a:extLst>
                  <a:ext uri="{FF2B5EF4-FFF2-40B4-BE49-F238E27FC236}">
                    <a16:creationId xmlns:a16="http://schemas.microsoft.com/office/drawing/2014/main" id="{AA07B86F-A639-8570-BB23-A17C94B9B4DD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2" name="楕円 1">
                <a:extLst>
                  <a:ext uri="{FF2B5EF4-FFF2-40B4-BE49-F238E27FC236}">
                    <a16:creationId xmlns:a16="http://schemas.microsoft.com/office/drawing/2014/main" id="{D10C7A91-DFC1-5C6B-5833-D7DBC6821164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6ABA1CB4-116B-446D-6CA3-38C20EA769F6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436EE8DB-51AB-6C3F-F4F6-A1A0C1CB2BDC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7AA07770-A06A-DC96-939B-70B4CF067A98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6C7A675D-E415-AB3E-FDAF-5B4208BCB7DA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F8AC086C-D0D4-0A2F-47D9-32E59FDCC6BA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5A559477-6231-EB26-913A-97B41024C6C0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6C8F68FD-179D-2856-E39E-858C85431CDF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2368FDE9-302A-C77C-A99F-C77EDC963F5A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A66B713B-05ED-30F1-2B85-48887C171E36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8F10EE3C-08DA-8815-F391-09B11824973D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14" name="グループ化 1513">
              <a:extLst>
                <a:ext uri="{FF2B5EF4-FFF2-40B4-BE49-F238E27FC236}">
                  <a16:creationId xmlns:a16="http://schemas.microsoft.com/office/drawing/2014/main" id="{D1E3D120-E25E-63B6-8AEB-9F05DE0727E2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15" name="グループ化 1514">
                <a:extLst>
                  <a:ext uri="{FF2B5EF4-FFF2-40B4-BE49-F238E27FC236}">
                    <a16:creationId xmlns:a16="http://schemas.microsoft.com/office/drawing/2014/main" id="{4AF75877-E255-6C31-52C2-2B0A5863288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9" name="楕円 66">
                  <a:extLst>
                    <a:ext uri="{FF2B5EF4-FFF2-40B4-BE49-F238E27FC236}">
                      <a16:creationId xmlns:a16="http://schemas.microsoft.com/office/drawing/2014/main" id="{D0B9B5B9-8709-D80F-E57B-7EE904E827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0" name="フリーフォーム: 図形 1549">
                  <a:extLst>
                    <a:ext uri="{FF2B5EF4-FFF2-40B4-BE49-F238E27FC236}">
                      <a16:creationId xmlns:a16="http://schemas.microsoft.com/office/drawing/2014/main" id="{26B84F30-DCE9-4D42-E5F4-6BA3D740936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6" name="グループ化 1515">
                <a:extLst>
                  <a:ext uri="{FF2B5EF4-FFF2-40B4-BE49-F238E27FC236}">
                    <a16:creationId xmlns:a16="http://schemas.microsoft.com/office/drawing/2014/main" id="{0AD9D9D2-757C-3264-D546-2E82DE583F2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7" name="楕円 66">
                  <a:extLst>
                    <a:ext uri="{FF2B5EF4-FFF2-40B4-BE49-F238E27FC236}">
                      <a16:creationId xmlns:a16="http://schemas.microsoft.com/office/drawing/2014/main" id="{C9CED7C0-BBD0-F08C-D3A4-EF99135D5A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8" name="フリーフォーム: 図形 1547">
                  <a:extLst>
                    <a:ext uri="{FF2B5EF4-FFF2-40B4-BE49-F238E27FC236}">
                      <a16:creationId xmlns:a16="http://schemas.microsoft.com/office/drawing/2014/main" id="{A5C54823-2480-190E-0892-2689FDC9117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F8D35A4F-5657-0C75-DAD8-08AB1B7D026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5" name="楕円 66">
                  <a:extLst>
                    <a:ext uri="{FF2B5EF4-FFF2-40B4-BE49-F238E27FC236}">
                      <a16:creationId xmlns:a16="http://schemas.microsoft.com/office/drawing/2014/main" id="{0797AE37-A3E0-2F28-5447-B778AFC688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6" name="フリーフォーム: 図形 1545">
                  <a:extLst>
                    <a:ext uri="{FF2B5EF4-FFF2-40B4-BE49-F238E27FC236}">
                      <a16:creationId xmlns:a16="http://schemas.microsoft.com/office/drawing/2014/main" id="{B8F086BA-C699-4FE6-F915-A4D7DD48F9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13D0FBFF-E611-FBA2-90E1-EF68D3423C7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3" name="楕円 66">
                  <a:extLst>
                    <a:ext uri="{FF2B5EF4-FFF2-40B4-BE49-F238E27FC236}">
                      <a16:creationId xmlns:a16="http://schemas.microsoft.com/office/drawing/2014/main" id="{8F4117F5-F02A-F0DA-4D98-73E19591821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4" name="フリーフォーム: 図形 1543">
                  <a:extLst>
                    <a:ext uri="{FF2B5EF4-FFF2-40B4-BE49-F238E27FC236}">
                      <a16:creationId xmlns:a16="http://schemas.microsoft.com/office/drawing/2014/main" id="{8D8C764D-D48D-6FAB-9608-ACA3BA941A3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747FD542-E5F6-0253-AE89-D12300BC8190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1" name="楕円 66">
                  <a:extLst>
                    <a:ext uri="{FF2B5EF4-FFF2-40B4-BE49-F238E27FC236}">
                      <a16:creationId xmlns:a16="http://schemas.microsoft.com/office/drawing/2014/main" id="{EAD15B50-BC7D-AF09-DE2A-21468635860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2" name="フリーフォーム: 図形 1541">
                  <a:extLst>
                    <a:ext uri="{FF2B5EF4-FFF2-40B4-BE49-F238E27FC236}">
                      <a16:creationId xmlns:a16="http://schemas.microsoft.com/office/drawing/2014/main" id="{225189F6-33FF-B27D-C35A-8EA46E28CE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0" name="グループ化 1519">
                <a:extLst>
                  <a:ext uri="{FF2B5EF4-FFF2-40B4-BE49-F238E27FC236}">
                    <a16:creationId xmlns:a16="http://schemas.microsoft.com/office/drawing/2014/main" id="{084CB2E6-0F4C-1D03-15A3-7D4FF9BDD3C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9" name="楕円 66">
                  <a:extLst>
                    <a:ext uri="{FF2B5EF4-FFF2-40B4-BE49-F238E27FC236}">
                      <a16:creationId xmlns:a16="http://schemas.microsoft.com/office/drawing/2014/main" id="{9FFC89D2-B4B9-C72F-6BD9-9C19DEC527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0" name="フリーフォーム: 図形 1539">
                  <a:extLst>
                    <a:ext uri="{FF2B5EF4-FFF2-40B4-BE49-F238E27FC236}">
                      <a16:creationId xmlns:a16="http://schemas.microsoft.com/office/drawing/2014/main" id="{E513964B-BF37-A3FA-F75E-090084274D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1" name="グループ化 1520">
                <a:extLst>
                  <a:ext uri="{FF2B5EF4-FFF2-40B4-BE49-F238E27FC236}">
                    <a16:creationId xmlns:a16="http://schemas.microsoft.com/office/drawing/2014/main" id="{298535E6-966E-E6C8-F5A4-D8C76A5803B6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7" name="楕円 66">
                  <a:extLst>
                    <a:ext uri="{FF2B5EF4-FFF2-40B4-BE49-F238E27FC236}">
                      <a16:creationId xmlns:a16="http://schemas.microsoft.com/office/drawing/2014/main" id="{104850FB-289E-EF2E-187E-96103EA6A42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8" name="フリーフォーム: 図形 1537">
                  <a:extLst>
                    <a:ext uri="{FF2B5EF4-FFF2-40B4-BE49-F238E27FC236}">
                      <a16:creationId xmlns:a16="http://schemas.microsoft.com/office/drawing/2014/main" id="{51D5446E-CB47-9082-0E81-1AA3C528EE8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2" name="グループ化 1521">
                <a:extLst>
                  <a:ext uri="{FF2B5EF4-FFF2-40B4-BE49-F238E27FC236}">
                    <a16:creationId xmlns:a16="http://schemas.microsoft.com/office/drawing/2014/main" id="{39EC6141-996B-0ED1-D4C8-346FDD5F8796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5" name="楕円 66">
                  <a:extLst>
                    <a:ext uri="{FF2B5EF4-FFF2-40B4-BE49-F238E27FC236}">
                      <a16:creationId xmlns:a16="http://schemas.microsoft.com/office/drawing/2014/main" id="{7D792FDC-4B46-3A9A-59B3-6334C4E6C41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6" name="フリーフォーム: 図形 1535">
                  <a:extLst>
                    <a:ext uri="{FF2B5EF4-FFF2-40B4-BE49-F238E27FC236}">
                      <a16:creationId xmlns:a16="http://schemas.microsoft.com/office/drawing/2014/main" id="{5B3B7798-485C-40B7-3123-913C09A516D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3" name="グループ化 1522">
                <a:extLst>
                  <a:ext uri="{FF2B5EF4-FFF2-40B4-BE49-F238E27FC236}">
                    <a16:creationId xmlns:a16="http://schemas.microsoft.com/office/drawing/2014/main" id="{148098CB-4D08-6C44-C2EF-4B67D71F0D9B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3" name="楕円 66">
                  <a:extLst>
                    <a:ext uri="{FF2B5EF4-FFF2-40B4-BE49-F238E27FC236}">
                      <a16:creationId xmlns:a16="http://schemas.microsoft.com/office/drawing/2014/main" id="{7423C60A-0883-4DBB-CCAC-8FF81E090F5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72560806-B5B9-5E81-33D9-FFB53DB6D6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4" name="グループ化 1523">
                <a:extLst>
                  <a:ext uri="{FF2B5EF4-FFF2-40B4-BE49-F238E27FC236}">
                    <a16:creationId xmlns:a16="http://schemas.microsoft.com/office/drawing/2014/main" id="{69DE4114-D69F-8C9F-CFA5-0807E15E634D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1" name="楕円 66">
                  <a:extLst>
                    <a:ext uri="{FF2B5EF4-FFF2-40B4-BE49-F238E27FC236}">
                      <a16:creationId xmlns:a16="http://schemas.microsoft.com/office/drawing/2014/main" id="{1F7DDB61-CB3E-243C-A5C7-5A8E15DB87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2" name="フリーフォーム: 図形 1531">
                  <a:extLst>
                    <a:ext uri="{FF2B5EF4-FFF2-40B4-BE49-F238E27FC236}">
                      <a16:creationId xmlns:a16="http://schemas.microsoft.com/office/drawing/2014/main" id="{DE59C0AE-A85F-190F-F482-B9906729E5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5" name="グループ化 1524">
                <a:extLst>
                  <a:ext uri="{FF2B5EF4-FFF2-40B4-BE49-F238E27FC236}">
                    <a16:creationId xmlns:a16="http://schemas.microsoft.com/office/drawing/2014/main" id="{EC6A5027-5EAF-ED1F-FD0E-120B5B611C5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9" name="楕円 66">
                  <a:extLst>
                    <a:ext uri="{FF2B5EF4-FFF2-40B4-BE49-F238E27FC236}">
                      <a16:creationId xmlns:a16="http://schemas.microsoft.com/office/drawing/2014/main" id="{DC65F4F3-F6FF-3ABA-E0AA-E97F7B9DF7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0" name="フリーフォーム: 図形 1529">
                  <a:extLst>
                    <a:ext uri="{FF2B5EF4-FFF2-40B4-BE49-F238E27FC236}">
                      <a16:creationId xmlns:a16="http://schemas.microsoft.com/office/drawing/2014/main" id="{34FAEA12-91C8-8506-5DB0-EA8F984D23B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6" name="グループ化 1525">
                <a:extLst>
                  <a:ext uri="{FF2B5EF4-FFF2-40B4-BE49-F238E27FC236}">
                    <a16:creationId xmlns:a16="http://schemas.microsoft.com/office/drawing/2014/main" id="{ABA3ACDB-99C4-C437-0DAB-70E8945B48F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7" name="楕円 66">
                  <a:extLst>
                    <a:ext uri="{FF2B5EF4-FFF2-40B4-BE49-F238E27FC236}">
                      <a16:creationId xmlns:a16="http://schemas.microsoft.com/office/drawing/2014/main" id="{87891CCC-0CA8-DC4D-6A08-97CD1DCC92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8" name="フリーフォーム: 図形 1527">
                  <a:extLst>
                    <a:ext uri="{FF2B5EF4-FFF2-40B4-BE49-F238E27FC236}">
                      <a16:creationId xmlns:a16="http://schemas.microsoft.com/office/drawing/2014/main" id="{EA934B38-FE29-483F-9622-2F7279E923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28" name="グループ化 1627">
            <a:extLst>
              <a:ext uri="{FF2B5EF4-FFF2-40B4-BE49-F238E27FC236}">
                <a16:creationId xmlns:a16="http://schemas.microsoft.com/office/drawing/2014/main" id="{5948A7A2-AA30-58BC-B0F6-079723F6811C}"/>
              </a:ext>
            </a:extLst>
          </p:cNvPr>
          <p:cNvGrpSpPr/>
          <p:nvPr/>
        </p:nvGrpSpPr>
        <p:grpSpPr>
          <a:xfrm>
            <a:off x="3735730" y="540899"/>
            <a:ext cx="2612727" cy="2839297"/>
            <a:chOff x="3735730" y="540899"/>
            <a:chExt cx="2612727" cy="2839297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BE08870B-20F6-FAE1-4957-FD7E74E6A5B4}"/>
                </a:ext>
              </a:extLst>
            </p:cNvPr>
            <p:cNvGrpSpPr/>
            <p:nvPr/>
          </p:nvGrpSpPr>
          <p:grpSpPr>
            <a:xfrm>
              <a:off x="4485154" y="1928760"/>
              <a:ext cx="1122069" cy="1451436"/>
              <a:chOff x="-678181" y="5030100"/>
              <a:chExt cx="1122069" cy="1451436"/>
            </a:xfrm>
          </p:grpSpPr>
          <p:sp>
            <p:nvSpPr>
              <p:cNvPr id="163" name="楕円 1">
                <a:extLst>
                  <a:ext uri="{FF2B5EF4-FFF2-40B4-BE49-F238E27FC236}">
                    <a16:creationId xmlns:a16="http://schemas.microsoft.com/office/drawing/2014/main" id="{260F867F-6F7F-F0F4-43CB-0F53F4BEB44F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77C27B8-36C1-8F29-05D1-A9B318741CE0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56184FC-D030-16EB-532D-590028A7E178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EE64D25A-6917-502F-793E-2D32B958C0EE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74" name="楕円 1">
                  <a:extLst>
                    <a:ext uri="{FF2B5EF4-FFF2-40B4-BE49-F238E27FC236}">
                      <a16:creationId xmlns:a16="http://schemas.microsoft.com/office/drawing/2014/main" id="{57B83096-D703-622B-BA1C-037A84600FF6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9B53C66-F4E9-7264-802E-A05C26B3D5D5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7" name="楕円 1">
                <a:extLst>
                  <a:ext uri="{FF2B5EF4-FFF2-40B4-BE49-F238E27FC236}">
                    <a16:creationId xmlns:a16="http://schemas.microsoft.com/office/drawing/2014/main" id="{698E1430-7016-B21F-F587-1C18DFEC620B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楕円 1">
                <a:extLst>
                  <a:ext uri="{FF2B5EF4-FFF2-40B4-BE49-F238E27FC236}">
                    <a16:creationId xmlns:a16="http://schemas.microsoft.com/office/drawing/2014/main" id="{868F6D6D-3F4A-2E16-944A-B0318DFF0A7F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710735B6-19FB-C1EE-C097-66CFB389C209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40C98933-E286-18B6-51D6-F89F793923DF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DBDD760-90A6-D0EC-6BB7-5D8F5580CADB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DBF67B4D-57BD-762F-B189-E00D835FE60C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B7928F3-D4BF-0242-14BF-CFD772C70EC1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9785A18-5993-0256-8518-EB1087AE3D35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21CE5C0A-892A-9D3B-6522-69D20B952C65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05CC9FB3-26CC-B76A-5210-D33DA1F15FF4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F1C4F791-3337-0AEE-E035-D4E0F4871971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66BA3E01-FFD8-80A9-57F2-E99AC73F444B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11CD963E-8869-269E-6ADB-CF3F11CD425E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F0DCCF57-ED01-49FD-6A20-1CB83891993C}"/>
                </a:ext>
              </a:extLst>
            </p:cNvPr>
            <p:cNvGrpSpPr/>
            <p:nvPr/>
          </p:nvGrpSpPr>
          <p:grpSpPr>
            <a:xfrm>
              <a:off x="4355695" y="1057574"/>
              <a:ext cx="1376385" cy="1326341"/>
              <a:chOff x="-807640" y="4158914"/>
              <a:chExt cx="1376385" cy="1326341"/>
            </a:xfrm>
          </p:grpSpPr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D8262F0E-2AD1-37DC-4146-3ECC3ACCF0C0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6AE9A16E-7874-1D55-93C9-0B48A25B63A6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13FC4F7C-587D-52F8-D230-A907C00F5FB6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F25472F2-541C-F1D3-B58D-37D42C869603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69A4F452-2480-CFB4-757D-23C0DA1DB18D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75E43B6A-CC1C-CE56-0645-67D95F3FAFBE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7234A7EE-2B04-A5CC-7B33-AE122A9201AC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DC519FB7-5B54-F606-34B0-7344045FE82C}"/>
                </a:ext>
              </a:extLst>
            </p:cNvPr>
            <p:cNvSpPr/>
            <p:nvPr/>
          </p:nvSpPr>
          <p:spPr>
            <a:xfrm>
              <a:off x="4296429" y="1013825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D44D5BBD-540B-BBBB-0B5D-CA6CD5749617}"/>
                </a:ext>
              </a:extLst>
            </p:cNvPr>
            <p:cNvSpPr/>
            <p:nvPr/>
          </p:nvSpPr>
          <p:spPr>
            <a:xfrm>
              <a:off x="4956280" y="2322886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7CF06678-84A0-8A34-0A89-E616545D6567}"/>
                </a:ext>
              </a:extLst>
            </p:cNvPr>
            <p:cNvSpPr/>
            <p:nvPr/>
          </p:nvSpPr>
          <p:spPr>
            <a:xfrm>
              <a:off x="4478357" y="1373320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85325FA3-2248-C3A3-9C84-48A21754C078}"/>
                </a:ext>
              </a:extLst>
            </p:cNvPr>
            <p:cNvSpPr/>
            <p:nvPr/>
          </p:nvSpPr>
          <p:spPr>
            <a:xfrm flipH="1">
              <a:off x="5334900" y="1373320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E229029C-89D2-A8B9-992E-2CD06DEB1B33}"/>
                </a:ext>
              </a:extLst>
            </p:cNvPr>
            <p:cNvSpPr/>
            <p:nvPr/>
          </p:nvSpPr>
          <p:spPr>
            <a:xfrm rot="20700000">
              <a:off x="4513173" y="1471922"/>
              <a:ext cx="207345" cy="4551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B2DE5199-4219-D9AE-F6C6-87FA0614DB8A}"/>
                </a:ext>
              </a:extLst>
            </p:cNvPr>
            <p:cNvSpPr/>
            <p:nvPr/>
          </p:nvSpPr>
          <p:spPr>
            <a:xfrm rot="900000">
              <a:off x="5380955" y="1471921"/>
              <a:ext cx="207345" cy="4551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955C6AD4-C0A8-58FE-3D80-19785CDFEB9B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52" name="グループ化 1551">
                <a:extLst>
                  <a:ext uri="{FF2B5EF4-FFF2-40B4-BE49-F238E27FC236}">
                    <a16:creationId xmlns:a16="http://schemas.microsoft.com/office/drawing/2014/main" id="{D58027BB-C6E4-A39D-5478-42C0A7FF3FA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6" name="楕円 66">
                  <a:extLst>
                    <a:ext uri="{FF2B5EF4-FFF2-40B4-BE49-F238E27FC236}">
                      <a16:creationId xmlns:a16="http://schemas.microsoft.com/office/drawing/2014/main" id="{1DA7B614-348E-0E3C-4690-5224CE6B8A7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E3FE85F6-85AA-698C-A6C4-31A6E13FFD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3" name="グループ化 1552">
                <a:extLst>
                  <a:ext uri="{FF2B5EF4-FFF2-40B4-BE49-F238E27FC236}">
                    <a16:creationId xmlns:a16="http://schemas.microsoft.com/office/drawing/2014/main" id="{39E9EF10-971B-1F75-57F6-FCBFB9353D3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4" name="楕円 66">
                  <a:extLst>
                    <a:ext uri="{FF2B5EF4-FFF2-40B4-BE49-F238E27FC236}">
                      <a16:creationId xmlns:a16="http://schemas.microsoft.com/office/drawing/2014/main" id="{D4A124B5-819B-4230-00A8-CC3DAE9627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5" name="フリーフォーム: 図形 1584">
                  <a:extLst>
                    <a:ext uri="{FF2B5EF4-FFF2-40B4-BE49-F238E27FC236}">
                      <a16:creationId xmlns:a16="http://schemas.microsoft.com/office/drawing/2014/main" id="{326F6DD4-6900-6959-EADC-B36241CF87D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4" name="グループ化 1553">
                <a:extLst>
                  <a:ext uri="{FF2B5EF4-FFF2-40B4-BE49-F238E27FC236}">
                    <a16:creationId xmlns:a16="http://schemas.microsoft.com/office/drawing/2014/main" id="{8F7D13E0-C048-458F-B0CD-E90E7CE7DDE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2" name="楕円 66">
                  <a:extLst>
                    <a:ext uri="{FF2B5EF4-FFF2-40B4-BE49-F238E27FC236}">
                      <a16:creationId xmlns:a16="http://schemas.microsoft.com/office/drawing/2014/main" id="{2B9E6686-5A74-6966-4F3A-C69ACFC6EB5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3" name="フリーフォーム: 図形 1582">
                  <a:extLst>
                    <a:ext uri="{FF2B5EF4-FFF2-40B4-BE49-F238E27FC236}">
                      <a16:creationId xmlns:a16="http://schemas.microsoft.com/office/drawing/2014/main" id="{DACF5864-4282-57AA-EB06-DAD1F4F7B40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5" name="グループ化 1554">
                <a:extLst>
                  <a:ext uri="{FF2B5EF4-FFF2-40B4-BE49-F238E27FC236}">
                    <a16:creationId xmlns:a16="http://schemas.microsoft.com/office/drawing/2014/main" id="{AC41D5B8-6F19-42BD-F123-EF0AC54F0495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0" name="楕円 66">
                  <a:extLst>
                    <a:ext uri="{FF2B5EF4-FFF2-40B4-BE49-F238E27FC236}">
                      <a16:creationId xmlns:a16="http://schemas.microsoft.com/office/drawing/2014/main" id="{DBAC14C4-E4F8-AA12-C9BA-0955A1AA93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1" name="フリーフォーム: 図形 1580">
                  <a:extLst>
                    <a:ext uri="{FF2B5EF4-FFF2-40B4-BE49-F238E27FC236}">
                      <a16:creationId xmlns:a16="http://schemas.microsoft.com/office/drawing/2014/main" id="{5EA24469-BF66-CAEE-0758-35356902C1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6" name="グループ化 1555">
                <a:extLst>
                  <a:ext uri="{FF2B5EF4-FFF2-40B4-BE49-F238E27FC236}">
                    <a16:creationId xmlns:a16="http://schemas.microsoft.com/office/drawing/2014/main" id="{83E8D1D6-A73F-1C84-8C3E-6FFFD7A4788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8" name="楕円 66">
                  <a:extLst>
                    <a:ext uri="{FF2B5EF4-FFF2-40B4-BE49-F238E27FC236}">
                      <a16:creationId xmlns:a16="http://schemas.microsoft.com/office/drawing/2014/main" id="{1A3DA51C-094C-F63B-3D5C-FC8CDE603E2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0667AD24-B88D-C8EB-D67E-32713EC1AE7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7" name="グループ化 1556">
                <a:extLst>
                  <a:ext uri="{FF2B5EF4-FFF2-40B4-BE49-F238E27FC236}">
                    <a16:creationId xmlns:a16="http://schemas.microsoft.com/office/drawing/2014/main" id="{5B508DF6-74E2-08D9-EAE9-B783A245A70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6" name="楕円 66">
                  <a:extLst>
                    <a:ext uri="{FF2B5EF4-FFF2-40B4-BE49-F238E27FC236}">
                      <a16:creationId xmlns:a16="http://schemas.microsoft.com/office/drawing/2014/main" id="{5AF44922-A20F-FCAA-CAE1-740DFE3D1C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7" name="フリーフォーム: 図形 1576">
                  <a:extLst>
                    <a:ext uri="{FF2B5EF4-FFF2-40B4-BE49-F238E27FC236}">
                      <a16:creationId xmlns:a16="http://schemas.microsoft.com/office/drawing/2014/main" id="{5765B624-71C3-F114-BE1D-63333D558B7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8" name="グループ化 1557">
                <a:extLst>
                  <a:ext uri="{FF2B5EF4-FFF2-40B4-BE49-F238E27FC236}">
                    <a16:creationId xmlns:a16="http://schemas.microsoft.com/office/drawing/2014/main" id="{AEC3545B-B0ED-2FDA-365D-64244C55799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4" name="楕円 66">
                  <a:extLst>
                    <a:ext uri="{FF2B5EF4-FFF2-40B4-BE49-F238E27FC236}">
                      <a16:creationId xmlns:a16="http://schemas.microsoft.com/office/drawing/2014/main" id="{7D798DB5-57C7-0060-2C3C-444C459772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5" name="フリーフォーム: 図形 1574">
                  <a:extLst>
                    <a:ext uri="{FF2B5EF4-FFF2-40B4-BE49-F238E27FC236}">
                      <a16:creationId xmlns:a16="http://schemas.microsoft.com/office/drawing/2014/main" id="{224D479B-DC65-AB93-304C-90990405477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9" name="グループ化 1558">
                <a:extLst>
                  <a:ext uri="{FF2B5EF4-FFF2-40B4-BE49-F238E27FC236}">
                    <a16:creationId xmlns:a16="http://schemas.microsoft.com/office/drawing/2014/main" id="{387530FF-7C5D-918D-97A9-C6A83732B26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2" name="楕円 66">
                  <a:extLst>
                    <a:ext uri="{FF2B5EF4-FFF2-40B4-BE49-F238E27FC236}">
                      <a16:creationId xmlns:a16="http://schemas.microsoft.com/office/drawing/2014/main" id="{51C7C8F6-DF54-7A53-31F1-25036EBD134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3" name="フリーフォーム: 図形 1572">
                  <a:extLst>
                    <a:ext uri="{FF2B5EF4-FFF2-40B4-BE49-F238E27FC236}">
                      <a16:creationId xmlns:a16="http://schemas.microsoft.com/office/drawing/2014/main" id="{48B0426A-50FB-E5CB-AF65-4F71ADEEE25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0" name="グループ化 1559">
                <a:extLst>
                  <a:ext uri="{FF2B5EF4-FFF2-40B4-BE49-F238E27FC236}">
                    <a16:creationId xmlns:a16="http://schemas.microsoft.com/office/drawing/2014/main" id="{9CA912C8-7B22-3AFE-EC43-8BFBA4B99B2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0" name="楕円 66">
                  <a:extLst>
                    <a:ext uri="{FF2B5EF4-FFF2-40B4-BE49-F238E27FC236}">
                      <a16:creationId xmlns:a16="http://schemas.microsoft.com/office/drawing/2014/main" id="{0E16888C-5D22-84CE-31D4-768BEA51FE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1" name="フリーフォーム: 図形 1570">
                  <a:extLst>
                    <a:ext uri="{FF2B5EF4-FFF2-40B4-BE49-F238E27FC236}">
                      <a16:creationId xmlns:a16="http://schemas.microsoft.com/office/drawing/2014/main" id="{F8E54A9B-EE6D-014C-E892-C9B5821EA0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1" name="グループ化 1560">
                <a:extLst>
                  <a:ext uri="{FF2B5EF4-FFF2-40B4-BE49-F238E27FC236}">
                    <a16:creationId xmlns:a16="http://schemas.microsoft.com/office/drawing/2014/main" id="{609567D9-268A-707D-B43C-8F86D092B2B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68" name="楕円 66">
                  <a:extLst>
                    <a:ext uri="{FF2B5EF4-FFF2-40B4-BE49-F238E27FC236}">
                      <a16:creationId xmlns:a16="http://schemas.microsoft.com/office/drawing/2014/main" id="{2C3EE492-CD29-5377-DEE7-266F4A899E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837B2670-F0D0-53A4-468F-4DC1F40F190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2" name="グループ化 1561">
                <a:extLst>
                  <a:ext uri="{FF2B5EF4-FFF2-40B4-BE49-F238E27FC236}">
                    <a16:creationId xmlns:a16="http://schemas.microsoft.com/office/drawing/2014/main" id="{7894C25D-6A5A-C55C-E1CC-0ADF34124298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66" name="楕円 66">
                  <a:extLst>
                    <a:ext uri="{FF2B5EF4-FFF2-40B4-BE49-F238E27FC236}">
                      <a16:creationId xmlns:a16="http://schemas.microsoft.com/office/drawing/2014/main" id="{3F0BB1D6-0842-D0C1-194C-8FB11C055D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B31FF7CB-1DE9-8B11-8E68-3CB5DE7936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3" name="グループ化 1562">
                <a:extLst>
                  <a:ext uri="{FF2B5EF4-FFF2-40B4-BE49-F238E27FC236}">
                    <a16:creationId xmlns:a16="http://schemas.microsoft.com/office/drawing/2014/main" id="{AB28F3D7-20D2-FF38-B5A9-2524C177BBA6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64" name="楕円 66">
                  <a:extLst>
                    <a:ext uri="{FF2B5EF4-FFF2-40B4-BE49-F238E27FC236}">
                      <a16:creationId xmlns:a16="http://schemas.microsoft.com/office/drawing/2014/main" id="{82C58E8E-265E-D405-79A0-23403EBCB50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5" name="フリーフォーム: 図形 1564">
                  <a:extLst>
                    <a:ext uri="{FF2B5EF4-FFF2-40B4-BE49-F238E27FC236}">
                      <a16:creationId xmlns:a16="http://schemas.microsoft.com/office/drawing/2014/main" id="{4536A523-7B7A-9867-329D-359F4F3137F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29" name="グループ化 1628">
            <a:extLst>
              <a:ext uri="{FF2B5EF4-FFF2-40B4-BE49-F238E27FC236}">
                <a16:creationId xmlns:a16="http://schemas.microsoft.com/office/drawing/2014/main" id="{B9E064DA-1906-1023-27F0-7DD37BDF8DB6}"/>
              </a:ext>
            </a:extLst>
          </p:cNvPr>
          <p:cNvGrpSpPr/>
          <p:nvPr/>
        </p:nvGrpSpPr>
        <p:grpSpPr>
          <a:xfrm>
            <a:off x="6793255" y="540899"/>
            <a:ext cx="2612727" cy="2839297"/>
            <a:chOff x="6793255" y="540899"/>
            <a:chExt cx="2612727" cy="2839297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0A637000-24A6-5279-5684-4E6C89A32DB6}"/>
                </a:ext>
              </a:extLst>
            </p:cNvPr>
            <p:cNvGrpSpPr/>
            <p:nvPr/>
          </p:nvGrpSpPr>
          <p:grpSpPr>
            <a:xfrm>
              <a:off x="7403695" y="1057574"/>
              <a:ext cx="1376385" cy="2322622"/>
              <a:chOff x="7403695" y="1057574"/>
              <a:chExt cx="1376385" cy="2322622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AAC34D80-1CC8-B41C-063D-FC7449040847}"/>
                  </a:ext>
                </a:extLst>
              </p:cNvPr>
              <p:cNvGrpSpPr/>
              <p:nvPr/>
            </p:nvGrpSpPr>
            <p:grpSpPr>
              <a:xfrm>
                <a:off x="7533154" y="192876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209" name="楕円 1">
                  <a:extLst>
                    <a:ext uri="{FF2B5EF4-FFF2-40B4-BE49-F238E27FC236}">
                      <a16:creationId xmlns:a16="http://schemas.microsoft.com/office/drawing/2014/main" id="{95671ACB-EEFA-53BA-04B4-ACE5D97A9B3E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042019B-0347-1873-D870-014585A60234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A282CF87-9398-5BFA-191C-2E2FCA5164C0}"/>
                    </a:ext>
                  </a:extLst>
                </p:cNvPr>
                <p:cNvSpPr/>
                <p:nvPr/>
              </p:nvSpPr>
              <p:spPr>
                <a:xfrm rot="8100000">
                  <a:off x="-3521" y="5778551"/>
                  <a:ext cx="173610" cy="589988"/>
                </a:xfrm>
                <a:custGeom>
                  <a:avLst/>
                  <a:gdLst>
                    <a:gd name="connsiteX0" fmla="*/ 111963 w 253947"/>
                    <a:gd name="connsiteY0" fmla="*/ 821590 h 882733"/>
                    <a:gd name="connsiteX1" fmla="*/ 0 w 253947"/>
                    <a:gd name="connsiteY1" fmla="*/ 449149 h 882733"/>
                    <a:gd name="connsiteX2" fmla="*/ 253947 w 253947"/>
                    <a:gd name="connsiteY2" fmla="*/ 0 h 882733"/>
                    <a:gd name="connsiteX3" fmla="*/ 126973 w 253947"/>
                    <a:gd name="connsiteY3" fmla="*/ 449149 h 882733"/>
                    <a:gd name="connsiteX4" fmla="*/ 200386 w 253947"/>
                    <a:gd name="connsiteY4" fmla="*/ 808238 h 882733"/>
                    <a:gd name="connsiteX5" fmla="*/ 217968 w 253947"/>
                    <a:gd name="connsiteY5" fmla="*/ 837801 h 882733"/>
                    <a:gd name="connsiteX6" fmla="*/ 199450 w 253947"/>
                    <a:gd name="connsiteY6" fmla="*/ 866032 h 882733"/>
                    <a:gd name="connsiteX7" fmla="*/ 191037 w 253947"/>
                    <a:gd name="connsiteY7" fmla="*/ 882733 h 882733"/>
                    <a:gd name="connsiteX8" fmla="*/ 155099 w 253947"/>
                    <a:gd name="connsiteY8" fmla="*/ 863002 h 882733"/>
                    <a:gd name="connsiteX9" fmla="*/ 111963 w 253947"/>
                    <a:gd name="connsiteY9" fmla="*/ 821590 h 882733"/>
                    <a:gd name="connsiteX0" fmla="*/ 155099 w 253947"/>
                    <a:gd name="connsiteY0" fmla="*/ 863002 h 954442"/>
                    <a:gd name="connsiteX1" fmla="*/ 111963 w 253947"/>
                    <a:gd name="connsiteY1" fmla="*/ 821590 h 954442"/>
                    <a:gd name="connsiteX2" fmla="*/ 0 w 253947"/>
                    <a:gd name="connsiteY2" fmla="*/ 449149 h 954442"/>
                    <a:gd name="connsiteX3" fmla="*/ 253947 w 253947"/>
                    <a:gd name="connsiteY3" fmla="*/ 0 h 954442"/>
                    <a:gd name="connsiteX4" fmla="*/ 126973 w 253947"/>
                    <a:gd name="connsiteY4" fmla="*/ 449149 h 954442"/>
                    <a:gd name="connsiteX5" fmla="*/ 200386 w 253947"/>
                    <a:gd name="connsiteY5" fmla="*/ 808238 h 954442"/>
                    <a:gd name="connsiteX6" fmla="*/ 217968 w 253947"/>
                    <a:gd name="connsiteY6" fmla="*/ 837801 h 954442"/>
                    <a:gd name="connsiteX7" fmla="*/ 199450 w 253947"/>
                    <a:gd name="connsiteY7" fmla="*/ 866032 h 954442"/>
                    <a:gd name="connsiteX8" fmla="*/ 191037 w 253947"/>
                    <a:gd name="connsiteY8" fmla="*/ 882733 h 954442"/>
                    <a:gd name="connsiteX9" fmla="*/ 246539 w 253947"/>
                    <a:gd name="connsiteY9" fmla="*/ 954442 h 954442"/>
                    <a:gd name="connsiteX0" fmla="*/ 155099 w 253947"/>
                    <a:gd name="connsiteY0" fmla="*/ 863002 h 882733"/>
                    <a:gd name="connsiteX1" fmla="*/ 111963 w 253947"/>
                    <a:gd name="connsiteY1" fmla="*/ 821590 h 882733"/>
                    <a:gd name="connsiteX2" fmla="*/ 0 w 253947"/>
                    <a:gd name="connsiteY2" fmla="*/ 449149 h 882733"/>
                    <a:gd name="connsiteX3" fmla="*/ 253947 w 253947"/>
                    <a:gd name="connsiteY3" fmla="*/ 0 h 882733"/>
                    <a:gd name="connsiteX4" fmla="*/ 126973 w 253947"/>
                    <a:gd name="connsiteY4" fmla="*/ 449149 h 882733"/>
                    <a:gd name="connsiteX5" fmla="*/ 200386 w 253947"/>
                    <a:gd name="connsiteY5" fmla="*/ 808238 h 882733"/>
                    <a:gd name="connsiteX6" fmla="*/ 217968 w 253947"/>
                    <a:gd name="connsiteY6" fmla="*/ 837801 h 882733"/>
                    <a:gd name="connsiteX7" fmla="*/ 199450 w 253947"/>
                    <a:gd name="connsiteY7" fmla="*/ 866032 h 882733"/>
                    <a:gd name="connsiteX8" fmla="*/ 191037 w 253947"/>
                    <a:gd name="connsiteY8" fmla="*/ 882733 h 882733"/>
                    <a:gd name="connsiteX0" fmla="*/ 155099 w 253947"/>
                    <a:gd name="connsiteY0" fmla="*/ 863002 h 866032"/>
                    <a:gd name="connsiteX1" fmla="*/ 111963 w 253947"/>
                    <a:gd name="connsiteY1" fmla="*/ 821590 h 866032"/>
                    <a:gd name="connsiteX2" fmla="*/ 0 w 253947"/>
                    <a:gd name="connsiteY2" fmla="*/ 449149 h 866032"/>
                    <a:gd name="connsiteX3" fmla="*/ 253947 w 253947"/>
                    <a:gd name="connsiteY3" fmla="*/ 0 h 866032"/>
                    <a:gd name="connsiteX4" fmla="*/ 126973 w 253947"/>
                    <a:gd name="connsiteY4" fmla="*/ 449149 h 866032"/>
                    <a:gd name="connsiteX5" fmla="*/ 200386 w 253947"/>
                    <a:gd name="connsiteY5" fmla="*/ 808238 h 866032"/>
                    <a:gd name="connsiteX6" fmla="*/ 217968 w 253947"/>
                    <a:gd name="connsiteY6" fmla="*/ 837801 h 866032"/>
                    <a:gd name="connsiteX7" fmla="*/ 199450 w 253947"/>
                    <a:gd name="connsiteY7" fmla="*/ 866032 h 866032"/>
                    <a:gd name="connsiteX0" fmla="*/ 155099 w 253947"/>
                    <a:gd name="connsiteY0" fmla="*/ 863002 h 863002"/>
                    <a:gd name="connsiteX1" fmla="*/ 111963 w 253947"/>
                    <a:gd name="connsiteY1" fmla="*/ 821590 h 863002"/>
                    <a:gd name="connsiteX2" fmla="*/ 0 w 253947"/>
                    <a:gd name="connsiteY2" fmla="*/ 449149 h 863002"/>
                    <a:gd name="connsiteX3" fmla="*/ 253947 w 253947"/>
                    <a:gd name="connsiteY3" fmla="*/ 0 h 863002"/>
                    <a:gd name="connsiteX4" fmla="*/ 126973 w 253947"/>
                    <a:gd name="connsiteY4" fmla="*/ 449149 h 863002"/>
                    <a:gd name="connsiteX5" fmla="*/ 200386 w 253947"/>
                    <a:gd name="connsiteY5" fmla="*/ 808238 h 863002"/>
                    <a:gd name="connsiteX6" fmla="*/ 217968 w 253947"/>
                    <a:gd name="connsiteY6" fmla="*/ 837801 h 86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947" h="863002">
                      <a:moveTo>
                        <a:pt x="155099" y="863002"/>
                      </a:moveTo>
                      <a:cubicBezTo>
                        <a:pt x="139909" y="851638"/>
                        <a:pt x="125473" y="837733"/>
                        <a:pt x="111963" y="821590"/>
                      </a:cubicBezTo>
                      <a:cubicBezTo>
                        <a:pt x="44413" y="740875"/>
                        <a:pt x="0" y="604185"/>
                        <a:pt x="0" y="449149"/>
                      </a:cubicBezTo>
                      <a:cubicBezTo>
                        <a:pt x="0" y="201091"/>
                        <a:pt x="113696" y="0"/>
                        <a:pt x="253947" y="0"/>
                      </a:cubicBezTo>
                      <a:cubicBezTo>
                        <a:pt x="174015" y="106030"/>
                        <a:pt x="126973" y="272433"/>
                        <a:pt x="126973" y="449149"/>
                      </a:cubicBezTo>
                      <a:cubicBezTo>
                        <a:pt x="126973" y="581686"/>
                        <a:pt x="153434" y="708422"/>
                        <a:pt x="200386" y="808238"/>
                      </a:cubicBezTo>
                      <a:lnTo>
                        <a:pt x="217968" y="83780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0CACF976-C947-6DA4-1102-6F18DA845842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255" name="楕円 1">
                    <a:extLst>
                      <a:ext uri="{FF2B5EF4-FFF2-40B4-BE49-F238E27FC236}">
                        <a16:creationId xmlns:a16="http://schemas.microsoft.com/office/drawing/2014/main" id="{16AC97F7-EE22-C337-5270-82399EFF0F32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A63B1942-390C-62E7-9650-E8915028BA5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2" name="楕円 1">
                  <a:extLst>
                    <a:ext uri="{FF2B5EF4-FFF2-40B4-BE49-F238E27FC236}">
                      <a16:creationId xmlns:a16="http://schemas.microsoft.com/office/drawing/2014/main" id="{B185B065-4E12-1B00-5C93-2CCE55CC6606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楕円 1">
                  <a:extLst>
                    <a:ext uri="{FF2B5EF4-FFF2-40B4-BE49-F238E27FC236}">
                      <a16:creationId xmlns:a16="http://schemas.microsoft.com/office/drawing/2014/main" id="{DD744C61-2F67-3FA6-2F99-0C4A0A80703D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楕円 1">
                  <a:extLst>
                    <a:ext uri="{FF2B5EF4-FFF2-40B4-BE49-F238E27FC236}">
                      <a16:creationId xmlns:a16="http://schemas.microsoft.com/office/drawing/2014/main" id="{75F65EF2-0B8E-5F18-9B0D-EBA1D17F38F6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7B88187A-C5B8-7315-83C9-A042BA1FAF0C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97AF5C06-5150-2E24-48AF-30166ED9658C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B2DC9269-C5B9-0636-DCE4-C665698C60AB}"/>
                  </a:ext>
                </a:extLst>
              </p:cNvPr>
              <p:cNvGrpSpPr/>
              <p:nvPr/>
            </p:nvGrpSpPr>
            <p:grpSpPr>
              <a:xfrm>
                <a:off x="7403695" y="1057574"/>
                <a:ext cx="1376385" cy="1326341"/>
                <a:chOff x="-807640" y="4158914"/>
                <a:chExt cx="1376385" cy="1326341"/>
              </a:xfrm>
            </p:grpSpPr>
            <p:sp>
              <p:nvSpPr>
                <p:cNvPr id="258" name="楕円 1">
                  <a:extLst>
                    <a:ext uri="{FF2B5EF4-FFF2-40B4-BE49-F238E27FC236}">
                      <a16:creationId xmlns:a16="http://schemas.microsoft.com/office/drawing/2014/main" id="{C653AB9C-55D5-F09D-1D14-F623B14E37F8}"/>
                    </a:ext>
                  </a:extLst>
                </p:cNvPr>
                <p:cNvSpPr/>
                <p:nvPr/>
              </p:nvSpPr>
              <p:spPr>
                <a:xfrm rot="20700000" flipV="1">
                  <a:off x="118675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楕円 1">
                  <a:extLst>
                    <a:ext uri="{FF2B5EF4-FFF2-40B4-BE49-F238E27FC236}">
                      <a16:creationId xmlns:a16="http://schemas.microsoft.com/office/drawing/2014/main" id="{797F1BA9-1A84-B80C-883B-4E9DC8920D26}"/>
                    </a:ext>
                  </a:extLst>
                </p:cNvPr>
                <p:cNvSpPr/>
                <p:nvPr/>
              </p:nvSpPr>
              <p:spPr>
                <a:xfrm rot="900000" flipV="1">
                  <a:off x="-807640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F10F180-07CE-A18B-B511-8CB3F215686A}"/>
                    </a:ext>
                  </a:extLst>
                </p:cNvPr>
                <p:cNvSpPr/>
                <p:nvPr/>
              </p:nvSpPr>
              <p:spPr>
                <a:xfrm>
                  <a:off x="-683864" y="4158914"/>
                  <a:ext cx="1137531" cy="1326341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7658F06C-2C38-9A8D-5971-2BCCD81EFE3D}"/>
                    </a:ext>
                  </a:extLst>
                </p:cNvPr>
                <p:cNvSpPr/>
                <p:nvPr/>
              </p:nvSpPr>
              <p:spPr>
                <a:xfrm>
                  <a:off x="-684978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B1654208-E78A-952F-0B45-10014D6058B7}"/>
                    </a:ext>
                  </a:extLst>
                </p:cNvPr>
                <p:cNvSpPr/>
                <p:nvPr/>
              </p:nvSpPr>
              <p:spPr>
                <a:xfrm flipH="1">
                  <a:off x="171565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F90D1A21-2010-0EAF-1BDB-F8D38AB04A7E}"/>
                    </a:ext>
                  </a:extLst>
                </p:cNvPr>
                <p:cNvSpPr/>
                <p:nvPr/>
              </p:nvSpPr>
              <p:spPr>
                <a:xfrm>
                  <a:off x="-731869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DDDFD491-5B10-6B52-78C3-6C376D8178EF}"/>
                    </a:ext>
                  </a:extLst>
                </p:cNvPr>
                <p:cNvSpPr/>
                <p:nvPr/>
              </p:nvSpPr>
              <p:spPr>
                <a:xfrm flipH="1">
                  <a:off x="63611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5F79869E-FD88-8A4D-03C2-5598A2465CFE}"/>
                    </a:ext>
                  </a:extLst>
                </p:cNvPr>
                <p:cNvSpPr/>
                <p:nvPr/>
              </p:nvSpPr>
              <p:spPr>
                <a:xfrm>
                  <a:off x="16316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340BA701-7947-0556-372E-03D0AACC0FD5}"/>
                    </a:ext>
                  </a:extLst>
                </p:cNvPr>
                <p:cNvSpPr/>
                <p:nvPr/>
              </p:nvSpPr>
              <p:spPr>
                <a:xfrm>
                  <a:off x="-62927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778C2E79-72CA-1794-2573-D31D3B5AD2A4}"/>
                    </a:ext>
                  </a:extLst>
                </p:cNvPr>
                <p:cNvSpPr/>
                <p:nvPr/>
              </p:nvSpPr>
              <p:spPr>
                <a:xfrm rot="20700000">
                  <a:off x="-650162" y="4573262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C8992A5C-20DC-384B-B306-DAF58F8E6DAC}"/>
                    </a:ext>
                  </a:extLst>
                </p:cNvPr>
                <p:cNvSpPr/>
                <p:nvPr/>
              </p:nvSpPr>
              <p:spPr>
                <a:xfrm rot="900000">
                  <a:off x="217620" y="4573261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33D4332A-7473-7C1B-0067-85275157ECFA}"/>
                </a:ext>
              </a:extLst>
            </p:cNvPr>
            <p:cNvSpPr/>
            <p:nvPr/>
          </p:nvSpPr>
          <p:spPr>
            <a:xfrm>
              <a:off x="7610476" y="1143001"/>
              <a:ext cx="971522" cy="1902765"/>
            </a:xfrm>
            <a:custGeom>
              <a:avLst/>
              <a:gdLst>
                <a:gd name="connsiteX0" fmla="*/ 361743 w 971522"/>
                <a:gd name="connsiteY0" fmla="*/ 0 h 1902765"/>
                <a:gd name="connsiteX1" fmla="*/ 609779 w 971522"/>
                <a:gd name="connsiteY1" fmla="*/ 0 h 1902765"/>
                <a:gd name="connsiteX2" fmla="*/ 924764 w 971522"/>
                <a:gd name="connsiteY2" fmla="*/ 321300 h 1902765"/>
                <a:gd name="connsiteX3" fmla="*/ 971522 w 971522"/>
                <a:gd name="connsiteY3" fmla="*/ 810299 h 1902765"/>
                <a:gd name="connsiteX4" fmla="*/ 971522 w 971522"/>
                <a:gd name="connsiteY4" fmla="*/ 965526 h 1902765"/>
                <a:gd name="connsiteX5" fmla="*/ 857782 w 971522"/>
                <a:gd name="connsiteY5" fmla="*/ 1140560 h 1902765"/>
                <a:gd name="connsiteX6" fmla="*/ 801018 w 971522"/>
                <a:gd name="connsiteY6" fmla="*/ 1152250 h 1902765"/>
                <a:gd name="connsiteX7" fmla="*/ 809426 w 971522"/>
                <a:gd name="connsiteY7" fmla="*/ 1207631 h 1902765"/>
                <a:gd name="connsiteX8" fmla="*/ 821961 w 971522"/>
                <a:gd name="connsiteY8" fmla="*/ 1659394 h 1902765"/>
                <a:gd name="connsiteX9" fmla="*/ 481364 w 971522"/>
                <a:gd name="connsiteY9" fmla="*/ 1902765 h 1902765"/>
                <a:gd name="connsiteX10" fmla="*/ 140768 w 971522"/>
                <a:gd name="connsiteY10" fmla="*/ 1659394 h 1902765"/>
                <a:gd name="connsiteX11" fmla="*/ 155241 w 971522"/>
                <a:gd name="connsiteY11" fmla="*/ 1208436 h 1902765"/>
                <a:gd name="connsiteX12" fmla="*/ 165684 w 971522"/>
                <a:gd name="connsiteY12" fmla="*/ 1151257 h 1902765"/>
                <a:gd name="connsiteX13" fmla="*/ 113740 w 971522"/>
                <a:gd name="connsiteY13" fmla="*/ 1140560 h 1902765"/>
                <a:gd name="connsiteX14" fmla="*/ 0 w 971522"/>
                <a:gd name="connsiteY14" fmla="*/ 965526 h 1902765"/>
                <a:gd name="connsiteX15" fmla="*/ 0 w 971522"/>
                <a:gd name="connsiteY15" fmla="*/ 810299 h 1902765"/>
                <a:gd name="connsiteX16" fmla="*/ 46758 w 971522"/>
                <a:gd name="connsiteY16" fmla="*/ 321300 h 1902765"/>
                <a:gd name="connsiteX17" fmla="*/ 361743 w 971522"/>
                <a:gd name="connsiteY17" fmla="*/ 0 h 19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71522" h="1902765">
                  <a:moveTo>
                    <a:pt x="361743" y="0"/>
                  </a:moveTo>
                  <a:lnTo>
                    <a:pt x="609779" y="0"/>
                  </a:lnTo>
                  <a:cubicBezTo>
                    <a:pt x="783740" y="0"/>
                    <a:pt x="924764" y="143851"/>
                    <a:pt x="924764" y="321300"/>
                  </a:cubicBezTo>
                  <a:lnTo>
                    <a:pt x="971522" y="810299"/>
                  </a:lnTo>
                  <a:lnTo>
                    <a:pt x="971522" y="965526"/>
                  </a:lnTo>
                  <a:cubicBezTo>
                    <a:pt x="971522" y="1044211"/>
                    <a:pt x="924622" y="1111722"/>
                    <a:pt x="857782" y="1140560"/>
                  </a:cubicBezTo>
                  <a:lnTo>
                    <a:pt x="801018" y="1152250"/>
                  </a:lnTo>
                  <a:lnTo>
                    <a:pt x="809426" y="1207631"/>
                  </a:lnTo>
                  <a:cubicBezTo>
                    <a:pt x="820160" y="1318689"/>
                    <a:pt x="823963" y="1465455"/>
                    <a:pt x="821961" y="1659394"/>
                  </a:cubicBezTo>
                  <a:cubicBezTo>
                    <a:pt x="821961" y="1793804"/>
                    <a:pt x="669471" y="1902765"/>
                    <a:pt x="481364" y="1902765"/>
                  </a:cubicBezTo>
                  <a:cubicBezTo>
                    <a:pt x="293258" y="1902765"/>
                    <a:pt x="138453" y="1832746"/>
                    <a:pt x="140768" y="1659394"/>
                  </a:cubicBezTo>
                  <a:cubicBezTo>
                    <a:pt x="137342" y="1465932"/>
                    <a:pt x="142169" y="1319405"/>
                    <a:pt x="155241" y="1208436"/>
                  </a:cubicBezTo>
                  <a:lnTo>
                    <a:pt x="165684" y="1151257"/>
                  </a:lnTo>
                  <a:lnTo>
                    <a:pt x="113740" y="1140560"/>
                  </a:lnTo>
                  <a:cubicBezTo>
                    <a:pt x="46900" y="1111722"/>
                    <a:pt x="0" y="1044211"/>
                    <a:pt x="0" y="965526"/>
                  </a:cubicBezTo>
                  <a:lnTo>
                    <a:pt x="0" y="810299"/>
                  </a:lnTo>
                  <a:lnTo>
                    <a:pt x="46758" y="321300"/>
                  </a:lnTo>
                  <a:cubicBezTo>
                    <a:pt x="46758" y="143851"/>
                    <a:pt x="187781" y="0"/>
                    <a:pt x="36174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88" name="グループ化 1587">
              <a:extLst>
                <a:ext uri="{FF2B5EF4-FFF2-40B4-BE49-F238E27FC236}">
                  <a16:creationId xmlns:a16="http://schemas.microsoft.com/office/drawing/2014/main" id="{9BCC5038-A637-7126-4DFA-A149B54FBCF0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89" name="グループ化 1588">
                <a:extLst>
                  <a:ext uri="{FF2B5EF4-FFF2-40B4-BE49-F238E27FC236}">
                    <a16:creationId xmlns:a16="http://schemas.microsoft.com/office/drawing/2014/main" id="{F42C2929-52DB-6FD7-0440-CB99CD8FDAD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3" name="楕円 66">
                  <a:extLst>
                    <a:ext uri="{FF2B5EF4-FFF2-40B4-BE49-F238E27FC236}">
                      <a16:creationId xmlns:a16="http://schemas.microsoft.com/office/drawing/2014/main" id="{4A867E3E-8CDD-7F3A-CA18-6B5751FD2C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4" name="フリーフォーム: 図形 1623">
                  <a:extLst>
                    <a:ext uri="{FF2B5EF4-FFF2-40B4-BE49-F238E27FC236}">
                      <a16:creationId xmlns:a16="http://schemas.microsoft.com/office/drawing/2014/main" id="{A5A0EC01-44F7-E533-52FF-0E09B43D6B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0" name="グループ化 1589">
                <a:extLst>
                  <a:ext uri="{FF2B5EF4-FFF2-40B4-BE49-F238E27FC236}">
                    <a16:creationId xmlns:a16="http://schemas.microsoft.com/office/drawing/2014/main" id="{E48EF0C3-5FE1-34C3-7DE4-5A39B055F6E7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1" name="楕円 66">
                  <a:extLst>
                    <a:ext uri="{FF2B5EF4-FFF2-40B4-BE49-F238E27FC236}">
                      <a16:creationId xmlns:a16="http://schemas.microsoft.com/office/drawing/2014/main" id="{34927F63-B26C-D7FB-12F9-979EF6F8A2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2" name="フリーフォーム: 図形 1621">
                  <a:extLst>
                    <a:ext uri="{FF2B5EF4-FFF2-40B4-BE49-F238E27FC236}">
                      <a16:creationId xmlns:a16="http://schemas.microsoft.com/office/drawing/2014/main" id="{E6E4192D-7783-7313-6FAF-76170F1B05B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1" name="グループ化 1590">
                <a:extLst>
                  <a:ext uri="{FF2B5EF4-FFF2-40B4-BE49-F238E27FC236}">
                    <a16:creationId xmlns:a16="http://schemas.microsoft.com/office/drawing/2014/main" id="{1AB10C74-A214-4518-88D2-CBEE41801E3F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9" name="楕円 66">
                  <a:extLst>
                    <a:ext uri="{FF2B5EF4-FFF2-40B4-BE49-F238E27FC236}">
                      <a16:creationId xmlns:a16="http://schemas.microsoft.com/office/drawing/2014/main" id="{F1EFE265-8483-B50D-376D-9011750805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0" name="フリーフォーム: 図形 1619">
                  <a:extLst>
                    <a:ext uri="{FF2B5EF4-FFF2-40B4-BE49-F238E27FC236}">
                      <a16:creationId xmlns:a16="http://schemas.microsoft.com/office/drawing/2014/main" id="{C8EC6640-409E-7C85-FC7F-F47F9EDF86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2" name="グループ化 1591">
                <a:extLst>
                  <a:ext uri="{FF2B5EF4-FFF2-40B4-BE49-F238E27FC236}">
                    <a16:creationId xmlns:a16="http://schemas.microsoft.com/office/drawing/2014/main" id="{ACB3D5AA-25AD-19D8-2CA2-DE5BA3054F7F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7" name="楕円 66">
                  <a:extLst>
                    <a:ext uri="{FF2B5EF4-FFF2-40B4-BE49-F238E27FC236}">
                      <a16:creationId xmlns:a16="http://schemas.microsoft.com/office/drawing/2014/main" id="{1FD6955C-F188-FBEF-8986-4437B04C42F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8" name="フリーフォーム: 図形 1617">
                  <a:extLst>
                    <a:ext uri="{FF2B5EF4-FFF2-40B4-BE49-F238E27FC236}">
                      <a16:creationId xmlns:a16="http://schemas.microsoft.com/office/drawing/2014/main" id="{D4B60089-5216-ACD4-FC0E-D423BA19FA8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3" name="グループ化 1592">
                <a:extLst>
                  <a:ext uri="{FF2B5EF4-FFF2-40B4-BE49-F238E27FC236}">
                    <a16:creationId xmlns:a16="http://schemas.microsoft.com/office/drawing/2014/main" id="{379CAB93-74B3-DD65-8A87-B4CE0D67411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5" name="楕円 66">
                  <a:extLst>
                    <a:ext uri="{FF2B5EF4-FFF2-40B4-BE49-F238E27FC236}">
                      <a16:creationId xmlns:a16="http://schemas.microsoft.com/office/drawing/2014/main" id="{EA24832C-4DA9-5940-C59A-944496FB94B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6" name="フリーフォーム: 図形 1615">
                  <a:extLst>
                    <a:ext uri="{FF2B5EF4-FFF2-40B4-BE49-F238E27FC236}">
                      <a16:creationId xmlns:a16="http://schemas.microsoft.com/office/drawing/2014/main" id="{ED64ACD7-911C-B908-5017-CE03996278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4" name="グループ化 1593">
                <a:extLst>
                  <a:ext uri="{FF2B5EF4-FFF2-40B4-BE49-F238E27FC236}">
                    <a16:creationId xmlns:a16="http://schemas.microsoft.com/office/drawing/2014/main" id="{671B242F-A5A7-D6FB-CED1-C94571E62A1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3" name="楕円 66">
                  <a:extLst>
                    <a:ext uri="{FF2B5EF4-FFF2-40B4-BE49-F238E27FC236}">
                      <a16:creationId xmlns:a16="http://schemas.microsoft.com/office/drawing/2014/main" id="{210C9780-2B32-AFD3-39BB-3CCB7300E61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4" name="フリーフォーム: 図形 1613">
                  <a:extLst>
                    <a:ext uri="{FF2B5EF4-FFF2-40B4-BE49-F238E27FC236}">
                      <a16:creationId xmlns:a16="http://schemas.microsoft.com/office/drawing/2014/main" id="{BAFBA22F-8BFF-A07F-2D30-12665CC794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5" name="グループ化 1594">
                <a:extLst>
                  <a:ext uri="{FF2B5EF4-FFF2-40B4-BE49-F238E27FC236}">
                    <a16:creationId xmlns:a16="http://schemas.microsoft.com/office/drawing/2014/main" id="{11A483AC-697E-360C-DBB8-59D164DB816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1" name="楕円 66">
                  <a:extLst>
                    <a:ext uri="{FF2B5EF4-FFF2-40B4-BE49-F238E27FC236}">
                      <a16:creationId xmlns:a16="http://schemas.microsoft.com/office/drawing/2014/main" id="{F4597B4C-2926-02C4-4978-98FB790A10E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0F55E3BC-D382-91FF-3A48-18BB9BD3EA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6" name="グループ化 1595">
                <a:extLst>
                  <a:ext uri="{FF2B5EF4-FFF2-40B4-BE49-F238E27FC236}">
                    <a16:creationId xmlns:a16="http://schemas.microsoft.com/office/drawing/2014/main" id="{C8C19AE6-BBAA-3B4F-614E-CCEAE07AE12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9" name="楕円 66">
                  <a:extLst>
                    <a:ext uri="{FF2B5EF4-FFF2-40B4-BE49-F238E27FC236}">
                      <a16:creationId xmlns:a16="http://schemas.microsoft.com/office/drawing/2014/main" id="{CD0E81BF-B8C6-3B8D-45E2-515662E03CA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5ED4F50D-99DF-D040-C9D8-91E51A3718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7" name="グループ化 1596">
                <a:extLst>
                  <a:ext uri="{FF2B5EF4-FFF2-40B4-BE49-F238E27FC236}">
                    <a16:creationId xmlns:a16="http://schemas.microsoft.com/office/drawing/2014/main" id="{9BAE4436-1F13-EC4D-12D7-2880D9E8E4D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7" name="楕円 66">
                  <a:extLst>
                    <a:ext uri="{FF2B5EF4-FFF2-40B4-BE49-F238E27FC236}">
                      <a16:creationId xmlns:a16="http://schemas.microsoft.com/office/drawing/2014/main" id="{CD24BEED-7931-475A-0AE5-D9E6BF700F0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F29AAAA9-9BDB-A91A-6803-A73121C78BB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8" name="グループ化 1597">
                <a:extLst>
                  <a:ext uri="{FF2B5EF4-FFF2-40B4-BE49-F238E27FC236}">
                    <a16:creationId xmlns:a16="http://schemas.microsoft.com/office/drawing/2014/main" id="{2F933263-F385-BC88-FB95-4658788418F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5" name="楕円 66">
                  <a:extLst>
                    <a:ext uri="{FF2B5EF4-FFF2-40B4-BE49-F238E27FC236}">
                      <a16:creationId xmlns:a16="http://schemas.microsoft.com/office/drawing/2014/main" id="{7BE4354E-FC4B-3328-9E01-E06D9B13EE6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43C0D3EF-B509-5A82-D513-AD237A1D79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9" name="グループ化 1598">
                <a:extLst>
                  <a:ext uri="{FF2B5EF4-FFF2-40B4-BE49-F238E27FC236}">
                    <a16:creationId xmlns:a16="http://schemas.microsoft.com/office/drawing/2014/main" id="{B0775F4C-A7F3-C288-CB8C-0A2475B1375E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3" name="楕円 66">
                  <a:extLst>
                    <a:ext uri="{FF2B5EF4-FFF2-40B4-BE49-F238E27FC236}">
                      <a16:creationId xmlns:a16="http://schemas.microsoft.com/office/drawing/2014/main" id="{1BC3AB1F-98C7-EE82-CFBB-BB5EF9CFC27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4" name="フリーフォーム: 図形 1603">
                  <a:extLst>
                    <a:ext uri="{FF2B5EF4-FFF2-40B4-BE49-F238E27FC236}">
                      <a16:creationId xmlns:a16="http://schemas.microsoft.com/office/drawing/2014/main" id="{10A049B5-FACC-5382-A624-277B8B8A2F6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0" name="グループ化 1599">
                <a:extLst>
                  <a:ext uri="{FF2B5EF4-FFF2-40B4-BE49-F238E27FC236}">
                    <a16:creationId xmlns:a16="http://schemas.microsoft.com/office/drawing/2014/main" id="{BC5C9ED0-CA28-8B04-267C-2EB21771657C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1" name="楕円 66">
                  <a:extLst>
                    <a:ext uri="{FF2B5EF4-FFF2-40B4-BE49-F238E27FC236}">
                      <a16:creationId xmlns:a16="http://schemas.microsoft.com/office/drawing/2014/main" id="{386E7ABC-352E-304A-5FA9-DF50BC8691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2" name="フリーフォーム: 図形 1601">
                  <a:extLst>
                    <a:ext uri="{FF2B5EF4-FFF2-40B4-BE49-F238E27FC236}">
                      <a16:creationId xmlns:a16="http://schemas.microsoft.com/office/drawing/2014/main" id="{72115CAE-FF03-A199-8D4F-E7D93362E2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8428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001A9-ED15-0969-BF63-79BEE5BE4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テキスト ボックス 1343">
            <a:extLst>
              <a:ext uri="{FF2B5EF4-FFF2-40B4-BE49-F238E27FC236}">
                <a16:creationId xmlns:a16="http://schemas.microsoft.com/office/drawing/2014/main" id="{532B7C3C-BC29-B6B2-D500-F7AE50FB26CD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カバと雨のイラスト</a:t>
            </a:r>
          </a:p>
        </p:txBody>
      </p: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2F0BD6C6-8A3D-CE9C-1FD7-66DCA6270A3C}"/>
              </a:ext>
            </a:extLst>
          </p:cNvPr>
          <p:cNvGrpSpPr/>
          <p:nvPr/>
        </p:nvGrpSpPr>
        <p:grpSpPr>
          <a:xfrm>
            <a:off x="3752523" y="3743998"/>
            <a:ext cx="2697926" cy="2712773"/>
            <a:chOff x="3752523" y="3743998"/>
            <a:chExt cx="2697926" cy="271277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F2F183-BB74-775E-C09C-3FF317D6DF84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51041DDB-7FD0-B735-E525-7D34586275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70E0A4AC-82A8-9258-376B-085886EC6F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BE8EC2D7-BDBA-33D8-A013-D87CB1AA74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1763A374-433D-1F94-5F95-76EACA8CE1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CD32527-052A-1CDB-2AAD-02F2B965C4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9DBACC72-31C6-4D5B-7A5F-206DD0672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FD3909D2-F203-99DA-86FE-5B883A1634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685B6B30-C1A0-0061-5DED-2FAC03B035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0CAF7675-E324-527B-2C3B-97AF5B9CB7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71652B26-D0BA-C399-7310-F26A0FF02C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81EC39CF-6583-2D3A-1877-C127A22809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8770C582-4FD4-F01D-A9FF-C11BA6D48F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A3C0E6A7-1058-F43D-482C-3F796861D3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C99AE5F-2B7F-3424-133C-D0AE8FCAB8A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2ACF6DA-39DA-1093-186A-B4B956DFB9E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C6CE69D-CF9F-E6CB-1164-054C6A2893B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993DD55-FC2C-FEB2-1B1C-3C9A62A188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AF5478B-CF93-1FF6-98B8-CD6CCBAE60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0E58046E-D688-15D4-5A4F-7CF355FD5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E8E9CD0F-FC03-0DC3-AAD0-F5E115BE96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8" name="直線コネクタ 1377">
                <a:extLst>
                  <a:ext uri="{FF2B5EF4-FFF2-40B4-BE49-F238E27FC236}">
                    <a16:creationId xmlns:a16="http://schemas.microsoft.com/office/drawing/2014/main" id="{38DC726F-BFAF-543D-5201-746A3D85A0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9" name="直線コネクタ 1378">
                <a:extLst>
                  <a:ext uri="{FF2B5EF4-FFF2-40B4-BE49-F238E27FC236}">
                    <a16:creationId xmlns:a16="http://schemas.microsoft.com/office/drawing/2014/main" id="{A5741CB2-BB78-7B98-3CA9-9E389C4018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4" name="直線コネクタ 1383">
                <a:extLst>
                  <a:ext uri="{FF2B5EF4-FFF2-40B4-BE49-F238E27FC236}">
                    <a16:creationId xmlns:a16="http://schemas.microsoft.com/office/drawing/2014/main" id="{8FD82417-B6C0-2E5E-4172-4410A76DDF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5" name="直線コネクタ 1384">
                <a:extLst>
                  <a:ext uri="{FF2B5EF4-FFF2-40B4-BE49-F238E27FC236}">
                    <a16:creationId xmlns:a16="http://schemas.microsoft.com/office/drawing/2014/main" id="{CA8782EC-A6D1-AED3-0576-0E6A5E71A1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7" name="直線コネクタ 1386">
                <a:extLst>
                  <a:ext uri="{FF2B5EF4-FFF2-40B4-BE49-F238E27FC236}">
                    <a16:creationId xmlns:a16="http://schemas.microsoft.com/office/drawing/2014/main" id="{BD75D15A-CC65-35C0-4600-775B16F5BC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49A920F2-F98F-A695-4C62-4D25F37A4C62}"/>
                </a:ext>
              </a:extLst>
            </p:cNvPr>
            <p:cNvGrpSpPr/>
            <p:nvPr/>
          </p:nvGrpSpPr>
          <p:grpSpPr>
            <a:xfrm>
              <a:off x="4485154" y="5005335"/>
              <a:ext cx="1122069" cy="1451436"/>
              <a:chOff x="-678181" y="5030100"/>
              <a:chExt cx="1122069" cy="1451436"/>
            </a:xfrm>
          </p:grpSpPr>
          <p:sp>
            <p:nvSpPr>
              <p:cNvPr id="406" name="楕円 1">
                <a:extLst>
                  <a:ext uri="{FF2B5EF4-FFF2-40B4-BE49-F238E27FC236}">
                    <a16:creationId xmlns:a16="http://schemas.microsoft.com/office/drawing/2014/main" id="{D98DE731-E92B-B124-7D94-EF65EFEA33C4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2CCBF8A9-6A9E-F252-3F49-E0424F770BDA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437E100A-CA53-47D1-8149-ABC0C22FA1B7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10A02BAD-C90A-48D0-1E89-D91D2260A22F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415" name="楕円 1">
                  <a:extLst>
                    <a:ext uri="{FF2B5EF4-FFF2-40B4-BE49-F238E27FC236}">
                      <a16:creationId xmlns:a16="http://schemas.microsoft.com/office/drawing/2014/main" id="{C7E149EB-27B6-FE43-11C1-93D9D6B0288C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C8AA4D85-6151-4E3A-C9B3-5970EEE9E393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楕円 1">
                <a:extLst>
                  <a:ext uri="{FF2B5EF4-FFF2-40B4-BE49-F238E27FC236}">
                    <a16:creationId xmlns:a16="http://schemas.microsoft.com/office/drawing/2014/main" id="{BA2E0611-876F-8517-C18B-DEE79B242114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1">
                <a:extLst>
                  <a:ext uri="{FF2B5EF4-FFF2-40B4-BE49-F238E27FC236}">
                    <a16:creationId xmlns:a16="http://schemas.microsoft.com/office/drawing/2014/main" id="{3B88772B-74A5-1C6A-1796-4F84153106E2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81072FDD-7E11-F59B-7D22-3DE7B3F94C62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6203423F-03DB-C743-BFFD-4FA7BEF6B763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EA283C6B-E840-D723-29F0-CC4C5973ED48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E6220C5D-0CDB-9146-918B-3B23892C0D85}"/>
                </a:ext>
              </a:extLst>
            </p:cNvPr>
            <p:cNvGrpSpPr/>
            <p:nvPr/>
          </p:nvGrpSpPr>
          <p:grpSpPr>
            <a:xfrm>
              <a:off x="4538774" y="5302081"/>
              <a:ext cx="1014302" cy="855536"/>
              <a:chOff x="4499399" y="5289067"/>
              <a:chExt cx="1159725" cy="887151"/>
            </a:xfrm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253BC3CE-0C48-CED3-F66D-2FECA5E36696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B122A13B-55B7-3AD1-EADA-B87C071B24FA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98306DCF-22C8-2CE6-C767-EBF2729E2F47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5335C293-0474-18ED-143B-313FE10F8C38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801FAD4B-7CB1-3227-AD55-3BA72FAE9C78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4A5122E0-4AED-75C1-021A-A5B610268EA8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933C3985-FA97-B6CF-F90B-45743B427234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61E1E474-3C51-490F-F310-571F83DBE60D}"/>
                </a:ext>
              </a:extLst>
            </p:cNvPr>
            <p:cNvGrpSpPr/>
            <p:nvPr/>
          </p:nvGrpSpPr>
          <p:grpSpPr>
            <a:xfrm>
              <a:off x="4355695" y="4134149"/>
              <a:ext cx="1376385" cy="1326341"/>
              <a:chOff x="-807640" y="4158914"/>
              <a:chExt cx="1376385" cy="1326341"/>
            </a:xfrm>
          </p:grpSpPr>
          <p:sp>
            <p:nvSpPr>
              <p:cNvPr id="428" name="楕円 1">
                <a:extLst>
                  <a:ext uri="{FF2B5EF4-FFF2-40B4-BE49-F238E27FC236}">
                    <a16:creationId xmlns:a16="http://schemas.microsoft.com/office/drawing/2014/main" id="{EB90F3BD-A2A3-5841-25FD-C183D36629FB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楕円 1">
                <a:extLst>
                  <a:ext uri="{FF2B5EF4-FFF2-40B4-BE49-F238E27FC236}">
                    <a16:creationId xmlns:a16="http://schemas.microsoft.com/office/drawing/2014/main" id="{066A97D1-1B3D-488B-345C-6CABE58743C0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33E51F88-5219-5A5F-EA8A-F20CAADB8102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7FEE7C0A-40F4-516C-7F74-97C92B4D02D3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B727DC19-DF2C-6EC7-FB67-64C230774011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85A46635-49E6-5E76-0675-734654C8EB44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62CC06FA-714F-7219-9309-4FB8894168BC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B5290BD8-A33A-CFB8-4F79-8D0C4DADACFA}"/>
                </a:ext>
              </a:extLst>
            </p:cNvPr>
            <p:cNvSpPr/>
            <p:nvPr/>
          </p:nvSpPr>
          <p:spPr>
            <a:xfrm>
              <a:off x="4296429" y="4090400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0820A4AB-8309-2B8D-B390-AF32D2104F24}"/>
                </a:ext>
              </a:extLst>
            </p:cNvPr>
            <p:cNvSpPr/>
            <p:nvPr/>
          </p:nvSpPr>
          <p:spPr>
            <a:xfrm>
              <a:off x="4956280" y="5399461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DAC26A62-B917-A1FD-606F-588959D570B7}"/>
                </a:ext>
              </a:extLst>
            </p:cNvPr>
            <p:cNvSpPr/>
            <p:nvPr/>
          </p:nvSpPr>
          <p:spPr>
            <a:xfrm>
              <a:off x="4478357" y="444989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5DF9042A-0106-AC31-0ED2-54256DF17F16}"/>
                </a:ext>
              </a:extLst>
            </p:cNvPr>
            <p:cNvSpPr/>
            <p:nvPr/>
          </p:nvSpPr>
          <p:spPr>
            <a:xfrm flipH="1">
              <a:off x="5334900" y="444989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24" name="グループ化 1423">
              <a:extLst>
                <a:ext uri="{FF2B5EF4-FFF2-40B4-BE49-F238E27FC236}">
                  <a16:creationId xmlns:a16="http://schemas.microsoft.com/office/drawing/2014/main" id="{7B74A134-4583-0CF0-5C18-90D5A48B0AB2}"/>
                </a:ext>
              </a:extLst>
            </p:cNvPr>
            <p:cNvGrpSpPr/>
            <p:nvPr/>
          </p:nvGrpSpPr>
          <p:grpSpPr>
            <a:xfrm>
              <a:off x="4518052" y="4487570"/>
              <a:ext cx="208728" cy="208728"/>
              <a:chOff x="2084061" y="4552250"/>
              <a:chExt cx="342900" cy="342900"/>
            </a:xfrm>
          </p:grpSpPr>
          <p:sp>
            <p:nvSpPr>
              <p:cNvPr id="1425" name="楕円 1424">
                <a:extLst>
                  <a:ext uri="{FF2B5EF4-FFF2-40B4-BE49-F238E27FC236}">
                    <a16:creationId xmlns:a16="http://schemas.microsoft.com/office/drawing/2014/main" id="{F1E4E314-EAD4-B18C-AD21-152C503C9DA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152D3C8B-2866-F48D-BDD1-1142D3ED9F7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27" name="グループ化 1426">
              <a:extLst>
                <a:ext uri="{FF2B5EF4-FFF2-40B4-BE49-F238E27FC236}">
                  <a16:creationId xmlns:a16="http://schemas.microsoft.com/office/drawing/2014/main" id="{1A20F9AF-0AEB-996F-8FE1-103F93A2FF09}"/>
                </a:ext>
              </a:extLst>
            </p:cNvPr>
            <p:cNvGrpSpPr/>
            <p:nvPr/>
          </p:nvGrpSpPr>
          <p:grpSpPr>
            <a:xfrm>
              <a:off x="5372921" y="4487570"/>
              <a:ext cx="208728" cy="208728"/>
              <a:chOff x="2084061" y="4552250"/>
              <a:chExt cx="342900" cy="342900"/>
            </a:xfrm>
          </p:grpSpPr>
          <p:sp>
            <p:nvSpPr>
              <p:cNvPr id="1428" name="楕円 1427">
                <a:extLst>
                  <a:ext uri="{FF2B5EF4-FFF2-40B4-BE49-F238E27FC236}">
                    <a16:creationId xmlns:a16="http://schemas.microsoft.com/office/drawing/2014/main" id="{7C4AD773-865E-0457-E946-50951A95876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9" name="楕円 1428">
                <a:extLst>
                  <a:ext uri="{FF2B5EF4-FFF2-40B4-BE49-F238E27FC236}">
                    <a16:creationId xmlns:a16="http://schemas.microsoft.com/office/drawing/2014/main" id="{4FA5AB08-924E-C953-C282-A3D13FF016C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31A98DF2-61B8-EABD-6968-2832CC8DD91B}"/>
              </a:ext>
            </a:extLst>
          </p:cNvPr>
          <p:cNvGrpSpPr/>
          <p:nvPr/>
        </p:nvGrpSpPr>
        <p:grpSpPr>
          <a:xfrm>
            <a:off x="6810048" y="3743998"/>
            <a:ext cx="2697926" cy="2712773"/>
            <a:chOff x="6810048" y="3743998"/>
            <a:chExt cx="2697926" cy="2712773"/>
          </a:xfrm>
        </p:grpSpPr>
        <p:grpSp>
          <p:nvGrpSpPr>
            <p:cNvPr id="1417" name="グループ化 1416">
              <a:extLst>
                <a:ext uri="{FF2B5EF4-FFF2-40B4-BE49-F238E27FC236}">
                  <a16:creationId xmlns:a16="http://schemas.microsoft.com/office/drawing/2014/main" id="{87A2071D-F055-DEF9-23C8-3839E1BEF1FF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36" name="直線コネクタ 1435">
                <a:extLst>
                  <a:ext uri="{FF2B5EF4-FFF2-40B4-BE49-F238E27FC236}">
                    <a16:creationId xmlns:a16="http://schemas.microsoft.com/office/drawing/2014/main" id="{6936D00C-D9CB-F545-7F5F-B6854AE8BE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7" name="直線コネクタ 1436">
                <a:extLst>
                  <a:ext uri="{FF2B5EF4-FFF2-40B4-BE49-F238E27FC236}">
                    <a16:creationId xmlns:a16="http://schemas.microsoft.com/office/drawing/2014/main" id="{ACD7E743-DDE1-88A1-6D16-F2E1F34DB1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8" name="直線コネクタ 1437">
                <a:extLst>
                  <a:ext uri="{FF2B5EF4-FFF2-40B4-BE49-F238E27FC236}">
                    <a16:creationId xmlns:a16="http://schemas.microsoft.com/office/drawing/2014/main" id="{FFA9BF2C-50C8-A14B-00EF-4DF3A3443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9" name="直線コネクタ 1438">
                <a:extLst>
                  <a:ext uri="{FF2B5EF4-FFF2-40B4-BE49-F238E27FC236}">
                    <a16:creationId xmlns:a16="http://schemas.microsoft.com/office/drawing/2014/main" id="{3A758DF9-0BB8-6B10-7CC4-7AD5CF8E3A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1EDD68A9-4573-8363-40B5-68249335E2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AC374486-6873-9339-EBF0-7FB7E1D798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線コネクタ 171">
                <a:extLst>
                  <a:ext uri="{FF2B5EF4-FFF2-40B4-BE49-F238E27FC236}">
                    <a16:creationId xmlns:a16="http://schemas.microsoft.com/office/drawing/2014/main" id="{01EECB37-2721-18EE-2A21-47B9BFED08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EC3F10FE-6FEB-C3AD-769A-EB8A447199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E84DE560-FD65-6B78-D0A5-CE8334A52B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28C273D7-958A-84A5-65A7-8C9D8814DA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4ABF2F17-9B1B-AF2A-A196-EC4A6146C0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線コネクタ 178">
                <a:extLst>
                  <a:ext uri="{FF2B5EF4-FFF2-40B4-BE49-F238E27FC236}">
                    <a16:creationId xmlns:a16="http://schemas.microsoft.com/office/drawing/2014/main" id="{20169127-8963-011D-815D-F52C688A30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線コネクタ 179">
                <a:extLst>
                  <a:ext uri="{FF2B5EF4-FFF2-40B4-BE49-F238E27FC236}">
                    <a16:creationId xmlns:a16="http://schemas.microsoft.com/office/drawing/2014/main" id="{57D28FC1-B05E-840A-92DA-F2A585E0B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53EB78C-B0B2-81E0-76E1-BEED89CC842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DB051C8-58DF-7D4B-6181-FA2B4073C4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B42003C-CD41-3DFF-A552-AE48C431E8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E5D4AA2C-5A0F-A6BB-2C0E-0F133D9721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3D63451C-5FA1-C2C8-6D6B-5A6076D3E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BD6AA5A1-8CF9-A8D6-1EF8-4A4DEE2779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630A6F3E-55E3-8886-C4D6-5EB7A740E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>
                <a:extLst>
                  <a:ext uri="{FF2B5EF4-FFF2-40B4-BE49-F238E27FC236}">
                    <a16:creationId xmlns:a16="http://schemas.microsoft.com/office/drawing/2014/main" id="{5002DFBB-8E67-7C63-A1DA-9DEDF47A4D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5664DA50-735D-064D-B46F-863034BFF9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74723E6E-3F24-0912-6C2C-81C1A6C2D6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F8B30CE6-A8AA-7A27-FBEF-5301E24A83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>
                <a:extLst>
                  <a:ext uri="{FF2B5EF4-FFF2-40B4-BE49-F238E27FC236}">
                    <a16:creationId xmlns:a16="http://schemas.microsoft.com/office/drawing/2014/main" id="{75454F58-3282-85B4-BFD4-C25EA5DC59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2" name="グループ化 1351">
              <a:extLst>
                <a:ext uri="{FF2B5EF4-FFF2-40B4-BE49-F238E27FC236}">
                  <a16:creationId xmlns:a16="http://schemas.microsoft.com/office/drawing/2014/main" id="{8615F092-18EA-73E2-6B6E-BB8E5C128962}"/>
                </a:ext>
              </a:extLst>
            </p:cNvPr>
            <p:cNvGrpSpPr/>
            <p:nvPr/>
          </p:nvGrpSpPr>
          <p:grpSpPr>
            <a:xfrm>
              <a:off x="7403695" y="4134149"/>
              <a:ext cx="1376385" cy="2322622"/>
              <a:chOff x="7403695" y="1057574"/>
              <a:chExt cx="1376385" cy="2322622"/>
            </a:xfrm>
          </p:grpSpPr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6BF88A19-AC4C-01B4-F382-E7DC7A0E1730}"/>
                  </a:ext>
                </a:extLst>
              </p:cNvPr>
              <p:cNvGrpSpPr/>
              <p:nvPr/>
            </p:nvGrpSpPr>
            <p:grpSpPr>
              <a:xfrm>
                <a:off x="7533154" y="192876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1366" name="楕円 1">
                  <a:extLst>
                    <a:ext uri="{FF2B5EF4-FFF2-40B4-BE49-F238E27FC236}">
                      <a16:creationId xmlns:a16="http://schemas.microsoft.com/office/drawing/2014/main" id="{7DA1923B-18C1-0132-75CC-619AC7AC3791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7" name="フリーフォーム: 図形 1366">
                  <a:extLst>
                    <a:ext uri="{FF2B5EF4-FFF2-40B4-BE49-F238E27FC236}">
                      <a16:creationId xmlns:a16="http://schemas.microsoft.com/office/drawing/2014/main" id="{69595BE5-D714-9755-7A36-A401CBDFA3B8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4B05596A-FABB-9449-F2B7-E047545E5720}"/>
                    </a:ext>
                  </a:extLst>
                </p:cNvPr>
                <p:cNvSpPr/>
                <p:nvPr/>
              </p:nvSpPr>
              <p:spPr>
                <a:xfrm rot="8100000">
                  <a:off x="-3521" y="5778551"/>
                  <a:ext cx="173610" cy="589988"/>
                </a:xfrm>
                <a:custGeom>
                  <a:avLst/>
                  <a:gdLst>
                    <a:gd name="connsiteX0" fmla="*/ 111963 w 253947"/>
                    <a:gd name="connsiteY0" fmla="*/ 821590 h 882733"/>
                    <a:gd name="connsiteX1" fmla="*/ 0 w 253947"/>
                    <a:gd name="connsiteY1" fmla="*/ 449149 h 882733"/>
                    <a:gd name="connsiteX2" fmla="*/ 253947 w 253947"/>
                    <a:gd name="connsiteY2" fmla="*/ 0 h 882733"/>
                    <a:gd name="connsiteX3" fmla="*/ 126973 w 253947"/>
                    <a:gd name="connsiteY3" fmla="*/ 449149 h 882733"/>
                    <a:gd name="connsiteX4" fmla="*/ 200386 w 253947"/>
                    <a:gd name="connsiteY4" fmla="*/ 808238 h 882733"/>
                    <a:gd name="connsiteX5" fmla="*/ 217968 w 253947"/>
                    <a:gd name="connsiteY5" fmla="*/ 837801 h 882733"/>
                    <a:gd name="connsiteX6" fmla="*/ 199450 w 253947"/>
                    <a:gd name="connsiteY6" fmla="*/ 866032 h 882733"/>
                    <a:gd name="connsiteX7" fmla="*/ 191037 w 253947"/>
                    <a:gd name="connsiteY7" fmla="*/ 882733 h 882733"/>
                    <a:gd name="connsiteX8" fmla="*/ 155099 w 253947"/>
                    <a:gd name="connsiteY8" fmla="*/ 863002 h 882733"/>
                    <a:gd name="connsiteX9" fmla="*/ 111963 w 253947"/>
                    <a:gd name="connsiteY9" fmla="*/ 821590 h 882733"/>
                    <a:gd name="connsiteX0" fmla="*/ 155099 w 253947"/>
                    <a:gd name="connsiteY0" fmla="*/ 863002 h 954442"/>
                    <a:gd name="connsiteX1" fmla="*/ 111963 w 253947"/>
                    <a:gd name="connsiteY1" fmla="*/ 821590 h 954442"/>
                    <a:gd name="connsiteX2" fmla="*/ 0 w 253947"/>
                    <a:gd name="connsiteY2" fmla="*/ 449149 h 954442"/>
                    <a:gd name="connsiteX3" fmla="*/ 253947 w 253947"/>
                    <a:gd name="connsiteY3" fmla="*/ 0 h 954442"/>
                    <a:gd name="connsiteX4" fmla="*/ 126973 w 253947"/>
                    <a:gd name="connsiteY4" fmla="*/ 449149 h 954442"/>
                    <a:gd name="connsiteX5" fmla="*/ 200386 w 253947"/>
                    <a:gd name="connsiteY5" fmla="*/ 808238 h 954442"/>
                    <a:gd name="connsiteX6" fmla="*/ 217968 w 253947"/>
                    <a:gd name="connsiteY6" fmla="*/ 837801 h 954442"/>
                    <a:gd name="connsiteX7" fmla="*/ 199450 w 253947"/>
                    <a:gd name="connsiteY7" fmla="*/ 866032 h 954442"/>
                    <a:gd name="connsiteX8" fmla="*/ 191037 w 253947"/>
                    <a:gd name="connsiteY8" fmla="*/ 882733 h 954442"/>
                    <a:gd name="connsiteX9" fmla="*/ 246539 w 253947"/>
                    <a:gd name="connsiteY9" fmla="*/ 954442 h 954442"/>
                    <a:gd name="connsiteX0" fmla="*/ 155099 w 253947"/>
                    <a:gd name="connsiteY0" fmla="*/ 863002 h 882733"/>
                    <a:gd name="connsiteX1" fmla="*/ 111963 w 253947"/>
                    <a:gd name="connsiteY1" fmla="*/ 821590 h 882733"/>
                    <a:gd name="connsiteX2" fmla="*/ 0 w 253947"/>
                    <a:gd name="connsiteY2" fmla="*/ 449149 h 882733"/>
                    <a:gd name="connsiteX3" fmla="*/ 253947 w 253947"/>
                    <a:gd name="connsiteY3" fmla="*/ 0 h 882733"/>
                    <a:gd name="connsiteX4" fmla="*/ 126973 w 253947"/>
                    <a:gd name="connsiteY4" fmla="*/ 449149 h 882733"/>
                    <a:gd name="connsiteX5" fmla="*/ 200386 w 253947"/>
                    <a:gd name="connsiteY5" fmla="*/ 808238 h 882733"/>
                    <a:gd name="connsiteX6" fmla="*/ 217968 w 253947"/>
                    <a:gd name="connsiteY6" fmla="*/ 837801 h 882733"/>
                    <a:gd name="connsiteX7" fmla="*/ 199450 w 253947"/>
                    <a:gd name="connsiteY7" fmla="*/ 866032 h 882733"/>
                    <a:gd name="connsiteX8" fmla="*/ 191037 w 253947"/>
                    <a:gd name="connsiteY8" fmla="*/ 882733 h 882733"/>
                    <a:gd name="connsiteX0" fmla="*/ 155099 w 253947"/>
                    <a:gd name="connsiteY0" fmla="*/ 863002 h 866032"/>
                    <a:gd name="connsiteX1" fmla="*/ 111963 w 253947"/>
                    <a:gd name="connsiteY1" fmla="*/ 821590 h 866032"/>
                    <a:gd name="connsiteX2" fmla="*/ 0 w 253947"/>
                    <a:gd name="connsiteY2" fmla="*/ 449149 h 866032"/>
                    <a:gd name="connsiteX3" fmla="*/ 253947 w 253947"/>
                    <a:gd name="connsiteY3" fmla="*/ 0 h 866032"/>
                    <a:gd name="connsiteX4" fmla="*/ 126973 w 253947"/>
                    <a:gd name="connsiteY4" fmla="*/ 449149 h 866032"/>
                    <a:gd name="connsiteX5" fmla="*/ 200386 w 253947"/>
                    <a:gd name="connsiteY5" fmla="*/ 808238 h 866032"/>
                    <a:gd name="connsiteX6" fmla="*/ 217968 w 253947"/>
                    <a:gd name="connsiteY6" fmla="*/ 837801 h 866032"/>
                    <a:gd name="connsiteX7" fmla="*/ 199450 w 253947"/>
                    <a:gd name="connsiteY7" fmla="*/ 866032 h 866032"/>
                    <a:gd name="connsiteX0" fmla="*/ 155099 w 253947"/>
                    <a:gd name="connsiteY0" fmla="*/ 863002 h 863002"/>
                    <a:gd name="connsiteX1" fmla="*/ 111963 w 253947"/>
                    <a:gd name="connsiteY1" fmla="*/ 821590 h 863002"/>
                    <a:gd name="connsiteX2" fmla="*/ 0 w 253947"/>
                    <a:gd name="connsiteY2" fmla="*/ 449149 h 863002"/>
                    <a:gd name="connsiteX3" fmla="*/ 253947 w 253947"/>
                    <a:gd name="connsiteY3" fmla="*/ 0 h 863002"/>
                    <a:gd name="connsiteX4" fmla="*/ 126973 w 253947"/>
                    <a:gd name="connsiteY4" fmla="*/ 449149 h 863002"/>
                    <a:gd name="connsiteX5" fmla="*/ 200386 w 253947"/>
                    <a:gd name="connsiteY5" fmla="*/ 808238 h 863002"/>
                    <a:gd name="connsiteX6" fmla="*/ 217968 w 253947"/>
                    <a:gd name="connsiteY6" fmla="*/ 837801 h 86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947" h="863002">
                      <a:moveTo>
                        <a:pt x="155099" y="863002"/>
                      </a:moveTo>
                      <a:cubicBezTo>
                        <a:pt x="139909" y="851638"/>
                        <a:pt x="125473" y="837733"/>
                        <a:pt x="111963" y="821590"/>
                      </a:cubicBezTo>
                      <a:cubicBezTo>
                        <a:pt x="44413" y="740875"/>
                        <a:pt x="0" y="604185"/>
                        <a:pt x="0" y="449149"/>
                      </a:cubicBezTo>
                      <a:cubicBezTo>
                        <a:pt x="0" y="201091"/>
                        <a:pt x="113696" y="0"/>
                        <a:pt x="253947" y="0"/>
                      </a:cubicBezTo>
                      <a:cubicBezTo>
                        <a:pt x="174015" y="106030"/>
                        <a:pt x="126973" y="272433"/>
                        <a:pt x="126973" y="449149"/>
                      </a:cubicBezTo>
                      <a:cubicBezTo>
                        <a:pt x="126973" y="581686"/>
                        <a:pt x="153434" y="708422"/>
                        <a:pt x="200386" y="808238"/>
                      </a:cubicBezTo>
                      <a:lnTo>
                        <a:pt x="217968" y="83780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69" name="グループ化 1368">
                  <a:extLst>
                    <a:ext uri="{FF2B5EF4-FFF2-40B4-BE49-F238E27FC236}">
                      <a16:creationId xmlns:a16="http://schemas.microsoft.com/office/drawing/2014/main" id="{6BC0EB6C-10F7-3B18-D5A9-0624AAE9F045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1375" name="楕円 1">
                    <a:extLst>
                      <a:ext uri="{FF2B5EF4-FFF2-40B4-BE49-F238E27FC236}">
                        <a16:creationId xmlns:a16="http://schemas.microsoft.com/office/drawing/2014/main" id="{75C5856A-2580-ED0C-9C8B-CE367A46062B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272787E4-E47D-EF86-D820-5053496390C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70" name="楕円 1">
                  <a:extLst>
                    <a:ext uri="{FF2B5EF4-FFF2-40B4-BE49-F238E27FC236}">
                      <a16:creationId xmlns:a16="http://schemas.microsoft.com/office/drawing/2014/main" id="{85530B6E-A0AA-3EC3-3F06-4C5F453C2A07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1" name="楕円 1">
                  <a:extLst>
                    <a:ext uri="{FF2B5EF4-FFF2-40B4-BE49-F238E27FC236}">
                      <a16:creationId xmlns:a16="http://schemas.microsoft.com/office/drawing/2014/main" id="{E547CAC5-52D1-FB0B-223E-1181EF44F07F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2" name="楕円 1">
                  <a:extLst>
                    <a:ext uri="{FF2B5EF4-FFF2-40B4-BE49-F238E27FC236}">
                      <a16:creationId xmlns:a16="http://schemas.microsoft.com/office/drawing/2014/main" id="{A376C517-728F-5FD7-6D4F-A0B81F95C2F9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3" name="フリーフォーム: 図形 1372">
                  <a:extLst>
                    <a:ext uri="{FF2B5EF4-FFF2-40B4-BE49-F238E27FC236}">
                      <a16:creationId xmlns:a16="http://schemas.microsoft.com/office/drawing/2014/main" id="{118D991B-D91A-6F11-8F30-F7C13EAD3273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4" name="フリーフォーム: 図形 1373">
                  <a:extLst>
                    <a:ext uri="{FF2B5EF4-FFF2-40B4-BE49-F238E27FC236}">
                      <a16:creationId xmlns:a16="http://schemas.microsoft.com/office/drawing/2014/main" id="{F3A6F4F6-FEA1-A5E2-1A62-AD91732FAB1A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4" name="グループ化 1353">
                <a:extLst>
                  <a:ext uri="{FF2B5EF4-FFF2-40B4-BE49-F238E27FC236}">
                    <a16:creationId xmlns:a16="http://schemas.microsoft.com/office/drawing/2014/main" id="{E0F818DF-25D6-7DC5-D679-00F7D5B154F8}"/>
                  </a:ext>
                </a:extLst>
              </p:cNvPr>
              <p:cNvGrpSpPr/>
              <p:nvPr/>
            </p:nvGrpSpPr>
            <p:grpSpPr>
              <a:xfrm>
                <a:off x="7403695" y="1057574"/>
                <a:ext cx="1376385" cy="1326341"/>
                <a:chOff x="-807640" y="4158914"/>
                <a:chExt cx="1376385" cy="1326341"/>
              </a:xfrm>
            </p:grpSpPr>
            <p:sp>
              <p:nvSpPr>
                <p:cNvPr id="1355" name="楕円 1">
                  <a:extLst>
                    <a:ext uri="{FF2B5EF4-FFF2-40B4-BE49-F238E27FC236}">
                      <a16:creationId xmlns:a16="http://schemas.microsoft.com/office/drawing/2014/main" id="{8EE333FC-E750-1685-47AB-95126374512B}"/>
                    </a:ext>
                  </a:extLst>
                </p:cNvPr>
                <p:cNvSpPr/>
                <p:nvPr/>
              </p:nvSpPr>
              <p:spPr>
                <a:xfrm rot="20700000" flipV="1">
                  <a:off x="118675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6" name="楕円 1">
                  <a:extLst>
                    <a:ext uri="{FF2B5EF4-FFF2-40B4-BE49-F238E27FC236}">
                      <a16:creationId xmlns:a16="http://schemas.microsoft.com/office/drawing/2014/main" id="{AFA81A3B-1F4B-FC0A-A9FE-E30B7784BA0B}"/>
                    </a:ext>
                  </a:extLst>
                </p:cNvPr>
                <p:cNvSpPr/>
                <p:nvPr/>
              </p:nvSpPr>
              <p:spPr>
                <a:xfrm rot="900000" flipV="1">
                  <a:off x="-807640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7" name="フリーフォーム: 図形 1356">
                  <a:extLst>
                    <a:ext uri="{FF2B5EF4-FFF2-40B4-BE49-F238E27FC236}">
                      <a16:creationId xmlns:a16="http://schemas.microsoft.com/office/drawing/2014/main" id="{3C57C862-EE22-236E-6985-EDB37E2BD574}"/>
                    </a:ext>
                  </a:extLst>
                </p:cNvPr>
                <p:cNvSpPr/>
                <p:nvPr/>
              </p:nvSpPr>
              <p:spPr>
                <a:xfrm>
                  <a:off x="-683864" y="4158914"/>
                  <a:ext cx="1137531" cy="1326341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8" name="フリーフォーム: 図形 1357">
                  <a:extLst>
                    <a:ext uri="{FF2B5EF4-FFF2-40B4-BE49-F238E27FC236}">
                      <a16:creationId xmlns:a16="http://schemas.microsoft.com/office/drawing/2014/main" id="{831A2990-E19F-7B77-B0DA-CF119EA080A4}"/>
                    </a:ext>
                  </a:extLst>
                </p:cNvPr>
                <p:cNvSpPr/>
                <p:nvPr/>
              </p:nvSpPr>
              <p:spPr>
                <a:xfrm>
                  <a:off x="-684978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9" name="フリーフォーム: 図形 1358">
                  <a:extLst>
                    <a:ext uri="{FF2B5EF4-FFF2-40B4-BE49-F238E27FC236}">
                      <a16:creationId xmlns:a16="http://schemas.microsoft.com/office/drawing/2014/main" id="{A1DBD2E6-5CA4-D705-CE48-CF7DABF9886C}"/>
                    </a:ext>
                  </a:extLst>
                </p:cNvPr>
                <p:cNvSpPr/>
                <p:nvPr/>
              </p:nvSpPr>
              <p:spPr>
                <a:xfrm flipH="1">
                  <a:off x="171565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EC16073C-2AAA-FCD1-AEBC-F0AC4CEC7843}"/>
                    </a:ext>
                  </a:extLst>
                </p:cNvPr>
                <p:cNvSpPr/>
                <p:nvPr/>
              </p:nvSpPr>
              <p:spPr>
                <a:xfrm>
                  <a:off x="-731869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1" name="フリーフォーム: 図形 1360">
                  <a:extLst>
                    <a:ext uri="{FF2B5EF4-FFF2-40B4-BE49-F238E27FC236}">
                      <a16:creationId xmlns:a16="http://schemas.microsoft.com/office/drawing/2014/main" id="{02170C28-34CC-EB74-770F-6D1BF176A436}"/>
                    </a:ext>
                  </a:extLst>
                </p:cNvPr>
                <p:cNvSpPr/>
                <p:nvPr/>
              </p:nvSpPr>
              <p:spPr>
                <a:xfrm flipH="1">
                  <a:off x="63611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2" name="楕円 1361">
                  <a:extLst>
                    <a:ext uri="{FF2B5EF4-FFF2-40B4-BE49-F238E27FC236}">
                      <a16:creationId xmlns:a16="http://schemas.microsoft.com/office/drawing/2014/main" id="{18C0425D-622C-2DE1-72E2-DE5400A1700A}"/>
                    </a:ext>
                  </a:extLst>
                </p:cNvPr>
                <p:cNvSpPr/>
                <p:nvPr/>
              </p:nvSpPr>
              <p:spPr>
                <a:xfrm>
                  <a:off x="16316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3" name="楕円 1362">
                  <a:extLst>
                    <a:ext uri="{FF2B5EF4-FFF2-40B4-BE49-F238E27FC236}">
                      <a16:creationId xmlns:a16="http://schemas.microsoft.com/office/drawing/2014/main" id="{F56348AA-EB7E-0B20-596C-A3EDC0CCB558}"/>
                    </a:ext>
                  </a:extLst>
                </p:cNvPr>
                <p:cNvSpPr/>
                <p:nvPr/>
              </p:nvSpPr>
              <p:spPr>
                <a:xfrm>
                  <a:off x="-62927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CED61CBA-BE95-B38D-CE41-F54E4DD12C77}"/>
                </a:ext>
              </a:extLst>
            </p:cNvPr>
            <p:cNvSpPr/>
            <p:nvPr/>
          </p:nvSpPr>
          <p:spPr>
            <a:xfrm>
              <a:off x="7610476" y="4219576"/>
              <a:ext cx="971522" cy="1902765"/>
            </a:xfrm>
            <a:custGeom>
              <a:avLst/>
              <a:gdLst>
                <a:gd name="connsiteX0" fmla="*/ 361743 w 971522"/>
                <a:gd name="connsiteY0" fmla="*/ 0 h 1902765"/>
                <a:gd name="connsiteX1" fmla="*/ 609779 w 971522"/>
                <a:gd name="connsiteY1" fmla="*/ 0 h 1902765"/>
                <a:gd name="connsiteX2" fmla="*/ 924764 w 971522"/>
                <a:gd name="connsiteY2" fmla="*/ 321300 h 1902765"/>
                <a:gd name="connsiteX3" fmla="*/ 971522 w 971522"/>
                <a:gd name="connsiteY3" fmla="*/ 810299 h 1902765"/>
                <a:gd name="connsiteX4" fmla="*/ 971522 w 971522"/>
                <a:gd name="connsiteY4" fmla="*/ 965526 h 1902765"/>
                <a:gd name="connsiteX5" fmla="*/ 857782 w 971522"/>
                <a:gd name="connsiteY5" fmla="*/ 1140560 h 1902765"/>
                <a:gd name="connsiteX6" fmla="*/ 801018 w 971522"/>
                <a:gd name="connsiteY6" fmla="*/ 1152250 h 1902765"/>
                <a:gd name="connsiteX7" fmla="*/ 809426 w 971522"/>
                <a:gd name="connsiteY7" fmla="*/ 1207631 h 1902765"/>
                <a:gd name="connsiteX8" fmla="*/ 821961 w 971522"/>
                <a:gd name="connsiteY8" fmla="*/ 1659394 h 1902765"/>
                <a:gd name="connsiteX9" fmla="*/ 481364 w 971522"/>
                <a:gd name="connsiteY9" fmla="*/ 1902765 h 1902765"/>
                <a:gd name="connsiteX10" fmla="*/ 140768 w 971522"/>
                <a:gd name="connsiteY10" fmla="*/ 1659394 h 1902765"/>
                <a:gd name="connsiteX11" fmla="*/ 155241 w 971522"/>
                <a:gd name="connsiteY11" fmla="*/ 1208436 h 1902765"/>
                <a:gd name="connsiteX12" fmla="*/ 165684 w 971522"/>
                <a:gd name="connsiteY12" fmla="*/ 1151257 h 1902765"/>
                <a:gd name="connsiteX13" fmla="*/ 113740 w 971522"/>
                <a:gd name="connsiteY13" fmla="*/ 1140560 h 1902765"/>
                <a:gd name="connsiteX14" fmla="*/ 0 w 971522"/>
                <a:gd name="connsiteY14" fmla="*/ 965526 h 1902765"/>
                <a:gd name="connsiteX15" fmla="*/ 0 w 971522"/>
                <a:gd name="connsiteY15" fmla="*/ 810299 h 1902765"/>
                <a:gd name="connsiteX16" fmla="*/ 46758 w 971522"/>
                <a:gd name="connsiteY16" fmla="*/ 321300 h 1902765"/>
                <a:gd name="connsiteX17" fmla="*/ 361743 w 971522"/>
                <a:gd name="connsiteY17" fmla="*/ 0 h 19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71522" h="1902765">
                  <a:moveTo>
                    <a:pt x="361743" y="0"/>
                  </a:moveTo>
                  <a:lnTo>
                    <a:pt x="609779" y="0"/>
                  </a:lnTo>
                  <a:cubicBezTo>
                    <a:pt x="783740" y="0"/>
                    <a:pt x="924764" y="143851"/>
                    <a:pt x="924764" y="321300"/>
                  </a:cubicBezTo>
                  <a:lnTo>
                    <a:pt x="971522" y="810299"/>
                  </a:lnTo>
                  <a:lnTo>
                    <a:pt x="971522" y="965526"/>
                  </a:lnTo>
                  <a:cubicBezTo>
                    <a:pt x="971522" y="1044211"/>
                    <a:pt x="924622" y="1111722"/>
                    <a:pt x="857782" y="1140560"/>
                  </a:cubicBezTo>
                  <a:lnTo>
                    <a:pt x="801018" y="1152250"/>
                  </a:lnTo>
                  <a:lnTo>
                    <a:pt x="809426" y="1207631"/>
                  </a:lnTo>
                  <a:cubicBezTo>
                    <a:pt x="820160" y="1318689"/>
                    <a:pt x="823963" y="1465455"/>
                    <a:pt x="821961" y="1659394"/>
                  </a:cubicBezTo>
                  <a:cubicBezTo>
                    <a:pt x="821961" y="1793804"/>
                    <a:pt x="669471" y="1902765"/>
                    <a:pt x="481364" y="1902765"/>
                  </a:cubicBezTo>
                  <a:cubicBezTo>
                    <a:pt x="293258" y="1902765"/>
                    <a:pt x="138453" y="1832746"/>
                    <a:pt x="140768" y="1659394"/>
                  </a:cubicBezTo>
                  <a:cubicBezTo>
                    <a:pt x="137342" y="1465932"/>
                    <a:pt x="142169" y="1319405"/>
                    <a:pt x="155241" y="1208436"/>
                  </a:cubicBezTo>
                  <a:lnTo>
                    <a:pt x="165684" y="1151257"/>
                  </a:lnTo>
                  <a:lnTo>
                    <a:pt x="113740" y="1140560"/>
                  </a:lnTo>
                  <a:cubicBezTo>
                    <a:pt x="46900" y="1111722"/>
                    <a:pt x="0" y="1044211"/>
                    <a:pt x="0" y="965526"/>
                  </a:cubicBezTo>
                  <a:lnTo>
                    <a:pt x="0" y="810299"/>
                  </a:lnTo>
                  <a:lnTo>
                    <a:pt x="46758" y="321300"/>
                  </a:lnTo>
                  <a:cubicBezTo>
                    <a:pt x="46758" y="143851"/>
                    <a:pt x="187781" y="0"/>
                    <a:pt x="36174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0" name="グループ化 1429">
              <a:extLst>
                <a:ext uri="{FF2B5EF4-FFF2-40B4-BE49-F238E27FC236}">
                  <a16:creationId xmlns:a16="http://schemas.microsoft.com/office/drawing/2014/main" id="{B3ABDADE-3C4F-A15F-3ECA-94B113D50E06}"/>
                </a:ext>
              </a:extLst>
            </p:cNvPr>
            <p:cNvGrpSpPr/>
            <p:nvPr/>
          </p:nvGrpSpPr>
          <p:grpSpPr>
            <a:xfrm>
              <a:off x="7562877" y="4487570"/>
              <a:ext cx="208728" cy="208728"/>
              <a:chOff x="2084061" y="4552250"/>
              <a:chExt cx="342900" cy="342900"/>
            </a:xfrm>
          </p:grpSpPr>
          <p:sp>
            <p:nvSpPr>
              <p:cNvPr id="1431" name="楕円 1430">
                <a:extLst>
                  <a:ext uri="{FF2B5EF4-FFF2-40B4-BE49-F238E27FC236}">
                    <a16:creationId xmlns:a16="http://schemas.microsoft.com/office/drawing/2014/main" id="{D108CE8F-766A-0000-51D9-9C08FBAE63A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2" name="楕円 1431">
                <a:extLst>
                  <a:ext uri="{FF2B5EF4-FFF2-40B4-BE49-F238E27FC236}">
                    <a16:creationId xmlns:a16="http://schemas.microsoft.com/office/drawing/2014/main" id="{20F31D38-4CAB-0A18-60E5-B9F22C599D2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33" name="グループ化 1432">
              <a:extLst>
                <a:ext uri="{FF2B5EF4-FFF2-40B4-BE49-F238E27FC236}">
                  <a16:creationId xmlns:a16="http://schemas.microsoft.com/office/drawing/2014/main" id="{0DDAF7C3-1BF6-4FE4-750F-29B1B331A47C}"/>
                </a:ext>
              </a:extLst>
            </p:cNvPr>
            <p:cNvGrpSpPr/>
            <p:nvPr/>
          </p:nvGrpSpPr>
          <p:grpSpPr>
            <a:xfrm>
              <a:off x="8417746" y="4487570"/>
              <a:ext cx="208728" cy="208728"/>
              <a:chOff x="2084061" y="4552250"/>
              <a:chExt cx="342900" cy="342900"/>
            </a:xfrm>
          </p:grpSpPr>
          <p:sp>
            <p:nvSpPr>
              <p:cNvPr id="1434" name="楕円 1433">
                <a:extLst>
                  <a:ext uri="{FF2B5EF4-FFF2-40B4-BE49-F238E27FC236}">
                    <a16:creationId xmlns:a16="http://schemas.microsoft.com/office/drawing/2014/main" id="{1B91F1DE-C37A-E7E4-B83D-EBEA10B61B4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5" name="楕円 1434">
                <a:extLst>
                  <a:ext uri="{FF2B5EF4-FFF2-40B4-BE49-F238E27FC236}">
                    <a16:creationId xmlns:a16="http://schemas.microsoft.com/office/drawing/2014/main" id="{A07F33C7-D73B-4DE0-3C50-9616FAAA356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B31F3174-8DA9-AF40-F6ED-7580C17AE482}"/>
              </a:ext>
            </a:extLst>
          </p:cNvPr>
          <p:cNvGrpSpPr/>
          <p:nvPr/>
        </p:nvGrpSpPr>
        <p:grpSpPr>
          <a:xfrm>
            <a:off x="429397" y="3455815"/>
            <a:ext cx="2925427" cy="3031436"/>
            <a:chOff x="429397" y="3455815"/>
            <a:chExt cx="2925427" cy="3031436"/>
          </a:xfrm>
        </p:grpSpPr>
        <p:grpSp>
          <p:nvGrpSpPr>
            <p:cNvPr id="1388" name="グループ化 1387">
              <a:extLst>
                <a:ext uri="{FF2B5EF4-FFF2-40B4-BE49-F238E27FC236}">
                  <a16:creationId xmlns:a16="http://schemas.microsoft.com/office/drawing/2014/main" id="{9EF9A33A-30B5-E11D-6973-538C87143219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389" name="直線コネクタ 1388">
                <a:extLst>
                  <a:ext uri="{FF2B5EF4-FFF2-40B4-BE49-F238E27FC236}">
                    <a16:creationId xmlns:a16="http://schemas.microsoft.com/office/drawing/2014/main" id="{1FD54577-440D-F734-49AF-77D4AED36D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0" name="直線コネクタ 1389">
                <a:extLst>
                  <a:ext uri="{FF2B5EF4-FFF2-40B4-BE49-F238E27FC236}">
                    <a16:creationId xmlns:a16="http://schemas.microsoft.com/office/drawing/2014/main" id="{4D3055FC-8667-690C-2584-A5669811C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1" name="直線コネクタ 1390">
                <a:extLst>
                  <a:ext uri="{FF2B5EF4-FFF2-40B4-BE49-F238E27FC236}">
                    <a16:creationId xmlns:a16="http://schemas.microsoft.com/office/drawing/2014/main" id="{4E873B1C-9FAE-C3FB-C210-855F5891FF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2" name="直線コネクタ 1391">
                <a:extLst>
                  <a:ext uri="{FF2B5EF4-FFF2-40B4-BE49-F238E27FC236}">
                    <a16:creationId xmlns:a16="http://schemas.microsoft.com/office/drawing/2014/main" id="{D7D09C93-A44C-696B-B0BF-B45FC5EBF2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3" name="直線コネクタ 1392">
                <a:extLst>
                  <a:ext uri="{FF2B5EF4-FFF2-40B4-BE49-F238E27FC236}">
                    <a16:creationId xmlns:a16="http://schemas.microsoft.com/office/drawing/2014/main" id="{795CD2D2-67EF-134C-350B-6C60119DE6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4" name="直線コネクタ 1393">
                <a:extLst>
                  <a:ext uri="{FF2B5EF4-FFF2-40B4-BE49-F238E27FC236}">
                    <a16:creationId xmlns:a16="http://schemas.microsoft.com/office/drawing/2014/main" id="{C8D61152-BB75-8E12-6692-1E6A21E11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5" name="直線コネクタ 1394">
                <a:extLst>
                  <a:ext uri="{FF2B5EF4-FFF2-40B4-BE49-F238E27FC236}">
                    <a16:creationId xmlns:a16="http://schemas.microsoft.com/office/drawing/2014/main" id="{CB0C7736-6D07-AC0B-DE7E-44FB2630CF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6" name="直線コネクタ 1395">
                <a:extLst>
                  <a:ext uri="{FF2B5EF4-FFF2-40B4-BE49-F238E27FC236}">
                    <a16:creationId xmlns:a16="http://schemas.microsoft.com/office/drawing/2014/main" id="{66D2FC78-2411-E10E-0FD2-16B8EAB002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7" name="直線コネクタ 1396">
                <a:extLst>
                  <a:ext uri="{FF2B5EF4-FFF2-40B4-BE49-F238E27FC236}">
                    <a16:creationId xmlns:a16="http://schemas.microsoft.com/office/drawing/2014/main" id="{EC73A98F-EFFC-CF38-545C-B01B2D4E9E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8" name="直線コネクタ 1397">
                <a:extLst>
                  <a:ext uri="{FF2B5EF4-FFF2-40B4-BE49-F238E27FC236}">
                    <a16:creationId xmlns:a16="http://schemas.microsoft.com/office/drawing/2014/main" id="{D2410471-E5CA-3263-F23E-E26F0E3B4F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9" name="直線コネクタ 1398">
                <a:extLst>
                  <a:ext uri="{FF2B5EF4-FFF2-40B4-BE49-F238E27FC236}">
                    <a16:creationId xmlns:a16="http://schemas.microsoft.com/office/drawing/2014/main" id="{D320709B-BA01-FD97-2469-E47F082906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0" name="直線コネクタ 1399">
                <a:extLst>
                  <a:ext uri="{FF2B5EF4-FFF2-40B4-BE49-F238E27FC236}">
                    <a16:creationId xmlns:a16="http://schemas.microsoft.com/office/drawing/2014/main" id="{D1CEB79A-629E-4B33-1AD0-9CA5AFAEF1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1" name="直線コネクタ 1400">
                <a:extLst>
                  <a:ext uri="{FF2B5EF4-FFF2-40B4-BE49-F238E27FC236}">
                    <a16:creationId xmlns:a16="http://schemas.microsoft.com/office/drawing/2014/main" id="{CCE0DA3C-5124-0E91-BC17-E67D1AD72B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2" name="フリーフォーム: 図形 1401">
                <a:extLst>
                  <a:ext uri="{FF2B5EF4-FFF2-40B4-BE49-F238E27FC236}">
                    <a16:creationId xmlns:a16="http://schemas.microsoft.com/office/drawing/2014/main" id="{F2DA3354-979A-1E0F-F40B-69E6B17C6FD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3" name="フリーフォーム: 図形 1402">
                <a:extLst>
                  <a:ext uri="{FF2B5EF4-FFF2-40B4-BE49-F238E27FC236}">
                    <a16:creationId xmlns:a16="http://schemas.microsoft.com/office/drawing/2014/main" id="{88503AFB-3680-69C0-FA51-9D92B8553FE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4" name="フリーフォーム: 図形 1403">
                <a:extLst>
                  <a:ext uri="{FF2B5EF4-FFF2-40B4-BE49-F238E27FC236}">
                    <a16:creationId xmlns:a16="http://schemas.microsoft.com/office/drawing/2014/main" id="{8A565E2B-AB00-3898-506D-3F20E03389D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5" name="フリーフォーム: 図形 1404">
                <a:extLst>
                  <a:ext uri="{FF2B5EF4-FFF2-40B4-BE49-F238E27FC236}">
                    <a16:creationId xmlns:a16="http://schemas.microsoft.com/office/drawing/2014/main" id="{AF02E245-68E5-75B9-0FEA-FAF024A9EF7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9" name="フリーフォーム: 図形 1408">
                <a:extLst>
                  <a:ext uri="{FF2B5EF4-FFF2-40B4-BE49-F238E27FC236}">
                    <a16:creationId xmlns:a16="http://schemas.microsoft.com/office/drawing/2014/main" id="{1EB9ED2D-10E1-67AC-E055-EA0481B62AF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10" name="直線コネクタ 1409">
                <a:extLst>
                  <a:ext uri="{FF2B5EF4-FFF2-40B4-BE49-F238E27FC236}">
                    <a16:creationId xmlns:a16="http://schemas.microsoft.com/office/drawing/2014/main" id="{098CE8F3-D9D7-ECFB-2C6E-E174D54A47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1" name="直線コネクタ 1410">
                <a:extLst>
                  <a:ext uri="{FF2B5EF4-FFF2-40B4-BE49-F238E27FC236}">
                    <a16:creationId xmlns:a16="http://schemas.microsoft.com/office/drawing/2014/main" id="{FF16C231-D512-05A0-2863-B2614E3EF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2" name="直線コネクタ 1411">
                <a:extLst>
                  <a:ext uri="{FF2B5EF4-FFF2-40B4-BE49-F238E27FC236}">
                    <a16:creationId xmlns:a16="http://schemas.microsoft.com/office/drawing/2014/main" id="{75A8AD11-F12A-F89F-ABED-4CFD497EF2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3" name="直線コネクタ 1412">
                <a:extLst>
                  <a:ext uri="{FF2B5EF4-FFF2-40B4-BE49-F238E27FC236}">
                    <a16:creationId xmlns:a16="http://schemas.microsoft.com/office/drawing/2014/main" id="{72386D9B-105A-A17F-03C6-525510765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4" name="直線コネクタ 1413">
                <a:extLst>
                  <a:ext uri="{FF2B5EF4-FFF2-40B4-BE49-F238E27FC236}">
                    <a16:creationId xmlns:a16="http://schemas.microsoft.com/office/drawing/2014/main" id="{BCE1297D-72DA-9FB1-19AA-E78BB12C1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5" name="直線コネクタ 1414">
                <a:extLst>
                  <a:ext uri="{FF2B5EF4-FFF2-40B4-BE49-F238E27FC236}">
                    <a16:creationId xmlns:a16="http://schemas.microsoft.com/office/drawing/2014/main" id="{29F48152-CB63-8C4A-BA9A-F56DA07173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6" name="直線コネクタ 1415">
                <a:extLst>
                  <a:ext uri="{FF2B5EF4-FFF2-40B4-BE49-F238E27FC236}">
                    <a16:creationId xmlns:a16="http://schemas.microsoft.com/office/drawing/2014/main" id="{46C4BCF2-C862-33AC-BA2B-F985973315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5" name="楕円 1">
              <a:extLst>
                <a:ext uri="{FF2B5EF4-FFF2-40B4-BE49-F238E27FC236}">
                  <a16:creationId xmlns:a16="http://schemas.microsoft.com/office/drawing/2014/main" id="{CE0ACEC4-503C-698B-10B0-8DE1F340004B}"/>
                </a:ext>
              </a:extLst>
            </p:cNvPr>
            <p:cNvSpPr/>
            <p:nvPr/>
          </p:nvSpPr>
          <p:spPr>
            <a:xfrm rot="7200000" flipH="1">
              <a:off x="2186777" y="5341948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星: 8 pt 395">
              <a:extLst>
                <a:ext uri="{FF2B5EF4-FFF2-40B4-BE49-F238E27FC236}">
                  <a16:creationId xmlns:a16="http://schemas.microsoft.com/office/drawing/2014/main" id="{18F0C6B2-D580-5278-F8BB-644ED1DDF725}"/>
                </a:ext>
              </a:extLst>
            </p:cNvPr>
            <p:cNvSpPr/>
            <p:nvPr/>
          </p:nvSpPr>
          <p:spPr>
            <a:xfrm rot="20700000">
              <a:off x="429397" y="3990832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1B242FFA-4AB3-0EDA-691C-64FD7FBC1DFF}"/>
                </a:ext>
              </a:extLst>
            </p:cNvPr>
            <p:cNvGrpSpPr/>
            <p:nvPr/>
          </p:nvGrpSpPr>
          <p:grpSpPr>
            <a:xfrm>
              <a:off x="1519642" y="5035815"/>
              <a:ext cx="799441" cy="1451436"/>
              <a:chOff x="-519493" y="5030100"/>
              <a:chExt cx="799441" cy="1451436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5F2FAEBB-667E-17C9-AE95-6F75D7FF0B7E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1">
                <a:extLst>
                  <a:ext uri="{FF2B5EF4-FFF2-40B4-BE49-F238E27FC236}">
                    <a16:creationId xmlns:a16="http://schemas.microsoft.com/office/drawing/2014/main" id="{8556ABB9-9D8C-3FD9-3926-8E722D263337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1">
                <a:extLst>
                  <a:ext uri="{FF2B5EF4-FFF2-40B4-BE49-F238E27FC236}">
                    <a16:creationId xmlns:a16="http://schemas.microsoft.com/office/drawing/2014/main" id="{23497791-DE47-6E37-96BA-02CAF41DA3D1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1">
                <a:extLst>
                  <a:ext uri="{FF2B5EF4-FFF2-40B4-BE49-F238E27FC236}">
                    <a16:creationId xmlns:a16="http://schemas.microsoft.com/office/drawing/2014/main" id="{27277F37-2B61-F31A-D54F-5F9EAFBB41D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1E7CFAC2-F3BF-8EEE-53F9-0F5A0383DF02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8D6BCDFD-7D34-D8D3-ABFA-2AF3190052EB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8374A757-8405-AAE1-ECCB-C1BEF892076A}"/>
                </a:ext>
              </a:extLst>
            </p:cNvPr>
            <p:cNvSpPr/>
            <p:nvPr/>
          </p:nvSpPr>
          <p:spPr>
            <a:xfrm rot="9900000" flipV="1">
              <a:off x="1625591" y="34558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1EE5A3A0-5B76-EE92-2AA2-3F22209FF117}"/>
                </a:ext>
              </a:extLst>
            </p:cNvPr>
            <p:cNvGrpSpPr/>
            <p:nvPr/>
          </p:nvGrpSpPr>
          <p:grpSpPr>
            <a:xfrm>
              <a:off x="2004888" y="4440818"/>
              <a:ext cx="265942" cy="1564133"/>
              <a:chOff x="2004888" y="1397377"/>
              <a:chExt cx="265942" cy="1564133"/>
            </a:xfrm>
          </p:grpSpPr>
          <p:sp>
            <p:nvSpPr>
              <p:cNvPr id="449" name="四角形: 上の 2 つの角を丸める 448">
                <a:extLst>
                  <a:ext uri="{FF2B5EF4-FFF2-40B4-BE49-F238E27FC236}">
                    <a16:creationId xmlns:a16="http://schemas.microsoft.com/office/drawing/2014/main" id="{35AAA00D-77AF-0274-9BA9-939EF9062DA4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矢印: U ターン 370">
                <a:extLst>
                  <a:ext uri="{FF2B5EF4-FFF2-40B4-BE49-F238E27FC236}">
                    <a16:creationId xmlns:a16="http://schemas.microsoft.com/office/drawing/2014/main" id="{8D59B139-D615-F3F7-9560-A1E8F77B2B0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1" name="楕円 1">
              <a:extLst>
                <a:ext uri="{FF2B5EF4-FFF2-40B4-BE49-F238E27FC236}">
                  <a16:creationId xmlns:a16="http://schemas.microsoft.com/office/drawing/2014/main" id="{3CA69352-9658-3BC5-8E10-D908FC5F44F9}"/>
                </a:ext>
              </a:extLst>
            </p:cNvPr>
            <p:cNvSpPr/>
            <p:nvPr/>
          </p:nvSpPr>
          <p:spPr>
            <a:xfrm rot="14842579" flipH="1">
              <a:off x="2188662" y="5509262"/>
              <a:ext cx="136370" cy="346420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2" name="楕円 1">
              <a:extLst>
                <a:ext uri="{FF2B5EF4-FFF2-40B4-BE49-F238E27FC236}">
                  <a16:creationId xmlns:a16="http://schemas.microsoft.com/office/drawing/2014/main" id="{F274E653-4375-21D0-FA18-D3FEC949BF97}"/>
                </a:ext>
              </a:extLst>
            </p:cNvPr>
            <p:cNvSpPr/>
            <p:nvPr/>
          </p:nvSpPr>
          <p:spPr>
            <a:xfrm rot="7200000">
              <a:off x="1696916" y="5304896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9004C02D-DE53-838C-DE23-22DE837C0A03}"/>
                </a:ext>
              </a:extLst>
            </p:cNvPr>
            <p:cNvSpPr/>
            <p:nvPr/>
          </p:nvSpPr>
          <p:spPr>
            <a:xfrm rot="4500000" flipH="1">
              <a:off x="2039447" y="5636322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4CD3708D-A8F2-5EE6-F432-4701C3CE89B2}"/>
                </a:ext>
              </a:extLst>
            </p:cNvPr>
            <p:cNvSpPr/>
            <p:nvPr/>
          </p:nvSpPr>
          <p:spPr>
            <a:xfrm rot="15300000">
              <a:off x="2031430" y="5531112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86B30119-F9AE-B0C0-EBB8-683D54844FD9}"/>
                </a:ext>
              </a:extLst>
            </p:cNvPr>
            <p:cNvGrpSpPr/>
            <p:nvPr/>
          </p:nvGrpSpPr>
          <p:grpSpPr>
            <a:xfrm>
              <a:off x="1231495" y="4164629"/>
              <a:ext cx="1376385" cy="1326341"/>
              <a:chOff x="-807640" y="4158914"/>
              <a:chExt cx="1376385" cy="1326341"/>
            </a:xfrm>
          </p:grpSpPr>
          <p:sp>
            <p:nvSpPr>
              <p:cNvPr id="476" name="楕円 1">
                <a:extLst>
                  <a:ext uri="{FF2B5EF4-FFF2-40B4-BE49-F238E27FC236}">
                    <a16:creationId xmlns:a16="http://schemas.microsoft.com/office/drawing/2014/main" id="{2E851807-BF3B-42C0-0EF7-8F2E031B1C5F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6" name="楕円 1">
                <a:extLst>
                  <a:ext uri="{FF2B5EF4-FFF2-40B4-BE49-F238E27FC236}">
                    <a16:creationId xmlns:a16="http://schemas.microsoft.com/office/drawing/2014/main" id="{810BDB49-3BF6-FA15-4F0B-6EEC4643973C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C05EFB23-F1A8-A912-EBCA-F60C780173C8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F3A055DA-FA7C-80B9-0E00-581EBC118479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022E8EAA-0523-C89A-F823-B64542F2F103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118C919A-E9EE-16E7-BE9F-1EFED7A246D1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D3C1FEA1-894E-E37A-F832-507034BFA2D5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06" name="フリーフォーム: 図形 1405">
              <a:extLst>
                <a:ext uri="{FF2B5EF4-FFF2-40B4-BE49-F238E27FC236}">
                  <a16:creationId xmlns:a16="http://schemas.microsoft.com/office/drawing/2014/main" id="{58CDFE1D-D18B-B783-0E09-C45CCCFBFF88}"/>
                </a:ext>
              </a:extLst>
            </p:cNvPr>
            <p:cNvSpPr/>
            <p:nvPr/>
          </p:nvSpPr>
          <p:spPr>
            <a:xfrm>
              <a:off x="1247867" y="4164629"/>
              <a:ext cx="1354095" cy="531473"/>
            </a:xfrm>
            <a:custGeom>
              <a:avLst/>
              <a:gdLst>
                <a:gd name="connsiteX0" fmla="*/ 536121 w 1354095"/>
                <a:gd name="connsiteY0" fmla="*/ 0 h 531473"/>
                <a:gd name="connsiteX1" fmla="*/ 826541 w 1354095"/>
                <a:gd name="connsiteY1" fmla="*/ 0 h 531473"/>
                <a:gd name="connsiteX2" fmla="*/ 1032745 w 1354095"/>
                <a:gd name="connsiteY2" fmla="*/ 62987 h 531473"/>
                <a:gd name="connsiteX3" fmla="*/ 1041478 w 1354095"/>
                <a:gd name="connsiteY3" fmla="*/ 70192 h 531473"/>
                <a:gd name="connsiteX4" fmla="*/ 1120673 w 1354095"/>
                <a:gd name="connsiteY4" fmla="*/ 44495 h 531473"/>
                <a:gd name="connsiteX5" fmla="*/ 1353042 w 1354095"/>
                <a:gd name="connsiteY5" fmla="*/ 42241 h 531473"/>
                <a:gd name="connsiteX6" fmla="*/ 1163360 w 1354095"/>
                <a:gd name="connsiteY6" fmla="*/ 188797 h 531473"/>
                <a:gd name="connsiteX7" fmla="*/ 1148360 w 1354095"/>
                <a:gd name="connsiteY7" fmla="*/ 192078 h 531473"/>
                <a:gd name="connsiteX8" fmla="*/ 1166366 w 1354095"/>
                <a:gd name="connsiteY8" fmla="*/ 225252 h 531473"/>
                <a:gd name="connsiteX9" fmla="*/ 1195349 w 1354095"/>
                <a:gd name="connsiteY9" fmla="*/ 368808 h 531473"/>
                <a:gd name="connsiteX10" fmla="*/ 1211215 w 1354095"/>
                <a:gd name="connsiteY10" fmla="*/ 531472 h 531473"/>
                <a:gd name="connsiteX11" fmla="*/ 1175412 w 1354095"/>
                <a:gd name="connsiteY11" fmla="*/ 492794 h 531473"/>
                <a:gd name="connsiteX12" fmla="*/ 858046 w 1354095"/>
                <a:gd name="connsiteY12" fmla="*/ 375622 h 531473"/>
                <a:gd name="connsiteX13" fmla="*/ 504617 w 1354095"/>
                <a:gd name="connsiteY13" fmla="*/ 375622 h 531473"/>
                <a:gd name="connsiteX14" fmla="*/ 187251 w 1354095"/>
                <a:gd name="connsiteY14" fmla="*/ 492794 h 531473"/>
                <a:gd name="connsiteX15" fmla="*/ 151448 w 1354095"/>
                <a:gd name="connsiteY15" fmla="*/ 531473 h 531473"/>
                <a:gd name="connsiteX16" fmla="*/ 167313 w 1354095"/>
                <a:gd name="connsiteY16" fmla="*/ 368808 h 531473"/>
                <a:gd name="connsiteX17" fmla="*/ 196296 w 1354095"/>
                <a:gd name="connsiteY17" fmla="*/ 225252 h 531473"/>
                <a:gd name="connsiteX18" fmla="*/ 213202 w 1354095"/>
                <a:gd name="connsiteY18" fmla="*/ 194105 h 531473"/>
                <a:gd name="connsiteX19" fmla="*/ 198110 w 1354095"/>
                <a:gd name="connsiteY19" fmla="*/ 190808 h 531473"/>
                <a:gd name="connsiteX20" fmla="*/ 923 w 1354095"/>
                <a:gd name="connsiteY20" fmla="*/ 42241 h 531473"/>
                <a:gd name="connsiteX21" fmla="*/ 233292 w 1354095"/>
                <a:gd name="connsiteY21" fmla="*/ 44495 h 531473"/>
                <a:gd name="connsiteX22" fmla="*/ 316723 w 1354095"/>
                <a:gd name="connsiteY22" fmla="*/ 71566 h 531473"/>
                <a:gd name="connsiteX23" fmla="*/ 318514 w 1354095"/>
                <a:gd name="connsiteY23" fmla="*/ 72396 h 531473"/>
                <a:gd name="connsiteX24" fmla="*/ 329917 w 1354095"/>
                <a:gd name="connsiteY24" fmla="*/ 62987 h 531473"/>
                <a:gd name="connsiteX25" fmla="*/ 536121 w 1354095"/>
                <a:gd name="connsiteY25" fmla="*/ 0 h 53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54095" h="531473">
                  <a:moveTo>
                    <a:pt x="536121" y="0"/>
                  </a:moveTo>
                  <a:lnTo>
                    <a:pt x="826541" y="0"/>
                  </a:lnTo>
                  <a:cubicBezTo>
                    <a:pt x="902923" y="0"/>
                    <a:pt x="973883" y="23220"/>
                    <a:pt x="1032745" y="62987"/>
                  </a:cubicBezTo>
                  <a:lnTo>
                    <a:pt x="1041478" y="70192"/>
                  </a:lnTo>
                  <a:lnTo>
                    <a:pt x="1120673" y="44495"/>
                  </a:lnTo>
                  <a:cubicBezTo>
                    <a:pt x="1240721" y="12328"/>
                    <a:pt x="1344756" y="11319"/>
                    <a:pt x="1353042" y="42241"/>
                  </a:cubicBezTo>
                  <a:cubicBezTo>
                    <a:pt x="1361328" y="73164"/>
                    <a:pt x="1322807" y="146073"/>
                    <a:pt x="1163360" y="188797"/>
                  </a:cubicBezTo>
                  <a:lnTo>
                    <a:pt x="1148360" y="192078"/>
                  </a:lnTo>
                  <a:lnTo>
                    <a:pt x="1166366" y="225252"/>
                  </a:lnTo>
                  <a:cubicBezTo>
                    <a:pt x="1185029" y="269375"/>
                    <a:pt x="1195349" y="317887"/>
                    <a:pt x="1195349" y="368808"/>
                  </a:cubicBezTo>
                  <a:lnTo>
                    <a:pt x="1211215" y="531472"/>
                  </a:lnTo>
                  <a:lnTo>
                    <a:pt x="1175412" y="492794"/>
                  </a:lnTo>
                  <a:cubicBezTo>
                    <a:pt x="1094191" y="420400"/>
                    <a:pt x="981985" y="375622"/>
                    <a:pt x="858046" y="375622"/>
                  </a:cubicBezTo>
                  <a:lnTo>
                    <a:pt x="504617" y="375622"/>
                  </a:lnTo>
                  <a:cubicBezTo>
                    <a:pt x="380678" y="375622"/>
                    <a:pt x="268472" y="420400"/>
                    <a:pt x="187251" y="492794"/>
                  </a:cubicBezTo>
                  <a:lnTo>
                    <a:pt x="151448" y="531473"/>
                  </a:lnTo>
                  <a:lnTo>
                    <a:pt x="167313" y="368808"/>
                  </a:lnTo>
                  <a:cubicBezTo>
                    <a:pt x="167313" y="317887"/>
                    <a:pt x="177633" y="269375"/>
                    <a:pt x="196296" y="225252"/>
                  </a:cubicBezTo>
                  <a:lnTo>
                    <a:pt x="213202" y="194105"/>
                  </a:lnTo>
                  <a:lnTo>
                    <a:pt x="198110" y="190808"/>
                  </a:lnTo>
                  <a:cubicBezTo>
                    <a:pt x="38663" y="148084"/>
                    <a:pt x="-7363" y="73164"/>
                    <a:pt x="923" y="42241"/>
                  </a:cubicBezTo>
                  <a:cubicBezTo>
                    <a:pt x="9209" y="11319"/>
                    <a:pt x="113244" y="12328"/>
                    <a:pt x="233292" y="44495"/>
                  </a:cubicBezTo>
                  <a:cubicBezTo>
                    <a:pt x="263305" y="52537"/>
                    <a:pt x="291476" y="61765"/>
                    <a:pt x="316723" y="71566"/>
                  </a:cubicBezTo>
                  <a:lnTo>
                    <a:pt x="318514" y="72396"/>
                  </a:lnTo>
                  <a:lnTo>
                    <a:pt x="329917" y="62987"/>
                  </a:lnTo>
                  <a:cubicBezTo>
                    <a:pt x="388779" y="23220"/>
                    <a:pt x="459739" y="0"/>
                    <a:pt x="53612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7" name="フリーフォーム: 図形 1406">
              <a:extLst>
                <a:ext uri="{FF2B5EF4-FFF2-40B4-BE49-F238E27FC236}">
                  <a16:creationId xmlns:a16="http://schemas.microsoft.com/office/drawing/2014/main" id="{C6CE4D1F-FF9E-6DF2-4B4C-AEC8FE2009B5}"/>
                </a:ext>
              </a:extLst>
            </p:cNvPr>
            <p:cNvSpPr/>
            <p:nvPr/>
          </p:nvSpPr>
          <p:spPr>
            <a:xfrm>
              <a:off x="1354157" y="448037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8" name="フリーフォーム: 図形 1407">
              <a:extLst>
                <a:ext uri="{FF2B5EF4-FFF2-40B4-BE49-F238E27FC236}">
                  <a16:creationId xmlns:a16="http://schemas.microsoft.com/office/drawing/2014/main" id="{6322FC16-F685-5518-2436-2F6E5D6F036C}"/>
                </a:ext>
              </a:extLst>
            </p:cNvPr>
            <p:cNvSpPr/>
            <p:nvPr/>
          </p:nvSpPr>
          <p:spPr>
            <a:xfrm flipH="1">
              <a:off x="2210700" y="4480375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8" name="グループ化 1417">
              <a:extLst>
                <a:ext uri="{FF2B5EF4-FFF2-40B4-BE49-F238E27FC236}">
                  <a16:creationId xmlns:a16="http://schemas.microsoft.com/office/drawing/2014/main" id="{7941A12D-00FC-0ADF-21FD-97174CCCD1C1}"/>
                </a:ext>
              </a:extLst>
            </p:cNvPr>
            <p:cNvGrpSpPr/>
            <p:nvPr/>
          </p:nvGrpSpPr>
          <p:grpSpPr>
            <a:xfrm>
              <a:off x="1389090" y="4516145"/>
              <a:ext cx="208728" cy="208728"/>
              <a:chOff x="2084061" y="4552250"/>
              <a:chExt cx="342900" cy="342900"/>
            </a:xfrm>
          </p:grpSpPr>
          <p:sp>
            <p:nvSpPr>
              <p:cNvPr id="1419" name="楕円 1418">
                <a:extLst>
                  <a:ext uri="{FF2B5EF4-FFF2-40B4-BE49-F238E27FC236}">
                    <a16:creationId xmlns:a16="http://schemas.microsoft.com/office/drawing/2014/main" id="{B2F54D1A-F496-F3EE-ABED-F8298B6EF0B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0" name="楕円 1419">
                <a:extLst>
                  <a:ext uri="{FF2B5EF4-FFF2-40B4-BE49-F238E27FC236}">
                    <a16:creationId xmlns:a16="http://schemas.microsoft.com/office/drawing/2014/main" id="{00B67BBF-E45F-77B8-B1AD-B69C7228C182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F55CDEB6-AF0C-BE1B-A33E-CC999C684559}"/>
                </a:ext>
              </a:extLst>
            </p:cNvPr>
            <p:cNvGrpSpPr/>
            <p:nvPr/>
          </p:nvGrpSpPr>
          <p:grpSpPr>
            <a:xfrm>
              <a:off x="2248721" y="4516145"/>
              <a:ext cx="208728" cy="208728"/>
              <a:chOff x="2084061" y="4552250"/>
              <a:chExt cx="342900" cy="342900"/>
            </a:xfrm>
          </p:grpSpPr>
          <p:sp>
            <p:nvSpPr>
              <p:cNvPr id="1422" name="楕円 1421">
                <a:extLst>
                  <a:ext uri="{FF2B5EF4-FFF2-40B4-BE49-F238E27FC236}">
                    <a16:creationId xmlns:a16="http://schemas.microsoft.com/office/drawing/2014/main" id="{807BB2EE-D7CA-82CA-6159-069A244F0A5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楕円 1422">
                <a:extLst>
                  <a:ext uri="{FF2B5EF4-FFF2-40B4-BE49-F238E27FC236}">
                    <a16:creationId xmlns:a16="http://schemas.microsoft.com/office/drawing/2014/main" id="{4639C1DF-CEBE-4EAE-FEB3-720858718F32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D7E4E82-F139-AA2C-C4F2-794ABF8476F0}"/>
                </a:ext>
              </a:extLst>
            </p:cNvPr>
            <p:cNvSpPr/>
            <p:nvPr/>
          </p:nvSpPr>
          <p:spPr>
            <a:xfrm>
              <a:off x="481058" y="35205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20C77DB1-B8C5-5F4C-39F6-77E26B1F5A10}"/>
              </a:ext>
            </a:extLst>
          </p:cNvPr>
          <p:cNvGrpSpPr/>
          <p:nvPr/>
        </p:nvGrpSpPr>
        <p:grpSpPr>
          <a:xfrm>
            <a:off x="429397" y="379240"/>
            <a:ext cx="2890110" cy="3031436"/>
            <a:chOff x="429397" y="379240"/>
            <a:chExt cx="2890110" cy="3031436"/>
          </a:xfrm>
        </p:grpSpPr>
        <p:sp>
          <p:nvSpPr>
            <p:cNvPr id="349" name="楕円 1">
              <a:extLst>
                <a:ext uri="{FF2B5EF4-FFF2-40B4-BE49-F238E27FC236}">
                  <a16:creationId xmlns:a16="http://schemas.microsoft.com/office/drawing/2014/main" id="{B917273C-1333-479A-F00B-FEBDF2E05828}"/>
                </a:ext>
              </a:extLst>
            </p:cNvPr>
            <p:cNvSpPr/>
            <p:nvPr/>
          </p:nvSpPr>
          <p:spPr>
            <a:xfrm rot="7200000" flipH="1">
              <a:off x="2186777" y="226537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星: 8 pt 347">
              <a:extLst>
                <a:ext uri="{FF2B5EF4-FFF2-40B4-BE49-F238E27FC236}">
                  <a16:creationId xmlns:a16="http://schemas.microsoft.com/office/drawing/2014/main" id="{E895E108-10B1-B9B2-EC83-12E840DD0D53}"/>
                </a:ext>
              </a:extLst>
            </p:cNvPr>
            <p:cNvSpPr/>
            <p:nvPr/>
          </p:nvSpPr>
          <p:spPr>
            <a:xfrm rot="20700000">
              <a:off x="429397" y="914257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994DEEF-D59F-B8B5-B808-23609691CD24}"/>
                </a:ext>
              </a:extLst>
            </p:cNvPr>
            <p:cNvGrpSpPr/>
            <p:nvPr/>
          </p:nvGrpSpPr>
          <p:grpSpPr>
            <a:xfrm>
              <a:off x="1519642" y="1959240"/>
              <a:ext cx="799441" cy="1451436"/>
              <a:chOff x="-519493" y="5030100"/>
              <a:chExt cx="799441" cy="1451436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90F6637-8FA6-F32C-1D4E-1B86908A8047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A4BA832A-2291-BF87-A054-5463A02C2947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734A0DD2-0A8F-2753-B475-F6D8C31E8E27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F303B8F0-1F08-845A-90C1-52400AFC121E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50C1607-2A46-2745-80FF-523849BF38FB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D05F782-E6D4-0ED3-D0CE-963776BE85C7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E7E280EE-7DD3-702B-3358-67E1D80CC825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1446FC95-9218-CA79-2B65-2D7E58A88E06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351" name="四角形: 上の 2 つの角を丸める 350">
                <a:extLst>
                  <a:ext uri="{FF2B5EF4-FFF2-40B4-BE49-F238E27FC236}">
                    <a16:creationId xmlns:a16="http://schemas.microsoft.com/office/drawing/2014/main" id="{05AEDCA5-9A0D-8ACA-6322-D7782A7D229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矢印: U ターン 370">
                <a:extLst>
                  <a:ext uri="{FF2B5EF4-FFF2-40B4-BE49-F238E27FC236}">
                    <a16:creationId xmlns:a16="http://schemas.microsoft.com/office/drawing/2014/main" id="{903336A1-7301-DA93-5509-841916846874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3" name="楕円 1">
              <a:extLst>
                <a:ext uri="{FF2B5EF4-FFF2-40B4-BE49-F238E27FC236}">
                  <a16:creationId xmlns:a16="http://schemas.microsoft.com/office/drawing/2014/main" id="{D101A919-8417-A8BF-4F2F-6E7F6C772AD8}"/>
                </a:ext>
              </a:extLst>
            </p:cNvPr>
            <p:cNvSpPr/>
            <p:nvPr/>
          </p:nvSpPr>
          <p:spPr>
            <a:xfrm rot="14842579" flipH="1">
              <a:off x="2188662" y="2432687"/>
              <a:ext cx="136370" cy="346420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4" name="楕円 1">
              <a:extLst>
                <a:ext uri="{FF2B5EF4-FFF2-40B4-BE49-F238E27FC236}">
                  <a16:creationId xmlns:a16="http://schemas.microsoft.com/office/drawing/2014/main" id="{CBC5FE97-56D9-45FB-CD3C-92225BE4CC6D}"/>
                </a:ext>
              </a:extLst>
            </p:cNvPr>
            <p:cNvSpPr/>
            <p:nvPr/>
          </p:nvSpPr>
          <p:spPr>
            <a:xfrm rot="7200000">
              <a:off x="1696916" y="2228321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EB30C1E6-C68D-29A0-87A2-99294F4C982F}"/>
                </a:ext>
              </a:extLst>
            </p:cNvPr>
            <p:cNvSpPr/>
            <p:nvPr/>
          </p:nvSpPr>
          <p:spPr>
            <a:xfrm rot="4500000" flipH="1">
              <a:off x="2039447" y="255974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F8607BF3-5C38-D278-9204-E81D24A32CB6}"/>
                </a:ext>
              </a:extLst>
            </p:cNvPr>
            <p:cNvSpPr/>
            <p:nvPr/>
          </p:nvSpPr>
          <p:spPr>
            <a:xfrm rot="15300000">
              <a:off x="2031430" y="245453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46886E6F-9F11-6A0E-A5DB-27055B3E6FE8}"/>
                </a:ext>
              </a:extLst>
            </p:cNvPr>
            <p:cNvGrpSpPr/>
            <p:nvPr/>
          </p:nvGrpSpPr>
          <p:grpSpPr>
            <a:xfrm>
              <a:off x="1231495" y="1088054"/>
              <a:ext cx="1376385" cy="1326341"/>
              <a:chOff x="-807640" y="4158914"/>
              <a:chExt cx="1376385" cy="1326341"/>
            </a:xfrm>
          </p:grpSpPr>
          <p:sp>
            <p:nvSpPr>
              <p:cNvPr id="1281" name="楕円 1">
                <a:extLst>
                  <a:ext uri="{FF2B5EF4-FFF2-40B4-BE49-F238E27FC236}">
                    <a16:creationId xmlns:a16="http://schemas.microsoft.com/office/drawing/2014/main" id="{1490F0C6-278C-7C59-4897-E2FA5499A223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2" name="楕円 1">
                <a:extLst>
                  <a:ext uri="{FF2B5EF4-FFF2-40B4-BE49-F238E27FC236}">
                    <a16:creationId xmlns:a16="http://schemas.microsoft.com/office/drawing/2014/main" id="{7A3ABBC9-CBAC-E57D-4DF8-4F37DE182466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9862809F-4457-0DB3-4D54-D2414C1E892F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ACB02190-99D1-B0EC-F812-72C5570F63D2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A9353946-1173-1096-9691-BD07364A99BA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FFE15480-411A-60A0-DE4A-419C3F94C401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505F2EEE-8CE2-1F28-AFC4-AC32B5503BD9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4CFB0CF9-7194-8162-40D5-D83BEB8367FC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7B77A03C-1931-2840-9823-3A9A79E0A9DA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8E7B474C-E234-09F3-B255-F29A04B9CC8E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228960CB-5682-A7B5-4863-9E6319282F30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DB585834-1C44-224C-15E8-67C3F1BC3E91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8E1F1610-67B5-9DF0-28E4-005EF32DDAB8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750D432F-E029-4FC1-3AC8-2C34AD4FB6C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34" name="楕円 66">
                  <a:extLst>
                    <a:ext uri="{FF2B5EF4-FFF2-40B4-BE49-F238E27FC236}">
                      <a16:creationId xmlns:a16="http://schemas.microsoft.com/office/drawing/2014/main" id="{B16661FD-7BBB-B618-B175-45B8F4F587B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4F250B0F-5570-EC32-850D-B861BEE389E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1A444A77-8DE4-21E4-227C-E3C3347C15B2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32" name="楕円 66">
                  <a:extLst>
                    <a:ext uri="{FF2B5EF4-FFF2-40B4-BE49-F238E27FC236}">
                      <a16:creationId xmlns:a16="http://schemas.microsoft.com/office/drawing/2014/main" id="{24CF33BC-D62E-9C4C-CAB3-826F2402E08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486646DB-C8DE-0744-D46A-1F0FF775DFB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CB5A94FC-A651-9F12-2AF8-86D460A32FE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30" name="楕円 66">
                  <a:extLst>
                    <a:ext uri="{FF2B5EF4-FFF2-40B4-BE49-F238E27FC236}">
                      <a16:creationId xmlns:a16="http://schemas.microsoft.com/office/drawing/2014/main" id="{1EE040CD-8432-169F-DAA0-E590D917475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8A681979-5E4E-B07D-17CD-D2436072EB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23E3B0D1-27B5-111D-32FA-997CFC5E1E9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28" name="楕円 66">
                  <a:extLst>
                    <a:ext uri="{FF2B5EF4-FFF2-40B4-BE49-F238E27FC236}">
                      <a16:creationId xmlns:a16="http://schemas.microsoft.com/office/drawing/2014/main" id="{8F3D1C0A-8FD8-3EE4-10BF-D6D797CB242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C84AAD71-D7DE-990F-637E-7ED2357C373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D8D6D27E-090B-9849-9280-44A5B7F4FB1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26" name="楕円 66">
                  <a:extLst>
                    <a:ext uri="{FF2B5EF4-FFF2-40B4-BE49-F238E27FC236}">
                      <a16:creationId xmlns:a16="http://schemas.microsoft.com/office/drawing/2014/main" id="{40FDB7BD-0506-6F6D-5434-5CF2D541AF1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04E6E3A6-C7CF-FF2C-24C5-823E326E66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E571FA73-293E-0D75-882C-9B6010444DB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24" name="楕円 66">
                  <a:extLst>
                    <a:ext uri="{FF2B5EF4-FFF2-40B4-BE49-F238E27FC236}">
                      <a16:creationId xmlns:a16="http://schemas.microsoft.com/office/drawing/2014/main" id="{CD55DED5-61F5-E1DA-6B64-C77A5B0FF48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245C62F9-ACE3-9C38-2306-00FAF7A4D2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9D9A3843-0A05-04E6-7491-ECE86BAF690F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9" name="楕円 66">
                  <a:extLst>
                    <a:ext uri="{FF2B5EF4-FFF2-40B4-BE49-F238E27FC236}">
                      <a16:creationId xmlns:a16="http://schemas.microsoft.com/office/drawing/2014/main" id="{AC1FEEAA-6257-5367-C138-FB5F8B02BC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C15AEE89-16C7-300D-F7DD-D56705348B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51D260D8-2EAD-C6B8-7A85-F5A28EC7F4E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17" name="楕円 66">
                  <a:extLst>
                    <a:ext uri="{FF2B5EF4-FFF2-40B4-BE49-F238E27FC236}">
                      <a16:creationId xmlns:a16="http://schemas.microsoft.com/office/drawing/2014/main" id="{73177A47-1D01-47F8-07CD-95512CC3D1B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F52F20D-1F98-B769-CFD2-60B077F08A5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47CCEFD5-564D-6707-B996-B092D035FEC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" name="楕円 66">
                  <a:extLst>
                    <a:ext uri="{FF2B5EF4-FFF2-40B4-BE49-F238E27FC236}">
                      <a16:creationId xmlns:a16="http://schemas.microsoft.com/office/drawing/2014/main" id="{E1EB7158-6CFD-44AC-6603-AF4AE64A12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C7DBFDEC-88A1-28FA-5E37-C1AA1183F33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391E52FE-1024-9176-A4C9-9D1711E0FAC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3" name="楕円 66">
                  <a:extLst>
                    <a:ext uri="{FF2B5EF4-FFF2-40B4-BE49-F238E27FC236}">
                      <a16:creationId xmlns:a16="http://schemas.microsoft.com/office/drawing/2014/main" id="{B9F85E2F-3748-22A9-12C7-587A0E9F22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F20F371F-0E7A-EE7A-0AEE-CFD4DF80F5D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9230EED6-0F20-C9EB-1021-6990EDA7663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" name="楕円 66">
                  <a:extLst>
                    <a:ext uri="{FF2B5EF4-FFF2-40B4-BE49-F238E27FC236}">
                      <a16:creationId xmlns:a16="http://schemas.microsoft.com/office/drawing/2014/main" id="{D03EE935-B282-D700-B0A0-28318454F6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830D6FFA-D5EB-449D-2B07-353CFA4BB67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2DC4F4D4-61BE-D248-3167-3FB4C6BF078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" name="楕円 66">
                  <a:extLst>
                    <a:ext uri="{FF2B5EF4-FFF2-40B4-BE49-F238E27FC236}">
                      <a16:creationId xmlns:a16="http://schemas.microsoft.com/office/drawing/2014/main" id="{F1294148-4562-A392-80A8-923F86C304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8173C68-59B3-2E0C-C44F-EEEEDB3CC8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24E32425-BC85-27DF-FE47-A2867614A2D9}"/>
              </a:ext>
            </a:extLst>
          </p:cNvPr>
          <p:cNvGrpSpPr/>
          <p:nvPr/>
        </p:nvGrpSpPr>
        <p:grpSpPr>
          <a:xfrm>
            <a:off x="3735730" y="540899"/>
            <a:ext cx="2612727" cy="2839297"/>
            <a:chOff x="3735730" y="540899"/>
            <a:chExt cx="2612727" cy="2839297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2B64286-72A6-2751-63F9-40212E3D657F}"/>
                </a:ext>
              </a:extLst>
            </p:cNvPr>
            <p:cNvGrpSpPr/>
            <p:nvPr/>
          </p:nvGrpSpPr>
          <p:grpSpPr>
            <a:xfrm>
              <a:off x="4485154" y="1928760"/>
              <a:ext cx="1122069" cy="1451436"/>
              <a:chOff x="-678181" y="5030100"/>
              <a:chExt cx="1122069" cy="1451436"/>
            </a:xfrm>
          </p:grpSpPr>
          <p:sp>
            <p:nvSpPr>
              <p:cNvPr id="163" name="楕円 1">
                <a:extLst>
                  <a:ext uri="{FF2B5EF4-FFF2-40B4-BE49-F238E27FC236}">
                    <a16:creationId xmlns:a16="http://schemas.microsoft.com/office/drawing/2014/main" id="{A1BF7125-079A-8E4F-F3FC-4A4B673C5E09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6E599103-1709-8F2E-3139-937AF6CCDB42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38FC6E4-80B8-7CAB-F0D6-7A75D66CCEBB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A151BD6-7BCA-A460-F33F-A681875A55F3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74" name="楕円 1">
                  <a:extLst>
                    <a:ext uri="{FF2B5EF4-FFF2-40B4-BE49-F238E27FC236}">
                      <a16:creationId xmlns:a16="http://schemas.microsoft.com/office/drawing/2014/main" id="{125A4153-979C-99ED-478B-4C735550D119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FDADA1DB-3670-4745-93D8-CF7C20299B75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7" name="楕円 1">
                <a:extLst>
                  <a:ext uri="{FF2B5EF4-FFF2-40B4-BE49-F238E27FC236}">
                    <a16:creationId xmlns:a16="http://schemas.microsoft.com/office/drawing/2014/main" id="{8B7D0B0A-ABD4-DD54-B194-26D0120327EA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楕円 1">
                <a:extLst>
                  <a:ext uri="{FF2B5EF4-FFF2-40B4-BE49-F238E27FC236}">
                    <a16:creationId xmlns:a16="http://schemas.microsoft.com/office/drawing/2014/main" id="{D044325F-CD2B-2760-1A74-86B268A7F04C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F086E9EF-E4A5-0FD5-AF54-A6112543E46E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59FC3769-44E4-EF80-4FD2-4777D1E770E3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AC47E720-2954-A9F6-032C-26C0D9E313AD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698F70D9-5DA4-5F2E-1B82-650C6CCAC54E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0C89C2C6-1F91-EF92-B8A0-E8C9A7CCA83C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5E9B87DF-4FE4-7F0C-F080-2F89DD50BB75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A8BADBA7-7889-BCF1-0EAD-4510462D22C3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83FC7725-3E02-E976-9C41-4B85601C6ED4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C02F78D2-BC9C-F9B9-6869-74BB4737E658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036A306A-3A9A-EE17-058D-5D336A00D88F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7C66C1B0-8D8A-FDFA-963D-8C96595B5EDC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47AF9C05-B0CF-BDAF-E6EE-7374DDBF7C8E}"/>
                </a:ext>
              </a:extLst>
            </p:cNvPr>
            <p:cNvGrpSpPr/>
            <p:nvPr/>
          </p:nvGrpSpPr>
          <p:grpSpPr>
            <a:xfrm>
              <a:off x="4355695" y="1057574"/>
              <a:ext cx="1376385" cy="1326341"/>
              <a:chOff x="-807640" y="4158914"/>
              <a:chExt cx="1376385" cy="1326341"/>
            </a:xfrm>
          </p:grpSpPr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445975D1-CA1B-1E7D-AF6F-DCC2A84124A5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5611542F-7506-C707-30D5-F68DD3611A51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28E3772-7E48-002B-2DAA-F5EEC2FAA1D7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501B7BD1-5891-343A-9D15-055FA1F184F0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E9C42FD2-3A1D-F5DD-D0BE-F4765DB4A131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3C68E143-A2C8-0126-560A-2AD96F4AC2AC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990D4FED-0291-06F3-333D-24FB8CBADE1F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7BF9AF82-F88C-9FE5-369F-8CDC36534300}"/>
                </a:ext>
              </a:extLst>
            </p:cNvPr>
            <p:cNvSpPr/>
            <p:nvPr/>
          </p:nvSpPr>
          <p:spPr>
            <a:xfrm>
              <a:off x="4296429" y="1013825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FBEA3472-BC09-E937-64C8-761831CBB333}"/>
                </a:ext>
              </a:extLst>
            </p:cNvPr>
            <p:cNvSpPr/>
            <p:nvPr/>
          </p:nvSpPr>
          <p:spPr>
            <a:xfrm>
              <a:off x="4956280" y="2322886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4B5EBD46-F462-8804-A28B-BA1E304765B4}"/>
                </a:ext>
              </a:extLst>
            </p:cNvPr>
            <p:cNvSpPr/>
            <p:nvPr/>
          </p:nvSpPr>
          <p:spPr>
            <a:xfrm>
              <a:off x="4478357" y="1373320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B96E5C58-CFAF-EB4A-09EE-9F0F00F0A657}"/>
                </a:ext>
              </a:extLst>
            </p:cNvPr>
            <p:cNvSpPr/>
            <p:nvPr/>
          </p:nvSpPr>
          <p:spPr>
            <a:xfrm flipH="1">
              <a:off x="5334900" y="1373320"/>
              <a:ext cx="282102" cy="282102"/>
            </a:xfrm>
            <a:custGeom>
              <a:avLst/>
              <a:gdLst>
                <a:gd name="connsiteX0" fmla="*/ 280141 w 560282"/>
                <a:gd name="connsiteY0" fmla="*/ 0 h 560282"/>
                <a:gd name="connsiteX1" fmla="*/ 560282 w 560282"/>
                <a:gd name="connsiteY1" fmla="*/ 280141 h 560282"/>
                <a:gd name="connsiteX2" fmla="*/ 512439 w 560282"/>
                <a:gd name="connsiteY2" fmla="*/ 436771 h 560282"/>
                <a:gd name="connsiteX3" fmla="*/ 486137 w 560282"/>
                <a:gd name="connsiteY3" fmla="*/ 468648 h 560282"/>
                <a:gd name="connsiteX4" fmla="*/ 464557 w 560282"/>
                <a:gd name="connsiteY4" fmla="*/ 402866 h 560282"/>
                <a:gd name="connsiteX5" fmla="*/ 426844 w 560282"/>
                <a:gd name="connsiteY5" fmla="*/ 517826 h 560282"/>
                <a:gd name="connsiteX6" fmla="*/ 389185 w 560282"/>
                <a:gd name="connsiteY6" fmla="*/ 538267 h 560282"/>
                <a:gd name="connsiteX7" fmla="*/ 280141 w 560282"/>
                <a:gd name="connsiteY7" fmla="*/ 560282 h 560282"/>
                <a:gd name="connsiteX8" fmla="*/ 0 w 560282"/>
                <a:gd name="connsiteY8" fmla="*/ 280141 h 560282"/>
                <a:gd name="connsiteX9" fmla="*/ 280141 w 560282"/>
                <a:gd name="connsiteY9" fmla="*/ 0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9" fmla="*/ 555997 w 560282"/>
                <a:gd name="connsiteY9" fmla="*/ 494306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8" fmla="*/ 486137 w 560282"/>
                <a:gd name="connsiteY8" fmla="*/ 468648 h 560282"/>
                <a:gd name="connsiteX0" fmla="*/ 464557 w 560282"/>
                <a:gd name="connsiteY0" fmla="*/ 402866 h 560282"/>
                <a:gd name="connsiteX1" fmla="*/ 426844 w 560282"/>
                <a:gd name="connsiteY1" fmla="*/ 517826 h 560282"/>
                <a:gd name="connsiteX2" fmla="*/ 389185 w 560282"/>
                <a:gd name="connsiteY2" fmla="*/ 538267 h 560282"/>
                <a:gd name="connsiteX3" fmla="*/ 280141 w 560282"/>
                <a:gd name="connsiteY3" fmla="*/ 560282 h 560282"/>
                <a:gd name="connsiteX4" fmla="*/ 0 w 560282"/>
                <a:gd name="connsiteY4" fmla="*/ 280141 h 560282"/>
                <a:gd name="connsiteX5" fmla="*/ 280141 w 560282"/>
                <a:gd name="connsiteY5" fmla="*/ 0 h 560282"/>
                <a:gd name="connsiteX6" fmla="*/ 560282 w 560282"/>
                <a:gd name="connsiteY6" fmla="*/ 280141 h 560282"/>
                <a:gd name="connsiteX7" fmla="*/ 512439 w 560282"/>
                <a:gd name="connsiteY7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6" fmla="*/ 512439 w 560282"/>
                <a:gd name="connsiteY6" fmla="*/ 436771 h 560282"/>
                <a:gd name="connsiteX0" fmla="*/ 426844 w 560282"/>
                <a:gd name="connsiteY0" fmla="*/ 517826 h 560282"/>
                <a:gd name="connsiteX1" fmla="*/ 389185 w 560282"/>
                <a:gd name="connsiteY1" fmla="*/ 538267 h 560282"/>
                <a:gd name="connsiteX2" fmla="*/ 280141 w 560282"/>
                <a:gd name="connsiteY2" fmla="*/ 560282 h 560282"/>
                <a:gd name="connsiteX3" fmla="*/ 0 w 560282"/>
                <a:gd name="connsiteY3" fmla="*/ 280141 h 560282"/>
                <a:gd name="connsiteX4" fmla="*/ 280141 w 560282"/>
                <a:gd name="connsiteY4" fmla="*/ 0 h 560282"/>
                <a:gd name="connsiteX5" fmla="*/ 560282 w 560282"/>
                <a:gd name="connsiteY5" fmla="*/ 280141 h 560282"/>
                <a:gd name="connsiteX0" fmla="*/ 389185 w 560282"/>
                <a:gd name="connsiteY0" fmla="*/ 538267 h 560282"/>
                <a:gd name="connsiteX1" fmla="*/ 280141 w 560282"/>
                <a:gd name="connsiteY1" fmla="*/ 560282 h 560282"/>
                <a:gd name="connsiteX2" fmla="*/ 0 w 560282"/>
                <a:gd name="connsiteY2" fmla="*/ 280141 h 560282"/>
                <a:gd name="connsiteX3" fmla="*/ 280141 w 560282"/>
                <a:gd name="connsiteY3" fmla="*/ 0 h 560282"/>
                <a:gd name="connsiteX4" fmla="*/ 560282 w 560282"/>
                <a:gd name="connsiteY4" fmla="*/ 280141 h 560282"/>
                <a:gd name="connsiteX0" fmla="*/ 280141 w 560282"/>
                <a:gd name="connsiteY0" fmla="*/ 560282 h 560282"/>
                <a:gd name="connsiteX1" fmla="*/ 0 w 560282"/>
                <a:gd name="connsiteY1" fmla="*/ 280141 h 560282"/>
                <a:gd name="connsiteX2" fmla="*/ 280141 w 560282"/>
                <a:gd name="connsiteY2" fmla="*/ 0 h 560282"/>
                <a:gd name="connsiteX3" fmla="*/ 560282 w 560282"/>
                <a:gd name="connsiteY3" fmla="*/ 280141 h 56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0282" h="560282">
                  <a:moveTo>
                    <a:pt x="280141" y="560282"/>
                  </a:moveTo>
                  <a:cubicBezTo>
                    <a:pt x="125423" y="560282"/>
                    <a:pt x="0" y="434859"/>
                    <a:pt x="0" y="280141"/>
                  </a:cubicBezTo>
                  <a:cubicBezTo>
                    <a:pt x="0" y="125423"/>
                    <a:pt x="125423" y="0"/>
                    <a:pt x="280141" y="0"/>
                  </a:cubicBezTo>
                  <a:cubicBezTo>
                    <a:pt x="434859" y="0"/>
                    <a:pt x="560282" y="125423"/>
                    <a:pt x="560282" y="280141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9805003D-3C23-E57D-3A92-43836972F059}"/>
                </a:ext>
              </a:extLst>
            </p:cNvPr>
            <p:cNvSpPr/>
            <p:nvPr/>
          </p:nvSpPr>
          <p:spPr>
            <a:xfrm rot="20700000">
              <a:off x="4513173" y="1471922"/>
              <a:ext cx="207345" cy="45515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8F9E2E09-9473-C833-5491-1FAE6C95592F}"/>
                </a:ext>
              </a:extLst>
            </p:cNvPr>
            <p:cNvSpPr/>
            <p:nvPr/>
          </p:nvSpPr>
          <p:spPr>
            <a:xfrm rot="900000">
              <a:off x="5380955" y="1471921"/>
              <a:ext cx="207345" cy="45515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AF6E96F2-0445-3757-E358-17018E3B0AF1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02DD5EC5-EAA2-37F8-A33E-D653D799D213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01" name="楕円 66">
                  <a:extLst>
                    <a:ext uri="{FF2B5EF4-FFF2-40B4-BE49-F238E27FC236}">
                      <a16:creationId xmlns:a16="http://schemas.microsoft.com/office/drawing/2014/main" id="{B1586E0D-098F-D86C-21F6-3F65323FD6C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FFE9605-89EA-C32B-866B-BC12E6B5A1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AC51DDC5-C2A5-38C0-E47E-6152FFD417E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0" name="楕円 66">
                  <a:extLst>
                    <a:ext uri="{FF2B5EF4-FFF2-40B4-BE49-F238E27FC236}">
                      <a16:creationId xmlns:a16="http://schemas.microsoft.com/office/drawing/2014/main" id="{A39ED6C2-FA5E-222F-81AD-2E1CFB26B8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F560D4DE-8D71-32BE-77AF-6C281ADEB71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24B14331-F35A-06F3-886E-BD2421C8C1B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88" name="楕円 66">
                  <a:extLst>
                    <a:ext uri="{FF2B5EF4-FFF2-40B4-BE49-F238E27FC236}">
                      <a16:creationId xmlns:a16="http://schemas.microsoft.com/office/drawing/2014/main" id="{33867104-75BA-989D-F933-0CA86661DA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98B074E-1F6B-CCBA-A075-12D55741C2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2D4C5083-5829-7B37-33DC-0AA8BF38071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86" name="楕円 66">
                  <a:extLst>
                    <a:ext uri="{FF2B5EF4-FFF2-40B4-BE49-F238E27FC236}">
                      <a16:creationId xmlns:a16="http://schemas.microsoft.com/office/drawing/2014/main" id="{33E2CEC7-D604-F7F4-219D-B8DE318D5AD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4E72A41-9A04-6C13-2423-082EC13C631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303A7B6F-5482-BEF3-95D5-2D2D0770575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84" name="楕円 66">
                  <a:extLst>
                    <a:ext uri="{FF2B5EF4-FFF2-40B4-BE49-F238E27FC236}">
                      <a16:creationId xmlns:a16="http://schemas.microsoft.com/office/drawing/2014/main" id="{75D6F974-0CE3-2757-4D08-815DD43DE9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BB5873C-527A-D6AB-5B31-0C3979BD06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AA06D451-037E-E3EC-493B-9C4C1AFE96C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82" name="楕円 66">
                  <a:extLst>
                    <a:ext uri="{FF2B5EF4-FFF2-40B4-BE49-F238E27FC236}">
                      <a16:creationId xmlns:a16="http://schemas.microsoft.com/office/drawing/2014/main" id="{7A47DDE5-A987-24DF-3851-FDC56E6DE6B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9D6809A9-469C-0E15-EEE2-AD2D5D43CF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6512C6BB-DC3B-B57A-CD5E-552040C13EC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79" name="楕円 66">
                  <a:extLst>
                    <a:ext uri="{FF2B5EF4-FFF2-40B4-BE49-F238E27FC236}">
                      <a16:creationId xmlns:a16="http://schemas.microsoft.com/office/drawing/2014/main" id="{4AB450F6-D09A-3F1A-0993-4B07B68C30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85AB0617-4645-BFF1-4D26-D853E6C8F0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F0044A62-C8DE-6AB8-3811-DAA6619FFD6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77" name="楕円 66">
                  <a:extLst>
                    <a:ext uri="{FF2B5EF4-FFF2-40B4-BE49-F238E27FC236}">
                      <a16:creationId xmlns:a16="http://schemas.microsoft.com/office/drawing/2014/main" id="{0E59C661-D6C9-3745-865D-A0877BFF44D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A0913E4A-CAAD-E18D-5B2A-BCA78E36D2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D8DF668B-5B3D-7F24-70CE-A1AECD4D14F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74" name="楕円 66">
                  <a:extLst>
                    <a:ext uri="{FF2B5EF4-FFF2-40B4-BE49-F238E27FC236}">
                      <a16:creationId xmlns:a16="http://schemas.microsoft.com/office/drawing/2014/main" id="{B0062E7E-3292-CAEE-C5E6-246771247BB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EC5DB18A-EECC-FACD-9B0B-52D071A962B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63F44072-2544-07FC-350F-BD1EECF0621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6" name="楕円 66">
                  <a:extLst>
                    <a:ext uri="{FF2B5EF4-FFF2-40B4-BE49-F238E27FC236}">
                      <a16:creationId xmlns:a16="http://schemas.microsoft.com/office/drawing/2014/main" id="{83B2785B-1A25-A226-3B7A-D0EB167F33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ACBE2DA-A6D0-B654-0B83-01B4A8DEB2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8C2C9F5A-654E-3194-0310-CD9CD82E83FA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4" name="楕円 66">
                  <a:extLst>
                    <a:ext uri="{FF2B5EF4-FFF2-40B4-BE49-F238E27FC236}">
                      <a16:creationId xmlns:a16="http://schemas.microsoft.com/office/drawing/2014/main" id="{08A67289-10B6-28CC-8BD3-BF0BB2F68A5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D4261DA-C863-6EC3-0D28-D50AFAC2E3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B1A5DDF-9B5B-66E5-7AB8-58DFB181F2F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9" name="楕円 66">
                  <a:extLst>
                    <a:ext uri="{FF2B5EF4-FFF2-40B4-BE49-F238E27FC236}">
                      <a16:creationId xmlns:a16="http://schemas.microsoft.com/office/drawing/2014/main" id="{074DCB95-0528-86BD-7A26-79467FACE9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A3640716-97EA-71F3-9971-DBF5AF9D271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49685DCD-4739-615A-47F2-B5A908DD186C}"/>
              </a:ext>
            </a:extLst>
          </p:cNvPr>
          <p:cNvGrpSpPr/>
          <p:nvPr/>
        </p:nvGrpSpPr>
        <p:grpSpPr>
          <a:xfrm>
            <a:off x="6793255" y="540899"/>
            <a:ext cx="2612727" cy="2839297"/>
            <a:chOff x="6793255" y="540899"/>
            <a:chExt cx="2612727" cy="2839297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09857318-2FA5-8988-8351-E5A811FB3E48}"/>
                </a:ext>
              </a:extLst>
            </p:cNvPr>
            <p:cNvGrpSpPr/>
            <p:nvPr/>
          </p:nvGrpSpPr>
          <p:grpSpPr>
            <a:xfrm>
              <a:off x="7403695" y="1057574"/>
              <a:ext cx="1376385" cy="2322622"/>
              <a:chOff x="7403695" y="1057574"/>
              <a:chExt cx="1376385" cy="2322622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A26D67C4-C2BB-8793-9FF7-4DFEE894CBB0}"/>
                  </a:ext>
                </a:extLst>
              </p:cNvPr>
              <p:cNvGrpSpPr/>
              <p:nvPr/>
            </p:nvGrpSpPr>
            <p:grpSpPr>
              <a:xfrm>
                <a:off x="7533154" y="192876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209" name="楕円 1">
                  <a:extLst>
                    <a:ext uri="{FF2B5EF4-FFF2-40B4-BE49-F238E27FC236}">
                      <a16:creationId xmlns:a16="http://schemas.microsoft.com/office/drawing/2014/main" id="{53802378-96C4-FE37-9A29-7A9C77454700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D7F97DE1-920A-03D4-32D3-595E60CE78A4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A7A92F2F-0AB6-5475-42E2-504D8F8789FA}"/>
                    </a:ext>
                  </a:extLst>
                </p:cNvPr>
                <p:cNvSpPr/>
                <p:nvPr/>
              </p:nvSpPr>
              <p:spPr>
                <a:xfrm rot="8100000">
                  <a:off x="-3521" y="5778551"/>
                  <a:ext cx="173610" cy="589988"/>
                </a:xfrm>
                <a:custGeom>
                  <a:avLst/>
                  <a:gdLst>
                    <a:gd name="connsiteX0" fmla="*/ 111963 w 253947"/>
                    <a:gd name="connsiteY0" fmla="*/ 821590 h 882733"/>
                    <a:gd name="connsiteX1" fmla="*/ 0 w 253947"/>
                    <a:gd name="connsiteY1" fmla="*/ 449149 h 882733"/>
                    <a:gd name="connsiteX2" fmla="*/ 253947 w 253947"/>
                    <a:gd name="connsiteY2" fmla="*/ 0 h 882733"/>
                    <a:gd name="connsiteX3" fmla="*/ 126973 w 253947"/>
                    <a:gd name="connsiteY3" fmla="*/ 449149 h 882733"/>
                    <a:gd name="connsiteX4" fmla="*/ 200386 w 253947"/>
                    <a:gd name="connsiteY4" fmla="*/ 808238 h 882733"/>
                    <a:gd name="connsiteX5" fmla="*/ 217968 w 253947"/>
                    <a:gd name="connsiteY5" fmla="*/ 837801 h 882733"/>
                    <a:gd name="connsiteX6" fmla="*/ 199450 w 253947"/>
                    <a:gd name="connsiteY6" fmla="*/ 866032 h 882733"/>
                    <a:gd name="connsiteX7" fmla="*/ 191037 w 253947"/>
                    <a:gd name="connsiteY7" fmla="*/ 882733 h 882733"/>
                    <a:gd name="connsiteX8" fmla="*/ 155099 w 253947"/>
                    <a:gd name="connsiteY8" fmla="*/ 863002 h 882733"/>
                    <a:gd name="connsiteX9" fmla="*/ 111963 w 253947"/>
                    <a:gd name="connsiteY9" fmla="*/ 821590 h 882733"/>
                    <a:gd name="connsiteX0" fmla="*/ 155099 w 253947"/>
                    <a:gd name="connsiteY0" fmla="*/ 863002 h 954442"/>
                    <a:gd name="connsiteX1" fmla="*/ 111963 w 253947"/>
                    <a:gd name="connsiteY1" fmla="*/ 821590 h 954442"/>
                    <a:gd name="connsiteX2" fmla="*/ 0 w 253947"/>
                    <a:gd name="connsiteY2" fmla="*/ 449149 h 954442"/>
                    <a:gd name="connsiteX3" fmla="*/ 253947 w 253947"/>
                    <a:gd name="connsiteY3" fmla="*/ 0 h 954442"/>
                    <a:gd name="connsiteX4" fmla="*/ 126973 w 253947"/>
                    <a:gd name="connsiteY4" fmla="*/ 449149 h 954442"/>
                    <a:gd name="connsiteX5" fmla="*/ 200386 w 253947"/>
                    <a:gd name="connsiteY5" fmla="*/ 808238 h 954442"/>
                    <a:gd name="connsiteX6" fmla="*/ 217968 w 253947"/>
                    <a:gd name="connsiteY6" fmla="*/ 837801 h 954442"/>
                    <a:gd name="connsiteX7" fmla="*/ 199450 w 253947"/>
                    <a:gd name="connsiteY7" fmla="*/ 866032 h 954442"/>
                    <a:gd name="connsiteX8" fmla="*/ 191037 w 253947"/>
                    <a:gd name="connsiteY8" fmla="*/ 882733 h 954442"/>
                    <a:gd name="connsiteX9" fmla="*/ 246539 w 253947"/>
                    <a:gd name="connsiteY9" fmla="*/ 954442 h 954442"/>
                    <a:gd name="connsiteX0" fmla="*/ 155099 w 253947"/>
                    <a:gd name="connsiteY0" fmla="*/ 863002 h 882733"/>
                    <a:gd name="connsiteX1" fmla="*/ 111963 w 253947"/>
                    <a:gd name="connsiteY1" fmla="*/ 821590 h 882733"/>
                    <a:gd name="connsiteX2" fmla="*/ 0 w 253947"/>
                    <a:gd name="connsiteY2" fmla="*/ 449149 h 882733"/>
                    <a:gd name="connsiteX3" fmla="*/ 253947 w 253947"/>
                    <a:gd name="connsiteY3" fmla="*/ 0 h 882733"/>
                    <a:gd name="connsiteX4" fmla="*/ 126973 w 253947"/>
                    <a:gd name="connsiteY4" fmla="*/ 449149 h 882733"/>
                    <a:gd name="connsiteX5" fmla="*/ 200386 w 253947"/>
                    <a:gd name="connsiteY5" fmla="*/ 808238 h 882733"/>
                    <a:gd name="connsiteX6" fmla="*/ 217968 w 253947"/>
                    <a:gd name="connsiteY6" fmla="*/ 837801 h 882733"/>
                    <a:gd name="connsiteX7" fmla="*/ 199450 w 253947"/>
                    <a:gd name="connsiteY7" fmla="*/ 866032 h 882733"/>
                    <a:gd name="connsiteX8" fmla="*/ 191037 w 253947"/>
                    <a:gd name="connsiteY8" fmla="*/ 882733 h 882733"/>
                    <a:gd name="connsiteX0" fmla="*/ 155099 w 253947"/>
                    <a:gd name="connsiteY0" fmla="*/ 863002 h 866032"/>
                    <a:gd name="connsiteX1" fmla="*/ 111963 w 253947"/>
                    <a:gd name="connsiteY1" fmla="*/ 821590 h 866032"/>
                    <a:gd name="connsiteX2" fmla="*/ 0 w 253947"/>
                    <a:gd name="connsiteY2" fmla="*/ 449149 h 866032"/>
                    <a:gd name="connsiteX3" fmla="*/ 253947 w 253947"/>
                    <a:gd name="connsiteY3" fmla="*/ 0 h 866032"/>
                    <a:gd name="connsiteX4" fmla="*/ 126973 w 253947"/>
                    <a:gd name="connsiteY4" fmla="*/ 449149 h 866032"/>
                    <a:gd name="connsiteX5" fmla="*/ 200386 w 253947"/>
                    <a:gd name="connsiteY5" fmla="*/ 808238 h 866032"/>
                    <a:gd name="connsiteX6" fmla="*/ 217968 w 253947"/>
                    <a:gd name="connsiteY6" fmla="*/ 837801 h 866032"/>
                    <a:gd name="connsiteX7" fmla="*/ 199450 w 253947"/>
                    <a:gd name="connsiteY7" fmla="*/ 866032 h 866032"/>
                    <a:gd name="connsiteX0" fmla="*/ 155099 w 253947"/>
                    <a:gd name="connsiteY0" fmla="*/ 863002 h 863002"/>
                    <a:gd name="connsiteX1" fmla="*/ 111963 w 253947"/>
                    <a:gd name="connsiteY1" fmla="*/ 821590 h 863002"/>
                    <a:gd name="connsiteX2" fmla="*/ 0 w 253947"/>
                    <a:gd name="connsiteY2" fmla="*/ 449149 h 863002"/>
                    <a:gd name="connsiteX3" fmla="*/ 253947 w 253947"/>
                    <a:gd name="connsiteY3" fmla="*/ 0 h 863002"/>
                    <a:gd name="connsiteX4" fmla="*/ 126973 w 253947"/>
                    <a:gd name="connsiteY4" fmla="*/ 449149 h 863002"/>
                    <a:gd name="connsiteX5" fmla="*/ 200386 w 253947"/>
                    <a:gd name="connsiteY5" fmla="*/ 808238 h 863002"/>
                    <a:gd name="connsiteX6" fmla="*/ 217968 w 253947"/>
                    <a:gd name="connsiteY6" fmla="*/ 837801 h 86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947" h="863002">
                      <a:moveTo>
                        <a:pt x="155099" y="863002"/>
                      </a:moveTo>
                      <a:cubicBezTo>
                        <a:pt x="139909" y="851638"/>
                        <a:pt x="125473" y="837733"/>
                        <a:pt x="111963" y="821590"/>
                      </a:cubicBezTo>
                      <a:cubicBezTo>
                        <a:pt x="44413" y="740875"/>
                        <a:pt x="0" y="604185"/>
                        <a:pt x="0" y="449149"/>
                      </a:cubicBezTo>
                      <a:cubicBezTo>
                        <a:pt x="0" y="201091"/>
                        <a:pt x="113696" y="0"/>
                        <a:pt x="253947" y="0"/>
                      </a:cubicBezTo>
                      <a:cubicBezTo>
                        <a:pt x="174015" y="106030"/>
                        <a:pt x="126973" y="272433"/>
                        <a:pt x="126973" y="449149"/>
                      </a:cubicBezTo>
                      <a:cubicBezTo>
                        <a:pt x="126973" y="581686"/>
                        <a:pt x="153434" y="708422"/>
                        <a:pt x="200386" y="808238"/>
                      </a:cubicBezTo>
                      <a:lnTo>
                        <a:pt x="217968" y="83780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925B1638-56D2-B727-A09F-EAE12C03AE24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255" name="楕円 1">
                    <a:extLst>
                      <a:ext uri="{FF2B5EF4-FFF2-40B4-BE49-F238E27FC236}">
                        <a16:creationId xmlns:a16="http://schemas.microsoft.com/office/drawing/2014/main" id="{649DAEBC-9E9E-C125-4D0E-B67D7DEE222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5D19CB0C-0E29-A3A2-5977-05A20D86F60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2" name="楕円 1">
                  <a:extLst>
                    <a:ext uri="{FF2B5EF4-FFF2-40B4-BE49-F238E27FC236}">
                      <a16:creationId xmlns:a16="http://schemas.microsoft.com/office/drawing/2014/main" id="{40F03100-E1C7-8E91-1AC1-932234324D93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楕円 1">
                  <a:extLst>
                    <a:ext uri="{FF2B5EF4-FFF2-40B4-BE49-F238E27FC236}">
                      <a16:creationId xmlns:a16="http://schemas.microsoft.com/office/drawing/2014/main" id="{08A6D63C-6B2B-DCF9-0702-9FD0017EC284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楕円 1">
                  <a:extLst>
                    <a:ext uri="{FF2B5EF4-FFF2-40B4-BE49-F238E27FC236}">
                      <a16:creationId xmlns:a16="http://schemas.microsoft.com/office/drawing/2014/main" id="{550BEE37-CF7D-DD94-9DC9-D485E2AC5E89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CC58DC30-2088-8349-DF9B-2E53C35432B0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3C32D71-EEAC-17CB-59E3-40669E255937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C1C7ADFD-02D0-81FB-35BF-C6219FAED5DD}"/>
                  </a:ext>
                </a:extLst>
              </p:cNvPr>
              <p:cNvGrpSpPr/>
              <p:nvPr/>
            </p:nvGrpSpPr>
            <p:grpSpPr>
              <a:xfrm>
                <a:off x="7403695" y="1057574"/>
                <a:ext cx="1376385" cy="1326341"/>
                <a:chOff x="-807640" y="4158914"/>
                <a:chExt cx="1376385" cy="1326341"/>
              </a:xfrm>
            </p:grpSpPr>
            <p:sp>
              <p:nvSpPr>
                <p:cNvPr id="258" name="楕円 1">
                  <a:extLst>
                    <a:ext uri="{FF2B5EF4-FFF2-40B4-BE49-F238E27FC236}">
                      <a16:creationId xmlns:a16="http://schemas.microsoft.com/office/drawing/2014/main" id="{72777EA0-1B82-7C9D-8C23-1FA8A3D4D5EA}"/>
                    </a:ext>
                  </a:extLst>
                </p:cNvPr>
                <p:cNvSpPr/>
                <p:nvPr/>
              </p:nvSpPr>
              <p:spPr>
                <a:xfrm rot="20700000" flipV="1">
                  <a:off x="118675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楕円 1">
                  <a:extLst>
                    <a:ext uri="{FF2B5EF4-FFF2-40B4-BE49-F238E27FC236}">
                      <a16:creationId xmlns:a16="http://schemas.microsoft.com/office/drawing/2014/main" id="{5CBF485B-F382-F4BC-59C0-B9430E26EAEE}"/>
                    </a:ext>
                  </a:extLst>
                </p:cNvPr>
                <p:cNvSpPr/>
                <p:nvPr/>
              </p:nvSpPr>
              <p:spPr>
                <a:xfrm rot="900000" flipV="1">
                  <a:off x="-807640" y="4200846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CC470CF-42BB-0688-80D6-3522DE74C969}"/>
                    </a:ext>
                  </a:extLst>
                </p:cNvPr>
                <p:cNvSpPr/>
                <p:nvPr/>
              </p:nvSpPr>
              <p:spPr>
                <a:xfrm>
                  <a:off x="-683864" y="4158914"/>
                  <a:ext cx="1137531" cy="1326341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A1031E1-5395-B12B-1BDE-C0A427A5AA88}"/>
                    </a:ext>
                  </a:extLst>
                </p:cNvPr>
                <p:cNvSpPr/>
                <p:nvPr/>
              </p:nvSpPr>
              <p:spPr>
                <a:xfrm>
                  <a:off x="-684978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CCA8DB27-47DB-8170-06DF-9DA4B6EEEB42}"/>
                    </a:ext>
                  </a:extLst>
                </p:cNvPr>
                <p:cNvSpPr/>
                <p:nvPr/>
              </p:nvSpPr>
              <p:spPr>
                <a:xfrm flipH="1">
                  <a:off x="171565" y="4474660"/>
                  <a:ext cx="282102" cy="282102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6FFFF9DF-598D-76FA-127C-FAE79D643F9F}"/>
                    </a:ext>
                  </a:extLst>
                </p:cNvPr>
                <p:cNvSpPr/>
                <p:nvPr/>
              </p:nvSpPr>
              <p:spPr>
                <a:xfrm>
                  <a:off x="-731869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CFA3A05F-8D4F-9A1B-3AC7-E0244821421F}"/>
                    </a:ext>
                  </a:extLst>
                </p:cNvPr>
                <p:cNvSpPr/>
                <p:nvPr/>
              </p:nvSpPr>
              <p:spPr>
                <a:xfrm flipH="1">
                  <a:off x="63611" y="5042708"/>
                  <a:ext cx="431476" cy="431476"/>
                </a:xfrm>
                <a:custGeom>
                  <a:avLst/>
                  <a:gdLst>
                    <a:gd name="connsiteX0" fmla="*/ 280141 w 560282"/>
                    <a:gd name="connsiteY0" fmla="*/ 0 h 560282"/>
                    <a:gd name="connsiteX1" fmla="*/ 560282 w 560282"/>
                    <a:gd name="connsiteY1" fmla="*/ 280141 h 560282"/>
                    <a:gd name="connsiteX2" fmla="*/ 512439 w 560282"/>
                    <a:gd name="connsiteY2" fmla="*/ 436771 h 560282"/>
                    <a:gd name="connsiteX3" fmla="*/ 486137 w 560282"/>
                    <a:gd name="connsiteY3" fmla="*/ 468648 h 560282"/>
                    <a:gd name="connsiteX4" fmla="*/ 464557 w 560282"/>
                    <a:gd name="connsiteY4" fmla="*/ 402866 h 560282"/>
                    <a:gd name="connsiteX5" fmla="*/ 426844 w 560282"/>
                    <a:gd name="connsiteY5" fmla="*/ 517826 h 560282"/>
                    <a:gd name="connsiteX6" fmla="*/ 389185 w 560282"/>
                    <a:gd name="connsiteY6" fmla="*/ 538267 h 560282"/>
                    <a:gd name="connsiteX7" fmla="*/ 280141 w 560282"/>
                    <a:gd name="connsiteY7" fmla="*/ 560282 h 560282"/>
                    <a:gd name="connsiteX8" fmla="*/ 0 w 560282"/>
                    <a:gd name="connsiteY8" fmla="*/ 280141 h 560282"/>
                    <a:gd name="connsiteX9" fmla="*/ 280141 w 560282"/>
                    <a:gd name="connsiteY9" fmla="*/ 0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9" fmla="*/ 555997 w 560282"/>
                    <a:gd name="connsiteY9" fmla="*/ 494306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8" fmla="*/ 486137 w 560282"/>
                    <a:gd name="connsiteY8" fmla="*/ 468648 h 560282"/>
                    <a:gd name="connsiteX0" fmla="*/ 464557 w 560282"/>
                    <a:gd name="connsiteY0" fmla="*/ 402866 h 560282"/>
                    <a:gd name="connsiteX1" fmla="*/ 426844 w 560282"/>
                    <a:gd name="connsiteY1" fmla="*/ 517826 h 560282"/>
                    <a:gd name="connsiteX2" fmla="*/ 389185 w 560282"/>
                    <a:gd name="connsiteY2" fmla="*/ 538267 h 560282"/>
                    <a:gd name="connsiteX3" fmla="*/ 280141 w 560282"/>
                    <a:gd name="connsiteY3" fmla="*/ 560282 h 560282"/>
                    <a:gd name="connsiteX4" fmla="*/ 0 w 560282"/>
                    <a:gd name="connsiteY4" fmla="*/ 280141 h 560282"/>
                    <a:gd name="connsiteX5" fmla="*/ 280141 w 560282"/>
                    <a:gd name="connsiteY5" fmla="*/ 0 h 560282"/>
                    <a:gd name="connsiteX6" fmla="*/ 560282 w 560282"/>
                    <a:gd name="connsiteY6" fmla="*/ 280141 h 560282"/>
                    <a:gd name="connsiteX7" fmla="*/ 512439 w 560282"/>
                    <a:gd name="connsiteY7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6" fmla="*/ 512439 w 560282"/>
                    <a:gd name="connsiteY6" fmla="*/ 436771 h 560282"/>
                    <a:gd name="connsiteX0" fmla="*/ 426844 w 560282"/>
                    <a:gd name="connsiteY0" fmla="*/ 517826 h 560282"/>
                    <a:gd name="connsiteX1" fmla="*/ 389185 w 560282"/>
                    <a:gd name="connsiteY1" fmla="*/ 538267 h 560282"/>
                    <a:gd name="connsiteX2" fmla="*/ 280141 w 560282"/>
                    <a:gd name="connsiteY2" fmla="*/ 560282 h 560282"/>
                    <a:gd name="connsiteX3" fmla="*/ 0 w 560282"/>
                    <a:gd name="connsiteY3" fmla="*/ 280141 h 560282"/>
                    <a:gd name="connsiteX4" fmla="*/ 280141 w 560282"/>
                    <a:gd name="connsiteY4" fmla="*/ 0 h 560282"/>
                    <a:gd name="connsiteX5" fmla="*/ 560282 w 560282"/>
                    <a:gd name="connsiteY5" fmla="*/ 280141 h 560282"/>
                    <a:gd name="connsiteX0" fmla="*/ 389185 w 560282"/>
                    <a:gd name="connsiteY0" fmla="*/ 538267 h 560282"/>
                    <a:gd name="connsiteX1" fmla="*/ 280141 w 560282"/>
                    <a:gd name="connsiteY1" fmla="*/ 560282 h 560282"/>
                    <a:gd name="connsiteX2" fmla="*/ 0 w 560282"/>
                    <a:gd name="connsiteY2" fmla="*/ 280141 h 560282"/>
                    <a:gd name="connsiteX3" fmla="*/ 280141 w 560282"/>
                    <a:gd name="connsiteY3" fmla="*/ 0 h 560282"/>
                    <a:gd name="connsiteX4" fmla="*/ 560282 w 560282"/>
                    <a:gd name="connsiteY4" fmla="*/ 280141 h 560282"/>
                    <a:gd name="connsiteX0" fmla="*/ 280141 w 560282"/>
                    <a:gd name="connsiteY0" fmla="*/ 560282 h 560282"/>
                    <a:gd name="connsiteX1" fmla="*/ 0 w 560282"/>
                    <a:gd name="connsiteY1" fmla="*/ 280141 h 560282"/>
                    <a:gd name="connsiteX2" fmla="*/ 280141 w 560282"/>
                    <a:gd name="connsiteY2" fmla="*/ 0 h 560282"/>
                    <a:gd name="connsiteX3" fmla="*/ 560282 w 560282"/>
                    <a:gd name="connsiteY3" fmla="*/ 280141 h 56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0282" h="560282">
                      <a:moveTo>
                        <a:pt x="280141" y="560282"/>
                      </a:moveTo>
                      <a:cubicBezTo>
                        <a:pt x="125423" y="560282"/>
                        <a:pt x="0" y="434859"/>
                        <a:pt x="0" y="280141"/>
                      </a:cubicBezTo>
                      <a:cubicBezTo>
                        <a:pt x="0" y="125423"/>
                        <a:pt x="125423" y="0"/>
                        <a:pt x="280141" y="0"/>
                      </a:cubicBezTo>
                      <a:cubicBezTo>
                        <a:pt x="434859" y="0"/>
                        <a:pt x="560282" y="125423"/>
                        <a:pt x="560282" y="280141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535889EC-81D6-713B-B037-8DB4D8A726DA}"/>
                    </a:ext>
                  </a:extLst>
                </p:cNvPr>
                <p:cNvSpPr/>
                <p:nvPr/>
              </p:nvSpPr>
              <p:spPr>
                <a:xfrm>
                  <a:off x="16316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E413A681-D67C-4A76-0E3C-596FBF2AC691}"/>
                    </a:ext>
                  </a:extLst>
                </p:cNvPr>
                <p:cNvSpPr/>
                <p:nvPr/>
              </p:nvSpPr>
              <p:spPr>
                <a:xfrm>
                  <a:off x="-629278" y="5140913"/>
                  <a:ext cx="241994" cy="24199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413E3756-04FE-EFA3-5A32-D4271F66D8F7}"/>
                    </a:ext>
                  </a:extLst>
                </p:cNvPr>
                <p:cNvSpPr/>
                <p:nvPr/>
              </p:nvSpPr>
              <p:spPr>
                <a:xfrm rot="20700000">
                  <a:off x="-650162" y="4573262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D241D5F5-6CEC-9361-A15C-ED5AC48D7BD0}"/>
                    </a:ext>
                  </a:extLst>
                </p:cNvPr>
                <p:cNvSpPr/>
                <p:nvPr/>
              </p:nvSpPr>
              <p:spPr>
                <a:xfrm rot="900000">
                  <a:off x="217620" y="4573261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0775E97E-CEC0-A2F3-FDC1-01CFB31E0ABE}"/>
                </a:ext>
              </a:extLst>
            </p:cNvPr>
            <p:cNvSpPr/>
            <p:nvPr/>
          </p:nvSpPr>
          <p:spPr>
            <a:xfrm>
              <a:off x="7610476" y="1143001"/>
              <a:ext cx="971522" cy="1902765"/>
            </a:xfrm>
            <a:custGeom>
              <a:avLst/>
              <a:gdLst>
                <a:gd name="connsiteX0" fmla="*/ 361743 w 971522"/>
                <a:gd name="connsiteY0" fmla="*/ 0 h 1902765"/>
                <a:gd name="connsiteX1" fmla="*/ 609779 w 971522"/>
                <a:gd name="connsiteY1" fmla="*/ 0 h 1902765"/>
                <a:gd name="connsiteX2" fmla="*/ 924764 w 971522"/>
                <a:gd name="connsiteY2" fmla="*/ 321300 h 1902765"/>
                <a:gd name="connsiteX3" fmla="*/ 971522 w 971522"/>
                <a:gd name="connsiteY3" fmla="*/ 810299 h 1902765"/>
                <a:gd name="connsiteX4" fmla="*/ 971522 w 971522"/>
                <a:gd name="connsiteY4" fmla="*/ 965526 h 1902765"/>
                <a:gd name="connsiteX5" fmla="*/ 857782 w 971522"/>
                <a:gd name="connsiteY5" fmla="*/ 1140560 h 1902765"/>
                <a:gd name="connsiteX6" fmla="*/ 801018 w 971522"/>
                <a:gd name="connsiteY6" fmla="*/ 1152250 h 1902765"/>
                <a:gd name="connsiteX7" fmla="*/ 809426 w 971522"/>
                <a:gd name="connsiteY7" fmla="*/ 1207631 h 1902765"/>
                <a:gd name="connsiteX8" fmla="*/ 821961 w 971522"/>
                <a:gd name="connsiteY8" fmla="*/ 1659394 h 1902765"/>
                <a:gd name="connsiteX9" fmla="*/ 481364 w 971522"/>
                <a:gd name="connsiteY9" fmla="*/ 1902765 h 1902765"/>
                <a:gd name="connsiteX10" fmla="*/ 140768 w 971522"/>
                <a:gd name="connsiteY10" fmla="*/ 1659394 h 1902765"/>
                <a:gd name="connsiteX11" fmla="*/ 155241 w 971522"/>
                <a:gd name="connsiteY11" fmla="*/ 1208436 h 1902765"/>
                <a:gd name="connsiteX12" fmla="*/ 165684 w 971522"/>
                <a:gd name="connsiteY12" fmla="*/ 1151257 h 1902765"/>
                <a:gd name="connsiteX13" fmla="*/ 113740 w 971522"/>
                <a:gd name="connsiteY13" fmla="*/ 1140560 h 1902765"/>
                <a:gd name="connsiteX14" fmla="*/ 0 w 971522"/>
                <a:gd name="connsiteY14" fmla="*/ 965526 h 1902765"/>
                <a:gd name="connsiteX15" fmla="*/ 0 w 971522"/>
                <a:gd name="connsiteY15" fmla="*/ 810299 h 1902765"/>
                <a:gd name="connsiteX16" fmla="*/ 46758 w 971522"/>
                <a:gd name="connsiteY16" fmla="*/ 321300 h 1902765"/>
                <a:gd name="connsiteX17" fmla="*/ 361743 w 971522"/>
                <a:gd name="connsiteY17" fmla="*/ 0 h 19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71522" h="1902765">
                  <a:moveTo>
                    <a:pt x="361743" y="0"/>
                  </a:moveTo>
                  <a:lnTo>
                    <a:pt x="609779" y="0"/>
                  </a:lnTo>
                  <a:cubicBezTo>
                    <a:pt x="783740" y="0"/>
                    <a:pt x="924764" y="143851"/>
                    <a:pt x="924764" y="321300"/>
                  </a:cubicBezTo>
                  <a:lnTo>
                    <a:pt x="971522" y="810299"/>
                  </a:lnTo>
                  <a:lnTo>
                    <a:pt x="971522" y="965526"/>
                  </a:lnTo>
                  <a:cubicBezTo>
                    <a:pt x="971522" y="1044211"/>
                    <a:pt x="924622" y="1111722"/>
                    <a:pt x="857782" y="1140560"/>
                  </a:cubicBezTo>
                  <a:lnTo>
                    <a:pt x="801018" y="1152250"/>
                  </a:lnTo>
                  <a:lnTo>
                    <a:pt x="809426" y="1207631"/>
                  </a:lnTo>
                  <a:cubicBezTo>
                    <a:pt x="820160" y="1318689"/>
                    <a:pt x="823963" y="1465455"/>
                    <a:pt x="821961" y="1659394"/>
                  </a:cubicBezTo>
                  <a:cubicBezTo>
                    <a:pt x="821961" y="1793804"/>
                    <a:pt x="669471" y="1902765"/>
                    <a:pt x="481364" y="1902765"/>
                  </a:cubicBezTo>
                  <a:cubicBezTo>
                    <a:pt x="293258" y="1902765"/>
                    <a:pt x="138453" y="1832746"/>
                    <a:pt x="140768" y="1659394"/>
                  </a:cubicBezTo>
                  <a:cubicBezTo>
                    <a:pt x="137342" y="1465932"/>
                    <a:pt x="142169" y="1319405"/>
                    <a:pt x="155241" y="1208436"/>
                  </a:cubicBezTo>
                  <a:lnTo>
                    <a:pt x="165684" y="1151257"/>
                  </a:lnTo>
                  <a:lnTo>
                    <a:pt x="113740" y="1140560"/>
                  </a:lnTo>
                  <a:cubicBezTo>
                    <a:pt x="46900" y="1111722"/>
                    <a:pt x="0" y="1044211"/>
                    <a:pt x="0" y="965526"/>
                  </a:cubicBezTo>
                  <a:lnTo>
                    <a:pt x="0" y="810299"/>
                  </a:lnTo>
                  <a:lnTo>
                    <a:pt x="46758" y="321300"/>
                  </a:lnTo>
                  <a:cubicBezTo>
                    <a:pt x="46758" y="143851"/>
                    <a:pt x="187781" y="0"/>
                    <a:pt x="36174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25BFE9E4-941F-6D7D-ADFD-ECB5DD620F1A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FA79DE6F-F75E-4AAD-1ACA-E354D8E6598D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77" name="楕円 66">
                  <a:extLst>
                    <a:ext uri="{FF2B5EF4-FFF2-40B4-BE49-F238E27FC236}">
                      <a16:creationId xmlns:a16="http://schemas.microsoft.com/office/drawing/2014/main" id="{AD033B4B-06D9-9CE3-D5BB-1988149BD9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09AC86BB-503D-A1B5-B6A8-4D6AF6547A2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FC692F3A-A6B8-9F89-A63A-05B49743462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72" name="楕円 66">
                  <a:extLst>
                    <a:ext uri="{FF2B5EF4-FFF2-40B4-BE49-F238E27FC236}">
                      <a16:creationId xmlns:a16="http://schemas.microsoft.com/office/drawing/2014/main" id="{C64CE32F-5C2F-EEAB-789D-55CE6B59A5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FB1447D8-87B0-572A-A2A3-7BE4C3165B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BC53A102-E3C7-1EF3-296B-62219311D87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70" name="楕円 66">
                  <a:extLst>
                    <a:ext uri="{FF2B5EF4-FFF2-40B4-BE49-F238E27FC236}">
                      <a16:creationId xmlns:a16="http://schemas.microsoft.com/office/drawing/2014/main" id="{C0CF57B6-3B47-CC86-0710-92DE6F4A59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97BA6CBA-741E-DA23-9F4F-C5EFDBF3D14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E773DD7B-86DC-487C-BDB5-E9E707EE7E5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68" name="楕円 66">
                  <a:extLst>
                    <a:ext uri="{FF2B5EF4-FFF2-40B4-BE49-F238E27FC236}">
                      <a16:creationId xmlns:a16="http://schemas.microsoft.com/office/drawing/2014/main" id="{B019897A-8BEC-253E-8F96-4B35E1D73A7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CE891771-FB68-BE51-1B5B-74A1CDCF7FD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F62C305C-C377-A736-3CF7-53585039BC68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66" name="楕円 66">
                  <a:extLst>
                    <a:ext uri="{FF2B5EF4-FFF2-40B4-BE49-F238E27FC236}">
                      <a16:creationId xmlns:a16="http://schemas.microsoft.com/office/drawing/2014/main" id="{468315D3-EBA6-055B-8912-DE7F4418D3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9E9A8D4-8357-6D23-8EC2-D9C250D931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1D7E5986-E9BE-E74F-046C-4C7A0A84389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64" name="楕円 66">
                  <a:extLst>
                    <a:ext uri="{FF2B5EF4-FFF2-40B4-BE49-F238E27FC236}">
                      <a16:creationId xmlns:a16="http://schemas.microsoft.com/office/drawing/2014/main" id="{3B4F013E-7279-5307-11CF-497CD46B55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3F6759FF-EF8B-4934-904B-1506420442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8265020E-68E0-4A51-F490-CD0B36E25EE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62" name="楕円 66">
                  <a:extLst>
                    <a:ext uri="{FF2B5EF4-FFF2-40B4-BE49-F238E27FC236}">
                      <a16:creationId xmlns:a16="http://schemas.microsoft.com/office/drawing/2014/main" id="{38C1F974-7226-1DD1-689E-381E7A43E64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E1E136B0-C450-3A24-4813-3C714AD5A30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EFAE1A9A-638E-3CA7-761A-C88B9A89FC56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60" name="楕円 66">
                  <a:extLst>
                    <a:ext uri="{FF2B5EF4-FFF2-40B4-BE49-F238E27FC236}">
                      <a16:creationId xmlns:a16="http://schemas.microsoft.com/office/drawing/2014/main" id="{CC3030AA-7E4C-6D4D-40F5-13B2972E3B0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53934457-45FB-5330-5065-CA4610B8E19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02B43F61-698A-338F-8763-05665AEED32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58" name="楕円 66">
                  <a:extLst>
                    <a:ext uri="{FF2B5EF4-FFF2-40B4-BE49-F238E27FC236}">
                      <a16:creationId xmlns:a16="http://schemas.microsoft.com/office/drawing/2014/main" id="{214702C1-9539-8F9B-0F56-5327A4ADBE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E9330352-B01F-DC2D-29AC-AF9E386312E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78FEA5CF-B785-F9D1-D066-00AB5DAF5ED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56" name="楕円 66">
                  <a:extLst>
                    <a:ext uri="{FF2B5EF4-FFF2-40B4-BE49-F238E27FC236}">
                      <a16:creationId xmlns:a16="http://schemas.microsoft.com/office/drawing/2014/main" id="{4412BA6C-D9E9-69AE-11FB-230C77F99A8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364E181F-59FA-5887-CBD0-E45A3D84756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45B1A033-61ED-05D7-1B73-BE1CA19736F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0" name="楕円 66">
                  <a:extLst>
                    <a:ext uri="{FF2B5EF4-FFF2-40B4-BE49-F238E27FC236}">
                      <a16:creationId xmlns:a16="http://schemas.microsoft.com/office/drawing/2014/main" id="{5F2EA624-AAA0-E83C-1E94-2BA8EAB0463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EF70A959-E95C-CC9B-A63B-48EE4235B70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711DFAE9-73B9-0099-3570-E584D244AD2B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38" name="楕円 66">
                  <a:extLst>
                    <a:ext uri="{FF2B5EF4-FFF2-40B4-BE49-F238E27FC236}">
                      <a16:creationId xmlns:a16="http://schemas.microsoft.com/office/drawing/2014/main" id="{0A9BED55-1A35-8CF5-8949-6D680B75E3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A9341062-C068-D2DF-EBC7-25192A5DF9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22503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il365-カバと雨のイラスト</dc:title>
  <dc:subject>il365-カバと雨のイラスト</dc:subject>
  <dc:creator>ぱわぽすけ</dc:creator>
  <cp:lastModifiedBy/>
  <cp:revision>1</cp:revision>
  <dcterms:created xsi:type="dcterms:W3CDTF">2014-10-29T04:47:26Z</dcterms:created>
  <dcterms:modified xsi:type="dcterms:W3CDTF">2025-02-14T00:59:41Z</dcterms:modified>
  <cp:version>1</cp:version>
</cp:coreProperties>
</file>