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35" r:id="rId2"/>
    <p:sldId id="385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" name="テキスト ボックス 1345">
            <a:extLst>
              <a:ext uri="{FF2B5EF4-FFF2-40B4-BE49-F238E27FC236}">
                <a16:creationId xmlns:a16="http://schemas.microsoft.com/office/drawing/2014/main" id="{49505EB5-EA2A-7BC0-CAD3-C0FA80BE2D95}"/>
              </a:ext>
            </a:extLst>
          </p:cNvPr>
          <p:cNvSpPr txBox="1"/>
          <p:nvPr/>
        </p:nvSpPr>
        <p:spPr>
          <a:xfrm>
            <a:off x="3821944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ウマと雨のイラスト</a:t>
            </a:r>
          </a:p>
        </p:txBody>
      </p:sp>
      <p:grpSp>
        <p:nvGrpSpPr>
          <p:cNvPr id="1640" name="グループ化 1639">
            <a:extLst>
              <a:ext uri="{FF2B5EF4-FFF2-40B4-BE49-F238E27FC236}">
                <a16:creationId xmlns:a16="http://schemas.microsoft.com/office/drawing/2014/main" id="{FC445698-EDF3-5404-BD31-9FA8A456E99B}"/>
              </a:ext>
            </a:extLst>
          </p:cNvPr>
          <p:cNvGrpSpPr/>
          <p:nvPr/>
        </p:nvGrpSpPr>
        <p:grpSpPr>
          <a:xfrm>
            <a:off x="3752523" y="3743998"/>
            <a:ext cx="2697926" cy="2716245"/>
            <a:chOff x="3752523" y="3743998"/>
            <a:chExt cx="2697926" cy="2716245"/>
          </a:xfrm>
        </p:grpSpPr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8D3B8F4C-BDB2-428A-5681-5D1B78BFF1BB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91" name="直線コネクタ 490">
                <a:extLst>
                  <a:ext uri="{FF2B5EF4-FFF2-40B4-BE49-F238E27FC236}">
                    <a16:creationId xmlns:a16="http://schemas.microsoft.com/office/drawing/2014/main" id="{2E4F98E0-72CA-5E21-009C-40F405D8E2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直線コネクタ 491">
                <a:extLst>
                  <a:ext uri="{FF2B5EF4-FFF2-40B4-BE49-F238E27FC236}">
                    <a16:creationId xmlns:a16="http://schemas.microsoft.com/office/drawing/2014/main" id="{18AC39E7-2AF3-0228-EBB0-3AF02D74BE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直線コネクタ 492">
                <a:extLst>
                  <a:ext uri="{FF2B5EF4-FFF2-40B4-BE49-F238E27FC236}">
                    <a16:creationId xmlns:a16="http://schemas.microsoft.com/office/drawing/2014/main" id="{AF43C359-5DB5-B828-394D-9C23884F55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直線コネクタ 493">
                <a:extLst>
                  <a:ext uri="{FF2B5EF4-FFF2-40B4-BE49-F238E27FC236}">
                    <a16:creationId xmlns:a16="http://schemas.microsoft.com/office/drawing/2014/main" id="{340DEA8B-5304-2693-876A-E47A1D0FEE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直線コネクタ 494">
                <a:extLst>
                  <a:ext uri="{FF2B5EF4-FFF2-40B4-BE49-F238E27FC236}">
                    <a16:creationId xmlns:a16="http://schemas.microsoft.com/office/drawing/2014/main" id="{9AB88996-B10A-192F-BED4-274CEB7F97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直線コネクタ 495">
                <a:extLst>
                  <a:ext uri="{FF2B5EF4-FFF2-40B4-BE49-F238E27FC236}">
                    <a16:creationId xmlns:a16="http://schemas.microsoft.com/office/drawing/2014/main" id="{248C2FF8-62F2-D7A3-4E88-7E7FB99541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直線コネクタ 496">
                <a:extLst>
                  <a:ext uri="{FF2B5EF4-FFF2-40B4-BE49-F238E27FC236}">
                    <a16:creationId xmlns:a16="http://schemas.microsoft.com/office/drawing/2014/main" id="{BA9CB450-8FB2-0026-A707-0832900BFA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直線コネクタ 497">
                <a:extLst>
                  <a:ext uri="{FF2B5EF4-FFF2-40B4-BE49-F238E27FC236}">
                    <a16:creationId xmlns:a16="http://schemas.microsoft.com/office/drawing/2014/main" id="{D37B36CB-7293-527F-FA6D-D415951E60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" name="直線コネクタ 498">
                <a:extLst>
                  <a:ext uri="{FF2B5EF4-FFF2-40B4-BE49-F238E27FC236}">
                    <a16:creationId xmlns:a16="http://schemas.microsoft.com/office/drawing/2014/main" id="{A1BD96AF-1738-9163-26CE-681BD071A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" name="直線コネクタ 499">
                <a:extLst>
                  <a:ext uri="{FF2B5EF4-FFF2-40B4-BE49-F238E27FC236}">
                    <a16:creationId xmlns:a16="http://schemas.microsoft.com/office/drawing/2014/main" id="{3560724B-F919-D2CD-F21A-7228353B05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1" name="直線コネクタ 500">
                <a:extLst>
                  <a:ext uri="{FF2B5EF4-FFF2-40B4-BE49-F238E27FC236}">
                    <a16:creationId xmlns:a16="http://schemas.microsoft.com/office/drawing/2014/main" id="{9D8B8FE0-6E98-7CBD-5C74-D590F82563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2" name="直線コネクタ 501">
                <a:extLst>
                  <a:ext uri="{FF2B5EF4-FFF2-40B4-BE49-F238E27FC236}">
                    <a16:creationId xmlns:a16="http://schemas.microsoft.com/office/drawing/2014/main" id="{039DC3B8-CFB1-2B24-463A-CA61E3989A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3" name="直線コネクタ 502">
                <a:extLst>
                  <a:ext uri="{FF2B5EF4-FFF2-40B4-BE49-F238E27FC236}">
                    <a16:creationId xmlns:a16="http://schemas.microsoft.com/office/drawing/2014/main" id="{BA22ED70-B542-E483-6EB3-5CA5734869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370A7EE1-6A90-187F-B8D0-5D14BB7FF2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DB6F1829-3CEF-4D38-1C55-DF47CF3EAF5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4180F145-91FF-36CF-E5DC-20DB561A9A3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09C320FD-D152-5194-87F9-2FD80E6BB39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7BF9A7ED-34BA-6282-B0BD-F32848EB902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09" name="直線コネクタ 508">
                <a:extLst>
                  <a:ext uri="{FF2B5EF4-FFF2-40B4-BE49-F238E27FC236}">
                    <a16:creationId xmlns:a16="http://schemas.microsoft.com/office/drawing/2014/main" id="{DC3B0AA7-CF5B-03A5-22C3-5554A34ED1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0" name="直線コネクタ 509">
                <a:extLst>
                  <a:ext uri="{FF2B5EF4-FFF2-40B4-BE49-F238E27FC236}">
                    <a16:creationId xmlns:a16="http://schemas.microsoft.com/office/drawing/2014/main" id="{C56A8185-956D-A7D8-EB86-CF644B0BFA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1" name="直線コネクタ 510">
                <a:extLst>
                  <a:ext uri="{FF2B5EF4-FFF2-40B4-BE49-F238E27FC236}">
                    <a16:creationId xmlns:a16="http://schemas.microsoft.com/office/drawing/2014/main" id="{1F664B3D-4021-5DC6-2EAA-2F77EF0713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2" name="直線コネクタ 1471">
                <a:extLst>
                  <a:ext uri="{FF2B5EF4-FFF2-40B4-BE49-F238E27FC236}">
                    <a16:creationId xmlns:a16="http://schemas.microsoft.com/office/drawing/2014/main" id="{071E46F2-4CEC-E366-FF49-D45C1276C6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3" name="直線コネクタ 1472">
                <a:extLst>
                  <a:ext uri="{FF2B5EF4-FFF2-40B4-BE49-F238E27FC236}">
                    <a16:creationId xmlns:a16="http://schemas.microsoft.com/office/drawing/2014/main" id="{2D417790-C558-FAA8-5FD0-0C50E48967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4" name="直線コネクタ 1473">
                <a:extLst>
                  <a:ext uri="{FF2B5EF4-FFF2-40B4-BE49-F238E27FC236}">
                    <a16:creationId xmlns:a16="http://schemas.microsoft.com/office/drawing/2014/main" id="{E47BD5AB-2ED8-BF9C-F69D-C7BB8D8BEE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5" name="直線コネクタ 1474">
                <a:extLst>
                  <a:ext uri="{FF2B5EF4-FFF2-40B4-BE49-F238E27FC236}">
                    <a16:creationId xmlns:a16="http://schemas.microsoft.com/office/drawing/2014/main" id="{AC3E8EEC-DDD3-37EE-18CE-B427DFBA79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67" name="グループ化 1366">
              <a:extLst>
                <a:ext uri="{FF2B5EF4-FFF2-40B4-BE49-F238E27FC236}">
                  <a16:creationId xmlns:a16="http://schemas.microsoft.com/office/drawing/2014/main" id="{8F5099D5-3C72-FFD7-4974-284B39E262B5}"/>
                </a:ext>
              </a:extLst>
            </p:cNvPr>
            <p:cNvGrpSpPr/>
            <p:nvPr/>
          </p:nvGrpSpPr>
          <p:grpSpPr>
            <a:xfrm>
              <a:off x="4464988" y="5187295"/>
              <a:ext cx="1191162" cy="1272948"/>
              <a:chOff x="1424608" y="2002135"/>
              <a:chExt cx="1191162" cy="1272948"/>
            </a:xfrm>
          </p:grpSpPr>
          <p:grpSp>
            <p:nvGrpSpPr>
              <p:cNvPr id="1368" name="グループ化 1367">
                <a:extLst>
                  <a:ext uri="{FF2B5EF4-FFF2-40B4-BE49-F238E27FC236}">
                    <a16:creationId xmlns:a16="http://schemas.microsoft.com/office/drawing/2014/main" id="{D54BE4A2-2252-13D9-7B61-661ABDD0D753}"/>
                  </a:ext>
                </a:extLst>
              </p:cNvPr>
              <p:cNvGrpSpPr/>
              <p:nvPr/>
            </p:nvGrpSpPr>
            <p:grpSpPr>
              <a:xfrm flipH="1">
                <a:off x="2319915" y="2124279"/>
                <a:ext cx="295855" cy="693713"/>
                <a:chOff x="1424608" y="2124279"/>
                <a:chExt cx="295855" cy="693713"/>
              </a:xfrm>
            </p:grpSpPr>
            <p:sp>
              <p:nvSpPr>
                <p:cNvPr id="1378" name="楕円 1">
                  <a:extLst>
                    <a:ext uri="{FF2B5EF4-FFF2-40B4-BE49-F238E27FC236}">
                      <a16:creationId xmlns:a16="http://schemas.microsoft.com/office/drawing/2014/main" id="{6C8B0BB8-F6D8-F0A0-0437-534B41390FEA}"/>
                    </a:ext>
                  </a:extLst>
                </p:cNvPr>
                <p:cNvSpPr/>
                <p:nvPr/>
              </p:nvSpPr>
              <p:spPr>
                <a:xfrm rot="12600000">
                  <a:off x="1520405" y="212427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9" name="フリーフォーム: 図形 1378">
                  <a:extLst>
                    <a:ext uri="{FF2B5EF4-FFF2-40B4-BE49-F238E27FC236}">
                      <a16:creationId xmlns:a16="http://schemas.microsoft.com/office/drawing/2014/main" id="{0F7F183D-C538-C399-4F41-EE7DFE62AD3C}"/>
                    </a:ext>
                  </a:extLst>
                </p:cNvPr>
                <p:cNvSpPr/>
                <p:nvPr/>
              </p:nvSpPr>
              <p:spPr>
                <a:xfrm rot="900000">
                  <a:off x="1424608" y="267572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69" name="グループ化 1368">
                <a:extLst>
                  <a:ext uri="{FF2B5EF4-FFF2-40B4-BE49-F238E27FC236}">
                    <a16:creationId xmlns:a16="http://schemas.microsoft.com/office/drawing/2014/main" id="{E7DACA82-B223-6150-424A-0EB1786463F3}"/>
                  </a:ext>
                </a:extLst>
              </p:cNvPr>
              <p:cNvGrpSpPr/>
              <p:nvPr/>
            </p:nvGrpSpPr>
            <p:grpSpPr>
              <a:xfrm>
                <a:off x="1424608" y="2124279"/>
                <a:ext cx="295855" cy="693713"/>
                <a:chOff x="1424608" y="2124279"/>
                <a:chExt cx="295855" cy="693713"/>
              </a:xfrm>
            </p:grpSpPr>
            <p:sp>
              <p:nvSpPr>
                <p:cNvPr id="1376" name="楕円 1">
                  <a:extLst>
                    <a:ext uri="{FF2B5EF4-FFF2-40B4-BE49-F238E27FC236}">
                      <a16:creationId xmlns:a16="http://schemas.microsoft.com/office/drawing/2014/main" id="{D3E97044-4D00-2961-1797-DDFD71180D4F}"/>
                    </a:ext>
                  </a:extLst>
                </p:cNvPr>
                <p:cNvSpPr/>
                <p:nvPr/>
              </p:nvSpPr>
              <p:spPr>
                <a:xfrm rot="12600000">
                  <a:off x="1520405" y="212427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7" name="フリーフォーム: 図形 1376">
                  <a:extLst>
                    <a:ext uri="{FF2B5EF4-FFF2-40B4-BE49-F238E27FC236}">
                      <a16:creationId xmlns:a16="http://schemas.microsoft.com/office/drawing/2014/main" id="{7963155B-FD93-3E5A-A52A-60AC55102800}"/>
                    </a:ext>
                  </a:extLst>
                </p:cNvPr>
                <p:cNvSpPr/>
                <p:nvPr/>
              </p:nvSpPr>
              <p:spPr>
                <a:xfrm rot="900000">
                  <a:off x="1424608" y="267572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70" name="フリーフォーム: 図形 1369">
                <a:extLst>
                  <a:ext uri="{FF2B5EF4-FFF2-40B4-BE49-F238E27FC236}">
                    <a16:creationId xmlns:a16="http://schemas.microsoft.com/office/drawing/2014/main" id="{5C60F41F-E4F2-A7FC-0887-0A0050E65F18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1" name="楕円 1">
                <a:extLst>
                  <a:ext uri="{FF2B5EF4-FFF2-40B4-BE49-F238E27FC236}">
                    <a16:creationId xmlns:a16="http://schemas.microsoft.com/office/drawing/2014/main" id="{4A64C790-9D02-C7B7-9196-D2A9244B06FD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2" name="楕円 1">
                <a:extLst>
                  <a:ext uri="{FF2B5EF4-FFF2-40B4-BE49-F238E27FC236}">
                    <a16:creationId xmlns:a16="http://schemas.microsoft.com/office/drawing/2014/main" id="{EE3ECE9E-D59C-9683-5311-0D393874D292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3" name="楕円 1">
                <a:extLst>
                  <a:ext uri="{FF2B5EF4-FFF2-40B4-BE49-F238E27FC236}">
                    <a16:creationId xmlns:a16="http://schemas.microsoft.com/office/drawing/2014/main" id="{249D70D1-1495-3174-49F7-0982C477FB9F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4" name="フリーフォーム: 図形 1373">
                <a:extLst>
                  <a:ext uri="{FF2B5EF4-FFF2-40B4-BE49-F238E27FC236}">
                    <a16:creationId xmlns:a16="http://schemas.microsoft.com/office/drawing/2014/main" id="{D9F1B5BF-475E-7731-EFF0-8B848EE58D3C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5" name="フリーフォーム: 図形 1374">
                <a:extLst>
                  <a:ext uri="{FF2B5EF4-FFF2-40B4-BE49-F238E27FC236}">
                    <a16:creationId xmlns:a16="http://schemas.microsoft.com/office/drawing/2014/main" id="{3D77887F-6FBA-980F-6854-715240CEA9DC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80" name="グループ化 1379">
              <a:extLst>
                <a:ext uri="{FF2B5EF4-FFF2-40B4-BE49-F238E27FC236}">
                  <a16:creationId xmlns:a16="http://schemas.microsoft.com/office/drawing/2014/main" id="{CF01C768-A632-9705-A175-38653A7FDE6A}"/>
                </a:ext>
              </a:extLst>
            </p:cNvPr>
            <p:cNvGrpSpPr/>
            <p:nvPr/>
          </p:nvGrpSpPr>
          <p:grpSpPr>
            <a:xfrm>
              <a:off x="4535574" y="3944319"/>
              <a:ext cx="1028036" cy="1446835"/>
              <a:chOff x="1495194" y="759159"/>
              <a:chExt cx="1028036" cy="1446835"/>
            </a:xfrm>
          </p:grpSpPr>
          <p:grpSp>
            <p:nvGrpSpPr>
              <p:cNvPr id="1381" name="グループ化 1380">
                <a:extLst>
                  <a:ext uri="{FF2B5EF4-FFF2-40B4-BE49-F238E27FC236}">
                    <a16:creationId xmlns:a16="http://schemas.microsoft.com/office/drawing/2014/main" id="{23F0B90F-C967-518A-213D-8CE96242778A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391" name="二等辺三角形 6">
                  <a:extLst>
                    <a:ext uri="{FF2B5EF4-FFF2-40B4-BE49-F238E27FC236}">
                      <a16:creationId xmlns:a16="http://schemas.microsoft.com/office/drawing/2014/main" id="{32089778-3479-A5E5-3570-D0CCBA03BC56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2" name="二等辺三角形 6">
                  <a:extLst>
                    <a:ext uri="{FF2B5EF4-FFF2-40B4-BE49-F238E27FC236}">
                      <a16:creationId xmlns:a16="http://schemas.microsoft.com/office/drawing/2014/main" id="{74EF3C20-B5BD-799C-3BD9-18C12E7827FF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382" name="グループ化 1381">
                <a:extLst>
                  <a:ext uri="{FF2B5EF4-FFF2-40B4-BE49-F238E27FC236}">
                    <a16:creationId xmlns:a16="http://schemas.microsoft.com/office/drawing/2014/main" id="{8926DC40-4F13-1B4E-B2B7-B339BA8513FB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389" name="二等辺三角形 6">
                  <a:extLst>
                    <a:ext uri="{FF2B5EF4-FFF2-40B4-BE49-F238E27FC236}">
                      <a16:creationId xmlns:a16="http://schemas.microsoft.com/office/drawing/2014/main" id="{F9C47E36-7AE8-640F-4B13-1F4F0B82743A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0" name="二等辺三角形 6">
                  <a:extLst>
                    <a:ext uri="{FF2B5EF4-FFF2-40B4-BE49-F238E27FC236}">
                      <a16:creationId xmlns:a16="http://schemas.microsoft.com/office/drawing/2014/main" id="{821FCCC2-858B-49FA-474A-1F961732ACF7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83" name="四角形: 角を丸くする 1382">
                <a:extLst>
                  <a:ext uri="{FF2B5EF4-FFF2-40B4-BE49-F238E27FC236}">
                    <a16:creationId xmlns:a16="http://schemas.microsoft.com/office/drawing/2014/main" id="{D4ECA08B-03FE-9C80-44D1-ECF7DA9E6CA9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4" name="四角形: 角を丸くする 1383">
                <a:extLst>
                  <a:ext uri="{FF2B5EF4-FFF2-40B4-BE49-F238E27FC236}">
                    <a16:creationId xmlns:a16="http://schemas.microsoft.com/office/drawing/2014/main" id="{8FF2D424-257F-B07D-AF31-816A994CD373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5" name="四角形: 角を丸くする 1384">
                <a:extLst>
                  <a:ext uri="{FF2B5EF4-FFF2-40B4-BE49-F238E27FC236}">
                    <a16:creationId xmlns:a16="http://schemas.microsoft.com/office/drawing/2014/main" id="{908B13EB-144B-5DA7-8C41-3DC0E3EA0CC3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6" name="四角形: 角を丸くする 1385">
                <a:extLst>
                  <a:ext uri="{FF2B5EF4-FFF2-40B4-BE49-F238E27FC236}">
                    <a16:creationId xmlns:a16="http://schemas.microsoft.com/office/drawing/2014/main" id="{877D3C87-244D-282A-9F1E-9CB425C2311D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21" name="グループ化 1420">
              <a:extLst>
                <a:ext uri="{FF2B5EF4-FFF2-40B4-BE49-F238E27FC236}">
                  <a16:creationId xmlns:a16="http://schemas.microsoft.com/office/drawing/2014/main" id="{3F3958A9-3AE2-56EF-64CD-5E0EEF1E11F3}"/>
                </a:ext>
              </a:extLst>
            </p:cNvPr>
            <p:cNvGrpSpPr/>
            <p:nvPr/>
          </p:nvGrpSpPr>
          <p:grpSpPr>
            <a:xfrm>
              <a:off x="4538774" y="5330656"/>
              <a:ext cx="1014302" cy="855536"/>
              <a:chOff x="4499399" y="5289067"/>
              <a:chExt cx="1159725" cy="887151"/>
            </a:xfrm>
          </p:grpSpPr>
          <p:sp>
            <p:nvSpPr>
              <p:cNvPr id="1422" name="フリーフォーム: 図形 1421">
                <a:extLst>
                  <a:ext uri="{FF2B5EF4-FFF2-40B4-BE49-F238E27FC236}">
                    <a16:creationId xmlns:a16="http://schemas.microsoft.com/office/drawing/2014/main" id="{F6C733DE-B65D-A56F-86BA-2A924588635A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3" name="フリーフォーム: 図形 1422">
                <a:extLst>
                  <a:ext uri="{FF2B5EF4-FFF2-40B4-BE49-F238E27FC236}">
                    <a16:creationId xmlns:a16="http://schemas.microsoft.com/office/drawing/2014/main" id="{A896FC34-1290-3235-A182-1A8C712DA4DB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24" name="グループ化 1423">
                <a:extLst>
                  <a:ext uri="{FF2B5EF4-FFF2-40B4-BE49-F238E27FC236}">
                    <a16:creationId xmlns:a16="http://schemas.microsoft.com/office/drawing/2014/main" id="{35D4CBCF-E366-F60A-887D-2225EEE95914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1425" name="フリーフォーム: 図形 1424">
                  <a:extLst>
                    <a:ext uri="{FF2B5EF4-FFF2-40B4-BE49-F238E27FC236}">
                      <a16:creationId xmlns:a16="http://schemas.microsoft.com/office/drawing/2014/main" id="{8F278D6B-322C-E6BD-ACA5-EDE050A1922D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6" name="フリーフォーム: 図形 1425">
                  <a:extLst>
                    <a:ext uri="{FF2B5EF4-FFF2-40B4-BE49-F238E27FC236}">
                      <a16:creationId xmlns:a16="http://schemas.microsoft.com/office/drawing/2014/main" id="{5F1E6805-414D-DCA3-5192-126AA8E9E82B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7" name="フリーフォーム: 図形 1426">
                  <a:extLst>
                    <a:ext uri="{FF2B5EF4-FFF2-40B4-BE49-F238E27FC236}">
                      <a16:creationId xmlns:a16="http://schemas.microsoft.com/office/drawing/2014/main" id="{26C0CEE9-8EFB-BE73-8CCB-6B283E25CFF0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8" name="フリーフォーム: 図形 1427">
                  <a:extLst>
                    <a:ext uri="{FF2B5EF4-FFF2-40B4-BE49-F238E27FC236}">
                      <a16:creationId xmlns:a16="http://schemas.microsoft.com/office/drawing/2014/main" id="{7FE877A4-A779-4C76-678A-6B37D7DBE639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429" name="フリーフォーム: 図形 1428">
              <a:extLst>
                <a:ext uri="{FF2B5EF4-FFF2-40B4-BE49-F238E27FC236}">
                  <a16:creationId xmlns:a16="http://schemas.microsoft.com/office/drawing/2014/main" id="{F07D0FA3-DDE7-4EE0-8C5C-B998E0A6D68E}"/>
                </a:ext>
              </a:extLst>
            </p:cNvPr>
            <p:cNvSpPr/>
            <p:nvPr/>
          </p:nvSpPr>
          <p:spPr>
            <a:xfrm>
              <a:off x="4325809" y="4042613"/>
              <a:ext cx="1451104" cy="1463246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0" name="楕円 1429">
              <a:extLst>
                <a:ext uri="{FF2B5EF4-FFF2-40B4-BE49-F238E27FC236}">
                  <a16:creationId xmlns:a16="http://schemas.microsoft.com/office/drawing/2014/main" id="{C030F507-70E1-7FBA-D511-37B7F671323A}"/>
                </a:ext>
              </a:extLst>
            </p:cNvPr>
            <p:cNvSpPr/>
            <p:nvPr/>
          </p:nvSpPr>
          <p:spPr>
            <a:xfrm>
              <a:off x="4961222" y="5363904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63" name="グループ化 1462">
              <a:extLst>
                <a:ext uri="{FF2B5EF4-FFF2-40B4-BE49-F238E27FC236}">
                  <a16:creationId xmlns:a16="http://schemas.microsoft.com/office/drawing/2014/main" id="{84EC82F1-CD90-9B56-5239-B2C71EB1A75F}"/>
                </a:ext>
              </a:extLst>
            </p:cNvPr>
            <p:cNvGrpSpPr/>
            <p:nvPr/>
          </p:nvGrpSpPr>
          <p:grpSpPr>
            <a:xfrm>
              <a:off x="4616450" y="4584654"/>
              <a:ext cx="291292" cy="291292"/>
              <a:chOff x="1404611" y="4552250"/>
              <a:chExt cx="342900" cy="342900"/>
            </a:xfrm>
          </p:grpSpPr>
          <p:sp>
            <p:nvSpPr>
              <p:cNvPr id="1464" name="楕円 1463">
                <a:extLst>
                  <a:ext uri="{FF2B5EF4-FFF2-40B4-BE49-F238E27FC236}">
                    <a16:creationId xmlns:a16="http://schemas.microsoft.com/office/drawing/2014/main" id="{B0C9FB1D-9A50-8AD2-9CF2-205DE609F26C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5" name="楕円 1464">
                <a:extLst>
                  <a:ext uri="{FF2B5EF4-FFF2-40B4-BE49-F238E27FC236}">
                    <a16:creationId xmlns:a16="http://schemas.microsoft.com/office/drawing/2014/main" id="{617FD118-8501-6F5B-1C59-DFC963C03349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66" name="グループ化 1465">
              <a:extLst>
                <a:ext uri="{FF2B5EF4-FFF2-40B4-BE49-F238E27FC236}">
                  <a16:creationId xmlns:a16="http://schemas.microsoft.com/office/drawing/2014/main" id="{49B431BF-FCAC-CAE7-2B86-973A4F2CD458}"/>
                </a:ext>
              </a:extLst>
            </p:cNvPr>
            <p:cNvGrpSpPr/>
            <p:nvPr/>
          </p:nvGrpSpPr>
          <p:grpSpPr>
            <a:xfrm>
              <a:off x="5195888" y="4584654"/>
              <a:ext cx="291292" cy="291292"/>
              <a:chOff x="2084061" y="4552250"/>
              <a:chExt cx="342900" cy="342900"/>
            </a:xfrm>
          </p:grpSpPr>
          <p:sp>
            <p:nvSpPr>
              <p:cNvPr id="1467" name="楕円 1466">
                <a:extLst>
                  <a:ext uri="{FF2B5EF4-FFF2-40B4-BE49-F238E27FC236}">
                    <a16:creationId xmlns:a16="http://schemas.microsoft.com/office/drawing/2014/main" id="{539972FE-4BBE-B2BE-800B-EB38AD94EB7F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8" name="楕円 1467">
                <a:extLst>
                  <a:ext uri="{FF2B5EF4-FFF2-40B4-BE49-F238E27FC236}">
                    <a16:creationId xmlns:a16="http://schemas.microsoft.com/office/drawing/2014/main" id="{1A155E95-393B-4358-5005-5D3313A9DF48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639" name="グループ化 1638">
            <a:extLst>
              <a:ext uri="{FF2B5EF4-FFF2-40B4-BE49-F238E27FC236}">
                <a16:creationId xmlns:a16="http://schemas.microsoft.com/office/drawing/2014/main" id="{484DC6FD-241B-01DF-B46E-EEDC4888D269}"/>
              </a:ext>
            </a:extLst>
          </p:cNvPr>
          <p:cNvGrpSpPr/>
          <p:nvPr/>
        </p:nvGrpSpPr>
        <p:grpSpPr>
          <a:xfrm>
            <a:off x="6810048" y="3743998"/>
            <a:ext cx="2697926" cy="2716245"/>
            <a:chOff x="6810048" y="3743998"/>
            <a:chExt cx="2697926" cy="2716245"/>
          </a:xfrm>
        </p:grpSpPr>
        <p:grpSp>
          <p:nvGrpSpPr>
            <p:cNvPr id="1502" name="グループ化 1501">
              <a:extLst>
                <a:ext uri="{FF2B5EF4-FFF2-40B4-BE49-F238E27FC236}">
                  <a16:creationId xmlns:a16="http://schemas.microsoft.com/office/drawing/2014/main" id="{84D16DF8-04AF-A4A9-C937-A01FFCEB0BDF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503" name="直線コネクタ 1502">
                <a:extLst>
                  <a:ext uri="{FF2B5EF4-FFF2-40B4-BE49-F238E27FC236}">
                    <a16:creationId xmlns:a16="http://schemas.microsoft.com/office/drawing/2014/main" id="{DADD9A40-F179-9B08-51B2-55C1601598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4" name="直線コネクタ 1503">
                <a:extLst>
                  <a:ext uri="{FF2B5EF4-FFF2-40B4-BE49-F238E27FC236}">
                    <a16:creationId xmlns:a16="http://schemas.microsoft.com/office/drawing/2014/main" id="{4B0C7831-0084-3D69-CA72-5948001416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5" name="直線コネクタ 1504">
                <a:extLst>
                  <a:ext uri="{FF2B5EF4-FFF2-40B4-BE49-F238E27FC236}">
                    <a16:creationId xmlns:a16="http://schemas.microsoft.com/office/drawing/2014/main" id="{BDA27F7A-B4CA-10B5-8FC2-2387B82EE9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6" name="直線コネクタ 1505">
                <a:extLst>
                  <a:ext uri="{FF2B5EF4-FFF2-40B4-BE49-F238E27FC236}">
                    <a16:creationId xmlns:a16="http://schemas.microsoft.com/office/drawing/2014/main" id="{4B9BFAD0-A21B-8236-EFE2-551929F5EA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7" name="直線コネクタ 1506">
                <a:extLst>
                  <a:ext uri="{FF2B5EF4-FFF2-40B4-BE49-F238E27FC236}">
                    <a16:creationId xmlns:a16="http://schemas.microsoft.com/office/drawing/2014/main" id="{DBAA01BB-7131-EFB7-CECB-70C6D43866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8" name="直線コネクタ 1507">
                <a:extLst>
                  <a:ext uri="{FF2B5EF4-FFF2-40B4-BE49-F238E27FC236}">
                    <a16:creationId xmlns:a16="http://schemas.microsoft.com/office/drawing/2014/main" id="{4A074B3B-E185-3D9E-B6C9-630292871B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9" name="直線コネクタ 1508">
                <a:extLst>
                  <a:ext uri="{FF2B5EF4-FFF2-40B4-BE49-F238E27FC236}">
                    <a16:creationId xmlns:a16="http://schemas.microsoft.com/office/drawing/2014/main" id="{F374A130-6040-C33B-0D15-2DBAEA49D7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0" name="直線コネクタ 1509">
                <a:extLst>
                  <a:ext uri="{FF2B5EF4-FFF2-40B4-BE49-F238E27FC236}">
                    <a16:creationId xmlns:a16="http://schemas.microsoft.com/office/drawing/2014/main" id="{7E479563-AF75-EAC2-092F-BE45CCAA3E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1" name="直線コネクタ 1510">
                <a:extLst>
                  <a:ext uri="{FF2B5EF4-FFF2-40B4-BE49-F238E27FC236}">
                    <a16:creationId xmlns:a16="http://schemas.microsoft.com/office/drawing/2014/main" id="{029018D0-4475-884C-C056-FE2AFCA485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2" name="直線コネクタ 1511">
                <a:extLst>
                  <a:ext uri="{FF2B5EF4-FFF2-40B4-BE49-F238E27FC236}">
                    <a16:creationId xmlns:a16="http://schemas.microsoft.com/office/drawing/2014/main" id="{9E8B8AEF-3F39-9F73-1E4F-0D7E18F5CC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3" name="直線コネクタ 1512">
                <a:extLst>
                  <a:ext uri="{FF2B5EF4-FFF2-40B4-BE49-F238E27FC236}">
                    <a16:creationId xmlns:a16="http://schemas.microsoft.com/office/drawing/2014/main" id="{CC7EA873-AC60-E427-CF7B-3FB2FE17C2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4" name="直線コネクタ 1513">
                <a:extLst>
                  <a:ext uri="{FF2B5EF4-FFF2-40B4-BE49-F238E27FC236}">
                    <a16:creationId xmlns:a16="http://schemas.microsoft.com/office/drawing/2014/main" id="{16D63AAA-9E06-62E3-96BC-59BAD5E170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5" name="直線コネクタ 1514">
                <a:extLst>
                  <a:ext uri="{FF2B5EF4-FFF2-40B4-BE49-F238E27FC236}">
                    <a16:creationId xmlns:a16="http://schemas.microsoft.com/office/drawing/2014/main" id="{90F1FDF6-ED3B-48BC-D312-1C1D8001DD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6" name="フリーフォーム: 図形 1515">
                <a:extLst>
                  <a:ext uri="{FF2B5EF4-FFF2-40B4-BE49-F238E27FC236}">
                    <a16:creationId xmlns:a16="http://schemas.microsoft.com/office/drawing/2014/main" id="{AB688BEA-FCF9-66DE-1672-9FAB6FA8E98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7" name="フリーフォーム: 図形 1516">
                <a:extLst>
                  <a:ext uri="{FF2B5EF4-FFF2-40B4-BE49-F238E27FC236}">
                    <a16:creationId xmlns:a16="http://schemas.microsoft.com/office/drawing/2014/main" id="{C4FBCF39-9103-2842-8737-C09CEBE8322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8" name="フリーフォーム: 図形 1517">
                <a:extLst>
                  <a:ext uri="{FF2B5EF4-FFF2-40B4-BE49-F238E27FC236}">
                    <a16:creationId xmlns:a16="http://schemas.microsoft.com/office/drawing/2014/main" id="{F92014C6-EE08-C3BC-C096-9888224E685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9" name="フリーフォーム: 図形 1518">
                <a:extLst>
                  <a:ext uri="{FF2B5EF4-FFF2-40B4-BE49-F238E27FC236}">
                    <a16:creationId xmlns:a16="http://schemas.microsoft.com/office/drawing/2014/main" id="{B4748867-532E-790C-493E-9D4DF8E9960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0" name="フリーフォーム: 図形 1519">
                <a:extLst>
                  <a:ext uri="{FF2B5EF4-FFF2-40B4-BE49-F238E27FC236}">
                    <a16:creationId xmlns:a16="http://schemas.microsoft.com/office/drawing/2014/main" id="{50B03E35-EF8C-815E-3C9B-62F5650B5A1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21" name="直線コネクタ 1520">
                <a:extLst>
                  <a:ext uri="{FF2B5EF4-FFF2-40B4-BE49-F238E27FC236}">
                    <a16:creationId xmlns:a16="http://schemas.microsoft.com/office/drawing/2014/main" id="{C98381D1-9F57-F7EA-FA6A-04FDE79D80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2" name="直線コネクタ 1521">
                <a:extLst>
                  <a:ext uri="{FF2B5EF4-FFF2-40B4-BE49-F238E27FC236}">
                    <a16:creationId xmlns:a16="http://schemas.microsoft.com/office/drawing/2014/main" id="{B765525E-BDEC-DEA4-4263-C6C7B6FBEE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3" name="直線コネクタ 1522">
                <a:extLst>
                  <a:ext uri="{FF2B5EF4-FFF2-40B4-BE49-F238E27FC236}">
                    <a16:creationId xmlns:a16="http://schemas.microsoft.com/office/drawing/2014/main" id="{A3F54229-DB0C-4831-21EF-A98E8C5DE6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4" name="直線コネクタ 1523">
                <a:extLst>
                  <a:ext uri="{FF2B5EF4-FFF2-40B4-BE49-F238E27FC236}">
                    <a16:creationId xmlns:a16="http://schemas.microsoft.com/office/drawing/2014/main" id="{A4D37821-3884-8B0B-FBA4-1186E2DD6A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5" name="直線コネクタ 1524">
                <a:extLst>
                  <a:ext uri="{FF2B5EF4-FFF2-40B4-BE49-F238E27FC236}">
                    <a16:creationId xmlns:a16="http://schemas.microsoft.com/office/drawing/2014/main" id="{070813BD-AA3C-C5B7-FB64-7966DFDE9A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6" name="直線コネクタ 1525">
                <a:extLst>
                  <a:ext uri="{FF2B5EF4-FFF2-40B4-BE49-F238E27FC236}">
                    <a16:creationId xmlns:a16="http://schemas.microsoft.com/office/drawing/2014/main" id="{4A6DFAD8-4E74-06C1-8671-BAE84FCFFD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7" name="直線コネクタ 1526">
                <a:extLst>
                  <a:ext uri="{FF2B5EF4-FFF2-40B4-BE49-F238E27FC236}">
                    <a16:creationId xmlns:a16="http://schemas.microsoft.com/office/drawing/2014/main" id="{C27635CD-DC67-ECA9-17D2-F6E3744C15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3" name="グループ化 1392">
              <a:extLst>
                <a:ext uri="{FF2B5EF4-FFF2-40B4-BE49-F238E27FC236}">
                  <a16:creationId xmlns:a16="http://schemas.microsoft.com/office/drawing/2014/main" id="{01979F12-B080-6AC3-9FF1-1A1D0B02E9D9}"/>
                </a:ext>
              </a:extLst>
            </p:cNvPr>
            <p:cNvGrpSpPr/>
            <p:nvPr/>
          </p:nvGrpSpPr>
          <p:grpSpPr>
            <a:xfrm>
              <a:off x="7512988" y="3944319"/>
              <a:ext cx="1191162" cy="2515924"/>
              <a:chOff x="7512988" y="839169"/>
              <a:chExt cx="1191162" cy="2515924"/>
            </a:xfrm>
          </p:grpSpPr>
          <p:grpSp>
            <p:nvGrpSpPr>
              <p:cNvPr id="1394" name="グループ化 1393">
                <a:extLst>
                  <a:ext uri="{FF2B5EF4-FFF2-40B4-BE49-F238E27FC236}">
                    <a16:creationId xmlns:a16="http://schemas.microsoft.com/office/drawing/2014/main" id="{CD3D1C44-87B5-65FD-24B3-AF59DEDACF68}"/>
                  </a:ext>
                </a:extLst>
              </p:cNvPr>
              <p:cNvGrpSpPr/>
              <p:nvPr/>
            </p:nvGrpSpPr>
            <p:grpSpPr>
              <a:xfrm>
                <a:off x="7512988" y="2082145"/>
                <a:ext cx="1191162" cy="1272948"/>
                <a:chOff x="1424608" y="2002135"/>
                <a:chExt cx="1191162" cy="1272948"/>
              </a:xfrm>
            </p:grpSpPr>
            <p:grpSp>
              <p:nvGrpSpPr>
                <p:cNvPr id="1408" name="グループ化 1407">
                  <a:extLst>
                    <a:ext uri="{FF2B5EF4-FFF2-40B4-BE49-F238E27FC236}">
                      <a16:creationId xmlns:a16="http://schemas.microsoft.com/office/drawing/2014/main" id="{72F5EA77-1B81-7426-6928-5CB8B0B1415B}"/>
                    </a:ext>
                  </a:extLst>
                </p:cNvPr>
                <p:cNvGrpSpPr/>
                <p:nvPr/>
              </p:nvGrpSpPr>
              <p:grpSpPr>
                <a:xfrm flipH="1">
                  <a:off x="2319915" y="2124279"/>
                  <a:ext cx="295855" cy="693713"/>
                  <a:chOff x="1424608" y="2124279"/>
                  <a:chExt cx="295855" cy="693713"/>
                </a:xfrm>
              </p:grpSpPr>
              <p:sp>
                <p:nvSpPr>
                  <p:cNvPr id="1418" name="楕円 1">
                    <a:extLst>
                      <a:ext uri="{FF2B5EF4-FFF2-40B4-BE49-F238E27FC236}">
                        <a16:creationId xmlns:a16="http://schemas.microsoft.com/office/drawing/2014/main" id="{2DB3D31B-AEF4-B954-E4D0-392EDCF86047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20405" y="2124279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9" name="フリーフォーム: 図形 1418">
                    <a:extLst>
                      <a:ext uri="{FF2B5EF4-FFF2-40B4-BE49-F238E27FC236}">
                        <a16:creationId xmlns:a16="http://schemas.microsoft.com/office/drawing/2014/main" id="{4621040A-8E3F-88E4-D751-FEFB5D22F87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24608" y="2675722"/>
                    <a:ext cx="178052" cy="142270"/>
                  </a:xfrm>
                  <a:custGeom>
                    <a:avLst/>
                    <a:gdLst>
                      <a:gd name="connsiteX0" fmla="*/ 378507 w 754428"/>
                      <a:gd name="connsiteY0" fmla="*/ 0 h 666751"/>
                      <a:gd name="connsiteX1" fmla="*/ 632983 w 754428"/>
                      <a:gd name="connsiteY1" fmla="*/ 72248 h 666751"/>
                      <a:gd name="connsiteX2" fmla="*/ 631875 w 754428"/>
                      <a:gd name="connsiteY2" fmla="*/ 75368 h 666751"/>
                      <a:gd name="connsiteX3" fmla="*/ 753212 w 754428"/>
                      <a:gd name="connsiteY3" fmla="*/ 560716 h 666751"/>
                      <a:gd name="connsiteX4" fmla="*/ 750982 w 754428"/>
                      <a:gd name="connsiteY4" fmla="*/ 560716 h 666751"/>
                      <a:gd name="connsiteX5" fmla="*/ 754428 w 754428"/>
                      <a:gd name="connsiteY5" fmla="*/ 569526 h 666751"/>
                      <a:gd name="connsiteX6" fmla="*/ 377214 w 754428"/>
                      <a:gd name="connsiteY6" fmla="*/ 666751 h 666751"/>
                      <a:gd name="connsiteX7" fmla="*/ 0 w 754428"/>
                      <a:gd name="connsiteY7" fmla="*/ 569526 h 666751"/>
                      <a:gd name="connsiteX8" fmla="*/ 3446 w 754428"/>
                      <a:gd name="connsiteY8" fmla="*/ 560716 h 666751"/>
                      <a:gd name="connsiteX9" fmla="*/ 2714 w 754428"/>
                      <a:gd name="connsiteY9" fmla="*/ 560716 h 666751"/>
                      <a:gd name="connsiteX10" fmla="*/ 124501 w 754428"/>
                      <a:gd name="connsiteY10" fmla="*/ 73571 h 666751"/>
                      <a:gd name="connsiteX11" fmla="*/ 124031 w 754428"/>
                      <a:gd name="connsiteY11" fmla="*/ 72248 h 666751"/>
                      <a:gd name="connsiteX12" fmla="*/ 126736 w 754428"/>
                      <a:gd name="connsiteY12" fmla="*/ 64630 h 666751"/>
                      <a:gd name="connsiteX13" fmla="*/ 128041 w 754428"/>
                      <a:gd name="connsiteY13" fmla="*/ 59410 h 666751"/>
                      <a:gd name="connsiteX14" fmla="*/ 128590 w 754428"/>
                      <a:gd name="connsiteY14" fmla="*/ 59410 h 666751"/>
                      <a:gd name="connsiteX15" fmla="*/ 129201 w 754428"/>
                      <a:gd name="connsiteY15" fmla="*/ 57688 h 666751"/>
                      <a:gd name="connsiteX16" fmla="*/ 378507 w 754428"/>
                      <a:gd name="connsiteY16" fmla="*/ 0 h 666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4428" h="666751">
                        <a:moveTo>
                          <a:pt x="378507" y="0"/>
                        </a:moveTo>
                        <a:cubicBezTo>
                          <a:pt x="519050" y="0"/>
                          <a:pt x="632983" y="32347"/>
                          <a:pt x="632983" y="72248"/>
                        </a:cubicBezTo>
                        <a:lnTo>
                          <a:pt x="631875" y="75368"/>
                        </a:lnTo>
                        <a:lnTo>
                          <a:pt x="753212" y="560716"/>
                        </a:lnTo>
                        <a:lnTo>
                          <a:pt x="750982" y="560716"/>
                        </a:lnTo>
                        <a:lnTo>
                          <a:pt x="754428" y="569526"/>
                        </a:lnTo>
                        <a:cubicBezTo>
                          <a:pt x="754428" y="623222"/>
                          <a:pt x="585544" y="666751"/>
                          <a:pt x="377214" y="666751"/>
                        </a:cubicBezTo>
                        <a:cubicBezTo>
                          <a:pt x="168884" y="666751"/>
                          <a:pt x="0" y="623222"/>
                          <a:pt x="0" y="569526"/>
                        </a:cubicBezTo>
                        <a:lnTo>
                          <a:pt x="3446" y="560716"/>
                        </a:lnTo>
                        <a:lnTo>
                          <a:pt x="2714" y="560716"/>
                        </a:lnTo>
                        <a:lnTo>
                          <a:pt x="124501" y="73571"/>
                        </a:lnTo>
                        <a:lnTo>
                          <a:pt x="124031" y="72248"/>
                        </a:lnTo>
                        <a:lnTo>
                          <a:pt x="126736" y="64630"/>
                        </a:lnTo>
                        <a:lnTo>
                          <a:pt x="128041" y="59410"/>
                        </a:lnTo>
                        <a:lnTo>
                          <a:pt x="128590" y="59410"/>
                        </a:lnTo>
                        <a:lnTo>
                          <a:pt x="129201" y="57688"/>
                        </a:lnTo>
                        <a:cubicBezTo>
                          <a:pt x="152930" y="24766"/>
                          <a:pt x="255532" y="0"/>
                          <a:pt x="3785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09" name="グループ化 1408">
                  <a:extLst>
                    <a:ext uri="{FF2B5EF4-FFF2-40B4-BE49-F238E27FC236}">
                      <a16:creationId xmlns:a16="http://schemas.microsoft.com/office/drawing/2014/main" id="{B9D95A2E-C7D7-9CD4-F017-1455D16F5E5C}"/>
                    </a:ext>
                  </a:extLst>
                </p:cNvPr>
                <p:cNvGrpSpPr/>
                <p:nvPr/>
              </p:nvGrpSpPr>
              <p:grpSpPr>
                <a:xfrm>
                  <a:off x="1424608" y="2124279"/>
                  <a:ext cx="295855" cy="693713"/>
                  <a:chOff x="1424608" y="2124279"/>
                  <a:chExt cx="295855" cy="693713"/>
                </a:xfrm>
              </p:grpSpPr>
              <p:sp>
                <p:nvSpPr>
                  <p:cNvPr id="1416" name="楕円 1">
                    <a:extLst>
                      <a:ext uri="{FF2B5EF4-FFF2-40B4-BE49-F238E27FC236}">
                        <a16:creationId xmlns:a16="http://schemas.microsoft.com/office/drawing/2014/main" id="{FD8C5F7E-A0AA-94A7-2B37-904524C44E5D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20405" y="2124279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7" name="フリーフォーム: 図形 1416">
                    <a:extLst>
                      <a:ext uri="{FF2B5EF4-FFF2-40B4-BE49-F238E27FC236}">
                        <a16:creationId xmlns:a16="http://schemas.microsoft.com/office/drawing/2014/main" id="{FB553350-200F-A08B-7A6B-D96169023A1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24608" y="2675722"/>
                    <a:ext cx="178052" cy="142270"/>
                  </a:xfrm>
                  <a:custGeom>
                    <a:avLst/>
                    <a:gdLst>
                      <a:gd name="connsiteX0" fmla="*/ 378507 w 754428"/>
                      <a:gd name="connsiteY0" fmla="*/ 0 h 666751"/>
                      <a:gd name="connsiteX1" fmla="*/ 632983 w 754428"/>
                      <a:gd name="connsiteY1" fmla="*/ 72248 h 666751"/>
                      <a:gd name="connsiteX2" fmla="*/ 631875 w 754428"/>
                      <a:gd name="connsiteY2" fmla="*/ 75368 h 666751"/>
                      <a:gd name="connsiteX3" fmla="*/ 753212 w 754428"/>
                      <a:gd name="connsiteY3" fmla="*/ 560716 h 666751"/>
                      <a:gd name="connsiteX4" fmla="*/ 750982 w 754428"/>
                      <a:gd name="connsiteY4" fmla="*/ 560716 h 666751"/>
                      <a:gd name="connsiteX5" fmla="*/ 754428 w 754428"/>
                      <a:gd name="connsiteY5" fmla="*/ 569526 h 666751"/>
                      <a:gd name="connsiteX6" fmla="*/ 377214 w 754428"/>
                      <a:gd name="connsiteY6" fmla="*/ 666751 h 666751"/>
                      <a:gd name="connsiteX7" fmla="*/ 0 w 754428"/>
                      <a:gd name="connsiteY7" fmla="*/ 569526 h 666751"/>
                      <a:gd name="connsiteX8" fmla="*/ 3446 w 754428"/>
                      <a:gd name="connsiteY8" fmla="*/ 560716 h 666751"/>
                      <a:gd name="connsiteX9" fmla="*/ 2714 w 754428"/>
                      <a:gd name="connsiteY9" fmla="*/ 560716 h 666751"/>
                      <a:gd name="connsiteX10" fmla="*/ 124501 w 754428"/>
                      <a:gd name="connsiteY10" fmla="*/ 73571 h 666751"/>
                      <a:gd name="connsiteX11" fmla="*/ 124031 w 754428"/>
                      <a:gd name="connsiteY11" fmla="*/ 72248 h 666751"/>
                      <a:gd name="connsiteX12" fmla="*/ 126736 w 754428"/>
                      <a:gd name="connsiteY12" fmla="*/ 64630 h 666751"/>
                      <a:gd name="connsiteX13" fmla="*/ 128041 w 754428"/>
                      <a:gd name="connsiteY13" fmla="*/ 59410 h 666751"/>
                      <a:gd name="connsiteX14" fmla="*/ 128590 w 754428"/>
                      <a:gd name="connsiteY14" fmla="*/ 59410 h 666751"/>
                      <a:gd name="connsiteX15" fmla="*/ 129201 w 754428"/>
                      <a:gd name="connsiteY15" fmla="*/ 57688 h 666751"/>
                      <a:gd name="connsiteX16" fmla="*/ 378507 w 754428"/>
                      <a:gd name="connsiteY16" fmla="*/ 0 h 666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4428" h="666751">
                        <a:moveTo>
                          <a:pt x="378507" y="0"/>
                        </a:moveTo>
                        <a:cubicBezTo>
                          <a:pt x="519050" y="0"/>
                          <a:pt x="632983" y="32347"/>
                          <a:pt x="632983" y="72248"/>
                        </a:cubicBezTo>
                        <a:lnTo>
                          <a:pt x="631875" y="75368"/>
                        </a:lnTo>
                        <a:lnTo>
                          <a:pt x="753212" y="560716"/>
                        </a:lnTo>
                        <a:lnTo>
                          <a:pt x="750982" y="560716"/>
                        </a:lnTo>
                        <a:lnTo>
                          <a:pt x="754428" y="569526"/>
                        </a:lnTo>
                        <a:cubicBezTo>
                          <a:pt x="754428" y="623222"/>
                          <a:pt x="585544" y="666751"/>
                          <a:pt x="377214" y="666751"/>
                        </a:cubicBezTo>
                        <a:cubicBezTo>
                          <a:pt x="168884" y="666751"/>
                          <a:pt x="0" y="623222"/>
                          <a:pt x="0" y="569526"/>
                        </a:cubicBezTo>
                        <a:lnTo>
                          <a:pt x="3446" y="560716"/>
                        </a:lnTo>
                        <a:lnTo>
                          <a:pt x="2714" y="560716"/>
                        </a:lnTo>
                        <a:lnTo>
                          <a:pt x="124501" y="73571"/>
                        </a:lnTo>
                        <a:lnTo>
                          <a:pt x="124031" y="72248"/>
                        </a:lnTo>
                        <a:lnTo>
                          <a:pt x="126736" y="64630"/>
                        </a:lnTo>
                        <a:lnTo>
                          <a:pt x="128041" y="59410"/>
                        </a:lnTo>
                        <a:lnTo>
                          <a:pt x="128590" y="59410"/>
                        </a:lnTo>
                        <a:lnTo>
                          <a:pt x="129201" y="57688"/>
                        </a:lnTo>
                        <a:cubicBezTo>
                          <a:pt x="152930" y="24766"/>
                          <a:pt x="255532" y="0"/>
                          <a:pt x="3785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410" name="フリーフォーム: 図形 1409">
                  <a:extLst>
                    <a:ext uri="{FF2B5EF4-FFF2-40B4-BE49-F238E27FC236}">
                      <a16:creationId xmlns:a16="http://schemas.microsoft.com/office/drawing/2014/main" id="{3B79FDA7-11BB-2F6A-FF84-DD755C5DA7F7}"/>
                    </a:ext>
                  </a:extLst>
                </p:cNvPr>
                <p:cNvSpPr/>
                <p:nvPr/>
              </p:nvSpPr>
              <p:spPr>
                <a:xfrm rot="18900000">
                  <a:off x="2259071" y="2726495"/>
                  <a:ext cx="224071" cy="465314"/>
                </a:xfrm>
                <a:custGeom>
                  <a:avLst/>
                  <a:gdLst>
                    <a:gd name="connsiteX0" fmla="*/ 196526 w 400871"/>
                    <a:gd name="connsiteY0" fmla="*/ 0 h 832464"/>
                    <a:gd name="connsiteX1" fmla="*/ 393052 w 400871"/>
                    <a:gd name="connsiteY1" fmla="*/ 248196 h 832464"/>
                    <a:gd name="connsiteX2" fmla="*/ 388072 w 400871"/>
                    <a:gd name="connsiteY2" fmla="*/ 300481 h 832464"/>
                    <a:gd name="connsiteX3" fmla="*/ 381085 w 400871"/>
                    <a:gd name="connsiteY3" fmla="*/ 329691 h 832464"/>
                    <a:gd name="connsiteX4" fmla="*/ 382547 w 400871"/>
                    <a:gd name="connsiteY4" fmla="*/ 338600 h 832464"/>
                    <a:gd name="connsiteX5" fmla="*/ 400871 w 400871"/>
                    <a:gd name="connsiteY5" fmla="*/ 821148 h 832464"/>
                    <a:gd name="connsiteX6" fmla="*/ 285683 w 400871"/>
                    <a:gd name="connsiteY6" fmla="*/ 735010 h 832464"/>
                    <a:gd name="connsiteX7" fmla="*/ 279060 w 400871"/>
                    <a:gd name="connsiteY7" fmla="*/ 728294 h 832464"/>
                    <a:gd name="connsiteX8" fmla="*/ 272750 w 400871"/>
                    <a:gd name="connsiteY8" fmla="*/ 828942 h 832464"/>
                    <a:gd name="connsiteX9" fmla="*/ 224894 w 400871"/>
                    <a:gd name="connsiteY9" fmla="*/ 771922 h 832464"/>
                    <a:gd name="connsiteX10" fmla="*/ 187039 w 400871"/>
                    <a:gd name="connsiteY10" fmla="*/ 716692 h 832464"/>
                    <a:gd name="connsiteX11" fmla="*/ 149359 w 400871"/>
                    <a:gd name="connsiteY11" fmla="*/ 832464 h 832464"/>
                    <a:gd name="connsiteX12" fmla="*/ 1373 w 400871"/>
                    <a:gd name="connsiteY12" fmla="*/ 327010 h 832464"/>
                    <a:gd name="connsiteX13" fmla="*/ 4658 w 400871"/>
                    <a:gd name="connsiteY13" fmla="*/ 290052 h 832464"/>
                    <a:gd name="connsiteX14" fmla="*/ 0 w 400871"/>
                    <a:gd name="connsiteY14" fmla="*/ 248196 h 832464"/>
                    <a:gd name="connsiteX15" fmla="*/ 196526 w 400871"/>
                    <a:gd name="connsiteY15" fmla="*/ 0 h 832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00871" h="832464">
                      <a:moveTo>
                        <a:pt x="196526" y="0"/>
                      </a:moveTo>
                      <a:cubicBezTo>
                        <a:pt x="305065" y="0"/>
                        <a:pt x="393052" y="111121"/>
                        <a:pt x="393052" y="248196"/>
                      </a:cubicBezTo>
                      <a:cubicBezTo>
                        <a:pt x="393052" y="265331"/>
                        <a:pt x="391244" y="282675"/>
                        <a:pt x="388072" y="300481"/>
                      </a:cubicBezTo>
                      <a:lnTo>
                        <a:pt x="381085" y="329691"/>
                      </a:lnTo>
                      <a:lnTo>
                        <a:pt x="382547" y="338600"/>
                      </a:lnTo>
                      <a:cubicBezTo>
                        <a:pt x="391350" y="451215"/>
                        <a:pt x="345328" y="599412"/>
                        <a:pt x="400871" y="821148"/>
                      </a:cubicBezTo>
                      <a:cubicBezTo>
                        <a:pt x="365052" y="800475"/>
                        <a:pt x="325443" y="770375"/>
                        <a:pt x="285683" y="735010"/>
                      </a:cubicBezTo>
                      <a:lnTo>
                        <a:pt x="279060" y="728294"/>
                      </a:lnTo>
                      <a:lnTo>
                        <a:pt x="272750" y="828942"/>
                      </a:lnTo>
                      <a:cubicBezTo>
                        <a:pt x="257018" y="812533"/>
                        <a:pt x="240956" y="793295"/>
                        <a:pt x="224894" y="771922"/>
                      </a:cubicBezTo>
                      <a:lnTo>
                        <a:pt x="187039" y="716692"/>
                      </a:lnTo>
                      <a:lnTo>
                        <a:pt x="149359" y="832464"/>
                      </a:lnTo>
                      <a:cubicBezTo>
                        <a:pt x="69876" y="711489"/>
                        <a:pt x="804" y="466488"/>
                        <a:pt x="1373" y="327010"/>
                      </a:cubicBezTo>
                      <a:lnTo>
                        <a:pt x="4658" y="290052"/>
                      </a:lnTo>
                      <a:lnTo>
                        <a:pt x="0" y="248196"/>
                      </a:lnTo>
                      <a:cubicBezTo>
                        <a:pt x="0" y="111121"/>
                        <a:pt x="87988" y="0"/>
                        <a:pt x="196526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1" name="楕円 1">
                  <a:extLst>
                    <a:ext uri="{FF2B5EF4-FFF2-40B4-BE49-F238E27FC236}">
                      <a16:creationId xmlns:a16="http://schemas.microsoft.com/office/drawing/2014/main" id="{F57782FD-8865-6BF8-46D9-7496E5914E29}"/>
                    </a:ext>
                  </a:extLst>
                </p:cNvPr>
                <p:cNvSpPr/>
                <p:nvPr/>
              </p:nvSpPr>
              <p:spPr>
                <a:xfrm rot="10800000">
                  <a:off x="2018859" y="270142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2" name="楕円 1">
                  <a:extLst>
                    <a:ext uri="{FF2B5EF4-FFF2-40B4-BE49-F238E27FC236}">
                      <a16:creationId xmlns:a16="http://schemas.microsoft.com/office/drawing/2014/main" id="{52FBD10E-FD9E-2DA4-79F8-480B7103C550}"/>
                    </a:ext>
                  </a:extLst>
                </p:cNvPr>
                <p:cNvSpPr/>
                <p:nvPr/>
              </p:nvSpPr>
              <p:spPr>
                <a:xfrm rot="10800000">
                  <a:off x="1754181" y="270142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3" name="楕円 1">
                  <a:extLst>
                    <a:ext uri="{FF2B5EF4-FFF2-40B4-BE49-F238E27FC236}">
                      <a16:creationId xmlns:a16="http://schemas.microsoft.com/office/drawing/2014/main" id="{6A16A0D5-4957-A037-F861-33BBD637CD2D}"/>
                    </a:ext>
                  </a:extLst>
                </p:cNvPr>
                <p:cNvSpPr/>
                <p:nvPr/>
              </p:nvSpPr>
              <p:spPr>
                <a:xfrm>
                  <a:off x="1606066" y="2002135"/>
                  <a:ext cx="797593" cy="101028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4" name="フリーフォーム: 図形 1413">
                  <a:extLst>
                    <a:ext uri="{FF2B5EF4-FFF2-40B4-BE49-F238E27FC236}">
                      <a16:creationId xmlns:a16="http://schemas.microsoft.com/office/drawing/2014/main" id="{A37AA6A9-F2A7-7939-9AE6-F8B7D6C68DAE}"/>
                    </a:ext>
                  </a:extLst>
                </p:cNvPr>
                <p:cNvSpPr/>
                <p:nvPr/>
              </p:nvSpPr>
              <p:spPr>
                <a:xfrm>
                  <a:off x="1747000" y="3109458"/>
                  <a:ext cx="228437" cy="165625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5" name="フリーフォーム: 図形 1414">
                  <a:extLst>
                    <a:ext uri="{FF2B5EF4-FFF2-40B4-BE49-F238E27FC236}">
                      <a16:creationId xmlns:a16="http://schemas.microsoft.com/office/drawing/2014/main" id="{33A8BC26-0340-0F3C-3750-EC257C2E4240}"/>
                    </a:ext>
                  </a:extLst>
                </p:cNvPr>
                <p:cNvSpPr/>
                <p:nvPr/>
              </p:nvSpPr>
              <p:spPr>
                <a:xfrm>
                  <a:off x="2014275" y="3109458"/>
                  <a:ext cx="228437" cy="165625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95" name="グループ化 1394">
                <a:extLst>
                  <a:ext uri="{FF2B5EF4-FFF2-40B4-BE49-F238E27FC236}">
                    <a16:creationId xmlns:a16="http://schemas.microsoft.com/office/drawing/2014/main" id="{AC8DA9B3-20C3-2491-4A25-DCF4704E4F41}"/>
                  </a:ext>
                </a:extLst>
              </p:cNvPr>
              <p:cNvGrpSpPr/>
              <p:nvPr/>
            </p:nvGrpSpPr>
            <p:grpSpPr>
              <a:xfrm>
                <a:off x="7583574" y="839169"/>
                <a:ext cx="1028036" cy="1446835"/>
                <a:chOff x="1495194" y="759159"/>
                <a:chExt cx="1028036" cy="1446835"/>
              </a:xfrm>
            </p:grpSpPr>
            <p:grpSp>
              <p:nvGrpSpPr>
                <p:cNvPr id="1396" name="グループ化 1395">
                  <a:extLst>
                    <a:ext uri="{FF2B5EF4-FFF2-40B4-BE49-F238E27FC236}">
                      <a16:creationId xmlns:a16="http://schemas.microsoft.com/office/drawing/2014/main" id="{9A42018D-E62C-7DFE-43D6-9BEAF85F55F5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2143281" y="759159"/>
                  <a:ext cx="349123" cy="344230"/>
                  <a:chOff x="1012364" y="432544"/>
                  <a:chExt cx="583849" cy="575667"/>
                </a:xfrm>
                <a:solidFill>
                  <a:srgbClr val="CC6600"/>
                </a:solidFill>
              </p:grpSpPr>
              <p:sp>
                <p:nvSpPr>
                  <p:cNvPr id="1406" name="二等辺三角形 6">
                    <a:extLst>
                      <a:ext uri="{FF2B5EF4-FFF2-40B4-BE49-F238E27FC236}">
                        <a16:creationId xmlns:a16="http://schemas.microsoft.com/office/drawing/2014/main" id="{70B4B663-DFB8-E38D-BF65-29B96087B95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012364" y="432544"/>
                    <a:ext cx="58384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7" name="二等辺三角形 6">
                    <a:extLst>
                      <a:ext uri="{FF2B5EF4-FFF2-40B4-BE49-F238E27FC236}">
                        <a16:creationId xmlns:a16="http://schemas.microsoft.com/office/drawing/2014/main" id="{0B375807-BF37-1AF0-72EA-E5C4B8A45C71}"/>
                      </a:ext>
                    </a:extLst>
                  </p:cNvPr>
                  <p:cNvSpPr/>
                  <p:nvPr/>
                </p:nvSpPr>
                <p:spPr>
                  <a:xfrm rot="20093668">
                    <a:off x="1165994" y="639987"/>
                    <a:ext cx="221827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grpSp>
              <p:nvGrpSpPr>
                <p:cNvPr id="1397" name="グループ化 1396">
                  <a:extLst>
                    <a:ext uri="{FF2B5EF4-FFF2-40B4-BE49-F238E27FC236}">
                      <a16:creationId xmlns:a16="http://schemas.microsoft.com/office/drawing/2014/main" id="{4E036212-9CB1-83B1-2E7A-2A9609412DF5}"/>
                    </a:ext>
                  </a:extLst>
                </p:cNvPr>
                <p:cNvGrpSpPr/>
                <p:nvPr/>
              </p:nvGrpSpPr>
              <p:grpSpPr>
                <a:xfrm rot="900000">
                  <a:off x="1505604" y="759159"/>
                  <a:ext cx="349123" cy="344230"/>
                  <a:chOff x="1012364" y="432544"/>
                  <a:chExt cx="583849" cy="575667"/>
                </a:xfrm>
                <a:solidFill>
                  <a:srgbClr val="CC6600"/>
                </a:solidFill>
              </p:grpSpPr>
              <p:sp>
                <p:nvSpPr>
                  <p:cNvPr id="1404" name="二等辺三角形 6">
                    <a:extLst>
                      <a:ext uri="{FF2B5EF4-FFF2-40B4-BE49-F238E27FC236}">
                        <a16:creationId xmlns:a16="http://schemas.microsoft.com/office/drawing/2014/main" id="{CBB8D11D-0FF4-F6D0-FEA6-7CC1366B6B2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012364" y="432544"/>
                    <a:ext cx="58384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5" name="二等辺三角形 6">
                    <a:extLst>
                      <a:ext uri="{FF2B5EF4-FFF2-40B4-BE49-F238E27FC236}">
                        <a16:creationId xmlns:a16="http://schemas.microsoft.com/office/drawing/2014/main" id="{EF7C81AF-CD54-42AF-EA20-031C0A8F9EFD}"/>
                      </a:ext>
                    </a:extLst>
                  </p:cNvPr>
                  <p:cNvSpPr/>
                  <p:nvPr/>
                </p:nvSpPr>
                <p:spPr>
                  <a:xfrm rot="20093668">
                    <a:off x="1165994" y="639987"/>
                    <a:ext cx="221827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98" name="四角形: 角を丸くする 1397">
                  <a:extLst>
                    <a:ext uri="{FF2B5EF4-FFF2-40B4-BE49-F238E27FC236}">
                      <a16:creationId xmlns:a16="http://schemas.microsoft.com/office/drawing/2014/main" id="{03727E08-D971-B394-1B4A-2797A7C250AA}"/>
                    </a:ext>
                  </a:extLst>
                </p:cNvPr>
                <p:cNvSpPr/>
                <p:nvPr/>
              </p:nvSpPr>
              <p:spPr>
                <a:xfrm>
                  <a:off x="1495194" y="947332"/>
                  <a:ext cx="1028036" cy="1205302"/>
                </a:xfrm>
                <a:prstGeom prst="roundRect">
                  <a:avLst>
                    <a:gd name="adj" fmla="val 35875"/>
                  </a:avLst>
                </a:pr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9" name="四角形: 角を丸くする 1398">
                  <a:extLst>
                    <a:ext uri="{FF2B5EF4-FFF2-40B4-BE49-F238E27FC236}">
                      <a16:creationId xmlns:a16="http://schemas.microsoft.com/office/drawing/2014/main" id="{0C00F2A6-4C4F-E618-CF72-693C8ED2D6E7}"/>
                    </a:ext>
                  </a:extLst>
                </p:cNvPr>
                <p:cNvSpPr/>
                <p:nvPr/>
              </p:nvSpPr>
              <p:spPr>
                <a:xfrm>
                  <a:off x="1568819" y="1826177"/>
                  <a:ext cx="880786" cy="3798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0" name="四角形: 角を丸くする 1399">
                  <a:extLst>
                    <a:ext uri="{FF2B5EF4-FFF2-40B4-BE49-F238E27FC236}">
                      <a16:creationId xmlns:a16="http://schemas.microsoft.com/office/drawing/2014/main" id="{FA732DB0-4E19-648A-910D-A98C3EDF7F2F}"/>
                    </a:ext>
                  </a:extLst>
                </p:cNvPr>
                <p:cNvSpPr/>
                <p:nvPr/>
              </p:nvSpPr>
              <p:spPr>
                <a:xfrm>
                  <a:off x="1657519" y="191708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1" name="四角形: 角を丸くする 1400">
                  <a:extLst>
                    <a:ext uri="{FF2B5EF4-FFF2-40B4-BE49-F238E27FC236}">
                      <a16:creationId xmlns:a16="http://schemas.microsoft.com/office/drawing/2014/main" id="{AF15D19D-E8E0-4D7B-0951-305D3FFB5740}"/>
                    </a:ext>
                  </a:extLst>
                </p:cNvPr>
                <p:cNvSpPr/>
                <p:nvPr/>
              </p:nvSpPr>
              <p:spPr>
                <a:xfrm>
                  <a:off x="2128899" y="191708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420" name="フリーフォーム: 図形 1419">
              <a:extLst>
                <a:ext uri="{FF2B5EF4-FFF2-40B4-BE49-F238E27FC236}">
                  <a16:creationId xmlns:a16="http://schemas.microsoft.com/office/drawing/2014/main" id="{6E82EE72-87E7-27ED-F9EA-3108699B88CE}"/>
                </a:ext>
              </a:extLst>
            </p:cNvPr>
            <p:cNvSpPr/>
            <p:nvPr/>
          </p:nvSpPr>
          <p:spPr>
            <a:xfrm>
              <a:off x="7630517" y="4175700"/>
              <a:ext cx="930766" cy="1985663"/>
            </a:xfrm>
            <a:custGeom>
              <a:avLst/>
              <a:gdLst>
                <a:gd name="connsiteX0" fmla="*/ 333912 w 930766"/>
                <a:gd name="connsiteY0" fmla="*/ 0 h 1985663"/>
                <a:gd name="connsiteX1" fmla="*/ 596854 w 930766"/>
                <a:gd name="connsiteY1" fmla="*/ 0 h 1985663"/>
                <a:gd name="connsiteX2" fmla="*/ 930766 w 930766"/>
                <a:gd name="connsiteY2" fmla="*/ 333912 h 1985663"/>
                <a:gd name="connsiteX3" fmla="*/ 930766 w 930766"/>
                <a:gd name="connsiteY3" fmla="*/ 784974 h 1985663"/>
                <a:gd name="connsiteX4" fmla="*/ 726828 w 930766"/>
                <a:gd name="connsiteY4" fmla="*/ 1092646 h 1985663"/>
                <a:gd name="connsiteX5" fmla="*/ 635577 w 930766"/>
                <a:gd name="connsiteY5" fmla="*/ 1111068 h 1985663"/>
                <a:gd name="connsiteX6" fmla="*/ 695929 w 930766"/>
                <a:gd name="connsiteY6" fmla="*/ 1177589 h 1985663"/>
                <a:gd name="connsiteX7" fmla="*/ 822098 w 930766"/>
                <a:gd name="connsiteY7" fmla="*/ 1624291 h 1985663"/>
                <a:gd name="connsiteX8" fmla="*/ 461034 w 930766"/>
                <a:gd name="connsiteY8" fmla="*/ 1985663 h 1985663"/>
                <a:gd name="connsiteX9" fmla="*/ 99970 w 930766"/>
                <a:gd name="connsiteY9" fmla="*/ 1624291 h 1985663"/>
                <a:gd name="connsiteX10" fmla="*/ 234661 w 930766"/>
                <a:gd name="connsiteY10" fmla="*/ 1177589 h 1985663"/>
                <a:gd name="connsiteX11" fmla="*/ 296688 w 930766"/>
                <a:gd name="connsiteY11" fmla="*/ 1111371 h 1985663"/>
                <a:gd name="connsiteX12" fmla="*/ 203938 w 930766"/>
                <a:gd name="connsiteY12" fmla="*/ 1092646 h 1985663"/>
                <a:gd name="connsiteX13" fmla="*/ 0 w 930766"/>
                <a:gd name="connsiteY13" fmla="*/ 784974 h 1985663"/>
                <a:gd name="connsiteX14" fmla="*/ 0 w 930766"/>
                <a:gd name="connsiteY14" fmla="*/ 333912 h 1985663"/>
                <a:gd name="connsiteX15" fmla="*/ 333912 w 930766"/>
                <a:gd name="connsiteY15" fmla="*/ 0 h 1985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766" h="1985663">
                  <a:moveTo>
                    <a:pt x="333912" y="0"/>
                  </a:moveTo>
                  <a:lnTo>
                    <a:pt x="596854" y="0"/>
                  </a:lnTo>
                  <a:cubicBezTo>
                    <a:pt x="781269" y="0"/>
                    <a:pt x="930766" y="149497"/>
                    <a:pt x="930766" y="333912"/>
                  </a:cubicBezTo>
                  <a:lnTo>
                    <a:pt x="930766" y="784974"/>
                  </a:lnTo>
                  <a:cubicBezTo>
                    <a:pt x="930766" y="923285"/>
                    <a:pt x="846674" y="1041955"/>
                    <a:pt x="726828" y="1092646"/>
                  </a:cubicBezTo>
                  <a:lnTo>
                    <a:pt x="635577" y="1111068"/>
                  </a:lnTo>
                  <a:lnTo>
                    <a:pt x="695929" y="1177589"/>
                  </a:lnTo>
                  <a:cubicBezTo>
                    <a:pt x="786951" y="1305550"/>
                    <a:pt x="822098" y="1499553"/>
                    <a:pt x="822098" y="1624291"/>
                  </a:cubicBezTo>
                  <a:cubicBezTo>
                    <a:pt x="822098" y="1823871"/>
                    <a:pt x="660444" y="1985663"/>
                    <a:pt x="461034" y="1985663"/>
                  </a:cubicBezTo>
                  <a:cubicBezTo>
                    <a:pt x="261624" y="1985663"/>
                    <a:pt x="99970" y="1823871"/>
                    <a:pt x="99970" y="1624291"/>
                  </a:cubicBezTo>
                  <a:cubicBezTo>
                    <a:pt x="99970" y="1499553"/>
                    <a:pt x="139986" y="1305550"/>
                    <a:pt x="234661" y="1177589"/>
                  </a:cubicBezTo>
                  <a:lnTo>
                    <a:pt x="296688" y="1111371"/>
                  </a:lnTo>
                  <a:lnTo>
                    <a:pt x="203938" y="1092646"/>
                  </a:lnTo>
                  <a:cubicBezTo>
                    <a:pt x="84092" y="1041955"/>
                    <a:pt x="0" y="923285"/>
                    <a:pt x="0" y="784974"/>
                  </a:cubicBezTo>
                  <a:lnTo>
                    <a:pt x="0" y="333912"/>
                  </a:lnTo>
                  <a:cubicBezTo>
                    <a:pt x="0" y="149497"/>
                    <a:pt x="149497" y="0"/>
                    <a:pt x="33391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69" name="グループ化 1468">
              <a:extLst>
                <a:ext uri="{FF2B5EF4-FFF2-40B4-BE49-F238E27FC236}">
                  <a16:creationId xmlns:a16="http://schemas.microsoft.com/office/drawing/2014/main" id="{9F01D585-D6C7-3F80-A5BB-A4C6F030875E}"/>
                </a:ext>
              </a:extLst>
            </p:cNvPr>
            <p:cNvGrpSpPr/>
            <p:nvPr/>
          </p:nvGrpSpPr>
          <p:grpSpPr>
            <a:xfrm>
              <a:off x="7664450" y="4584654"/>
              <a:ext cx="291292" cy="291292"/>
              <a:chOff x="1404611" y="4552250"/>
              <a:chExt cx="342900" cy="342900"/>
            </a:xfrm>
          </p:grpSpPr>
          <p:sp>
            <p:nvSpPr>
              <p:cNvPr id="1470" name="楕円 1469">
                <a:extLst>
                  <a:ext uri="{FF2B5EF4-FFF2-40B4-BE49-F238E27FC236}">
                    <a16:creationId xmlns:a16="http://schemas.microsoft.com/office/drawing/2014/main" id="{2CC0B2F1-D2B3-FD49-12BA-933F7C053CE4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1" name="楕円 1470">
                <a:extLst>
                  <a:ext uri="{FF2B5EF4-FFF2-40B4-BE49-F238E27FC236}">
                    <a16:creationId xmlns:a16="http://schemas.microsoft.com/office/drawing/2014/main" id="{AFB4AC73-BE32-EEE9-9347-A9A933BA1434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D2428762-D5E1-AE75-00BF-0D3D7301AABA}"/>
                </a:ext>
              </a:extLst>
            </p:cNvPr>
            <p:cNvGrpSpPr/>
            <p:nvPr/>
          </p:nvGrpSpPr>
          <p:grpSpPr>
            <a:xfrm>
              <a:off x="8243888" y="4584654"/>
              <a:ext cx="291292" cy="291292"/>
              <a:chOff x="2084061" y="4552250"/>
              <a:chExt cx="342900" cy="342900"/>
            </a:xfrm>
          </p:grpSpPr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3BE7F74A-3CF1-7E55-84BB-5D940D064580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B0EA7CFF-EBE5-3839-56B5-3E17750275D0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641" name="グループ化 1640">
            <a:extLst>
              <a:ext uri="{FF2B5EF4-FFF2-40B4-BE49-F238E27FC236}">
                <a16:creationId xmlns:a16="http://schemas.microsoft.com/office/drawing/2014/main" id="{7D34577E-6D67-BFBA-7311-340CF74F9057}"/>
              </a:ext>
            </a:extLst>
          </p:cNvPr>
          <p:cNvGrpSpPr/>
          <p:nvPr/>
        </p:nvGrpSpPr>
        <p:grpSpPr>
          <a:xfrm>
            <a:off x="429397" y="3484390"/>
            <a:ext cx="2925427" cy="3052053"/>
            <a:chOff x="429397" y="3484390"/>
            <a:chExt cx="2925427" cy="3052053"/>
          </a:xfrm>
        </p:grpSpPr>
        <p:grpSp>
          <p:nvGrpSpPr>
            <p:cNvPr id="1476" name="グループ化 1475">
              <a:extLst>
                <a:ext uri="{FF2B5EF4-FFF2-40B4-BE49-F238E27FC236}">
                  <a16:creationId xmlns:a16="http://schemas.microsoft.com/office/drawing/2014/main" id="{963E5A85-2196-CE9E-F2A1-50D946C3C69E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477" name="直線コネクタ 1476">
                <a:extLst>
                  <a:ext uri="{FF2B5EF4-FFF2-40B4-BE49-F238E27FC236}">
                    <a16:creationId xmlns:a16="http://schemas.microsoft.com/office/drawing/2014/main" id="{8BF9FF70-E2FB-11BA-3704-CEE72A0B3B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8" name="直線コネクタ 1477">
                <a:extLst>
                  <a:ext uri="{FF2B5EF4-FFF2-40B4-BE49-F238E27FC236}">
                    <a16:creationId xmlns:a16="http://schemas.microsoft.com/office/drawing/2014/main" id="{A014AB91-577E-27C1-1678-F2556A32EC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9" name="直線コネクタ 1478">
                <a:extLst>
                  <a:ext uri="{FF2B5EF4-FFF2-40B4-BE49-F238E27FC236}">
                    <a16:creationId xmlns:a16="http://schemas.microsoft.com/office/drawing/2014/main" id="{8C3D8D9D-2AC3-E8EE-63C2-BA87B485BA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0" name="直線コネクタ 1479">
                <a:extLst>
                  <a:ext uri="{FF2B5EF4-FFF2-40B4-BE49-F238E27FC236}">
                    <a16:creationId xmlns:a16="http://schemas.microsoft.com/office/drawing/2014/main" id="{2995C4D0-D19C-87F6-389C-5731643626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1" name="直線コネクタ 1480">
                <a:extLst>
                  <a:ext uri="{FF2B5EF4-FFF2-40B4-BE49-F238E27FC236}">
                    <a16:creationId xmlns:a16="http://schemas.microsoft.com/office/drawing/2014/main" id="{D9D3BF20-7506-3D4A-25F9-817CB97CC9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2" name="直線コネクタ 1481">
                <a:extLst>
                  <a:ext uri="{FF2B5EF4-FFF2-40B4-BE49-F238E27FC236}">
                    <a16:creationId xmlns:a16="http://schemas.microsoft.com/office/drawing/2014/main" id="{FD4DB0DE-AA14-8A99-0AC7-71C33C8B5F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3" name="直線コネクタ 1482">
                <a:extLst>
                  <a:ext uri="{FF2B5EF4-FFF2-40B4-BE49-F238E27FC236}">
                    <a16:creationId xmlns:a16="http://schemas.microsoft.com/office/drawing/2014/main" id="{91054077-CCE0-A0C9-4996-3F5FCF7F4D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4" name="直線コネクタ 1483">
                <a:extLst>
                  <a:ext uri="{FF2B5EF4-FFF2-40B4-BE49-F238E27FC236}">
                    <a16:creationId xmlns:a16="http://schemas.microsoft.com/office/drawing/2014/main" id="{9AC68FF3-0078-C3AF-2BD9-1FFBAD00D6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5" name="直線コネクタ 1484">
                <a:extLst>
                  <a:ext uri="{FF2B5EF4-FFF2-40B4-BE49-F238E27FC236}">
                    <a16:creationId xmlns:a16="http://schemas.microsoft.com/office/drawing/2014/main" id="{35B1202E-4505-284F-8FDE-58E9EC487A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6" name="直線コネクタ 1485">
                <a:extLst>
                  <a:ext uri="{FF2B5EF4-FFF2-40B4-BE49-F238E27FC236}">
                    <a16:creationId xmlns:a16="http://schemas.microsoft.com/office/drawing/2014/main" id="{AB033D00-C83D-A2EB-218F-05730D6CB5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7" name="直線コネクタ 1486">
                <a:extLst>
                  <a:ext uri="{FF2B5EF4-FFF2-40B4-BE49-F238E27FC236}">
                    <a16:creationId xmlns:a16="http://schemas.microsoft.com/office/drawing/2014/main" id="{2B3BF54E-684E-8E20-F78C-852269CA0F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8" name="直線コネクタ 1487">
                <a:extLst>
                  <a:ext uri="{FF2B5EF4-FFF2-40B4-BE49-F238E27FC236}">
                    <a16:creationId xmlns:a16="http://schemas.microsoft.com/office/drawing/2014/main" id="{328077D9-CB34-641B-7068-FC1A35BEA3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9" name="直線コネクタ 1488">
                <a:extLst>
                  <a:ext uri="{FF2B5EF4-FFF2-40B4-BE49-F238E27FC236}">
                    <a16:creationId xmlns:a16="http://schemas.microsoft.com/office/drawing/2014/main" id="{6696DC53-AA7D-75A8-A67B-016C94144D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0" name="フリーフォーム: 図形 1489">
                <a:extLst>
                  <a:ext uri="{FF2B5EF4-FFF2-40B4-BE49-F238E27FC236}">
                    <a16:creationId xmlns:a16="http://schemas.microsoft.com/office/drawing/2014/main" id="{18E9BE16-F9B8-AA24-FA98-11D20CD38B9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1" name="フリーフォーム: 図形 1490">
                <a:extLst>
                  <a:ext uri="{FF2B5EF4-FFF2-40B4-BE49-F238E27FC236}">
                    <a16:creationId xmlns:a16="http://schemas.microsoft.com/office/drawing/2014/main" id="{618229F2-9364-5A90-E754-8C9153BFF34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2" name="フリーフォーム: 図形 1491">
                <a:extLst>
                  <a:ext uri="{FF2B5EF4-FFF2-40B4-BE49-F238E27FC236}">
                    <a16:creationId xmlns:a16="http://schemas.microsoft.com/office/drawing/2014/main" id="{6C6D1D67-F023-AFBF-4EBA-221C9E79EE2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3" name="フリーフォーム: 図形 1492">
                <a:extLst>
                  <a:ext uri="{FF2B5EF4-FFF2-40B4-BE49-F238E27FC236}">
                    <a16:creationId xmlns:a16="http://schemas.microsoft.com/office/drawing/2014/main" id="{21787458-43AD-93B4-2A0A-A9A85D919EF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4" name="フリーフォーム: 図形 1493">
                <a:extLst>
                  <a:ext uri="{FF2B5EF4-FFF2-40B4-BE49-F238E27FC236}">
                    <a16:creationId xmlns:a16="http://schemas.microsoft.com/office/drawing/2014/main" id="{8FE4F7E0-BD73-BB94-52CA-CCF584BF073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95" name="直線コネクタ 1494">
                <a:extLst>
                  <a:ext uri="{FF2B5EF4-FFF2-40B4-BE49-F238E27FC236}">
                    <a16:creationId xmlns:a16="http://schemas.microsoft.com/office/drawing/2014/main" id="{815DF849-DD68-CD52-72F8-3AA646C2F7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6" name="直線コネクタ 1495">
                <a:extLst>
                  <a:ext uri="{FF2B5EF4-FFF2-40B4-BE49-F238E27FC236}">
                    <a16:creationId xmlns:a16="http://schemas.microsoft.com/office/drawing/2014/main" id="{7F0B89F3-94D9-F2D3-1B28-B829D613C5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7" name="直線コネクタ 1496">
                <a:extLst>
                  <a:ext uri="{FF2B5EF4-FFF2-40B4-BE49-F238E27FC236}">
                    <a16:creationId xmlns:a16="http://schemas.microsoft.com/office/drawing/2014/main" id="{79C7447B-CE16-DA7C-4307-A661610F7D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8" name="直線コネクタ 1497">
                <a:extLst>
                  <a:ext uri="{FF2B5EF4-FFF2-40B4-BE49-F238E27FC236}">
                    <a16:creationId xmlns:a16="http://schemas.microsoft.com/office/drawing/2014/main" id="{DC9D5235-2AC5-2202-8653-F3B3C03868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9" name="直線コネクタ 1498">
                <a:extLst>
                  <a:ext uri="{FF2B5EF4-FFF2-40B4-BE49-F238E27FC236}">
                    <a16:creationId xmlns:a16="http://schemas.microsoft.com/office/drawing/2014/main" id="{737BA093-7737-041C-CF8D-62D17BB2BC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0" name="直線コネクタ 1499">
                <a:extLst>
                  <a:ext uri="{FF2B5EF4-FFF2-40B4-BE49-F238E27FC236}">
                    <a16:creationId xmlns:a16="http://schemas.microsoft.com/office/drawing/2014/main" id="{2F05A0FE-EED5-5EE2-ABF7-B63AE69080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1" name="直線コネクタ 1500">
                <a:extLst>
                  <a:ext uri="{FF2B5EF4-FFF2-40B4-BE49-F238E27FC236}">
                    <a16:creationId xmlns:a16="http://schemas.microsoft.com/office/drawing/2014/main" id="{C464920D-3FF4-09D5-9B34-0388052621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58" name="楕円 1">
              <a:extLst>
                <a:ext uri="{FF2B5EF4-FFF2-40B4-BE49-F238E27FC236}">
                  <a16:creationId xmlns:a16="http://schemas.microsoft.com/office/drawing/2014/main" id="{96B88CD3-1F83-EC1B-2381-E92411A5E8F6}"/>
                </a:ext>
              </a:extLst>
            </p:cNvPr>
            <p:cNvSpPr/>
            <p:nvPr/>
          </p:nvSpPr>
          <p:spPr>
            <a:xfrm rot="7200000" flipH="1">
              <a:off x="2153439" y="534194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E46C0A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9" name="星: 8 pt 1358">
              <a:extLst>
                <a:ext uri="{FF2B5EF4-FFF2-40B4-BE49-F238E27FC236}">
                  <a16:creationId xmlns:a16="http://schemas.microsoft.com/office/drawing/2014/main" id="{DA983C3B-BDF1-0CD8-6900-7A3B038D25B8}"/>
                </a:ext>
              </a:extLst>
            </p:cNvPr>
            <p:cNvSpPr/>
            <p:nvPr/>
          </p:nvSpPr>
          <p:spPr>
            <a:xfrm rot="20700000">
              <a:off x="429397" y="401492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60" name="グループ化 1359">
              <a:extLst>
                <a:ext uri="{FF2B5EF4-FFF2-40B4-BE49-F238E27FC236}">
                  <a16:creationId xmlns:a16="http://schemas.microsoft.com/office/drawing/2014/main" id="{D89F411D-8B3F-6ED7-E19D-C30854E7D398}"/>
                </a:ext>
              </a:extLst>
            </p:cNvPr>
            <p:cNvGrpSpPr/>
            <p:nvPr/>
          </p:nvGrpSpPr>
          <p:grpSpPr>
            <a:xfrm>
              <a:off x="1529866" y="5263495"/>
              <a:ext cx="877076" cy="1272948"/>
              <a:chOff x="1606066" y="2002135"/>
              <a:chExt cx="877076" cy="1272948"/>
            </a:xfrm>
          </p:grpSpPr>
          <p:sp>
            <p:nvSpPr>
              <p:cNvPr id="1361" name="フリーフォーム: 図形 1360">
                <a:extLst>
                  <a:ext uri="{FF2B5EF4-FFF2-40B4-BE49-F238E27FC236}">
                    <a16:creationId xmlns:a16="http://schemas.microsoft.com/office/drawing/2014/main" id="{A360B3C6-CEB8-DCDC-0BC0-43320F9DB683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2" name="楕円 1">
                <a:extLst>
                  <a:ext uri="{FF2B5EF4-FFF2-40B4-BE49-F238E27FC236}">
                    <a16:creationId xmlns:a16="http://schemas.microsoft.com/office/drawing/2014/main" id="{FD505FE3-A45A-37E2-04FE-1CEF1946F885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3" name="楕円 1">
                <a:extLst>
                  <a:ext uri="{FF2B5EF4-FFF2-40B4-BE49-F238E27FC236}">
                    <a16:creationId xmlns:a16="http://schemas.microsoft.com/office/drawing/2014/main" id="{1BC6CF3D-1BD7-B21E-75E9-C6D0AD4B26D7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4" name="楕円 1">
                <a:extLst>
                  <a:ext uri="{FF2B5EF4-FFF2-40B4-BE49-F238E27FC236}">
                    <a16:creationId xmlns:a16="http://schemas.microsoft.com/office/drawing/2014/main" id="{B1ACE465-2D6F-1E70-EB6A-7575BC1F4F41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5" name="フリーフォーム: 図形 1364">
                <a:extLst>
                  <a:ext uri="{FF2B5EF4-FFF2-40B4-BE49-F238E27FC236}">
                    <a16:creationId xmlns:a16="http://schemas.microsoft.com/office/drawing/2014/main" id="{2FAA6E5A-3CBF-7F75-0F02-EC62DD7D1158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6" name="フリーフォーム: 図形 1365">
                <a:extLst>
                  <a:ext uri="{FF2B5EF4-FFF2-40B4-BE49-F238E27FC236}">
                    <a16:creationId xmlns:a16="http://schemas.microsoft.com/office/drawing/2014/main" id="{5F588549-429B-8914-FE3C-4C62EEB04A93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31" name="四角形: 上の 2 つの角を丸める 1430">
              <a:extLst>
                <a:ext uri="{FF2B5EF4-FFF2-40B4-BE49-F238E27FC236}">
                  <a16:creationId xmlns:a16="http://schemas.microsoft.com/office/drawing/2014/main" id="{C53CA5FA-709C-C5D8-2BEC-C16DF62767DD}"/>
                </a:ext>
              </a:extLst>
            </p:cNvPr>
            <p:cNvSpPr/>
            <p:nvPr/>
          </p:nvSpPr>
          <p:spPr>
            <a:xfrm rot="9900000" flipV="1">
              <a:off x="1625591" y="348439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32" name="グループ化 1431">
              <a:extLst>
                <a:ext uri="{FF2B5EF4-FFF2-40B4-BE49-F238E27FC236}">
                  <a16:creationId xmlns:a16="http://schemas.microsoft.com/office/drawing/2014/main" id="{4D406F46-3C99-4DDD-04B6-1582D096D4BB}"/>
                </a:ext>
              </a:extLst>
            </p:cNvPr>
            <p:cNvGrpSpPr/>
            <p:nvPr/>
          </p:nvGrpSpPr>
          <p:grpSpPr>
            <a:xfrm>
              <a:off x="2004888" y="4469393"/>
              <a:ext cx="265942" cy="1564133"/>
              <a:chOff x="2004888" y="1397377"/>
              <a:chExt cx="265942" cy="1564133"/>
            </a:xfrm>
          </p:grpSpPr>
          <p:sp>
            <p:nvSpPr>
              <p:cNvPr id="1433" name="四角形: 上の 2 つの角を丸める 1432">
                <a:extLst>
                  <a:ext uri="{FF2B5EF4-FFF2-40B4-BE49-F238E27FC236}">
                    <a16:creationId xmlns:a16="http://schemas.microsoft.com/office/drawing/2014/main" id="{FBC0E3C1-B15A-E3B0-5E7D-0E02259B97AA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4" name="矢印: U ターン 370">
                <a:extLst>
                  <a:ext uri="{FF2B5EF4-FFF2-40B4-BE49-F238E27FC236}">
                    <a16:creationId xmlns:a16="http://schemas.microsoft.com/office/drawing/2014/main" id="{A53FE3B4-74FF-D316-52AB-C48067995161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35" name="楕円 1">
              <a:extLst>
                <a:ext uri="{FF2B5EF4-FFF2-40B4-BE49-F238E27FC236}">
                  <a16:creationId xmlns:a16="http://schemas.microsoft.com/office/drawing/2014/main" id="{F4E65EB4-B853-1ED2-D4BA-60A3EE2E5172}"/>
                </a:ext>
              </a:extLst>
            </p:cNvPr>
            <p:cNvSpPr/>
            <p:nvPr/>
          </p:nvSpPr>
          <p:spPr>
            <a:xfrm rot="14842579" flipH="1">
              <a:off x="2170604" y="551968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E46C0A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6" name="フリーフォーム: 図形 1435">
              <a:extLst>
                <a:ext uri="{FF2B5EF4-FFF2-40B4-BE49-F238E27FC236}">
                  <a16:creationId xmlns:a16="http://schemas.microsoft.com/office/drawing/2014/main" id="{32DDF75B-51E1-389C-8089-932C3628198B}"/>
                </a:ext>
              </a:extLst>
            </p:cNvPr>
            <p:cNvSpPr/>
            <p:nvPr/>
          </p:nvSpPr>
          <p:spPr>
            <a:xfrm rot="4500000" flipH="1">
              <a:off x="2022657" y="5640320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7" name="楕円 1">
              <a:extLst>
                <a:ext uri="{FF2B5EF4-FFF2-40B4-BE49-F238E27FC236}">
                  <a16:creationId xmlns:a16="http://schemas.microsoft.com/office/drawing/2014/main" id="{90FE1F81-2010-62AB-F359-3178E7B87E49}"/>
                </a:ext>
              </a:extLst>
            </p:cNvPr>
            <p:cNvSpPr/>
            <p:nvPr/>
          </p:nvSpPr>
          <p:spPr>
            <a:xfrm rot="7200000">
              <a:off x="1706441" y="530013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E46C0A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8" name="フリーフォーム: 図形 1437">
              <a:extLst>
                <a:ext uri="{FF2B5EF4-FFF2-40B4-BE49-F238E27FC236}">
                  <a16:creationId xmlns:a16="http://schemas.microsoft.com/office/drawing/2014/main" id="{73BAF5CB-112E-552C-7997-EA84C26FBEC3}"/>
                </a:ext>
              </a:extLst>
            </p:cNvPr>
            <p:cNvSpPr/>
            <p:nvPr/>
          </p:nvSpPr>
          <p:spPr>
            <a:xfrm rot="15300000" flipH="1">
              <a:off x="2037614" y="5521445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39" name="グループ化 1438">
              <a:extLst>
                <a:ext uri="{FF2B5EF4-FFF2-40B4-BE49-F238E27FC236}">
                  <a16:creationId xmlns:a16="http://schemas.microsoft.com/office/drawing/2014/main" id="{7B4EB556-D139-6A0B-4C1F-E3DA84D769DA}"/>
                </a:ext>
              </a:extLst>
            </p:cNvPr>
            <p:cNvGrpSpPr/>
            <p:nvPr/>
          </p:nvGrpSpPr>
          <p:grpSpPr>
            <a:xfrm>
              <a:off x="1418994" y="4020519"/>
              <a:ext cx="1028036" cy="1446835"/>
              <a:chOff x="1495194" y="759159"/>
              <a:chExt cx="1028036" cy="1446835"/>
            </a:xfrm>
          </p:grpSpPr>
          <p:grpSp>
            <p:nvGrpSpPr>
              <p:cNvPr id="1440" name="グループ化 1439">
                <a:extLst>
                  <a:ext uri="{FF2B5EF4-FFF2-40B4-BE49-F238E27FC236}">
                    <a16:creationId xmlns:a16="http://schemas.microsoft.com/office/drawing/2014/main" id="{5350DBF7-71EA-C55D-32DF-5C542F07BE28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450" name="二等辺三角形 6">
                  <a:extLst>
                    <a:ext uri="{FF2B5EF4-FFF2-40B4-BE49-F238E27FC236}">
                      <a16:creationId xmlns:a16="http://schemas.microsoft.com/office/drawing/2014/main" id="{AA34E484-2EC3-67CC-7FDF-30CEA1847AD6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1" name="二等辺三角形 6">
                  <a:extLst>
                    <a:ext uri="{FF2B5EF4-FFF2-40B4-BE49-F238E27FC236}">
                      <a16:creationId xmlns:a16="http://schemas.microsoft.com/office/drawing/2014/main" id="{4EA606A2-1A78-BA02-0041-28675F6EBB37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441" name="グループ化 1440">
                <a:extLst>
                  <a:ext uri="{FF2B5EF4-FFF2-40B4-BE49-F238E27FC236}">
                    <a16:creationId xmlns:a16="http://schemas.microsoft.com/office/drawing/2014/main" id="{0C168137-965D-C0F8-8235-585AB26163B6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448" name="二等辺三角形 6">
                  <a:extLst>
                    <a:ext uri="{FF2B5EF4-FFF2-40B4-BE49-F238E27FC236}">
                      <a16:creationId xmlns:a16="http://schemas.microsoft.com/office/drawing/2014/main" id="{DD77F351-B8C7-68D2-7177-B3E903F54469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9" name="二等辺三角形 6">
                  <a:extLst>
                    <a:ext uri="{FF2B5EF4-FFF2-40B4-BE49-F238E27FC236}">
                      <a16:creationId xmlns:a16="http://schemas.microsoft.com/office/drawing/2014/main" id="{D7EF8973-3BAD-3191-11B6-0D0722FB4527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42" name="四角形: 角を丸くする 1441">
                <a:extLst>
                  <a:ext uri="{FF2B5EF4-FFF2-40B4-BE49-F238E27FC236}">
                    <a16:creationId xmlns:a16="http://schemas.microsoft.com/office/drawing/2014/main" id="{AC9F9559-8225-E1AD-E18A-CEA5B97D66B0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3" name="四角形: 角を丸くする 1442">
                <a:extLst>
                  <a:ext uri="{FF2B5EF4-FFF2-40B4-BE49-F238E27FC236}">
                    <a16:creationId xmlns:a16="http://schemas.microsoft.com/office/drawing/2014/main" id="{ABF7857C-1FBF-79DD-381F-EBF94F0E5B41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4" name="四角形: 角を丸くする 1443">
                <a:extLst>
                  <a:ext uri="{FF2B5EF4-FFF2-40B4-BE49-F238E27FC236}">
                    <a16:creationId xmlns:a16="http://schemas.microsoft.com/office/drawing/2014/main" id="{5CCB14CC-622D-BED8-8F1C-875C42A5A64C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5" name="四角形: 角を丸くする 1444">
                <a:extLst>
                  <a:ext uri="{FF2B5EF4-FFF2-40B4-BE49-F238E27FC236}">
                    <a16:creationId xmlns:a16="http://schemas.microsoft.com/office/drawing/2014/main" id="{A7C3638D-828E-9B66-0BEC-23046C3C5D8A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61" name="フリーフォーム: 図形 1460">
              <a:extLst>
                <a:ext uri="{FF2B5EF4-FFF2-40B4-BE49-F238E27FC236}">
                  <a16:creationId xmlns:a16="http://schemas.microsoft.com/office/drawing/2014/main" id="{36742306-7B9B-D438-5C09-80FB9FD7E7F9}"/>
                </a:ext>
              </a:extLst>
            </p:cNvPr>
            <p:cNvSpPr/>
            <p:nvPr/>
          </p:nvSpPr>
          <p:spPr>
            <a:xfrm>
              <a:off x="1432952" y="4024609"/>
              <a:ext cx="1028036" cy="743247"/>
            </a:xfrm>
            <a:custGeom>
              <a:avLst/>
              <a:gdLst>
                <a:gd name="connsiteX0" fmla="*/ 171220 w 1028036"/>
                <a:gd name="connsiteY0" fmla="*/ 717 h 743247"/>
                <a:gd name="connsiteX1" fmla="*/ 342785 w 1028036"/>
                <a:gd name="connsiteY1" fmla="*/ 170951 h 743247"/>
                <a:gd name="connsiteX2" fmla="*/ 352091 w 1028036"/>
                <a:gd name="connsiteY2" fmla="*/ 185768 h 743247"/>
                <a:gd name="connsiteX3" fmla="*/ 368808 w 1028036"/>
                <a:gd name="connsiteY3" fmla="*/ 184083 h 743247"/>
                <a:gd name="connsiteX4" fmla="*/ 656586 w 1028036"/>
                <a:gd name="connsiteY4" fmla="*/ 184083 h 743247"/>
                <a:gd name="connsiteX5" fmla="*/ 664834 w 1028036"/>
                <a:gd name="connsiteY5" fmla="*/ 170950 h 743247"/>
                <a:gd name="connsiteX6" fmla="*/ 859150 w 1028036"/>
                <a:gd name="connsiteY6" fmla="*/ 1774 h 743247"/>
                <a:gd name="connsiteX7" fmla="*/ 943552 w 1028036"/>
                <a:gd name="connsiteY7" fmla="*/ 246990 h 743247"/>
                <a:gd name="connsiteX8" fmla="*/ 945913 w 1028036"/>
                <a:gd name="connsiteY8" fmla="*/ 323494 h 743247"/>
                <a:gd name="connsiteX9" fmla="*/ 965049 w 1028036"/>
                <a:gd name="connsiteY9" fmla="*/ 346687 h 743247"/>
                <a:gd name="connsiteX10" fmla="*/ 1028036 w 1028036"/>
                <a:gd name="connsiteY10" fmla="*/ 552891 h 743247"/>
                <a:gd name="connsiteX11" fmla="*/ 1028036 w 1028036"/>
                <a:gd name="connsiteY11" fmla="*/ 743247 h 743247"/>
                <a:gd name="connsiteX12" fmla="*/ 991818 w 1028036"/>
                <a:gd name="connsiteY12" fmla="*/ 699351 h 743247"/>
                <a:gd name="connsiteX13" fmla="*/ 686064 w 1028036"/>
                <a:gd name="connsiteY13" fmla="*/ 572703 h 743247"/>
                <a:gd name="connsiteX14" fmla="*/ 341972 w 1028036"/>
                <a:gd name="connsiteY14" fmla="*/ 572703 h 743247"/>
                <a:gd name="connsiteX15" fmla="*/ 36218 w 1028036"/>
                <a:gd name="connsiteY15" fmla="*/ 699351 h 743247"/>
                <a:gd name="connsiteX16" fmla="*/ 0 w 1028036"/>
                <a:gd name="connsiteY16" fmla="*/ 743247 h 743247"/>
                <a:gd name="connsiteX17" fmla="*/ 0 w 1028036"/>
                <a:gd name="connsiteY17" fmla="*/ 552891 h 743247"/>
                <a:gd name="connsiteX18" fmla="*/ 28983 w 1028036"/>
                <a:gd name="connsiteY18" fmla="*/ 409335 h 743247"/>
                <a:gd name="connsiteX19" fmla="*/ 61595 w 1028036"/>
                <a:gd name="connsiteY19" fmla="*/ 349252 h 743247"/>
                <a:gd name="connsiteX20" fmla="*/ 60905 w 1028036"/>
                <a:gd name="connsiteY20" fmla="*/ 349437 h 743247"/>
                <a:gd name="connsiteX21" fmla="*/ 148469 w 1028036"/>
                <a:gd name="connsiteY21" fmla="*/ 1775 h 743247"/>
                <a:gd name="connsiteX22" fmla="*/ 171220 w 1028036"/>
                <a:gd name="connsiteY22" fmla="*/ 717 h 743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28036" h="743247">
                  <a:moveTo>
                    <a:pt x="171220" y="717"/>
                  </a:moveTo>
                  <a:cubicBezTo>
                    <a:pt x="225752" y="9123"/>
                    <a:pt x="289458" y="90193"/>
                    <a:pt x="342785" y="170951"/>
                  </a:cubicBezTo>
                  <a:lnTo>
                    <a:pt x="352091" y="185768"/>
                  </a:lnTo>
                  <a:lnTo>
                    <a:pt x="368808" y="184083"/>
                  </a:lnTo>
                  <a:lnTo>
                    <a:pt x="656586" y="184083"/>
                  </a:lnTo>
                  <a:lnTo>
                    <a:pt x="664834" y="170950"/>
                  </a:lnTo>
                  <a:cubicBezTo>
                    <a:pt x="725780" y="78655"/>
                    <a:pt x="800281" y="-14047"/>
                    <a:pt x="859150" y="1774"/>
                  </a:cubicBezTo>
                  <a:cubicBezTo>
                    <a:pt x="918020" y="17595"/>
                    <a:pt x="937148" y="137124"/>
                    <a:pt x="943552" y="246990"/>
                  </a:cubicBezTo>
                  <a:lnTo>
                    <a:pt x="945913" y="323494"/>
                  </a:lnTo>
                  <a:lnTo>
                    <a:pt x="965049" y="346687"/>
                  </a:lnTo>
                  <a:cubicBezTo>
                    <a:pt x="1004816" y="405549"/>
                    <a:pt x="1028036" y="476509"/>
                    <a:pt x="1028036" y="552891"/>
                  </a:cubicBezTo>
                  <a:lnTo>
                    <a:pt x="1028036" y="743247"/>
                  </a:lnTo>
                  <a:lnTo>
                    <a:pt x="991818" y="699351"/>
                  </a:lnTo>
                  <a:cubicBezTo>
                    <a:pt x="913569" y="621102"/>
                    <a:pt x="805469" y="572703"/>
                    <a:pt x="686064" y="572703"/>
                  </a:cubicBezTo>
                  <a:lnTo>
                    <a:pt x="341972" y="572703"/>
                  </a:lnTo>
                  <a:cubicBezTo>
                    <a:pt x="222568" y="572703"/>
                    <a:pt x="114467" y="621102"/>
                    <a:pt x="36218" y="699351"/>
                  </a:cubicBezTo>
                  <a:lnTo>
                    <a:pt x="0" y="743247"/>
                  </a:lnTo>
                  <a:lnTo>
                    <a:pt x="0" y="552891"/>
                  </a:lnTo>
                  <a:cubicBezTo>
                    <a:pt x="0" y="501970"/>
                    <a:pt x="10320" y="453458"/>
                    <a:pt x="28983" y="409335"/>
                  </a:cubicBezTo>
                  <a:lnTo>
                    <a:pt x="61595" y="349252"/>
                  </a:lnTo>
                  <a:lnTo>
                    <a:pt x="60905" y="349437"/>
                  </a:lnTo>
                  <a:cubicBezTo>
                    <a:pt x="62134" y="228335"/>
                    <a:pt x="69976" y="22869"/>
                    <a:pt x="148469" y="1775"/>
                  </a:cubicBezTo>
                  <a:cubicBezTo>
                    <a:pt x="155827" y="-202"/>
                    <a:pt x="163430" y="-484"/>
                    <a:pt x="171220" y="717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462" name="フリーフォーム: 図形 1461">
              <a:extLst>
                <a:ext uri="{FF2B5EF4-FFF2-40B4-BE49-F238E27FC236}">
                  <a16:creationId xmlns:a16="http://schemas.microsoft.com/office/drawing/2014/main" id="{7D337E81-0359-422F-C592-9D0AB36A5231}"/>
                </a:ext>
              </a:extLst>
            </p:cNvPr>
            <p:cNvSpPr/>
            <p:nvPr/>
          </p:nvSpPr>
          <p:spPr>
            <a:xfrm>
              <a:off x="481058" y="354916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1B1A759C-E0A3-3799-376D-57DA83DE10A7}"/>
                </a:ext>
              </a:extLst>
            </p:cNvPr>
            <p:cNvGrpSpPr/>
            <p:nvPr/>
          </p:nvGrpSpPr>
          <p:grpSpPr>
            <a:xfrm>
              <a:off x="1492250" y="4584654"/>
              <a:ext cx="291292" cy="291292"/>
              <a:chOff x="1404611" y="4552250"/>
              <a:chExt cx="342900" cy="342900"/>
            </a:xfrm>
          </p:grpSpPr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B674FBE1-8413-2B7B-AD8A-CC469242152C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99FA8FA9-CE1B-5669-6CCB-ECC5C387D795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E73A6D7C-8D4C-2AD7-768A-C4E452928A73}"/>
                </a:ext>
              </a:extLst>
            </p:cNvPr>
            <p:cNvGrpSpPr/>
            <p:nvPr/>
          </p:nvGrpSpPr>
          <p:grpSpPr>
            <a:xfrm>
              <a:off x="2071688" y="4584654"/>
              <a:ext cx="291292" cy="291292"/>
              <a:chOff x="2084061" y="4552250"/>
              <a:chExt cx="342900" cy="342900"/>
            </a:xfrm>
          </p:grpSpPr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6712E9A6-B635-7568-A2CA-9FBB9656B023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357BB00D-2CA6-6D0A-7AAA-C15A27A9F402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642" name="グループ化 1641">
            <a:extLst>
              <a:ext uri="{FF2B5EF4-FFF2-40B4-BE49-F238E27FC236}">
                <a16:creationId xmlns:a16="http://schemas.microsoft.com/office/drawing/2014/main" id="{7F0E3694-9B0C-E820-1E7B-903DA7531DEE}"/>
              </a:ext>
            </a:extLst>
          </p:cNvPr>
          <p:cNvGrpSpPr/>
          <p:nvPr/>
        </p:nvGrpSpPr>
        <p:grpSpPr>
          <a:xfrm>
            <a:off x="429397" y="379240"/>
            <a:ext cx="2890110" cy="3052053"/>
            <a:chOff x="429397" y="379240"/>
            <a:chExt cx="2890110" cy="3052053"/>
          </a:xfrm>
        </p:grpSpPr>
        <p:sp>
          <p:nvSpPr>
            <p:cNvPr id="218" name="楕円 1">
              <a:extLst>
                <a:ext uri="{FF2B5EF4-FFF2-40B4-BE49-F238E27FC236}">
                  <a16:creationId xmlns:a16="http://schemas.microsoft.com/office/drawing/2014/main" id="{23E42645-2961-5DDF-0A5C-46AD7D36575C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E46C0A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7" name="星: 8 pt 216">
              <a:extLst>
                <a:ext uri="{FF2B5EF4-FFF2-40B4-BE49-F238E27FC236}">
                  <a16:creationId xmlns:a16="http://schemas.microsoft.com/office/drawing/2014/main" id="{6F664D43-CC8B-670C-264B-3D546A3EC045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D50E63A-87F5-38A6-CD1E-A7FB836CCC4E}"/>
                </a:ext>
              </a:extLst>
            </p:cNvPr>
            <p:cNvGrpSpPr/>
            <p:nvPr/>
          </p:nvGrpSpPr>
          <p:grpSpPr>
            <a:xfrm>
              <a:off x="1529866" y="2158345"/>
              <a:ext cx="877076" cy="1272948"/>
              <a:chOff x="1606066" y="2002135"/>
              <a:chExt cx="877076" cy="1272948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38A32AB-AEBE-2493-245E-2AD2F6301FD0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">
                <a:extLst>
                  <a:ext uri="{FF2B5EF4-FFF2-40B4-BE49-F238E27FC236}">
                    <a16:creationId xmlns:a16="http://schemas.microsoft.com/office/drawing/2014/main" id="{276A4BFC-C1CD-AE9A-2EC2-2E02A8F3792F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E96409C1-1050-41CA-3D68-CAC23F92B4CA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745124BF-53E9-D3D5-1E76-1AF6C0252E39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5091D81-8655-6948-348A-1C321F4416E2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AB80A59-B15B-C5A5-D7E3-C24FFEA94D56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892B24C2-448F-9A84-54F6-4EDC469549C0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47C7AA36-FDCE-E636-B595-DE693F64E974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4BF4E42A-00F1-A8FF-3F4A-3F77FF0026A0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矢印: U ターン 370">
                <a:extLst>
                  <a:ext uri="{FF2B5EF4-FFF2-40B4-BE49-F238E27FC236}">
                    <a16:creationId xmlns:a16="http://schemas.microsoft.com/office/drawing/2014/main" id="{A22C8310-03BC-5F04-208C-95C0FEEC0B28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3" name="楕円 1">
              <a:extLst>
                <a:ext uri="{FF2B5EF4-FFF2-40B4-BE49-F238E27FC236}">
                  <a16:creationId xmlns:a16="http://schemas.microsoft.com/office/drawing/2014/main" id="{B5161A12-E602-E9F6-81A9-16EFC022C9CC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E46C0A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1" name="フリーフォーム: 図形 1280">
              <a:extLst>
                <a:ext uri="{FF2B5EF4-FFF2-40B4-BE49-F238E27FC236}">
                  <a16:creationId xmlns:a16="http://schemas.microsoft.com/office/drawing/2014/main" id="{9E56E865-4F6E-7A80-30FB-31E2FD57FF9C}"/>
                </a:ext>
              </a:extLst>
            </p:cNvPr>
            <p:cNvSpPr/>
            <p:nvPr/>
          </p:nvSpPr>
          <p:spPr>
            <a:xfrm rot="4500000" flipH="1">
              <a:off x="2022657" y="2535170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2" name="楕円 1">
              <a:extLst>
                <a:ext uri="{FF2B5EF4-FFF2-40B4-BE49-F238E27FC236}">
                  <a16:creationId xmlns:a16="http://schemas.microsoft.com/office/drawing/2014/main" id="{9AE7645B-2CC8-84F8-46A1-2C9BFB5A3BBA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E46C0A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3" name="フリーフォーム: 図形 1282">
              <a:extLst>
                <a:ext uri="{FF2B5EF4-FFF2-40B4-BE49-F238E27FC236}">
                  <a16:creationId xmlns:a16="http://schemas.microsoft.com/office/drawing/2014/main" id="{5B774372-7C4F-52F3-7B35-870CD9E1A442}"/>
                </a:ext>
              </a:extLst>
            </p:cNvPr>
            <p:cNvSpPr/>
            <p:nvPr/>
          </p:nvSpPr>
          <p:spPr>
            <a:xfrm rot="15300000" flipH="1">
              <a:off x="2037614" y="2416295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84" name="グループ化 1283">
              <a:extLst>
                <a:ext uri="{FF2B5EF4-FFF2-40B4-BE49-F238E27FC236}">
                  <a16:creationId xmlns:a16="http://schemas.microsoft.com/office/drawing/2014/main" id="{6886B379-5832-3F96-11C9-0CC209D9A51B}"/>
                </a:ext>
              </a:extLst>
            </p:cNvPr>
            <p:cNvGrpSpPr/>
            <p:nvPr/>
          </p:nvGrpSpPr>
          <p:grpSpPr>
            <a:xfrm>
              <a:off x="1418994" y="915369"/>
              <a:ext cx="1028036" cy="1446835"/>
              <a:chOff x="1495194" y="759159"/>
              <a:chExt cx="1028036" cy="1446835"/>
            </a:xfrm>
          </p:grpSpPr>
          <p:grpSp>
            <p:nvGrpSpPr>
              <p:cNvPr id="1285" name="グループ化 1284">
                <a:extLst>
                  <a:ext uri="{FF2B5EF4-FFF2-40B4-BE49-F238E27FC236}">
                    <a16:creationId xmlns:a16="http://schemas.microsoft.com/office/drawing/2014/main" id="{75096C7B-6578-4812-3FFC-06194357573F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355" name="二等辺三角形 6">
                  <a:extLst>
                    <a:ext uri="{FF2B5EF4-FFF2-40B4-BE49-F238E27FC236}">
                      <a16:creationId xmlns:a16="http://schemas.microsoft.com/office/drawing/2014/main" id="{0AF0B57E-BD52-BF12-AA79-AA0EF8CB5273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6" name="二等辺三角形 6">
                  <a:extLst>
                    <a:ext uri="{FF2B5EF4-FFF2-40B4-BE49-F238E27FC236}">
                      <a16:creationId xmlns:a16="http://schemas.microsoft.com/office/drawing/2014/main" id="{6BCCF881-92E1-8B9C-A294-E0FE5D48C761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286" name="グループ化 1285">
                <a:extLst>
                  <a:ext uri="{FF2B5EF4-FFF2-40B4-BE49-F238E27FC236}">
                    <a16:creationId xmlns:a16="http://schemas.microsoft.com/office/drawing/2014/main" id="{EE55CD90-5B29-B9AD-7B23-06D22D72BD37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353" name="二等辺三角形 6">
                  <a:extLst>
                    <a:ext uri="{FF2B5EF4-FFF2-40B4-BE49-F238E27FC236}">
                      <a16:creationId xmlns:a16="http://schemas.microsoft.com/office/drawing/2014/main" id="{F9575B7F-766C-67CF-7EBF-62491B94EC88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4" name="二等辺三角形 6">
                  <a:extLst>
                    <a:ext uri="{FF2B5EF4-FFF2-40B4-BE49-F238E27FC236}">
                      <a16:creationId xmlns:a16="http://schemas.microsoft.com/office/drawing/2014/main" id="{5A143AA3-67EA-3A65-AC6C-DCE9659557D1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00" name="四角形: 角を丸くする 1299">
                <a:extLst>
                  <a:ext uri="{FF2B5EF4-FFF2-40B4-BE49-F238E27FC236}">
                    <a16:creationId xmlns:a16="http://schemas.microsoft.com/office/drawing/2014/main" id="{B8E954F0-9C25-B3B8-894D-991AAEE14609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1" name="四角形: 角を丸くする 1300">
                <a:extLst>
                  <a:ext uri="{FF2B5EF4-FFF2-40B4-BE49-F238E27FC236}">
                    <a16:creationId xmlns:a16="http://schemas.microsoft.com/office/drawing/2014/main" id="{7DF3194C-917B-D8EE-A557-2A5ED99F109A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2" name="四角形: 角を丸くする 1301">
                <a:extLst>
                  <a:ext uri="{FF2B5EF4-FFF2-40B4-BE49-F238E27FC236}">
                    <a16:creationId xmlns:a16="http://schemas.microsoft.com/office/drawing/2014/main" id="{3B40F5A3-2716-2DB0-8732-C247B5D090C9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3" name="四角形: 角を丸くする 1302">
                <a:extLst>
                  <a:ext uri="{FF2B5EF4-FFF2-40B4-BE49-F238E27FC236}">
                    <a16:creationId xmlns:a16="http://schemas.microsoft.com/office/drawing/2014/main" id="{05ED1D67-94F9-3CB0-4057-84B704A1F8AB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4" name="楕円 1303">
                <a:extLst>
                  <a:ext uri="{FF2B5EF4-FFF2-40B4-BE49-F238E27FC236}">
                    <a16:creationId xmlns:a16="http://schemas.microsoft.com/office/drawing/2014/main" id="{167855EC-BE48-1183-70D3-6C3141C10ED4}"/>
                  </a:ext>
                </a:extLst>
              </p:cNvPr>
              <p:cNvSpPr/>
              <p:nvPr/>
            </p:nvSpPr>
            <p:spPr>
              <a:xfrm rot="20700000">
                <a:off x="1613488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5" name="楕円 1304">
                <a:extLst>
                  <a:ext uri="{FF2B5EF4-FFF2-40B4-BE49-F238E27FC236}">
                    <a16:creationId xmlns:a16="http://schemas.microsoft.com/office/drawing/2014/main" id="{E957D7A1-3402-D56A-7C6E-30FD7336F5C6}"/>
                  </a:ext>
                </a:extLst>
              </p:cNvPr>
              <p:cNvSpPr/>
              <p:nvPr/>
            </p:nvSpPr>
            <p:spPr>
              <a:xfrm rot="900000">
                <a:off x="2160410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7" name="フリーフォーム: 図形 1356">
              <a:extLst>
                <a:ext uri="{FF2B5EF4-FFF2-40B4-BE49-F238E27FC236}">
                  <a16:creationId xmlns:a16="http://schemas.microsoft.com/office/drawing/2014/main" id="{4118D0C9-46E2-0BA3-8665-1BC7220F6A99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28" name="グループ化 1527">
              <a:extLst>
                <a:ext uri="{FF2B5EF4-FFF2-40B4-BE49-F238E27FC236}">
                  <a16:creationId xmlns:a16="http://schemas.microsoft.com/office/drawing/2014/main" id="{0BEEF29D-9A5E-8E0D-A0A8-FA41D278044E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529" name="グループ化 1528">
                <a:extLst>
                  <a:ext uri="{FF2B5EF4-FFF2-40B4-BE49-F238E27FC236}">
                    <a16:creationId xmlns:a16="http://schemas.microsoft.com/office/drawing/2014/main" id="{A4CC7D51-0A41-F8D5-8585-3BE664F8BF2C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563" name="楕円 66">
                  <a:extLst>
                    <a:ext uri="{FF2B5EF4-FFF2-40B4-BE49-F238E27FC236}">
                      <a16:creationId xmlns:a16="http://schemas.microsoft.com/office/drawing/2014/main" id="{C6CEA16F-7708-D087-1C15-F4D27D18863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4" name="フリーフォーム: 図形 1563">
                  <a:extLst>
                    <a:ext uri="{FF2B5EF4-FFF2-40B4-BE49-F238E27FC236}">
                      <a16:creationId xmlns:a16="http://schemas.microsoft.com/office/drawing/2014/main" id="{E982AE4C-13BD-1DE8-B653-8BB0CB79716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0" name="グループ化 1529">
                <a:extLst>
                  <a:ext uri="{FF2B5EF4-FFF2-40B4-BE49-F238E27FC236}">
                    <a16:creationId xmlns:a16="http://schemas.microsoft.com/office/drawing/2014/main" id="{9444005D-5D46-9338-0E89-EDF4A5A4AAEB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61" name="楕円 66">
                  <a:extLst>
                    <a:ext uri="{FF2B5EF4-FFF2-40B4-BE49-F238E27FC236}">
                      <a16:creationId xmlns:a16="http://schemas.microsoft.com/office/drawing/2014/main" id="{3B3B4DC2-B7AE-0EE0-0FA4-C4EB4D75488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2" name="フリーフォーム: 図形 1561">
                  <a:extLst>
                    <a:ext uri="{FF2B5EF4-FFF2-40B4-BE49-F238E27FC236}">
                      <a16:creationId xmlns:a16="http://schemas.microsoft.com/office/drawing/2014/main" id="{3542A7D4-56CD-0E06-9D82-FD761606121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1" name="グループ化 1530">
                <a:extLst>
                  <a:ext uri="{FF2B5EF4-FFF2-40B4-BE49-F238E27FC236}">
                    <a16:creationId xmlns:a16="http://schemas.microsoft.com/office/drawing/2014/main" id="{84E511A8-0048-6E81-0B2B-A34F2332B0AF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559" name="楕円 66">
                  <a:extLst>
                    <a:ext uri="{FF2B5EF4-FFF2-40B4-BE49-F238E27FC236}">
                      <a16:creationId xmlns:a16="http://schemas.microsoft.com/office/drawing/2014/main" id="{9CB78593-DA3C-3444-C50A-0A341975B68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0" name="フリーフォーム: 図形 1559">
                  <a:extLst>
                    <a:ext uri="{FF2B5EF4-FFF2-40B4-BE49-F238E27FC236}">
                      <a16:creationId xmlns:a16="http://schemas.microsoft.com/office/drawing/2014/main" id="{2C2F7F14-9224-58DA-5F56-17D3187EC25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2" name="グループ化 1531">
                <a:extLst>
                  <a:ext uri="{FF2B5EF4-FFF2-40B4-BE49-F238E27FC236}">
                    <a16:creationId xmlns:a16="http://schemas.microsoft.com/office/drawing/2014/main" id="{DE888A93-F94F-5CC9-3983-D66E776CCEA6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57" name="楕円 66">
                  <a:extLst>
                    <a:ext uri="{FF2B5EF4-FFF2-40B4-BE49-F238E27FC236}">
                      <a16:creationId xmlns:a16="http://schemas.microsoft.com/office/drawing/2014/main" id="{6C2A3557-AB8C-A361-2B7B-BAD7E517142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8" name="フリーフォーム: 図形 1557">
                  <a:extLst>
                    <a:ext uri="{FF2B5EF4-FFF2-40B4-BE49-F238E27FC236}">
                      <a16:creationId xmlns:a16="http://schemas.microsoft.com/office/drawing/2014/main" id="{2D15248A-98F5-D68F-7FA5-C3D3980A556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3" name="グループ化 1532">
                <a:extLst>
                  <a:ext uri="{FF2B5EF4-FFF2-40B4-BE49-F238E27FC236}">
                    <a16:creationId xmlns:a16="http://schemas.microsoft.com/office/drawing/2014/main" id="{2A3C1C0C-09EF-298F-260B-35CA2883048E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555" name="楕円 66">
                  <a:extLst>
                    <a:ext uri="{FF2B5EF4-FFF2-40B4-BE49-F238E27FC236}">
                      <a16:creationId xmlns:a16="http://schemas.microsoft.com/office/drawing/2014/main" id="{018B3985-502A-CCD7-7FBF-6B589E3B303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6" name="フリーフォーム: 図形 1555">
                  <a:extLst>
                    <a:ext uri="{FF2B5EF4-FFF2-40B4-BE49-F238E27FC236}">
                      <a16:creationId xmlns:a16="http://schemas.microsoft.com/office/drawing/2014/main" id="{A5CBD474-A5F5-F192-44A1-D012F76966C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4" name="グループ化 1533">
                <a:extLst>
                  <a:ext uri="{FF2B5EF4-FFF2-40B4-BE49-F238E27FC236}">
                    <a16:creationId xmlns:a16="http://schemas.microsoft.com/office/drawing/2014/main" id="{799A4AF1-77C8-86A5-126E-0B8EEF752E2F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53" name="楕円 66">
                  <a:extLst>
                    <a:ext uri="{FF2B5EF4-FFF2-40B4-BE49-F238E27FC236}">
                      <a16:creationId xmlns:a16="http://schemas.microsoft.com/office/drawing/2014/main" id="{295CB427-3B44-DD8F-65E2-CC0A5D88226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4" name="フリーフォーム: 図形 1553">
                  <a:extLst>
                    <a:ext uri="{FF2B5EF4-FFF2-40B4-BE49-F238E27FC236}">
                      <a16:creationId xmlns:a16="http://schemas.microsoft.com/office/drawing/2014/main" id="{ED3D9CD2-6613-7479-AC2C-1E3B6E3DC48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5" name="グループ化 1534">
                <a:extLst>
                  <a:ext uri="{FF2B5EF4-FFF2-40B4-BE49-F238E27FC236}">
                    <a16:creationId xmlns:a16="http://schemas.microsoft.com/office/drawing/2014/main" id="{4B8041E3-5476-37B1-E48D-EDB97FCB1C09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51" name="楕円 66">
                  <a:extLst>
                    <a:ext uri="{FF2B5EF4-FFF2-40B4-BE49-F238E27FC236}">
                      <a16:creationId xmlns:a16="http://schemas.microsoft.com/office/drawing/2014/main" id="{3B38C3F9-C4C9-8A77-E02A-10027BB3BB7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2" name="フリーフォーム: 図形 1551">
                  <a:extLst>
                    <a:ext uri="{FF2B5EF4-FFF2-40B4-BE49-F238E27FC236}">
                      <a16:creationId xmlns:a16="http://schemas.microsoft.com/office/drawing/2014/main" id="{244F950F-B08C-E0A4-6661-EB398707594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6" name="グループ化 1535">
                <a:extLst>
                  <a:ext uri="{FF2B5EF4-FFF2-40B4-BE49-F238E27FC236}">
                    <a16:creationId xmlns:a16="http://schemas.microsoft.com/office/drawing/2014/main" id="{BD170FC3-4DE4-DCCD-B748-8FF72D08CB19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549" name="楕円 66">
                  <a:extLst>
                    <a:ext uri="{FF2B5EF4-FFF2-40B4-BE49-F238E27FC236}">
                      <a16:creationId xmlns:a16="http://schemas.microsoft.com/office/drawing/2014/main" id="{92CD37C9-DF44-5F68-E475-95E0221516C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0" name="フリーフォーム: 図形 1549">
                  <a:extLst>
                    <a:ext uri="{FF2B5EF4-FFF2-40B4-BE49-F238E27FC236}">
                      <a16:creationId xmlns:a16="http://schemas.microsoft.com/office/drawing/2014/main" id="{6E8C65BB-E330-F1A2-F51B-BF6A450FDD3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7" name="グループ化 1536">
                <a:extLst>
                  <a:ext uri="{FF2B5EF4-FFF2-40B4-BE49-F238E27FC236}">
                    <a16:creationId xmlns:a16="http://schemas.microsoft.com/office/drawing/2014/main" id="{CFC92F2A-F761-12C4-BA3D-4DDB2ACC7B15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47" name="楕円 66">
                  <a:extLst>
                    <a:ext uri="{FF2B5EF4-FFF2-40B4-BE49-F238E27FC236}">
                      <a16:creationId xmlns:a16="http://schemas.microsoft.com/office/drawing/2014/main" id="{E80F2FD9-37BC-E778-8DAB-9E84F1C0474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8" name="フリーフォーム: 図形 1547">
                  <a:extLst>
                    <a:ext uri="{FF2B5EF4-FFF2-40B4-BE49-F238E27FC236}">
                      <a16:creationId xmlns:a16="http://schemas.microsoft.com/office/drawing/2014/main" id="{29448531-44A1-E130-0028-2BE4F4B475B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8" name="グループ化 1537">
                <a:extLst>
                  <a:ext uri="{FF2B5EF4-FFF2-40B4-BE49-F238E27FC236}">
                    <a16:creationId xmlns:a16="http://schemas.microsoft.com/office/drawing/2014/main" id="{4DD90414-80A0-3101-EE03-86DDA2E4DAFB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45" name="楕円 66">
                  <a:extLst>
                    <a:ext uri="{FF2B5EF4-FFF2-40B4-BE49-F238E27FC236}">
                      <a16:creationId xmlns:a16="http://schemas.microsoft.com/office/drawing/2014/main" id="{A45882C1-AC6F-6709-4299-5BC02D90925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6" name="フリーフォーム: 図形 1545">
                  <a:extLst>
                    <a:ext uri="{FF2B5EF4-FFF2-40B4-BE49-F238E27FC236}">
                      <a16:creationId xmlns:a16="http://schemas.microsoft.com/office/drawing/2014/main" id="{0A8B9777-D43A-848F-706D-0AA8AB977B9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9" name="グループ化 1538">
                <a:extLst>
                  <a:ext uri="{FF2B5EF4-FFF2-40B4-BE49-F238E27FC236}">
                    <a16:creationId xmlns:a16="http://schemas.microsoft.com/office/drawing/2014/main" id="{D7141AC2-8682-C4C9-001F-DE57211ED4C3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43" name="楕円 66">
                  <a:extLst>
                    <a:ext uri="{FF2B5EF4-FFF2-40B4-BE49-F238E27FC236}">
                      <a16:creationId xmlns:a16="http://schemas.microsoft.com/office/drawing/2014/main" id="{0128011D-B74E-B968-3E9E-C71DB024D99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4" name="フリーフォーム: 図形 1543">
                  <a:extLst>
                    <a:ext uri="{FF2B5EF4-FFF2-40B4-BE49-F238E27FC236}">
                      <a16:creationId xmlns:a16="http://schemas.microsoft.com/office/drawing/2014/main" id="{6DD23D72-B6D7-3C20-CB0D-3BB3CA58B53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0" name="グループ化 1539">
                <a:extLst>
                  <a:ext uri="{FF2B5EF4-FFF2-40B4-BE49-F238E27FC236}">
                    <a16:creationId xmlns:a16="http://schemas.microsoft.com/office/drawing/2014/main" id="{B71988FC-83F6-B5BC-B1D5-19F17CABB356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541" name="楕円 66">
                  <a:extLst>
                    <a:ext uri="{FF2B5EF4-FFF2-40B4-BE49-F238E27FC236}">
                      <a16:creationId xmlns:a16="http://schemas.microsoft.com/office/drawing/2014/main" id="{37589267-A7AB-3779-62F8-463A92D4BAA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2" name="フリーフォーム: 図形 1541">
                  <a:extLst>
                    <a:ext uri="{FF2B5EF4-FFF2-40B4-BE49-F238E27FC236}">
                      <a16:creationId xmlns:a16="http://schemas.microsoft.com/office/drawing/2014/main" id="{D4B3D32B-ED98-0AAE-99E8-434F0E8225D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43" name="グループ化 1642">
            <a:extLst>
              <a:ext uri="{FF2B5EF4-FFF2-40B4-BE49-F238E27FC236}">
                <a16:creationId xmlns:a16="http://schemas.microsoft.com/office/drawing/2014/main" id="{23C38211-99CE-745F-B527-4E6D481BF4CD}"/>
              </a:ext>
            </a:extLst>
          </p:cNvPr>
          <p:cNvGrpSpPr/>
          <p:nvPr/>
        </p:nvGrpSpPr>
        <p:grpSpPr>
          <a:xfrm>
            <a:off x="3735730" y="540899"/>
            <a:ext cx="2612727" cy="2814194"/>
            <a:chOff x="3735730" y="540899"/>
            <a:chExt cx="2612727" cy="2814194"/>
          </a:xfrm>
        </p:grpSpPr>
        <p:grpSp>
          <p:nvGrpSpPr>
            <p:cNvPr id="1040" name="グループ化 1039">
              <a:extLst>
                <a:ext uri="{FF2B5EF4-FFF2-40B4-BE49-F238E27FC236}">
                  <a16:creationId xmlns:a16="http://schemas.microsoft.com/office/drawing/2014/main" id="{626C5E10-7438-3CCD-8DEF-8C8DC268E062}"/>
                </a:ext>
              </a:extLst>
            </p:cNvPr>
            <p:cNvGrpSpPr/>
            <p:nvPr/>
          </p:nvGrpSpPr>
          <p:grpSpPr>
            <a:xfrm>
              <a:off x="4464988" y="2082145"/>
              <a:ext cx="1191162" cy="1272948"/>
              <a:chOff x="1424608" y="2002135"/>
              <a:chExt cx="1191162" cy="1272948"/>
            </a:xfrm>
          </p:grpSpPr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4EE501A1-8DF5-BBE1-EB15-EB6F56BFD664}"/>
                  </a:ext>
                </a:extLst>
              </p:cNvPr>
              <p:cNvGrpSpPr/>
              <p:nvPr/>
            </p:nvGrpSpPr>
            <p:grpSpPr>
              <a:xfrm flipH="1">
                <a:off x="2319915" y="2124279"/>
                <a:ext cx="295855" cy="693713"/>
                <a:chOff x="1424608" y="2124279"/>
                <a:chExt cx="295855" cy="693713"/>
              </a:xfrm>
            </p:grpSpPr>
            <p:sp>
              <p:nvSpPr>
                <p:cNvPr id="1056" name="楕円 1">
                  <a:extLst>
                    <a:ext uri="{FF2B5EF4-FFF2-40B4-BE49-F238E27FC236}">
                      <a16:creationId xmlns:a16="http://schemas.microsoft.com/office/drawing/2014/main" id="{47176EB9-BF6E-A18D-3FC6-0234C206FE86}"/>
                    </a:ext>
                  </a:extLst>
                </p:cNvPr>
                <p:cNvSpPr/>
                <p:nvPr/>
              </p:nvSpPr>
              <p:spPr>
                <a:xfrm rot="12600000">
                  <a:off x="1520405" y="212427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B4CE48CB-A04B-539D-88B5-FBD04DBD1F48}"/>
                    </a:ext>
                  </a:extLst>
                </p:cNvPr>
                <p:cNvSpPr/>
                <p:nvPr/>
              </p:nvSpPr>
              <p:spPr>
                <a:xfrm rot="900000">
                  <a:off x="1424608" y="267572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EDFAFC2A-3762-87EC-400C-C24D475F9E6C}"/>
                  </a:ext>
                </a:extLst>
              </p:cNvPr>
              <p:cNvGrpSpPr/>
              <p:nvPr/>
            </p:nvGrpSpPr>
            <p:grpSpPr>
              <a:xfrm>
                <a:off x="1424608" y="2124279"/>
                <a:ext cx="295855" cy="693713"/>
                <a:chOff x="1424608" y="2124279"/>
                <a:chExt cx="295855" cy="693713"/>
              </a:xfrm>
            </p:grpSpPr>
            <p:sp>
              <p:nvSpPr>
                <p:cNvPr id="1054" name="楕円 1">
                  <a:extLst>
                    <a:ext uri="{FF2B5EF4-FFF2-40B4-BE49-F238E27FC236}">
                      <a16:creationId xmlns:a16="http://schemas.microsoft.com/office/drawing/2014/main" id="{68A537D6-922E-FC47-DA50-24042DC1B79D}"/>
                    </a:ext>
                  </a:extLst>
                </p:cNvPr>
                <p:cNvSpPr/>
                <p:nvPr/>
              </p:nvSpPr>
              <p:spPr>
                <a:xfrm rot="12600000">
                  <a:off x="1520405" y="212427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DAD36521-8F9F-4E7A-4863-C64909955D03}"/>
                    </a:ext>
                  </a:extLst>
                </p:cNvPr>
                <p:cNvSpPr/>
                <p:nvPr/>
              </p:nvSpPr>
              <p:spPr>
                <a:xfrm rot="900000">
                  <a:off x="1424608" y="267572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D68A66FC-9E48-E02A-AA95-93226BD0B397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7" name="楕円 1">
                <a:extLst>
                  <a:ext uri="{FF2B5EF4-FFF2-40B4-BE49-F238E27FC236}">
                    <a16:creationId xmlns:a16="http://schemas.microsoft.com/office/drawing/2014/main" id="{94C8E885-144E-08CF-E521-27F7DC055F37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8" name="楕円 1">
                <a:extLst>
                  <a:ext uri="{FF2B5EF4-FFF2-40B4-BE49-F238E27FC236}">
                    <a16:creationId xmlns:a16="http://schemas.microsoft.com/office/drawing/2014/main" id="{1D38684D-C949-62C5-33EB-36EC67E50992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9" name="楕円 1">
                <a:extLst>
                  <a:ext uri="{FF2B5EF4-FFF2-40B4-BE49-F238E27FC236}">
                    <a16:creationId xmlns:a16="http://schemas.microsoft.com/office/drawing/2014/main" id="{C5FA31C4-5E25-8014-5F82-F69B8A406019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4B132DDE-912B-0537-9833-8B220CD8E64A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DD3919C6-924D-AD49-CD1E-89DC536E6240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58" name="グループ化 1057">
              <a:extLst>
                <a:ext uri="{FF2B5EF4-FFF2-40B4-BE49-F238E27FC236}">
                  <a16:creationId xmlns:a16="http://schemas.microsoft.com/office/drawing/2014/main" id="{F004DFEF-B4B8-285D-EDDF-AF09C38A78EB}"/>
                </a:ext>
              </a:extLst>
            </p:cNvPr>
            <p:cNvGrpSpPr/>
            <p:nvPr/>
          </p:nvGrpSpPr>
          <p:grpSpPr>
            <a:xfrm>
              <a:off x="4535574" y="839169"/>
              <a:ext cx="1028036" cy="1446835"/>
              <a:chOff x="1495194" y="759159"/>
              <a:chExt cx="1028036" cy="1446835"/>
            </a:xfrm>
          </p:grpSpPr>
          <p:grpSp>
            <p:nvGrpSpPr>
              <p:cNvPr id="1059" name="グループ化 1058">
                <a:extLst>
                  <a:ext uri="{FF2B5EF4-FFF2-40B4-BE49-F238E27FC236}">
                    <a16:creationId xmlns:a16="http://schemas.microsoft.com/office/drawing/2014/main" id="{4711C3E6-B6F1-0593-F2B9-F0761D3196C5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069" name="二等辺三角形 6">
                  <a:extLst>
                    <a:ext uri="{FF2B5EF4-FFF2-40B4-BE49-F238E27FC236}">
                      <a16:creationId xmlns:a16="http://schemas.microsoft.com/office/drawing/2014/main" id="{00234B57-9D99-6942-6115-BCA0393C96E8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0" name="二等辺三角形 6">
                  <a:extLst>
                    <a:ext uri="{FF2B5EF4-FFF2-40B4-BE49-F238E27FC236}">
                      <a16:creationId xmlns:a16="http://schemas.microsoft.com/office/drawing/2014/main" id="{820AAE1C-D2C9-4322-77A6-DCC33152DA2E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60" name="グループ化 1059">
                <a:extLst>
                  <a:ext uri="{FF2B5EF4-FFF2-40B4-BE49-F238E27FC236}">
                    <a16:creationId xmlns:a16="http://schemas.microsoft.com/office/drawing/2014/main" id="{817D5238-87D6-C0B3-448A-498806F88CD6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067" name="二等辺三角形 6">
                  <a:extLst>
                    <a:ext uri="{FF2B5EF4-FFF2-40B4-BE49-F238E27FC236}">
                      <a16:creationId xmlns:a16="http://schemas.microsoft.com/office/drawing/2014/main" id="{6C556D43-3D5B-D8FF-34BC-54E8F4B90896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二等辺三角形 6">
                  <a:extLst>
                    <a:ext uri="{FF2B5EF4-FFF2-40B4-BE49-F238E27FC236}">
                      <a16:creationId xmlns:a16="http://schemas.microsoft.com/office/drawing/2014/main" id="{601B2CD7-2EAC-53E4-6F84-8AE5E027BB93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61" name="四角形: 角を丸くする 1060">
                <a:extLst>
                  <a:ext uri="{FF2B5EF4-FFF2-40B4-BE49-F238E27FC236}">
                    <a16:creationId xmlns:a16="http://schemas.microsoft.com/office/drawing/2014/main" id="{041E4F1C-5179-FAD4-ED15-731B7F21FBC0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2" name="四角形: 角を丸くする 1061">
                <a:extLst>
                  <a:ext uri="{FF2B5EF4-FFF2-40B4-BE49-F238E27FC236}">
                    <a16:creationId xmlns:a16="http://schemas.microsoft.com/office/drawing/2014/main" id="{1369FAAE-B83F-66F0-6251-0C8EA1BD9532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3" name="四角形: 角を丸くする 1062">
                <a:extLst>
                  <a:ext uri="{FF2B5EF4-FFF2-40B4-BE49-F238E27FC236}">
                    <a16:creationId xmlns:a16="http://schemas.microsoft.com/office/drawing/2014/main" id="{85388AB3-1BBA-2022-2DF0-4FA12D775FCC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4" name="四角形: 角を丸くする 1063">
                <a:extLst>
                  <a:ext uri="{FF2B5EF4-FFF2-40B4-BE49-F238E27FC236}">
                    <a16:creationId xmlns:a16="http://schemas.microsoft.com/office/drawing/2014/main" id="{CFC33B6D-BCFC-4DCF-86B6-F84341D5209B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5" name="楕円 1064">
                <a:extLst>
                  <a:ext uri="{FF2B5EF4-FFF2-40B4-BE49-F238E27FC236}">
                    <a16:creationId xmlns:a16="http://schemas.microsoft.com/office/drawing/2014/main" id="{F5C85737-062A-FEC2-BEED-F881F1DA8AB6}"/>
                  </a:ext>
                </a:extLst>
              </p:cNvPr>
              <p:cNvSpPr/>
              <p:nvPr/>
            </p:nvSpPr>
            <p:spPr>
              <a:xfrm rot="20700000">
                <a:off x="1613488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楕円 1065">
                <a:extLst>
                  <a:ext uri="{FF2B5EF4-FFF2-40B4-BE49-F238E27FC236}">
                    <a16:creationId xmlns:a16="http://schemas.microsoft.com/office/drawing/2014/main" id="{6F46B3A5-7EFD-6BB8-01FB-61F056A62DDC}"/>
                  </a:ext>
                </a:extLst>
              </p:cNvPr>
              <p:cNvSpPr/>
              <p:nvPr/>
            </p:nvSpPr>
            <p:spPr>
              <a:xfrm rot="900000">
                <a:off x="2160410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0" name="グループ化 1119">
              <a:extLst>
                <a:ext uri="{FF2B5EF4-FFF2-40B4-BE49-F238E27FC236}">
                  <a16:creationId xmlns:a16="http://schemas.microsoft.com/office/drawing/2014/main" id="{8548FDC2-A9A9-41B3-897B-F210A28AACE3}"/>
                </a:ext>
              </a:extLst>
            </p:cNvPr>
            <p:cNvGrpSpPr/>
            <p:nvPr/>
          </p:nvGrpSpPr>
          <p:grpSpPr>
            <a:xfrm>
              <a:off x="4538774" y="2225506"/>
              <a:ext cx="1014302" cy="855536"/>
              <a:chOff x="4499399" y="5289067"/>
              <a:chExt cx="1159725" cy="887151"/>
            </a:xfrm>
          </p:grpSpPr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088E2DFF-EF76-FD10-BA84-6746A0F976FC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4B57FA9A-9257-FD83-93DC-3EFD7A26D33D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3" name="グループ化 1122">
                <a:extLst>
                  <a:ext uri="{FF2B5EF4-FFF2-40B4-BE49-F238E27FC236}">
                    <a16:creationId xmlns:a16="http://schemas.microsoft.com/office/drawing/2014/main" id="{23994EB5-25E6-60D1-2B0A-F8DE88EC1E8C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04723940-D8D3-2CA8-55A7-2531D374D1ED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D1B71F89-14D5-CE36-0954-866AA60FA68F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61FB1183-5893-B1E2-1D69-5307FB24A45A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7D229202-3E00-AC34-E806-EDF5AE1B5EBA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B285257E-C19B-36DE-494C-9465B050A121}"/>
                </a:ext>
              </a:extLst>
            </p:cNvPr>
            <p:cNvSpPr/>
            <p:nvPr/>
          </p:nvSpPr>
          <p:spPr>
            <a:xfrm>
              <a:off x="4325809" y="937463"/>
              <a:ext cx="1451104" cy="1463246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3F94C63C-4D17-4792-A4B1-17BE4D1E14B9}"/>
                </a:ext>
              </a:extLst>
            </p:cNvPr>
            <p:cNvSpPr/>
            <p:nvPr/>
          </p:nvSpPr>
          <p:spPr>
            <a:xfrm>
              <a:off x="4961222" y="2258754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65" name="グループ化 1564">
              <a:extLst>
                <a:ext uri="{FF2B5EF4-FFF2-40B4-BE49-F238E27FC236}">
                  <a16:creationId xmlns:a16="http://schemas.microsoft.com/office/drawing/2014/main" id="{9C31D0AE-2DFD-2393-3DEA-03E1EBEC7066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566" name="グループ化 1565">
                <a:extLst>
                  <a:ext uri="{FF2B5EF4-FFF2-40B4-BE49-F238E27FC236}">
                    <a16:creationId xmlns:a16="http://schemas.microsoft.com/office/drawing/2014/main" id="{79ED904F-A8D6-1928-2AD8-B00FAAE9AD20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600" name="楕円 66">
                  <a:extLst>
                    <a:ext uri="{FF2B5EF4-FFF2-40B4-BE49-F238E27FC236}">
                      <a16:creationId xmlns:a16="http://schemas.microsoft.com/office/drawing/2014/main" id="{0DA1CDE7-C8F0-B7CE-DF5D-C4C989FA028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1" name="フリーフォーム: 図形 1600">
                  <a:extLst>
                    <a:ext uri="{FF2B5EF4-FFF2-40B4-BE49-F238E27FC236}">
                      <a16:creationId xmlns:a16="http://schemas.microsoft.com/office/drawing/2014/main" id="{6C6856C1-F09C-F038-BE69-FE6F7B36249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7" name="グループ化 1566">
                <a:extLst>
                  <a:ext uri="{FF2B5EF4-FFF2-40B4-BE49-F238E27FC236}">
                    <a16:creationId xmlns:a16="http://schemas.microsoft.com/office/drawing/2014/main" id="{B166BB85-51A5-2B8F-89B3-D5A6592F66EA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98" name="楕円 66">
                  <a:extLst>
                    <a:ext uri="{FF2B5EF4-FFF2-40B4-BE49-F238E27FC236}">
                      <a16:creationId xmlns:a16="http://schemas.microsoft.com/office/drawing/2014/main" id="{8C4917C3-65E5-2CF3-7F02-8615605B291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9" name="フリーフォーム: 図形 1598">
                  <a:extLst>
                    <a:ext uri="{FF2B5EF4-FFF2-40B4-BE49-F238E27FC236}">
                      <a16:creationId xmlns:a16="http://schemas.microsoft.com/office/drawing/2014/main" id="{42B939AB-8834-BCB4-DAF4-7961BB4CCCB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8" name="グループ化 1567">
                <a:extLst>
                  <a:ext uri="{FF2B5EF4-FFF2-40B4-BE49-F238E27FC236}">
                    <a16:creationId xmlns:a16="http://schemas.microsoft.com/office/drawing/2014/main" id="{4EEEC83B-64F7-95C1-84A7-B407B30C7DE3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596" name="楕円 66">
                  <a:extLst>
                    <a:ext uri="{FF2B5EF4-FFF2-40B4-BE49-F238E27FC236}">
                      <a16:creationId xmlns:a16="http://schemas.microsoft.com/office/drawing/2014/main" id="{4767917E-0E1C-89BE-8FF0-9EADE705799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7" name="フリーフォーム: 図形 1596">
                  <a:extLst>
                    <a:ext uri="{FF2B5EF4-FFF2-40B4-BE49-F238E27FC236}">
                      <a16:creationId xmlns:a16="http://schemas.microsoft.com/office/drawing/2014/main" id="{2EAE3D7E-E22B-C162-6F16-946DB22B39F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9" name="グループ化 1568">
                <a:extLst>
                  <a:ext uri="{FF2B5EF4-FFF2-40B4-BE49-F238E27FC236}">
                    <a16:creationId xmlns:a16="http://schemas.microsoft.com/office/drawing/2014/main" id="{A9A54F51-67E3-AA53-F3D4-6BC3A533BEFD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94" name="楕円 66">
                  <a:extLst>
                    <a:ext uri="{FF2B5EF4-FFF2-40B4-BE49-F238E27FC236}">
                      <a16:creationId xmlns:a16="http://schemas.microsoft.com/office/drawing/2014/main" id="{0D23BF16-734E-D197-96A4-88E401AA1EC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5" name="フリーフォーム: 図形 1594">
                  <a:extLst>
                    <a:ext uri="{FF2B5EF4-FFF2-40B4-BE49-F238E27FC236}">
                      <a16:creationId xmlns:a16="http://schemas.microsoft.com/office/drawing/2014/main" id="{4F96B0B9-611B-C570-3A7B-8C86E06CBD0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0" name="グループ化 1569">
                <a:extLst>
                  <a:ext uri="{FF2B5EF4-FFF2-40B4-BE49-F238E27FC236}">
                    <a16:creationId xmlns:a16="http://schemas.microsoft.com/office/drawing/2014/main" id="{76C3ED06-3E4F-89B5-7173-649E410C14E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592" name="楕円 66">
                  <a:extLst>
                    <a:ext uri="{FF2B5EF4-FFF2-40B4-BE49-F238E27FC236}">
                      <a16:creationId xmlns:a16="http://schemas.microsoft.com/office/drawing/2014/main" id="{575BF01A-0AAF-EFB0-288B-8D27609B2B7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3" name="フリーフォーム: 図形 1592">
                  <a:extLst>
                    <a:ext uri="{FF2B5EF4-FFF2-40B4-BE49-F238E27FC236}">
                      <a16:creationId xmlns:a16="http://schemas.microsoft.com/office/drawing/2014/main" id="{583598FD-21E2-69D9-E7F7-CD88B45B1E7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1" name="グループ化 1570">
                <a:extLst>
                  <a:ext uri="{FF2B5EF4-FFF2-40B4-BE49-F238E27FC236}">
                    <a16:creationId xmlns:a16="http://schemas.microsoft.com/office/drawing/2014/main" id="{7E35345F-C0A9-044F-E4DF-D1F3EA36CA4E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90" name="楕円 66">
                  <a:extLst>
                    <a:ext uri="{FF2B5EF4-FFF2-40B4-BE49-F238E27FC236}">
                      <a16:creationId xmlns:a16="http://schemas.microsoft.com/office/drawing/2014/main" id="{CE2FCB0C-11B4-06EB-200F-549D101C5D1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1" name="フリーフォーム: 図形 1590">
                  <a:extLst>
                    <a:ext uri="{FF2B5EF4-FFF2-40B4-BE49-F238E27FC236}">
                      <a16:creationId xmlns:a16="http://schemas.microsoft.com/office/drawing/2014/main" id="{9C0DB7BC-CE83-2733-AD60-A08A66AC13D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2" name="グループ化 1571">
                <a:extLst>
                  <a:ext uri="{FF2B5EF4-FFF2-40B4-BE49-F238E27FC236}">
                    <a16:creationId xmlns:a16="http://schemas.microsoft.com/office/drawing/2014/main" id="{22761203-DFE1-4304-E4C9-7F292ACE455B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88" name="楕円 66">
                  <a:extLst>
                    <a:ext uri="{FF2B5EF4-FFF2-40B4-BE49-F238E27FC236}">
                      <a16:creationId xmlns:a16="http://schemas.microsoft.com/office/drawing/2014/main" id="{BDAAF66F-5C26-EBFA-2DED-E77194E1292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9" name="フリーフォーム: 図形 1588">
                  <a:extLst>
                    <a:ext uri="{FF2B5EF4-FFF2-40B4-BE49-F238E27FC236}">
                      <a16:creationId xmlns:a16="http://schemas.microsoft.com/office/drawing/2014/main" id="{1D7E8101-427E-2AB0-E81C-578714CA09C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3" name="グループ化 1572">
                <a:extLst>
                  <a:ext uri="{FF2B5EF4-FFF2-40B4-BE49-F238E27FC236}">
                    <a16:creationId xmlns:a16="http://schemas.microsoft.com/office/drawing/2014/main" id="{E3956B5E-1FEF-CCCE-02CB-723BB1D91BE7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586" name="楕円 66">
                  <a:extLst>
                    <a:ext uri="{FF2B5EF4-FFF2-40B4-BE49-F238E27FC236}">
                      <a16:creationId xmlns:a16="http://schemas.microsoft.com/office/drawing/2014/main" id="{D3527E57-96CE-CDA2-D45A-2904F8DFE57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7" name="フリーフォーム: 図形 1586">
                  <a:extLst>
                    <a:ext uri="{FF2B5EF4-FFF2-40B4-BE49-F238E27FC236}">
                      <a16:creationId xmlns:a16="http://schemas.microsoft.com/office/drawing/2014/main" id="{F332C8A3-7623-8D59-EE18-B88033D8392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4" name="グループ化 1573">
                <a:extLst>
                  <a:ext uri="{FF2B5EF4-FFF2-40B4-BE49-F238E27FC236}">
                    <a16:creationId xmlns:a16="http://schemas.microsoft.com/office/drawing/2014/main" id="{930841F1-C209-BD08-70C1-01AB7D54B8FA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84" name="楕円 66">
                  <a:extLst>
                    <a:ext uri="{FF2B5EF4-FFF2-40B4-BE49-F238E27FC236}">
                      <a16:creationId xmlns:a16="http://schemas.microsoft.com/office/drawing/2014/main" id="{4959F363-3D6F-1BDB-19F2-7E1FAD5BF7E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5" name="フリーフォーム: 図形 1584">
                  <a:extLst>
                    <a:ext uri="{FF2B5EF4-FFF2-40B4-BE49-F238E27FC236}">
                      <a16:creationId xmlns:a16="http://schemas.microsoft.com/office/drawing/2014/main" id="{B6AC2D62-262F-8A51-9BD5-62D6DF9832D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5" name="グループ化 1574">
                <a:extLst>
                  <a:ext uri="{FF2B5EF4-FFF2-40B4-BE49-F238E27FC236}">
                    <a16:creationId xmlns:a16="http://schemas.microsoft.com/office/drawing/2014/main" id="{92B41E4B-AB2F-4B36-B8F0-062DD852BCB9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82" name="楕円 66">
                  <a:extLst>
                    <a:ext uri="{FF2B5EF4-FFF2-40B4-BE49-F238E27FC236}">
                      <a16:creationId xmlns:a16="http://schemas.microsoft.com/office/drawing/2014/main" id="{13FEEC10-A465-7B1F-AB38-9A8CF988BD9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3" name="フリーフォーム: 図形 1582">
                  <a:extLst>
                    <a:ext uri="{FF2B5EF4-FFF2-40B4-BE49-F238E27FC236}">
                      <a16:creationId xmlns:a16="http://schemas.microsoft.com/office/drawing/2014/main" id="{421D171A-FB96-B902-C448-41D329A9495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6" name="グループ化 1575">
                <a:extLst>
                  <a:ext uri="{FF2B5EF4-FFF2-40B4-BE49-F238E27FC236}">
                    <a16:creationId xmlns:a16="http://schemas.microsoft.com/office/drawing/2014/main" id="{FFD9359C-A831-07FF-712D-82173E54840A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80" name="楕円 66">
                  <a:extLst>
                    <a:ext uri="{FF2B5EF4-FFF2-40B4-BE49-F238E27FC236}">
                      <a16:creationId xmlns:a16="http://schemas.microsoft.com/office/drawing/2014/main" id="{C61AACAA-6AB5-B262-7C68-172B61DF763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1" name="フリーフォーム: 図形 1580">
                  <a:extLst>
                    <a:ext uri="{FF2B5EF4-FFF2-40B4-BE49-F238E27FC236}">
                      <a16:creationId xmlns:a16="http://schemas.microsoft.com/office/drawing/2014/main" id="{95A8AB86-EDB5-1AAB-56F7-D72B10E84A6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7" name="グループ化 1576">
                <a:extLst>
                  <a:ext uri="{FF2B5EF4-FFF2-40B4-BE49-F238E27FC236}">
                    <a16:creationId xmlns:a16="http://schemas.microsoft.com/office/drawing/2014/main" id="{EE7E3FDA-8179-FFEA-ED2A-84AA873C0DC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578" name="楕円 66">
                  <a:extLst>
                    <a:ext uri="{FF2B5EF4-FFF2-40B4-BE49-F238E27FC236}">
                      <a16:creationId xmlns:a16="http://schemas.microsoft.com/office/drawing/2014/main" id="{E66BBB2C-8697-7FD9-8DEB-08A45D654BD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9" name="フリーフォーム: 図形 1578">
                  <a:extLst>
                    <a:ext uri="{FF2B5EF4-FFF2-40B4-BE49-F238E27FC236}">
                      <a16:creationId xmlns:a16="http://schemas.microsoft.com/office/drawing/2014/main" id="{8614C6B6-A686-957D-1428-926C276078D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44" name="グループ化 1643">
            <a:extLst>
              <a:ext uri="{FF2B5EF4-FFF2-40B4-BE49-F238E27FC236}">
                <a16:creationId xmlns:a16="http://schemas.microsoft.com/office/drawing/2014/main" id="{FF60DDE2-0394-B549-F756-BE914A8923DD}"/>
              </a:ext>
            </a:extLst>
          </p:cNvPr>
          <p:cNvGrpSpPr/>
          <p:nvPr/>
        </p:nvGrpSpPr>
        <p:grpSpPr>
          <a:xfrm>
            <a:off x="6793255" y="540899"/>
            <a:ext cx="2612727" cy="2814194"/>
            <a:chOff x="6793255" y="540899"/>
            <a:chExt cx="2612727" cy="2814194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8BF5C734-C387-3A13-4F57-A8C635DF1B4F}"/>
                </a:ext>
              </a:extLst>
            </p:cNvPr>
            <p:cNvGrpSpPr/>
            <p:nvPr/>
          </p:nvGrpSpPr>
          <p:grpSpPr>
            <a:xfrm>
              <a:off x="7512988" y="839169"/>
              <a:ext cx="1191162" cy="2515924"/>
              <a:chOff x="7512988" y="839169"/>
              <a:chExt cx="1191162" cy="2515924"/>
            </a:xfrm>
          </p:grpSpPr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2C2196DC-C4B4-1E86-C81F-C1AFC8CFE32F}"/>
                  </a:ext>
                </a:extLst>
              </p:cNvPr>
              <p:cNvGrpSpPr/>
              <p:nvPr/>
            </p:nvGrpSpPr>
            <p:grpSpPr>
              <a:xfrm>
                <a:off x="7512988" y="2082145"/>
                <a:ext cx="1191162" cy="1272948"/>
                <a:chOff x="1424608" y="2002135"/>
                <a:chExt cx="1191162" cy="1272948"/>
              </a:xfrm>
            </p:grpSpPr>
            <p:grpSp>
              <p:nvGrpSpPr>
                <p:cNvPr id="1072" name="グループ化 1071">
                  <a:extLst>
                    <a:ext uri="{FF2B5EF4-FFF2-40B4-BE49-F238E27FC236}">
                      <a16:creationId xmlns:a16="http://schemas.microsoft.com/office/drawing/2014/main" id="{4C7DA546-4848-28C8-315C-B654F2567EBE}"/>
                    </a:ext>
                  </a:extLst>
                </p:cNvPr>
                <p:cNvGrpSpPr/>
                <p:nvPr/>
              </p:nvGrpSpPr>
              <p:grpSpPr>
                <a:xfrm flipH="1">
                  <a:off x="2319915" y="2124279"/>
                  <a:ext cx="295855" cy="693713"/>
                  <a:chOff x="1424608" y="2124279"/>
                  <a:chExt cx="295855" cy="693713"/>
                </a:xfrm>
              </p:grpSpPr>
              <p:sp>
                <p:nvSpPr>
                  <p:cNvPr id="169" name="楕円 1">
                    <a:extLst>
                      <a:ext uri="{FF2B5EF4-FFF2-40B4-BE49-F238E27FC236}">
                        <a16:creationId xmlns:a16="http://schemas.microsoft.com/office/drawing/2014/main" id="{F1BE81C5-FE4D-091A-C837-B5B070664ED1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20405" y="2124279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DB3C8D9A-03F8-2D8A-6045-5CC9400E237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24608" y="2675722"/>
                    <a:ext cx="178052" cy="142270"/>
                  </a:xfrm>
                  <a:custGeom>
                    <a:avLst/>
                    <a:gdLst>
                      <a:gd name="connsiteX0" fmla="*/ 378507 w 754428"/>
                      <a:gd name="connsiteY0" fmla="*/ 0 h 666751"/>
                      <a:gd name="connsiteX1" fmla="*/ 632983 w 754428"/>
                      <a:gd name="connsiteY1" fmla="*/ 72248 h 666751"/>
                      <a:gd name="connsiteX2" fmla="*/ 631875 w 754428"/>
                      <a:gd name="connsiteY2" fmla="*/ 75368 h 666751"/>
                      <a:gd name="connsiteX3" fmla="*/ 753212 w 754428"/>
                      <a:gd name="connsiteY3" fmla="*/ 560716 h 666751"/>
                      <a:gd name="connsiteX4" fmla="*/ 750982 w 754428"/>
                      <a:gd name="connsiteY4" fmla="*/ 560716 h 666751"/>
                      <a:gd name="connsiteX5" fmla="*/ 754428 w 754428"/>
                      <a:gd name="connsiteY5" fmla="*/ 569526 h 666751"/>
                      <a:gd name="connsiteX6" fmla="*/ 377214 w 754428"/>
                      <a:gd name="connsiteY6" fmla="*/ 666751 h 666751"/>
                      <a:gd name="connsiteX7" fmla="*/ 0 w 754428"/>
                      <a:gd name="connsiteY7" fmla="*/ 569526 h 666751"/>
                      <a:gd name="connsiteX8" fmla="*/ 3446 w 754428"/>
                      <a:gd name="connsiteY8" fmla="*/ 560716 h 666751"/>
                      <a:gd name="connsiteX9" fmla="*/ 2714 w 754428"/>
                      <a:gd name="connsiteY9" fmla="*/ 560716 h 666751"/>
                      <a:gd name="connsiteX10" fmla="*/ 124501 w 754428"/>
                      <a:gd name="connsiteY10" fmla="*/ 73571 h 666751"/>
                      <a:gd name="connsiteX11" fmla="*/ 124031 w 754428"/>
                      <a:gd name="connsiteY11" fmla="*/ 72248 h 666751"/>
                      <a:gd name="connsiteX12" fmla="*/ 126736 w 754428"/>
                      <a:gd name="connsiteY12" fmla="*/ 64630 h 666751"/>
                      <a:gd name="connsiteX13" fmla="*/ 128041 w 754428"/>
                      <a:gd name="connsiteY13" fmla="*/ 59410 h 666751"/>
                      <a:gd name="connsiteX14" fmla="*/ 128590 w 754428"/>
                      <a:gd name="connsiteY14" fmla="*/ 59410 h 666751"/>
                      <a:gd name="connsiteX15" fmla="*/ 129201 w 754428"/>
                      <a:gd name="connsiteY15" fmla="*/ 57688 h 666751"/>
                      <a:gd name="connsiteX16" fmla="*/ 378507 w 754428"/>
                      <a:gd name="connsiteY16" fmla="*/ 0 h 666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4428" h="666751">
                        <a:moveTo>
                          <a:pt x="378507" y="0"/>
                        </a:moveTo>
                        <a:cubicBezTo>
                          <a:pt x="519050" y="0"/>
                          <a:pt x="632983" y="32347"/>
                          <a:pt x="632983" y="72248"/>
                        </a:cubicBezTo>
                        <a:lnTo>
                          <a:pt x="631875" y="75368"/>
                        </a:lnTo>
                        <a:lnTo>
                          <a:pt x="753212" y="560716"/>
                        </a:lnTo>
                        <a:lnTo>
                          <a:pt x="750982" y="560716"/>
                        </a:lnTo>
                        <a:lnTo>
                          <a:pt x="754428" y="569526"/>
                        </a:lnTo>
                        <a:cubicBezTo>
                          <a:pt x="754428" y="623222"/>
                          <a:pt x="585544" y="666751"/>
                          <a:pt x="377214" y="666751"/>
                        </a:cubicBezTo>
                        <a:cubicBezTo>
                          <a:pt x="168884" y="666751"/>
                          <a:pt x="0" y="623222"/>
                          <a:pt x="0" y="569526"/>
                        </a:cubicBezTo>
                        <a:lnTo>
                          <a:pt x="3446" y="560716"/>
                        </a:lnTo>
                        <a:lnTo>
                          <a:pt x="2714" y="560716"/>
                        </a:lnTo>
                        <a:lnTo>
                          <a:pt x="124501" y="73571"/>
                        </a:lnTo>
                        <a:lnTo>
                          <a:pt x="124031" y="72248"/>
                        </a:lnTo>
                        <a:lnTo>
                          <a:pt x="126736" y="64630"/>
                        </a:lnTo>
                        <a:lnTo>
                          <a:pt x="128041" y="59410"/>
                        </a:lnTo>
                        <a:lnTo>
                          <a:pt x="128590" y="59410"/>
                        </a:lnTo>
                        <a:lnTo>
                          <a:pt x="129201" y="57688"/>
                        </a:lnTo>
                        <a:cubicBezTo>
                          <a:pt x="152930" y="24766"/>
                          <a:pt x="255532" y="0"/>
                          <a:pt x="3785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73" name="グループ化 1072">
                  <a:extLst>
                    <a:ext uri="{FF2B5EF4-FFF2-40B4-BE49-F238E27FC236}">
                      <a16:creationId xmlns:a16="http://schemas.microsoft.com/office/drawing/2014/main" id="{B0769D3A-54A4-AF25-B210-162D39AC0BBF}"/>
                    </a:ext>
                  </a:extLst>
                </p:cNvPr>
                <p:cNvGrpSpPr/>
                <p:nvPr/>
              </p:nvGrpSpPr>
              <p:grpSpPr>
                <a:xfrm>
                  <a:off x="1424608" y="2124279"/>
                  <a:ext cx="295855" cy="693713"/>
                  <a:chOff x="1424608" y="2124279"/>
                  <a:chExt cx="295855" cy="693713"/>
                </a:xfrm>
              </p:grpSpPr>
              <p:sp>
                <p:nvSpPr>
                  <p:cNvPr id="166" name="楕円 1">
                    <a:extLst>
                      <a:ext uri="{FF2B5EF4-FFF2-40B4-BE49-F238E27FC236}">
                        <a16:creationId xmlns:a16="http://schemas.microsoft.com/office/drawing/2014/main" id="{A06D73A3-B768-0AEB-81D9-487E85308C47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20405" y="2124279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0C01E5F8-F332-61AD-8B33-6B630A450F4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24608" y="2675722"/>
                    <a:ext cx="178052" cy="142270"/>
                  </a:xfrm>
                  <a:custGeom>
                    <a:avLst/>
                    <a:gdLst>
                      <a:gd name="connsiteX0" fmla="*/ 378507 w 754428"/>
                      <a:gd name="connsiteY0" fmla="*/ 0 h 666751"/>
                      <a:gd name="connsiteX1" fmla="*/ 632983 w 754428"/>
                      <a:gd name="connsiteY1" fmla="*/ 72248 h 666751"/>
                      <a:gd name="connsiteX2" fmla="*/ 631875 w 754428"/>
                      <a:gd name="connsiteY2" fmla="*/ 75368 h 666751"/>
                      <a:gd name="connsiteX3" fmla="*/ 753212 w 754428"/>
                      <a:gd name="connsiteY3" fmla="*/ 560716 h 666751"/>
                      <a:gd name="connsiteX4" fmla="*/ 750982 w 754428"/>
                      <a:gd name="connsiteY4" fmla="*/ 560716 h 666751"/>
                      <a:gd name="connsiteX5" fmla="*/ 754428 w 754428"/>
                      <a:gd name="connsiteY5" fmla="*/ 569526 h 666751"/>
                      <a:gd name="connsiteX6" fmla="*/ 377214 w 754428"/>
                      <a:gd name="connsiteY6" fmla="*/ 666751 h 666751"/>
                      <a:gd name="connsiteX7" fmla="*/ 0 w 754428"/>
                      <a:gd name="connsiteY7" fmla="*/ 569526 h 666751"/>
                      <a:gd name="connsiteX8" fmla="*/ 3446 w 754428"/>
                      <a:gd name="connsiteY8" fmla="*/ 560716 h 666751"/>
                      <a:gd name="connsiteX9" fmla="*/ 2714 w 754428"/>
                      <a:gd name="connsiteY9" fmla="*/ 560716 h 666751"/>
                      <a:gd name="connsiteX10" fmla="*/ 124501 w 754428"/>
                      <a:gd name="connsiteY10" fmla="*/ 73571 h 666751"/>
                      <a:gd name="connsiteX11" fmla="*/ 124031 w 754428"/>
                      <a:gd name="connsiteY11" fmla="*/ 72248 h 666751"/>
                      <a:gd name="connsiteX12" fmla="*/ 126736 w 754428"/>
                      <a:gd name="connsiteY12" fmla="*/ 64630 h 666751"/>
                      <a:gd name="connsiteX13" fmla="*/ 128041 w 754428"/>
                      <a:gd name="connsiteY13" fmla="*/ 59410 h 666751"/>
                      <a:gd name="connsiteX14" fmla="*/ 128590 w 754428"/>
                      <a:gd name="connsiteY14" fmla="*/ 59410 h 666751"/>
                      <a:gd name="connsiteX15" fmla="*/ 129201 w 754428"/>
                      <a:gd name="connsiteY15" fmla="*/ 57688 h 666751"/>
                      <a:gd name="connsiteX16" fmla="*/ 378507 w 754428"/>
                      <a:gd name="connsiteY16" fmla="*/ 0 h 666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4428" h="666751">
                        <a:moveTo>
                          <a:pt x="378507" y="0"/>
                        </a:moveTo>
                        <a:cubicBezTo>
                          <a:pt x="519050" y="0"/>
                          <a:pt x="632983" y="32347"/>
                          <a:pt x="632983" y="72248"/>
                        </a:cubicBezTo>
                        <a:lnTo>
                          <a:pt x="631875" y="75368"/>
                        </a:lnTo>
                        <a:lnTo>
                          <a:pt x="753212" y="560716"/>
                        </a:lnTo>
                        <a:lnTo>
                          <a:pt x="750982" y="560716"/>
                        </a:lnTo>
                        <a:lnTo>
                          <a:pt x="754428" y="569526"/>
                        </a:lnTo>
                        <a:cubicBezTo>
                          <a:pt x="754428" y="623222"/>
                          <a:pt x="585544" y="666751"/>
                          <a:pt x="377214" y="666751"/>
                        </a:cubicBezTo>
                        <a:cubicBezTo>
                          <a:pt x="168884" y="666751"/>
                          <a:pt x="0" y="623222"/>
                          <a:pt x="0" y="569526"/>
                        </a:cubicBezTo>
                        <a:lnTo>
                          <a:pt x="3446" y="560716"/>
                        </a:lnTo>
                        <a:lnTo>
                          <a:pt x="2714" y="560716"/>
                        </a:lnTo>
                        <a:lnTo>
                          <a:pt x="124501" y="73571"/>
                        </a:lnTo>
                        <a:lnTo>
                          <a:pt x="124031" y="72248"/>
                        </a:lnTo>
                        <a:lnTo>
                          <a:pt x="126736" y="64630"/>
                        </a:lnTo>
                        <a:lnTo>
                          <a:pt x="128041" y="59410"/>
                        </a:lnTo>
                        <a:lnTo>
                          <a:pt x="128590" y="59410"/>
                        </a:lnTo>
                        <a:lnTo>
                          <a:pt x="129201" y="57688"/>
                        </a:lnTo>
                        <a:cubicBezTo>
                          <a:pt x="152930" y="24766"/>
                          <a:pt x="255532" y="0"/>
                          <a:pt x="3785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74" name="フリーフォーム: 図形 1073">
                  <a:extLst>
                    <a:ext uri="{FF2B5EF4-FFF2-40B4-BE49-F238E27FC236}">
                      <a16:creationId xmlns:a16="http://schemas.microsoft.com/office/drawing/2014/main" id="{9C50399B-BB4E-9D65-56D4-FAD061E554B3}"/>
                    </a:ext>
                  </a:extLst>
                </p:cNvPr>
                <p:cNvSpPr/>
                <p:nvPr/>
              </p:nvSpPr>
              <p:spPr>
                <a:xfrm rot="18900000">
                  <a:off x="2259071" y="2726495"/>
                  <a:ext cx="224071" cy="465314"/>
                </a:xfrm>
                <a:custGeom>
                  <a:avLst/>
                  <a:gdLst>
                    <a:gd name="connsiteX0" fmla="*/ 196526 w 400871"/>
                    <a:gd name="connsiteY0" fmla="*/ 0 h 832464"/>
                    <a:gd name="connsiteX1" fmla="*/ 393052 w 400871"/>
                    <a:gd name="connsiteY1" fmla="*/ 248196 h 832464"/>
                    <a:gd name="connsiteX2" fmla="*/ 388072 w 400871"/>
                    <a:gd name="connsiteY2" fmla="*/ 300481 h 832464"/>
                    <a:gd name="connsiteX3" fmla="*/ 381085 w 400871"/>
                    <a:gd name="connsiteY3" fmla="*/ 329691 h 832464"/>
                    <a:gd name="connsiteX4" fmla="*/ 382547 w 400871"/>
                    <a:gd name="connsiteY4" fmla="*/ 338600 h 832464"/>
                    <a:gd name="connsiteX5" fmla="*/ 400871 w 400871"/>
                    <a:gd name="connsiteY5" fmla="*/ 821148 h 832464"/>
                    <a:gd name="connsiteX6" fmla="*/ 285683 w 400871"/>
                    <a:gd name="connsiteY6" fmla="*/ 735010 h 832464"/>
                    <a:gd name="connsiteX7" fmla="*/ 279060 w 400871"/>
                    <a:gd name="connsiteY7" fmla="*/ 728294 h 832464"/>
                    <a:gd name="connsiteX8" fmla="*/ 272750 w 400871"/>
                    <a:gd name="connsiteY8" fmla="*/ 828942 h 832464"/>
                    <a:gd name="connsiteX9" fmla="*/ 224894 w 400871"/>
                    <a:gd name="connsiteY9" fmla="*/ 771922 h 832464"/>
                    <a:gd name="connsiteX10" fmla="*/ 187039 w 400871"/>
                    <a:gd name="connsiteY10" fmla="*/ 716692 h 832464"/>
                    <a:gd name="connsiteX11" fmla="*/ 149359 w 400871"/>
                    <a:gd name="connsiteY11" fmla="*/ 832464 h 832464"/>
                    <a:gd name="connsiteX12" fmla="*/ 1373 w 400871"/>
                    <a:gd name="connsiteY12" fmla="*/ 327010 h 832464"/>
                    <a:gd name="connsiteX13" fmla="*/ 4658 w 400871"/>
                    <a:gd name="connsiteY13" fmla="*/ 290052 h 832464"/>
                    <a:gd name="connsiteX14" fmla="*/ 0 w 400871"/>
                    <a:gd name="connsiteY14" fmla="*/ 248196 h 832464"/>
                    <a:gd name="connsiteX15" fmla="*/ 196526 w 400871"/>
                    <a:gd name="connsiteY15" fmla="*/ 0 h 832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00871" h="832464">
                      <a:moveTo>
                        <a:pt x="196526" y="0"/>
                      </a:moveTo>
                      <a:cubicBezTo>
                        <a:pt x="305065" y="0"/>
                        <a:pt x="393052" y="111121"/>
                        <a:pt x="393052" y="248196"/>
                      </a:cubicBezTo>
                      <a:cubicBezTo>
                        <a:pt x="393052" y="265331"/>
                        <a:pt x="391244" y="282675"/>
                        <a:pt x="388072" y="300481"/>
                      </a:cubicBezTo>
                      <a:lnTo>
                        <a:pt x="381085" y="329691"/>
                      </a:lnTo>
                      <a:lnTo>
                        <a:pt x="382547" y="338600"/>
                      </a:lnTo>
                      <a:cubicBezTo>
                        <a:pt x="391350" y="451215"/>
                        <a:pt x="345328" y="599412"/>
                        <a:pt x="400871" y="821148"/>
                      </a:cubicBezTo>
                      <a:cubicBezTo>
                        <a:pt x="365052" y="800475"/>
                        <a:pt x="325443" y="770375"/>
                        <a:pt x="285683" y="735010"/>
                      </a:cubicBezTo>
                      <a:lnTo>
                        <a:pt x="279060" y="728294"/>
                      </a:lnTo>
                      <a:lnTo>
                        <a:pt x="272750" y="828942"/>
                      </a:lnTo>
                      <a:cubicBezTo>
                        <a:pt x="257018" y="812533"/>
                        <a:pt x="240956" y="793295"/>
                        <a:pt x="224894" y="771922"/>
                      </a:cubicBezTo>
                      <a:lnTo>
                        <a:pt x="187039" y="716692"/>
                      </a:lnTo>
                      <a:lnTo>
                        <a:pt x="149359" y="832464"/>
                      </a:lnTo>
                      <a:cubicBezTo>
                        <a:pt x="69876" y="711489"/>
                        <a:pt x="804" y="466488"/>
                        <a:pt x="1373" y="327010"/>
                      </a:cubicBezTo>
                      <a:lnTo>
                        <a:pt x="4658" y="290052"/>
                      </a:lnTo>
                      <a:lnTo>
                        <a:pt x="0" y="248196"/>
                      </a:lnTo>
                      <a:cubicBezTo>
                        <a:pt x="0" y="111121"/>
                        <a:pt x="87988" y="0"/>
                        <a:pt x="196526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5" name="楕円 1">
                  <a:extLst>
                    <a:ext uri="{FF2B5EF4-FFF2-40B4-BE49-F238E27FC236}">
                      <a16:creationId xmlns:a16="http://schemas.microsoft.com/office/drawing/2014/main" id="{A7ED9D05-0243-1C8E-D44B-C8740CA63D07}"/>
                    </a:ext>
                  </a:extLst>
                </p:cNvPr>
                <p:cNvSpPr/>
                <p:nvPr/>
              </p:nvSpPr>
              <p:spPr>
                <a:xfrm rot="10800000">
                  <a:off x="2018859" y="270142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6" name="楕円 1">
                  <a:extLst>
                    <a:ext uri="{FF2B5EF4-FFF2-40B4-BE49-F238E27FC236}">
                      <a16:creationId xmlns:a16="http://schemas.microsoft.com/office/drawing/2014/main" id="{4B664686-BB56-E6C0-62E8-1BBD7B579D22}"/>
                    </a:ext>
                  </a:extLst>
                </p:cNvPr>
                <p:cNvSpPr/>
                <p:nvPr/>
              </p:nvSpPr>
              <p:spPr>
                <a:xfrm rot="10800000">
                  <a:off x="1754181" y="270142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7" name="楕円 1">
                  <a:extLst>
                    <a:ext uri="{FF2B5EF4-FFF2-40B4-BE49-F238E27FC236}">
                      <a16:creationId xmlns:a16="http://schemas.microsoft.com/office/drawing/2014/main" id="{C835C298-D83A-CA8E-F75D-93F5D6D4A4E1}"/>
                    </a:ext>
                  </a:extLst>
                </p:cNvPr>
                <p:cNvSpPr/>
                <p:nvPr/>
              </p:nvSpPr>
              <p:spPr>
                <a:xfrm>
                  <a:off x="1606066" y="2002135"/>
                  <a:ext cx="797593" cy="101028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4F7C9E69-A568-0438-9482-1F1E2587FCFA}"/>
                    </a:ext>
                  </a:extLst>
                </p:cNvPr>
                <p:cNvSpPr/>
                <p:nvPr/>
              </p:nvSpPr>
              <p:spPr>
                <a:xfrm>
                  <a:off x="1747000" y="3109458"/>
                  <a:ext cx="228437" cy="165625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5C1534CA-D88C-AC3D-9F45-A8EE24647FE8}"/>
                    </a:ext>
                  </a:extLst>
                </p:cNvPr>
                <p:cNvSpPr/>
                <p:nvPr/>
              </p:nvSpPr>
              <p:spPr>
                <a:xfrm>
                  <a:off x="2014275" y="3109458"/>
                  <a:ext cx="228437" cy="165625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7408F858-B56F-5C2A-4C45-D6FBFB1DA663}"/>
                  </a:ext>
                </a:extLst>
              </p:cNvPr>
              <p:cNvGrpSpPr/>
              <p:nvPr/>
            </p:nvGrpSpPr>
            <p:grpSpPr>
              <a:xfrm>
                <a:off x="7583574" y="839169"/>
                <a:ext cx="1028036" cy="1446835"/>
                <a:chOff x="1495194" y="759159"/>
                <a:chExt cx="1028036" cy="1446835"/>
              </a:xfrm>
            </p:grpSpPr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FE47901B-6D2B-A11A-438B-86829B55B294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2143281" y="759159"/>
                  <a:ext cx="349123" cy="344230"/>
                  <a:chOff x="1012364" y="432544"/>
                  <a:chExt cx="583849" cy="575667"/>
                </a:xfrm>
                <a:solidFill>
                  <a:srgbClr val="CC6600"/>
                </a:solidFill>
              </p:grpSpPr>
              <p:sp>
                <p:nvSpPr>
                  <p:cNvPr id="185" name="二等辺三角形 6">
                    <a:extLst>
                      <a:ext uri="{FF2B5EF4-FFF2-40B4-BE49-F238E27FC236}">
                        <a16:creationId xmlns:a16="http://schemas.microsoft.com/office/drawing/2014/main" id="{B5EB56B3-A6E3-ECDC-DE5E-7E3D5F2A682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012364" y="432544"/>
                    <a:ext cx="58384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二等辺三角形 6">
                    <a:extLst>
                      <a:ext uri="{FF2B5EF4-FFF2-40B4-BE49-F238E27FC236}">
                        <a16:creationId xmlns:a16="http://schemas.microsoft.com/office/drawing/2014/main" id="{C6C46908-D6C2-A429-210B-F817F9167061}"/>
                      </a:ext>
                    </a:extLst>
                  </p:cNvPr>
                  <p:cNvSpPr/>
                  <p:nvPr/>
                </p:nvSpPr>
                <p:spPr>
                  <a:xfrm rot="20093668">
                    <a:off x="1165994" y="639987"/>
                    <a:ext cx="221827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52D41AD6-E93D-4940-55A5-2EEB005BE2FD}"/>
                    </a:ext>
                  </a:extLst>
                </p:cNvPr>
                <p:cNvGrpSpPr/>
                <p:nvPr/>
              </p:nvGrpSpPr>
              <p:grpSpPr>
                <a:xfrm rot="900000">
                  <a:off x="1505604" y="759159"/>
                  <a:ext cx="349123" cy="344230"/>
                  <a:chOff x="1012364" y="432544"/>
                  <a:chExt cx="583849" cy="575667"/>
                </a:xfrm>
                <a:solidFill>
                  <a:srgbClr val="CC6600"/>
                </a:solidFill>
              </p:grpSpPr>
              <p:sp>
                <p:nvSpPr>
                  <p:cNvPr id="183" name="二等辺三角形 6">
                    <a:extLst>
                      <a:ext uri="{FF2B5EF4-FFF2-40B4-BE49-F238E27FC236}">
                        <a16:creationId xmlns:a16="http://schemas.microsoft.com/office/drawing/2014/main" id="{074812BF-31EB-0CE6-2701-B897B122CE0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012364" y="432544"/>
                    <a:ext cx="58384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二等辺三角形 6">
                    <a:extLst>
                      <a:ext uri="{FF2B5EF4-FFF2-40B4-BE49-F238E27FC236}">
                        <a16:creationId xmlns:a16="http://schemas.microsoft.com/office/drawing/2014/main" id="{031C5893-DA83-5509-108E-304358E1029F}"/>
                      </a:ext>
                    </a:extLst>
                  </p:cNvPr>
                  <p:cNvSpPr/>
                  <p:nvPr/>
                </p:nvSpPr>
                <p:spPr>
                  <a:xfrm rot="20093668">
                    <a:off x="1165994" y="639987"/>
                    <a:ext cx="221827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7" name="四角形: 角を丸くする 176">
                  <a:extLst>
                    <a:ext uri="{FF2B5EF4-FFF2-40B4-BE49-F238E27FC236}">
                      <a16:creationId xmlns:a16="http://schemas.microsoft.com/office/drawing/2014/main" id="{8067A432-E311-EA96-4C7D-3B647249EBFA}"/>
                    </a:ext>
                  </a:extLst>
                </p:cNvPr>
                <p:cNvSpPr/>
                <p:nvPr/>
              </p:nvSpPr>
              <p:spPr>
                <a:xfrm>
                  <a:off x="1495194" y="947332"/>
                  <a:ext cx="1028036" cy="1205302"/>
                </a:xfrm>
                <a:prstGeom prst="roundRect">
                  <a:avLst>
                    <a:gd name="adj" fmla="val 35875"/>
                  </a:avLst>
                </a:pr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四角形: 角を丸くする 177">
                  <a:extLst>
                    <a:ext uri="{FF2B5EF4-FFF2-40B4-BE49-F238E27FC236}">
                      <a16:creationId xmlns:a16="http://schemas.microsoft.com/office/drawing/2014/main" id="{6335156B-4B51-6F37-2278-C4F66287A56E}"/>
                    </a:ext>
                  </a:extLst>
                </p:cNvPr>
                <p:cNvSpPr/>
                <p:nvPr/>
              </p:nvSpPr>
              <p:spPr>
                <a:xfrm>
                  <a:off x="1568819" y="1826177"/>
                  <a:ext cx="880786" cy="3798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四角形: 角を丸くする 178">
                  <a:extLst>
                    <a:ext uri="{FF2B5EF4-FFF2-40B4-BE49-F238E27FC236}">
                      <a16:creationId xmlns:a16="http://schemas.microsoft.com/office/drawing/2014/main" id="{39E16320-76E9-82B8-17E4-3D14AD22C1F2}"/>
                    </a:ext>
                  </a:extLst>
                </p:cNvPr>
                <p:cNvSpPr/>
                <p:nvPr/>
              </p:nvSpPr>
              <p:spPr>
                <a:xfrm>
                  <a:off x="1657519" y="191708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四角形: 角を丸くする 179">
                  <a:extLst>
                    <a:ext uri="{FF2B5EF4-FFF2-40B4-BE49-F238E27FC236}">
                      <a16:creationId xmlns:a16="http://schemas.microsoft.com/office/drawing/2014/main" id="{85DCD740-FC15-E598-5ECD-F674A819A83D}"/>
                    </a:ext>
                  </a:extLst>
                </p:cNvPr>
                <p:cNvSpPr/>
                <p:nvPr/>
              </p:nvSpPr>
              <p:spPr>
                <a:xfrm>
                  <a:off x="2128899" y="191708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2F223D6F-2B6D-56F4-5928-D561BFA01A51}"/>
                    </a:ext>
                  </a:extLst>
                </p:cNvPr>
                <p:cNvSpPr/>
                <p:nvPr/>
              </p:nvSpPr>
              <p:spPr>
                <a:xfrm rot="20700000">
                  <a:off x="1613488" y="1446360"/>
                  <a:ext cx="234014" cy="7512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1C0B8BB4-4123-4827-1F6B-400EBE7A5903}"/>
                    </a:ext>
                  </a:extLst>
                </p:cNvPr>
                <p:cNvSpPr/>
                <p:nvPr/>
              </p:nvSpPr>
              <p:spPr>
                <a:xfrm rot="900000">
                  <a:off x="2160410" y="1446360"/>
                  <a:ext cx="234014" cy="7512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04" name="フリーフォーム: 図形 1103">
              <a:extLst>
                <a:ext uri="{FF2B5EF4-FFF2-40B4-BE49-F238E27FC236}">
                  <a16:creationId xmlns:a16="http://schemas.microsoft.com/office/drawing/2014/main" id="{9B4E9679-83C8-17D4-3234-5353168AB841}"/>
                </a:ext>
              </a:extLst>
            </p:cNvPr>
            <p:cNvSpPr/>
            <p:nvPr/>
          </p:nvSpPr>
          <p:spPr>
            <a:xfrm>
              <a:off x="7641734" y="1070550"/>
              <a:ext cx="930766" cy="1985663"/>
            </a:xfrm>
            <a:custGeom>
              <a:avLst/>
              <a:gdLst>
                <a:gd name="connsiteX0" fmla="*/ 333912 w 930766"/>
                <a:gd name="connsiteY0" fmla="*/ 0 h 1985663"/>
                <a:gd name="connsiteX1" fmla="*/ 596854 w 930766"/>
                <a:gd name="connsiteY1" fmla="*/ 0 h 1985663"/>
                <a:gd name="connsiteX2" fmla="*/ 930766 w 930766"/>
                <a:gd name="connsiteY2" fmla="*/ 333912 h 1985663"/>
                <a:gd name="connsiteX3" fmla="*/ 930766 w 930766"/>
                <a:gd name="connsiteY3" fmla="*/ 784974 h 1985663"/>
                <a:gd name="connsiteX4" fmla="*/ 726828 w 930766"/>
                <a:gd name="connsiteY4" fmla="*/ 1092646 h 1985663"/>
                <a:gd name="connsiteX5" fmla="*/ 635577 w 930766"/>
                <a:gd name="connsiteY5" fmla="*/ 1111068 h 1985663"/>
                <a:gd name="connsiteX6" fmla="*/ 695929 w 930766"/>
                <a:gd name="connsiteY6" fmla="*/ 1177589 h 1985663"/>
                <a:gd name="connsiteX7" fmla="*/ 822098 w 930766"/>
                <a:gd name="connsiteY7" fmla="*/ 1624291 h 1985663"/>
                <a:gd name="connsiteX8" fmla="*/ 461034 w 930766"/>
                <a:gd name="connsiteY8" fmla="*/ 1985663 h 1985663"/>
                <a:gd name="connsiteX9" fmla="*/ 99970 w 930766"/>
                <a:gd name="connsiteY9" fmla="*/ 1624291 h 1985663"/>
                <a:gd name="connsiteX10" fmla="*/ 234661 w 930766"/>
                <a:gd name="connsiteY10" fmla="*/ 1177589 h 1985663"/>
                <a:gd name="connsiteX11" fmla="*/ 296688 w 930766"/>
                <a:gd name="connsiteY11" fmla="*/ 1111371 h 1985663"/>
                <a:gd name="connsiteX12" fmla="*/ 203938 w 930766"/>
                <a:gd name="connsiteY12" fmla="*/ 1092646 h 1985663"/>
                <a:gd name="connsiteX13" fmla="*/ 0 w 930766"/>
                <a:gd name="connsiteY13" fmla="*/ 784974 h 1985663"/>
                <a:gd name="connsiteX14" fmla="*/ 0 w 930766"/>
                <a:gd name="connsiteY14" fmla="*/ 333912 h 1985663"/>
                <a:gd name="connsiteX15" fmla="*/ 333912 w 930766"/>
                <a:gd name="connsiteY15" fmla="*/ 0 h 1985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766" h="1985663">
                  <a:moveTo>
                    <a:pt x="333912" y="0"/>
                  </a:moveTo>
                  <a:lnTo>
                    <a:pt x="596854" y="0"/>
                  </a:lnTo>
                  <a:cubicBezTo>
                    <a:pt x="781269" y="0"/>
                    <a:pt x="930766" y="149497"/>
                    <a:pt x="930766" y="333912"/>
                  </a:cubicBezTo>
                  <a:lnTo>
                    <a:pt x="930766" y="784974"/>
                  </a:lnTo>
                  <a:cubicBezTo>
                    <a:pt x="930766" y="923285"/>
                    <a:pt x="846674" y="1041955"/>
                    <a:pt x="726828" y="1092646"/>
                  </a:cubicBezTo>
                  <a:lnTo>
                    <a:pt x="635577" y="1111068"/>
                  </a:lnTo>
                  <a:lnTo>
                    <a:pt x="695929" y="1177589"/>
                  </a:lnTo>
                  <a:cubicBezTo>
                    <a:pt x="786951" y="1305550"/>
                    <a:pt x="822098" y="1499553"/>
                    <a:pt x="822098" y="1624291"/>
                  </a:cubicBezTo>
                  <a:cubicBezTo>
                    <a:pt x="822098" y="1823871"/>
                    <a:pt x="660444" y="1985663"/>
                    <a:pt x="461034" y="1985663"/>
                  </a:cubicBezTo>
                  <a:cubicBezTo>
                    <a:pt x="261624" y="1985663"/>
                    <a:pt x="99970" y="1823871"/>
                    <a:pt x="99970" y="1624291"/>
                  </a:cubicBezTo>
                  <a:cubicBezTo>
                    <a:pt x="99970" y="1499553"/>
                    <a:pt x="139986" y="1305550"/>
                    <a:pt x="234661" y="1177589"/>
                  </a:cubicBezTo>
                  <a:lnTo>
                    <a:pt x="296688" y="1111371"/>
                  </a:lnTo>
                  <a:lnTo>
                    <a:pt x="203938" y="1092646"/>
                  </a:lnTo>
                  <a:cubicBezTo>
                    <a:pt x="84092" y="1041955"/>
                    <a:pt x="0" y="923285"/>
                    <a:pt x="0" y="784974"/>
                  </a:cubicBezTo>
                  <a:lnTo>
                    <a:pt x="0" y="333912"/>
                  </a:lnTo>
                  <a:cubicBezTo>
                    <a:pt x="0" y="149497"/>
                    <a:pt x="149497" y="0"/>
                    <a:pt x="33391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02" name="グループ化 1601">
              <a:extLst>
                <a:ext uri="{FF2B5EF4-FFF2-40B4-BE49-F238E27FC236}">
                  <a16:creationId xmlns:a16="http://schemas.microsoft.com/office/drawing/2014/main" id="{890EC57B-EB9B-BE4A-6CE8-963870A5A27A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603" name="グループ化 1602">
                <a:extLst>
                  <a:ext uri="{FF2B5EF4-FFF2-40B4-BE49-F238E27FC236}">
                    <a16:creationId xmlns:a16="http://schemas.microsoft.com/office/drawing/2014/main" id="{29FA18C8-11D7-FE38-5C2A-11993863DB5A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637" name="楕円 66">
                  <a:extLst>
                    <a:ext uri="{FF2B5EF4-FFF2-40B4-BE49-F238E27FC236}">
                      <a16:creationId xmlns:a16="http://schemas.microsoft.com/office/drawing/2014/main" id="{2F79828C-FB26-B6D6-4800-1B8D62B01DE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8" name="フリーフォーム: 図形 1637">
                  <a:extLst>
                    <a:ext uri="{FF2B5EF4-FFF2-40B4-BE49-F238E27FC236}">
                      <a16:creationId xmlns:a16="http://schemas.microsoft.com/office/drawing/2014/main" id="{84048571-3B16-7522-BC78-6B7FD091A73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4" name="グループ化 1603">
                <a:extLst>
                  <a:ext uri="{FF2B5EF4-FFF2-40B4-BE49-F238E27FC236}">
                    <a16:creationId xmlns:a16="http://schemas.microsoft.com/office/drawing/2014/main" id="{A0F0DE3F-6C8D-8647-9F7B-9BFC6134C6C0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35" name="楕円 66">
                  <a:extLst>
                    <a:ext uri="{FF2B5EF4-FFF2-40B4-BE49-F238E27FC236}">
                      <a16:creationId xmlns:a16="http://schemas.microsoft.com/office/drawing/2014/main" id="{2BC06077-1B99-D3F7-F5A9-49B9BA185F0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6" name="フリーフォーム: 図形 1635">
                  <a:extLst>
                    <a:ext uri="{FF2B5EF4-FFF2-40B4-BE49-F238E27FC236}">
                      <a16:creationId xmlns:a16="http://schemas.microsoft.com/office/drawing/2014/main" id="{B30FC7C0-2757-C0C1-A6ED-496DC1B2BE0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5" name="グループ化 1604">
                <a:extLst>
                  <a:ext uri="{FF2B5EF4-FFF2-40B4-BE49-F238E27FC236}">
                    <a16:creationId xmlns:a16="http://schemas.microsoft.com/office/drawing/2014/main" id="{732B19FE-C83A-AAD7-E959-9743CE6B4A71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633" name="楕円 66">
                  <a:extLst>
                    <a:ext uri="{FF2B5EF4-FFF2-40B4-BE49-F238E27FC236}">
                      <a16:creationId xmlns:a16="http://schemas.microsoft.com/office/drawing/2014/main" id="{483B5025-25DD-1BE3-F334-5410EC17841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4" name="フリーフォーム: 図形 1633">
                  <a:extLst>
                    <a:ext uri="{FF2B5EF4-FFF2-40B4-BE49-F238E27FC236}">
                      <a16:creationId xmlns:a16="http://schemas.microsoft.com/office/drawing/2014/main" id="{A731BED0-D1C7-317B-91C2-043C8CEF3DF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6" name="グループ化 1605">
                <a:extLst>
                  <a:ext uri="{FF2B5EF4-FFF2-40B4-BE49-F238E27FC236}">
                    <a16:creationId xmlns:a16="http://schemas.microsoft.com/office/drawing/2014/main" id="{ECBDCB0A-B2E4-EEB1-5360-29C488DD713C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31" name="楕円 66">
                  <a:extLst>
                    <a:ext uri="{FF2B5EF4-FFF2-40B4-BE49-F238E27FC236}">
                      <a16:creationId xmlns:a16="http://schemas.microsoft.com/office/drawing/2014/main" id="{D6056432-5B14-22F4-F91F-8E2B6444752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2" name="フリーフォーム: 図形 1631">
                  <a:extLst>
                    <a:ext uri="{FF2B5EF4-FFF2-40B4-BE49-F238E27FC236}">
                      <a16:creationId xmlns:a16="http://schemas.microsoft.com/office/drawing/2014/main" id="{B59CC0F7-EB6C-8294-4C9C-A0F54D04508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7" name="グループ化 1606">
                <a:extLst>
                  <a:ext uri="{FF2B5EF4-FFF2-40B4-BE49-F238E27FC236}">
                    <a16:creationId xmlns:a16="http://schemas.microsoft.com/office/drawing/2014/main" id="{5FE1D4E2-5EF1-5393-9F58-7DBE65DF7D23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629" name="楕円 66">
                  <a:extLst>
                    <a:ext uri="{FF2B5EF4-FFF2-40B4-BE49-F238E27FC236}">
                      <a16:creationId xmlns:a16="http://schemas.microsoft.com/office/drawing/2014/main" id="{EB97A486-17EB-7701-332D-7FB979432F5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0" name="フリーフォーム: 図形 1629">
                  <a:extLst>
                    <a:ext uri="{FF2B5EF4-FFF2-40B4-BE49-F238E27FC236}">
                      <a16:creationId xmlns:a16="http://schemas.microsoft.com/office/drawing/2014/main" id="{D12890D8-AFF8-7A13-DE63-9D16BBE654C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8" name="グループ化 1607">
                <a:extLst>
                  <a:ext uri="{FF2B5EF4-FFF2-40B4-BE49-F238E27FC236}">
                    <a16:creationId xmlns:a16="http://schemas.microsoft.com/office/drawing/2014/main" id="{2E1018DB-08A8-2843-C01A-962E8F14AC4A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27" name="楕円 66">
                  <a:extLst>
                    <a:ext uri="{FF2B5EF4-FFF2-40B4-BE49-F238E27FC236}">
                      <a16:creationId xmlns:a16="http://schemas.microsoft.com/office/drawing/2014/main" id="{178BC7EA-C9A0-A221-DB18-E7902DDD597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8" name="フリーフォーム: 図形 1627">
                  <a:extLst>
                    <a:ext uri="{FF2B5EF4-FFF2-40B4-BE49-F238E27FC236}">
                      <a16:creationId xmlns:a16="http://schemas.microsoft.com/office/drawing/2014/main" id="{D25E0893-58A8-C509-2D06-BAA5D4D0BD1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9" name="グループ化 1608">
                <a:extLst>
                  <a:ext uri="{FF2B5EF4-FFF2-40B4-BE49-F238E27FC236}">
                    <a16:creationId xmlns:a16="http://schemas.microsoft.com/office/drawing/2014/main" id="{0CB66DBB-A919-0C66-DB61-E468108A343D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25" name="楕円 66">
                  <a:extLst>
                    <a:ext uri="{FF2B5EF4-FFF2-40B4-BE49-F238E27FC236}">
                      <a16:creationId xmlns:a16="http://schemas.microsoft.com/office/drawing/2014/main" id="{6B09AC09-080C-A1E1-B85C-38CD15538A5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6" name="フリーフォーム: 図形 1625">
                  <a:extLst>
                    <a:ext uri="{FF2B5EF4-FFF2-40B4-BE49-F238E27FC236}">
                      <a16:creationId xmlns:a16="http://schemas.microsoft.com/office/drawing/2014/main" id="{DFDEE64F-7F88-6DB2-D066-8F64B0503E0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0" name="グループ化 1609">
                <a:extLst>
                  <a:ext uri="{FF2B5EF4-FFF2-40B4-BE49-F238E27FC236}">
                    <a16:creationId xmlns:a16="http://schemas.microsoft.com/office/drawing/2014/main" id="{88CBC73B-EECE-5EE1-E5FC-B07E41ADECD0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623" name="楕円 66">
                  <a:extLst>
                    <a:ext uri="{FF2B5EF4-FFF2-40B4-BE49-F238E27FC236}">
                      <a16:creationId xmlns:a16="http://schemas.microsoft.com/office/drawing/2014/main" id="{06929A01-D0DD-ABE5-6FC6-D90661ECCB3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4" name="フリーフォーム: 図形 1623">
                  <a:extLst>
                    <a:ext uri="{FF2B5EF4-FFF2-40B4-BE49-F238E27FC236}">
                      <a16:creationId xmlns:a16="http://schemas.microsoft.com/office/drawing/2014/main" id="{3675DFFB-25D6-64AF-F711-5C0F7C2CD71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1" name="グループ化 1610">
                <a:extLst>
                  <a:ext uri="{FF2B5EF4-FFF2-40B4-BE49-F238E27FC236}">
                    <a16:creationId xmlns:a16="http://schemas.microsoft.com/office/drawing/2014/main" id="{C78FB261-77D2-D92F-1801-AF02C8A8CF2F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21" name="楕円 66">
                  <a:extLst>
                    <a:ext uri="{FF2B5EF4-FFF2-40B4-BE49-F238E27FC236}">
                      <a16:creationId xmlns:a16="http://schemas.microsoft.com/office/drawing/2014/main" id="{2D5253A1-CABF-4ADE-BA11-D8708C4C140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2" name="フリーフォーム: 図形 1621">
                  <a:extLst>
                    <a:ext uri="{FF2B5EF4-FFF2-40B4-BE49-F238E27FC236}">
                      <a16:creationId xmlns:a16="http://schemas.microsoft.com/office/drawing/2014/main" id="{E5FE89A8-8314-AA0B-90F1-C1A3D20ABAD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2" name="グループ化 1611">
                <a:extLst>
                  <a:ext uri="{FF2B5EF4-FFF2-40B4-BE49-F238E27FC236}">
                    <a16:creationId xmlns:a16="http://schemas.microsoft.com/office/drawing/2014/main" id="{4B37C8A8-E899-5E99-33FA-C8C6E898127A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19" name="楕円 66">
                  <a:extLst>
                    <a:ext uri="{FF2B5EF4-FFF2-40B4-BE49-F238E27FC236}">
                      <a16:creationId xmlns:a16="http://schemas.microsoft.com/office/drawing/2014/main" id="{34D3486E-CE90-ED03-5DF1-B2A40BFE911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0" name="フリーフォーム: 図形 1619">
                  <a:extLst>
                    <a:ext uri="{FF2B5EF4-FFF2-40B4-BE49-F238E27FC236}">
                      <a16:creationId xmlns:a16="http://schemas.microsoft.com/office/drawing/2014/main" id="{C9ED3BF9-C1A9-DB68-FCEE-8CDDCAADFD7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3" name="グループ化 1612">
                <a:extLst>
                  <a:ext uri="{FF2B5EF4-FFF2-40B4-BE49-F238E27FC236}">
                    <a16:creationId xmlns:a16="http://schemas.microsoft.com/office/drawing/2014/main" id="{709700DF-8AFB-0372-23E1-95CF80B14F48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17" name="楕円 66">
                  <a:extLst>
                    <a:ext uri="{FF2B5EF4-FFF2-40B4-BE49-F238E27FC236}">
                      <a16:creationId xmlns:a16="http://schemas.microsoft.com/office/drawing/2014/main" id="{021FDE3C-7807-8C6F-2590-5C62ADBE554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8" name="フリーフォーム: 図形 1617">
                  <a:extLst>
                    <a:ext uri="{FF2B5EF4-FFF2-40B4-BE49-F238E27FC236}">
                      <a16:creationId xmlns:a16="http://schemas.microsoft.com/office/drawing/2014/main" id="{F5380A99-674D-9CDE-5100-55445E61D20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4" name="グループ化 1613">
                <a:extLst>
                  <a:ext uri="{FF2B5EF4-FFF2-40B4-BE49-F238E27FC236}">
                    <a16:creationId xmlns:a16="http://schemas.microsoft.com/office/drawing/2014/main" id="{154A0203-B9DF-ACD2-92F6-DD05E1A134E3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615" name="楕円 66">
                  <a:extLst>
                    <a:ext uri="{FF2B5EF4-FFF2-40B4-BE49-F238E27FC236}">
                      <a16:creationId xmlns:a16="http://schemas.microsoft.com/office/drawing/2014/main" id="{5B06CE3B-2D58-D4CF-6167-B79BE60743D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6" name="フリーフォーム: 図形 1615">
                  <a:extLst>
                    <a:ext uri="{FF2B5EF4-FFF2-40B4-BE49-F238E27FC236}">
                      <a16:creationId xmlns:a16="http://schemas.microsoft.com/office/drawing/2014/main" id="{95D4675A-F440-4077-AB89-D12624AB1B1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5476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D4505-C733-18AF-95BF-0349900F2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" name="テキスト ボックス 1345">
            <a:extLst>
              <a:ext uri="{FF2B5EF4-FFF2-40B4-BE49-F238E27FC236}">
                <a16:creationId xmlns:a16="http://schemas.microsoft.com/office/drawing/2014/main" id="{6D106526-E151-9ED5-93A1-9640299E5F20}"/>
              </a:ext>
            </a:extLst>
          </p:cNvPr>
          <p:cNvSpPr txBox="1"/>
          <p:nvPr/>
        </p:nvSpPr>
        <p:spPr>
          <a:xfrm>
            <a:off x="3821944" y="211844"/>
            <a:ext cx="226215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ウマと雨のイラスト</a:t>
            </a:r>
          </a:p>
        </p:txBody>
      </p:sp>
      <p:grpSp>
        <p:nvGrpSpPr>
          <p:cNvPr id="1456" name="グループ化 1455">
            <a:extLst>
              <a:ext uri="{FF2B5EF4-FFF2-40B4-BE49-F238E27FC236}">
                <a16:creationId xmlns:a16="http://schemas.microsoft.com/office/drawing/2014/main" id="{33D9F5EE-B0CA-FC59-F2AC-92A6A7D05212}"/>
              </a:ext>
            </a:extLst>
          </p:cNvPr>
          <p:cNvGrpSpPr/>
          <p:nvPr/>
        </p:nvGrpSpPr>
        <p:grpSpPr>
          <a:xfrm>
            <a:off x="3752523" y="3743998"/>
            <a:ext cx="2697926" cy="2716245"/>
            <a:chOff x="3752523" y="3743998"/>
            <a:chExt cx="2697926" cy="2716245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6647818-B488-9B48-9319-129ADF0A25F1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B91F70FB-8DE2-9CD9-FE2B-3700930C74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7C7C14CB-83A5-2421-7340-BCB82C3B3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4BEBF0D7-9A0F-E106-37C0-DEBCB37DC0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0AACC354-A3DD-736F-8C8A-BCE57DA785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C38CE8B1-0029-491B-579C-EDCC67C238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E4AC30B2-4DD6-51EF-6D1E-2869D4C794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42B9AABE-6B80-1F18-9E1A-5B3601549F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BF4A32DC-13C6-C3A7-4665-2DC494EE32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28223C24-9D8F-9EC0-1F83-B955F710BB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6F4BAA07-FC57-B207-B80B-2FEF5DFF76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C13C4273-54A6-694F-7519-38C1C98030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F90179B5-D9D4-6ADF-9F41-0A145003B8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EAED2D6B-289B-D29B-543E-B2FD5BAFD4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0D86D55-76CA-9A1B-EFEC-E4886896B1F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BC0556A-1409-DDBA-5E6D-39985738C44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14F6F999-D89B-AB98-B85D-6913E2ED256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C5740E2-0779-99C6-F6A5-03024A2FCB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D83F275-DAEF-94FA-8A88-0FC439E7633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B8353160-77D8-4517-BC27-D450F2811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5" name="直線コネクタ 1034">
                <a:extLst>
                  <a:ext uri="{FF2B5EF4-FFF2-40B4-BE49-F238E27FC236}">
                    <a16:creationId xmlns:a16="http://schemas.microsoft.com/office/drawing/2014/main" id="{A5DA5CF9-F3BE-4383-7F65-AF6B4AE047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6" name="直線コネクタ 1035">
                <a:extLst>
                  <a:ext uri="{FF2B5EF4-FFF2-40B4-BE49-F238E27FC236}">
                    <a16:creationId xmlns:a16="http://schemas.microsoft.com/office/drawing/2014/main" id="{3F7F4E8E-1ED6-487E-07A4-FF58A1E24C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8" name="直線コネクタ 1037">
                <a:extLst>
                  <a:ext uri="{FF2B5EF4-FFF2-40B4-BE49-F238E27FC236}">
                    <a16:creationId xmlns:a16="http://schemas.microsoft.com/office/drawing/2014/main" id="{7BA06C01-28CC-E619-87BF-18438E1856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9" name="直線コネクタ 1038">
                <a:extLst>
                  <a:ext uri="{FF2B5EF4-FFF2-40B4-BE49-F238E27FC236}">
                    <a16:creationId xmlns:a16="http://schemas.microsoft.com/office/drawing/2014/main" id="{72ED4EA5-1C50-1A7A-6F70-9A47E29DF8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3" name="直線コネクタ 1082">
                <a:extLst>
                  <a:ext uri="{FF2B5EF4-FFF2-40B4-BE49-F238E27FC236}">
                    <a16:creationId xmlns:a16="http://schemas.microsoft.com/office/drawing/2014/main" id="{F7B4497F-742D-FAD4-45AC-2BCCF7D941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4" name="直線コネクタ 1083">
                <a:extLst>
                  <a:ext uri="{FF2B5EF4-FFF2-40B4-BE49-F238E27FC236}">
                    <a16:creationId xmlns:a16="http://schemas.microsoft.com/office/drawing/2014/main" id="{7A4DCF25-47C5-17A3-177F-01C19DFDEF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67" name="グループ化 1366">
              <a:extLst>
                <a:ext uri="{FF2B5EF4-FFF2-40B4-BE49-F238E27FC236}">
                  <a16:creationId xmlns:a16="http://schemas.microsoft.com/office/drawing/2014/main" id="{932ED4B1-9C94-6E6E-B1AA-20A612E16049}"/>
                </a:ext>
              </a:extLst>
            </p:cNvPr>
            <p:cNvGrpSpPr/>
            <p:nvPr/>
          </p:nvGrpSpPr>
          <p:grpSpPr>
            <a:xfrm>
              <a:off x="4464988" y="5187295"/>
              <a:ext cx="1191162" cy="1272948"/>
              <a:chOff x="1424608" y="2002135"/>
              <a:chExt cx="1191162" cy="1272948"/>
            </a:xfrm>
          </p:grpSpPr>
          <p:grpSp>
            <p:nvGrpSpPr>
              <p:cNvPr id="1368" name="グループ化 1367">
                <a:extLst>
                  <a:ext uri="{FF2B5EF4-FFF2-40B4-BE49-F238E27FC236}">
                    <a16:creationId xmlns:a16="http://schemas.microsoft.com/office/drawing/2014/main" id="{5243EB1A-EE58-E6E8-A0BD-2E679BC4B6B4}"/>
                  </a:ext>
                </a:extLst>
              </p:cNvPr>
              <p:cNvGrpSpPr/>
              <p:nvPr/>
            </p:nvGrpSpPr>
            <p:grpSpPr>
              <a:xfrm flipH="1">
                <a:off x="2319915" y="2124279"/>
                <a:ext cx="295855" cy="693713"/>
                <a:chOff x="1424608" y="2124279"/>
                <a:chExt cx="295855" cy="693713"/>
              </a:xfrm>
            </p:grpSpPr>
            <p:sp>
              <p:nvSpPr>
                <p:cNvPr id="1378" name="楕円 1">
                  <a:extLst>
                    <a:ext uri="{FF2B5EF4-FFF2-40B4-BE49-F238E27FC236}">
                      <a16:creationId xmlns:a16="http://schemas.microsoft.com/office/drawing/2014/main" id="{C102A062-0E70-EEE8-9839-75436A2ED3B1}"/>
                    </a:ext>
                  </a:extLst>
                </p:cNvPr>
                <p:cNvSpPr/>
                <p:nvPr/>
              </p:nvSpPr>
              <p:spPr>
                <a:xfrm rot="12600000">
                  <a:off x="1520405" y="212427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9" name="フリーフォーム: 図形 1378">
                  <a:extLst>
                    <a:ext uri="{FF2B5EF4-FFF2-40B4-BE49-F238E27FC236}">
                      <a16:creationId xmlns:a16="http://schemas.microsoft.com/office/drawing/2014/main" id="{AB945546-1E01-B1C0-634A-23DC38E28658}"/>
                    </a:ext>
                  </a:extLst>
                </p:cNvPr>
                <p:cNvSpPr/>
                <p:nvPr/>
              </p:nvSpPr>
              <p:spPr>
                <a:xfrm rot="900000">
                  <a:off x="1424608" y="267572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69" name="グループ化 1368">
                <a:extLst>
                  <a:ext uri="{FF2B5EF4-FFF2-40B4-BE49-F238E27FC236}">
                    <a16:creationId xmlns:a16="http://schemas.microsoft.com/office/drawing/2014/main" id="{175246AF-A992-0356-BF36-EC5D493B41A1}"/>
                  </a:ext>
                </a:extLst>
              </p:cNvPr>
              <p:cNvGrpSpPr/>
              <p:nvPr/>
            </p:nvGrpSpPr>
            <p:grpSpPr>
              <a:xfrm>
                <a:off x="1424608" y="2124279"/>
                <a:ext cx="295855" cy="693713"/>
                <a:chOff x="1424608" y="2124279"/>
                <a:chExt cx="295855" cy="693713"/>
              </a:xfrm>
            </p:grpSpPr>
            <p:sp>
              <p:nvSpPr>
                <p:cNvPr id="1376" name="楕円 1">
                  <a:extLst>
                    <a:ext uri="{FF2B5EF4-FFF2-40B4-BE49-F238E27FC236}">
                      <a16:creationId xmlns:a16="http://schemas.microsoft.com/office/drawing/2014/main" id="{AE599D30-BC27-0670-2F8B-C3A0C11CEFA4}"/>
                    </a:ext>
                  </a:extLst>
                </p:cNvPr>
                <p:cNvSpPr/>
                <p:nvPr/>
              </p:nvSpPr>
              <p:spPr>
                <a:xfrm rot="12600000">
                  <a:off x="1520405" y="212427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7" name="フリーフォーム: 図形 1376">
                  <a:extLst>
                    <a:ext uri="{FF2B5EF4-FFF2-40B4-BE49-F238E27FC236}">
                      <a16:creationId xmlns:a16="http://schemas.microsoft.com/office/drawing/2014/main" id="{E9B65036-B85C-7880-2D83-BDF8EA3D95C4}"/>
                    </a:ext>
                  </a:extLst>
                </p:cNvPr>
                <p:cNvSpPr/>
                <p:nvPr/>
              </p:nvSpPr>
              <p:spPr>
                <a:xfrm rot="900000">
                  <a:off x="1424608" y="267572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70" name="フリーフォーム: 図形 1369">
                <a:extLst>
                  <a:ext uri="{FF2B5EF4-FFF2-40B4-BE49-F238E27FC236}">
                    <a16:creationId xmlns:a16="http://schemas.microsoft.com/office/drawing/2014/main" id="{0060B3B8-C5A7-EA1E-F822-4046CB70846F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1" name="楕円 1">
                <a:extLst>
                  <a:ext uri="{FF2B5EF4-FFF2-40B4-BE49-F238E27FC236}">
                    <a16:creationId xmlns:a16="http://schemas.microsoft.com/office/drawing/2014/main" id="{D26A17B5-7D07-36D6-1C14-1855E5B0E141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2" name="楕円 1">
                <a:extLst>
                  <a:ext uri="{FF2B5EF4-FFF2-40B4-BE49-F238E27FC236}">
                    <a16:creationId xmlns:a16="http://schemas.microsoft.com/office/drawing/2014/main" id="{834CAA7C-47C0-BE9A-3962-1D91825B41E9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3" name="楕円 1">
                <a:extLst>
                  <a:ext uri="{FF2B5EF4-FFF2-40B4-BE49-F238E27FC236}">
                    <a16:creationId xmlns:a16="http://schemas.microsoft.com/office/drawing/2014/main" id="{EE4747FF-1E06-1994-37EB-ECD0DD6AB461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4" name="フリーフォーム: 図形 1373">
                <a:extLst>
                  <a:ext uri="{FF2B5EF4-FFF2-40B4-BE49-F238E27FC236}">
                    <a16:creationId xmlns:a16="http://schemas.microsoft.com/office/drawing/2014/main" id="{1E5C6A90-9DC5-D512-A8CB-CC539C5E2CFC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5" name="フリーフォーム: 図形 1374">
                <a:extLst>
                  <a:ext uri="{FF2B5EF4-FFF2-40B4-BE49-F238E27FC236}">
                    <a16:creationId xmlns:a16="http://schemas.microsoft.com/office/drawing/2014/main" id="{13B9C907-9311-3FC8-7BCE-651BA75A8F4D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80" name="グループ化 1379">
              <a:extLst>
                <a:ext uri="{FF2B5EF4-FFF2-40B4-BE49-F238E27FC236}">
                  <a16:creationId xmlns:a16="http://schemas.microsoft.com/office/drawing/2014/main" id="{46AA568D-3827-1F33-62CE-1ABB27ECDA5A}"/>
                </a:ext>
              </a:extLst>
            </p:cNvPr>
            <p:cNvGrpSpPr/>
            <p:nvPr/>
          </p:nvGrpSpPr>
          <p:grpSpPr>
            <a:xfrm>
              <a:off x="4535574" y="3944319"/>
              <a:ext cx="1028036" cy="1446835"/>
              <a:chOff x="1495194" y="759159"/>
              <a:chExt cx="1028036" cy="1446835"/>
            </a:xfrm>
          </p:grpSpPr>
          <p:grpSp>
            <p:nvGrpSpPr>
              <p:cNvPr id="1381" name="グループ化 1380">
                <a:extLst>
                  <a:ext uri="{FF2B5EF4-FFF2-40B4-BE49-F238E27FC236}">
                    <a16:creationId xmlns:a16="http://schemas.microsoft.com/office/drawing/2014/main" id="{5CC831BE-56DC-6059-D3E5-272FD8DF5EA7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391" name="二等辺三角形 6">
                  <a:extLst>
                    <a:ext uri="{FF2B5EF4-FFF2-40B4-BE49-F238E27FC236}">
                      <a16:creationId xmlns:a16="http://schemas.microsoft.com/office/drawing/2014/main" id="{F3E39A43-F7D0-4587-98F5-0787E3B2CCCA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2" name="二等辺三角形 6">
                  <a:extLst>
                    <a:ext uri="{FF2B5EF4-FFF2-40B4-BE49-F238E27FC236}">
                      <a16:creationId xmlns:a16="http://schemas.microsoft.com/office/drawing/2014/main" id="{E5DDFA79-F4AE-60D4-C30E-A6244F63D460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382" name="グループ化 1381">
                <a:extLst>
                  <a:ext uri="{FF2B5EF4-FFF2-40B4-BE49-F238E27FC236}">
                    <a16:creationId xmlns:a16="http://schemas.microsoft.com/office/drawing/2014/main" id="{267B84F1-EC92-B6BF-D3C0-94E54BE7D7C5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389" name="二等辺三角形 6">
                  <a:extLst>
                    <a:ext uri="{FF2B5EF4-FFF2-40B4-BE49-F238E27FC236}">
                      <a16:creationId xmlns:a16="http://schemas.microsoft.com/office/drawing/2014/main" id="{F64104E9-5C36-8F8D-531E-08B2CD15F2F5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0" name="二等辺三角形 6">
                  <a:extLst>
                    <a:ext uri="{FF2B5EF4-FFF2-40B4-BE49-F238E27FC236}">
                      <a16:creationId xmlns:a16="http://schemas.microsoft.com/office/drawing/2014/main" id="{E537ECB1-9CB5-94BE-AABF-ADE61393E5F8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83" name="四角形: 角を丸くする 1382">
                <a:extLst>
                  <a:ext uri="{FF2B5EF4-FFF2-40B4-BE49-F238E27FC236}">
                    <a16:creationId xmlns:a16="http://schemas.microsoft.com/office/drawing/2014/main" id="{AEE77EF8-5488-CB4B-5C0D-A04D469FB177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4" name="四角形: 角を丸くする 1383">
                <a:extLst>
                  <a:ext uri="{FF2B5EF4-FFF2-40B4-BE49-F238E27FC236}">
                    <a16:creationId xmlns:a16="http://schemas.microsoft.com/office/drawing/2014/main" id="{D237F2D9-D338-6F91-9F8D-CE4468AF47BA}"/>
                  </a:ext>
                </a:extLst>
              </p:cNvPr>
              <p:cNvSpPr/>
              <p:nvPr/>
            </p:nvSpPr>
            <p:spPr>
              <a:xfrm>
                <a:off x="1610504" y="1826177"/>
                <a:ext cx="79741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5" name="四角形: 角を丸くする 1384">
                <a:extLst>
                  <a:ext uri="{FF2B5EF4-FFF2-40B4-BE49-F238E27FC236}">
                    <a16:creationId xmlns:a16="http://schemas.microsoft.com/office/drawing/2014/main" id="{FFF8D89B-2B8E-CB6E-15D0-49AFAD6876DE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6" name="四角形: 角を丸くする 1385">
                <a:extLst>
                  <a:ext uri="{FF2B5EF4-FFF2-40B4-BE49-F238E27FC236}">
                    <a16:creationId xmlns:a16="http://schemas.microsoft.com/office/drawing/2014/main" id="{403A5F6F-BA7C-8E70-7861-7B90138923A3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21" name="グループ化 1420">
              <a:extLst>
                <a:ext uri="{FF2B5EF4-FFF2-40B4-BE49-F238E27FC236}">
                  <a16:creationId xmlns:a16="http://schemas.microsoft.com/office/drawing/2014/main" id="{8F036A4C-80BC-CAE5-3976-43C8D5DC98FF}"/>
                </a:ext>
              </a:extLst>
            </p:cNvPr>
            <p:cNvGrpSpPr/>
            <p:nvPr/>
          </p:nvGrpSpPr>
          <p:grpSpPr>
            <a:xfrm>
              <a:off x="4538774" y="5330656"/>
              <a:ext cx="1014302" cy="855536"/>
              <a:chOff x="4499399" y="5289067"/>
              <a:chExt cx="1159725" cy="887151"/>
            </a:xfrm>
          </p:grpSpPr>
          <p:sp>
            <p:nvSpPr>
              <p:cNvPr id="1422" name="フリーフォーム: 図形 1421">
                <a:extLst>
                  <a:ext uri="{FF2B5EF4-FFF2-40B4-BE49-F238E27FC236}">
                    <a16:creationId xmlns:a16="http://schemas.microsoft.com/office/drawing/2014/main" id="{56D12A55-82D9-23FA-7F32-F64746FF4AF5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3" name="フリーフォーム: 図形 1422">
                <a:extLst>
                  <a:ext uri="{FF2B5EF4-FFF2-40B4-BE49-F238E27FC236}">
                    <a16:creationId xmlns:a16="http://schemas.microsoft.com/office/drawing/2014/main" id="{D8494530-A028-18CC-AEAF-6F40DA2DA832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24" name="グループ化 1423">
                <a:extLst>
                  <a:ext uri="{FF2B5EF4-FFF2-40B4-BE49-F238E27FC236}">
                    <a16:creationId xmlns:a16="http://schemas.microsoft.com/office/drawing/2014/main" id="{4DB8461D-52D9-BC92-06EA-0E53F1089963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1425" name="フリーフォーム: 図形 1424">
                  <a:extLst>
                    <a:ext uri="{FF2B5EF4-FFF2-40B4-BE49-F238E27FC236}">
                      <a16:creationId xmlns:a16="http://schemas.microsoft.com/office/drawing/2014/main" id="{24D7F554-8856-BB84-DB37-EA53C4A8AD6B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6" name="フリーフォーム: 図形 1425">
                  <a:extLst>
                    <a:ext uri="{FF2B5EF4-FFF2-40B4-BE49-F238E27FC236}">
                      <a16:creationId xmlns:a16="http://schemas.microsoft.com/office/drawing/2014/main" id="{662369AA-34A3-CF6C-8233-B0EFD553C42B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7" name="フリーフォーム: 図形 1426">
                  <a:extLst>
                    <a:ext uri="{FF2B5EF4-FFF2-40B4-BE49-F238E27FC236}">
                      <a16:creationId xmlns:a16="http://schemas.microsoft.com/office/drawing/2014/main" id="{3AB876D5-C5A9-B5AE-937A-E524BC3AA04E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8" name="フリーフォーム: 図形 1427">
                  <a:extLst>
                    <a:ext uri="{FF2B5EF4-FFF2-40B4-BE49-F238E27FC236}">
                      <a16:creationId xmlns:a16="http://schemas.microsoft.com/office/drawing/2014/main" id="{D3F6604D-AA24-E2BB-7277-C2F345F39F48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429" name="フリーフォーム: 図形 1428">
              <a:extLst>
                <a:ext uri="{FF2B5EF4-FFF2-40B4-BE49-F238E27FC236}">
                  <a16:creationId xmlns:a16="http://schemas.microsoft.com/office/drawing/2014/main" id="{92D55678-0A38-5D79-3949-435D31DA0348}"/>
                </a:ext>
              </a:extLst>
            </p:cNvPr>
            <p:cNvSpPr/>
            <p:nvPr/>
          </p:nvSpPr>
          <p:spPr>
            <a:xfrm>
              <a:off x="4325809" y="4042613"/>
              <a:ext cx="1451104" cy="1463246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0" name="楕円 1429">
              <a:extLst>
                <a:ext uri="{FF2B5EF4-FFF2-40B4-BE49-F238E27FC236}">
                  <a16:creationId xmlns:a16="http://schemas.microsoft.com/office/drawing/2014/main" id="{EC6C3AC9-873D-66F1-E745-B8CE5706AFCB}"/>
                </a:ext>
              </a:extLst>
            </p:cNvPr>
            <p:cNvSpPr/>
            <p:nvPr/>
          </p:nvSpPr>
          <p:spPr>
            <a:xfrm>
              <a:off x="4961222" y="5363904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63" name="グループ化 1462">
              <a:extLst>
                <a:ext uri="{FF2B5EF4-FFF2-40B4-BE49-F238E27FC236}">
                  <a16:creationId xmlns:a16="http://schemas.microsoft.com/office/drawing/2014/main" id="{104DFB2D-BE81-7A57-26F2-482AE5CCB74F}"/>
                </a:ext>
              </a:extLst>
            </p:cNvPr>
            <p:cNvGrpSpPr/>
            <p:nvPr/>
          </p:nvGrpSpPr>
          <p:grpSpPr>
            <a:xfrm>
              <a:off x="4616450" y="4584654"/>
              <a:ext cx="291292" cy="291292"/>
              <a:chOff x="1404611" y="4552250"/>
              <a:chExt cx="342900" cy="342900"/>
            </a:xfrm>
          </p:grpSpPr>
          <p:sp>
            <p:nvSpPr>
              <p:cNvPr id="1464" name="楕円 1463">
                <a:extLst>
                  <a:ext uri="{FF2B5EF4-FFF2-40B4-BE49-F238E27FC236}">
                    <a16:creationId xmlns:a16="http://schemas.microsoft.com/office/drawing/2014/main" id="{0B65FA8B-6A00-31B0-9BDE-BD87738874F8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5" name="楕円 1464">
                <a:extLst>
                  <a:ext uri="{FF2B5EF4-FFF2-40B4-BE49-F238E27FC236}">
                    <a16:creationId xmlns:a16="http://schemas.microsoft.com/office/drawing/2014/main" id="{163C81C6-641D-A9B0-8A3C-30EFE7EF8B6F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66" name="グループ化 1465">
              <a:extLst>
                <a:ext uri="{FF2B5EF4-FFF2-40B4-BE49-F238E27FC236}">
                  <a16:creationId xmlns:a16="http://schemas.microsoft.com/office/drawing/2014/main" id="{306A5122-4759-4C68-79D8-C836700782B7}"/>
                </a:ext>
              </a:extLst>
            </p:cNvPr>
            <p:cNvGrpSpPr/>
            <p:nvPr/>
          </p:nvGrpSpPr>
          <p:grpSpPr>
            <a:xfrm>
              <a:off x="5195888" y="4584654"/>
              <a:ext cx="291292" cy="291292"/>
              <a:chOff x="2084061" y="4552250"/>
              <a:chExt cx="342900" cy="342900"/>
            </a:xfrm>
          </p:grpSpPr>
          <p:sp>
            <p:nvSpPr>
              <p:cNvPr id="1467" name="楕円 1466">
                <a:extLst>
                  <a:ext uri="{FF2B5EF4-FFF2-40B4-BE49-F238E27FC236}">
                    <a16:creationId xmlns:a16="http://schemas.microsoft.com/office/drawing/2014/main" id="{988E11DE-FDCF-228D-4B5F-02E85CE3E7B6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8" name="楕円 1467">
                <a:extLst>
                  <a:ext uri="{FF2B5EF4-FFF2-40B4-BE49-F238E27FC236}">
                    <a16:creationId xmlns:a16="http://schemas.microsoft.com/office/drawing/2014/main" id="{A3F82036-6BAD-BFF6-BBAE-879517C3B3F4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447" name="グループ化 1446">
            <a:extLst>
              <a:ext uri="{FF2B5EF4-FFF2-40B4-BE49-F238E27FC236}">
                <a16:creationId xmlns:a16="http://schemas.microsoft.com/office/drawing/2014/main" id="{B8111FCB-C545-9189-E32D-B49B84FF2CEC}"/>
              </a:ext>
            </a:extLst>
          </p:cNvPr>
          <p:cNvGrpSpPr/>
          <p:nvPr/>
        </p:nvGrpSpPr>
        <p:grpSpPr>
          <a:xfrm>
            <a:off x="6810048" y="3743998"/>
            <a:ext cx="2697926" cy="2716245"/>
            <a:chOff x="6810048" y="3743998"/>
            <a:chExt cx="2697926" cy="2716245"/>
          </a:xfrm>
        </p:grpSpPr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F1C92F57-B96A-4292-BA85-AE5CA8035BBD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109" name="直線コネクタ 1108">
                <a:extLst>
                  <a:ext uri="{FF2B5EF4-FFF2-40B4-BE49-F238E27FC236}">
                    <a16:creationId xmlns:a16="http://schemas.microsoft.com/office/drawing/2014/main" id="{182B17C1-F0FF-CCF4-C7E6-B73AE881EE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0" name="直線コネクタ 1109">
                <a:extLst>
                  <a:ext uri="{FF2B5EF4-FFF2-40B4-BE49-F238E27FC236}">
                    <a16:creationId xmlns:a16="http://schemas.microsoft.com/office/drawing/2014/main" id="{0377351A-BF9E-3E9E-9C45-2DF97377D7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1" name="直線コネクタ 1110">
                <a:extLst>
                  <a:ext uri="{FF2B5EF4-FFF2-40B4-BE49-F238E27FC236}">
                    <a16:creationId xmlns:a16="http://schemas.microsoft.com/office/drawing/2014/main" id="{9CFBFB97-7CC4-D2C9-1630-10EA90D42B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2" name="直線コネクタ 1111">
                <a:extLst>
                  <a:ext uri="{FF2B5EF4-FFF2-40B4-BE49-F238E27FC236}">
                    <a16:creationId xmlns:a16="http://schemas.microsoft.com/office/drawing/2014/main" id="{B506FBE4-0078-5D04-6A98-5B1255C78A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3" name="直線コネクタ 1112">
                <a:extLst>
                  <a:ext uri="{FF2B5EF4-FFF2-40B4-BE49-F238E27FC236}">
                    <a16:creationId xmlns:a16="http://schemas.microsoft.com/office/drawing/2014/main" id="{3D6D93A9-7649-B3E1-8690-45FFAF2308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4" name="直線コネクタ 1113">
                <a:extLst>
                  <a:ext uri="{FF2B5EF4-FFF2-40B4-BE49-F238E27FC236}">
                    <a16:creationId xmlns:a16="http://schemas.microsoft.com/office/drawing/2014/main" id="{FC561E45-E820-9630-F957-50F0D86EB5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5" name="直線コネクタ 1114">
                <a:extLst>
                  <a:ext uri="{FF2B5EF4-FFF2-40B4-BE49-F238E27FC236}">
                    <a16:creationId xmlns:a16="http://schemas.microsoft.com/office/drawing/2014/main" id="{96CE6929-4D63-1B26-C749-2542F1F692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6" name="直線コネクタ 1115">
                <a:extLst>
                  <a:ext uri="{FF2B5EF4-FFF2-40B4-BE49-F238E27FC236}">
                    <a16:creationId xmlns:a16="http://schemas.microsoft.com/office/drawing/2014/main" id="{9325B146-4EC6-1E88-814F-69FD44982A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7" name="直線コネクタ 1116">
                <a:extLst>
                  <a:ext uri="{FF2B5EF4-FFF2-40B4-BE49-F238E27FC236}">
                    <a16:creationId xmlns:a16="http://schemas.microsoft.com/office/drawing/2014/main" id="{50AD85D7-2733-4AFE-C25C-F122D6691F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8" name="直線コネクタ 1117">
                <a:extLst>
                  <a:ext uri="{FF2B5EF4-FFF2-40B4-BE49-F238E27FC236}">
                    <a16:creationId xmlns:a16="http://schemas.microsoft.com/office/drawing/2014/main" id="{D12026C3-BE97-CE60-7765-AEDE3E7614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9" name="直線コネクタ 1118">
                <a:extLst>
                  <a:ext uri="{FF2B5EF4-FFF2-40B4-BE49-F238E27FC236}">
                    <a16:creationId xmlns:a16="http://schemas.microsoft.com/office/drawing/2014/main" id="{92F66A99-BC6D-390F-FEB7-75DFFB23E3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6" name="直線コネクタ 1125">
                <a:extLst>
                  <a:ext uri="{FF2B5EF4-FFF2-40B4-BE49-F238E27FC236}">
                    <a16:creationId xmlns:a16="http://schemas.microsoft.com/office/drawing/2014/main" id="{671C74F0-586A-F2CB-E0FA-8C0114712F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7" name="直線コネクタ 1126">
                <a:extLst>
                  <a:ext uri="{FF2B5EF4-FFF2-40B4-BE49-F238E27FC236}">
                    <a16:creationId xmlns:a16="http://schemas.microsoft.com/office/drawing/2014/main" id="{426C5CFC-0AB8-9A18-7F97-07CBE16EF2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B6F29462-0688-9679-B2D9-D0C8C025EE0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9DB270FE-085F-B31B-B7AC-F0F89D94397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68A66390-BF0E-6266-C2A8-ADCDCB333F2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521F170F-9567-C3DC-4C02-26EBF8AC0BC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1DC55D9A-C29F-9304-AF07-A78441B4454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34" name="直線コネクタ 1133">
                <a:extLst>
                  <a:ext uri="{FF2B5EF4-FFF2-40B4-BE49-F238E27FC236}">
                    <a16:creationId xmlns:a16="http://schemas.microsoft.com/office/drawing/2014/main" id="{64170EC8-428E-B9A8-D1AF-07B659A9C3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5" name="直線コネクタ 1134">
                <a:extLst>
                  <a:ext uri="{FF2B5EF4-FFF2-40B4-BE49-F238E27FC236}">
                    <a16:creationId xmlns:a16="http://schemas.microsoft.com/office/drawing/2014/main" id="{4EF7CEDD-A5A7-59BD-2DC8-7C6EAF90E2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6" name="直線コネクタ 1135">
                <a:extLst>
                  <a:ext uri="{FF2B5EF4-FFF2-40B4-BE49-F238E27FC236}">
                    <a16:creationId xmlns:a16="http://schemas.microsoft.com/office/drawing/2014/main" id="{F39860C3-D96D-CA74-B9F6-0B01D73FEC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7" name="直線コネクタ 1136">
                <a:extLst>
                  <a:ext uri="{FF2B5EF4-FFF2-40B4-BE49-F238E27FC236}">
                    <a16:creationId xmlns:a16="http://schemas.microsoft.com/office/drawing/2014/main" id="{DDFF01D3-85A6-6F69-78B7-037AA0926E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8" name="直線コネクタ 1137">
                <a:extLst>
                  <a:ext uri="{FF2B5EF4-FFF2-40B4-BE49-F238E27FC236}">
                    <a16:creationId xmlns:a16="http://schemas.microsoft.com/office/drawing/2014/main" id="{EDFD57E1-DDFC-B088-9A87-FEFB3A3FA3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9" name="直線コネクタ 1138">
                <a:extLst>
                  <a:ext uri="{FF2B5EF4-FFF2-40B4-BE49-F238E27FC236}">
                    <a16:creationId xmlns:a16="http://schemas.microsoft.com/office/drawing/2014/main" id="{143A6F95-8720-43AF-CF64-AA2D280433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0" name="直線コネクタ 1139">
                <a:extLst>
                  <a:ext uri="{FF2B5EF4-FFF2-40B4-BE49-F238E27FC236}">
                    <a16:creationId xmlns:a16="http://schemas.microsoft.com/office/drawing/2014/main" id="{630C31E6-286D-AE2F-AD1F-65D7710047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3" name="グループ化 1392">
              <a:extLst>
                <a:ext uri="{FF2B5EF4-FFF2-40B4-BE49-F238E27FC236}">
                  <a16:creationId xmlns:a16="http://schemas.microsoft.com/office/drawing/2014/main" id="{F98C24CD-2B79-D7BE-5AAB-2A9ED31BED77}"/>
                </a:ext>
              </a:extLst>
            </p:cNvPr>
            <p:cNvGrpSpPr/>
            <p:nvPr/>
          </p:nvGrpSpPr>
          <p:grpSpPr>
            <a:xfrm>
              <a:off x="7512988" y="3944319"/>
              <a:ext cx="1191162" cy="2515924"/>
              <a:chOff x="7512988" y="839169"/>
              <a:chExt cx="1191162" cy="2515924"/>
            </a:xfrm>
          </p:grpSpPr>
          <p:grpSp>
            <p:nvGrpSpPr>
              <p:cNvPr id="1394" name="グループ化 1393">
                <a:extLst>
                  <a:ext uri="{FF2B5EF4-FFF2-40B4-BE49-F238E27FC236}">
                    <a16:creationId xmlns:a16="http://schemas.microsoft.com/office/drawing/2014/main" id="{32518638-150A-BC1E-A0F2-536C5B34BE3A}"/>
                  </a:ext>
                </a:extLst>
              </p:cNvPr>
              <p:cNvGrpSpPr/>
              <p:nvPr/>
            </p:nvGrpSpPr>
            <p:grpSpPr>
              <a:xfrm>
                <a:off x="7512988" y="2082145"/>
                <a:ext cx="1191162" cy="1272948"/>
                <a:chOff x="1424608" y="2002135"/>
                <a:chExt cx="1191162" cy="1272948"/>
              </a:xfrm>
            </p:grpSpPr>
            <p:grpSp>
              <p:nvGrpSpPr>
                <p:cNvPr id="1408" name="グループ化 1407">
                  <a:extLst>
                    <a:ext uri="{FF2B5EF4-FFF2-40B4-BE49-F238E27FC236}">
                      <a16:creationId xmlns:a16="http://schemas.microsoft.com/office/drawing/2014/main" id="{AFC19A04-7A23-891C-EFEE-CDA82BA40083}"/>
                    </a:ext>
                  </a:extLst>
                </p:cNvPr>
                <p:cNvGrpSpPr/>
                <p:nvPr/>
              </p:nvGrpSpPr>
              <p:grpSpPr>
                <a:xfrm flipH="1">
                  <a:off x="2319915" y="2124279"/>
                  <a:ext cx="295855" cy="693713"/>
                  <a:chOff x="1424608" y="2124279"/>
                  <a:chExt cx="295855" cy="693713"/>
                </a:xfrm>
              </p:grpSpPr>
              <p:sp>
                <p:nvSpPr>
                  <p:cNvPr id="1418" name="楕円 1">
                    <a:extLst>
                      <a:ext uri="{FF2B5EF4-FFF2-40B4-BE49-F238E27FC236}">
                        <a16:creationId xmlns:a16="http://schemas.microsoft.com/office/drawing/2014/main" id="{AED7F32C-678E-EE18-97E1-97C1A5FE6F75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20405" y="2124279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9" name="フリーフォーム: 図形 1418">
                    <a:extLst>
                      <a:ext uri="{FF2B5EF4-FFF2-40B4-BE49-F238E27FC236}">
                        <a16:creationId xmlns:a16="http://schemas.microsoft.com/office/drawing/2014/main" id="{3C0CFCFB-57B1-2974-755E-479E760732F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24608" y="2675722"/>
                    <a:ext cx="178052" cy="142270"/>
                  </a:xfrm>
                  <a:custGeom>
                    <a:avLst/>
                    <a:gdLst>
                      <a:gd name="connsiteX0" fmla="*/ 378507 w 754428"/>
                      <a:gd name="connsiteY0" fmla="*/ 0 h 666751"/>
                      <a:gd name="connsiteX1" fmla="*/ 632983 w 754428"/>
                      <a:gd name="connsiteY1" fmla="*/ 72248 h 666751"/>
                      <a:gd name="connsiteX2" fmla="*/ 631875 w 754428"/>
                      <a:gd name="connsiteY2" fmla="*/ 75368 h 666751"/>
                      <a:gd name="connsiteX3" fmla="*/ 753212 w 754428"/>
                      <a:gd name="connsiteY3" fmla="*/ 560716 h 666751"/>
                      <a:gd name="connsiteX4" fmla="*/ 750982 w 754428"/>
                      <a:gd name="connsiteY4" fmla="*/ 560716 h 666751"/>
                      <a:gd name="connsiteX5" fmla="*/ 754428 w 754428"/>
                      <a:gd name="connsiteY5" fmla="*/ 569526 h 666751"/>
                      <a:gd name="connsiteX6" fmla="*/ 377214 w 754428"/>
                      <a:gd name="connsiteY6" fmla="*/ 666751 h 666751"/>
                      <a:gd name="connsiteX7" fmla="*/ 0 w 754428"/>
                      <a:gd name="connsiteY7" fmla="*/ 569526 h 666751"/>
                      <a:gd name="connsiteX8" fmla="*/ 3446 w 754428"/>
                      <a:gd name="connsiteY8" fmla="*/ 560716 h 666751"/>
                      <a:gd name="connsiteX9" fmla="*/ 2714 w 754428"/>
                      <a:gd name="connsiteY9" fmla="*/ 560716 h 666751"/>
                      <a:gd name="connsiteX10" fmla="*/ 124501 w 754428"/>
                      <a:gd name="connsiteY10" fmla="*/ 73571 h 666751"/>
                      <a:gd name="connsiteX11" fmla="*/ 124031 w 754428"/>
                      <a:gd name="connsiteY11" fmla="*/ 72248 h 666751"/>
                      <a:gd name="connsiteX12" fmla="*/ 126736 w 754428"/>
                      <a:gd name="connsiteY12" fmla="*/ 64630 h 666751"/>
                      <a:gd name="connsiteX13" fmla="*/ 128041 w 754428"/>
                      <a:gd name="connsiteY13" fmla="*/ 59410 h 666751"/>
                      <a:gd name="connsiteX14" fmla="*/ 128590 w 754428"/>
                      <a:gd name="connsiteY14" fmla="*/ 59410 h 666751"/>
                      <a:gd name="connsiteX15" fmla="*/ 129201 w 754428"/>
                      <a:gd name="connsiteY15" fmla="*/ 57688 h 666751"/>
                      <a:gd name="connsiteX16" fmla="*/ 378507 w 754428"/>
                      <a:gd name="connsiteY16" fmla="*/ 0 h 666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4428" h="666751">
                        <a:moveTo>
                          <a:pt x="378507" y="0"/>
                        </a:moveTo>
                        <a:cubicBezTo>
                          <a:pt x="519050" y="0"/>
                          <a:pt x="632983" y="32347"/>
                          <a:pt x="632983" y="72248"/>
                        </a:cubicBezTo>
                        <a:lnTo>
                          <a:pt x="631875" y="75368"/>
                        </a:lnTo>
                        <a:lnTo>
                          <a:pt x="753212" y="560716"/>
                        </a:lnTo>
                        <a:lnTo>
                          <a:pt x="750982" y="560716"/>
                        </a:lnTo>
                        <a:lnTo>
                          <a:pt x="754428" y="569526"/>
                        </a:lnTo>
                        <a:cubicBezTo>
                          <a:pt x="754428" y="623222"/>
                          <a:pt x="585544" y="666751"/>
                          <a:pt x="377214" y="666751"/>
                        </a:cubicBezTo>
                        <a:cubicBezTo>
                          <a:pt x="168884" y="666751"/>
                          <a:pt x="0" y="623222"/>
                          <a:pt x="0" y="569526"/>
                        </a:cubicBezTo>
                        <a:lnTo>
                          <a:pt x="3446" y="560716"/>
                        </a:lnTo>
                        <a:lnTo>
                          <a:pt x="2714" y="560716"/>
                        </a:lnTo>
                        <a:lnTo>
                          <a:pt x="124501" y="73571"/>
                        </a:lnTo>
                        <a:lnTo>
                          <a:pt x="124031" y="72248"/>
                        </a:lnTo>
                        <a:lnTo>
                          <a:pt x="126736" y="64630"/>
                        </a:lnTo>
                        <a:lnTo>
                          <a:pt x="128041" y="59410"/>
                        </a:lnTo>
                        <a:lnTo>
                          <a:pt x="128590" y="59410"/>
                        </a:lnTo>
                        <a:lnTo>
                          <a:pt x="129201" y="57688"/>
                        </a:lnTo>
                        <a:cubicBezTo>
                          <a:pt x="152930" y="24766"/>
                          <a:pt x="255532" y="0"/>
                          <a:pt x="3785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09" name="グループ化 1408">
                  <a:extLst>
                    <a:ext uri="{FF2B5EF4-FFF2-40B4-BE49-F238E27FC236}">
                      <a16:creationId xmlns:a16="http://schemas.microsoft.com/office/drawing/2014/main" id="{3955813E-9860-2851-B15D-37569F1D2D1F}"/>
                    </a:ext>
                  </a:extLst>
                </p:cNvPr>
                <p:cNvGrpSpPr/>
                <p:nvPr/>
              </p:nvGrpSpPr>
              <p:grpSpPr>
                <a:xfrm>
                  <a:off x="1424608" y="2124279"/>
                  <a:ext cx="295855" cy="693713"/>
                  <a:chOff x="1424608" y="2124279"/>
                  <a:chExt cx="295855" cy="693713"/>
                </a:xfrm>
              </p:grpSpPr>
              <p:sp>
                <p:nvSpPr>
                  <p:cNvPr id="1416" name="楕円 1">
                    <a:extLst>
                      <a:ext uri="{FF2B5EF4-FFF2-40B4-BE49-F238E27FC236}">
                        <a16:creationId xmlns:a16="http://schemas.microsoft.com/office/drawing/2014/main" id="{6CE9D85C-15B1-CE5B-8616-DF1D68BC01B8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20405" y="2124279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7" name="フリーフォーム: 図形 1416">
                    <a:extLst>
                      <a:ext uri="{FF2B5EF4-FFF2-40B4-BE49-F238E27FC236}">
                        <a16:creationId xmlns:a16="http://schemas.microsoft.com/office/drawing/2014/main" id="{40145C01-A96C-3D18-C3DB-F27CD244BEA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24608" y="2675722"/>
                    <a:ext cx="178052" cy="142270"/>
                  </a:xfrm>
                  <a:custGeom>
                    <a:avLst/>
                    <a:gdLst>
                      <a:gd name="connsiteX0" fmla="*/ 378507 w 754428"/>
                      <a:gd name="connsiteY0" fmla="*/ 0 h 666751"/>
                      <a:gd name="connsiteX1" fmla="*/ 632983 w 754428"/>
                      <a:gd name="connsiteY1" fmla="*/ 72248 h 666751"/>
                      <a:gd name="connsiteX2" fmla="*/ 631875 w 754428"/>
                      <a:gd name="connsiteY2" fmla="*/ 75368 h 666751"/>
                      <a:gd name="connsiteX3" fmla="*/ 753212 w 754428"/>
                      <a:gd name="connsiteY3" fmla="*/ 560716 h 666751"/>
                      <a:gd name="connsiteX4" fmla="*/ 750982 w 754428"/>
                      <a:gd name="connsiteY4" fmla="*/ 560716 h 666751"/>
                      <a:gd name="connsiteX5" fmla="*/ 754428 w 754428"/>
                      <a:gd name="connsiteY5" fmla="*/ 569526 h 666751"/>
                      <a:gd name="connsiteX6" fmla="*/ 377214 w 754428"/>
                      <a:gd name="connsiteY6" fmla="*/ 666751 h 666751"/>
                      <a:gd name="connsiteX7" fmla="*/ 0 w 754428"/>
                      <a:gd name="connsiteY7" fmla="*/ 569526 h 666751"/>
                      <a:gd name="connsiteX8" fmla="*/ 3446 w 754428"/>
                      <a:gd name="connsiteY8" fmla="*/ 560716 h 666751"/>
                      <a:gd name="connsiteX9" fmla="*/ 2714 w 754428"/>
                      <a:gd name="connsiteY9" fmla="*/ 560716 h 666751"/>
                      <a:gd name="connsiteX10" fmla="*/ 124501 w 754428"/>
                      <a:gd name="connsiteY10" fmla="*/ 73571 h 666751"/>
                      <a:gd name="connsiteX11" fmla="*/ 124031 w 754428"/>
                      <a:gd name="connsiteY11" fmla="*/ 72248 h 666751"/>
                      <a:gd name="connsiteX12" fmla="*/ 126736 w 754428"/>
                      <a:gd name="connsiteY12" fmla="*/ 64630 h 666751"/>
                      <a:gd name="connsiteX13" fmla="*/ 128041 w 754428"/>
                      <a:gd name="connsiteY13" fmla="*/ 59410 h 666751"/>
                      <a:gd name="connsiteX14" fmla="*/ 128590 w 754428"/>
                      <a:gd name="connsiteY14" fmla="*/ 59410 h 666751"/>
                      <a:gd name="connsiteX15" fmla="*/ 129201 w 754428"/>
                      <a:gd name="connsiteY15" fmla="*/ 57688 h 666751"/>
                      <a:gd name="connsiteX16" fmla="*/ 378507 w 754428"/>
                      <a:gd name="connsiteY16" fmla="*/ 0 h 666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4428" h="666751">
                        <a:moveTo>
                          <a:pt x="378507" y="0"/>
                        </a:moveTo>
                        <a:cubicBezTo>
                          <a:pt x="519050" y="0"/>
                          <a:pt x="632983" y="32347"/>
                          <a:pt x="632983" y="72248"/>
                        </a:cubicBezTo>
                        <a:lnTo>
                          <a:pt x="631875" y="75368"/>
                        </a:lnTo>
                        <a:lnTo>
                          <a:pt x="753212" y="560716"/>
                        </a:lnTo>
                        <a:lnTo>
                          <a:pt x="750982" y="560716"/>
                        </a:lnTo>
                        <a:lnTo>
                          <a:pt x="754428" y="569526"/>
                        </a:lnTo>
                        <a:cubicBezTo>
                          <a:pt x="754428" y="623222"/>
                          <a:pt x="585544" y="666751"/>
                          <a:pt x="377214" y="666751"/>
                        </a:cubicBezTo>
                        <a:cubicBezTo>
                          <a:pt x="168884" y="666751"/>
                          <a:pt x="0" y="623222"/>
                          <a:pt x="0" y="569526"/>
                        </a:cubicBezTo>
                        <a:lnTo>
                          <a:pt x="3446" y="560716"/>
                        </a:lnTo>
                        <a:lnTo>
                          <a:pt x="2714" y="560716"/>
                        </a:lnTo>
                        <a:lnTo>
                          <a:pt x="124501" y="73571"/>
                        </a:lnTo>
                        <a:lnTo>
                          <a:pt x="124031" y="72248"/>
                        </a:lnTo>
                        <a:lnTo>
                          <a:pt x="126736" y="64630"/>
                        </a:lnTo>
                        <a:lnTo>
                          <a:pt x="128041" y="59410"/>
                        </a:lnTo>
                        <a:lnTo>
                          <a:pt x="128590" y="59410"/>
                        </a:lnTo>
                        <a:lnTo>
                          <a:pt x="129201" y="57688"/>
                        </a:lnTo>
                        <a:cubicBezTo>
                          <a:pt x="152930" y="24766"/>
                          <a:pt x="255532" y="0"/>
                          <a:pt x="3785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410" name="フリーフォーム: 図形 1409">
                  <a:extLst>
                    <a:ext uri="{FF2B5EF4-FFF2-40B4-BE49-F238E27FC236}">
                      <a16:creationId xmlns:a16="http://schemas.microsoft.com/office/drawing/2014/main" id="{1F698F3C-8CF6-637B-28B7-BE420287BB24}"/>
                    </a:ext>
                  </a:extLst>
                </p:cNvPr>
                <p:cNvSpPr/>
                <p:nvPr/>
              </p:nvSpPr>
              <p:spPr>
                <a:xfrm rot="18900000">
                  <a:off x="2259071" y="2726495"/>
                  <a:ext cx="224071" cy="465314"/>
                </a:xfrm>
                <a:custGeom>
                  <a:avLst/>
                  <a:gdLst>
                    <a:gd name="connsiteX0" fmla="*/ 196526 w 400871"/>
                    <a:gd name="connsiteY0" fmla="*/ 0 h 832464"/>
                    <a:gd name="connsiteX1" fmla="*/ 393052 w 400871"/>
                    <a:gd name="connsiteY1" fmla="*/ 248196 h 832464"/>
                    <a:gd name="connsiteX2" fmla="*/ 388072 w 400871"/>
                    <a:gd name="connsiteY2" fmla="*/ 300481 h 832464"/>
                    <a:gd name="connsiteX3" fmla="*/ 381085 w 400871"/>
                    <a:gd name="connsiteY3" fmla="*/ 329691 h 832464"/>
                    <a:gd name="connsiteX4" fmla="*/ 382547 w 400871"/>
                    <a:gd name="connsiteY4" fmla="*/ 338600 h 832464"/>
                    <a:gd name="connsiteX5" fmla="*/ 400871 w 400871"/>
                    <a:gd name="connsiteY5" fmla="*/ 821148 h 832464"/>
                    <a:gd name="connsiteX6" fmla="*/ 285683 w 400871"/>
                    <a:gd name="connsiteY6" fmla="*/ 735010 h 832464"/>
                    <a:gd name="connsiteX7" fmla="*/ 279060 w 400871"/>
                    <a:gd name="connsiteY7" fmla="*/ 728294 h 832464"/>
                    <a:gd name="connsiteX8" fmla="*/ 272750 w 400871"/>
                    <a:gd name="connsiteY8" fmla="*/ 828942 h 832464"/>
                    <a:gd name="connsiteX9" fmla="*/ 224894 w 400871"/>
                    <a:gd name="connsiteY9" fmla="*/ 771922 h 832464"/>
                    <a:gd name="connsiteX10" fmla="*/ 187039 w 400871"/>
                    <a:gd name="connsiteY10" fmla="*/ 716692 h 832464"/>
                    <a:gd name="connsiteX11" fmla="*/ 149359 w 400871"/>
                    <a:gd name="connsiteY11" fmla="*/ 832464 h 832464"/>
                    <a:gd name="connsiteX12" fmla="*/ 1373 w 400871"/>
                    <a:gd name="connsiteY12" fmla="*/ 327010 h 832464"/>
                    <a:gd name="connsiteX13" fmla="*/ 4658 w 400871"/>
                    <a:gd name="connsiteY13" fmla="*/ 290052 h 832464"/>
                    <a:gd name="connsiteX14" fmla="*/ 0 w 400871"/>
                    <a:gd name="connsiteY14" fmla="*/ 248196 h 832464"/>
                    <a:gd name="connsiteX15" fmla="*/ 196526 w 400871"/>
                    <a:gd name="connsiteY15" fmla="*/ 0 h 832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00871" h="832464">
                      <a:moveTo>
                        <a:pt x="196526" y="0"/>
                      </a:moveTo>
                      <a:cubicBezTo>
                        <a:pt x="305065" y="0"/>
                        <a:pt x="393052" y="111121"/>
                        <a:pt x="393052" y="248196"/>
                      </a:cubicBezTo>
                      <a:cubicBezTo>
                        <a:pt x="393052" y="265331"/>
                        <a:pt x="391244" y="282675"/>
                        <a:pt x="388072" y="300481"/>
                      </a:cubicBezTo>
                      <a:lnTo>
                        <a:pt x="381085" y="329691"/>
                      </a:lnTo>
                      <a:lnTo>
                        <a:pt x="382547" y="338600"/>
                      </a:lnTo>
                      <a:cubicBezTo>
                        <a:pt x="391350" y="451215"/>
                        <a:pt x="345328" y="599412"/>
                        <a:pt x="400871" y="821148"/>
                      </a:cubicBezTo>
                      <a:cubicBezTo>
                        <a:pt x="365052" y="800475"/>
                        <a:pt x="325443" y="770375"/>
                        <a:pt x="285683" y="735010"/>
                      </a:cubicBezTo>
                      <a:lnTo>
                        <a:pt x="279060" y="728294"/>
                      </a:lnTo>
                      <a:lnTo>
                        <a:pt x="272750" y="828942"/>
                      </a:lnTo>
                      <a:cubicBezTo>
                        <a:pt x="257018" y="812533"/>
                        <a:pt x="240956" y="793295"/>
                        <a:pt x="224894" y="771922"/>
                      </a:cubicBezTo>
                      <a:lnTo>
                        <a:pt x="187039" y="716692"/>
                      </a:lnTo>
                      <a:lnTo>
                        <a:pt x="149359" y="832464"/>
                      </a:lnTo>
                      <a:cubicBezTo>
                        <a:pt x="69876" y="711489"/>
                        <a:pt x="804" y="466488"/>
                        <a:pt x="1373" y="327010"/>
                      </a:cubicBezTo>
                      <a:lnTo>
                        <a:pt x="4658" y="290052"/>
                      </a:lnTo>
                      <a:lnTo>
                        <a:pt x="0" y="248196"/>
                      </a:lnTo>
                      <a:cubicBezTo>
                        <a:pt x="0" y="111121"/>
                        <a:pt x="87988" y="0"/>
                        <a:pt x="196526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1" name="楕円 1">
                  <a:extLst>
                    <a:ext uri="{FF2B5EF4-FFF2-40B4-BE49-F238E27FC236}">
                      <a16:creationId xmlns:a16="http://schemas.microsoft.com/office/drawing/2014/main" id="{6FD86FAF-5F6A-01A1-A9F3-DC8DBF3F2E69}"/>
                    </a:ext>
                  </a:extLst>
                </p:cNvPr>
                <p:cNvSpPr/>
                <p:nvPr/>
              </p:nvSpPr>
              <p:spPr>
                <a:xfrm rot="10800000">
                  <a:off x="2018859" y="270142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2" name="楕円 1">
                  <a:extLst>
                    <a:ext uri="{FF2B5EF4-FFF2-40B4-BE49-F238E27FC236}">
                      <a16:creationId xmlns:a16="http://schemas.microsoft.com/office/drawing/2014/main" id="{05B0410B-E260-E8EA-FC0A-D07CF5BF6DF9}"/>
                    </a:ext>
                  </a:extLst>
                </p:cNvPr>
                <p:cNvSpPr/>
                <p:nvPr/>
              </p:nvSpPr>
              <p:spPr>
                <a:xfrm rot="10800000">
                  <a:off x="1754181" y="270142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3" name="楕円 1">
                  <a:extLst>
                    <a:ext uri="{FF2B5EF4-FFF2-40B4-BE49-F238E27FC236}">
                      <a16:creationId xmlns:a16="http://schemas.microsoft.com/office/drawing/2014/main" id="{07E339A1-4032-A1E8-BE3D-FC216D1BFC1F}"/>
                    </a:ext>
                  </a:extLst>
                </p:cNvPr>
                <p:cNvSpPr/>
                <p:nvPr/>
              </p:nvSpPr>
              <p:spPr>
                <a:xfrm>
                  <a:off x="1606066" y="2002135"/>
                  <a:ext cx="797593" cy="101028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4" name="フリーフォーム: 図形 1413">
                  <a:extLst>
                    <a:ext uri="{FF2B5EF4-FFF2-40B4-BE49-F238E27FC236}">
                      <a16:creationId xmlns:a16="http://schemas.microsoft.com/office/drawing/2014/main" id="{FE27A941-D922-4337-F73A-6460D81677A4}"/>
                    </a:ext>
                  </a:extLst>
                </p:cNvPr>
                <p:cNvSpPr/>
                <p:nvPr/>
              </p:nvSpPr>
              <p:spPr>
                <a:xfrm>
                  <a:off x="1747000" y="3109458"/>
                  <a:ext cx="228437" cy="165625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5" name="フリーフォーム: 図形 1414">
                  <a:extLst>
                    <a:ext uri="{FF2B5EF4-FFF2-40B4-BE49-F238E27FC236}">
                      <a16:creationId xmlns:a16="http://schemas.microsoft.com/office/drawing/2014/main" id="{C1C27220-405C-814B-1E35-6B0BFF3B3A6E}"/>
                    </a:ext>
                  </a:extLst>
                </p:cNvPr>
                <p:cNvSpPr/>
                <p:nvPr/>
              </p:nvSpPr>
              <p:spPr>
                <a:xfrm>
                  <a:off x="2014275" y="3109458"/>
                  <a:ext cx="228437" cy="165625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95" name="グループ化 1394">
                <a:extLst>
                  <a:ext uri="{FF2B5EF4-FFF2-40B4-BE49-F238E27FC236}">
                    <a16:creationId xmlns:a16="http://schemas.microsoft.com/office/drawing/2014/main" id="{8D1CBE34-8542-49C2-ECB9-A5EFCDAC524C}"/>
                  </a:ext>
                </a:extLst>
              </p:cNvPr>
              <p:cNvGrpSpPr/>
              <p:nvPr/>
            </p:nvGrpSpPr>
            <p:grpSpPr>
              <a:xfrm>
                <a:off x="7583574" y="839169"/>
                <a:ext cx="1028036" cy="1446835"/>
                <a:chOff x="1495194" y="759159"/>
                <a:chExt cx="1028036" cy="1446835"/>
              </a:xfrm>
            </p:grpSpPr>
            <p:grpSp>
              <p:nvGrpSpPr>
                <p:cNvPr id="1396" name="グループ化 1395">
                  <a:extLst>
                    <a:ext uri="{FF2B5EF4-FFF2-40B4-BE49-F238E27FC236}">
                      <a16:creationId xmlns:a16="http://schemas.microsoft.com/office/drawing/2014/main" id="{65EB72A9-0F87-803F-02F2-1C89CC726E86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2143281" y="759159"/>
                  <a:ext cx="349123" cy="344230"/>
                  <a:chOff x="1012364" y="432544"/>
                  <a:chExt cx="583849" cy="575667"/>
                </a:xfrm>
                <a:solidFill>
                  <a:srgbClr val="CC6600"/>
                </a:solidFill>
              </p:grpSpPr>
              <p:sp>
                <p:nvSpPr>
                  <p:cNvPr id="1406" name="二等辺三角形 6">
                    <a:extLst>
                      <a:ext uri="{FF2B5EF4-FFF2-40B4-BE49-F238E27FC236}">
                        <a16:creationId xmlns:a16="http://schemas.microsoft.com/office/drawing/2014/main" id="{94BB36E4-6C5C-4FD7-C499-FB6B6955F52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012364" y="432544"/>
                    <a:ext cx="58384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7" name="二等辺三角形 6">
                    <a:extLst>
                      <a:ext uri="{FF2B5EF4-FFF2-40B4-BE49-F238E27FC236}">
                        <a16:creationId xmlns:a16="http://schemas.microsoft.com/office/drawing/2014/main" id="{31A28225-3FD5-67FC-1ADA-8AC248F0106E}"/>
                      </a:ext>
                    </a:extLst>
                  </p:cNvPr>
                  <p:cNvSpPr/>
                  <p:nvPr/>
                </p:nvSpPr>
                <p:spPr>
                  <a:xfrm rot="20093668">
                    <a:off x="1165994" y="639987"/>
                    <a:ext cx="221827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grpSp>
              <p:nvGrpSpPr>
                <p:cNvPr id="1397" name="グループ化 1396">
                  <a:extLst>
                    <a:ext uri="{FF2B5EF4-FFF2-40B4-BE49-F238E27FC236}">
                      <a16:creationId xmlns:a16="http://schemas.microsoft.com/office/drawing/2014/main" id="{3D1FF245-1EFB-C9D3-74E7-55C2336E8786}"/>
                    </a:ext>
                  </a:extLst>
                </p:cNvPr>
                <p:cNvGrpSpPr/>
                <p:nvPr/>
              </p:nvGrpSpPr>
              <p:grpSpPr>
                <a:xfrm rot="900000">
                  <a:off x="1505604" y="759159"/>
                  <a:ext cx="349123" cy="344230"/>
                  <a:chOff x="1012364" y="432544"/>
                  <a:chExt cx="583849" cy="575667"/>
                </a:xfrm>
                <a:solidFill>
                  <a:srgbClr val="CC6600"/>
                </a:solidFill>
              </p:grpSpPr>
              <p:sp>
                <p:nvSpPr>
                  <p:cNvPr id="1404" name="二等辺三角形 6">
                    <a:extLst>
                      <a:ext uri="{FF2B5EF4-FFF2-40B4-BE49-F238E27FC236}">
                        <a16:creationId xmlns:a16="http://schemas.microsoft.com/office/drawing/2014/main" id="{6578EAE7-3ED4-9E65-3B1B-FF8D2CF01B2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012364" y="432544"/>
                    <a:ext cx="58384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5" name="二等辺三角形 6">
                    <a:extLst>
                      <a:ext uri="{FF2B5EF4-FFF2-40B4-BE49-F238E27FC236}">
                        <a16:creationId xmlns:a16="http://schemas.microsoft.com/office/drawing/2014/main" id="{B4F0222D-1893-1D06-A53E-9B9548A6BC04}"/>
                      </a:ext>
                    </a:extLst>
                  </p:cNvPr>
                  <p:cNvSpPr/>
                  <p:nvPr/>
                </p:nvSpPr>
                <p:spPr>
                  <a:xfrm rot="20093668">
                    <a:off x="1165994" y="639987"/>
                    <a:ext cx="221827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98" name="四角形: 角を丸くする 1397">
                  <a:extLst>
                    <a:ext uri="{FF2B5EF4-FFF2-40B4-BE49-F238E27FC236}">
                      <a16:creationId xmlns:a16="http://schemas.microsoft.com/office/drawing/2014/main" id="{71DC10B5-CB35-08D1-8F63-01DCA2BB8E55}"/>
                    </a:ext>
                  </a:extLst>
                </p:cNvPr>
                <p:cNvSpPr/>
                <p:nvPr/>
              </p:nvSpPr>
              <p:spPr>
                <a:xfrm>
                  <a:off x="1495194" y="947332"/>
                  <a:ext cx="1028036" cy="1205302"/>
                </a:xfrm>
                <a:prstGeom prst="roundRect">
                  <a:avLst>
                    <a:gd name="adj" fmla="val 35875"/>
                  </a:avLst>
                </a:pr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9" name="四角形: 角を丸くする 1398">
                  <a:extLst>
                    <a:ext uri="{FF2B5EF4-FFF2-40B4-BE49-F238E27FC236}">
                      <a16:creationId xmlns:a16="http://schemas.microsoft.com/office/drawing/2014/main" id="{8AE35CE1-D33B-49F5-E2B6-A45AAA86025F}"/>
                    </a:ext>
                  </a:extLst>
                </p:cNvPr>
                <p:cNvSpPr/>
                <p:nvPr/>
              </p:nvSpPr>
              <p:spPr>
                <a:xfrm>
                  <a:off x="1568819" y="1826177"/>
                  <a:ext cx="880786" cy="3798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0" name="四角形: 角を丸くする 1399">
                  <a:extLst>
                    <a:ext uri="{FF2B5EF4-FFF2-40B4-BE49-F238E27FC236}">
                      <a16:creationId xmlns:a16="http://schemas.microsoft.com/office/drawing/2014/main" id="{5B4189C4-F734-9145-87E2-FBBFB18E0683}"/>
                    </a:ext>
                  </a:extLst>
                </p:cNvPr>
                <p:cNvSpPr/>
                <p:nvPr/>
              </p:nvSpPr>
              <p:spPr>
                <a:xfrm>
                  <a:off x="1657519" y="191708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1" name="四角形: 角を丸くする 1400">
                  <a:extLst>
                    <a:ext uri="{FF2B5EF4-FFF2-40B4-BE49-F238E27FC236}">
                      <a16:creationId xmlns:a16="http://schemas.microsoft.com/office/drawing/2014/main" id="{A6C98755-F25A-15D1-4932-F468A94F7B8C}"/>
                    </a:ext>
                  </a:extLst>
                </p:cNvPr>
                <p:cNvSpPr/>
                <p:nvPr/>
              </p:nvSpPr>
              <p:spPr>
                <a:xfrm>
                  <a:off x="2128899" y="191708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420" name="フリーフォーム: 図形 1419">
              <a:extLst>
                <a:ext uri="{FF2B5EF4-FFF2-40B4-BE49-F238E27FC236}">
                  <a16:creationId xmlns:a16="http://schemas.microsoft.com/office/drawing/2014/main" id="{66D50B9A-D651-0E82-0B6E-5FCA7BFB1DF4}"/>
                </a:ext>
              </a:extLst>
            </p:cNvPr>
            <p:cNvSpPr/>
            <p:nvPr/>
          </p:nvSpPr>
          <p:spPr>
            <a:xfrm>
              <a:off x="7630517" y="4175700"/>
              <a:ext cx="930766" cy="1985663"/>
            </a:xfrm>
            <a:custGeom>
              <a:avLst/>
              <a:gdLst>
                <a:gd name="connsiteX0" fmla="*/ 333912 w 930766"/>
                <a:gd name="connsiteY0" fmla="*/ 0 h 1985663"/>
                <a:gd name="connsiteX1" fmla="*/ 596854 w 930766"/>
                <a:gd name="connsiteY1" fmla="*/ 0 h 1985663"/>
                <a:gd name="connsiteX2" fmla="*/ 930766 w 930766"/>
                <a:gd name="connsiteY2" fmla="*/ 333912 h 1985663"/>
                <a:gd name="connsiteX3" fmla="*/ 930766 w 930766"/>
                <a:gd name="connsiteY3" fmla="*/ 784974 h 1985663"/>
                <a:gd name="connsiteX4" fmla="*/ 726828 w 930766"/>
                <a:gd name="connsiteY4" fmla="*/ 1092646 h 1985663"/>
                <a:gd name="connsiteX5" fmla="*/ 635577 w 930766"/>
                <a:gd name="connsiteY5" fmla="*/ 1111068 h 1985663"/>
                <a:gd name="connsiteX6" fmla="*/ 695929 w 930766"/>
                <a:gd name="connsiteY6" fmla="*/ 1177589 h 1985663"/>
                <a:gd name="connsiteX7" fmla="*/ 822098 w 930766"/>
                <a:gd name="connsiteY7" fmla="*/ 1624291 h 1985663"/>
                <a:gd name="connsiteX8" fmla="*/ 461034 w 930766"/>
                <a:gd name="connsiteY8" fmla="*/ 1985663 h 1985663"/>
                <a:gd name="connsiteX9" fmla="*/ 99970 w 930766"/>
                <a:gd name="connsiteY9" fmla="*/ 1624291 h 1985663"/>
                <a:gd name="connsiteX10" fmla="*/ 234661 w 930766"/>
                <a:gd name="connsiteY10" fmla="*/ 1177589 h 1985663"/>
                <a:gd name="connsiteX11" fmla="*/ 296688 w 930766"/>
                <a:gd name="connsiteY11" fmla="*/ 1111371 h 1985663"/>
                <a:gd name="connsiteX12" fmla="*/ 203938 w 930766"/>
                <a:gd name="connsiteY12" fmla="*/ 1092646 h 1985663"/>
                <a:gd name="connsiteX13" fmla="*/ 0 w 930766"/>
                <a:gd name="connsiteY13" fmla="*/ 784974 h 1985663"/>
                <a:gd name="connsiteX14" fmla="*/ 0 w 930766"/>
                <a:gd name="connsiteY14" fmla="*/ 333912 h 1985663"/>
                <a:gd name="connsiteX15" fmla="*/ 333912 w 930766"/>
                <a:gd name="connsiteY15" fmla="*/ 0 h 1985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766" h="1985663">
                  <a:moveTo>
                    <a:pt x="333912" y="0"/>
                  </a:moveTo>
                  <a:lnTo>
                    <a:pt x="596854" y="0"/>
                  </a:lnTo>
                  <a:cubicBezTo>
                    <a:pt x="781269" y="0"/>
                    <a:pt x="930766" y="149497"/>
                    <a:pt x="930766" y="333912"/>
                  </a:cubicBezTo>
                  <a:lnTo>
                    <a:pt x="930766" y="784974"/>
                  </a:lnTo>
                  <a:cubicBezTo>
                    <a:pt x="930766" y="923285"/>
                    <a:pt x="846674" y="1041955"/>
                    <a:pt x="726828" y="1092646"/>
                  </a:cubicBezTo>
                  <a:lnTo>
                    <a:pt x="635577" y="1111068"/>
                  </a:lnTo>
                  <a:lnTo>
                    <a:pt x="695929" y="1177589"/>
                  </a:lnTo>
                  <a:cubicBezTo>
                    <a:pt x="786951" y="1305550"/>
                    <a:pt x="822098" y="1499553"/>
                    <a:pt x="822098" y="1624291"/>
                  </a:cubicBezTo>
                  <a:cubicBezTo>
                    <a:pt x="822098" y="1823871"/>
                    <a:pt x="660444" y="1985663"/>
                    <a:pt x="461034" y="1985663"/>
                  </a:cubicBezTo>
                  <a:cubicBezTo>
                    <a:pt x="261624" y="1985663"/>
                    <a:pt x="99970" y="1823871"/>
                    <a:pt x="99970" y="1624291"/>
                  </a:cubicBezTo>
                  <a:cubicBezTo>
                    <a:pt x="99970" y="1499553"/>
                    <a:pt x="139986" y="1305550"/>
                    <a:pt x="234661" y="1177589"/>
                  </a:cubicBezTo>
                  <a:lnTo>
                    <a:pt x="296688" y="1111371"/>
                  </a:lnTo>
                  <a:lnTo>
                    <a:pt x="203938" y="1092646"/>
                  </a:lnTo>
                  <a:cubicBezTo>
                    <a:pt x="84092" y="1041955"/>
                    <a:pt x="0" y="923285"/>
                    <a:pt x="0" y="784974"/>
                  </a:cubicBezTo>
                  <a:lnTo>
                    <a:pt x="0" y="333912"/>
                  </a:lnTo>
                  <a:cubicBezTo>
                    <a:pt x="0" y="149497"/>
                    <a:pt x="149497" y="0"/>
                    <a:pt x="33391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69" name="グループ化 1468">
              <a:extLst>
                <a:ext uri="{FF2B5EF4-FFF2-40B4-BE49-F238E27FC236}">
                  <a16:creationId xmlns:a16="http://schemas.microsoft.com/office/drawing/2014/main" id="{D5E295E6-BD9E-865F-29B5-21AEA121F97D}"/>
                </a:ext>
              </a:extLst>
            </p:cNvPr>
            <p:cNvGrpSpPr/>
            <p:nvPr/>
          </p:nvGrpSpPr>
          <p:grpSpPr>
            <a:xfrm>
              <a:off x="7664450" y="4584654"/>
              <a:ext cx="291292" cy="291292"/>
              <a:chOff x="1404611" y="4552250"/>
              <a:chExt cx="342900" cy="342900"/>
            </a:xfrm>
          </p:grpSpPr>
          <p:sp>
            <p:nvSpPr>
              <p:cNvPr id="1470" name="楕円 1469">
                <a:extLst>
                  <a:ext uri="{FF2B5EF4-FFF2-40B4-BE49-F238E27FC236}">
                    <a16:creationId xmlns:a16="http://schemas.microsoft.com/office/drawing/2014/main" id="{88C5DD08-EC45-8628-633A-CD391859D0EC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1" name="楕円 1470">
                <a:extLst>
                  <a:ext uri="{FF2B5EF4-FFF2-40B4-BE49-F238E27FC236}">
                    <a16:creationId xmlns:a16="http://schemas.microsoft.com/office/drawing/2014/main" id="{58C80D3F-51E6-4769-A17C-6E809785E907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DDE45AAE-487F-10B3-CF54-05A2262886D9}"/>
                </a:ext>
              </a:extLst>
            </p:cNvPr>
            <p:cNvGrpSpPr/>
            <p:nvPr/>
          </p:nvGrpSpPr>
          <p:grpSpPr>
            <a:xfrm>
              <a:off x="8243888" y="4584654"/>
              <a:ext cx="291292" cy="291292"/>
              <a:chOff x="2084061" y="4552250"/>
              <a:chExt cx="342900" cy="342900"/>
            </a:xfrm>
          </p:grpSpPr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1C1E8F66-757B-6B53-35A0-96156CC33C49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0ED81D8F-6DC1-B42F-5EC6-388C2C0A2E94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455" name="グループ化 1454">
            <a:extLst>
              <a:ext uri="{FF2B5EF4-FFF2-40B4-BE49-F238E27FC236}">
                <a16:creationId xmlns:a16="http://schemas.microsoft.com/office/drawing/2014/main" id="{3B4034F5-CF03-2C09-B879-9089635E1D45}"/>
              </a:ext>
            </a:extLst>
          </p:cNvPr>
          <p:cNvGrpSpPr/>
          <p:nvPr/>
        </p:nvGrpSpPr>
        <p:grpSpPr>
          <a:xfrm>
            <a:off x="429397" y="3484390"/>
            <a:ext cx="2925427" cy="3052053"/>
            <a:chOff x="429397" y="3484390"/>
            <a:chExt cx="2925427" cy="3052053"/>
          </a:xfrm>
        </p:grpSpPr>
        <p:grpSp>
          <p:nvGrpSpPr>
            <p:cNvPr id="1085" name="グループ化 1084">
              <a:extLst>
                <a:ext uri="{FF2B5EF4-FFF2-40B4-BE49-F238E27FC236}">
                  <a16:creationId xmlns:a16="http://schemas.microsoft.com/office/drawing/2014/main" id="{984A7AB4-2EE9-4692-A08B-38A0349F0F60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86" name="直線コネクタ 1085">
                <a:extLst>
                  <a:ext uri="{FF2B5EF4-FFF2-40B4-BE49-F238E27FC236}">
                    <a16:creationId xmlns:a16="http://schemas.microsoft.com/office/drawing/2014/main" id="{D46BF703-EEF8-3BA5-CA85-9C52B09B26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7" name="直線コネクタ 1086">
                <a:extLst>
                  <a:ext uri="{FF2B5EF4-FFF2-40B4-BE49-F238E27FC236}">
                    <a16:creationId xmlns:a16="http://schemas.microsoft.com/office/drawing/2014/main" id="{02BEF916-1FCA-8929-B2EA-37E99C7FB9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線コネクタ 186">
                <a:extLst>
                  <a:ext uri="{FF2B5EF4-FFF2-40B4-BE49-F238E27FC236}">
                    <a16:creationId xmlns:a16="http://schemas.microsoft.com/office/drawing/2014/main" id="{2F1B2631-5BA7-9D76-451C-C128656D80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線コネクタ 188">
                <a:extLst>
                  <a:ext uri="{FF2B5EF4-FFF2-40B4-BE49-F238E27FC236}">
                    <a16:creationId xmlns:a16="http://schemas.microsoft.com/office/drawing/2014/main" id="{ECAB71AB-CCE7-6B45-9A83-C34D8F39B7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FB4C166D-5C3C-9CC1-B26B-0EF0E6DF28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09C3ABE2-95A3-8F4D-FD9C-C87BB65E1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8" name="直線コネクタ 1087">
                <a:extLst>
                  <a:ext uri="{FF2B5EF4-FFF2-40B4-BE49-F238E27FC236}">
                    <a16:creationId xmlns:a16="http://schemas.microsoft.com/office/drawing/2014/main" id="{96E74CEF-6297-7A71-C5E1-897F4B1A60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9" name="直線コネクタ 1088">
                <a:extLst>
                  <a:ext uri="{FF2B5EF4-FFF2-40B4-BE49-F238E27FC236}">
                    <a16:creationId xmlns:a16="http://schemas.microsoft.com/office/drawing/2014/main" id="{E550EFAD-FF2B-7D21-C74E-84787D419C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0" name="直線コネクタ 1089">
                <a:extLst>
                  <a:ext uri="{FF2B5EF4-FFF2-40B4-BE49-F238E27FC236}">
                    <a16:creationId xmlns:a16="http://schemas.microsoft.com/office/drawing/2014/main" id="{EFACA5EF-612B-A992-86A3-8C6D992542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1" name="直線コネクタ 1090">
                <a:extLst>
                  <a:ext uri="{FF2B5EF4-FFF2-40B4-BE49-F238E27FC236}">
                    <a16:creationId xmlns:a16="http://schemas.microsoft.com/office/drawing/2014/main" id="{0C93FFEC-3325-8773-F385-7FF9C45921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2" name="直線コネクタ 1091">
                <a:extLst>
                  <a:ext uri="{FF2B5EF4-FFF2-40B4-BE49-F238E27FC236}">
                    <a16:creationId xmlns:a16="http://schemas.microsoft.com/office/drawing/2014/main" id="{C60E8A63-F6E5-FBFF-FCAE-B447E0D4E8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3" name="直線コネクタ 1092">
                <a:extLst>
                  <a:ext uri="{FF2B5EF4-FFF2-40B4-BE49-F238E27FC236}">
                    <a16:creationId xmlns:a16="http://schemas.microsoft.com/office/drawing/2014/main" id="{7EDA7323-6B26-2F20-1057-1E9139876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4" name="直線コネクタ 1093">
                <a:extLst>
                  <a:ext uri="{FF2B5EF4-FFF2-40B4-BE49-F238E27FC236}">
                    <a16:creationId xmlns:a16="http://schemas.microsoft.com/office/drawing/2014/main" id="{7A39355E-0A50-77B2-021B-1E626AEC94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5" name="フリーフォーム: 図形 1094">
                <a:extLst>
                  <a:ext uri="{FF2B5EF4-FFF2-40B4-BE49-F238E27FC236}">
                    <a16:creationId xmlns:a16="http://schemas.microsoft.com/office/drawing/2014/main" id="{9DB0EBDD-7363-BDF8-BC0F-2A90FD888D1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6" name="フリーフォーム: 図形 1095">
                <a:extLst>
                  <a:ext uri="{FF2B5EF4-FFF2-40B4-BE49-F238E27FC236}">
                    <a16:creationId xmlns:a16="http://schemas.microsoft.com/office/drawing/2014/main" id="{D4D0F638-068D-61C2-9618-0481D7CB90D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7" name="フリーフォーム: 図形 1096">
                <a:extLst>
                  <a:ext uri="{FF2B5EF4-FFF2-40B4-BE49-F238E27FC236}">
                    <a16:creationId xmlns:a16="http://schemas.microsoft.com/office/drawing/2014/main" id="{4FA39642-644F-4948-C3F9-259BDD09769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8" name="フリーフォーム: 図形 1097">
                <a:extLst>
                  <a:ext uri="{FF2B5EF4-FFF2-40B4-BE49-F238E27FC236}">
                    <a16:creationId xmlns:a16="http://schemas.microsoft.com/office/drawing/2014/main" id="{2441CD5C-4B5D-37EC-37B5-AB4A2AB6E0B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9" name="フリーフォーム: 図形 1098">
                <a:extLst>
                  <a:ext uri="{FF2B5EF4-FFF2-40B4-BE49-F238E27FC236}">
                    <a16:creationId xmlns:a16="http://schemas.microsoft.com/office/drawing/2014/main" id="{45853A70-D7E8-8093-010D-3018A51DD4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00" name="直線コネクタ 1099">
                <a:extLst>
                  <a:ext uri="{FF2B5EF4-FFF2-40B4-BE49-F238E27FC236}">
                    <a16:creationId xmlns:a16="http://schemas.microsoft.com/office/drawing/2014/main" id="{3C61B825-E188-CC1B-C6AA-147968E393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1" name="直線コネクタ 1100">
                <a:extLst>
                  <a:ext uri="{FF2B5EF4-FFF2-40B4-BE49-F238E27FC236}">
                    <a16:creationId xmlns:a16="http://schemas.microsoft.com/office/drawing/2014/main" id="{A85AC7EF-A628-2743-58C2-56DE863D28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2" name="直線コネクタ 1101">
                <a:extLst>
                  <a:ext uri="{FF2B5EF4-FFF2-40B4-BE49-F238E27FC236}">
                    <a16:creationId xmlns:a16="http://schemas.microsoft.com/office/drawing/2014/main" id="{50A38B9D-D722-A75A-4E2F-4BA445A7EA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3" name="直線コネクタ 1102">
                <a:extLst>
                  <a:ext uri="{FF2B5EF4-FFF2-40B4-BE49-F238E27FC236}">
                    <a16:creationId xmlns:a16="http://schemas.microsoft.com/office/drawing/2014/main" id="{77F8E94A-D3FF-3B70-96E3-6B258B02DE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5" name="直線コネクタ 1104">
                <a:extLst>
                  <a:ext uri="{FF2B5EF4-FFF2-40B4-BE49-F238E27FC236}">
                    <a16:creationId xmlns:a16="http://schemas.microsoft.com/office/drawing/2014/main" id="{49BF47DE-C597-541C-3B94-C57C46CAAC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6" name="直線コネクタ 1105">
                <a:extLst>
                  <a:ext uri="{FF2B5EF4-FFF2-40B4-BE49-F238E27FC236}">
                    <a16:creationId xmlns:a16="http://schemas.microsoft.com/office/drawing/2014/main" id="{B306C0D7-3AD1-B3DC-7F11-889D8BB301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7" name="直線コネクタ 1106">
                <a:extLst>
                  <a:ext uri="{FF2B5EF4-FFF2-40B4-BE49-F238E27FC236}">
                    <a16:creationId xmlns:a16="http://schemas.microsoft.com/office/drawing/2014/main" id="{9C46D23C-5F9E-E0C3-3205-01CB516F48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58" name="楕円 1">
              <a:extLst>
                <a:ext uri="{FF2B5EF4-FFF2-40B4-BE49-F238E27FC236}">
                  <a16:creationId xmlns:a16="http://schemas.microsoft.com/office/drawing/2014/main" id="{DDFDA8BA-B64F-6ECD-14FE-A8AEE03E7E28}"/>
                </a:ext>
              </a:extLst>
            </p:cNvPr>
            <p:cNvSpPr/>
            <p:nvPr/>
          </p:nvSpPr>
          <p:spPr>
            <a:xfrm rot="7200000" flipH="1">
              <a:off x="2153439" y="534194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E46C0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9" name="星: 8 pt 1358">
              <a:extLst>
                <a:ext uri="{FF2B5EF4-FFF2-40B4-BE49-F238E27FC236}">
                  <a16:creationId xmlns:a16="http://schemas.microsoft.com/office/drawing/2014/main" id="{E3A93BC3-2DDD-3451-FDF5-10838CA30CC1}"/>
                </a:ext>
              </a:extLst>
            </p:cNvPr>
            <p:cNvSpPr/>
            <p:nvPr/>
          </p:nvSpPr>
          <p:spPr>
            <a:xfrm rot="20700000">
              <a:off x="429397" y="401492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60" name="グループ化 1359">
              <a:extLst>
                <a:ext uri="{FF2B5EF4-FFF2-40B4-BE49-F238E27FC236}">
                  <a16:creationId xmlns:a16="http://schemas.microsoft.com/office/drawing/2014/main" id="{908766C9-9AA3-C753-EE39-5E5C4449D351}"/>
                </a:ext>
              </a:extLst>
            </p:cNvPr>
            <p:cNvGrpSpPr/>
            <p:nvPr/>
          </p:nvGrpSpPr>
          <p:grpSpPr>
            <a:xfrm>
              <a:off x="1529866" y="5263495"/>
              <a:ext cx="877076" cy="1272948"/>
              <a:chOff x="1606066" y="2002135"/>
              <a:chExt cx="877076" cy="1272948"/>
            </a:xfrm>
          </p:grpSpPr>
          <p:sp>
            <p:nvSpPr>
              <p:cNvPr id="1361" name="フリーフォーム: 図形 1360">
                <a:extLst>
                  <a:ext uri="{FF2B5EF4-FFF2-40B4-BE49-F238E27FC236}">
                    <a16:creationId xmlns:a16="http://schemas.microsoft.com/office/drawing/2014/main" id="{4246CAD2-47A7-43B2-6290-69DA7390A614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2" name="楕円 1">
                <a:extLst>
                  <a:ext uri="{FF2B5EF4-FFF2-40B4-BE49-F238E27FC236}">
                    <a16:creationId xmlns:a16="http://schemas.microsoft.com/office/drawing/2014/main" id="{228589AD-160A-EE3E-2ACC-804D5E2350A2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3" name="楕円 1">
                <a:extLst>
                  <a:ext uri="{FF2B5EF4-FFF2-40B4-BE49-F238E27FC236}">
                    <a16:creationId xmlns:a16="http://schemas.microsoft.com/office/drawing/2014/main" id="{77366D3B-BB2B-670F-840B-189AFB7F1F18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4" name="楕円 1">
                <a:extLst>
                  <a:ext uri="{FF2B5EF4-FFF2-40B4-BE49-F238E27FC236}">
                    <a16:creationId xmlns:a16="http://schemas.microsoft.com/office/drawing/2014/main" id="{42731303-9DB5-0E72-0C2C-C03F5AE6612A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5" name="フリーフォーム: 図形 1364">
                <a:extLst>
                  <a:ext uri="{FF2B5EF4-FFF2-40B4-BE49-F238E27FC236}">
                    <a16:creationId xmlns:a16="http://schemas.microsoft.com/office/drawing/2014/main" id="{26A8352C-00C8-D30E-1674-AB3EFEAC12DC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6" name="フリーフォーム: 図形 1365">
                <a:extLst>
                  <a:ext uri="{FF2B5EF4-FFF2-40B4-BE49-F238E27FC236}">
                    <a16:creationId xmlns:a16="http://schemas.microsoft.com/office/drawing/2014/main" id="{3CCED8D4-5529-0A0D-F062-5BE4F67A250A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31" name="四角形: 上の 2 つの角を丸める 1430">
              <a:extLst>
                <a:ext uri="{FF2B5EF4-FFF2-40B4-BE49-F238E27FC236}">
                  <a16:creationId xmlns:a16="http://schemas.microsoft.com/office/drawing/2014/main" id="{EFD1B72A-7899-8E66-334B-999FA97B5A55}"/>
                </a:ext>
              </a:extLst>
            </p:cNvPr>
            <p:cNvSpPr/>
            <p:nvPr/>
          </p:nvSpPr>
          <p:spPr>
            <a:xfrm rot="9900000" flipV="1">
              <a:off x="1625591" y="348439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32" name="グループ化 1431">
              <a:extLst>
                <a:ext uri="{FF2B5EF4-FFF2-40B4-BE49-F238E27FC236}">
                  <a16:creationId xmlns:a16="http://schemas.microsoft.com/office/drawing/2014/main" id="{BF8E6E56-5C3B-EFE2-1F6B-9CFE38B0F7C0}"/>
                </a:ext>
              </a:extLst>
            </p:cNvPr>
            <p:cNvGrpSpPr/>
            <p:nvPr/>
          </p:nvGrpSpPr>
          <p:grpSpPr>
            <a:xfrm>
              <a:off x="2004888" y="4469393"/>
              <a:ext cx="265942" cy="1564133"/>
              <a:chOff x="2004888" y="1397377"/>
              <a:chExt cx="265942" cy="1564133"/>
            </a:xfrm>
          </p:grpSpPr>
          <p:sp>
            <p:nvSpPr>
              <p:cNvPr id="1433" name="四角形: 上の 2 つの角を丸める 1432">
                <a:extLst>
                  <a:ext uri="{FF2B5EF4-FFF2-40B4-BE49-F238E27FC236}">
                    <a16:creationId xmlns:a16="http://schemas.microsoft.com/office/drawing/2014/main" id="{B37863CF-57A0-37E9-0D5B-8FB1D3980D76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4" name="矢印: U ターン 370">
                <a:extLst>
                  <a:ext uri="{FF2B5EF4-FFF2-40B4-BE49-F238E27FC236}">
                    <a16:creationId xmlns:a16="http://schemas.microsoft.com/office/drawing/2014/main" id="{D7629C87-6541-3B3E-653A-2402666B29B4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35" name="楕円 1">
              <a:extLst>
                <a:ext uri="{FF2B5EF4-FFF2-40B4-BE49-F238E27FC236}">
                  <a16:creationId xmlns:a16="http://schemas.microsoft.com/office/drawing/2014/main" id="{C57A60E2-35C7-3C3D-A119-EB7A89BACE29}"/>
                </a:ext>
              </a:extLst>
            </p:cNvPr>
            <p:cNvSpPr/>
            <p:nvPr/>
          </p:nvSpPr>
          <p:spPr>
            <a:xfrm rot="14842579" flipH="1">
              <a:off x="2170604" y="551968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E46C0A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6" name="フリーフォーム: 図形 1435">
              <a:extLst>
                <a:ext uri="{FF2B5EF4-FFF2-40B4-BE49-F238E27FC236}">
                  <a16:creationId xmlns:a16="http://schemas.microsoft.com/office/drawing/2014/main" id="{E166264E-F412-9499-DA6A-1BEA2A2AB57A}"/>
                </a:ext>
              </a:extLst>
            </p:cNvPr>
            <p:cNvSpPr/>
            <p:nvPr/>
          </p:nvSpPr>
          <p:spPr>
            <a:xfrm rot="4500000" flipH="1">
              <a:off x="2022657" y="5640320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7" name="楕円 1">
              <a:extLst>
                <a:ext uri="{FF2B5EF4-FFF2-40B4-BE49-F238E27FC236}">
                  <a16:creationId xmlns:a16="http://schemas.microsoft.com/office/drawing/2014/main" id="{A19F8B46-1484-BE6E-1012-CDC4E8E4D1C5}"/>
                </a:ext>
              </a:extLst>
            </p:cNvPr>
            <p:cNvSpPr/>
            <p:nvPr/>
          </p:nvSpPr>
          <p:spPr>
            <a:xfrm rot="7200000">
              <a:off x="1706441" y="530013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E46C0A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8" name="フリーフォーム: 図形 1437">
              <a:extLst>
                <a:ext uri="{FF2B5EF4-FFF2-40B4-BE49-F238E27FC236}">
                  <a16:creationId xmlns:a16="http://schemas.microsoft.com/office/drawing/2014/main" id="{D4CF4512-1A2D-CDC5-23E1-3A39A96EF1E3}"/>
                </a:ext>
              </a:extLst>
            </p:cNvPr>
            <p:cNvSpPr/>
            <p:nvPr/>
          </p:nvSpPr>
          <p:spPr>
            <a:xfrm rot="15300000" flipH="1">
              <a:off x="2037614" y="5521445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39" name="グループ化 1438">
              <a:extLst>
                <a:ext uri="{FF2B5EF4-FFF2-40B4-BE49-F238E27FC236}">
                  <a16:creationId xmlns:a16="http://schemas.microsoft.com/office/drawing/2014/main" id="{9BD04B40-17C3-E79A-2B84-8B6356F2606E}"/>
                </a:ext>
              </a:extLst>
            </p:cNvPr>
            <p:cNvGrpSpPr/>
            <p:nvPr/>
          </p:nvGrpSpPr>
          <p:grpSpPr>
            <a:xfrm>
              <a:off x="1418994" y="4020519"/>
              <a:ext cx="1028036" cy="1446835"/>
              <a:chOff x="1495194" y="759159"/>
              <a:chExt cx="1028036" cy="1446835"/>
            </a:xfrm>
          </p:grpSpPr>
          <p:grpSp>
            <p:nvGrpSpPr>
              <p:cNvPr id="1440" name="グループ化 1439">
                <a:extLst>
                  <a:ext uri="{FF2B5EF4-FFF2-40B4-BE49-F238E27FC236}">
                    <a16:creationId xmlns:a16="http://schemas.microsoft.com/office/drawing/2014/main" id="{CB87F266-D212-EF3C-872A-AD1D10740475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450" name="二等辺三角形 6">
                  <a:extLst>
                    <a:ext uri="{FF2B5EF4-FFF2-40B4-BE49-F238E27FC236}">
                      <a16:creationId xmlns:a16="http://schemas.microsoft.com/office/drawing/2014/main" id="{CC6F126C-5857-BA7D-625D-649400A032BF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1" name="二等辺三角形 6">
                  <a:extLst>
                    <a:ext uri="{FF2B5EF4-FFF2-40B4-BE49-F238E27FC236}">
                      <a16:creationId xmlns:a16="http://schemas.microsoft.com/office/drawing/2014/main" id="{81984582-1A10-FFC8-C9CE-36AE093AE6FD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441" name="グループ化 1440">
                <a:extLst>
                  <a:ext uri="{FF2B5EF4-FFF2-40B4-BE49-F238E27FC236}">
                    <a16:creationId xmlns:a16="http://schemas.microsoft.com/office/drawing/2014/main" id="{00556FEB-5B33-DE8F-FC4F-F05E61686CDF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448" name="二等辺三角形 6">
                  <a:extLst>
                    <a:ext uri="{FF2B5EF4-FFF2-40B4-BE49-F238E27FC236}">
                      <a16:creationId xmlns:a16="http://schemas.microsoft.com/office/drawing/2014/main" id="{57B60942-1407-36F2-0E06-F9E5D6D54DB6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9" name="二等辺三角形 6">
                  <a:extLst>
                    <a:ext uri="{FF2B5EF4-FFF2-40B4-BE49-F238E27FC236}">
                      <a16:creationId xmlns:a16="http://schemas.microsoft.com/office/drawing/2014/main" id="{699A428C-884E-C4E2-5C31-F8C8838F448A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42" name="四角形: 角を丸くする 1441">
                <a:extLst>
                  <a:ext uri="{FF2B5EF4-FFF2-40B4-BE49-F238E27FC236}">
                    <a16:creationId xmlns:a16="http://schemas.microsoft.com/office/drawing/2014/main" id="{A294BE77-4308-EAB9-EA79-1557B42E063E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3" name="四角形: 角を丸くする 1442">
                <a:extLst>
                  <a:ext uri="{FF2B5EF4-FFF2-40B4-BE49-F238E27FC236}">
                    <a16:creationId xmlns:a16="http://schemas.microsoft.com/office/drawing/2014/main" id="{8991D790-F0A6-09CA-4143-708F2C4783CE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4" name="四角形: 角を丸くする 1443">
                <a:extLst>
                  <a:ext uri="{FF2B5EF4-FFF2-40B4-BE49-F238E27FC236}">
                    <a16:creationId xmlns:a16="http://schemas.microsoft.com/office/drawing/2014/main" id="{A22A0971-EC8A-B1D1-1C3A-3B7F1A45420C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5" name="四角形: 角を丸くする 1444">
                <a:extLst>
                  <a:ext uri="{FF2B5EF4-FFF2-40B4-BE49-F238E27FC236}">
                    <a16:creationId xmlns:a16="http://schemas.microsoft.com/office/drawing/2014/main" id="{9DDE068B-417C-471C-0885-722DC8536FCA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61" name="フリーフォーム: 図形 1460">
              <a:extLst>
                <a:ext uri="{FF2B5EF4-FFF2-40B4-BE49-F238E27FC236}">
                  <a16:creationId xmlns:a16="http://schemas.microsoft.com/office/drawing/2014/main" id="{503726A3-7F16-6A38-9598-DC64450749FA}"/>
                </a:ext>
              </a:extLst>
            </p:cNvPr>
            <p:cNvSpPr/>
            <p:nvPr/>
          </p:nvSpPr>
          <p:spPr>
            <a:xfrm>
              <a:off x="1413902" y="4024609"/>
              <a:ext cx="1028036" cy="743247"/>
            </a:xfrm>
            <a:custGeom>
              <a:avLst/>
              <a:gdLst>
                <a:gd name="connsiteX0" fmla="*/ 171220 w 1028036"/>
                <a:gd name="connsiteY0" fmla="*/ 717 h 743247"/>
                <a:gd name="connsiteX1" fmla="*/ 342785 w 1028036"/>
                <a:gd name="connsiteY1" fmla="*/ 170951 h 743247"/>
                <a:gd name="connsiteX2" fmla="*/ 352091 w 1028036"/>
                <a:gd name="connsiteY2" fmla="*/ 185768 h 743247"/>
                <a:gd name="connsiteX3" fmla="*/ 368808 w 1028036"/>
                <a:gd name="connsiteY3" fmla="*/ 184083 h 743247"/>
                <a:gd name="connsiteX4" fmla="*/ 656586 w 1028036"/>
                <a:gd name="connsiteY4" fmla="*/ 184083 h 743247"/>
                <a:gd name="connsiteX5" fmla="*/ 664834 w 1028036"/>
                <a:gd name="connsiteY5" fmla="*/ 170950 h 743247"/>
                <a:gd name="connsiteX6" fmla="*/ 859150 w 1028036"/>
                <a:gd name="connsiteY6" fmla="*/ 1774 h 743247"/>
                <a:gd name="connsiteX7" fmla="*/ 943552 w 1028036"/>
                <a:gd name="connsiteY7" fmla="*/ 246990 h 743247"/>
                <a:gd name="connsiteX8" fmla="*/ 945913 w 1028036"/>
                <a:gd name="connsiteY8" fmla="*/ 323494 h 743247"/>
                <a:gd name="connsiteX9" fmla="*/ 965049 w 1028036"/>
                <a:gd name="connsiteY9" fmla="*/ 346687 h 743247"/>
                <a:gd name="connsiteX10" fmla="*/ 1028036 w 1028036"/>
                <a:gd name="connsiteY10" fmla="*/ 552891 h 743247"/>
                <a:gd name="connsiteX11" fmla="*/ 1028036 w 1028036"/>
                <a:gd name="connsiteY11" fmla="*/ 743247 h 743247"/>
                <a:gd name="connsiteX12" fmla="*/ 991818 w 1028036"/>
                <a:gd name="connsiteY12" fmla="*/ 699351 h 743247"/>
                <a:gd name="connsiteX13" fmla="*/ 686064 w 1028036"/>
                <a:gd name="connsiteY13" fmla="*/ 572703 h 743247"/>
                <a:gd name="connsiteX14" fmla="*/ 341972 w 1028036"/>
                <a:gd name="connsiteY14" fmla="*/ 572703 h 743247"/>
                <a:gd name="connsiteX15" fmla="*/ 36218 w 1028036"/>
                <a:gd name="connsiteY15" fmla="*/ 699351 h 743247"/>
                <a:gd name="connsiteX16" fmla="*/ 0 w 1028036"/>
                <a:gd name="connsiteY16" fmla="*/ 743247 h 743247"/>
                <a:gd name="connsiteX17" fmla="*/ 0 w 1028036"/>
                <a:gd name="connsiteY17" fmla="*/ 552891 h 743247"/>
                <a:gd name="connsiteX18" fmla="*/ 28983 w 1028036"/>
                <a:gd name="connsiteY18" fmla="*/ 409335 h 743247"/>
                <a:gd name="connsiteX19" fmla="*/ 61595 w 1028036"/>
                <a:gd name="connsiteY19" fmla="*/ 349252 h 743247"/>
                <a:gd name="connsiteX20" fmla="*/ 60905 w 1028036"/>
                <a:gd name="connsiteY20" fmla="*/ 349437 h 743247"/>
                <a:gd name="connsiteX21" fmla="*/ 148469 w 1028036"/>
                <a:gd name="connsiteY21" fmla="*/ 1775 h 743247"/>
                <a:gd name="connsiteX22" fmla="*/ 171220 w 1028036"/>
                <a:gd name="connsiteY22" fmla="*/ 717 h 743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28036" h="743247">
                  <a:moveTo>
                    <a:pt x="171220" y="717"/>
                  </a:moveTo>
                  <a:cubicBezTo>
                    <a:pt x="225752" y="9123"/>
                    <a:pt x="289458" y="90193"/>
                    <a:pt x="342785" y="170951"/>
                  </a:cubicBezTo>
                  <a:lnTo>
                    <a:pt x="352091" y="185768"/>
                  </a:lnTo>
                  <a:lnTo>
                    <a:pt x="368808" y="184083"/>
                  </a:lnTo>
                  <a:lnTo>
                    <a:pt x="656586" y="184083"/>
                  </a:lnTo>
                  <a:lnTo>
                    <a:pt x="664834" y="170950"/>
                  </a:lnTo>
                  <a:cubicBezTo>
                    <a:pt x="725780" y="78655"/>
                    <a:pt x="800281" y="-14047"/>
                    <a:pt x="859150" y="1774"/>
                  </a:cubicBezTo>
                  <a:cubicBezTo>
                    <a:pt x="918020" y="17595"/>
                    <a:pt x="937148" y="137124"/>
                    <a:pt x="943552" y="246990"/>
                  </a:cubicBezTo>
                  <a:lnTo>
                    <a:pt x="945913" y="323494"/>
                  </a:lnTo>
                  <a:lnTo>
                    <a:pt x="965049" y="346687"/>
                  </a:lnTo>
                  <a:cubicBezTo>
                    <a:pt x="1004816" y="405549"/>
                    <a:pt x="1028036" y="476509"/>
                    <a:pt x="1028036" y="552891"/>
                  </a:cubicBezTo>
                  <a:lnTo>
                    <a:pt x="1028036" y="743247"/>
                  </a:lnTo>
                  <a:lnTo>
                    <a:pt x="991818" y="699351"/>
                  </a:lnTo>
                  <a:cubicBezTo>
                    <a:pt x="913569" y="621102"/>
                    <a:pt x="805469" y="572703"/>
                    <a:pt x="686064" y="572703"/>
                  </a:cubicBezTo>
                  <a:lnTo>
                    <a:pt x="341972" y="572703"/>
                  </a:lnTo>
                  <a:cubicBezTo>
                    <a:pt x="222568" y="572703"/>
                    <a:pt x="114467" y="621102"/>
                    <a:pt x="36218" y="699351"/>
                  </a:cubicBezTo>
                  <a:lnTo>
                    <a:pt x="0" y="743247"/>
                  </a:lnTo>
                  <a:lnTo>
                    <a:pt x="0" y="552891"/>
                  </a:lnTo>
                  <a:cubicBezTo>
                    <a:pt x="0" y="501970"/>
                    <a:pt x="10320" y="453458"/>
                    <a:pt x="28983" y="409335"/>
                  </a:cubicBezTo>
                  <a:lnTo>
                    <a:pt x="61595" y="349252"/>
                  </a:lnTo>
                  <a:lnTo>
                    <a:pt x="60905" y="349437"/>
                  </a:lnTo>
                  <a:cubicBezTo>
                    <a:pt x="62134" y="228335"/>
                    <a:pt x="69976" y="22869"/>
                    <a:pt x="148469" y="1775"/>
                  </a:cubicBezTo>
                  <a:cubicBezTo>
                    <a:pt x="155827" y="-202"/>
                    <a:pt x="163430" y="-484"/>
                    <a:pt x="171220" y="717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462" name="フリーフォーム: 図形 1461">
              <a:extLst>
                <a:ext uri="{FF2B5EF4-FFF2-40B4-BE49-F238E27FC236}">
                  <a16:creationId xmlns:a16="http://schemas.microsoft.com/office/drawing/2014/main" id="{1487F988-1103-2FDF-E4D0-E5AE5A3DD3D2}"/>
                </a:ext>
              </a:extLst>
            </p:cNvPr>
            <p:cNvSpPr/>
            <p:nvPr/>
          </p:nvSpPr>
          <p:spPr>
            <a:xfrm>
              <a:off x="481058" y="354916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F639C013-A740-62B2-AC4A-3CE3D785CDB4}"/>
                </a:ext>
              </a:extLst>
            </p:cNvPr>
            <p:cNvGrpSpPr/>
            <p:nvPr/>
          </p:nvGrpSpPr>
          <p:grpSpPr>
            <a:xfrm>
              <a:off x="1492250" y="4584654"/>
              <a:ext cx="291292" cy="291292"/>
              <a:chOff x="1404611" y="4552250"/>
              <a:chExt cx="342900" cy="342900"/>
            </a:xfrm>
          </p:grpSpPr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289EA098-1D04-47BD-077F-051EF47B300A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F030C0F5-D099-4F49-8F3E-7619FE4B6C0F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BFCB4625-55F4-AAC0-892F-6F77423F9CC8}"/>
                </a:ext>
              </a:extLst>
            </p:cNvPr>
            <p:cNvGrpSpPr/>
            <p:nvPr/>
          </p:nvGrpSpPr>
          <p:grpSpPr>
            <a:xfrm>
              <a:off x="2071688" y="4584654"/>
              <a:ext cx="291292" cy="291292"/>
              <a:chOff x="2084061" y="4552250"/>
              <a:chExt cx="342900" cy="342900"/>
            </a:xfrm>
          </p:grpSpPr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9D4C4C62-E3BD-3385-16C9-57B0D3081BCC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3DDE2CFD-35EC-3843-05D5-2F67DB1C3A79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454" name="グループ化 1453">
            <a:extLst>
              <a:ext uri="{FF2B5EF4-FFF2-40B4-BE49-F238E27FC236}">
                <a16:creationId xmlns:a16="http://schemas.microsoft.com/office/drawing/2014/main" id="{1FAF7B3F-98E2-C00D-00A5-9D28D986E6FB}"/>
              </a:ext>
            </a:extLst>
          </p:cNvPr>
          <p:cNvGrpSpPr/>
          <p:nvPr/>
        </p:nvGrpSpPr>
        <p:grpSpPr>
          <a:xfrm>
            <a:off x="429397" y="379240"/>
            <a:ext cx="2890110" cy="3052053"/>
            <a:chOff x="429397" y="379240"/>
            <a:chExt cx="2890110" cy="3052053"/>
          </a:xfrm>
        </p:grpSpPr>
        <p:sp>
          <p:nvSpPr>
            <p:cNvPr id="218" name="楕円 1">
              <a:extLst>
                <a:ext uri="{FF2B5EF4-FFF2-40B4-BE49-F238E27FC236}">
                  <a16:creationId xmlns:a16="http://schemas.microsoft.com/office/drawing/2014/main" id="{8A03D11C-AE94-18FC-EF2A-9624B038EB6E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E46C0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7" name="星: 8 pt 216">
              <a:extLst>
                <a:ext uri="{FF2B5EF4-FFF2-40B4-BE49-F238E27FC236}">
                  <a16:creationId xmlns:a16="http://schemas.microsoft.com/office/drawing/2014/main" id="{86BA6514-FC9E-C013-E385-5E02000F7ED6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FF0B38F-D389-C441-3F55-ABC36829C561}"/>
                </a:ext>
              </a:extLst>
            </p:cNvPr>
            <p:cNvGrpSpPr/>
            <p:nvPr/>
          </p:nvGrpSpPr>
          <p:grpSpPr>
            <a:xfrm>
              <a:off x="1529866" y="2158345"/>
              <a:ext cx="877076" cy="1272948"/>
              <a:chOff x="1606066" y="2002135"/>
              <a:chExt cx="877076" cy="1272948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44CADEEE-98A0-C893-8DBB-F2EF8A15B7DE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">
                <a:extLst>
                  <a:ext uri="{FF2B5EF4-FFF2-40B4-BE49-F238E27FC236}">
                    <a16:creationId xmlns:a16="http://schemas.microsoft.com/office/drawing/2014/main" id="{DFC1857E-D5C6-B7F8-4A30-86BAF0F3C1BD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EAB8245C-EB69-0B4D-4E1F-5FB2C3BF807C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CEE2F687-0743-1696-4929-EEF62DD45563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B138EDA2-808A-9E27-D1E3-817F6158BA22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984C39C-FC12-7316-75CC-7A5A53A0D959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E995DE42-1928-9137-C323-0292B4A41774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BF9CA458-7621-A60B-988F-70F5574CD789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DA338372-0E2D-9316-E225-0B8D68977111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矢印: U ターン 370">
                <a:extLst>
                  <a:ext uri="{FF2B5EF4-FFF2-40B4-BE49-F238E27FC236}">
                    <a16:creationId xmlns:a16="http://schemas.microsoft.com/office/drawing/2014/main" id="{4912AE53-043F-C979-AAC1-D0A51EE62FB7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3" name="楕円 1">
              <a:extLst>
                <a:ext uri="{FF2B5EF4-FFF2-40B4-BE49-F238E27FC236}">
                  <a16:creationId xmlns:a16="http://schemas.microsoft.com/office/drawing/2014/main" id="{55D45BED-D026-110C-F61D-43D8A17C79A5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E46C0A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1" name="フリーフォーム: 図形 1280">
              <a:extLst>
                <a:ext uri="{FF2B5EF4-FFF2-40B4-BE49-F238E27FC236}">
                  <a16:creationId xmlns:a16="http://schemas.microsoft.com/office/drawing/2014/main" id="{771BA31A-C102-76DB-68C0-7269BB6E47E1}"/>
                </a:ext>
              </a:extLst>
            </p:cNvPr>
            <p:cNvSpPr/>
            <p:nvPr/>
          </p:nvSpPr>
          <p:spPr>
            <a:xfrm rot="4500000" flipH="1">
              <a:off x="2022657" y="2535170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2" name="楕円 1">
              <a:extLst>
                <a:ext uri="{FF2B5EF4-FFF2-40B4-BE49-F238E27FC236}">
                  <a16:creationId xmlns:a16="http://schemas.microsoft.com/office/drawing/2014/main" id="{0CBE3281-5577-0F52-3A00-7C92AC014C86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E46C0A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3" name="フリーフォーム: 図形 1282">
              <a:extLst>
                <a:ext uri="{FF2B5EF4-FFF2-40B4-BE49-F238E27FC236}">
                  <a16:creationId xmlns:a16="http://schemas.microsoft.com/office/drawing/2014/main" id="{97996C21-364D-244E-E2A7-F5DE075C771A}"/>
                </a:ext>
              </a:extLst>
            </p:cNvPr>
            <p:cNvSpPr/>
            <p:nvPr/>
          </p:nvSpPr>
          <p:spPr>
            <a:xfrm rot="15300000" flipH="1">
              <a:off x="2037614" y="2416295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84" name="グループ化 1283">
              <a:extLst>
                <a:ext uri="{FF2B5EF4-FFF2-40B4-BE49-F238E27FC236}">
                  <a16:creationId xmlns:a16="http://schemas.microsoft.com/office/drawing/2014/main" id="{C8C30158-7856-878B-B2F4-31AD0FE3DD24}"/>
                </a:ext>
              </a:extLst>
            </p:cNvPr>
            <p:cNvGrpSpPr/>
            <p:nvPr/>
          </p:nvGrpSpPr>
          <p:grpSpPr>
            <a:xfrm>
              <a:off x="1418994" y="915369"/>
              <a:ext cx="1028036" cy="1446835"/>
              <a:chOff x="1495194" y="759159"/>
              <a:chExt cx="1028036" cy="1446835"/>
            </a:xfrm>
          </p:grpSpPr>
          <p:grpSp>
            <p:nvGrpSpPr>
              <p:cNvPr id="1285" name="グループ化 1284">
                <a:extLst>
                  <a:ext uri="{FF2B5EF4-FFF2-40B4-BE49-F238E27FC236}">
                    <a16:creationId xmlns:a16="http://schemas.microsoft.com/office/drawing/2014/main" id="{8B58BED9-9692-C372-65BE-18B394E91B3C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355" name="二等辺三角形 6">
                  <a:extLst>
                    <a:ext uri="{FF2B5EF4-FFF2-40B4-BE49-F238E27FC236}">
                      <a16:creationId xmlns:a16="http://schemas.microsoft.com/office/drawing/2014/main" id="{2274D0C8-AB91-961C-7650-FF0CA4B76DF7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6" name="二等辺三角形 6">
                  <a:extLst>
                    <a:ext uri="{FF2B5EF4-FFF2-40B4-BE49-F238E27FC236}">
                      <a16:creationId xmlns:a16="http://schemas.microsoft.com/office/drawing/2014/main" id="{C08CEE34-7E0D-685A-8604-78B931F4A5F1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286" name="グループ化 1285">
                <a:extLst>
                  <a:ext uri="{FF2B5EF4-FFF2-40B4-BE49-F238E27FC236}">
                    <a16:creationId xmlns:a16="http://schemas.microsoft.com/office/drawing/2014/main" id="{AF7EB809-DE9E-5192-6750-CCAF8B29315C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353" name="二等辺三角形 6">
                  <a:extLst>
                    <a:ext uri="{FF2B5EF4-FFF2-40B4-BE49-F238E27FC236}">
                      <a16:creationId xmlns:a16="http://schemas.microsoft.com/office/drawing/2014/main" id="{3F6C7683-2312-A4D2-A90E-E023CE9B276B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4" name="二等辺三角形 6">
                  <a:extLst>
                    <a:ext uri="{FF2B5EF4-FFF2-40B4-BE49-F238E27FC236}">
                      <a16:creationId xmlns:a16="http://schemas.microsoft.com/office/drawing/2014/main" id="{9BB1E2FC-585C-63B2-7360-AB310989A18F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00" name="四角形: 角を丸くする 1299">
                <a:extLst>
                  <a:ext uri="{FF2B5EF4-FFF2-40B4-BE49-F238E27FC236}">
                    <a16:creationId xmlns:a16="http://schemas.microsoft.com/office/drawing/2014/main" id="{B2AE7113-AE52-8FD3-80BB-2BB457536FB3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1" name="四角形: 角を丸くする 1300">
                <a:extLst>
                  <a:ext uri="{FF2B5EF4-FFF2-40B4-BE49-F238E27FC236}">
                    <a16:creationId xmlns:a16="http://schemas.microsoft.com/office/drawing/2014/main" id="{C8FD015E-9CB5-7996-1110-CCC93B95FF17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2" name="四角形: 角を丸くする 1301">
                <a:extLst>
                  <a:ext uri="{FF2B5EF4-FFF2-40B4-BE49-F238E27FC236}">
                    <a16:creationId xmlns:a16="http://schemas.microsoft.com/office/drawing/2014/main" id="{F7D09A1E-4495-6C25-B9B0-A5BA3FC20540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3" name="四角形: 角を丸くする 1302">
                <a:extLst>
                  <a:ext uri="{FF2B5EF4-FFF2-40B4-BE49-F238E27FC236}">
                    <a16:creationId xmlns:a16="http://schemas.microsoft.com/office/drawing/2014/main" id="{B49539A9-2967-B468-4F08-9DBBFA6F867F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4" name="楕円 1303">
                <a:extLst>
                  <a:ext uri="{FF2B5EF4-FFF2-40B4-BE49-F238E27FC236}">
                    <a16:creationId xmlns:a16="http://schemas.microsoft.com/office/drawing/2014/main" id="{35876738-9330-F11A-37A8-8362E3779788}"/>
                  </a:ext>
                </a:extLst>
              </p:cNvPr>
              <p:cNvSpPr/>
              <p:nvPr/>
            </p:nvSpPr>
            <p:spPr>
              <a:xfrm rot="20700000">
                <a:off x="1613488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5" name="楕円 1304">
                <a:extLst>
                  <a:ext uri="{FF2B5EF4-FFF2-40B4-BE49-F238E27FC236}">
                    <a16:creationId xmlns:a16="http://schemas.microsoft.com/office/drawing/2014/main" id="{208165C9-FCE4-219C-F0D2-B0298CADD321}"/>
                  </a:ext>
                </a:extLst>
              </p:cNvPr>
              <p:cNvSpPr/>
              <p:nvPr/>
            </p:nvSpPr>
            <p:spPr>
              <a:xfrm rot="900000">
                <a:off x="2160410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7" name="フリーフォーム: 図形 1356">
              <a:extLst>
                <a:ext uri="{FF2B5EF4-FFF2-40B4-BE49-F238E27FC236}">
                  <a16:creationId xmlns:a16="http://schemas.microsoft.com/office/drawing/2014/main" id="{E704DB1F-A6EE-F9BB-6DE6-88279D0A1C04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41" name="グループ化 1140">
              <a:extLst>
                <a:ext uri="{FF2B5EF4-FFF2-40B4-BE49-F238E27FC236}">
                  <a16:creationId xmlns:a16="http://schemas.microsoft.com/office/drawing/2014/main" id="{5C5413E4-0E30-D3DE-DBCE-67B3A4602627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7FED35BE-1BF1-37EC-3FAB-2786480AAA78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250" name="楕円 66">
                  <a:extLst>
                    <a:ext uri="{FF2B5EF4-FFF2-40B4-BE49-F238E27FC236}">
                      <a16:creationId xmlns:a16="http://schemas.microsoft.com/office/drawing/2014/main" id="{E5998B8F-6049-B524-5126-5B1457F5190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1" name="フリーフォーム: 図形 1250">
                  <a:extLst>
                    <a:ext uri="{FF2B5EF4-FFF2-40B4-BE49-F238E27FC236}">
                      <a16:creationId xmlns:a16="http://schemas.microsoft.com/office/drawing/2014/main" id="{B273C138-470D-D531-6DF2-E7400236FB4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99B87D62-F92E-140F-8987-E2A721C1FC38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48" name="楕円 66">
                  <a:extLst>
                    <a:ext uri="{FF2B5EF4-FFF2-40B4-BE49-F238E27FC236}">
                      <a16:creationId xmlns:a16="http://schemas.microsoft.com/office/drawing/2014/main" id="{360B3F96-2D22-2001-DDB5-679B02B54DE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9" name="フリーフォーム: 図形 1248">
                  <a:extLst>
                    <a:ext uri="{FF2B5EF4-FFF2-40B4-BE49-F238E27FC236}">
                      <a16:creationId xmlns:a16="http://schemas.microsoft.com/office/drawing/2014/main" id="{FCC51B1B-97B0-135A-4A6D-A8C74A92B8B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4" name="グループ化 1143">
                <a:extLst>
                  <a:ext uri="{FF2B5EF4-FFF2-40B4-BE49-F238E27FC236}">
                    <a16:creationId xmlns:a16="http://schemas.microsoft.com/office/drawing/2014/main" id="{E079E58F-0B1D-1B8C-3914-CE9CE9E137CA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15" name="楕円 66">
                  <a:extLst>
                    <a:ext uri="{FF2B5EF4-FFF2-40B4-BE49-F238E27FC236}">
                      <a16:creationId xmlns:a16="http://schemas.microsoft.com/office/drawing/2014/main" id="{57EA3CE5-D951-549E-7121-9AB207954A2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8C958177-1AAA-770D-9AB7-F7B62B1FC9F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5" name="グループ化 1144">
                <a:extLst>
                  <a:ext uri="{FF2B5EF4-FFF2-40B4-BE49-F238E27FC236}">
                    <a16:creationId xmlns:a16="http://schemas.microsoft.com/office/drawing/2014/main" id="{A8B1FEB0-B686-5D37-5C2E-6583182AB914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13" name="楕円 66">
                  <a:extLst>
                    <a:ext uri="{FF2B5EF4-FFF2-40B4-BE49-F238E27FC236}">
                      <a16:creationId xmlns:a16="http://schemas.microsoft.com/office/drawing/2014/main" id="{AC664C6F-BEF3-6A3F-2BA8-6F1C32AB8DB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98838EED-9CA1-95E6-D992-9966EBA6093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6" name="グループ化 1145">
                <a:extLst>
                  <a:ext uri="{FF2B5EF4-FFF2-40B4-BE49-F238E27FC236}">
                    <a16:creationId xmlns:a16="http://schemas.microsoft.com/office/drawing/2014/main" id="{F2AA7CB1-7306-8AF3-FC95-29CBAA92C9A0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11" name="楕円 66">
                  <a:extLst>
                    <a:ext uri="{FF2B5EF4-FFF2-40B4-BE49-F238E27FC236}">
                      <a16:creationId xmlns:a16="http://schemas.microsoft.com/office/drawing/2014/main" id="{AF2900A2-F15C-4D86-F105-80496468B0F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F93D64B8-1F22-61BC-E115-FDE558BB574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7" name="グループ化 1146">
                <a:extLst>
                  <a:ext uri="{FF2B5EF4-FFF2-40B4-BE49-F238E27FC236}">
                    <a16:creationId xmlns:a16="http://schemas.microsoft.com/office/drawing/2014/main" id="{F58C74F8-6791-A023-C8A6-B863C6224054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9" name="楕円 66">
                  <a:extLst>
                    <a:ext uri="{FF2B5EF4-FFF2-40B4-BE49-F238E27FC236}">
                      <a16:creationId xmlns:a16="http://schemas.microsoft.com/office/drawing/2014/main" id="{D4F90FC0-8D66-8CB9-B4E6-87BECDAC75D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B2D32181-481E-7292-D410-E54769154D6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8" name="グループ化 1147">
                <a:extLst>
                  <a:ext uri="{FF2B5EF4-FFF2-40B4-BE49-F238E27FC236}">
                    <a16:creationId xmlns:a16="http://schemas.microsoft.com/office/drawing/2014/main" id="{DC7573EE-B424-7F27-CF64-0F5BA6C51A4B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7" name="楕円 66">
                  <a:extLst>
                    <a:ext uri="{FF2B5EF4-FFF2-40B4-BE49-F238E27FC236}">
                      <a16:creationId xmlns:a16="http://schemas.microsoft.com/office/drawing/2014/main" id="{6C6A38DE-14FA-2C8D-1212-37232447F13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E3826FB5-3451-7175-194D-5919260A343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9" name="グループ化 1148">
                <a:extLst>
                  <a:ext uri="{FF2B5EF4-FFF2-40B4-BE49-F238E27FC236}">
                    <a16:creationId xmlns:a16="http://schemas.microsoft.com/office/drawing/2014/main" id="{66E5856D-20E8-14CF-C9C4-20B54DDD372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05" name="楕円 66">
                  <a:extLst>
                    <a:ext uri="{FF2B5EF4-FFF2-40B4-BE49-F238E27FC236}">
                      <a16:creationId xmlns:a16="http://schemas.microsoft.com/office/drawing/2014/main" id="{83D4E566-61A2-0416-2547-C163E8B5654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7552A56A-50DC-E330-A3E1-6B5AA50A800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0" name="グループ化 1149">
                <a:extLst>
                  <a:ext uri="{FF2B5EF4-FFF2-40B4-BE49-F238E27FC236}">
                    <a16:creationId xmlns:a16="http://schemas.microsoft.com/office/drawing/2014/main" id="{A0549F23-77CE-1E13-3A0D-C9803255105A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3" name="楕円 66">
                  <a:extLst>
                    <a:ext uri="{FF2B5EF4-FFF2-40B4-BE49-F238E27FC236}">
                      <a16:creationId xmlns:a16="http://schemas.microsoft.com/office/drawing/2014/main" id="{3D7F063A-9244-778C-5C80-D8138B444B6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46BBC409-A024-4CDA-0701-D664CC4AD32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1" name="グループ化 1150">
                <a:extLst>
                  <a:ext uri="{FF2B5EF4-FFF2-40B4-BE49-F238E27FC236}">
                    <a16:creationId xmlns:a16="http://schemas.microsoft.com/office/drawing/2014/main" id="{3520538A-E6F2-A8EB-BE8A-7F044DD4DF99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1" name="楕円 66">
                  <a:extLst>
                    <a:ext uri="{FF2B5EF4-FFF2-40B4-BE49-F238E27FC236}">
                      <a16:creationId xmlns:a16="http://schemas.microsoft.com/office/drawing/2014/main" id="{5CCFA28A-F197-1B05-056C-AA71D360D9C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1A664FC2-1944-4605-3C0E-B20B57F3D31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5878B997-BDA7-672B-A213-79882D4FEFD3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99" name="楕円 66">
                  <a:extLst>
                    <a:ext uri="{FF2B5EF4-FFF2-40B4-BE49-F238E27FC236}">
                      <a16:creationId xmlns:a16="http://schemas.microsoft.com/office/drawing/2014/main" id="{876FF0DD-C63D-F46C-BD53-EB0BEDF01A1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B37793D5-6951-9F6A-8072-22AEB851719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D072A3C4-A0B0-F915-03FD-47584197DFBE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97" name="楕円 66">
                  <a:extLst>
                    <a:ext uri="{FF2B5EF4-FFF2-40B4-BE49-F238E27FC236}">
                      <a16:creationId xmlns:a16="http://schemas.microsoft.com/office/drawing/2014/main" id="{A752ED70-008F-2FA9-1347-CD0946D740B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3F2AE49E-23AB-4215-A898-54DA0C005A6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53" name="グループ化 1452">
            <a:extLst>
              <a:ext uri="{FF2B5EF4-FFF2-40B4-BE49-F238E27FC236}">
                <a16:creationId xmlns:a16="http://schemas.microsoft.com/office/drawing/2014/main" id="{3085A0D5-3F0B-5D30-2186-13B7BE2A0191}"/>
              </a:ext>
            </a:extLst>
          </p:cNvPr>
          <p:cNvGrpSpPr/>
          <p:nvPr/>
        </p:nvGrpSpPr>
        <p:grpSpPr>
          <a:xfrm>
            <a:off x="3735730" y="540899"/>
            <a:ext cx="2612727" cy="2814194"/>
            <a:chOff x="3735730" y="540899"/>
            <a:chExt cx="2612727" cy="2814194"/>
          </a:xfrm>
        </p:grpSpPr>
        <p:grpSp>
          <p:nvGrpSpPr>
            <p:cNvPr id="1040" name="グループ化 1039">
              <a:extLst>
                <a:ext uri="{FF2B5EF4-FFF2-40B4-BE49-F238E27FC236}">
                  <a16:creationId xmlns:a16="http://schemas.microsoft.com/office/drawing/2014/main" id="{6C684153-1F94-0095-CD14-45FFFB4E7460}"/>
                </a:ext>
              </a:extLst>
            </p:cNvPr>
            <p:cNvGrpSpPr/>
            <p:nvPr/>
          </p:nvGrpSpPr>
          <p:grpSpPr>
            <a:xfrm>
              <a:off x="4464988" y="2082145"/>
              <a:ext cx="1191162" cy="1272948"/>
              <a:chOff x="1424608" y="2002135"/>
              <a:chExt cx="1191162" cy="1272948"/>
            </a:xfrm>
          </p:grpSpPr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0AC1A4F7-CF67-BE5C-11E1-96E2596D0387}"/>
                  </a:ext>
                </a:extLst>
              </p:cNvPr>
              <p:cNvGrpSpPr/>
              <p:nvPr/>
            </p:nvGrpSpPr>
            <p:grpSpPr>
              <a:xfrm flipH="1">
                <a:off x="2319915" y="2124279"/>
                <a:ext cx="295855" cy="693713"/>
                <a:chOff x="1424608" y="2124279"/>
                <a:chExt cx="295855" cy="693713"/>
              </a:xfrm>
            </p:grpSpPr>
            <p:sp>
              <p:nvSpPr>
                <p:cNvPr id="1056" name="楕円 1">
                  <a:extLst>
                    <a:ext uri="{FF2B5EF4-FFF2-40B4-BE49-F238E27FC236}">
                      <a16:creationId xmlns:a16="http://schemas.microsoft.com/office/drawing/2014/main" id="{EEC8436F-8723-62AC-2EE5-72F8E1B9F2C0}"/>
                    </a:ext>
                  </a:extLst>
                </p:cNvPr>
                <p:cNvSpPr/>
                <p:nvPr/>
              </p:nvSpPr>
              <p:spPr>
                <a:xfrm rot="12600000">
                  <a:off x="1520405" y="212427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6748222D-2528-6EBD-EE71-0EB9C11DBD75}"/>
                    </a:ext>
                  </a:extLst>
                </p:cNvPr>
                <p:cNvSpPr/>
                <p:nvPr/>
              </p:nvSpPr>
              <p:spPr>
                <a:xfrm rot="900000">
                  <a:off x="1424608" y="267572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B13B03DB-17EB-2DDA-EFFD-A955A911F270}"/>
                  </a:ext>
                </a:extLst>
              </p:cNvPr>
              <p:cNvGrpSpPr/>
              <p:nvPr/>
            </p:nvGrpSpPr>
            <p:grpSpPr>
              <a:xfrm>
                <a:off x="1424608" y="2124279"/>
                <a:ext cx="295855" cy="693713"/>
                <a:chOff x="1424608" y="2124279"/>
                <a:chExt cx="295855" cy="693713"/>
              </a:xfrm>
            </p:grpSpPr>
            <p:sp>
              <p:nvSpPr>
                <p:cNvPr id="1054" name="楕円 1">
                  <a:extLst>
                    <a:ext uri="{FF2B5EF4-FFF2-40B4-BE49-F238E27FC236}">
                      <a16:creationId xmlns:a16="http://schemas.microsoft.com/office/drawing/2014/main" id="{B9C8ACCE-CC17-A23E-6A46-4B72C4AF1554}"/>
                    </a:ext>
                  </a:extLst>
                </p:cNvPr>
                <p:cNvSpPr/>
                <p:nvPr/>
              </p:nvSpPr>
              <p:spPr>
                <a:xfrm rot="12600000">
                  <a:off x="1520405" y="212427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1FBD4027-0444-E0B2-A9CC-784D62E20DF2}"/>
                    </a:ext>
                  </a:extLst>
                </p:cNvPr>
                <p:cNvSpPr/>
                <p:nvPr/>
              </p:nvSpPr>
              <p:spPr>
                <a:xfrm rot="900000">
                  <a:off x="1424608" y="267572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5AA56798-CE36-8BAC-5DA3-4E7E9A9D2196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7" name="楕円 1">
                <a:extLst>
                  <a:ext uri="{FF2B5EF4-FFF2-40B4-BE49-F238E27FC236}">
                    <a16:creationId xmlns:a16="http://schemas.microsoft.com/office/drawing/2014/main" id="{4D38E3B7-7CF5-04DC-F999-9C4DE1829C43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8" name="楕円 1">
                <a:extLst>
                  <a:ext uri="{FF2B5EF4-FFF2-40B4-BE49-F238E27FC236}">
                    <a16:creationId xmlns:a16="http://schemas.microsoft.com/office/drawing/2014/main" id="{A462F031-D05D-9101-899E-6E69E88395F7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9" name="楕円 1">
                <a:extLst>
                  <a:ext uri="{FF2B5EF4-FFF2-40B4-BE49-F238E27FC236}">
                    <a16:creationId xmlns:a16="http://schemas.microsoft.com/office/drawing/2014/main" id="{B819A1C0-2BC8-5A68-8DDD-485077E39ABF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BC527260-8A91-4BBA-C51C-5797F9861F00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EE6978A8-415B-EEC2-20AC-CE75087FE709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58" name="グループ化 1057">
              <a:extLst>
                <a:ext uri="{FF2B5EF4-FFF2-40B4-BE49-F238E27FC236}">
                  <a16:creationId xmlns:a16="http://schemas.microsoft.com/office/drawing/2014/main" id="{A010BB81-3ABF-5DF5-2C6C-E86CE50A34ED}"/>
                </a:ext>
              </a:extLst>
            </p:cNvPr>
            <p:cNvGrpSpPr/>
            <p:nvPr/>
          </p:nvGrpSpPr>
          <p:grpSpPr>
            <a:xfrm>
              <a:off x="4535574" y="839169"/>
              <a:ext cx="1028036" cy="1446835"/>
              <a:chOff x="1495194" y="759159"/>
              <a:chExt cx="1028036" cy="1446835"/>
            </a:xfrm>
          </p:grpSpPr>
          <p:grpSp>
            <p:nvGrpSpPr>
              <p:cNvPr id="1059" name="グループ化 1058">
                <a:extLst>
                  <a:ext uri="{FF2B5EF4-FFF2-40B4-BE49-F238E27FC236}">
                    <a16:creationId xmlns:a16="http://schemas.microsoft.com/office/drawing/2014/main" id="{7290020C-A99B-8E37-A921-6B96252E5096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069" name="二等辺三角形 6">
                  <a:extLst>
                    <a:ext uri="{FF2B5EF4-FFF2-40B4-BE49-F238E27FC236}">
                      <a16:creationId xmlns:a16="http://schemas.microsoft.com/office/drawing/2014/main" id="{6B39E183-DF86-B3D4-B4FF-0CC4890C853F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0" name="二等辺三角形 6">
                  <a:extLst>
                    <a:ext uri="{FF2B5EF4-FFF2-40B4-BE49-F238E27FC236}">
                      <a16:creationId xmlns:a16="http://schemas.microsoft.com/office/drawing/2014/main" id="{346206FE-D864-50A4-A626-C90FB00A5AEA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60" name="グループ化 1059">
                <a:extLst>
                  <a:ext uri="{FF2B5EF4-FFF2-40B4-BE49-F238E27FC236}">
                    <a16:creationId xmlns:a16="http://schemas.microsoft.com/office/drawing/2014/main" id="{123222A5-2DA6-5A82-270D-B72581B0DE8E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067" name="二等辺三角形 6">
                  <a:extLst>
                    <a:ext uri="{FF2B5EF4-FFF2-40B4-BE49-F238E27FC236}">
                      <a16:creationId xmlns:a16="http://schemas.microsoft.com/office/drawing/2014/main" id="{12131F93-493E-A00E-D2DB-8FA5E5577E47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二等辺三角形 6">
                  <a:extLst>
                    <a:ext uri="{FF2B5EF4-FFF2-40B4-BE49-F238E27FC236}">
                      <a16:creationId xmlns:a16="http://schemas.microsoft.com/office/drawing/2014/main" id="{1EA03FE3-272C-A57B-04CB-DA89D237E9BF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61" name="四角形: 角を丸くする 1060">
                <a:extLst>
                  <a:ext uri="{FF2B5EF4-FFF2-40B4-BE49-F238E27FC236}">
                    <a16:creationId xmlns:a16="http://schemas.microsoft.com/office/drawing/2014/main" id="{B83CDDA5-26AB-62A9-A46C-77485E13B412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2" name="四角形: 角を丸くする 1061">
                <a:extLst>
                  <a:ext uri="{FF2B5EF4-FFF2-40B4-BE49-F238E27FC236}">
                    <a16:creationId xmlns:a16="http://schemas.microsoft.com/office/drawing/2014/main" id="{9D5810B5-124F-F67A-67E0-C7CF30061035}"/>
                  </a:ext>
                </a:extLst>
              </p:cNvPr>
              <p:cNvSpPr/>
              <p:nvPr/>
            </p:nvSpPr>
            <p:spPr>
              <a:xfrm>
                <a:off x="1600979" y="1826177"/>
                <a:ext cx="81646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3" name="四角形: 角を丸くする 1062">
                <a:extLst>
                  <a:ext uri="{FF2B5EF4-FFF2-40B4-BE49-F238E27FC236}">
                    <a16:creationId xmlns:a16="http://schemas.microsoft.com/office/drawing/2014/main" id="{4247C26E-8812-AFC0-E85A-E58CA6EA67ED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4" name="四角形: 角を丸くする 1063">
                <a:extLst>
                  <a:ext uri="{FF2B5EF4-FFF2-40B4-BE49-F238E27FC236}">
                    <a16:creationId xmlns:a16="http://schemas.microsoft.com/office/drawing/2014/main" id="{6DCDF692-897D-F8C6-C570-B832BEF6BF89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5" name="楕円 1064">
                <a:extLst>
                  <a:ext uri="{FF2B5EF4-FFF2-40B4-BE49-F238E27FC236}">
                    <a16:creationId xmlns:a16="http://schemas.microsoft.com/office/drawing/2014/main" id="{CE12A982-ABD7-85ED-D396-60D45D1F8CF9}"/>
                  </a:ext>
                </a:extLst>
              </p:cNvPr>
              <p:cNvSpPr/>
              <p:nvPr/>
            </p:nvSpPr>
            <p:spPr>
              <a:xfrm rot="20700000">
                <a:off x="1613488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楕円 1065">
                <a:extLst>
                  <a:ext uri="{FF2B5EF4-FFF2-40B4-BE49-F238E27FC236}">
                    <a16:creationId xmlns:a16="http://schemas.microsoft.com/office/drawing/2014/main" id="{70BE74E2-209D-3FF3-9C8B-10B0503C301A}"/>
                  </a:ext>
                </a:extLst>
              </p:cNvPr>
              <p:cNvSpPr/>
              <p:nvPr/>
            </p:nvSpPr>
            <p:spPr>
              <a:xfrm rot="900000">
                <a:off x="2160410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0" name="グループ化 1119">
              <a:extLst>
                <a:ext uri="{FF2B5EF4-FFF2-40B4-BE49-F238E27FC236}">
                  <a16:creationId xmlns:a16="http://schemas.microsoft.com/office/drawing/2014/main" id="{71C4ABA1-9DAB-8C33-7EA1-9512BD4D162C}"/>
                </a:ext>
              </a:extLst>
            </p:cNvPr>
            <p:cNvGrpSpPr/>
            <p:nvPr/>
          </p:nvGrpSpPr>
          <p:grpSpPr>
            <a:xfrm>
              <a:off x="4538774" y="2225506"/>
              <a:ext cx="1014302" cy="855536"/>
              <a:chOff x="4499399" y="5289067"/>
              <a:chExt cx="1159725" cy="887151"/>
            </a:xfrm>
          </p:grpSpPr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11E84995-A985-5061-38C1-70CB7555944C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E53B6FD0-E4A2-E352-F1FE-1B8E3FFA5F09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3" name="グループ化 1122">
                <a:extLst>
                  <a:ext uri="{FF2B5EF4-FFF2-40B4-BE49-F238E27FC236}">
                    <a16:creationId xmlns:a16="http://schemas.microsoft.com/office/drawing/2014/main" id="{975FE182-E08E-79BB-2292-F55CB80FF733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C8AE9A6C-1CB1-5F80-9C2A-8CB63E052A28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2ECA321A-5EF9-FC64-0403-409E246C7CB0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806A78B7-2CD4-514D-5376-9DB16993735E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0E08D3D8-312E-5585-8458-55EF70A9D39B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F3A2B96E-6C6E-A7E6-B4E2-389EE812417D}"/>
                </a:ext>
              </a:extLst>
            </p:cNvPr>
            <p:cNvSpPr/>
            <p:nvPr/>
          </p:nvSpPr>
          <p:spPr>
            <a:xfrm>
              <a:off x="4325809" y="937463"/>
              <a:ext cx="1451104" cy="1463246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E6FF51BF-F6C4-C4CF-B788-15C28C4E78AE}"/>
                </a:ext>
              </a:extLst>
            </p:cNvPr>
            <p:cNvSpPr/>
            <p:nvPr/>
          </p:nvSpPr>
          <p:spPr>
            <a:xfrm>
              <a:off x="4961222" y="2258754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52" name="グループ化 1251">
              <a:extLst>
                <a:ext uri="{FF2B5EF4-FFF2-40B4-BE49-F238E27FC236}">
                  <a16:creationId xmlns:a16="http://schemas.microsoft.com/office/drawing/2014/main" id="{CDA48F91-FA61-FF68-98FD-0EC26DC68CA3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253" name="グループ化 1252">
                <a:extLst>
                  <a:ext uri="{FF2B5EF4-FFF2-40B4-BE49-F238E27FC236}">
                    <a16:creationId xmlns:a16="http://schemas.microsoft.com/office/drawing/2014/main" id="{B2F23182-799E-F71C-6A4B-448869E1AEE6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8" name="楕円 66">
                  <a:extLst>
                    <a:ext uri="{FF2B5EF4-FFF2-40B4-BE49-F238E27FC236}">
                      <a16:creationId xmlns:a16="http://schemas.microsoft.com/office/drawing/2014/main" id="{F1215615-6263-E48D-0589-0222350CDE6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9" name="フリーフォーム: 図形 1308">
                  <a:extLst>
                    <a:ext uri="{FF2B5EF4-FFF2-40B4-BE49-F238E27FC236}">
                      <a16:creationId xmlns:a16="http://schemas.microsoft.com/office/drawing/2014/main" id="{13030407-FF75-ADB7-1EA2-F3EDC51472F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4" name="グループ化 1253">
                <a:extLst>
                  <a:ext uri="{FF2B5EF4-FFF2-40B4-BE49-F238E27FC236}">
                    <a16:creationId xmlns:a16="http://schemas.microsoft.com/office/drawing/2014/main" id="{507BA37F-3840-872D-9F62-8B194B41306C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6" name="楕円 66">
                  <a:extLst>
                    <a:ext uri="{FF2B5EF4-FFF2-40B4-BE49-F238E27FC236}">
                      <a16:creationId xmlns:a16="http://schemas.microsoft.com/office/drawing/2014/main" id="{E3949ABB-8F4B-229E-88F6-FD477B6F391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7" name="フリーフォーム: 図形 1306">
                  <a:extLst>
                    <a:ext uri="{FF2B5EF4-FFF2-40B4-BE49-F238E27FC236}">
                      <a16:creationId xmlns:a16="http://schemas.microsoft.com/office/drawing/2014/main" id="{7CF26FD8-BC2F-E337-A214-EBE3784931E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5" name="グループ化 1254">
                <a:extLst>
                  <a:ext uri="{FF2B5EF4-FFF2-40B4-BE49-F238E27FC236}">
                    <a16:creationId xmlns:a16="http://schemas.microsoft.com/office/drawing/2014/main" id="{ECC02E69-C656-D2DA-9411-FEA9AAA48CA3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8" name="楕円 66">
                  <a:extLst>
                    <a:ext uri="{FF2B5EF4-FFF2-40B4-BE49-F238E27FC236}">
                      <a16:creationId xmlns:a16="http://schemas.microsoft.com/office/drawing/2014/main" id="{C73223C0-E2E8-E401-2A20-9DA4C283F02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9" name="フリーフォーム: 図形 1298">
                  <a:extLst>
                    <a:ext uri="{FF2B5EF4-FFF2-40B4-BE49-F238E27FC236}">
                      <a16:creationId xmlns:a16="http://schemas.microsoft.com/office/drawing/2014/main" id="{14A1076C-56B4-A723-5B55-805D4A7FA5F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6" name="グループ化 1255">
                <a:extLst>
                  <a:ext uri="{FF2B5EF4-FFF2-40B4-BE49-F238E27FC236}">
                    <a16:creationId xmlns:a16="http://schemas.microsoft.com/office/drawing/2014/main" id="{2F99AAA6-00E7-EEDF-0474-F81BB43949E6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6" name="楕円 66">
                  <a:extLst>
                    <a:ext uri="{FF2B5EF4-FFF2-40B4-BE49-F238E27FC236}">
                      <a16:creationId xmlns:a16="http://schemas.microsoft.com/office/drawing/2014/main" id="{6A4345BE-ACAF-2BF5-6EA5-8F880758D5E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7" name="フリーフォーム: 図形 1296">
                  <a:extLst>
                    <a:ext uri="{FF2B5EF4-FFF2-40B4-BE49-F238E27FC236}">
                      <a16:creationId xmlns:a16="http://schemas.microsoft.com/office/drawing/2014/main" id="{ADF4D618-D8D7-9C2C-410A-B0405363725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7" name="グループ化 1256">
                <a:extLst>
                  <a:ext uri="{FF2B5EF4-FFF2-40B4-BE49-F238E27FC236}">
                    <a16:creationId xmlns:a16="http://schemas.microsoft.com/office/drawing/2014/main" id="{F647C026-E514-1AED-3B10-2EB7792C6DE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4" name="楕円 66">
                  <a:extLst>
                    <a:ext uri="{FF2B5EF4-FFF2-40B4-BE49-F238E27FC236}">
                      <a16:creationId xmlns:a16="http://schemas.microsoft.com/office/drawing/2014/main" id="{080AC61D-76F6-FA2A-B1B0-E0F82067E3D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5" name="フリーフォーム: 図形 1294">
                  <a:extLst>
                    <a:ext uri="{FF2B5EF4-FFF2-40B4-BE49-F238E27FC236}">
                      <a16:creationId xmlns:a16="http://schemas.microsoft.com/office/drawing/2014/main" id="{89BF4E9D-E457-DD27-8509-693CE602661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7" name="グループ化 1266">
                <a:extLst>
                  <a:ext uri="{FF2B5EF4-FFF2-40B4-BE49-F238E27FC236}">
                    <a16:creationId xmlns:a16="http://schemas.microsoft.com/office/drawing/2014/main" id="{BDF1048D-3EC1-84D0-72A4-E75CAEB6C0D8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2" name="楕円 66">
                  <a:extLst>
                    <a:ext uri="{FF2B5EF4-FFF2-40B4-BE49-F238E27FC236}">
                      <a16:creationId xmlns:a16="http://schemas.microsoft.com/office/drawing/2014/main" id="{77BC7DAA-0EC9-7953-696A-2B46A2DB8CD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3" name="フリーフォーム: 図形 1292">
                  <a:extLst>
                    <a:ext uri="{FF2B5EF4-FFF2-40B4-BE49-F238E27FC236}">
                      <a16:creationId xmlns:a16="http://schemas.microsoft.com/office/drawing/2014/main" id="{A8D8F0F2-27CE-A97E-EB6E-9B0FDEA8B1B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8" name="グループ化 1267">
                <a:extLst>
                  <a:ext uri="{FF2B5EF4-FFF2-40B4-BE49-F238E27FC236}">
                    <a16:creationId xmlns:a16="http://schemas.microsoft.com/office/drawing/2014/main" id="{CC9183D6-8406-097A-32CF-F454890B1BCD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0" name="楕円 66">
                  <a:extLst>
                    <a:ext uri="{FF2B5EF4-FFF2-40B4-BE49-F238E27FC236}">
                      <a16:creationId xmlns:a16="http://schemas.microsoft.com/office/drawing/2014/main" id="{9E0BE3F5-2881-EF98-623E-14CB850208F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1" name="フリーフォーム: 図形 1290">
                  <a:extLst>
                    <a:ext uri="{FF2B5EF4-FFF2-40B4-BE49-F238E27FC236}">
                      <a16:creationId xmlns:a16="http://schemas.microsoft.com/office/drawing/2014/main" id="{9913D1C1-1E80-F81D-2A77-6926E75FCF1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9" name="グループ化 1268">
                <a:extLst>
                  <a:ext uri="{FF2B5EF4-FFF2-40B4-BE49-F238E27FC236}">
                    <a16:creationId xmlns:a16="http://schemas.microsoft.com/office/drawing/2014/main" id="{C1076E07-74E1-1C5E-3342-D345F39311F4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88" name="楕円 66">
                  <a:extLst>
                    <a:ext uri="{FF2B5EF4-FFF2-40B4-BE49-F238E27FC236}">
                      <a16:creationId xmlns:a16="http://schemas.microsoft.com/office/drawing/2014/main" id="{5544B79C-23F4-B089-B031-ADAE827722E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9" name="フリーフォーム: 図形 1288">
                  <a:extLst>
                    <a:ext uri="{FF2B5EF4-FFF2-40B4-BE49-F238E27FC236}">
                      <a16:creationId xmlns:a16="http://schemas.microsoft.com/office/drawing/2014/main" id="{C2888A95-5F36-F9FB-F20C-AB6457674AF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0" name="グループ化 1269">
                <a:extLst>
                  <a:ext uri="{FF2B5EF4-FFF2-40B4-BE49-F238E27FC236}">
                    <a16:creationId xmlns:a16="http://schemas.microsoft.com/office/drawing/2014/main" id="{3A626AA4-FCF9-FEED-F836-4D0D438FE699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80" name="楕円 66">
                  <a:extLst>
                    <a:ext uri="{FF2B5EF4-FFF2-40B4-BE49-F238E27FC236}">
                      <a16:creationId xmlns:a16="http://schemas.microsoft.com/office/drawing/2014/main" id="{21311E14-CB2B-E14F-1219-8874FE7B0D7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7" name="フリーフォーム: 図形 1286">
                  <a:extLst>
                    <a:ext uri="{FF2B5EF4-FFF2-40B4-BE49-F238E27FC236}">
                      <a16:creationId xmlns:a16="http://schemas.microsoft.com/office/drawing/2014/main" id="{1F71DDAA-8252-C47D-7870-01360434354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1" name="グループ化 1270">
                <a:extLst>
                  <a:ext uri="{FF2B5EF4-FFF2-40B4-BE49-F238E27FC236}">
                    <a16:creationId xmlns:a16="http://schemas.microsoft.com/office/drawing/2014/main" id="{552CDDA8-9169-9E6E-9D74-45D812A65921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8" name="楕円 66">
                  <a:extLst>
                    <a:ext uri="{FF2B5EF4-FFF2-40B4-BE49-F238E27FC236}">
                      <a16:creationId xmlns:a16="http://schemas.microsoft.com/office/drawing/2014/main" id="{9A5C141D-1627-1D00-7A06-765DDD22C9F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9" name="フリーフォーム: 図形 1278">
                  <a:extLst>
                    <a:ext uri="{FF2B5EF4-FFF2-40B4-BE49-F238E27FC236}">
                      <a16:creationId xmlns:a16="http://schemas.microsoft.com/office/drawing/2014/main" id="{09B2608F-0617-09B8-DA05-2AC4768461A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2" name="グループ化 1271">
                <a:extLst>
                  <a:ext uri="{FF2B5EF4-FFF2-40B4-BE49-F238E27FC236}">
                    <a16:creationId xmlns:a16="http://schemas.microsoft.com/office/drawing/2014/main" id="{24EE7F7A-8073-AC7C-CEEB-16671EC7EF23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6" name="楕円 66">
                  <a:extLst>
                    <a:ext uri="{FF2B5EF4-FFF2-40B4-BE49-F238E27FC236}">
                      <a16:creationId xmlns:a16="http://schemas.microsoft.com/office/drawing/2014/main" id="{1A430E79-C727-9A72-DBF3-54FB72F0EA5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7" name="フリーフォーム: 図形 1276">
                  <a:extLst>
                    <a:ext uri="{FF2B5EF4-FFF2-40B4-BE49-F238E27FC236}">
                      <a16:creationId xmlns:a16="http://schemas.microsoft.com/office/drawing/2014/main" id="{B8B444F4-E540-249C-2C97-779A0ED9B30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3" name="グループ化 1272">
                <a:extLst>
                  <a:ext uri="{FF2B5EF4-FFF2-40B4-BE49-F238E27FC236}">
                    <a16:creationId xmlns:a16="http://schemas.microsoft.com/office/drawing/2014/main" id="{1F32C845-A630-A68E-F069-575B29C377B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4" name="楕円 66">
                  <a:extLst>
                    <a:ext uri="{FF2B5EF4-FFF2-40B4-BE49-F238E27FC236}">
                      <a16:creationId xmlns:a16="http://schemas.microsoft.com/office/drawing/2014/main" id="{4BA0C796-A947-1CEC-4EDD-C90132841D9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5" name="フリーフォーム: 図形 1274">
                  <a:extLst>
                    <a:ext uri="{FF2B5EF4-FFF2-40B4-BE49-F238E27FC236}">
                      <a16:creationId xmlns:a16="http://schemas.microsoft.com/office/drawing/2014/main" id="{F3DFDD68-B600-75AB-B165-09380AF6F9F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52" name="グループ化 1451">
            <a:extLst>
              <a:ext uri="{FF2B5EF4-FFF2-40B4-BE49-F238E27FC236}">
                <a16:creationId xmlns:a16="http://schemas.microsoft.com/office/drawing/2014/main" id="{67B4D5BC-3228-4BB6-C4F5-CB0CAE94C2BE}"/>
              </a:ext>
            </a:extLst>
          </p:cNvPr>
          <p:cNvGrpSpPr/>
          <p:nvPr/>
        </p:nvGrpSpPr>
        <p:grpSpPr>
          <a:xfrm>
            <a:off x="6793255" y="540899"/>
            <a:ext cx="2612727" cy="2814194"/>
            <a:chOff x="6793255" y="540899"/>
            <a:chExt cx="2612727" cy="2814194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4F9384C4-2E64-CB27-5C32-0973116850FD}"/>
                </a:ext>
              </a:extLst>
            </p:cNvPr>
            <p:cNvGrpSpPr/>
            <p:nvPr/>
          </p:nvGrpSpPr>
          <p:grpSpPr>
            <a:xfrm>
              <a:off x="7512988" y="839169"/>
              <a:ext cx="1191162" cy="2515924"/>
              <a:chOff x="7512988" y="839169"/>
              <a:chExt cx="1191162" cy="2515924"/>
            </a:xfrm>
          </p:grpSpPr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B36800C9-4D6D-B9F9-7B5D-9D727D741497}"/>
                  </a:ext>
                </a:extLst>
              </p:cNvPr>
              <p:cNvGrpSpPr/>
              <p:nvPr/>
            </p:nvGrpSpPr>
            <p:grpSpPr>
              <a:xfrm>
                <a:off x="7512988" y="2082145"/>
                <a:ext cx="1191162" cy="1272948"/>
                <a:chOff x="1424608" y="2002135"/>
                <a:chExt cx="1191162" cy="1272948"/>
              </a:xfrm>
            </p:grpSpPr>
            <p:grpSp>
              <p:nvGrpSpPr>
                <p:cNvPr id="1072" name="グループ化 1071">
                  <a:extLst>
                    <a:ext uri="{FF2B5EF4-FFF2-40B4-BE49-F238E27FC236}">
                      <a16:creationId xmlns:a16="http://schemas.microsoft.com/office/drawing/2014/main" id="{7F029660-19B7-AC2B-E134-A84B29FB1D0C}"/>
                    </a:ext>
                  </a:extLst>
                </p:cNvPr>
                <p:cNvGrpSpPr/>
                <p:nvPr/>
              </p:nvGrpSpPr>
              <p:grpSpPr>
                <a:xfrm flipH="1">
                  <a:off x="2319915" y="2124279"/>
                  <a:ext cx="295855" cy="693713"/>
                  <a:chOff x="1424608" y="2124279"/>
                  <a:chExt cx="295855" cy="693713"/>
                </a:xfrm>
              </p:grpSpPr>
              <p:sp>
                <p:nvSpPr>
                  <p:cNvPr id="169" name="楕円 1">
                    <a:extLst>
                      <a:ext uri="{FF2B5EF4-FFF2-40B4-BE49-F238E27FC236}">
                        <a16:creationId xmlns:a16="http://schemas.microsoft.com/office/drawing/2014/main" id="{9E91D04B-2D09-E375-9963-2FFDC9AA4C57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20405" y="2124279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64E429E2-568A-1BF5-F82C-21D975C451D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24608" y="2675722"/>
                    <a:ext cx="178052" cy="142270"/>
                  </a:xfrm>
                  <a:custGeom>
                    <a:avLst/>
                    <a:gdLst>
                      <a:gd name="connsiteX0" fmla="*/ 378507 w 754428"/>
                      <a:gd name="connsiteY0" fmla="*/ 0 h 666751"/>
                      <a:gd name="connsiteX1" fmla="*/ 632983 w 754428"/>
                      <a:gd name="connsiteY1" fmla="*/ 72248 h 666751"/>
                      <a:gd name="connsiteX2" fmla="*/ 631875 w 754428"/>
                      <a:gd name="connsiteY2" fmla="*/ 75368 h 666751"/>
                      <a:gd name="connsiteX3" fmla="*/ 753212 w 754428"/>
                      <a:gd name="connsiteY3" fmla="*/ 560716 h 666751"/>
                      <a:gd name="connsiteX4" fmla="*/ 750982 w 754428"/>
                      <a:gd name="connsiteY4" fmla="*/ 560716 h 666751"/>
                      <a:gd name="connsiteX5" fmla="*/ 754428 w 754428"/>
                      <a:gd name="connsiteY5" fmla="*/ 569526 h 666751"/>
                      <a:gd name="connsiteX6" fmla="*/ 377214 w 754428"/>
                      <a:gd name="connsiteY6" fmla="*/ 666751 h 666751"/>
                      <a:gd name="connsiteX7" fmla="*/ 0 w 754428"/>
                      <a:gd name="connsiteY7" fmla="*/ 569526 h 666751"/>
                      <a:gd name="connsiteX8" fmla="*/ 3446 w 754428"/>
                      <a:gd name="connsiteY8" fmla="*/ 560716 h 666751"/>
                      <a:gd name="connsiteX9" fmla="*/ 2714 w 754428"/>
                      <a:gd name="connsiteY9" fmla="*/ 560716 h 666751"/>
                      <a:gd name="connsiteX10" fmla="*/ 124501 w 754428"/>
                      <a:gd name="connsiteY10" fmla="*/ 73571 h 666751"/>
                      <a:gd name="connsiteX11" fmla="*/ 124031 w 754428"/>
                      <a:gd name="connsiteY11" fmla="*/ 72248 h 666751"/>
                      <a:gd name="connsiteX12" fmla="*/ 126736 w 754428"/>
                      <a:gd name="connsiteY12" fmla="*/ 64630 h 666751"/>
                      <a:gd name="connsiteX13" fmla="*/ 128041 w 754428"/>
                      <a:gd name="connsiteY13" fmla="*/ 59410 h 666751"/>
                      <a:gd name="connsiteX14" fmla="*/ 128590 w 754428"/>
                      <a:gd name="connsiteY14" fmla="*/ 59410 h 666751"/>
                      <a:gd name="connsiteX15" fmla="*/ 129201 w 754428"/>
                      <a:gd name="connsiteY15" fmla="*/ 57688 h 666751"/>
                      <a:gd name="connsiteX16" fmla="*/ 378507 w 754428"/>
                      <a:gd name="connsiteY16" fmla="*/ 0 h 666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4428" h="666751">
                        <a:moveTo>
                          <a:pt x="378507" y="0"/>
                        </a:moveTo>
                        <a:cubicBezTo>
                          <a:pt x="519050" y="0"/>
                          <a:pt x="632983" y="32347"/>
                          <a:pt x="632983" y="72248"/>
                        </a:cubicBezTo>
                        <a:lnTo>
                          <a:pt x="631875" y="75368"/>
                        </a:lnTo>
                        <a:lnTo>
                          <a:pt x="753212" y="560716"/>
                        </a:lnTo>
                        <a:lnTo>
                          <a:pt x="750982" y="560716"/>
                        </a:lnTo>
                        <a:lnTo>
                          <a:pt x="754428" y="569526"/>
                        </a:lnTo>
                        <a:cubicBezTo>
                          <a:pt x="754428" y="623222"/>
                          <a:pt x="585544" y="666751"/>
                          <a:pt x="377214" y="666751"/>
                        </a:cubicBezTo>
                        <a:cubicBezTo>
                          <a:pt x="168884" y="666751"/>
                          <a:pt x="0" y="623222"/>
                          <a:pt x="0" y="569526"/>
                        </a:cubicBezTo>
                        <a:lnTo>
                          <a:pt x="3446" y="560716"/>
                        </a:lnTo>
                        <a:lnTo>
                          <a:pt x="2714" y="560716"/>
                        </a:lnTo>
                        <a:lnTo>
                          <a:pt x="124501" y="73571"/>
                        </a:lnTo>
                        <a:lnTo>
                          <a:pt x="124031" y="72248"/>
                        </a:lnTo>
                        <a:lnTo>
                          <a:pt x="126736" y="64630"/>
                        </a:lnTo>
                        <a:lnTo>
                          <a:pt x="128041" y="59410"/>
                        </a:lnTo>
                        <a:lnTo>
                          <a:pt x="128590" y="59410"/>
                        </a:lnTo>
                        <a:lnTo>
                          <a:pt x="129201" y="57688"/>
                        </a:lnTo>
                        <a:cubicBezTo>
                          <a:pt x="152930" y="24766"/>
                          <a:pt x="255532" y="0"/>
                          <a:pt x="3785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73" name="グループ化 1072">
                  <a:extLst>
                    <a:ext uri="{FF2B5EF4-FFF2-40B4-BE49-F238E27FC236}">
                      <a16:creationId xmlns:a16="http://schemas.microsoft.com/office/drawing/2014/main" id="{B641A6D1-7CD5-1D42-DAE1-1DDE0E0CFC60}"/>
                    </a:ext>
                  </a:extLst>
                </p:cNvPr>
                <p:cNvGrpSpPr/>
                <p:nvPr/>
              </p:nvGrpSpPr>
              <p:grpSpPr>
                <a:xfrm>
                  <a:off x="1424608" y="2124279"/>
                  <a:ext cx="295855" cy="693713"/>
                  <a:chOff x="1424608" y="2124279"/>
                  <a:chExt cx="295855" cy="693713"/>
                </a:xfrm>
              </p:grpSpPr>
              <p:sp>
                <p:nvSpPr>
                  <p:cNvPr id="166" name="楕円 1">
                    <a:extLst>
                      <a:ext uri="{FF2B5EF4-FFF2-40B4-BE49-F238E27FC236}">
                        <a16:creationId xmlns:a16="http://schemas.microsoft.com/office/drawing/2014/main" id="{70593CB1-76AF-6607-3D15-63D36E35EF04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20405" y="2124279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DC3B540E-9472-8860-3E7F-682F5BE0F3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424608" y="2675722"/>
                    <a:ext cx="178052" cy="142270"/>
                  </a:xfrm>
                  <a:custGeom>
                    <a:avLst/>
                    <a:gdLst>
                      <a:gd name="connsiteX0" fmla="*/ 378507 w 754428"/>
                      <a:gd name="connsiteY0" fmla="*/ 0 h 666751"/>
                      <a:gd name="connsiteX1" fmla="*/ 632983 w 754428"/>
                      <a:gd name="connsiteY1" fmla="*/ 72248 h 666751"/>
                      <a:gd name="connsiteX2" fmla="*/ 631875 w 754428"/>
                      <a:gd name="connsiteY2" fmla="*/ 75368 h 666751"/>
                      <a:gd name="connsiteX3" fmla="*/ 753212 w 754428"/>
                      <a:gd name="connsiteY3" fmla="*/ 560716 h 666751"/>
                      <a:gd name="connsiteX4" fmla="*/ 750982 w 754428"/>
                      <a:gd name="connsiteY4" fmla="*/ 560716 h 666751"/>
                      <a:gd name="connsiteX5" fmla="*/ 754428 w 754428"/>
                      <a:gd name="connsiteY5" fmla="*/ 569526 h 666751"/>
                      <a:gd name="connsiteX6" fmla="*/ 377214 w 754428"/>
                      <a:gd name="connsiteY6" fmla="*/ 666751 h 666751"/>
                      <a:gd name="connsiteX7" fmla="*/ 0 w 754428"/>
                      <a:gd name="connsiteY7" fmla="*/ 569526 h 666751"/>
                      <a:gd name="connsiteX8" fmla="*/ 3446 w 754428"/>
                      <a:gd name="connsiteY8" fmla="*/ 560716 h 666751"/>
                      <a:gd name="connsiteX9" fmla="*/ 2714 w 754428"/>
                      <a:gd name="connsiteY9" fmla="*/ 560716 h 666751"/>
                      <a:gd name="connsiteX10" fmla="*/ 124501 w 754428"/>
                      <a:gd name="connsiteY10" fmla="*/ 73571 h 666751"/>
                      <a:gd name="connsiteX11" fmla="*/ 124031 w 754428"/>
                      <a:gd name="connsiteY11" fmla="*/ 72248 h 666751"/>
                      <a:gd name="connsiteX12" fmla="*/ 126736 w 754428"/>
                      <a:gd name="connsiteY12" fmla="*/ 64630 h 666751"/>
                      <a:gd name="connsiteX13" fmla="*/ 128041 w 754428"/>
                      <a:gd name="connsiteY13" fmla="*/ 59410 h 666751"/>
                      <a:gd name="connsiteX14" fmla="*/ 128590 w 754428"/>
                      <a:gd name="connsiteY14" fmla="*/ 59410 h 666751"/>
                      <a:gd name="connsiteX15" fmla="*/ 129201 w 754428"/>
                      <a:gd name="connsiteY15" fmla="*/ 57688 h 666751"/>
                      <a:gd name="connsiteX16" fmla="*/ 378507 w 754428"/>
                      <a:gd name="connsiteY16" fmla="*/ 0 h 666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4428" h="666751">
                        <a:moveTo>
                          <a:pt x="378507" y="0"/>
                        </a:moveTo>
                        <a:cubicBezTo>
                          <a:pt x="519050" y="0"/>
                          <a:pt x="632983" y="32347"/>
                          <a:pt x="632983" y="72248"/>
                        </a:cubicBezTo>
                        <a:lnTo>
                          <a:pt x="631875" y="75368"/>
                        </a:lnTo>
                        <a:lnTo>
                          <a:pt x="753212" y="560716"/>
                        </a:lnTo>
                        <a:lnTo>
                          <a:pt x="750982" y="560716"/>
                        </a:lnTo>
                        <a:lnTo>
                          <a:pt x="754428" y="569526"/>
                        </a:lnTo>
                        <a:cubicBezTo>
                          <a:pt x="754428" y="623222"/>
                          <a:pt x="585544" y="666751"/>
                          <a:pt x="377214" y="666751"/>
                        </a:cubicBezTo>
                        <a:cubicBezTo>
                          <a:pt x="168884" y="666751"/>
                          <a:pt x="0" y="623222"/>
                          <a:pt x="0" y="569526"/>
                        </a:cubicBezTo>
                        <a:lnTo>
                          <a:pt x="3446" y="560716"/>
                        </a:lnTo>
                        <a:lnTo>
                          <a:pt x="2714" y="560716"/>
                        </a:lnTo>
                        <a:lnTo>
                          <a:pt x="124501" y="73571"/>
                        </a:lnTo>
                        <a:lnTo>
                          <a:pt x="124031" y="72248"/>
                        </a:lnTo>
                        <a:lnTo>
                          <a:pt x="126736" y="64630"/>
                        </a:lnTo>
                        <a:lnTo>
                          <a:pt x="128041" y="59410"/>
                        </a:lnTo>
                        <a:lnTo>
                          <a:pt x="128590" y="59410"/>
                        </a:lnTo>
                        <a:lnTo>
                          <a:pt x="129201" y="57688"/>
                        </a:lnTo>
                        <a:cubicBezTo>
                          <a:pt x="152930" y="24766"/>
                          <a:pt x="255532" y="0"/>
                          <a:pt x="3785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74" name="フリーフォーム: 図形 1073">
                  <a:extLst>
                    <a:ext uri="{FF2B5EF4-FFF2-40B4-BE49-F238E27FC236}">
                      <a16:creationId xmlns:a16="http://schemas.microsoft.com/office/drawing/2014/main" id="{89A8B356-C2A7-030F-D1D7-0C7566AF6E2E}"/>
                    </a:ext>
                  </a:extLst>
                </p:cNvPr>
                <p:cNvSpPr/>
                <p:nvPr/>
              </p:nvSpPr>
              <p:spPr>
                <a:xfrm rot="18900000">
                  <a:off x="2259071" y="2726495"/>
                  <a:ext cx="224071" cy="465314"/>
                </a:xfrm>
                <a:custGeom>
                  <a:avLst/>
                  <a:gdLst>
                    <a:gd name="connsiteX0" fmla="*/ 196526 w 400871"/>
                    <a:gd name="connsiteY0" fmla="*/ 0 h 832464"/>
                    <a:gd name="connsiteX1" fmla="*/ 393052 w 400871"/>
                    <a:gd name="connsiteY1" fmla="*/ 248196 h 832464"/>
                    <a:gd name="connsiteX2" fmla="*/ 388072 w 400871"/>
                    <a:gd name="connsiteY2" fmla="*/ 300481 h 832464"/>
                    <a:gd name="connsiteX3" fmla="*/ 381085 w 400871"/>
                    <a:gd name="connsiteY3" fmla="*/ 329691 h 832464"/>
                    <a:gd name="connsiteX4" fmla="*/ 382547 w 400871"/>
                    <a:gd name="connsiteY4" fmla="*/ 338600 h 832464"/>
                    <a:gd name="connsiteX5" fmla="*/ 400871 w 400871"/>
                    <a:gd name="connsiteY5" fmla="*/ 821148 h 832464"/>
                    <a:gd name="connsiteX6" fmla="*/ 285683 w 400871"/>
                    <a:gd name="connsiteY6" fmla="*/ 735010 h 832464"/>
                    <a:gd name="connsiteX7" fmla="*/ 279060 w 400871"/>
                    <a:gd name="connsiteY7" fmla="*/ 728294 h 832464"/>
                    <a:gd name="connsiteX8" fmla="*/ 272750 w 400871"/>
                    <a:gd name="connsiteY8" fmla="*/ 828942 h 832464"/>
                    <a:gd name="connsiteX9" fmla="*/ 224894 w 400871"/>
                    <a:gd name="connsiteY9" fmla="*/ 771922 h 832464"/>
                    <a:gd name="connsiteX10" fmla="*/ 187039 w 400871"/>
                    <a:gd name="connsiteY10" fmla="*/ 716692 h 832464"/>
                    <a:gd name="connsiteX11" fmla="*/ 149359 w 400871"/>
                    <a:gd name="connsiteY11" fmla="*/ 832464 h 832464"/>
                    <a:gd name="connsiteX12" fmla="*/ 1373 w 400871"/>
                    <a:gd name="connsiteY12" fmla="*/ 327010 h 832464"/>
                    <a:gd name="connsiteX13" fmla="*/ 4658 w 400871"/>
                    <a:gd name="connsiteY13" fmla="*/ 290052 h 832464"/>
                    <a:gd name="connsiteX14" fmla="*/ 0 w 400871"/>
                    <a:gd name="connsiteY14" fmla="*/ 248196 h 832464"/>
                    <a:gd name="connsiteX15" fmla="*/ 196526 w 400871"/>
                    <a:gd name="connsiteY15" fmla="*/ 0 h 832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00871" h="832464">
                      <a:moveTo>
                        <a:pt x="196526" y="0"/>
                      </a:moveTo>
                      <a:cubicBezTo>
                        <a:pt x="305065" y="0"/>
                        <a:pt x="393052" y="111121"/>
                        <a:pt x="393052" y="248196"/>
                      </a:cubicBezTo>
                      <a:cubicBezTo>
                        <a:pt x="393052" y="265331"/>
                        <a:pt x="391244" y="282675"/>
                        <a:pt x="388072" y="300481"/>
                      </a:cubicBezTo>
                      <a:lnTo>
                        <a:pt x="381085" y="329691"/>
                      </a:lnTo>
                      <a:lnTo>
                        <a:pt x="382547" y="338600"/>
                      </a:lnTo>
                      <a:cubicBezTo>
                        <a:pt x="391350" y="451215"/>
                        <a:pt x="345328" y="599412"/>
                        <a:pt x="400871" y="821148"/>
                      </a:cubicBezTo>
                      <a:cubicBezTo>
                        <a:pt x="365052" y="800475"/>
                        <a:pt x="325443" y="770375"/>
                        <a:pt x="285683" y="735010"/>
                      </a:cubicBezTo>
                      <a:lnTo>
                        <a:pt x="279060" y="728294"/>
                      </a:lnTo>
                      <a:lnTo>
                        <a:pt x="272750" y="828942"/>
                      </a:lnTo>
                      <a:cubicBezTo>
                        <a:pt x="257018" y="812533"/>
                        <a:pt x="240956" y="793295"/>
                        <a:pt x="224894" y="771922"/>
                      </a:cubicBezTo>
                      <a:lnTo>
                        <a:pt x="187039" y="716692"/>
                      </a:lnTo>
                      <a:lnTo>
                        <a:pt x="149359" y="832464"/>
                      </a:lnTo>
                      <a:cubicBezTo>
                        <a:pt x="69876" y="711489"/>
                        <a:pt x="804" y="466488"/>
                        <a:pt x="1373" y="327010"/>
                      </a:cubicBezTo>
                      <a:lnTo>
                        <a:pt x="4658" y="290052"/>
                      </a:lnTo>
                      <a:lnTo>
                        <a:pt x="0" y="248196"/>
                      </a:lnTo>
                      <a:cubicBezTo>
                        <a:pt x="0" y="111121"/>
                        <a:pt x="87988" y="0"/>
                        <a:pt x="196526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5" name="楕円 1">
                  <a:extLst>
                    <a:ext uri="{FF2B5EF4-FFF2-40B4-BE49-F238E27FC236}">
                      <a16:creationId xmlns:a16="http://schemas.microsoft.com/office/drawing/2014/main" id="{7B2E740F-4790-AFAD-596B-C88BCF37EFBD}"/>
                    </a:ext>
                  </a:extLst>
                </p:cNvPr>
                <p:cNvSpPr/>
                <p:nvPr/>
              </p:nvSpPr>
              <p:spPr>
                <a:xfrm rot="10800000">
                  <a:off x="2018859" y="270142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6" name="楕円 1">
                  <a:extLst>
                    <a:ext uri="{FF2B5EF4-FFF2-40B4-BE49-F238E27FC236}">
                      <a16:creationId xmlns:a16="http://schemas.microsoft.com/office/drawing/2014/main" id="{2E08D4BB-711B-98EF-4E54-4870FCC27021}"/>
                    </a:ext>
                  </a:extLst>
                </p:cNvPr>
                <p:cNvSpPr/>
                <p:nvPr/>
              </p:nvSpPr>
              <p:spPr>
                <a:xfrm rot="10800000">
                  <a:off x="1754181" y="270142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7" name="楕円 1">
                  <a:extLst>
                    <a:ext uri="{FF2B5EF4-FFF2-40B4-BE49-F238E27FC236}">
                      <a16:creationId xmlns:a16="http://schemas.microsoft.com/office/drawing/2014/main" id="{08A22095-B9C1-83D8-B5AE-1AD3280ADDF1}"/>
                    </a:ext>
                  </a:extLst>
                </p:cNvPr>
                <p:cNvSpPr/>
                <p:nvPr/>
              </p:nvSpPr>
              <p:spPr>
                <a:xfrm>
                  <a:off x="1606066" y="2002135"/>
                  <a:ext cx="797593" cy="101028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150DD8E8-5C6E-8CC0-39EA-DA1C3F1ACBEF}"/>
                    </a:ext>
                  </a:extLst>
                </p:cNvPr>
                <p:cNvSpPr/>
                <p:nvPr/>
              </p:nvSpPr>
              <p:spPr>
                <a:xfrm>
                  <a:off x="1747000" y="3109458"/>
                  <a:ext cx="228437" cy="165625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E01E36D5-F703-7D44-5791-48C4F77EE253}"/>
                    </a:ext>
                  </a:extLst>
                </p:cNvPr>
                <p:cNvSpPr/>
                <p:nvPr/>
              </p:nvSpPr>
              <p:spPr>
                <a:xfrm>
                  <a:off x="2014275" y="3109458"/>
                  <a:ext cx="228437" cy="165625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B174D78B-97B1-FEE4-439E-C5017BFB16B3}"/>
                  </a:ext>
                </a:extLst>
              </p:cNvPr>
              <p:cNvGrpSpPr/>
              <p:nvPr/>
            </p:nvGrpSpPr>
            <p:grpSpPr>
              <a:xfrm>
                <a:off x="7583574" y="839169"/>
                <a:ext cx="1028036" cy="1446835"/>
                <a:chOff x="1495194" y="759159"/>
                <a:chExt cx="1028036" cy="1446835"/>
              </a:xfrm>
            </p:grpSpPr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F59C3A95-AECF-8872-63D4-A017B8B72B7F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2143281" y="759159"/>
                  <a:ext cx="349123" cy="344230"/>
                  <a:chOff x="1012364" y="432544"/>
                  <a:chExt cx="583849" cy="575667"/>
                </a:xfrm>
                <a:solidFill>
                  <a:srgbClr val="CC6600"/>
                </a:solidFill>
              </p:grpSpPr>
              <p:sp>
                <p:nvSpPr>
                  <p:cNvPr id="185" name="二等辺三角形 6">
                    <a:extLst>
                      <a:ext uri="{FF2B5EF4-FFF2-40B4-BE49-F238E27FC236}">
                        <a16:creationId xmlns:a16="http://schemas.microsoft.com/office/drawing/2014/main" id="{08FA6CEC-4655-C2B4-4FEE-FCAEB40B464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012364" y="432544"/>
                    <a:ext cx="58384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二等辺三角形 6">
                    <a:extLst>
                      <a:ext uri="{FF2B5EF4-FFF2-40B4-BE49-F238E27FC236}">
                        <a16:creationId xmlns:a16="http://schemas.microsoft.com/office/drawing/2014/main" id="{905CB5AB-3C6B-D41C-E3DA-9844B15A41DF}"/>
                      </a:ext>
                    </a:extLst>
                  </p:cNvPr>
                  <p:cNvSpPr/>
                  <p:nvPr/>
                </p:nvSpPr>
                <p:spPr>
                  <a:xfrm rot="20093668">
                    <a:off x="1165994" y="639987"/>
                    <a:ext cx="221827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CC41B50A-3BD1-68F9-3DB3-95BB48B4D441}"/>
                    </a:ext>
                  </a:extLst>
                </p:cNvPr>
                <p:cNvGrpSpPr/>
                <p:nvPr/>
              </p:nvGrpSpPr>
              <p:grpSpPr>
                <a:xfrm rot="900000">
                  <a:off x="1505604" y="759159"/>
                  <a:ext cx="349123" cy="344230"/>
                  <a:chOff x="1012364" y="432544"/>
                  <a:chExt cx="583849" cy="575667"/>
                </a:xfrm>
                <a:solidFill>
                  <a:srgbClr val="CC6600"/>
                </a:solidFill>
              </p:grpSpPr>
              <p:sp>
                <p:nvSpPr>
                  <p:cNvPr id="183" name="二等辺三角形 6">
                    <a:extLst>
                      <a:ext uri="{FF2B5EF4-FFF2-40B4-BE49-F238E27FC236}">
                        <a16:creationId xmlns:a16="http://schemas.microsoft.com/office/drawing/2014/main" id="{043E122B-D04F-EA70-D542-A7B6D13C4AC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012364" y="432544"/>
                    <a:ext cx="58384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二等辺三角形 6">
                    <a:extLst>
                      <a:ext uri="{FF2B5EF4-FFF2-40B4-BE49-F238E27FC236}">
                        <a16:creationId xmlns:a16="http://schemas.microsoft.com/office/drawing/2014/main" id="{CA83B14E-88AD-8989-D02A-34903B4DBB3D}"/>
                      </a:ext>
                    </a:extLst>
                  </p:cNvPr>
                  <p:cNvSpPr/>
                  <p:nvPr/>
                </p:nvSpPr>
                <p:spPr>
                  <a:xfrm rot="20093668">
                    <a:off x="1165994" y="639987"/>
                    <a:ext cx="221827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7" name="四角形: 角を丸くする 176">
                  <a:extLst>
                    <a:ext uri="{FF2B5EF4-FFF2-40B4-BE49-F238E27FC236}">
                      <a16:creationId xmlns:a16="http://schemas.microsoft.com/office/drawing/2014/main" id="{F31571A3-87DB-C974-AE67-D7C1F03C320D}"/>
                    </a:ext>
                  </a:extLst>
                </p:cNvPr>
                <p:cNvSpPr/>
                <p:nvPr/>
              </p:nvSpPr>
              <p:spPr>
                <a:xfrm>
                  <a:off x="1495194" y="947332"/>
                  <a:ext cx="1028036" cy="1205302"/>
                </a:xfrm>
                <a:prstGeom prst="roundRect">
                  <a:avLst>
                    <a:gd name="adj" fmla="val 35875"/>
                  </a:avLst>
                </a:pr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四角形: 角を丸くする 177">
                  <a:extLst>
                    <a:ext uri="{FF2B5EF4-FFF2-40B4-BE49-F238E27FC236}">
                      <a16:creationId xmlns:a16="http://schemas.microsoft.com/office/drawing/2014/main" id="{B7F16FC7-E034-6E59-C07F-53A134056818}"/>
                    </a:ext>
                  </a:extLst>
                </p:cNvPr>
                <p:cNvSpPr/>
                <p:nvPr/>
              </p:nvSpPr>
              <p:spPr>
                <a:xfrm>
                  <a:off x="1568819" y="1826177"/>
                  <a:ext cx="880786" cy="3798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四角形: 角を丸くする 178">
                  <a:extLst>
                    <a:ext uri="{FF2B5EF4-FFF2-40B4-BE49-F238E27FC236}">
                      <a16:creationId xmlns:a16="http://schemas.microsoft.com/office/drawing/2014/main" id="{D4DB06A0-7013-8028-16DB-1BAAFAA25862}"/>
                    </a:ext>
                  </a:extLst>
                </p:cNvPr>
                <p:cNvSpPr/>
                <p:nvPr/>
              </p:nvSpPr>
              <p:spPr>
                <a:xfrm>
                  <a:off x="1657519" y="191708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四角形: 角を丸くする 179">
                  <a:extLst>
                    <a:ext uri="{FF2B5EF4-FFF2-40B4-BE49-F238E27FC236}">
                      <a16:creationId xmlns:a16="http://schemas.microsoft.com/office/drawing/2014/main" id="{A4B2FF07-D923-8AD5-4441-7607C22476A1}"/>
                    </a:ext>
                  </a:extLst>
                </p:cNvPr>
                <p:cNvSpPr/>
                <p:nvPr/>
              </p:nvSpPr>
              <p:spPr>
                <a:xfrm>
                  <a:off x="2128899" y="1917085"/>
                  <a:ext cx="235808" cy="2126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303F2D1E-BC3C-11B6-4305-EF1B8398C50C}"/>
                    </a:ext>
                  </a:extLst>
                </p:cNvPr>
                <p:cNvSpPr/>
                <p:nvPr/>
              </p:nvSpPr>
              <p:spPr>
                <a:xfrm rot="20700000">
                  <a:off x="1613488" y="1446360"/>
                  <a:ext cx="234014" cy="7512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CF614C43-9070-8DB4-3A96-CC8D37B5E2ED}"/>
                    </a:ext>
                  </a:extLst>
                </p:cNvPr>
                <p:cNvSpPr/>
                <p:nvPr/>
              </p:nvSpPr>
              <p:spPr>
                <a:xfrm rot="900000">
                  <a:off x="2160410" y="1446360"/>
                  <a:ext cx="234014" cy="7512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04" name="フリーフォーム: 図形 1103">
              <a:extLst>
                <a:ext uri="{FF2B5EF4-FFF2-40B4-BE49-F238E27FC236}">
                  <a16:creationId xmlns:a16="http://schemas.microsoft.com/office/drawing/2014/main" id="{434F376F-8C5E-1851-2F71-9C5F2051840B}"/>
                </a:ext>
              </a:extLst>
            </p:cNvPr>
            <p:cNvSpPr/>
            <p:nvPr/>
          </p:nvSpPr>
          <p:spPr>
            <a:xfrm>
              <a:off x="7641734" y="1070550"/>
              <a:ext cx="930766" cy="1985663"/>
            </a:xfrm>
            <a:custGeom>
              <a:avLst/>
              <a:gdLst>
                <a:gd name="connsiteX0" fmla="*/ 333912 w 930766"/>
                <a:gd name="connsiteY0" fmla="*/ 0 h 1985663"/>
                <a:gd name="connsiteX1" fmla="*/ 596854 w 930766"/>
                <a:gd name="connsiteY1" fmla="*/ 0 h 1985663"/>
                <a:gd name="connsiteX2" fmla="*/ 930766 w 930766"/>
                <a:gd name="connsiteY2" fmla="*/ 333912 h 1985663"/>
                <a:gd name="connsiteX3" fmla="*/ 930766 w 930766"/>
                <a:gd name="connsiteY3" fmla="*/ 784974 h 1985663"/>
                <a:gd name="connsiteX4" fmla="*/ 726828 w 930766"/>
                <a:gd name="connsiteY4" fmla="*/ 1092646 h 1985663"/>
                <a:gd name="connsiteX5" fmla="*/ 635577 w 930766"/>
                <a:gd name="connsiteY5" fmla="*/ 1111068 h 1985663"/>
                <a:gd name="connsiteX6" fmla="*/ 695929 w 930766"/>
                <a:gd name="connsiteY6" fmla="*/ 1177589 h 1985663"/>
                <a:gd name="connsiteX7" fmla="*/ 822098 w 930766"/>
                <a:gd name="connsiteY7" fmla="*/ 1624291 h 1985663"/>
                <a:gd name="connsiteX8" fmla="*/ 461034 w 930766"/>
                <a:gd name="connsiteY8" fmla="*/ 1985663 h 1985663"/>
                <a:gd name="connsiteX9" fmla="*/ 99970 w 930766"/>
                <a:gd name="connsiteY9" fmla="*/ 1624291 h 1985663"/>
                <a:gd name="connsiteX10" fmla="*/ 234661 w 930766"/>
                <a:gd name="connsiteY10" fmla="*/ 1177589 h 1985663"/>
                <a:gd name="connsiteX11" fmla="*/ 296688 w 930766"/>
                <a:gd name="connsiteY11" fmla="*/ 1111371 h 1985663"/>
                <a:gd name="connsiteX12" fmla="*/ 203938 w 930766"/>
                <a:gd name="connsiteY12" fmla="*/ 1092646 h 1985663"/>
                <a:gd name="connsiteX13" fmla="*/ 0 w 930766"/>
                <a:gd name="connsiteY13" fmla="*/ 784974 h 1985663"/>
                <a:gd name="connsiteX14" fmla="*/ 0 w 930766"/>
                <a:gd name="connsiteY14" fmla="*/ 333912 h 1985663"/>
                <a:gd name="connsiteX15" fmla="*/ 333912 w 930766"/>
                <a:gd name="connsiteY15" fmla="*/ 0 h 1985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0766" h="1985663">
                  <a:moveTo>
                    <a:pt x="333912" y="0"/>
                  </a:moveTo>
                  <a:lnTo>
                    <a:pt x="596854" y="0"/>
                  </a:lnTo>
                  <a:cubicBezTo>
                    <a:pt x="781269" y="0"/>
                    <a:pt x="930766" y="149497"/>
                    <a:pt x="930766" y="333912"/>
                  </a:cubicBezTo>
                  <a:lnTo>
                    <a:pt x="930766" y="784974"/>
                  </a:lnTo>
                  <a:cubicBezTo>
                    <a:pt x="930766" y="923285"/>
                    <a:pt x="846674" y="1041955"/>
                    <a:pt x="726828" y="1092646"/>
                  </a:cubicBezTo>
                  <a:lnTo>
                    <a:pt x="635577" y="1111068"/>
                  </a:lnTo>
                  <a:lnTo>
                    <a:pt x="695929" y="1177589"/>
                  </a:lnTo>
                  <a:cubicBezTo>
                    <a:pt x="786951" y="1305550"/>
                    <a:pt x="822098" y="1499553"/>
                    <a:pt x="822098" y="1624291"/>
                  </a:cubicBezTo>
                  <a:cubicBezTo>
                    <a:pt x="822098" y="1823871"/>
                    <a:pt x="660444" y="1985663"/>
                    <a:pt x="461034" y="1985663"/>
                  </a:cubicBezTo>
                  <a:cubicBezTo>
                    <a:pt x="261624" y="1985663"/>
                    <a:pt x="99970" y="1823871"/>
                    <a:pt x="99970" y="1624291"/>
                  </a:cubicBezTo>
                  <a:cubicBezTo>
                    <a:pt x="99970" y="1499553"/>
                    <a:pt x="139986" y="1305550"/>
                    <a:pt x="234661" y="1177589"/>
                  </a:cubicBezTo>
                  <a:lnTo>
                    <a:pt x="296688" y="1111371"/>
                  </a:lnTo>
                  <a:lnTo>
                    <a:pt x="203938" y="1092646"/>
                  </a:lnTo>
                  <a:cubicBezTo>
                    <a:pt x="84092" y="1041955"/>
                    <a:pt x="0" y="923285"/>
                    <a:pt x="0" y="784974"/>
                  </a:cubicBezTo>
                  <a:lnTo>
                    <a:pt x="0" y="333912"/>
                  </a:lnTo>
                  <a:cubicBezTo>
                    <a:pt x="0" y="149497"/>
                    <a:pt x="149497" y="0"/>
                    <a:pt x="33391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10" name="グループ化 1309">
              <a:extLst>
                <a:ext uri="{FF2B5EF4-FFF2-40B4-BE49-F238E27FC236}">
                  <a16:creationId xmlns:a16="http://schemas.microsoft.com/office/drawing/2014/main" id="{B1536FD1-7486-BA39-18B5-B5C0E75C82D0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311" name="グループ化 1310">
                <a:extLst>
                  <a:ext uri="{FF2B5EF4-FFF2-40B4-BE49-F238E27FC236}">
                    <a16:creationId xmlns:a16="http://schemas.microsoft.com/office/drawing/2014/main" id="{66A8C46A-FE91-08AC-2CD9-F03BCCFB3094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511" name="楕円 66">
                  <a:extLst>
                    <a:ext uri="{FF2B5EF4-FFF2-40B4-BE49-F238E27FC236}">
                      <a16:creationId xmlns:a16="http://schemas.microsoft.com/office/drawing/2014/main" id="{93B490FE-88CA-9D29-210F-533E4228E3C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6" name="フリーフォーム: 図形 1445">
                  <a:extLst>
                    <a:ext uri="{FF2B5EF4-FFF2-40B4-BE49-F238E27FC236}">
                      <a16:creationId xmlns:a16="http://schemas.microsoft.com/office/drawing/2014/main" id="{AD4DF0F4-F477-D5C3-A4A1-1A9ED852F93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4" name="グループ化 1343">
                <a:extLst>
                  <a:ext uri="{FF2B5EF4-FFF2-40B4-BE49-F238E27FC236}">
                    <a16:creationId xmlns:a16="http://schemas.microsoft.com/office/drawing/2014/main" id="{B1DDA815-6087-8B5D-0E13-93406708A317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509" name="楕円 66">
                  <a:extLst>
                    <a:ext uri="{FF2B5EF4-FFF2-40B4-BE49-F238E27FC236}">
                      <a16:creationId xmlns:a16="http://schemas.microsoft.com/office/drawing/2014/main" id="{C8556403-7766-AFED-925A-610223F28CC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C0DB8D11-70EF-3792-6CC5-4FA47DD06CF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5" name="グループ化 1344">
                <a:extLst>
                  <a:ext uri="{FF2B5EF4-FFF2-40B4-BE49-F238E27FC236}">
                    <a16:creationId xmlns:a16="http://schemas.microsoft.com/office/drawing/2014/main" id="{E75E0EA2-AFF5-AABE-DDBC-FD8FF0D88E7C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507" name="楕円 66">
                  <a:extLst>
                    <a:ext uri="{FF2B5EF4-FFF2-40B4-BE49-F238E27FC236}">
                      <a16:creationId xmlns:a16="http://schemas.microsoft.com/office/drawing/2014/main" id="{D48104F8-DFA6-19FA-3A27-4E4486EF0DC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347FF41F-7065-2A46-7F49-87D486835CA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8" name="グループ化 1347">
                <a:extLst>
                  <a:ext uri="{FF2B5EF4-FFF2-40B4-BE49-F238E27FC236}">
                    <a16:creationId xmlns:a16="http://schemas.microsoft.com/office/drawing/2014/main" id="{D7BA4126-1748-8FAD-3622-5C18C5C801D2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505" name="楕円 66">
                  <a:extLst>
                    <a:ext uri="{FF2B5EF4-FFF2-40B4-BE49-F238E27FC236}">
                      <a16:creationId xmlns:a16="http://schemas.microsoft.com/office/drawing/2014/main" id="{86642A3C-9A49-6065-E8FF-8D556DCD616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09617675-218E-D1D4-7DC9-8890D7B02B0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904C7A5C-4FC8-BF65-C876-F01BD9B6556F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503" name="楕円 66">
                  <a:extLst>
                    <a:ext uri="{FF2B5EF4-FFF2-40B4-BE49-F238E27FC236}">
                      <a16:creationId xmlns:a16="http://schemas.microsoft.com/office/drawing/2014/main" id="{5760D579-6DE1-36B1-FB8E-1375613FE5F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E3CCB2F0-0B6B-F6A7-285E-8B24EC7937E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0" name="グループ化 1349">
                <a:extLst>
                  <a:ext uri="{FF2B5EF4-FFF2-40B4-BE49-F238E27FC236}">
                    <a16:creationId xmlns:a16="http://schemas.microsoft.com/office/drawing/2014/main" id="{629CBE32-7210-C7D8-231B-A3B170750D86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501" name="楕円 66">
                  <a:extLst>
                    <a:ext uri="{FF2B5EF4-FFF2-40B4-BE49-F238E27FC236}">
                      <a16:creationId xmlns:a16="http://schemas.microsoft.com/office/drawing/2014/main" id="{328C2405-768E-21DD-01B9-CFFE8828DFB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7F8A190A-4068-8E1E-8F9F-23CBA009661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1" name="グループ化 1350">
                <a:extLst>
                  <a:ext uri="{FF2B5EF4-FFF2-40B4-BE49-F238E27FC236}">
                    <a16:creationId xmlns:a16="http://schemas.microsoft.com/office/drawing/2014/main" id="{0CB7AA88-6B10-E63A-0F88-6D12703B2732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499" name="楕円 66">
                  <a:extLst>
                    <a:ext uri="{FF2B5EF4-FFF2-40B4-BE49-F238E27FC236}">
                      <a16:creationId xmlns:a16="http://schemas.microsoft.com/office/drawing/2014/main" id="{2F69AA85-2E7B-CD72-4324-5662BEF2A84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5AA2B6A9-6AC2-F893-1B9D-D25BA1F2BD6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2" name="グループ化 1351">
                <a:extLst>
                  <a:ext uri="{FF2B5EF4-FFF2-40B4-BE49-F238E27FC236}">
                    <a16:creationId xmlns:a16="http://schemas.microsoft.com/office/drawing/2014/main" id="{8BB4D320-4A8C-6DB0-E4B9-8B180D47B654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497" name="楕円 66">
                  <a:extLst>
                    <a:ext uri="{FF2B5EF4-FFF2-40B4-BE49-F238E27FC236}">
                      <a16:creationId xmlns:a16="http://schemas.microsoft.com/office/drawing/2014/main" id="{5C2C770F-0A1C-1704-EA35-7E02F7853DB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A84AFD7A-DE96-DA75-E59C-2B88A0398BB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7" name="グループ化 1386">
                <a:extLst>
                  <a:ext uri="{FF2B5EF4-FFF2-40B4-BE49-F238E27FC236}">
                    <a16:creationId xmlns:a16="http://schemas.microsoft.com/office/drawing/2014/main" id="{22AB35D7-7CA7-8087-C174-82C3F18FE48D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495" name="楕円 66">
                  <a:extLst>
                    <a:ext uri="{FF2B5EF4-FFF2-40B4-BE49-F238E27FC236}">
                      <a16:creationId xmlns:a16="http://schemas.microsoft.com/office/drawing/2014/main" id="{17CB6CBF-00BC-0BF9-C716-8A07EA8D2A0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2E1AA3C5-0AF4-4BDD-FA6A-C1F90565431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8" name="グループ化 1387">
                <a:extLst>
                  <a:ext uri="{FF2B5EF4-FFF2-40B4-BE49-F238E27FC236}">
                    <a16:creationId xmlns:a16="http://schemas.microsoft.com/office/drawing/2014/main" id="{13CB6FDA-0599-9170-92DC-36C5398D4424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493" name="楕円 66">
                  <a:extLst>
                    <a:ext uri="{FF2B5EF4-FFF2-40B4-BE49-F238E27FC236}">
                      <a16:creationId xmlns:a16="http://schemas.microsoft.com/office/drawing/2014/main" id="{FEE166AD-5FBA-F4C6-634C-B1F00209657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3D9D27A9-1B65-FD64-B733-4B5E457F6F3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2" name="グループ化 1401">
                <a:extLst>
                  <a:ext uri="{FF2B5EF4-FFF2-40B4-BE49-F238E27FC236}">
                    <a16:creationId xmlns:a16="http://schemas.microsoft.com/office/drawing/2014/main" id="{CD3A777B-6DAE-8AF2-5972-87982E950B3F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491" name="楕円 66">
                  <a:extLst>
                    <a:ext uri="{FF2B5EF4-FFF2-40B4-BE49-F238E27FC236}">
                      <a16:creationId xmlns:a16="http://schemas.microsoft.com/office/drawing/2014/main" id="{7D3A9C21-AB1F-C5A6-A6C4-6F59572C36A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AD38A8B8-1E46-9B2E-1CFE-0B320EC726A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3" name="グループ化 1402">
                <a:extLst>
                  <a:ext uri="{FF2B5EF4-FFF2-40B4-BE49-F238E27FC236}">
                    <a16:creationId xmlns:a16="http://schemas.microsoft.com/office/drawing/2014/main" id="{2FBFC5B6-39EF-C73D-670B-5C6E05D0C3D1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488" name="楕円 66">
                  <a:extLst>
                    <a:ext uri="{FF2B5EF4-FFF2-40B4-BE49-F238E27FC236}">
                      <a16:creationId xmlns:a16="http://schemas.microsoft.com/office/drawing/2014/main" id="{528F0984-0F0B-C0CC-0CAD-31517649214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B8299782-2773-2D34-556A-C0DB350D887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52364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il364-ウマと雨のイラスト</dc:title>
  <dc:subject>il364-ウマと雨のイラスト</dc:subject>
  <dc:creator>ぱわぽすけ</dc:creator>
  <cp:lastModifiedBy/>
  <cp:revision>1</cp:revision>
  <dcterms:created xsi:type="dcterms:W3CDTF">2014-10-29T04:47:26Z</dcterms:created>
  <dcterms:modified xsi:type="dcterms:W3CDTF">2025-02-14T01:01:45Z</dcterms:modified>
  <cp:version>1</cp:version>
</cp:coreProperties>
</file>