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9" r:id="rId2"/>
    <p:sldId id="38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7E938-5F16-B6A4-B6D3-8573C170A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テキスト ボックス 1403">
            <a:extLst>
              <a:ext uri="{FF2B5EF4-FFF2-40B4-BE49-F238E27FC236}">
                <a16:creationId xmlns:a16="http://schemas.microsoft.com/office/drawing/2014/main" id="{67435BC3-A37C-00F8-7C6E-4103241774E8}"/>
              </a:ext>
            </a:extLst>
          </p:cNvPr>
          <p:cNvSpPr txBox="1"/>
          <p:nvPr/>
        </p:nvSpPr>
        <p:spPr>
          <a:xfrm>
            <a:off x="3706527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タヌキと雨のイラスト</a:t>
            </a:r>
          </a:p>
        </p:txBody>
      </p:sp>
      <p:grpSp>
        <p:nvGrpSpPr>
          <p:cNvPr id="1694" name="グループ化 1693">
            <a:extLst>
              <a:ext uri="{FF2B5EF4-FFF2-40B4-BE49-F238E27FC236}">
                <a16:creationId xmlns:a16="http://schemas.microsoft.com/office/drawing/2014/main" id="{80891909-BFC1-718B-0CED-3939B031114D}"/>
              </a:ext>
            </a:extLst>
          </p:cNvPr>
          <p:cNvGrpSpPr/>
          <p:nvPr/>
        </p:nvGrpSpPr>
        <p:grpSpPr>
          <a:xfrm>
            <a:off x="429397" y="3474865"/>
            <a:ext cx="2925427" cy="2979984"/>
            <a:chOff x="429397" y="3474865"/>
            <a:chExt cx="2925427" cy="2979984"/>
          </a:xfrm>
        </p:grpSpPr>
        <p:grpSp>
          <p:nvGrpSpPr>
            <p:cNvPr id="1528" name="グループ化 1527">
              <a:extLst>
                <a:ext uri="{FF2B5EF4-FFF2-40B4-BE49-F238E27FC236}">
                  <a16:creationId xmlns:a16="http://schemas.microsoft.com/office/drawing/2014/main" id="{E227B6E1-648D-6A1A-517B-487C9DFBBBF8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29" name="直線コネクタ 1528">
                <a:extLst>
                  <a:ext uri="{FF2B5EF4-FFF2-40B4-BE49-F238E27FC236}">
                    <a16:creationId xmlns:a16="http://schemas.microsoft.com/office/drawing/2014/main" id="{FF7732BC-EAE3-9897-8D25-F7D55F6F83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0" name="直線コネクタ 1529">
                <a:extLst>
                  <a:ext uri="{FF2B5EF4-FFF2-40B4-BE49-F238E27FC236}">
                    <a16:creationId xmlns:a16="http://schemas.microsoft.com/office/drawing/2014/main" id="{A169121A-2FD3-FE3F-2BAA-74E6DA4412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1" name="直線コネクタ 1530">
                <a:extLst>
                  <a:ext uri="{FF2B5EF4-FFF2-40B4-BE49-F238E27FC236}">
                    <a16:creationId xmlns:a16="http://schemas.microsoft.com/office/drawing/2014/main" id="{4A07A691-FFAE-4C77-7CCE-FF56A73120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2" name="直線コネクタ 1531">
                <a:extLst>
                  <a:ext uri="{FF2B5EF4-FFF2-40B4-BE49-F238E27FC236}">
                    <a16:creationId xmlns:a16="http://schemas.microsoft.com/office/drawing/2014/main" id="{2B9F0167-3F6F-13EB-A958-A36BAC78F6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3" name="直線コネクタ 1532">
                <a:extLst>
                  <a:ext uri="{FF2B5EF4-FFF2-40B4-BE49-F238E27FC236}">
                    <a16:creationId xmlns:a16="http://schemas.microsoft.com/office/drawing/2014/main" id="{B3FF7474-E8B7-88C2-25D2-647CBA01D1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4" name="直線コネクタ 1533">
                <a:extLst>
                  <a:ext uri="{FF2B5EF4-FFF2-40B4-BE49-F238E27FC236}">
                    <a16:creationId xmlns:a16="http://schemas.microsoft.com/office/drawing/2014/main" id="{07018EB4-10F2-B039-C0BD-7F5E8C7A61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5" name="直線コネクタ 1534">
                <a:extLst>
                  <a:ext uri="{FF2B5EF4-FFF2-40B4-BE49-F238E27FC236}">
                    <a16:creationId xmlns:a16="http://schemas.microsoft.com/office/drawing/2014/main" id="{A88D8145-5535-0850-ABE5-38040F0D5C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6" name="直線コネクタ 1535">
                <a:extLst>
                  <a:ext uri="{FF2B5EF4-FFF2-40B4-BE49-F238E27FC236}">
                    <a16:creationId xmlns:a16="http://schemas.microsoft.com/office/drawing/2014/main" id="{4B43FC6B-8A1E-AAA5-6B44-8FFBEFBC9E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7" name="直線コネクタ 1536">
                <a:extLst>
                  <a:ext uri="{FF2B5EF4-FFF2-40B4-BE49-F238E27FC236}">
                    <a16:creationId xmlns:a16="http://schemas.microsoft.com/office/drawing/2014/main" id="{0B0FBE9A-4EDA-9805-7A68-BDBD89682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8" name="直線コネクタ 1537">
                <a:extLst>
                  <a:ext uri="{FF2B5EF4-FFF2-40B4-BE49-F238E27FC236}">
                    <a16:creationId xmlns:a16="http://schemas.microsoft.com/office/drawing/2014/main" id="{02D5209A-27CF-3FE3-F233-7E356FA2FC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9" name="直線コネクタ 1538">
                <a:extLst>
                  <a:ext uri="{FF2B5EF4-FFF2-40B4-BE49-F238E27FC236}">
                    <a16:creationId xmlns:a16="http://schemas.microsoft.com/office/drawing/2014/main" id="{7A08AA00-9DB0-8F2C-B23D-A85E60FA24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0" name="直線コネクタ 1539">
                <a:extLst>
                  <a:ext uri="{FF2B5EF4-FFF2-40B4-BE49-F238E27FC236}">
                    <a16:creationId xmlns:a16="http://schemas.microsoft.com/office/drawing/2014/main" id="{D2F029D0-38EF-B840-DA2F-CAABF52B6C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1" name="直線コネクタ 1540">
                <a:extLst>
                  <a:ext uri="{FF2B5EF4-FFF2-40B4-BE49-F238E27FC236}">
                    <a16:creationId xmlns:a16="http://schemas.microsoft.com/office/drawing/2014/main" id="{A70BBDE5-CA62-A859-CDFD-897725D791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2" name="フリーフォーム: 図形 1541">
                <a:extLst>
                  <a:ext uri="{FF2B5EF4-FFF2-40B4-BE49-F238E27FC236}">
                    <a16:creationId xmlns:a16="http://schemas.microsoft.com/office/drawing/2014/main" id="{2BA21F9D-4C71-A5FA-5957-024FA674BB0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3" name="フリーフォーム: 図形 1542">
                <a:extLst>
                  <a:ext uri="{FF2B5EF4-FFF2-40B4-BE49-F238E27FC236}">
                    <a16:creationId xmlns:a16="http://schemas.microsoft.com/office/drawing/2014/main" id="{F8D66105-B509-1FBB-3639-9EEBA34BFFF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4" name="フリーフォーム: 図形 1543">
                <a:extLst>
                  <a:ext uri="{FF2B5EF4-FFF2-40B4-BE49-F238E27FC236}">
                    <a16:creationId xmlns:a16="http://schemas.microsoft.com/office/drawing/2014/main" id="{65AAD319-4B90-0573-7411-346695FD45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5" name="フリーフォーム: 図形 1544">
                <a:extLst>
                  <a:ext uri="{FF2B5EF4-FFF2-40B4-BE49-F238E27FC236}">
                    <a16:creationId xmlns:a16="http://schemas.microsoft.com/office/drawing/2014/main" id="{86F7921E-79B4-2C3F-E408-ACB69E29BB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226AE3E9-96A6-87E2-F072-1B81AA1FED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47" name="直線コネクタ 1546">
                <a:extLst>
                  <a:ext uri="{FF2B5EF4-FFF2-40B4-BE49-F238E27FC236}">
                    <a16:creationId xmlns:a16="http://schemas.microsoft.com/office/drawing/2014/main" id="{7D54AFD9-532A-F246-E2F2-01DEC8C2C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8" name="直線コネクタ 1547">
                <a:extLst>
                  <a:ext uri="{FF2B5EF4-FFF2-40B4-BE49-F238E27FC236}">
                    <a16:creationId xmlns:a16="http://schemas.microsoft.com/office/drawing/2014/main" id="{53B06C9E-7B59-FB00-3519-445DA0E76D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9" name="直線コネクタ 1548">
                <a:extLst>
                  <a:ext uri="{FF2B5EF4-FFF2-40B4-BE49-F238E27FC236}">
                    <a16:creationId xmlns:a16="http://schemas.microsoft.com/office/drawing/2014/main" id="{F436F027-164D-8845-8D63-C23CF8C8F9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0" name="直線コネクタ 1549">
                <a:extLst>
                  <a:ext uri="{FF2B5EF4-FFF2-40B4-BE49-F238E27FC236}">
                    <a16:creationId xmlns:a16="http://schemas.microsoft.com/office/drawing/2014/main" id="{88F2F971-81D8-FFF7-AEAE-F02FE090CB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1" name="直線コネクタ 1550">
                <a:extLst>
                  <a:ext uri="{FF2B5EF4-FFF2-40B4-BE49-F238E27FC236}">
                    <a16:creationId xmlns:a16="http://schemas.microsoft.com/office/drawing/2014/main" id="{402BF9EC-E951-3134-7851-A8B84DC504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2" name="直線コネクタ 1551">
                <a:extLst>
                  <a:ext uri="{FF2B5EF4-FFF2-40B4-BE49-F238E27FC236}">
                    <a16:creationId xmlns:a16="http://schemas.microsoft.com/office/drawing/2014/main" id="{AD9CFFDA-D84A-CED4-9C08-83F4D4BE74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3" name="直線コネクタ 1552">
                <a:extLst>
                  <a:ext uri="{FF2B5EF4-FFF2-40B4-BE49-F238E27FC236}">
                    <a16:creationId xmlns:a16="http://schemas.microsoft.com/office/drawing/2014/main" id="{160DAA7C-1655-4878-9CE1-0E6DA755CB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8" name="楕円 1">
              <a:extLst>
                <a:ext uri="{FF2B5EF4-FFF2-40B4-BE49-F238E27FC236}">
                  <a16:creationId xmlns:a16="http://schemas.microsoft.com/office/drawing/2014/main" id="{B545D867-3F89-0DC2-D2AE-6713851F919A}"/>
                </a:ext>
              </a:extLst>
            </p:cNvPr>
            <p:cNvSpPr/>
            <p:nvPr/>
          </p:nvSpPr>
          <p:spPr>
            <a:xfrm rot="7200000" flipH="1">
              <a:off x="2153439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4E94545E-E51A-5A05-96C8-2210C7DE9E87}"/>
                </a:ext>
              </a:extLst>
            </p:cNvPr>
            <p:cNvGrpSpPr/>
            <p:nvPr/>
          </p:nvGrpSpPr>
          <p:grpSpPr>
            <a:xfrm>
              <a:off x="2037541" y="5968672"/>
              <a:ext cx="802174" cy="454855"/>
              <a:chOff x="2054987" y="2713795"/>
              <a:chExt cx="802174" cy="454855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FC4D9E7D-C368-85A3-7876-CA0D301C2C57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09E8AC94-7E21-0F95-BA70-F477F3C3D00C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127D5F01-5503-60E0-3085-CC0A2AB49B3B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7F7321B5-C98A-F1BA-1AAC-D7F9495A0D35}"/>
                </a:ext>
              </a:extLst>
            </p:cNvPr>
            <p:cNvGrpSpPr/>
            <p:nvPr/>
          </p:nvGrpSpPr>
          <p:grpSpPr>
            <a:xfrm>
              <a:off x="1514723" y="5230974"/>
              <a:ext cx="833002" cy="1223875"/>
              <a:chOff x="1549862" y="5147922"/>
              <a:chExt cx="833002" cy="1223875"/>
            </a:xfrm>
          </p:grpSpPr>
          <p:sp>
            <p:nvSpPr>
              <p:cNvPr id="676" name="楕円 1">
                <a:extLst>
                  <a:ext uri="{FF2B5EF4-FFF2-40B4-BE49-F238E27FC236}">
                    <a16:creationId xmlns:a16="http://schemas.microsoft.com/office/drawing/2014/main" id="{BE60721B-8BDA-F797-41F6-309BA52DFE52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楕円 1">
                <a:extLst>
                  <a:ext uri="{FF2B5EF4-FFF2-40B4-BE49-F238E27FC236}">
                    <a16:creationId xmlns:a16="http://schemas.microsoft.com/office/drawing/2014/main" id="{A7F66C5C-BA2D-A5E5-12B1-AE86C63497B6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楕円 1">
                <a:extLst>
                  <a:ext uri="{FF2B5EF4-FFF2-40B4-BE49-F238E27FC236}">
                    <a16:creationId xmlns:a16="http://schemas.microsoft.com/office/drawing/2014/main" id="{FF1884D6-1814-F4B6-DC12-696DA3EEE667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5D33AD5D-18FD-FF26-A4E3-901CE53299BD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C98D62B8-2377-99AE-1AD2-AFB816B38DBF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76" name="四角形: 上の 2 つの角を丸める 1475">
              <a:extLst>
                <a:ext uri="{FF2B5EF4-FFF2-40B4-BE49-F238E27FC236}">
                  <a16:creationId xmlns:a16="http://schemas.microsoft.com/office/drawing/2014/main" id="{2DC619C8-660E-F7E6-8CEF-6AED3A47FA84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7" name="星: 8 pt 1476">
              <a:extLst>
                <a:ext uri="{FF2B5EF4-FFF2-40B4-BE49-F238E27FC236}">
                  <a16:creationId xmlns:a16="http://schemas.microsoft.com/office/drawing/2014/main" id="{1FAACAC9-8362-F0D6-FCCF-17BA83C725A4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8" name="グループ化 1477">
              <a:extLst>
                <a:ext uri="{FF2B5EF4-FFF2-40B4-BE49-F238E27FC236}">
                  <a16:creationId xmlns:a16="http://schemas.microsoft.com/office/drawing/2014/main" id="{C7236DB9-1C52-DCCE-E1E5-E2F04BD28300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1479" name="四角形: 上の 2 つの角を丸める 1478">
                <a:extLst>
                  <a:ext uri="{FF2B5EF4-FFF2-40B4-BE49-F238E27FC236}">
                    <a16:creationId xmlns:a16="http://schemas.microsoft.com/office/drawing/2014/main" id="{0640470C-BFA6-5514-AF97-53E7F24C9256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矢印: U ターン 370">
                <a:extLst>
                  <a:ext uri="{FF2B5EF4-FFF2-40B4-BE49-F238E27FC236}">
                    <a16:creationId xmlns:a16="http://schemas.microsoft.com/office/drawing/2014/main" id="{40E8484F-4312-EED7-8FA6-0AAE7122D960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1" name="楕円 1">
              <a:extLst>
                <a:ext uri="{FF2B5EF4-FFF2-40B4-BE49-F238E27FC236}">
                  <a16:creationId xmlns:a16="http://schemas.microsoft.com/office/drawing/2014/main" id="{BB016078-5E4B-D4B6-B7D4-07144504E1F3}"/>
                </a:ext>
              </a:extLst>
            </p:cNvPr>
            <p:cNvSpPr/>
            <p:nvPr/>
          </p:nvSpPr>
          <p:spPr>
            <a:xfrm rot="14842579" flipH="1">
              <a:off x="2170604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2" name="楕円 1">
              <a:extLst>
                <a:ext uri="{FF2B5EF4-FFF2-40B4-BE49-F238E27FC236}">
                  <a16:creationId xmlns:a16="http://schemas.microsoft.com/office/drawing/2014/main" id="{6CEB61FD-3CC0-BF74-3603-ED13276D4E6C}"/>
                </a:ext>
              </a:extLst>
            </p:cNvPr>
            <p:cNvSpPr/>
            <p:nvPr/>
          </p:nvSpPr>
          <p:spPr>
            <a:xfrm rot="7200000">
              <a:off x="1706441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3" name="フリーフォーム: 図形 1482">
              <a:extLst>
                <a:ext uri="{FF2B5EF4-FFF2-40B4-BE49-F238E27FC236}">
                  <a16:creationId xmlns:a16="http://schemas.microsoft.com/office/drawing/2014/main" id="{BCF45206-DB6A-DD85-C61F-A3DD9F727466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84" name="グループ化 1483">
              <a:extLst>
                <a:ext uri="{FF2B5EF4-FFF2-40B4-BE49-F238E27FC236}">
                  <a16:creationId xmlns:a16="http://schemas.microsoft.com/office/drawing/2014/main" id="{04B4059F-F7BA-3A66-330C-C362CD335B3A}"/>
                </a:ext>
              </a:extLst>
            </p:cNvPr>
            <p:cNvGrpSpPr/>
            <p:nvPr/>
          </p:nvGrpSpPr>
          <p:grpSpPr>
            <a:xfrm>
              <a:off x="1191139" y="4257573"/>
              <a:ext cx="1472610" cy="1258445"/>
              <a:chOff x="1226278" y="4060221"/>
              <a:chExt cx="1472610" cy="1258445"/>
            </a:xfrm>
          </p:grpSpPr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4799920B-EC0C-90C4-16E4-B9C640A24B5A}"/>
                  </a:ext>
                </a:extLst>
              </p:cNvPr>
              <p:cNvGrpSpPr/>
              <p:nvPr/>
            </p:nvGrpSpPr>
            <p:grpSpPr>
              <a:xfrm>
                <a:off x="1226278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502" name="楕円 1501">
                  <a:extLst>
                    <a:ext uri="{FF2B5EF4-FFF2-40B4-BE49-F238E27FC236}">
                      <a16:creationId xmlns:a16="http://schemas.microsoft.com/office/drawing/2014/main" id="{62EE3DDD-9022-B3C1-2FD8-9A220ABEFBB4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3" name="楕円 1502">
                  <a:extLst>
                    <a:ext uri="{FF2B5EF4-FFF2-40B4-BE49-F238E27FC236}">
                      <a16:creationId xmlns:a16="http://schemas.microsoft.com/office/drawing/2014/main" id="{7DF60C7C-E1AB-A01C-E058-36FF1F4793CE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067E588B-CC1D-CB58-20F8-79FE34FF2C9B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500" name="楕円 1499">
                  <a:extLst>
                    <a:ext uri="{FF2B5EF4-FFF2-40B4-BE49-F238E27FC236}">
                      <a16:creationId xmlns:a16="http://schemas.microsoft.com/office/drawing/2014/main" id="{00487AA1-B57C-A0B0-9DC1-632705D58B07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1" name="楕円 1500">
                  <a:extLst>
                    <a:ext uri="{FF2B5EF4-FFF2-40B4-BE49-F238E27FC236}">
                      <a16:creationId xmlns:a16="http://schemas.microsoft.com/office/drawing/2014/main" id="{97E49BDD-26D5-7689-F3E7-003FE31EDAA6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87" name="楕円 1486">
                <a:extLst>
                  <a:ext uri="{FF2B5EF4-FFF2-40B4-BE49-F238E27FC236}">
                    <a16:creationId xmlns:a16="http://schemas.microsoft.com/office/drawing/2014/main" id="{83AD2606-EB2C-EC92-D14C-793A5995BC72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DCD75D54-72C3-D9FF-D6D7-F3FB7436E7B9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76B38C31-1A92-CAAE-CAF2-96E8C8C6A915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496" name="楕円 1495">
                  <a:extLst>
                    <a:ext uri="{FF2B5EF4-FFF2-40B4-BE49-F238E27FC236}">
                      <a16:creationId xmlns:a16="http://schemas.microsoft.com/office/drawing/2014/main" id="{AD6FA7D7-5F76-AD5E-9551-6ABB519FDE86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7" name="楕円 1496">
                  <a:extLst>
                    <a:ext uri="{FF2B5EF4-FFF2-40B4-BE49-F238E27FC236}">
                      <a16:creationId xmlns:a16="http://schemas.microsoft.com/office/drawing/2014/main" id="{D7D032E1-9211-81B7-2C7B-DC5D5724D168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8" name="フリーフォーム: 図形 1497">
                  <a:extLst>
                    <a:ext uri="{FF2B5EF4-FFF2-40B4-BE49-F238E27FC236}">
                      <a16:creationId xmlns:a16="http://schemas.microsoft.com/office/drawing/2014/main" id="{769EACD1-B4F7-0BF4-A437-CBE3334AA6E6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楕円 1">
                  <a:extLst>
                    <a:ext uri="{FF2B5EF4-FFF2-40B4-BE49-F238E27FC236}">
                      <a16:creationId xmlns:a16="http://schemas.microsoft.com/office/drawing/2014/main" id="{92AA92C4-4EBB-90E2-D6C6-606724849273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0" name="楕円 1489">
                <a:extLst>
                  <a:ext uri="{FF2B5EF4-FFF2-40B4-BE49-F238E27FC236}">
                    <a16:creationId xmlns:a16="http://schemas.microsoft.com/office/drawing/2014/main" id="{66EDB49D-E288-407A-6E87-5C46B354BA5F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楕円 1492">
                <a:extLst>
                  <a:ext uri="{FF2B5EF4-FFF2-40B4-BE49-F238E27FC236}">
                    <a16:creationId xmlns:a16="http://schemas.microsoft.com/office/drawing/2014/main" id="{49C32CDB-7227-7A31-EF32-B16022DD84D4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8AB68190-B8CE-10D3-5E66-638A4606EA1C}"/>
                </a:ext>
              </a:extLst>
            </p:cNvPr>
            <p:cNvSpPr/>
            <p:nvPr/>
          </p:nvSpPr>
          <p:spPr>
            <a:xfrm>
              <a:off x="1202075" y="4257572"/>
              <a:ext cx="1472610" cy="569686"/>
            </a:xfrm>
            <a:custGeom>
              <a:avLst/>
              <a:gdLst>
                <a:gd name="connsiteX0" fmla="*/ 740085 w 1472610"/>
                <a:gd name="connsiteY0" fmla="*/ 0 h 569686"/>
                <a:gd name="connsiteX1" fmla="*/ 1108354 w 1472610"/>
                <a:gd name="connsiteY1" fmla="*/ 107462 h 569686"/>
                <a:gd name="connsiteX2" fmla="*/ 1115401 w 1472610"/>
                <a:gd name="connsiteY2" fmla="*/ 113016 h 569686"/>
                <a:gd name="connsiteX3" fmla="*/ 1128191 w 1472610"/>
                <a:gd name="connsiteY3" fmla="*/ 94047 h 569686"/>
                <a:gd name="connsiteX4" fmla="*/ 1270854 w 1472610"/>
                <a:gd name="connsiteY4" fmla="*/ 34954 h 569686"/>
                <a:gd name="connsiteX5" fmla="*/ 1472610 w 1472610"/>
                <a:gd name="connsiteY5" fmla="*/ 236709 h 569686"/>
                <a:gd name="connsiteX6" fmla="*/ 1413517 w 1472610"/>
                <a:gd name="connsiteY6" fmla="*/ 379372 h 569686"/>
                <a:gd name="connsiteX7" fmla="*/ 1357635 w 1472610"/>
                <a:gd name="connsiteY7" fmla="*/ 417048 h 569686"/>
                <a:gd name="connsiteX8" fmla="*/ 1385374 w 1472610"/>
                <a:gd name="connsiteY8" fmla="*/ 502413 h 569686"/>
                <a:gd name="connsiteX9" fmla="*/ 1392473 w 1472610"/>
                <a:gd name="connsiteY9" fmla="*/ 569686 h 569686"/>
                <a:gd name="connsiteX10" fmla="*/ 1355223 w 1472610"/>
                <a:gd name="connsiteY10" fmla="*/ 537032 h 569686"/>
                <a:gd name="connsiteX11" fmla="*/ 740085 w 1472610"/>
                <a:gd name="connsiteY11" fmla="*/ 352736 h 569686"/>
                <a:gd name="connsiteX12" fmla="*/ 124947 w 1472610"/>
                <a:gd name="connsiteY12" fmla="*/ 537032 h 569686"/>
                <a:gd name="connsiteX13" fmla="*/ 87697 w 1472610"/>
                <a:gd name="connsiteY13" fmla="*/ 569686 h 569686"/>
                <a:gd name="connsiteX14" fmla="*/ 94796 w 1472610"/>
                <a:gd name="connsiteY14" fmla="*/ 502413 h 569686"/>
                <a:gd name="connsiteX15" fmla="*/ 121176 w 1472610"/>
                <a:gd name="connsiteY15" fmla="*/ 421229 h 569686"/>
                <a:gd name="connsiteX16" fmla="*/ 59093 w 1472610"/>
                <a:gd name="connsiteY16" fmla="*/ 379372 h 569686"/>
                <a:gd name="connsiteX17" fmla="*/ 0 w 1472610"/>
                <a:gd name="connsiteY17" fmla="*/ 236709 h 569686"/>
                <a:gd name="connsiteX18" fmla="*/ 201756 w 1472610"/>
                <a:gd name="connsiteY18" fmla="*/ 34954 h 569686"/>
                <a:gd name="connsiteX19" fmla="*/ 344419 w 1472610"/>
                <a:gd name="connsiteY19" fmla="*/ 94047 h 569686"/>
                <a:gd name="connsiteX20" fmla="*/ 359832 w 1472610"/>
                <a:gd name="connsiteY20" fmla="*/ 116907 h 569686"/>
                <a:gd name="connsiteX21" fmla="*/ 371816 w 1472610"/>
                <a:gd name="connsiteY21" fmla="*/ 107462 h 569686"/>
                <a:gd name="connsiteX22" fmla="*/ 740085 w 1472610"/>
                <a:gd name="connsiteY22" fmla="*/ 0 h 56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72610" h="569686">
                  <a:moveTo>
                    <a:pt x="740085" y="0"/>
                  </a:moveTo>
                  <a:cubicBezTo>
                    <a:pt x="876500" y="0"/>
                    <a:pt x="1003230" y="39616"/>
                    <a:pt x="1108354" y="107462"/>
                  </a:cubicBezTo>
                  <a:lnTo>
                    <a:pt x="1115401" y="113016"/>
                  </a:lnTo>
                  <a:lnTo>
                    <a:pt x="1128191" y="94047"/>
                  </a:lnTo>
                  <a:cubicBezTo>
                    <a:pt x="1164702" y="57537"/>
                    <a:pt x="1215141" y="34954"/>
                    <a:pt x="1270854" y="34954"/>
                  </a:cubicBezTo>
                  <a:cubicBezTo>
                    <a:pt x="1382281" y="34954"/>
                    <a:pt x="1472610" y="125283"/>
                    <a:pt x="1472610" y="236709"/>
                  </a:cubicBezTo>
                  <a:cubicBezTo>
                    <a:pt x="1472610" y="292422"/>
                    <a:pt x="1450028" y="342861"/>
                    <a:pt x="1413517" y="379372"/>
                  </a:cubicBezTo>
                  <a:lnTo>
                    <a:pt x="1357635" y="417048"/>
                  </a:lnTo>
                  <a:lnTo>
                    <a:pt x="1385374" y="502413"/>
                  </a:lnTo>
                  <a:lnTo>
                    <a:pt x="1392473" y="569686"/>
                  </a:lnTo>
                  <a:lnTo>
                    <a:pt x="1355223" y="537032"/>
                  </a:lnTo>
                  <a:cubicBezTo>
                    <a:pt x="1197796" y="423165"/>
                    <a:pt x="980312" y="352736"/>
                    <a:pt x="740085" y="352736"/>
                  </a:cubicBezTo>
                  <a:cubicBezTo>
                    <a:pt x="499859" y="352736"/>
                    <a:pt x="282374" y="423165"/>
                    <a:pt x="124947" y="537032"/>
                  </a:cubicBezTo>
                  <a:lnTo>
                    <a:pt x="87697" y="569686"/>
                  </a:lnTo>
                  <a:lnTo>
                    <a:pt x="94796" y="502413"/>
                  </a:lnTo>
                  <a:lnTo>
                    <a:pt x="121176" y="421229"/>
                  </a:lnTo>
                  <a:lnTo>
                    <a:pt x="59093" y="379372"/>
                  </a:lnTo>
                  <a:cubicBezTo>
                    <a:pt x="22582" y="342861"/>
                    <a:pt x="0" y="292422"/>
                    <a:pt x="0" y="236709"/>
                  </a:cubicBezTo>
                  <a:cubicBezTo>
                    <a:pt x="0" y="125283"/>
                    <a:pt x="90329" y="34954"/>
                    <a:pt x="201756" y="34954"/>
                  </a:cubicBezTo>
                  <a:cubicBezTo>
                    <a:pt x="257470" y="34954"/>
                    <a:pt x="307909" y="57537"/>
                    <a:pt x="344419" y="94047"/>
                  </a:cubicBezTo>
                  <a:lnTo>
                    <a:pt x="359832" y="116907"/>
                  </a:lnTo>
                  <a:lnTo>
                    <a:pt x="371816" y="107462"/>
                  </a:lnTo>
                  <a:cubicBezTo>
                    <a:pt x="476940" y="39616"/>
                    <a:pt x="603670" y="0"/>
                    <a:pt x="74008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89F24ED0-FD86-E6BA-C457-B7C0232CAF0D}"/>
                </a:ext>
              </a:extLst>
            </p:cNvPr>
            <p:cNvGrpSpPr/>
            <p:nvPr/>
          </p:nvGrpSpPr>
          <p:grpSpPr>
            <a:xfrm>
              <a:off x="1472796" y="4590600"/>
              <a:ext cx="342900" cy="342900"/>
              <a:chOff x="1404611" y="4552250"/>
              <a:chExt cx="342900" cy="342900"/>
            </a:xfrm>
          </p:grpSpPr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86DD75B2-6731-19CC-0574-22041DD7D87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F3473695-7607-D750-F361-CDA02665C49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C4CEDE8D-BF99-2240-C100-8DA044DE7A39}"/>
                </a:ext>
              </a:extLst>
            </p:cNvPr>
            <p:cNvGrpSpPr/>
            <p:nvPr/>
          </p:nvGrpSpPr>
          <p:grpSpPr>
            <a:xfrm>
              <a:off x="2052234" y="4590600"/>
              <a:ext cx="342900" cy="342900"/>
              <a:chOff x="2084061" y="4552250"/>
              <a:chExt cx="342900" cy="342900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3CFF78EB-0CCB-94A9-CF42-3D2D7CC8E1C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D01CFAFF-7D22-7C66-96EA-60EC9421F40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93" name="グループ化 1692">
            <a:extLst>
              <a:ext uri="{FF2B5EF4-FFF2-40B4-BE49-F238E27FC236}">
                <a16:creationId xmlns:a16="http://schemas.microsoft.com/office/drawing/2014/main" id="{A2D52C76-0692-F26C-B421-81D0C62D8993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1949A220-049C-0079-E24D-C0BEFDDAAF5D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11" name="直線コネクタ 510">
                <a:extLst>
                  <a:ext uri="{FF2B5EF4-FFF2-40B4-BE49-F238E27FC236}">
                    <a16:creationId xmlns:a16="http://schemas.microsoft.com/office/drawing/2014/main" id="{FE930120-B3F8-88CD-92A3-86DF27EAE4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4" name="直線コネクタ 1503">
                <a:extLst>
                  <a:ext uri="{FF2B5EF4-FFF2-40B4-BE49-F238E27FC236}">
                    <a16:creationId xmlns:a16="http://schemas.microsoft.com/office/drawing/2014/main" id="{BF5D28D6-E3FB-7072-484E-200C9FF87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5" name="直線コネクタ 1504">
                <a:extLst>
                  <a:ext uri="{FF2B5EF4-FFF2-40B4-BE49-F238E27FC236}">
                    <a16:creationId xmlns:a16="http://schemas.microsoft.com/office/drawing/2014/main" id="{69234197-84D1-68B2-EF9B-AEBE34E0E0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6" name="直線コネクタ 1505">
                <a:extLst>
                  <a:ext uri="{FF2B5EF4-FFF2-40B4-BE49-F238E27FC236}">
                    <a16:creationId xmlns:a16="http://schemas.microsoft.com/office/drawing/2014/main" id="{5C2ECFF2-3C69-20FC-F3C0-0741B70179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7" name="直線コネクタ 1506">
                <a:extLst>
                  <a:ext uri="{FF2B5EF4-FFF2-40B4-BE49-F238E27FC236}">
                    <a16:creationId xmlns:a16="http://schemas.microsoft.com/office/drawing/2014/main" id="{B89AAACF-6C7E-23AC-9744-690A48A098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8" name="直線コネクタ 1507">
                <a:extLst>
                  <a:ext uri="{FF2B5EF4-FFF2-40B4-BE49-F238E27FC236}">
                    <a16:creationId xmlns:a16="http://schemas.microsoft.com/office/drawing/2014/main" id="{6906E029-7F3B-4779-757C-CBD89B99C5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9" name="直線コネクタ 1508">
                <a:extLst>
                  <a:ext uri="{FF2B5EF4-FFF2-40B4-BE49-F238E27FC236}">
                    <a16:creationId xmlns:a16="http://schemas.microsoft.com/office/drawing/2014/main" id="{94E3960D-C471-6CD9-DAD9-E9B2C89187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0" name="直線コネクタ 1509">
                <a:extLst>
                  <a:ext uri="{FF2B5EF4-FFF2-40B4-BE49-F238E27FC236}">
                    <a16:creationId xmlns:a16="http://schemas.microsoft.com/office/drawing/2014/main" id="{963CA297-E341-2A10-C587-BDD6797E2E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1" name="直線コネクタ 1510">
                <a:extLst>
                  <a:ext uri="{FF2B5EF4-FFF2-40B4-BE49-F238E27FC236}">
                    <a16:creationId xmlns:a16="http://schemas.microsoft.com/office/drawing/2014/main" id="{79BAEDA7-34B4-F1BD-68E0-FC2C94A467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2" name="直線コネクタ 1511">
                <a:extLst>
                  <a:ext uri="{FF2B5EF4-FFF2-40B4-BE49-F238E27FC236}">
                    <a16:creationId xmlns:a16="http://schemas.microsoft.com/office/drawing/2014/main" id="{1269F65C-13F4-A6AC-256E-359725366B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3" name="直線コネクタ 1512">
                <a:extLst>
                  <a:ext uri="{FF2B5EF4-FFF2-40B4-BE49-F238E27FC236}">
                    <a16:creationId xmlns:a16="http://schemas.microsoft.com/office/drawing/2014/main" id="{C9243CBB-A957-49E9-4679-23CA65F98A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4" name="直線コネクタ 1513">
                <a:extLst>
                  <a:ext uri="{FF2B5EF4-FFF2-40B4-BE49-F238E27FC236}">
                    <a16:creationId xmlns:a16="http://schemas.microsoft.com/office/drawing/2014/main" id="{1D5609FC-E2C4-5026-4E4F-EE00A5168F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5" name="直線コネクタ 1514">
                <a:extLst>
                  <a:ext uri="{FF2B5EF4-FFF2-40B4-BE49-F238E27FC236}">
                    <a16:creationId xmlns:a16="http://schemas.microsoft.com/office/drawing/2014/main" id="{5AE09F10-531E-C97B-54DC-693FB7683B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6" name="フリーフォーム: 図形 1515">
                <a:extLst>
                  <a:ext uri="{FF2B5EF4-FFF2-40B4-BE49-F238E27FC236}">
                    <a16:creationId xmlns:a16="http://schemas.microsoft.com/office/drawing/2014/main" id="{A56CA6F0-0D87-9EED-F377-75BD50C5E9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D4CD23D6-3E78-F54C-4566-7303255B1D1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8" name="フリーフォーム: 図形 1517">
                <a:extLst>
                  <a:ext uri="{FF2B5EF4-FFF2-40B4-BE49-F238E27FC236}">
                    <a16:creationId xmlns:a16="http://schemas.microsoft.com/office/drawing/2014/main" id="{71269189-9445-CD10-0AF3-86598213704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9" name="フリーフォーム: 図形 1518">
                <a:extLst>
                  <a:ext uri="{FF2B5EF4-FFF2-40B4-BE49-F238E27FC236}">
                    <a16:creationId xmlns:a16="http://schemas.microsoft.com/office/drawing/2014/main" id="{D1161A5F-2321-49F7-62F2-2E464D5B84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0" name="フリーフォーム: 図形 1519">
                <a:extLst>
                  <a:ext uri="{FF2B5EF4-FFF2-40B4-BE49-F238E27FC236}">
                    <a16:creationId xmlns:a16="http://schemas.microsoft.com/office/drawing/2014/main" id="{BF812571-69B0-9DB7-47A9-FB277DC5179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21" name="直線コネクタ 1520">
                <a:extLst>
                  <a:ext uri="{FF2B5EF4-FFF2-40B4-BE49-F238E27FC236}">
                    <a16:creationId xmlns:a16="http://schemas.microsoft.com/office/drawing/2014/main" id="{9F1490B2-64F0-BA8D-44CA-5A6607A10D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2" name="直線コネクタ 1521">
                <a:extLst>
                  <a:ext uri="{FF2B5EF4-FFF2-40B4-BE49-F238E27FC236}">
                    <a16:creationId xmlns:a16="http://schemas.microsoft.com/office/drawing/2014/main" id="{396457D1-C16B-4063-390C-3BC28275F0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3" name="直線コネクタ 1522">
                <a:extLst>
                  <a:ext uri="{FF2B5EF4-FFF2-40B4-BE49-F238E27FC236}">
                    <a16:creationId xmlns:a16="http://schemas.microsoft.com/office/drawing/2014/main" id="{7589BC37-593E-188C-30D3-CE527A3D2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4" name="直線コネクタ 1523">
                <a:extLst>
                  <a:ext uri="{FF2B5EF4-FFF2-40B4-BE49-F238E27FC236}">
                    <a16:creationId xmlns:a16="http://schemas.microsoft.com/office/drawing/2014/main" id="{83873613-BE5E-8C71-23C8-EF942B9D59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5" name="直線コネクタ 1524">
                <a:extLst>
                  <a:ext uri="{FF2B5EF4-FFF2-40B4-BE49-F238E27FC236}">
                    <a16:creationId xmlns:a16="http://schemas.microsoft.com/office/drawing/2014/main" id="{52D88F60-AC90-7E79-08A4-115088A063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6" name="直線コネクタ 1525">
                <a:extLst>
                  <a:ext uri="{FF2B5EF4-FFF2-40B4-BE49-F238E27FC236}">
                    <a16:creationId xmlns:a16="http://schemas.microsoft.com/office/drawing/2014/main" id="{C842F19D-5682-FBB9-AFA8-B73D44AD7E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7" name="直線コネクタ 1526">
                <a:extLst>
                  <a:ext uri="{FF2B5EF4-FFF2-40B4-BE49-F238E27FC236}">
                    <a16:creationId xmlns:a16="http://schemas.microsoft.com/office/drawing/2014/main" id="{68FDEC45-962F-F048-27E2-362203EBB6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065E47C4-6713-9E2C-6C4A-4CB8BA191D78}"/>
                </a:ext>
              </a:extLst>
            </p:cNvPr>
            <p:cNvGrpSpPr/>
            <p:nvPr/>
          </p:nvGrpSpPr>
          <p:grpSpPr>
            <a:xfrm>
              <a:off x="5146501" y="5892472"/>
              <a:ext cx="802174" cy="454855"/>
              <a:chOff x="2054987" y="2713795"/>
              <a:chExt cx="802174" cy="454855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C07EBFCE-E18E-2D79-8C48-903C9708D7FB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8F86D0C1-35E3-0175-C2B3-1CA3774F6337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E9743D14-1FEB-C5C0-69E5-8FA1BFBA6AB3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644BD8A7-61F4-863B-E323-5F4077A278B8}"/>
                </a:ext>
              </a:extLst>
            </p:cNvPr>
            <p:cNvGrpSpPr/>
            <p:nvPr/>
          </p:nvGrpSpPr>
          <p:grpSpPr>
            <a:xfrm>
              <a:off x="4623683" y="5154774"/>
              <a:ext cx="833002" cy="1223875"/>
              <a:chOff x="1549862" y="5147922"/>
              <a:chExt cx="833002" cy="1223875"/>
            </a:xfrm>
          </p:grpSpPr>
          <p:sp>
            <p:nvSpPr>
              <p:cNvPr id="686" name="楕円 1">
                <a:extLst>
                  <a:ext uri="{FF2B5EF4-FFF2-40B4-BE49-F238E27FC236}">
                    <a16:creationId xmlns:a16="http://schemas.microsoft.com/office/drawing/2014/main" id="{86D6B06A-2262-FB49-EF42-56606EE2049F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楕円 1">
                <a:extLst>
                  <a:ext uri="{FF2B5EF4-FFF2-40B4-BE49-F238E27FC236}">
                    <a16:creationId xmlns:a16="http://schemas.microsoft.com/office/drawing/2014/main" id="{213D8352-A83E-40F6-BB32-4EB6383485BF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1BEE4F6F-D2B4-5402-0F32-BBC346F869AB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628EF91A-6324-6F76-DB6F-C721E4129976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D31B4567-3085-7508-0BE3-E0664A46AC78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5FEDA0BB-6459-C67E-A783-4046B346686B}"/>
                </a:ext>
              </a:extLst>
            </p:cNvPr>
            <p:cNvGrpSpPr/>
            <p:nvPr/>
          </p:nvGrpSpPr>
          <p:grpSpPr>
            <a:xfrm>
              <a:off x="4300098" y="4181373"/>
              <a:ext cx="1472611" cy="1258445"/>
              <a:chOff x="1226277" y="4060221"/>
              <a:chExt cx="1472611" cy="1258445"/>
            </a:xfrm>
          </p:grpSpPr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07C19DB7-7A1B-EF91-751C-1FF255A313F9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4C7D061C-CC3D-529F-0A6F-1745E3D0D893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B4B0C606-6A02-8E18-6F21-915492980D5A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1F9ADE4E-B574-AD57-BBE0-D28756297178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6DB1BB83-697E-91DE-1D72-0A3F21BE4BFD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79AA2D93-7A26-275E-DA55-1163C9564BAC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C2EC63F7-6A7A-749A-508B-78FE92EC61A4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C1FD08EB-86A9-9B8D-6C86-2F5D9504E909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912463E7-F102-602D-F2FD-413272980F0A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952B5C3A-2428-BC93-4B1E-33B0CBD5D1BF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0526319E-284A-508A-6930-29AD35DC1E1F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BB77E2F9-0896-050B-3D0B-5311A9F46181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1">
                  <a:extLst>
                    <a:ext uri="{FF2B5EF4-FFF2-40B4-BE49-F238E27FC236}">
                      <a16:creationId xmlns:a16="http://schemas.microsoft.com/office/drawing/2014/main" id="{859AC1E5-BE1A-B076-29C2-8D88F28ACAC6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68EDE950-1CED-3863-CB2C-3004A5ACD41B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A26527C5-FCE5-293B-9055-74B341C27F45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1" name="グループ化 1460">
              <a:extLst>
                <a:ext uri="{FF2B5EF4-FFF2-40B4-BE49-F238E27FC236}">
                  <a16:creationId xmlns:a16="http://schemas.microsoft.com/office/drawing/2014/main" id="{0BE00977-0645-FB3D-325F-F47C6A28A41D}"/>
                </a:ext>
              </a:extLst>
            </p:cNvPr>
            <p:cNvGrpSpPr/>
            <p:nvPr/>
          </p:nvGrpSpPr>
          <p:grpSpPr>
            <a:xfrm>
              <a:off x="4342902" y="4008415"/>
              <a:ext cx="1410198" cy="2187851"/>
              <a:chOff x="4378635" y="3988367"/>
              <a:chExt cx="1410198" cy="2187851"/>
            </a:xfrm>
          </p:grpSpPr>
          <p:sp>
            <p:nvSpPr>
              <p:cNvPr id="1462" name="楕円 1">
                <a:extLst>
                  <a:ext uri="{FF2B5EF4-FFF2-40B4-BE49-F238E27FC236}">
                    <a16:creationId xmlns:a16="http://schemas.microsoft.com/office/drawing/2014/main" id="{C148475B-7F00-52E5-0DCD-CAA727C0EBD1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463" name="グループ化 1462">
                <a:extLst>
                  <a:ext uri="{FF2B5EF4-FFF2-40B4-BE49-F238E27FC236}">
                    <a16:creationId xmlns:a16="http://schemas.microsoft.com/office/drawing/2014/main" id="{CB20A355-B79D-C41E-93E4-7CCF8D4F4C62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464" name="グループ化 1463">
                  <a:extLst>
                    <a:ext uri="{FF2B5EF4-FFF2-40B4-BE49-F238E27FC236}">
                      <a16:creationId xmlns:a16="http://schemas.microsoft.com/office/drawing/2014/main" id="{9D24013D-4FB4-3A7F-8C81-9B3BFBD258A3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474" name="楕円 1">
                    <a:extLst>
                      <a:ext uri="{FF2B5EF4-FFF2-40B4-BE49-F238E27FC236}">
                        <a16:creationId xmlns:a16="http://schemas.microsoft.com/office/drawing/2014/main" id="{A74321A8-FA36-100E-E2D4-A9906B7770F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75" name="フリーフォーム: 図形 1474">
                    <a:extLst>
                      <a:ext uri="{FF2B5EF4-FFF2-40B4-BE49-F238E27FC236}">
                        <a16:creationId xmlns:a16="http://schemas.microsoft.com/office/drawing/2014/main" id="{466952F7-2460-1F09-AB93-D8354DBEF16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DB973653-3773-A30D-43D2-DF5765171650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66" name="グループ化 1465">
                  <a:extLst>
                    <a:ext uri="{FF2B5EF4-FFF2-40B4-BE49-F238E27FC236}">
                      <a16:creationId xmlns:a16="http://schemas.microsoft.com/office/drawing/2014/main" id="{1342C30F-80AF-967A-3080-935B375E25F2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467" name="フリーフォーム: 図形 1466">
                    <a:extLst>
                      <a:ext uri="{FF2B5EF4-FFF2-40B4-BE49-F238E27FC236}">
                        <a16:creationId xmlns:a16="http://schemas.microsoft.com/office/drawing/2014/main" id="{FA74A66E-0445-FFAE-284D-D5C0528AD1CF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8" name="フリーフォーム: 図形 1467">
                    <a:extLst>
                      <a:ext uri="{FF2B5EF4-FFF2-40B4-BE49-F238E27FC236}">
                        <a16:creationId xmlns:a16="http://schemas.microsoft.com/office/drawing/2014/main" id="{2B76FBAE-30D8-76A8-2EE0-16369651B23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9" name="フリーフォーム: 図形 1468">
                    <a:extLst>
                      <a:ext uri="{FF2B5EF4-FFF2-40B4-BE49-F238E27FC236}">
                        <a16:creationId xmlns:a16="http://schemas.microsoft.com/office/drawing/2014/main" id="{FAB120E7-8522-EE81-34B2-F09EB6725143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0" name="フリーフォーム: 図形 1469">
                    <a:extLst>
                      <a:ext uri="{FF2B5EF4-FFF2-40B4-BE49-F238E27FC236}">
                        <a16:creationId xmlns:a16="http://schemas.microsoft.com/office/drawing/2014/main" id="{A444F495-BEE0-A78B-4F8D-6304F2F09ECB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71" name="グループ化 1470">
                    <a:extLst>
                      <a:ext uri="{FF2B5EF4-FFF2-40B4-BE49-F238E27FC236}">
                        <a16:creationId xmlns:a16="http://schemas.microsoft.com/office/drawing/2014/main" id="{7C5CF7D1-B339-A43B-914B-4AE402A1B2AA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472" name="フリーフォーム: 図形 1471">
                      <a:extLst>
                        <a:ext uri="{FF2B5EF4-FFF2-40B4-BE49-F238E27FC236}">
                          <a16:creationId xmlns:a16="http://schemas.microsoft.com/office/drawing/2014/main" id="{499177E6-8CC3-0A65-A93E-CCD188CAAF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3" name="楕円 1472">
                      <a:extLst>
                        <a:ext uri="{FF2B5EF4-FFF2-40B4-BE49-F238E27FC236}">
                          <a16:creationId xmlns:a16="http://schemas.microsoft.com/office/drawing/2014/main" id="{4D54FA9F-1C86-B8D9-010E-7C60189BC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382044BF-F700-D472-F5A7-914CFC06E9B6}"/>
                </a:ext>
              </a:extLst>
            </p:cNvPr>
            <p:cNvGrpSpPr/>
            <p:nvPr/>
          </p:nvGrpSpPr>
          <p:grpSpPr>
            <a:xfrm>
              <a:off x="4584296" y="4527100"/>
              <a:ext cx="342900" cy="342900"/>
              <a:chOff x="1404611" y="4552250"/>
              <a:chExt cx="342900" cy="342900"/>
            </a:xfrm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41FBD190-53AD-D85F-93A8-8E7BE7FA598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4E1286E7-0D63-D0CE-BF46-1C2D61073C7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C00DE852-1AB2-6C11-68D5-195FB8C582D1}"/>
                </a:ext>
              </a:extLst>
            </p:cNvPr>
            <p:cNvGrpSpPr/>
            <p:nvPr/>
          </p:nvGrpSpPr>
          <p:grpSpPr>
            <a:xfrm>
              <a:off x="5151034" y="4514400"/>
              <a:ext cx="342900" cy="342900"/>
              <a:chOff x="2084061" y="4552250"/>
              <a:chExt cx="342900" cy="342900"/>
            </a:xfrm>
          </p:grpSpPr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8AF7194F-F1CE-88A4-A02E-D6D7C1509A6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4A1D0EBB-94E7-98CA-A457-289E12108F3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92" name="グループ化 1691">
            <a:extLst>
              <a:ext uri="{FF2B5EF4-FFF2-40B4-BE49-F238E27FC236}">
                <a16:creationId xmlns:a16="http://schemas.microsoft.com/office/drawing/2014/main" id="{E3315036-015F-4BD7-88EF-A276AF13E968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554" name="グループ化 1553">
              <a:extLst>
                <a:ext uri="{FF2B5EF4-FFF2-40B4-BE49-F238E27FC236}">
                  <a16:creationId xmlns:a16="http://schemas.microsoft.com/office/drawing/2014/main" id="{A66AA905-CD84-BE70-D742-50E177913CD6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55" name="直線コネクタ 1554">
                <a:extLst>
                  <a:ext uri="{FF2B5EF4-FFF2-40B4-BE49-F238E27FC236}">
                    <a16:creationId xmlns:a16="http://schemas.microsoft.com/office/drawing/2014/main" id="{BAAD364D-A181-91E0-073C-57FDEAFB13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6" name="直線コネクタ 1555">
                <a:extLst>
                  <a:ext uri="{FF2B5EF4-FFF2-40B4-BE49-F238E27FC236}">
                    <a16:creationId xmlns:a16="http://schemas.microsoft.com/office/drawing/2014/main" id="{9EF062C7-D2DB-D2F2-A83D-4BC780D1D6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7" name="直線コネクタ 1556">
                <a:extLst>
                  <a:ext uri="{FF2B5EF4-FFF2-40B4-BE49-F238E27FC236}">
                    <a16:creationId xmlns:a16="http://schemas.microsoft.com/office/drawing/2014/main" id="{648A8785-B5E4-9A2F-A0B8-982176FCEC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8" name="直線コネクタ 1557">
                <a:extLst>
                  <a:ext uri="{FF2B5EF4-FFF2-40B4-BE49-F238E27FC236}">
                    <a16:creationId xmlns:a16="http://schemas.microsoft.com/office/drawing/2014/main" id="{94715D4D-491E-3677-47E8-88A58581A4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9" name="直線コネクタ 1558">
                <a:extLst>
                  <a:ext uri="{FF2B5EF4-FFF2-40B4-BE49-F238E27FC236}">
                    <a16:creationId xmlns:a16="http://schemas.microsoft.com/office/drawing/2014/main" id="{6079D1BE-52F0-8B57-3F14-7380002283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0" name="直線コネクタ 1559">
                <a:extLst>
                  <a:ext uri="{FF2B5EF4-FFF2-40B4-BE49-F238E27FC236}">
                    <a16:creationId xmlns:a16="http://schemas.microsoft.com/office/drawing/2014/main" id="{4D8DA756-B2BB-98D0-2110-DE9DFD4142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1" name="直線コネクタ 1560">
                <a:extLst>
                  <a:ext uri="{FF2B5EF4-FFF2-40B4-BE49-F238E27FC236}">
                    <a16:creationId xmlns:a16="http://schemas.microsoft.com/office/drawing/2014/main" id="{0587F428-D02F-ABC0-C6E1-EF9AC01F96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2" name="直線コネクタ 1561">
                <a:extLst>
                  <a:ext uri="{FF2B5EF4-FFF2-40B4-BE49-F238E27FC236}">
                    <a16:creationId xmlns:a16="http://schemas.microsoft.com/office/drawing/2014/main" id="{E184360B-50AA-A042-6A1E-A30ABF2527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3" name="直線コネクタ 1562">
                <a:extLst>
                  <a:ext uri="{FF2B5EF4-FFF2-40B4-BE49-F238E27FC236}">
                    <a16:creationId xmlns:a16="http://schemas.microsoft.com/office/drawing/2014/main" id="{527B3767-D1FE-D568-D407-BBFB4F0FE1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4" name="直線コネクタ 1563">
                <a:extLst>
                  <a:ext uri="{FF2B5EF4-FFF2-40B4-BE49-F238E27FC236}">
                    <a16:creationId xmlns:a16="http://schemas.microsoft.com/office/drawing/2014/main" id="{6EDE41AF-484D-887E-A954-C44C8BFFF5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5" name="直線コネクタ 1564">
                <a:extLst>
                  <a:ext uri="{FF2B5EF4-FFF2-40B4-BE49-F238E27FC236}">
                    <a16:creationId xmlns:a16="http://schemas.microsoft.com/office/drawing/2014/main" id="{84C67F57-71FB-8198-B192-4D403F865F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6" name="直線コネクタ 1565">
                <a:extLst>
                  <a:ext uri="{FF2B5EF4-FFF2-40B4-BE49-F238E27FC236}">
                    <a16:creationId xmlns:a16="http://schemas.microsoft.com/office/drawing/2014/main" id="{B7E04D7B-D7E9-EB79-FAD1-43400CD3C2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7" name="直線コネクタ 1566">
                <a:extLst>
                  <a:ext uri="{FF2B5EF4-FFF2-40B4-BE49-F238E27FC236}">
                    <a16:creationId xmlns:a16="http://schemas.microsoft.com/office/drawing/2014/main" id="{4DE5B9B3-2F34-3B1A-A4B5-AE8B4185E7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21CFB9EE-4550-BD7C-84EA-3C9048BAB3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63CCD012-62F5-9D89-5220-021366E7ED2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85355031-1232-1454-3C3A-5E825B57B12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A6B10430-E0CF-FF0A-B217-CC7BFA43A01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CD1168BE-5409-5B2D-BAEB-F3B399F3C7C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73" name="直線コネクタ 1572">
                <a:extLst>
                  <a:ext uri="{FF2B5EF4-FFF2-40B4-BE49-F238E27FC236}">
                    <a16:creationId xmlns:a16="http://schemas.microsoft.com/office/drawing/2014/main" id="{DDB162FB-3F19-52A3-C47E-C5278D84F8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4" name="直線コネクタ 1573">
                <a:extLst>
                  <a:ext uri="{FF2B5EF4-FFF2-40B4-BE49-F238E27FC236}">
                    <a16:creationId xmlns:a16="http://schemas.microsoft.com/office/drawing/2014/main" id="{6EFC4561-7415-2D62-3FA1-6E3F54B56F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5" name="直線コネクタ 1574">
                <a:extLst>
                  <a:ext uri="{FF2B5EF4-FFF2-40B4-BE49-F238E27FC236}">
                    <a16:creationId xmlns:a16="http://schemas.microsoft.com/office/drawing/2014/main" id="{2E308E76-E520-43E6-76D0-6A10B3DB5B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6" name="直線コネクタ 1575">
                <a:extLst>
                  <a:ext uri="{FF2B5EF4-FFF2-40B4-BE49-F238E27FC236}">
                    <a16:creationId xmlns:a16="http://schemas.microsoft.com/office/drawing/2014/main" id="{833452E1-83AA-15E6-B87E-1D3483CEC5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7" name="直線コネクタ 1576">
                <a:extLst>
                  <a:ext uri="{FF2B5EF4-FFF2-40B4-BE49-F238E27FC236}">
                    <a16:creationId xmlns:a16="http://schemas.microsoft.com/office/drawing/2014/main" id="{E000C9C9-1F10-797A-36EC-3EABA20C9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8" name="直線コネクタ 1577">
                <a:extLst>
                  <a:ext uri="{FF2B5EF4-FFF2-40B4-BE49-F238E27FC236}">
                    <a16:creationId xmlns:a16="http://schemas.microsoft.com/office/drawing/2014/main" id="{55E45EE8-C0CB-4953-056D-59127CC410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9" name="直線コネクタ 1578">
                <a:extLst>
                  <a:ext uri="{FF2B5EF4-FFF2-40B4-BE49-F238E27FC236}">
                    <a16:creationId xmlns:a16="http://schemas.microsoft.com/office/drawing/2014/main" id="{9EC968FA-791E-10E9-45C0-F42522D267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1ED2C959-903E-63CB-8BCD-3D4510C36E7C}"/>
                </a:ext>
              </a:extLst>
            </p:cNvPr>
            <p:cNvGrpSpPr/>
            <p:nvPr/>
          </p:nvGrpSpPr>
          <p:grpSpPr>
            <a:xfrm>
              <a:off x="7340478" y="4181373"/>
              <a:ext cx="1648577" cy="2197276"/>
              <a:chOff x="7340478" y="1085748"/>
              <a:chExt cx="1648577" cy="2197276"/>
            </a:xfrm>
          </p:grpSpPr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91A9F9F6-899C-B17F-6FE2-D0AE433AB132}"/>
                  </a:ext>
                </a:extLst>
              </p:cNvPr>
              <p:cNvGrpSpPr/>
              <p:nvPr/>
            </p:nvGrpSpPr>
            <p:grpSpPr>
              <a:xfrm>
                <a:off x="8186881" y="2796847"/>
                <a:ext cx="802174" cy="454855"/>
                <a:chOff x="2054987" y="2713795"/>
                <a:chExt cx="802174" cy="454855"/>
              </a:xfrm>
            </p:grpSpPr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A9551289-0AD3-CB06-FF5A-D08858742AEF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A73A0803-29A2-421A-5585-EE41AD30F5AE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79495A62-436E-78CB-3A86-337182ADD7C6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DEB45E24-DDE2-68E0-3F85-FB5C66B1E337}"/>
                  </a:ext>
                </a:extLst>
              </p:cNvPr>
              <p:cNvGrpSpPr/>
              <p:nvPr/>
            </p:nvGrpSpPr>
            <p:grpSpPr>
              <a:xfrm>
                <a:off x="7596106" y="2059149"/>
                <a:ext cx="983647" cy="1223875"/>
                <a:chOff x="1481905" y="5147922"/>
                <a:chExt cx="983647" cy="1223875"/>
              </a:xfrm>
            </p:grpSpPr>
            <p:sp>
              <p:nvSpPr>
                <p:cNvPr id="1450" name="楕円 1">
                  <a:extLst>
                    <a:ext uri="{FF2B5EF4-FFF2-40B4-BE49-F238E27FC236}">
                      <a16:creationId xmlns:a16="http://schemas.microsoft.com/office/drawing/2014/main" id="{913DBBF9-BF53-069A-EC3F-3E9EB50AFD62}"/>
                    </a:ext>
                  </a:extLst>
                </p:cNvPr>
                <p:cNvSpPr/>
                <p:nvPr/>
              </p:nvSpPr>
              <p:spPr>
                <a:xfrm rot="9000000" flipH="1">
                  <a:off x="2265494" y="531609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1" name="楕円 1">
                  <a:extLst>
                    <a:ext uri="{FF2B5EF4-FFF2-40B4-BE49-F238E27FC236}">
                      <a16:creationId xmlns:a16="http://schemas.microsoft.com/office/drawing/2014/main" id="{53E3D2EA-E894-962A-307F-31BA3761964B}"/>
                    </a:ext>
                  </a:extLst>
                </p:cNvPr>
                <p:cNvSpPr/>
                <p:nvPr/>
              </p:nvSpPr>
              <p:spPr>
                <a:xfrm rot="10800000">
                  <a:off x="1980359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2" name="楕円 1">
                  <a:extLst>
                    <a:ext uri="{FF2B5EF4-FFF2-40B4-BE49-F238E27FC236}">
                      <a16:creationId xmlns:a16="http://schemas.microsoft.com/office/drawing/2014/main" id="{9D29296B-9F5C-625C-4C78-376FD2347CCD}"/>
                    </a:ext>
                  </a:extLst>
                </p:cNvPr>
                <p:cNvSpPr/>
                <p:nvPr/>
              </p:nvSpPr>
              <p:spPr>
                <a:xfrm rot="10800000">
                  <a:off x="1715681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3" name="楕円 1">
                  <a:extLst>
                    <a:ext uri="{FF2B5EF4-FFF2-40B4-BE49-F238E27FC236}">
                      <a16:creationId xmlns:a16="http://schemas.microsoft.com/office/drawing/2014/main" id="{594995A5-AE9C-92A7-92E8-7C43741DD5E0}"/>
                    </a:ext>
                  </a:extLst>
                </p:cNvPr>
                <p:cNvSpPr/>
                <p:nvPr/>
              </p:nvSpPr>
              <p:spPr>
                <a:xfrm rot="12600000">
                  <a:off x="1481905" y="5316094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4" name="楕円 1">
                  <a:extLst>
                    <a:ext uri="{FF2B5EF4-FFF2-40B4-BE49-F238E27FC236}">
                      <a16:creationId xmlns:a16="http://schemas.microsoft.com/office/drawing/2014/main" id="{81DD1693-187F-94B3-F0CB-D7330042861B}"/>
                    </a:ext>
                  </a:extLst>
                </p:cNvPr>
                <p:cNvSpPr/>
                <p:nvPr/>
              </p:nvSpPr>
              <p:spPr>
                <a:xfrm>
                  <a:off x="1549862" y="5147922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5" name="楕円 1">
                  <a:extLst>
                    <a:ext uri="{FF2B5EF4-FFF2-40B4-BE49-F238E27FC236}">
                      <a16:creationId xmlns:a16="http://schemas.microsoft.com/office/drawing/2014/main" id="{550CC33E-04D5-02EF-4929-D3943B3FDCE7}"/>
                    </a:ext>
                  </a:extLst>
                </p:cNvPr>
                <p:cNvSpPr/>
                <p:nvPr/>
              </p:nvSpPr>
              <p:spPr>
                <a:xfrm>
                  <a:off x="1676952" y="5176241"/>
                  <a:ext cx="578821" cy="9313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6" name="楕円 1455">
                  <a:extLst>
                    <a:ext uri="{FF2B5EF4-FFF2-40B4-BE49-F238E27FC236}">
                      <a16:creationId xmlns:a16="http://schemas.microsoft.com/office/drawing/2014/main" id="{8349BC5C-1D0E-4659-BCAC-40EC1F2BC285}"/>
                    </a:ext>
                  </a:extLst>
                </p:cNvPr>
                <p:cNvSpPr/>
                <p:nvPr/>
              </p:nvSpPr>
              <p:spPr>
                <a:xfrm>
                  <a:off x="1884441" y="5818224"/>
                  <a:ext cx="163843" cy="163843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BDE51747-96E4-EB1A-358F-EDA0FC7D97E9}"/>
                  </a:ext>
                </a:extLst>
              </p:cNvPr>
              <p:cNvGrpSpPr/>
              <p:nvPr/>
            </p:nvGrpSpPr>
            <p:grpSpPr>
              <a:xfrm>
                <a:off x="7340478" y="1085748"/>
                <a:ext cx="1472611" cy="1258445"/>
                <a:chOff x="1226277" y="4060221"/>
                <a:chExt cx="1472611" cy="1258445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8EF8A5F5-5FA8-9266-D2BE-911BA571D9E4}"/>
                    </a:ext>
                  </a:extLst>
                </p:cNvPr>
                <p:cNvGrpSpPr/>
                <p:nvPr/>
              </p:nvGrpSpPr>
              <p:grpSpPr>
                <a:xfrm>
                  <a:off x="1226277" y="4095175"/>
                  <a:ext cx="403512" cy="403510"/>
                  <a:chOff x="32092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448" name="楕円 1447">
                    <a:extLst>
                      <a:ext uri="{FF2B5EF4-FFF2-40B4-BE49-F238E27FC236}">
                        <a16:creationId xmlns:a16="http://schemas.microsoft.com/office/drawing/2014/main" id="{C1353532-2152-2826-7F59-D06B3CC47AC3}"/>
                      </a:ext>
                    </a:extLst>
                  </p:cNvPr>
                  <p:cNvSpPr/>
                  <p:nvPr/>
                </p:nvSpPr>
                <p:spPr>
                  <a:xfrm>
                    <a:off x="32092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9" name="楕円 1448">
                    <a:extLst>
                      <a:ext uri="{FF2B5EF4-FFF2-40B4-BE49-F238E27FC236}">
                        <a16:creationId xmlns:a16="http://schemas.microsoft.com/office/drawing/2014/main" id="{6F6C057D-1B59-E24D-87C2-50698D3F7FB8}"/>
                      </a:ext>
                    </a:extLst>
                  </p:cNvPr>
                  <p:cNvSpPr/>
                  <p:nvPr/>
                </p:nvSpPr>
                <p:spPr>
                  <a:xfrm>
                    <a:off x="32857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8DBFEFB2-CD99-4968-C06B-D6765AD81DBB}"/>
                    </a:ext>
                  </a:extLst>
                </p:cNvPr>
                <p:cNvGrpSpPr/>
                <p:nvPr/>
              </p:nvGrpSpPr>
              <p:grpSpPr>
                <a:xfrm>
                  <a:off x="2295376" y="4095175"/>
                  <a:ext cx="403512" cy="403510"/>
                  <a:chOff x="46570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446" name="楕円 1445">
                    <a:extLst>
                      <a:ext uri="{FF2B5EF4-FFF2-40B4-BE49-F238E27FC236}">
                        <a16:creationId xmlns:a16="http://schemas.microsoft.com/office/drawing/2014/main" id="{176885DB-4B76-15EA-0359-1BEA459CEB2E}"/>
                      </a:ext>
                    </a:extLst>
                  </p:cNvPr>
                  <p:cNvSpPr/>
                  <p:nvPr/>
                </p:nvSpPr>
                <p:spPr>
                  <a:xfrm>
                    <a:off x="46570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7" name="楕円 1446">
                    <a:extLst>
                      <a:ext uri="{FF2B5EF4-FFF2-40B4-BE49-F238E27FC236}">
                        <a16:creationId xmlns:a16="http://schemas.microsoft.com/office/drawing/2014/main" id="{FE81D664-E279-8BB1-3FDD-7B4E206AB9AC}"/>
                      </a:ext>
                    </a:extLst>
                  </p:cNvPr>
                  <p:cNvSpPr/>
                  <p:nvPr/>
                </p:nvSpPr>
                <p:spPr>
                  <a:xfrm>
                    <a:off x="47335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38C33193-915A-F505-EAE2-1D0BABEF289C}"/>
                    </a:ext>
                  </a:extLst>
                </p:cNvPr>
                <p:cNvSpPr/>
                <p:nvPr/>
              </p:nvSpPr>
              <p:spPr>
                <a:xfrm>
                  <a:off x="1307692" y="4060221"/>
                  <a:ext cx="1317342" cy="1258445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47FECD94-29F4-ADAB-77B6-FD7544C1DA81}"/>
                    </a:ext>
                  </a:extLst>
                </p:cNvPr>
                <p:cNvSpPr/>
                <p:nvPr/>
              </p:nvSpPr>
              <p:spPr>
                <a:xfrm>
                  <a:off x="1381707" y="4308675"/>
                  <a:ext cx="1169313" cy="549866"/>
                </a:xfrm>
                <a:custGeom>
                  <a:avLst/>
                  <a:gdLst>
                    <a:gd name="connsiteX0" fmla="*/ 458603 w 1583513"/>
                    <a:gd name="connsiteY0" fmla="*/ 0 h 744642"/>
                    <a:gd name="connsiteX1" fmla="*/ 782884 w 1583513"/>
                    <a:gd name="connsiteY1" fmla="*/ 109050 h 744642"/>
                    <a:gd name="connsiteX2" fmla="*/ 791757 w 1583513"/>
                    <a:gd name="connsiteY2" fmla="*/ 117781 h 744642"/>
                    <a:gd name="connsiteX3" fmla="*/ 800629 w 1583513"/>
                    <a:gd name="connsiteY3" fmla="*/ 109050 h 744642"/>
                    <a:gd name="connsiteX4" fmla="*/ 1124910 w 1583513"/>
                    <a:gd name="connsiteY4" fmla="*/ 0 h 744642"/>
                    <a:gd name="connsiteX5" fmla="*/ 1583513 w 1583513"/>
                    <a:gd name="connsiteY5" fmla="*/ 372321 h 744642"/>
                    <a:gd name="connsiteX6" fmla="*/ 1124910 w 1583513"/>
                    <a:gd name="connsiteY6" fmla="*/ 744642 h 744642"/>
                    <a:gd name="connsiteX7" fmla="*/ 800629 w 1583513"/>
                    <a:gd name="connsiteY7" fmla="*/ 635592 h 744642"/>
                    <a:gd name="connsiteX8" fmla="*/ 791757 w 1583513"/>
                    <a:gd name="connsiteY8" fmla="*/ 626861 h 744642"/>
                    <a:gd name="connsiteX9" fmla="*/ 782884 w 1583513"/>
                    <a:gd name="connsiteY9" fmla="*/ 635592 h 744642"/>
                    <a:gd name="connsiteX10" fmla="*/ 458603 w 1583513"/>
                    <a:gd name="connsiteY10" fmla="*/ 744642 h 744642"/>
                    <a:gd name="connsiteX11" fmla="*/ 0 w 1583513"/>
                    <a:gd name="connsiteY11" fmla="*/ 372321 h 744642"/>
                    <a:gd name="connsiteX12" fmla="*/ 458603 w 1583513"/>
                    <a:gd name="connsiteY12" fmla="*/ 0 h 74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3513" h="744642">
                      <a:moveTo>
                        <a:pt x="458603" y="0"/>
                      </a:moveTo>
                      <a:cubicBezTo>
                        <a:pt x="585242" y="0"/>
                        <a:pt x="699893" y="41674"/>
                        <a:pt x="782884" y="109050"/>
                      </a:cubicBezTo>
                      <a:lnTo>
                        <a:pt x="791757" y="117781"/>
                      </a:lnTo>
                      <a:lnTo>
                        <a:pt x="800629" y="109050"/>
                      </a:lnTo>
                      <a:cubicBezTo>
                        <a:pt x="883620" y="41674"/>
                        <a:pt x="998271" y="0"/>
                        <a:pt x="1124910" y="0"/>
                      </a:cubicBezTo>
                      <a:cubicBezTo>
                        <a:pt x="1378189" y="0"/>
                        <a:pt x="1583513" y="166694"/>
                        <a:pt x="1583513" y="372321"/>
                      </a:cubicBezTo>
                      <a:cubicBezTo>
                        <a:pt x="1583513" y="577948"/>
                        <a:pt x="1378189" y="744642"/>
                        <a:pt x="1124910" y="744642"/>
                      </a:cubicBezTo>
                      <a:cubicBezTo>
                        <a:pt x="998271" y="744642"/>
                        <a:pt x="883620" y="702969"/>
                        <a:pt x="800629" y="635592"/>
                      </a:cubicBezTo>
                      <a:lnTo>
                        <a:pt x="791757" y="626861"/>
                      </a:lnTo>
                      <a:lnTo>
                        <a:pt x="782884" y="635592"/>
                      </a:lnTo>
                      <a:cubicBezTo>
                        <a:pt x="699893" y="702969"/>
                        <a:pt x="585242" y="744642"/>
                        <a:pt x="458603" y="744642"/>
                      </a:cubicBezTo>
                      <a:cubicBezTo>
                        <a:pt x="205324" y="744642"/>
                        <a:pt x="0" y="577948"/>
                        <a:pt x="0" y="372321"/>
                      </a:cubicBezTo>
                      <a:cubicBezTo>
                        <a:pt x="0" y="166694"/>
                        <a:pt x="205324" y="0"/>
                        <a:pt x="4586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1A380E76-7340-B50F-2532-5D3D2E311E4B}"/>
                    </a:ext>
                  </a:extLst>
                </p:cNvPr>
                <p:cNvGrpSpPr/>
                <p:nvPr/>
              </p:nvGrpSpPr>
              <p:grpSpPr>
                <a:xfrm>
                  <a:off x="1662885" y="4741555"/>
                  <a:ext cx="606955" cy="465689"/>
                  <a:chOff x="3840510" y="1519917"/>
                  <a:chExt cx="612452" cy="469907"/>
                </a:xfrm>
              </p:grpSpPr>
              <p:sp>
                <p:nvSpPr>
                  <p:cNvPr id="1442" name="楕円 1441">
                    <a:extLst>
                      <a:ext uri="{FF2B5EF4-FFF2-40B4-BE49-F238E27FC236}">
                        <a16:creationId xmlns:a16="http://schemas.microsoft.com/office/drawing/2014/main" id="{1A06F11F-7858-C6D3-DDF5-C59ED8544C04}"/>
                      </a:ext>
                    </a:extLst>
                  </p:cNvPr>
                  <p:cNvSpPr/>
                  <p:nvPr/>
                </p:nvSpPr>
                <p:spPr>
                  <a:xfrm>
                    <a:off x="3943943" y="1657574"/>
                    <a:ext cx="405586" cy="332250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3" name="楕円 1442">
                    <a:extLst>
                      <a:ext uri="{FF2B5EF4-FFF2-40B4-BE49-F238E27FC236}">
                        <a16:creationId xmlns:a16="http://schemas.microsoft.com/office/drawing/2014/main" id="{C07096D7-26DD-B4B9-3CD0-96B5B7DBAC87}"/>
                      </a:ext>
                    </a:extLst>
                  </p:cNvPr>
                  <p:cNvSpPr/>
                  <p:nvPr/>
                </p:nvSpPr>
                <p:spPr>
                  <a:xfrm>
                    <a:off x="4007443" y="1731083"/>
                    <a:ext cx="278586" cy="1822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4" name="フリーフォーム: 図形 1443">
                    <a:extLst>
                      <a:ext uri="{FF2B5EF4-FFF2-40B4-BE49-F238E27FC236}">
                        <a16:creationId xmlns:a16="http://schemas.microsoft.com/office/drawing/2014/main" id="{E4596037-1936-5499-CCDB-ED9D88D28D46}"/>
                      </a:ext>
                    </a:extLst>
                  </p:cNvPr>
                  <p:cNvSpPr/>
                  <p:nvPr/>
                </p:nvSpPr>
                <p:spPr>
                  <a:xfrm>
                    <a:off x="3840510" y="1562808"/>
                    <a:ext cx="612452" cy="306194"/>
                  </a:xfrm>
                  <a:custGeom>
                    <a:avLst/>
                    <a:gdLst>
                      <a:gd name="connsiteX0" fmla="*/ 267594 w 966988"/>
                      <a:gd name="connsiteY0" fmla="*/ 0 h 411652"/>
                      <a:gd name="connsiteX1" fmla="*/ 456812 w 966988"/>
                      <a:gd name="connsiteY1" fmla="*/ 60285 h 411652"/>
                      <a:gd name="connsiteX2" fmla="*/ 483494 w 966988"/>
                      <a:gd name="connsiteY2" fmla="*/ 90725 h 411652"/>
                      <a:gd name="connsiteX3" fmla="*/ 510177 w 966988"/>
                      <a:gd name="connsiteY3" fmla="*/ 60285 h 411652"/>
                      <a:gd name="connsiteX4" fmla="*/ 699394 w 966988"/>
                      <a:gd name="connsiteY4" fmla="*/ 0 h 411652"/>
                      <a:gd name="connsiteX5" fmla="*/ 966988 w 966988"/>
                      <a:gd name="connsiteY5" fmla="*/ 205826 h 411652"/>
                      <a:gd name="connsiteX6" fmla="*/ 699394 w 966988"/>
                      <a:gd name="connsiteY6" fmla="*/ 411652 h 411652"/>
                      <a:gd name="connsiteX7" fmla="*/ 510177 w 966988"/>
                      <a:gd name="connsiteY7" fmla="*/ 351367 h 411652"/>
                      <a:gd name="connsiteX8" fmla="*/ 483494 w 966988"/>
                      <a:gd name="connsiteY8" fmla="*/ 320927 h 411652"/>
                      <a:gd name="connsiteX9" fmla="*/ 456812 w 966988"/>
                      <a:gd name="connsiteY9" fmla="*/ 351367 h 411652"/>
                      <a:gd name="connsiteX10" fmla="*/ 267594 w 966988"/>
                      <a:gd name="connsiteY10" fmla="*/ 411652 h 411652"/>
                      <a:gd name="connsiteX11" fmla="*/ 0 w 966988"/>
                      <a:gd name="connsiteY11" fmla="*/ 205826 h 411652"/>
                      <a:gd name="connsiteX12" fmla="*/ 267594 w 966988"/>
                      <a:gd name="connsiteY12" fmla="*/ 0 h 411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66988" h="411652">
                        <a:moveTo>
                          <a:pt x="267594" y="0"/>
                        </a:moveTo>
                        <a:cubicBezTo>
                          <a:pt x="341488" y="0"/>
                          <a:pt x="408386" y="23038"/>
                          <a:pt x="456812" y="60285"/>
                        </a:cubicBezTo>
                        <a:lnTo>
                          <a:pt x="483494" y="90725"/>
                        </a:lnTo>
                        <a:lnTo>
                          <a:pt x="510177" y="60285"/>
                        </a:lnTo>
                        <a:cubicBezTo>
                          <a:pt x="558602" y="23038"/>
                          <a:pt x="625500" y="0"/>
                          <a:pt x="699394" y="0"/>
                        </a:cubicBezTo>
                        <a:cubicBezTo>
                          <a:pt x="847182" y="0"/>
                          <a:pt x="966988" y="92151"/>
                          <a:pt x="966988" y="205826"/>
                        </a:cubicBezTo>
                        <a:cubicBezTo>
                          <a:pt x="966988" y="319501"/>
                          <a:pt x="847182" y="411652"/>
                          <a:pt x="699394" y="411652"/>
                        </a:cubicBezTo>
                        <a:cubicBezTo>
                          <a:pt x="625500" y="411652"/>
                          <a:pt x="558602" y="388614"/>
                          <a:pt x="510177" y="351367"/>
                        </a:cubicBezTo>
                        <a:lnTo>
                          <a:pt x="483494" y="320927"/>
                        </a:lnTo>
                        <a:lnTo>
                          <a:pt x="456812" y="351367"/>
                        </a:lnTo>
                        <a:cubicBezTo>
                          <a:pt x="408386" y="388614"/>
                          <a:pt x="341488" y="411652"/>
                          <a:pt x="267594" y="411652"/>
                        </a:cubicBezTo>
                        <a:cubicBezTo>
                          <a:pt x="119806" y="411652"/>
                          <a:pt x="0" y="319501"/>
                          <a:pt x="0" y="205826"/>
                        </a:cubicBezTo>
                        <a:cubicBezTo>
                          <a:pt x="0" y="92151"/>
                          <a:pt x="119806" y="0"/>
                          <a:pt x="267594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5" name="楕円 1">
                    <a:extLst>
                      <a:ext uri="{FF2B5EF4-FFF2-40B4-BE49-F238E27FC236}">
                        <a16:creationId xmlns:a16="http://schemas.microsoft.com/office/drawing/2014/main" id="{ADCF35BC-1AFA-E80C-DEA2-6B368F45374D}"/>
                      </a:ext>
                    </a:extLst>
                  </p:cNvPr>
                  <p:cNvSpPr/>
                  <p:nvPr/>
                </p:nvSpPr>
                <p:spPr>
                  <a:xfrm flipV="1">
                    <a:off x="4031010" y="1519917"/>
                    <a:ext cx="231452" cy="1300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5CD94D7E-BCC8-5009-39FF-E6AFB42F0120}"/>
                    </a:ext>
                  </a:extLst>
                </p:cNvPr>
                <p:cNvSpPr/>
                <p:nvPr/>
              </p:nvSpPr>
              <p:spPr>
                <a:xfrm>
                  <a:off x="147880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DD48B9AF-9DC9-F64A-1056-F42201CF510D}"/>
                    </a:ext>
                  </a:extLst>
                </p:cNvPr>
                <p:cNvSpPr/>
                <p:nvPr/>
              </p:nvSpPr>
              <p:spPr>
                <a:xfrm>
                  <a:off x="205555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60" name="フリーフォーム: 図形 1459">
              <a:extLst>
                <a:ext uri="{FF2B5EF4-FFF2-40B4-BE49-F238E27FC236}">
                  <a16:creationId xmlns:a16="http://schemas.microsoft.com/office/drawing/2014/main" id="{A3FFC90D-29C1-3235-2D1C-BD8ADD5A1F65}"/>
                </a:ext>
              </a:extLst>
            </p:cNvPr>
            <p:cNvSpPr/>
            <p:nvPr/>
          </p:nvSpPr>
          <p:spPr>
            <a:xfrm>
              <a:off x="7502903" y="4258762"/>
              <a:ext cx="1155322" cy="1930565"/>
            </a:xfrm>
            <a:custGeom>
              <a:avLst/>
              <a:gdLst>
                <a:gd name="connsiteX0" fmla="*/ 577661 w 1155322"/>
                <a:gd name="connsiteY0" fmla="*/ 0 h 1930565"/>
                <a:gd name="connsiteX1" fmla="*/ 1155322 w 1155322"/>
                <a:gd name="connsiteY1" fmla="*/ 551834 h 1930565"/>
                <a:gd name="connsiteX2" fmla="*/ 802513 w 1155322"/>
                <a:gd name="connsiteY2" fmla="*/ 1060302 h 1930565"/>
                <a:gd name="connsiteX3" fmla="*/ 786367 w 1155322"/>
                <a:gd name="connsiteY3" fmla="*/ 1065090 h 1930565"/>
                <a:gd name="connsiteX4" fmla="*/ 815296 w 1155322"/>
                <a:gd name="connsiteY4" fmla="*/ 1097580 h 1930565"/>
                <a:gd name="connsiteX5" fmla="*/ 942937 w 1155322"/>
                <a:gd name="connsiteY5" fmla="*/ 1558053 h 1930565"/>
                <a:gd name="connsiteX6" fmla="*/ 577661 w 1155322"/>
                <a:gd name="connsiteY6" fmla="*/ 1930565 h 1930565"/>
                <a:gd name="connsiteX7" fmla="*/ 212385 w 1155322"/>
                <a:gd name="connsiteY7" fmla="*/ 1558053 h 1930565"/>
                <a:gd name="connsiteX8" fmla="*/ 348647 w 1155322"/>
                <a:gd name="connsiteY8" fmla="*/ 1097580 h 1930565"/>
                <a:gd name="connsiteX9" fmla="*/ 376467 w 1155322"/>
                <a:gd name="connsiteY9" fmla="*/ 1067318 h 1930565"/>
                <a:gd name="connsiteX10" fmla="*/ 352809 w 1155322"/>
                <a:gd name="connsiteY10" fmla="*/ 1060302 h 1930565"/>
                <a:gd name="connsiteX11" fmla="*/ 0 w 1155322"/>
                <a:gd name="connsiteY11" fmla="*/ 551834 h 1930565"/>
                <a:gd name="connsiteX12" fmla="*/ 577661 w 1155322"/>
                <a:gd name="connsiteY12" fmla="*/ 0 h 193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322" h="1930565">
                  <a:moveTo>
                    <a:pt x="577661" y="0"/>
                  </a:moveTo>
                  <a:cubicBezTo>
                    <a:pt x="896694" y="0"/>
                    <a:pt x="1155322" y="247064"/>
                    <a:pt x="1155322" y="551834"/>
                  </a:cubicBezTo>
                  <a:cubicBezTo>
                    <a:pt x="1155322" y="780411"/>
                    <a:pt x="1009844" y="976530"/>
                    <a:pt x="802513" y="1060302"/>
                  </a:cubicBezTo>
                  <a:lnTo>
                    <a:pt x="786367" y="1065090"/>
                  </a:lnTo>
                  <a:lnTo>
                    <a:pt x="815296" y="1097580"/>
                  </a:lnTo>
                  <a:cubicBezTo>
                    <a:pt x="907380" y="1229486"/>
                    <a:pt x="942937" y="1429470"/>
                    <a:pt x="942937" y="1558053"/>
                  </a:cubicBezTo>
                  <a:cubicBezTo>
                    <a:pt x="942937" y="1763785"/>
                    <a:pt x="779397" y="1930565"/>
                    <a:pt x="577661" y="1930565"/>
                  </a:cubicBezTo>
                  <a:cubicBezTo>
                    <a:pt x="375925" y="1930565"/>
                    <a:pt x="212385" y="1763785"/>
                    <a:pt x="212385" y="1558053"/>
                  </a:cubicBezTo>
                  <a:cubicBezTo>
                    <a:pt x="212385" y="1429470"/>
                    <a:pt x="252868" y="1229486"/>
                    <a:pt x="348647" y="1097580"/>
                  </a:cubicBezTo>
                  <a:lnTo>
                    <a:pt x="376467" y="1067318"/>
                  </a:lnTo>
                  <a:lnTo>
                    <a:pt x="352809" y="1060302"/>
                  </a:lnTo>
                  <a:cubicBezTo>
                    <a:pt x="145478" y="976530"/>
                    <a:pt x="0" y="780411"/>
                    <a:pt x="0" y="551834"/>
                  </a:cubicBezTo>
                  <a:cubicBezTo>
                    <a:pt x="0" y="247064"/>
                    <a:pt x="258628" y="0"/>
                    <a:pt x="5776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EC1DE981-6311-8089-4F0A-8623638F6B22}"/>
                </a:ext>
              </a:extLst>
            </p:cNvPr>
            <p:cNvGrpSpPr/>
            <p:nvPr/>
          </p:nvGrpSpPr>
          <p:grpSpPr>
            <a:xfrm>
              <a:off x="7625946" y="4520750"/>
              <a:ext cx="342900" cy="342900"/>
              <a:chOff x="1404611" y="4552250"/>
              <a:chExt cx="342900" cy="342900"/>
            </a:xfrm>
          </p:grpSpPr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492D1FAE-468F-564F-482D-CA44D55EE21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1F42E0CF-1607-7977-EB3D-016ED927564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F3A908A4-571F-A21C-8ABB-ABC905C06EF2}"/>
                </a:ext>
              </a:extLst>
            </p:cNvPr>
            <p:cNvGrpSpPr/>
            <p:nvPr/>
          </p:nvGrpSpPr>
          <p:grpSpPr>
            <a:xfrm>
              <a:off x="8199034" y="4527100"/>
              <a:ext cx="342900" cy="342900"/>
              <a:chOff x="2084061" y="4552250"/>
              <a:chExt cx="342900" cy="342900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5BF9DEE5-B832-521F-BCF8-B64D1D4063D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9F25385D-6854-E4A4-795B-11BB327D5765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95" name="グループ化 1694">
            <a:extLst>
              <a:ext uri="{FF2B5EF4-FFF2-40B4-BE49-F238E27FC236}">
                <a16:creationId xmlns:a16="http://schemas.microsoft.com/office/drawing/2014/main" id="{0C785294-4D83-F365-5D8B-A7DBF4DA4852}"/>
              </a:ext>
            </a:extLst>
          </p:cNvPr>
          <p:cNvGrpSpPr/>
          <p:nvPr/>
        </p:nvGrpSpPr>
        <p:grpSpPr>
          <a:xfrm>
            <a:off x="429397" y="379240"/>
            <a:ext cx="2890110" cy="2979984"/>
            <a:chOff x="429397" y="379240"/>
            <a:chExt cx="2890110" cy="2979984"/>
          </a:xfrm>
        </p:grpSpPr>
        <p:sp>
          <p:nvSpPr>
            <p:cNvPr id="1439" name="楕円 1">
              <a:extLst>
                <a:ext uri="{FF2B5EF4-FFF2-40B4-BE49-F238E27FC236}">
                  <a16:creationId xmlns:a16="http://schemas.microsoft.com/office/drawing/2014/main" id="{6B93E46F-89EC-1A0B-9D02-909EBDE2BE78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9805DB1-3A65-FDFD-4E91-2867FCF1A51D}"/>
                </a:ext>
              </a:extLst>
            </p:cNvPr>
            <p:cNvGrpSpPr/>
            <p:nvPr/>
          </p:nvGrpSpPr>
          <p:grpSpPr>
            <a:xfrm>
              <a:off x="2037541" y="2873047"/>
              <a:ext cx="802174" cy="454855"/>
              <a:chOff x="2054987" y="2713795"/>
              <a:chExt cx="802174" cy="45485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A5D0967-DA3D-6ADF-3A77-C554AB5F864D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63220A3-9826-528A-8FFF-22ADF354E84A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D6A0225-11A0-557D-8E4E-A07FE0506341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0FDB2F4-2C5D-2157-DDDC-8F5FE49B23C0}"/>
                </a:ext>
              </a:extLst>
            </p:cNvPr>
            <p:cNvGrpSpPr/>
            <p:nvPr/>
          </p:nvGrpSpPr>
          <p:grpSpPr>
            <a:xfrm>
              <a:off x="1514723" y="2135349"/>
              <a:ext cx="833002" cy="1223875"/>
              <a:chOff x="1549862" y="5147922"/>
              <a:chExt cx="833002" cy="1223875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F76E873E-6DD8-EA5F-1081-8275FE778F9B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382DB34F-56F9-0AC1-8CDE-EFF12D7FA0F3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1DEC4199-7521-1AB3-9E69-953AB3C976A1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81AA5457-0DE0-1484-237B-A8BEF625224D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D3EC5F5-C502-9C93-3627-5AB8797944FE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7" name="四角形: 上の 2 つの角を丸める 1436">
              <a:extLst>
                <a:ext uri="{FF2B5EF4-FFF2-40B4-BE49-F238E27FC236}">
                  <a16:creationId xmlns:a16="http://schemas.microsoft.com/office/drawing/2014/main" id="{B1878D33-57C0-C126-9061-3AE75CAEEBED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8" name="星: 8 pt 1437">
              <a:extLst>
                <a:ext uri="{FF2B5EF4-FFF2-40B4-BE49-F238E27FC236}">
                  <a16:creationId xmlns:a16="http://schemas.microsoft.com/office/drawing/2014/main" id="{8C043401-9128-0E2B-DECE-FD9C7A5ABB26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994E237D-0747-47D4-DC24-A3C5B73AB96C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62EA7099-6FC8-AAF7-C37D-080349F8921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矢印: U ターン 370">
                <a:extLst>
                  <a:ext uri="{FF2B5EF4-FFF2-40B4-BE49-F238E27FC236}">
                    <a16:creationId xmlns:a16="http://schemas.microsoft.com/office/drawing/2014/main" id="{B2C81A1D-B701-1CBF-D276-6D15690CBD9F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7A916023-8056-C6C7-D409-4AB0FD99C21A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2" name="楕円 1">
              <a:extLst>
                <a:ext uri="{FF2B5EF4-FFF2-40B4-BE49-F238E27FC236}">
                  <a16:creationId xmlns:a16="http://schemas.microsoft.com/office/drawing/2014/main" id="{E5765EFA-400D-FB6C-4FE4-750E8F9C5C64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58FD66BF-A5CB-6CBB-8A57-9D116DEE29D8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0F40BC61-E0B1-F8EA-4AA9-93F044A0D0FD}"/>
                </a:ext>
              </a:extLst>
            </p:cNvPr>
            <p:cNvGrpSpPr/>
            <p:nvPr/>
          </p:nvGrpSpPr>
          <p:grpSpPr>
            <a:xfrm>
              <a:off x="1191138" y="1161948"/>
              <a:ext cx="1472611" cy="1258445"/>
              <a:chOff x="1226277" y="4060221"/>
              <a:chExt cx="1472611" cy="1258445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9D7BDBDC-68C9-1725-96DD-6AF37D4194D6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EFF4B713-6806-267D-1565-965B0BF15EC2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0A58F90C-69C3-8278-995B-A0B31A41FE08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E33574AC-FFC7-5373-0D78-6427EAAFD14C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A346D52B-A905-A191-A646-8127D741D111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F8D4D373-85AB-B805-7F57-197F685E859D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7F739C4F-13C9-E534-A4F8-3E140937C2C1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A978D318-F556-24DD-98F9-D8C9DC819E4C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026C306C-B69C-4408-96E7-2B0E4D9480BE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79A5EBB3-6175-263E-F81E-21F170526EE4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55CFFBD9-9BE6-B3E8-FE3C-80710162AE49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03C9114E-AF1B-9BB6-7D2E-2C67171FB410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1">
                  <a:extLst>
                    <a:ext uri="{FF2B5EF4-FFF2-40B4-BE49-F238E27FC236}">
                      <a16:creationId xmlns:a16="http://schemas.microsoft.com/office/drawing/2014/main" id="{EDF7DF58-9444-5BEE-CF0B-DBEBEE38BE1D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069FDD17-0EB9-F3E2-8354-14975F5B32B4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D2B90B7D-223F-B744-52C5-0358461FF69F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B0D90B1D-CB29-5FD4-3C25-D43678CF67CF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30064767-7A05-1468-CD8C-4F5DDC3E13C1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3BC6D431-9106-0CA6-C1BE-6E38F06EC2C2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A316CA16-2252-73AC-2B15-27FBA53D8A55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80" name="グループ化 1579">
              <a:extLst>
                <a:ext uri="{FF2B5EF4-FFF2-40B4-BE49-F238E27FC236}">
                  <a16:creationId xmlns:a16="http://schemas.microsoft.com/office/drawing/2014/main" id="{491FF619-9048-4321-FF4D-AA3E08D1A0F2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81" name="グループ化 1580">
                <a:extLst>
                  <a:ext uri="{FF2B5EF4-FFF2-40B4-BE49-F238E27FC236}">
                    <a16:creationId xmlns:a16="http://schemas.microsoft.com/office/drawing/2014/main" id="{D0E83AB2-ABA6-0B32-8E23-32A68992A89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5" name="楕円 66">
                  <a:extLst>
                    <a:ext uri="{FF2B5EF4-FFF2-40B4-BE49-F238E27FC236}">
                      <a16:creationId xmlns:a16="http://schemas.microsoft.com/office/drawing/2014/main" id="{25B7430C-9D47-37AA-F0E9-B43432B5F8B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4A2E9E0E-4C67-DF81-C491-84F9A895C07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2" name="グループ化 1581">
                <a:extLst>
                  <a:ext uri="{FF2B5EF4-FFF2-40B4-BE49-F238E27FC236}">
                    <a16:creationId xmlns:a16="http://schemas.microsoft.com/office/drawing/2014/main" id="{F416CD96-5525-94E9-177B-2FCABF48787E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3" name="楕円 66">
                  <a:extLst>
                    <a:ext uri="{FF2B5EF4-FFF2-40B4-BE49-F238E27FC236}">
                      <a16:creationId xmlns:a16="http://schemas.microsoft.com/office/drawing/2014/main" id="{648E90F3-FB3E-798E-D755-B0C8AA7D80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8190931E-BB0B-51A5-6709-811B13A3158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3" name="グループ化 1582">
                <a:extLst>
                  <a:ext uri="{FF2B5EF4-FFF2-40B4-BE49-F238E27FC236}">
                    <a16:creationId xmlns:a16="http://schemas.microsoft.com/office/drawing/2014/main" id="{53C054AF-3C93-A2A2-35A2-8B8BE237BA2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611" name="楕円 66">
                  <a:extLst>
                    <a:ext uri="{FF2B5EF4-FFF2-40B4-BE49-F238E27FC236}">
                      <a16:creationId xmlns:a16="http://schemas.microsoft.com/office/drawing/2014/main" id="{961E20C4-6723-27E5-14C0-F036E4394B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06DE05A3-06F1-6336-995C-5030219F76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4" name="グループ化 1583">
                <a:extLst>
                  <a:ext uri="{FF2B5EF4-FFF2-40B4-BE49-F238E27FC236}">
                    <a16:creationId xmlns:a16="http://schemas.microsoft.com/office/drawing/2014/main" id="{F11078D9-8FC3-5DC9-E0FF-992A3EEAAC8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9" name="楕円 66">
                  <a:extLst>
                    <a:ext uri="{FF2B5EF4-FFF2-40B4-BE49-F238E27FC236}">
                      <a16:creationId xmlns:a16="http://schemas.microsoft.com/office/drawing/2014/main" id="{FB092C5C-6338-5DEB-0330-740B3E7A02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1C8F9D3A-1A88-F70A-7F2B-C7824DB974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5" name="グループ化 1584">
                <a:extLst>
                  <a:ext uri="{FF2B5EF4-FFF2-40B4-BE49-F238E27FC236}">
                    <a16:creationId xmlns:a16="http://schemas.microsoft.com/office/drawing/2014/main" id="{9F94D171-7CE1-80F4-C15D-195D2A1BE7A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7" name="楕円 66">
                  <a:extLst>
                    <a:ext uri="{FF2B5EF4-FFF2-40B4-BE49-F238E27FC236}">
                      <a16:creationId xmlns:a16="http://schemas.microsoft.com/office/drawing/2014/main" id="{DFC5A82B-438F-F9D1-8C0C-D9AE70CE113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BB5CBA95-4CDA-6B45-96BE-45AC21EF97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6" name="グループ化 1585">
                <a:extLst>
                  <a:ext uri="{FF2B5EF4-FFF2-40B4-BE49-F238E27FC236}">
                    <a16:creationId xmlns:a16="http://schemas.microsoft.com/office/drawing/2014/main" id="{8F46475C-B899-26CF-D1BF-3D860B32C0E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5" name="楕円 66">
                  <a:extLst>
                    <a:ext uri="{FF2B5EF4-FFF2-40B4-BE49-F238E27FC236}">
                      <a16:creationId xmlns:a16="http://schemas.microsoft.com/office/drawing/2014/main" id="{2D886605-5C6D-E1AD-711C-E7617C2CBB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EE39D0FC-8A8E-E281-32C1-C2D3C5CBAB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7" name="グループ化 1586">
                <a:extLst>
                  <a:ext uri="{FF2B5EF4-FFF2-40B4-BE49-F238E27FC236}">
                    <a16:creationId xmlns:a16="http://schemas.microsoft.com/office/drawing/2014/main" id="{F7C8ACA3-54A8-6D7A-7FAA-8773F1EA228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3" name="楕円 66">
                  <a:extLst>
                    <a:ext uri="{FF2B5EF4-FFF2-40B4-BE49-F238E27FC236}">
                      <a16:creationId xmlns:a16="http://schemas.microsoft.com/office/drawing/2014/main" id="{81A06AF7-D206-D7C7-E5CC-CA791AA9C8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4" name="フリーフォーム: 図形 1603">
                  <a:extLst>
                    <a:ext uri="{FF2B5EF4-FFF2-40B4-BE49-F238E27FC236}">
                      <a16:creationId xmlns:a16="http://schemas.microsoft.com/office/drawing/2014/main" id="{9BA9D2C7-EF41-D592-6F56-2528645987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8" name="グループ化 1587">
                <a:extLst>
                  <a:ext uri="{FF2B5EF4-FFF2-40B4-BE49-F238E27FC236}">
                    <a16:creationId xmlns:a16="http://schemas.microsoft.com/office/drawing/2014/main" id="{9E1BE0FC-42A5-1233-E6E4-62AC1C54261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01" name="楕円 66">
                  <a:extLst>
                    <a:ext uri="{FF2B5EF4-FFF2-40B4-BE49-F238E27FC236}">
                      <a16:creationId xmlns:a16="http://schemas.microsoft.com/office/drawing/2014/main" id="{EC582044-2061-8251-D13B-832447C9CC9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2" name="フリーフォーム: 図形 1601">
                  <a:extLst>
                    <a:ext uri="{FF2B5EF4-FFF2-40B4-BE49-F238E27FC236}">
                      <a16:creationId xmlns:a16="http://schemas.microsoft.com/office/drawing/2014/main" id="{F252CE6B-159E-7A14-B743-A501ECF5CF2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9" name="グループ化 1588">
                <a:extLst>
                  <a:ext uri="{FF2B5EF4-FFF2-40B4-BE49-F238E27FC236}">
                    <a16:creationId xmlns:a16="http://schemas.microsoft.com/office/drawing/2014/main" id="{67556816-C324-3918-C38D-37AB73D5670F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9" name="楕円 66">
                  <a:extLst>
                    <a:ext uri="{FF2B5EF4-FFF2-40B4-BE49-F238E27FC236}">
                      <a16:creationId xmlns:a16="http://schemas.microsoft.com/office/drawing/2014/main" id="{0D0957C3-89CD-B8E4-24EF-37A232F9B5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0" name="フリーフォーム: 図形 1599">
                  <a:extLst>
                    <a:ext uri="{FF2B5EF4-FFF2-40B4-BE49-F238E27FC236}">
                      <a16:creationId xmlns:a16="http://schemas.microsoft.com/office/drawing/2014/main" id="{F8F5BAD0-AAE3-74FF-AE03-7935515596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5135D02D-C92C-A655-6E9B-4EEB10BC183D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7" name="楕円 66">
                  <a:extLst>
                    <a:ext uri="{FF2B5EF4-FFF2-40B4-BE49-F238E27FC236}">
                      <a16:creationId xmlns:a16="http://schemas.microsoft.com/office/drawing/2014/main" id="{0B8C7162-86D8-EEF2-0EB6-C205BE0F4E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8" name="フリーフォーム: 図形 1597">
                  <a:extLst>
                    <a:ext uri="{FF2B5EF4-FFF2-40B4-BE49-F238E27FC236}">
                      <a16:creationId xmlns:a16="http://schemas.microsoft.com/office/drawing/2014/main" id="{9258F974-36A8-4C9C-DD06-53FEB38A00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5D502D1B-8F26-0F6D-B771-641F2767D28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5" name="楕円 66">
                  <a:extLst>
                    <a:ext uri="{FF2B5EF4-FFF2-40B4-BE49-F238E27FC236}">
                      <a16:creationId xmlns:a16="http://schemas.microsoft.com/office/drawing/2014/main" id="{036C1798-F6E0-6C4A-5B10-C578C7E362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6" name="フリーフォーム: 図形 1595">
                  <a:extLst>
                    <a:ext uri="{FF2B5EF4-FFF2-40B4-BE49-F238E27FC236}">
                      <a16:creationId xmlns:a16="http://schemas.microsoft.com/office/drawing/2014/main" id="{AB697C8C-9A91-E333-794B-A280A5D395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2" name="グループ化 1591">
                <a:extLst>
                  <a:ext uri="{FF2B5EF4-FFF2-40B4-BE49-F238E27FC236}">
                    <a16:creationId xmlns:a16="http://schemas.microsoft.com/office/drawing/2014/main" id="{F9A48CCA-1BC6-C6CE-6399-241B9F68846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93" name="楕円 66">
                  <a:extLst>
                    <a:ext uri="{FF2B5EF4-FFF2-40B4-BE49-F238E27FC236}">
                      <a16:creationId xmlns:a16="http://schemas.microsoft.com/office/drawing/2014/main" id="{7F0D257F-E079-0EFA-07D8-BF3CA5F3FAB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4" name="フリーフォーム: 図形 1593">
                  <a:extLst>
                    <a:ext uri="{FF2B5EF4-FFF2-40B4-BE49-F238E27FC236}">
                      <a16:creationId xmlns:a16="http://schemas.microsoft.com/office/drawing/2014/main" id="{D8F3FDA4-3B59-DF24-090F-7192C5AD3B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96" name="グループ化 1695">
            <a:extLst>
              <a:ext uri="{FF2B5EF4-FFF2-40B4-BE49-F238E27FC236}">
                <a16:creationId xmlns:a16="http://schemas.microsoft.com/office/drawing/2014/main" id="{BFD62DDD-0D8B-8ED4-8E9D-2A1390D7C2F7}"/>
              </a:ext>
            </a:extLst>
          </p:cNvPr>
          <p:cNvGrpSpPr/>
          <p:nvPr/>
        </p:nvGrpSpPr>
        <p:grpSpPr>
          <a:xfrm>
            <a:off x="3735730" y="540899"/>
            <a:ext cx="2612727" cy="2742125"/>
            <a:chOff x="3735730" y="540899"/>
            <a:chExt cx="2612727" cy="2742125"/>
          </a:xfrm>
        </p:grpSpPr>
        <p:grpSp>
          <p:nvGrpSpPr>
            <p:cNvPr id="1035" name="グループ化 1034">
              <a:extLst>
                <a:ext uri="{FF2B5EF4-FFF2-40B4-BE49-F238E27FC236}">
                  <a16:creationId xmlns:a16="http://schemas.microsoft.com/office/drawing/2014/main" id="{9C0E44BB-956A-57D1-9FA4-44804E95C948}"/>
                </a:ext>
              </a:extLst>
            </p:cNvPr>
            <p:cNvGrpSpPr/>
            <p:nvPr/>
          </p:nvGrpSpPr>
          <p:grpSpPr>
            <a:xfrm>
              <a:off x="5146501" y="2796847"/>
              <a:ext cx="802174" cy="454855"/>
              <a:chOff x="2054987" y="2713795"/>
              <a:chExt cx="802174" cy="454855"/>
            </a:xfrm>
          </p:grpSpPr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4702A131-0C7C-0AB4-5A75-3E48C5808ADD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0B186EC-A738-2ECE-CAC5-AFABEF718CDE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C6A9A6B7-1D67-1CE5-DC53-FCFE05B84DBD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C3886D6F-58FC-2282-DB05-EC60A50E86A3}"/>
                </a:ext>
              </a:extLst>
            </p:cNvPr>
            <p:cNvGrpSpPr/>
            <p:nvPr/>
          </p:nvGrpSpPr>
          <p:grpSpPr>
            <a:xfrm>
              <a:off x="4623683" y="2059149"/>
              <a:ext cx="833002" cy="1223875"/>
              <a:chOff x="1549862" y="5147922"/>
              <a:chExt cx="833002" cy="1223875"/>
            </a:xfrm>
          </p:grpSpPr>
          <p:sp>
            <p:nvSpPr>
              <p:cNvPr id="1169" name="楕円 1">
                <a:extLst>
                  <a:ext uri="{FF2B5EF4-FFF2-40B4-BE49-F238E27FC236}">
                    <a16:creationId xmlns:a16="http://schemas.microsoft.com/office/drawing/2014/main" id="{DCCDED83-9525-0EB0-B28F-8510FD1EADD9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楕円 1">
                <a:extLst>
                  <a:ext uri="{FF2B5EF4-FFF2-40B4-BE49-F238E27FC236}">
                    <a16:creationId xmlns:a16="http://schemas.microsoft.com/office/drawing/2014/main" id="{E9B51959-7AD6-0F0B-5813-A466931001D2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3ACCE9BC-4ACF-3FEF-0ECF-A335A5EE3507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3" name="楕円 1">
                <a:extLst>
                  <a:ext uri="{FF2B5EF4-FFF2-40B4-BE49-F238E27FC236}">
                    <a16:creationId xmlns:a16="http://schemas.microsoft.com/office/drawing/2014/main" id="{A38001D5-1064-9769-BFAF-3797663332C8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楕円 1173">
                <a:extLst>
                  <a:ext uri="{FF2B5EF4-FFF2-40B4-BE49-F238E27FC236}">
                    <a16:creationId xmlns:a16="http://schemas.microsoft.com/office/drawing/2014/main" id="{5A2CD031-6C71-21E1-87EC-6F79A2C3F392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75" name="グループ化 1174">
              <a:extLst>
                <a:ext uri="{FF2B5EF4-FFF2-40B4-BE49-F238E27FC236}">
                  <a16:creationId xmlns:a16="http://schemas.microsoft.com/office/drawing/2014/main" id="{0AE6CBE6-75AA-8C7D-D6A2-A749D2237E7A}"/>
                </a:ext>
              </a:extLst>
            </p:cNvPr>
            <p:cNvGrpSpPr/>
            <p:nvPr/>
          </p:nvGrpSpPr>
          <p:grpSpPr>
            <a:xfrm>
              <a:off x="4300098" y="1085748"/>
              <a:ext cx="1472611" cy="1258445"/>
              <a:chOff x="1226277" y="4060221"/>
              <a:chExt cx="1472611" cy="1258445"/>
            </a:xfrm>
          </p:grpSpPr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DFB53AAE-F1C0-8246-2C58-8FEA258F8AC3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23F9A4E7-8865-60AD-2511-72A39507F44E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7BD408AE-E844-6C65-68B2-52CC1E2B17CE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395385E0-F1B1-E32E-0433-2552E993942A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B6046B50-847B-23F9-0D28-045E38803FEA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968781BB-05D5-D1A1-1D82-0F949EE6D347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6834EFFF-8532-540C-4DE4-404EAC5772BF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021909A4-1D59-1418-AC5C-16F21AD15133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F56CC6E2-1634-E762-459F-B474A98EA971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187" name="楕円 1186">
                  <a:extLst>
                    <a:ext uri="{FF2B5EF4-FFF2-40B4-BE49-F238E27FC236}">
                      <a16:creationId xmlns:a16="http://schemas.microsoft.com/office/drawing/2014/main" id="{9D696AEA-045E-EF83-0FBC-D68A8B5CCD95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楕円 1187">
                  <a:extLst>
                    <a:ext uri="{FF2B5EF4-FFF2-40B4-BE49-F238E27FC236}">
                      <a16:creationId xmlns:a16="http://schemas.microsoft.com/office/drawing/2014/main" id="{99798143-82D8-F6D8-8DFA-F0686452A0BB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2B4C63B5-2BA1-2EA6-4349-4266898CA0C6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楕円 1">
                  <a:extLst>
                    <a:ext uri="{FF2B5EF4-FFF2-40B4-BE49-F238E27FC236}">
                      <a16:creationId xmlns:a16="http://schemas.microsoft.com/office/drawing/2014/main" id="{ADF1E098-69E6-C693-6DC4-E26C10865494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1" name="楕円 1180">
                <a:extLst>
                  <a:ext uri="{FF2B5EF4-FFF2-40B4-BE49-F238E27FC236}">
                    <a16:creationId xmlns:a16="http://schemas.microsoft.com/office/drawing/2014/main" id="{6DD5DFEE-A998-9264-FCC2-E11EBFE5EA96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28B6F3E8-915B-E0F5-4F72-972031966074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764D7DE6-ECF0-0775-F51D-22F33CA42CF2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9CCE7245-BD36-AC4B-2821-E8140B1D7529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29E9B356-1091-E4E8-65C3-9E210E941573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57AB9CDB-FBCE-78C4-B055-8B584F9F9031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2" name="グループ化 1421">
              <a:extLst>
                <a:ext uri="{FF2B5EF4-FFF2-40B4-BE49-F238E27FC236}">
                  <a16:creationId xmlns:a16="http://schemas.microsoft.com/office/drawing/2014/main" id="{7AC26421-17AE-FA5E-AF0F-E3838D4EF80C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1423" name="楕円 1">
                <a:extLst>
                  <a:ext uri="{FF2B5EF4-FFF2-40B4-BE49-F238E27FC236}">
                    <a16:creationId xmlns:a16="http://schemas.microsoft.com/office/drawing/2014/main" id="{C4A9D679-8D1A-CAFC-8A3B-AF551A164AF8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35478C66-D7C3-28F6-3D2C-E99ACF897195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425" name="グループ化 1424">
                  <a:extLst>
                    <a:ext uri="{FF2B5EF4-FFF2-40B4-BE49-F238E27FC236}">
                      <a16:creationId xmlns:a16="http://schemas.microsoft.com/office/drawing/2014/main" id="{30D194B0-E8C5-FADF-02FF-5F7A72BC6414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435" name="楕円 1">
                    <a:extLst>
                      <a:ext uri="{FF2B5EF4-FFF2-40B4-BE49-F238E27FC236}">
                        <a16:creationId xmlns:a16="http://schemas.microsoft.com/office/drawing/2014/main" id="{ECF01F38-13BC-E8B0-71BE-40E1F8B564A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36" name="フリーフォーム: 図形 1435">
                    <a:extLst>
                      <a:ext uri="{FF2B5EF4-FFF2-40B4-BE49-F238E27FC236}">
                        <a16:creationId xmlns:a16="http://schemas.microsoft.com/office/drawing/2014/main" id="{89B8001B-1461-A3FE-8615-BA0D9A4CA8B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281B47D4-B257-4DA3-FBE2-8AA48D2B2826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27" name="グループ化 1426">
                  <a:extLst>
                    <a:ext uri="{FF2B5EF4-FFF2-40B4-BE49-F238E27FC236}">
                      <a16:creationId xmlns:a16="http://schemas.microsoft.com/office/drawing/2014/main" id="{56E19596-EDEC-3389-682A-E6DF07FC6EFA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428" name="フリーフォーム: 図形 1427">
                    <a:extLst>
                      <a:ext uri="{FF2B5EF4-FFF2-40B4-BE49-F238E27FC236}">
                        <a16:creationId xmlns:a16="http://schemas.microsoft.com/office/drawing/2014/main" id="{A61C7EAD-C83C-A0CC-890D-1703D167086E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9" name="フリーフォーム: 図形 1428">
                    <a:extLst>
                      <a:ext uri="{FF2B5EF4-FFF2-40B4-BE49-F238E27FC236}">
                        <a16:creationId xmlns:a16="http://schemas.microsoft.com/office/drawing/2014/main" id="{29C40CA1-AE4B-02A6-9B07-F7DCAB2046E2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0" name="フリーフォーム: 図形 1429">
                    <a:extLst>
                      <a:ext uri="{FF2B5EF4-FFF2-40B4-BE49-F238E27FC236}">
                        <a16:creationId xmlns:a16="http://schemas.microsoft.com/office/drawing/2014/main" id="{8CFA6FE8-1992-0C7D-F755-527065BA8D75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1" name="フリーフォーム: 図形 1430">
                    <a:extLst>
                      <a:ext uri="{FF2B5EF4-FFF2-40B4-BE49-F238E27FC236}">
                        <a16:creationId xmlns:a16="http://schemas.microsoft.com/office/drawing/2014/main" id="{7865BBBD-6C2B-120C-F73A-8E827147F09B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32" name="グループ化 1431">
                    <a:extLst>
                      <a:ext uri="{FF2B5EF4-FFF2-40B4-BE49-F238E27FC236}">
                        <a16:creationId xmlns:a16="http://schemas.microsoft.com/office/drawing/2014/main" id="{9797256C-E2A7-3C6F-9785-E9ADEEC0AB06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433" name="フリーフォーム: 図形 1432">
                      <a:extLst>
                        <a:ext uri="{FF2B5EF4-FFF2-40B4-BE49-F238E27FC236}">
                          <a16:creationId xmlns:a16="http://schemas.microsoft.com/office/drawing/2014/main" id="{4CECBCE9-835B-39CC-0AF3-3859E6645B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34" name="楕円 1433">
                      <a:extLst>
                        <a:ext uri="{FF2B5EF4-FFF2-40B4-BE49-F238E27FC236}">
                          <a16:creationId xmlns:a16="http://schemas.microsoft.com/office/drawing/2014/main" id="{AE022FA6-85A7-7F5B-372C-3A8CB46F8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17" name="グループ化 1616">
              <a:extLst>
                <a:ext uri="{FF2B5EF4-FFF2-40B4-BE49-F238E27FC236}">
                  <a16:creationId xmlns:a16="http://schemas.microsoft.com/office/drawing/2014/main" id="{510C9723-AA2A-C256-1979-BC0D88FF872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618" name="グループ化 1617">
                <a:extLst>
                  <a:ext uri="{FF2B5EF4-FFF2-40B4-BE49-F238E27FC236}">
                    <a16:creationId xmlns:a16="http://schemas.microsoft.com/office/drawing/2014/main" id="{3D49DD50-BD24-D6A0-90E9-217E81C10A1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52" name="楕円 66">
                  <a:extLst>
                    <a:ext uri="{FF2B5EF4-FFF2-40B4-BE49-F238E27FC236}">
                      <a16:creationId xmlns:a16="http://schemas.microsoft.com/office/drawing/2014/main" id="{CC08AFC1-09DE-F734-1A51-7E9F7BB063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9871AC09-9F29-82AD-69DE-FDCC753A9D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9" name="グループ化 1618">
                <a:extLst>
                  <a:ext uri="{FF2B5EF4-FFF2-40B4-BE49-F238E27FC236}">
                    <a16:creationId xmlns:a16="http://schemas.microsoft.com/office/drawing/2014/main" id="{3DB61749-79B1-F05A-09D6-A166F557C82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50" name="楕円 66">
                  <a:extLst>
                    <a:ext uri="{FF2B5EF4-FFF2-40B4-BE49-F238E27FC236}">
                      <a16:creationId xmlns:a16="http://schemas.microsoft.com/office/drawing/2014/main" id="{4EC15DC0-6900-070C-7FB8-C9E90FBB6D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DDF76060-95E2-3214-AB4D-7DF77B5FDC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0" name="グループ化 1619">
                <a:extLst>
                  <a:ext uri="{FF2B5EF4-FFF2-40B4-BE49-F238E27FC236}">
                    <a16:creationId xmlns:a16="http://schemas.microsoft.com/office/drawing/2014/main" id="{E1F3837C-C235-D71A-F610-FA39B5AF322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648" name="楕円 66">
                  <a:extLst>
                    <a:ext uri="{FF2B5EF4-FFF2-40B4-BE49-F238E27FC236}">
                      <a16:creationId xmlns:a16="http://schemas.microsoft.com/office/drawing/2014/main" id="{768661F5-4D86-3698-6C98-2A1182AFAE6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260D2A94-3A2F-9C54-62A0-9C87ACAB45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1" name="グループ化 1620">
                <a:extLst>
                  <a:ext uri="{FF2B5EF4-FFF2-40B4-BE49-F238E27FC236}">
                    <a16:creationId xmlns:a16="http://schemas.microsoft.com/office/drawing/2014/main" id="{2C27B92C-3F68-7019-E4E6-BD490BC1782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46" name="楕円 66">
                  <a:extLst>
                    <a:ext uri="{FF2B5EF4-FFF2-40B4-BE49-F238E27FC236}">
                      <a16:creationId xmlns:a16="http://schemas.microsoft.com/office/drawing/2014/main" id="{E3E1FE0F-63E9-02B6-1065-FDD01EFFDC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1B9FDB6F-83E2-AA92-E78D-87E901BE461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2" name="グループ化 1621">
                <a:extLst>
                  <a:ext uri="{FF2B5EF4-FFF2-40B4-BE49-F238E27FC236}">
                    <a16:creationId xmlns:a16="http://schemas.microsoft.com/office/drawing/2014/main" id="{D956C9D9-37FF-ED98-84BC-C7C5B9E6965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644" name="楕円 66">
                  <a:extLst>
                    <a:ext uri="{FF2B5EF4-FFF2-40B4-BE49-F238E27FC236}">
                      <a16:creationId xmlns:a16="http://schemas.microsoft.com/office/drawing/2014/main" id="{2D641439-8D12-D1B7-0249-5284CFFF19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FAF8320E-F489-E5D8-756E-151F1F9B53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3" name="グループ化 1622">
                <a:extLst>
                  <a:ext uri="{FF2B5EF4-FFF2-40B4-BE49-F238E27FC236}">
                    <a16:creationId xmlns:a16="http://schemas.microsoft.com/office/drawing/2014/main" id="{F4A37B62-B745-0C67-F0F9-A414A1F98C9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42" name="楕円 66">
                  <a:extLst>
                    <a:ext uri="{FF2B5EF4-FFF2-40B4-BE49-F238E27FC236}">
                      <a16:creationId xmlns:a16="http://schemas.microsoft.com/office/drawing/2014/main" id="{C89FC4A4-0725-160C-82C2-58B11FDFEE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3D1AF3B8-3DBA-C84C-F7B3-5EE860A43F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4" name="グループ化 1623">
                <a:extLst>
                  <a:ext uri="{FF2B5EF4-FFF2-40B4-BE49-F238E27FC236}">
                    <a16:creationId xmlns:a16="http://schemas.microsoft.com/office/drawing/2014/main" id="{7CE2B333-DC48-A2F6-BBE4-499B0BCEDDC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40" name="楕円 66">
                  <a:extLst>
                    <a:ext uri="{FF2B5EF4-FFF2-40B4-BE49-F238E27FC236}">
                      <a16:creationId xmlns:a16="http://schemas.microsoft.com/office/drawing/2014/main" id="{8264316F-63E1-85C3-7F95-0C21D4358C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1" name="フリーフォーム: 図形 1640">
                  <a:extLst>
                    <a:ext uri="{FF2B5EF4-FFF2-40B4-BE49-F238E27FC236}">
                      <a16:creationId xmlns:a16="http://schemas.microsoft.com/office/drawing/2014/main" id="{FB6F9C02-F550-A4CC-26FA-41091AC0B1A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5" name="グループ化 1624">
                <a:extLst>
                  <a:ext uri="{FF2B5EF4-FFF2-40B4-BE49-F238E27FC236}">
                    <a16:creationId xmlns:a16="http://schemas.microsoft.com/office/drawing/2014/main" id="{84027B4E-CF6C-96D0-B3DA-33330C34D39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8" name="楕円 66">
                  <a:extLst>
                    <a:ext uri="{FF2B5EF4-FFF2-40B4-BE49-F238E27FC236}">
                      <a16:creationId xmlns:a16="http://schemas.microsoft.com/office/drawing/2014/main" id="{AB928063-C5E4-4EFE-938F-F8B17801AC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80A871B4-E19F-CE8D-386E-93640AB259B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6" name="グループ化 1625">
                <a:extLst>
                  <a:ext uri="{FF2B5EF4-FFF2-40B4-BE49-F238E27FC236}">
                    <a16:creationId xmlns:a16="http://schemas.microsoft.com/office/drawing/2014/main" id="{0FC0D180-5398-D407-34B2-49DC025CEBD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6" name="楕円 66">
                  <a:extLst>
                    <a:ext uri="{FF2B5EF4-FFF2-40B4-BE49-F238E27FC236}">
                      <a16:creationId xmlns:a16="http://schemas.microsoft.com/office/drawing/2014/main" id="{45A17D88-E7C4-E450-0994-C284DBA7BC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97DFE207-6F5B-56C9-D4B3-B11668A191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7" name="グループ化 1626">
                <a:extLst>
                  <a:ext uri="{FF2B5EF4-FFF2-40B4-BE49-F238E27FC236}">
                    <a16:creationId xmlns:a16="http://schemas.microsoft.com/office/drawing/2014/main" id="{72F599B6-C330-B91B-AB2B-D5B74306979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4" name="楕円 66">
                  <a:extLst>
                    <a:ext uri="{FF2B5EF4-FFF2-40B4-BE49-F238E27FC236}">
                      <a16:creationId xmlns:a16="http://schemas.microsoft.com/office/drawing/2014/main" id="{D3F25387-A884-B145-660A-95ED87CE14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5" name="フリーフォーム: 図形 1634">
                  <a:extLst>
                    <a:ext uri="{FF2B5EF4-FFF2-40B4-BE49-F238E27FC236}">
                      <a16:creationId xmlns:a16="http://schemas.microsoft.com/office/drawing/2014/main" id="{6DA2BB15-E898-DE75-7F59-205B5EDCD5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8" name="グループ化 1627">
                <a:extLst>
                  <a:ext uri="{FF2B5EF4-FFF2-40B4-BE49-F238E27FC236}">
                    <a16:creationId xmlns:a16="http://schemas.microsoft.com/office/drawing/2014/main" id="{038C7A6F-40D3-4A6E-63EA-E6A06E32CC9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2" name="楕円 66">
                  <a:extLst>
                    <a:ext uri="{FF2B5EF4-FFF2-40B4-BE49-F238E27FC236}">
                      <a16:creationId xmlns:a16="http://schemas.microsoft.com/office/drawing/2014/main" id="{EF0B9104-9E98-E8D9-7D6A-3112B5CBC5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57DC0ABC-7889-F8E5-CC5A-2240D9676D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9" name="グループ化 1628">
                <a:extLst>
                  <a:ext uri="{FF2B5EF4-FFF2-40B4-BE49-F238E27FC236}">
                    <a16:creationId xmlns:a16="http://schemas.microsoft.com/office/drawing/2014/main" id="{6BE29ADA-DE86-1977-EB84-9564E93A44E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30" name="楕円 66">
                  <a:extLst>
                    <a:ext uri="{FF2B5EF4-FFF2-40B4-BE49-F238E27FC236}">
                      <a16:creationId xmlns:a16="http://schemas.microsoft.com/office/drawing/2014/main" id="{2046DF2E-0A7E-DA88-68EA-F577217E07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1" name="フリーフォーム: 図形 1630">
                  <a:extLst>
                    <a:ext uri="{FF2B5EF4-FFF2-40B4-BE49-F238E27FC236}">
                      <a16:creationId xmlns:a16="http://schemas.microsoft.com/office/drawing/2014/main" id="{A8A3856B-6A3A-D6F2-5680-4FAED4AACBA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91" name="グループ化 1690">
            <a:extLst>
              <a:ext uri="{FF2B5EF4-FFF2-40B4-BE49-F238E27FC236}">
                <a16:creationId xmlns:a16="http://schemas.microsoft.com/office/drawing/2014/main" id="{198DD975-E62B-D962-ED44-E6D58345A93C}"/>
              </a:ext>
            </a:extLst>
          </p:cNvPr>
          <p:cNvGrpSpPr/>
          <p:nvPr/>
        </p:nvGrpSpPr>
        <p:grpSpPr>
          <a:xfrm>
            <a:off x="6793255" y="540899"/>
            <a:ext cx="2612727" cy="2742125"/>
            <a:chOff x="6793255" y="540899"/>
            <a:chExt cx="2612727" cy="2742125"/>
          </a:xfrm>
        </p:grpSpPr>
        <p:grpSp>
          <p:nvGrpSpPr>
            <p:cNvPr id="1335" name="グループ化 1334">
              <a:extLst>
                <a:ext uri="{FF2B5EF4-FFF2-40B4-BE49-F238E27FC236}">
                  <a16:creationId xmlns:a16="http://schemas.microsoft.com/office/drawing/2014/main" id="{BEA6CB43-59E8-5299-8912-1693C73EE9CB}"/>
                </a:ext>
              </a:extLst>
            </p:cNvPr>
            <p:cNvGrpSpPr/>
            <p:nvPr/>
          </p:nvGrpSpPr>
          <p:grpSpPr>
            <a:xfrm>
              <a:off x="7340478" y="1085748"/>
              <a:ext cx="1648577" cy="2197276"/>
              <a:chOff x="7340478" y="1085748"/>
              <a:chExt cx="1648577" cy="2197276"/>
            </a:xfrm>
          </p:grpSpPr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9A0B5A8F-DF4A-11AF-DE0C-0526FBCD9856}"/>
                  </a:ext>
                </a:extLst>
              </p:cNvPr>
              <p:cNvGrpSpPr/>
              <p:nvPr/>
            </p:nvGrpSpPr>
            <p:grpSpPr>
              <a:xfrm>
                <a:off x="8186881" y="2796847"/>
                <a:ext cx="802174" cy="454855"/>
                <a:chOff x="2054987" y="2713795"/>
                <a:chExt cx="802174" cy="454855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B7B24C0D-52B2-8E2F-9BB8-CB609D3AF35C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26FCD3C8-4421-4AF6-69E2-F9AB0D5CD719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09C1D882-2A14-694E-FB94-7C5BEC314DC2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34F8C028-5702-2B4E-5BDD-97CE80C50277}"/>
                  </a:ext>
                </a:extLst>
              </p:cNvPr>
              <p:cNvGrpSpPr/>
              <p:nvPr/>
            </p:nvGrpSpPr>
            <p:grpSpPr>
              <a:xfrm>
                <a:off x="7596106" y="2059149"/>
                <a:ext cx="983647" cy="1223875"/>
                <a:chOff x="1481905" y="5147922"/>
                <a:chExt cx="983647" cy="1223875"/>
              </a:xfrm>
            </p:grpSpPr>
            <p:sp>
              <p:nvSpPr>
                <p:cNvPr id="1200" name="楕円 1">
                  <a:extLst>
                    <a:ext uri="{FF2B5EF4-FFF2-40B4-BE49-F238E27FC236}">
                      <a16:creationId xmlns:a16="http://schemas.microsoft.com/office/drawing/2014/main" id="{30AE893A-07DC-EAC5-EA06-3FC67AB85DCC}"/>
                    </a:ext>
                  </a:extLst>
                </p:cNvPr>
                <p:cNvSpPr/>
                <p:nvPr/>
              </p:nvSpPr>
              <p:spPr>
                <a:xfrm rot="9000000" flipH="1">
                  <a:off x="2265494" y="531609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1" name="楕円 1">
                  <a:extLst>
                    <a:ext uri="{FF2B5EF4-FFF2-40B4-BE49-F238E27FC236}">
                      <a16:creationId xmlns:a16="http://schemas.microsoft.com/office/drawing/2014/main" id="{3968D364-CEE2-9943-BAB3-59FD3F62813E}"/>
                    </a:ext>
                  </a:extLst>
                </p:cNvPr>
                <p:cNvSpPr/>
                <p:nvPr/>
              </p:nvSpPr>
              <p:spPr>
                <a:xfrm rot="10800000">
                  <a:off x="1980359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楕円 1">
                  <a:extLst>
                    <a:ext uri="{FF2B5EF4-FFF2-40B4-BE49-F238E27FC236}">
                      <a16:creationId xmlns:a16="http://schemas.microsoft.com/office/drawing/2014/main" id="{37A96B44-7C29-9D6F-04CA-E024A73E9A36}"/>
                    </a:ext>
                  </a:extLst>
                </p:cNvPr>
                <p:cNvSpPr/>
                <p:nvPr/>
              </p:nvSpPr>
              <p:spPr>
                <a:xfrm rot="10800000">
                  <a:off x="1715681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楕円 1">
                  <a:extLst>
                    <a:ext uri="{FF2B5EF4-FFF2-40B4-BE49-F238E27FC236}">
                      <a16:creationId xmlns:a16="http://schemas.microsoft.com/office/drawing/2014/main" id="{DAB9C7BC-9FE8-0A9C-12A7-AA385E21A2E1}"/>
                    </a:ext>
                  </a:extLst>
                </p:cNvPr>
                <p:cNvSpPr/>
                <p:nvPr/>
              </p:nvSpPr>
              <p:spPr>
                <a:xfrm rot="12600000">
                  <a:off x="1481905" y="5316094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5" name="楕円 1">
                  <a:extLst>
                    <a:ext uri="{FF2B5EF4-FFF2-40B4-BE49-F238E27FC236}">
                      <a16:creationId xmlns:a16="http://schemas.microsoft.com/office/drawing/2014/main" id="{A8017990-FF06-5473-ED59-5E3AED2357DF}"/>
                    </a:ext>
                  </a:extLst>
                </p:cNvPr>
                <p:cNvSpPr/>
                <p:nvPr/>
              </p:nvSpPr>
              <p:spPr>
                <a:xfrm>
                  <a:off x="1549862" y="5147922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7" name="楕円 1">
                  <a:extLst>
                    <a:ext uri="{FF2B5EF4-FFF2-40B4-BE49-F238E27FC236}">
                      <a16:creationId xmlns:a16="http://schemas.microsoft.com/office/drawing/2014/main" id="{F0FEE5B5-0930-E9C1-13F9-1621F53559D1}"/>
                    </a:ext>
                  </a:extLst>
                </p:cNvPr>
                <p:cNvSpPr/>
                <p:nvPr/>
              </p:nvSpPr>
              <p:spPr>
                <a:xfrm>
                  <a:off x="1676952" y="5176241"/>
                  <a:ext cx="578821" cy="9313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EB2F49F0-8ECD-E795-1434-53B6BF6BB03B}"/>
                    </a:ext>
                  </a:extLst>
                </p:cNvPr>
                <p:cNvSpPr/>
                <p:nvPr/>
              </p:nvSpPr>
              <p:spPr>
                <a:xfrm>
                  <a:off x="1884441" y="5818224"/>
                  <a:ext cx="163843" cy="163843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30" name="グループ化 1229">
                <a:extLst>
                  <a:ext uri="{FF2B5EF4-FFF2-40B4-BE49-F238E27FC236}">
                    <a16:creationId xmlns:a16="http://schemas.microsoft.com/office/drawing/2014/main" id="{90551DF1-7C84-71C5-CBE5-DB20B44914EE}"/>
                  </a:ext>
                </a:extLst>
              </p:cNvPr>
              <p:cNvGrpSpPr/>
              <p:nvPr/>
            </p:nvGrpSpPr>
            <p:grpSpPr>
              <a:xfrm>
                <a:off x="7340478" y="1085748"/>
                <a:ext cx="1472611" cy="1258445"/>
                <a:chOff x="1226277" y="4060221"/>
                <a:chExt cx="1472611" cy="1258445"/>
              </a:xfrm>
            </p:grpSpPr>
            <p:grpSp>
              <p:nvGrpSpPr>
                <p:cNvPr id="1231" name="グループ化 1230">
                  <a:extLst>
                    <a:ext uri="{FF2B5EF4-FFF2-40B4-BE49-F238E27FC236}">
                      <a16:creationId xmlns:a16="http://schemas.microsoft.com/office/drawing/2014/main" id="{918C52B1-C664-14CE-77E8-C2354B128B33}"/>
                    </a:ext>
                  </a:extLst>
                </p:cNvPr>
                <p:cNvGrpSpPr/>
                <p:nvPr/>
              </p:nvGrpSpPr>
              <p:grpSpPr>
                <a:xfrm>
                  <a:off x="1226277" y="4095175"/>
                  <a:ext cx="403512" cy="403510"/>
                  <a:chOff x="32092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332" name="楕円 1331">
                    <a:extLst>
                      <a:ext uri="{FF2B5EF4-FFF2-40B4-BE49-F238E27FC236}">
                        <a16:creationId xmlns:a16="http://schemas.microsoft.com/office/drawing/2014/main" id="{43263072-5ED3-952E-FEF7-52D3E6D6A221}"/>
                      </a:ext>
                    </a:extLst>
                  </p:cNvPr>
                  <p:cNvSpPr/>
                  <p:nvPr/>
                </p:nvSpPr>
                <p:spPr>
                  <a:xfrm>
                    <a:off x="32092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3" name="楕円 1332">
                    <a:extLst>
                      <a:ext uri="{FF2B5EF4-FFF2-40B4-BE49-F238E27FC236}">
                        <a16:creationId xmlns:a16="http://schemas.microsoft.com/office/drawing/2014/main" id="{09AD3C4C-67B5-4C25-44AC-E47BE66E52D7}"/>
                      </a:ext>
                    </a:extLst>
                  </p:cNvPr>
                  <p:cNvSpPr/>
                  <p:nvPr/>
                </p:nvSpPr>
                <p:spPr>
                  <a:xfrm>
                    <a:off x="32857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EEEEB276-0352-06C1-489F-7D3A8477BFC5}"/>
                    </a:ext>
                  </a:extLst>
                </p:cNvPr>
                <p:cNvGrpSpPr/>
                <p:nvPr/>
              </p:nvGrpSpPr>
              <p:grpSpPr>
                <a:xfrm>
                  <a:off x="2295376" y="4095175"/>
                  <a:ext cx="403512" cy="403510"/>
                  <a:chOff x="46570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330" name="楕円 1329">
                    <a:extLst>
                      <a:ext uri="{FF2B5EF4-FFF2-40B4-BE49-F238E27FC236}">
                        <a16:creationId xmlns:a16="http://schemas.microsoft.com/office/drawing/2014/main" id="{BF110B98-EF43-4A5A-0D1F-620C71F850F6}"/>
                      </a:ext>
                    </a:extLst>
                  </p:cNvPr>
                  <p:cNvSpPr/>
                  <p:nvPr/>
                </p:nvSpPr>
                <p:spPr>
                  <a:xfrm>
                    <a:off x="46570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1" name="楕円 1330">
                    <a:extLst>
                      <a:ext uri="{FF2B5EF4-FFF2-40B4-BE49-F238E27FC236}">
                        <a16:creationId xmlns:a16="http://schemas.microsoft.com/office/drawing/2014/main" id="{D064284D-A90A-EA02-92FD-2CEF48F08B92}"/>
                      </a:ext>
                    </a:extLst>
                  </p:cNvPr>
                  <p:cNvSpPr/>
                  <p:nvPr/>
                </p:nvSpPr>
                <p:spPr>
                  <a:xfrm>
                    <a:off x="47335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401D16C0-9566-063A-D097-11BD9DCAC36B}"/>
                    </a:ext>
                  </a:extLst>
                </p:cNvPr>
                <p:cNvSpPr/>
                <p:nvPr/>
              </p:nvSpPr>
              <p:spPr>
                <a:xfrm>
                  <a:off x="1307692" y="4060221"/>
                  <a:ext cx="1317342" cy="1258445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77616210-3049-8D8C-1D68-FECB9576EAF5}"/>
                    </a:ext>
                  </a:extLst>
                </p:cNvPr>
                <p:cNvSpPr/>
                <p:nvPr/>
              </p:nvSpPr>
              <p:spPr>
                <a:xfrm>
                  <a:off x="1381707" y="4308675"/>
                  <a:ext cx="1169313" cy="549866"/>
                </a:xfrm>
                <a:custGeom>
                  <a:avLst/>
                  <a:gdLst>
                    <a:gd name="connsiteX0" fmla="*/ 458603 w 1583513"/>
                    <a:gd name="connsiteY0" fmla="*/ 0 h 744642"/>
                    <a:gd name="connsiteX1" fmla="*/ 782884 w 1583513"/>
                    <a:gd name="connsiteY1" fmla="*/ 109050 h 744642"/>
                    <a:gd name="connsiteX2" fmla="*/ 791757 w 1583513"/>
                    <a:gd name="connsiteY2" fmla="*/ 117781 h 744642"/>
                    <a:gd name="connsiteX3" fmla="*/ 800629 w 1583513"/>
                    <a:gd name="connsiteY3" fmla="*/ 109050 h 744642"/>
                    <a:gd name="connsiteX4" fmla="*/ 1124910 w 1583513"/>
                    <a:gd name="connsiteY4" fmla="*/ 0 h 744642"/>
                    <a:gd name="connsiteX5" fmla="*/ 1583513 w 1583513"/>
                    <a:gd name="connsiteY5" fmla="*/ 372321 h 744642"/>
                    <a:gd name="connsiteX6" fmla="*/ 1124910 w 1583513"/>
                    <a:gd name="connsiteY6" fmla="*/ 744642 h 744642"/>
                    <a:gd name="connsiteX7" fmla="*/ 800629 w 1583513"/>
                    <a:gd name="connsiteY7" fmla="*/ 635592 h 744642"/>
                    <a:gd name="connsiteX8" fmla="*/ 791757 w 1583513"/>
                    <a:gd name="connsiteY8" fmla="*/ 626861 h 744642"/>
                    <a:gd name="connsiteX9" fmla="*/ 782884 w 1583513"/>
                    <a:gd name="connsiteY9" fmla="*/ 635592 h 744642"/>
                    <a:gd name="connsiteX10" fmla="*/ 458603 w 1583513"/>
                    <a:gd name="connsiteY10" fmla="*/ 744642 h 744642"/>
                    <a:gd name="connsiteX11" fmla="*/ 0 w 1583513"/>
                    <a:gd name="connsiteY11" fmla="*/ 372321 h 744642"/>
                    <a:gd name="connsiteX12" fmla="*/ 458603 w 1583513"/>
                    <a:gd name="connsiteY12" fmla="*/ 0 h 74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3513" h="744642">
                      <a:moveTo>
                        <a:pt x="458603" y="0"/>
                      </a:moveTo>
                      <a:cubicBezTo>
                        <a:pt x="585242" y="0"/>
                        <a:pt x="699893" y="41674"/>
                        <a:pt x="782884" y="109050"/>
                      </a:cubicBezTo>
                      <a:lnTo>
                        <a:pt x="791757" y="117781"/>
                      </a:lnTo>
                      <a:lnTo>
                        <a:pt x="800629" y="109050"/>
                      </a:lnTo>
                      <a:cubicBezTo>
                        <a:pt x="883620" y="41674"/>
                        <a:pt x="998271" y="0"/>
                        <a:pt x="1124910" y="0"/>
                      </a:cubicBezTo>
                      <a:cubicBezTo>
                        <a:pt x="1378189" y="0"/>
                        <a:pt x="1583513" y="166694"/>
                        <a:pt x="1583513" y="372321"/>
                      </a:cubicBezTo>
                      <a:cubicBezTo>
                        <a:pt x="1583513" y="577948"/>
                        <a:pt x="1378189" y="744642"/>
                        <a:pt x="1124910" y="744642"/>
                      </a:cubicBezTo>
                      <a:cubicBezTo>
                        <a:pt x="998271" y="744642"/>
                        <a:pt x="883620" y="702969"/>
                        <a:pt x="800629" y="635592"/>
                      </a:cubicBezTo>
                      <a:lnTo>
                        <a:pt x="791757" y="626861"/>
                      </a:lnTo>
                      <a:lnTo>
                        <a:pt x="782884" y="635592"/>
                      </a:lnTo>
                      <a:cubicBezTo>
                        <a:pt x="699893" y="702969"/>
                        <a:pt x="585242" y="744642"/>
                        <a:pt x="458603" y="744642"/>
                      </a:cubicBezTo>
                      <a:cubicBezTo>
                        <a:pt x="205324" y="744642"/>
                        <a:pt x="0" y="577948"/>
                        <a:pt x="0" y="372321"/>
                      </a:cubicBezTo>
                      <a:cubicBezTo>
                        <a:pt x="0" y="166694"/>
                        <a:pt x="205324" y="0"/>
                        <a:pt x="4586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5" name="グループ化 1234">
                  <a:extLst>
                    <a:ext uri="{FF2B5EF4-FFF2-40B4-BE49-F238E27FC236}">
                      <a16:creationId xmlns:a16="http://schemas.microsoft.com/office/drawing/2014/main" id="{3AE787A9-04D5-E0A2-03E7-134F707EDAA6}"/>
                    </a:ext>
                  </a:extLst>
                </p:cNvPr>
                <p:cNvGrpSpPr/>
                <p:nvPr/>
              </p:nvGrpSpPr>
              <p:grpSpPr>
                <a:xfrm>
                  <a:off x="1662885" y="4741555"/>
                  <a:ext cx="606955" cy="465689"/>
                  <a:chOff x="3840510" y="1519917"/>
                  <a:chExt cx="612452" cy="469907"/>
                </a:xfrm>
              </p:grpSpPr>
              <p:sp>
                <p:nvSpPr>
                  <p:cNvPr id="1288" name="楕円 1287">
                    <a:extLst>
                      <a:ext uri="{FF2B5EF4-FFF2-40B4-BE49-F238E27FC236}">
                        <a16:creationId xmlns:a16="http://schemas.microsoft.com/office/drawing/2014/main" id="{14B8A55E-E862-022E-8900-AD133B7451B1}"/>
                      </a:ext>
                    </a:extLst>
                  </p:cNvPr>
                  <p:cNvSpPr/>
                  <p:nvPr/>
                </p:nvSpPr>
                <p:spPr>
                  <a:xfrm>
                    <a:off x="3943943" y="1657574"/>
                    <a:ext cx="405586" cy="332250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9" name="楕円 1288">
                    <a:extLst>
                      <a:ext uri="{FF2B5EF4-FFF2-40B4-BE49-F238E27FC236}">
                        <a16:creationId xmlns:a16="http://schemas.microsoft.com/office/drawing/2014/main" id="{800B8010-E60E-B08B-CC87-1AE040F2FA4E}"/>
                      </a:ext>
                    </a:extLst>
                  </p:cNvPr>
                  <p:cNvSpPr/>
                  <p:nvPr/>
                </p:nvSpPr>
                <p:spPr>
                  <a:xfrm>
                    <a:off x="4007443" y="1731083"/>
                    <a:ext cx="278586" cy="1822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3" name="フリーフォーム: 図形 1322">
                    <a:extLst>
                      <a:ext uri="{FF2B5EF4-FFF2-40B4-BE49-F238E27FC236}">
                        <a16:creationId xmlns:a16="http://schemas.microsoft.com/office/drawing/2014/main" id="{7A2F973F-6A88-5150-235D-18533B9F689A}"/>
                      </a:ext>
                    </a:extLst>
                  </p:cNvPr>
                  <p:cNvSpPr/>
                  <p:nvPr/>
                </p:nvSpPr>
                <p:spPr>
                  <a:xfrm>
                    <a:off x="3840510" y="1562808"/>
                    <a:ext cx="612452" cy="306194"/>
                  </a:xfrm>
                  <a:custGeom>
                    <a:avLst/>
                    <a:gdLst>
                      <a:gd name="connsiteX0" fmla="*/ 267594 w 966988"/>
                      <a:gd name="connsiteY0" fmla="*/ 0 h 411652"/>
                      <a:gd name="connsiteX1" fmla="*/ 456812 w 966988"/>
                      <a:gd name="connsiteY1" fmla="*/ 60285 h 411652"/>
                      <a:gd name="connsiteX2" fmla="*/ 483494 w 966988"/>
                      <a:gd name="connsiteY2" fmla="*/ 90725 h 411652"/>
                      <a:gd name="connsiteX3" fmla="*/ 510177 w 966988"/>
                      <a:gd name="connsiteY3" fmla="*/ 60285 h 411652"/>
                      <a:gd name="connsiteX4" fmla="*/ 699394 w 966988"/>
                      <a:gd name="connsiteY4" fmla="*/ 0 h 411652"/>
                      <a:gd name="connsiteX5" fmla="*/ 966988 w 966988"/>
                      <a:gd name="connsiteY5" fmla="*/ 205826 h 411652"/>
                      <a:gd name="connsiteX6" fmla="*/ 699394 w 966988"/>
                      <a:gd name="connsiteY6" fmla="*/ 411652 h 411652"/>
                      <a:gd name="connsiteX7" fmla="*/ 510177 w 966988"/>
                      <a:gd name="connsiteY7" fmla="*/ 351367 h 411652"/>
                      <a:gd name="connsiteX8" fmla="*/ 483494 w 966988"/>
                      <a:gd name="connsiteY8" fmla="*/ 320927 h 411652"/>
                      <a:gd name="connsiteX9" fmla="*/ 456812 w 966988"/>
                      <a:gd name="connsiteY9" fmla="*/ 351367 h 411652"/>
                      <a:gd name="connsiteX10" fmla="*/ 267594 w 966988"/>
                      <a:gd name="connsiteY10" fmla="*/ 411652 h 411652"/>
                      <a:gd name="connsiteX11" fmla="*/ 0 w 966988"/>
                      <a:gd name="connsiteY11" fmla="*/ 205826 h 411652"/>
                      <a:gd name="connsiteX12" fmla="*/ 267594 w 966988"/>
                      <a:gd name="connsiteY12" fmla="*/ 0 h 411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66988" h="411652">
                        <a:moveTo>
                          <a:pt x="267594" y="0"/>
                        </a:moveTo>
                        <a:cubicBezTo>
                          <a:pt x="341488" y="0"/>
                          <a:pt x="408386" y="23038"/>
                          <a:pt x="456812" y="60285"/>
                        </a:cubicBezTo>
                        <a:lnTo>
                          <a:pt x="483494" y="90725"/>
                        </a:lnTo>
                        <a:lnTo>
                          <a:pt x="510177" y="60285"/>
                        </a:lnTo>
                        <a:cubicBezTo>
                          <a:pt x="558602" y="23038"/>
                          <a:pt x="625500" y="0"/>
                          <a:pt x="699394" y="0"/>
                        </a:cubicBezTo>
                        <a:cubicBezTo>
                          <a:pt x="847182" y="0"/>
                          <a:pt x="966988" y="92151"/>
                          <a:pt x="966988" y="205826"/>
                        </a:cubicBezTo>
                        <a:cubicBezTo>
                          <a:pt x="966988" y="319501"/>
                          <a:pt x="847182" y="411652"/>
                          <a:pt x="699394" y="411652"/>
                        </a:cubicBezTo>
                        <a:cubicBezTo>
                          <a:pt x="625500" y="411652"/>
                          <a:pt x="558602" y="388614"/>
                          <a:pt x="510177" y="351367"/>
                        </a:cubicBezTo>
                        <a:lnTo>
                          <a:pt x="483494" y="320927"/>
                        </a:lnTo>
                        <a:lnTo>
                          <a:pt x="456812" y="351367"/>
                        </a:lnTo>
                        <a:cubicBezTo>
                          <a:pt x="408386" y="388614"/>
                          <a:pt x="341488" y="411652"/>
                          <a:pt x="267594" y="411652"/>
                        </a:cubicBezTo>
                        <a:cubicBezTo>
                          <a:pt x="119806" y="411652"/>
                          <a:pt x="0" y="319501"/>
                          <a:pt x="0" y="205826"/>
                        </a:cubicBezTo>
                        <a:cubicBezTo>
                          <a:pt x="0" y="92151"/>
                          <a:pt x="119806" y="0"/>
                          <a:pt x="267594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楕円 1">
                    <a:extLst>
                      <a:ext uri="{FF2B5EF4-FFF2-40B4-BE49-F238E27FC236}">
                        <a16:creationId xmlns:a16="http://schemas.microsoft.com/office/drawing/2014/main" id="{78D27B33-452D-2BCC-F36A-75B8F4D5F607}"/>
                      </a:ext>
                    </a:extLst>
                  </p:cNvPr>
                  <p:cNvSpPr/>
                  <p:nvPr/>
                </p:nvSpPr>
                <p:spPr>
                  <a:xfrm flipV="1">
                    <a:off x="4031010" y="1519917"/>
                    <a:ext cx="231452" cy="1300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E0192923-B754-F6C2-50BA-4CFD43C5728A}"/>
                    </a:ext>
                  </a:extLst>
                </p:cNvPr>
                <p:cNvSpPr/>
                <p:nvPr/>
              </p:nvSpPr>
              <p:spPr>
                <a:xfrm>
                  <a:off x="147880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73F8E356-6DE7-9DEC-9438-0D478A0EC65A}"/>
                    </a:ext>
                  </a:extLst>
                </p:cNvPr>
                <p:cNvSpPr/>
                <p:nvPr/>
              </p:nvSpPr>
              <p:spPr>
                <a:xfrm>
                  <a:off x="1541128" y="4435184"/>
                  <a:ext cx="271532" cy="2715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5" name="楕円 1254">
                  <a:extLst>
                    <a:ext uri="{FF2B5EF4-FFF2-40B4-BE49-F238E27FC236}">
                      <a16:creationId xmlns:a16="http://schemas.microsoft.com/office/drawing/2014/main" id="{1CE964DA-61FB-638A-F2E1-C8536D0F217B}"/>
                    </a:ext>
                  </a:extLst>
                </p:cNvPr>
                <p:cNvSpPr/>
                <p:nvPr/>
              </p:nvSpPr>
              <p:spPr>
                <a:xfrm rot="20700000">
                  <a:off x="1576001" y="4530909"/>
                  <a:ext cx="198672" cy="8008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E4743141-79CD-435D-DA05-527ED46E219B}"/>
                    </a:ext>
                  </a:extLst>
                </p:cNvPr>
                <p:cNvSpPr/>
                <p:nvPr/>
              </p:nvSpPr>
              <p:spPr>
                <a:xfrm>
                  <a:off x="205555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8" name="楕円 1257">
                  <a:extLst>
                    <a:ext uri="{FF2B5EF4-FFF2-40B4-BE49-F238E27FC236}">
                      <a16:creationId xmlns:a16="http://schemas.microsoft.com/office/drawing/2014/main" id="{B0B69CE8-2141-BE0A-A358-F40DD8460EF7}"/>
                    </a:ext>
                  </a:extLst>
                </p:cNvPr>
                <p:cNvSpPr/>
                <p:nvPr/>
              </p:nvSpPr>
              <p:spPr>
                <a:xfrm>
                  <a:off x="2117878" y="4435184"/>
                  <a:ext cx="271532" cy="2715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C9C52177-7961-E5F3-27FA-E9492255D7AF}"/>
                    </a:ext>
                  </a:extLst>
                </p:cNvPr>
                <p:cNvSpPr/>
                <p:nvPr/>
              </p:nvSpPr>
              <p:spPr>
                <a:xfrm rot="900000">
                  <a:off x="2152751" y="4530909"/>
                  <a:ext cx="198672" cy="8008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60" name="フリーフォーム: 図形 1359">
              <a:extLst>
                <a:ext uri="{FF2B5EF4-FFF2-40B4-BE49-F238E27FC236}">
                  <a16:creationId xmlns:a16="http://schemas.microsoft.com/office/drawing/2014/main" id="{E9622F9C-0320-5B16-7B4B-0112C8E567CC}"/>
                </a:ext>
              </a:extLst>
            </p:cNvPr>
            <p:cNvSpPr/>
            <p:nvPr/>
          </p:nvSpPr>
          <p:spPr>
            <a:xfrm>
              <a:off x="7502903" y="1163137"/>
              <a:ext cx="1155322" cy="1930565"/>
            </a:xfrm>
            <a:custGeom>
              <a:avLst/>
              <a:gdLst>
                <a:gd name="connsiteX0" fmla="*/ 577661 w 1155322"/>
                <a:gd name="connsiteY0" fmla="*/ 0 h 1930565"/>
                <a:gd name="connsiteX1" fmla="*/ 1155322 w 1155322"/>
                <a:gd name="connsiteY1" fmla="*/ 551834 h 1930565"/>
                <a:gd name="connsiteX2" fmla="*/ 802513 w 1155322"/>
                <a:gd name="connsiteY2" fmla="*/ 1060302 h 1930565"/>
                <a:gd name="connsiteX3" fmla="*/ 786367 w 1155322"/>
                <a:gd name="connsiteY3" fmla="*/ 1065090 h 1930565"/>
                <a:gd name="connsiteX4" fmla="*/ 815296 w 1155322"/>
                <a:gd name="connsiteY4" fmla="*/ 1097580 h 1930565"/>
                <a:gd name="connsiteX5" fmla="*/ 942937 w 1155322"/>
                <a:gd name="connsiteY5" fmla="*/ 1558053 h 1930565"/>
                <a:gd name="connsiteX6" fmla="*/ 577661 w 1155322"/>
                <a:gd name="connsiteY6" fmla="*/ 1930565 h 1930565"/>
                <a:gd name="connsiteX7" fmla="*/ 212385 w 1155322"/>
                <a:gd name="connsiteY7" fmla="*/ 1558053 h 1930565"/>
                <a:gd name="connsiteX8" fmla="*/ 348647 w 1155322"/>
                <a:gd name="connsiteY8" fmla="*/ 1097580 h 1930565"/>
                <a:gd name="connsiteX9" fmla="*/ 376467 w 1155322"/>
                <a:gd name="connsiteY9" fmla="*/ 1067318 h 1930565"/>
                <a:gd name="connsiteX10" fmla="*/ 352809 w 1155322"/>
                <a:gd name="connsiteY10" fmla="*/ 1060302 h 1930565"/>
                <a:gd name="connsiteX11" fmla="*/ 0 w 1155322"/>
                <a:gd name="connsiteY11" fmla="*/ 551834 h 1930565"/>
                <a:gd name="connsiteX12" fmla="*/ 577661 w 1155322"/>
                <a:gd name="connsiteY12" fmla="*/ 0 h 193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322" h="1930565">
                  <a:moveTo>
                    <a:pt x="577661" y="0"/>
                  </a:moveTo>
                  <a:cubicBezTo>
                    <a:pt x="896694" y="0"/>
                    <a:pt x="1155322" y="247064"/>
                    <a:pt x="1155322" y="551834"/>
                  </a:cubicBezTo>
                  <a:cubicBezTo>
                    <a:pt x="1155322" y="780411"/>
                    <a:pt x="1009844" y="976530"/>
                    <a:pt x="802513" y="1060302"/>
                  </a:cubicBezTo>
                  <a:lnTo>
                    <a:pt x="786367" y="1065090"/>
                  </a:lnTo>
                  <a:lnTo>
                    <a:pt x="815296" y="1097580"/>
                  </a:lnTo>
                  <a:cubicBezTo>
                    <a:pt x="907380" y="1229486"/>
                    <a:pt x="942937" y="1429470"/>
                    <a:pt x="942937" y="1558053"/>
                  </a:cubicBezTo>
                  <a:cubicBezTo>
                    <a:pt x="942937" y="1763785"/>
                    <a:pt x="779397" y="1930565"/>
                    <a:pt x="577661" y="1930565"/>
                  </a:cubicBezTo>
                  <a:cubicBezTo>
                    <a:pt x="375925" y="1930565"/>
                    <a:pt x="212385" y="1763785"/>
                    <a:pt x="212385" y="1558053"/>
                  </a:cubicBezTo>
                  <a:cubicBezTo>
                    <a:pt x="212385" y="1429470"/>
                    <a:pt x="252868" y="1229486"/>
                    <a:pt x="348647" y="1097580"/>
                  </a:cubicBezTo>
                  <a:lnTo>
                    <a:pt x="376467" y="1067318"/>
                  </a:lnTo>
                  <a:lnTo>
                    <a:pt x="352809" y="1060302"/>
                  </a:lnTo>
                  <a:cubicBezTo>
                    <a:pt x="145478" y="976530"/>
                    <a:pt x="0" y="780411"/>
                    <a:pt x="0" y="551834"/>
                  </a:cubicBezTo>
                  <a:cubicBezTo>
                    <a:pt x="0" y="247064"/>
                    <a:pt x="258628" y="0"/>
                    <a:pt x="5776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54" name="グループ化 1653">
              <a:extLst>
                <a:ext uri="{FF2B5EF4-FFF2-40B4-BE49-F238E27FC236}">
                  <a16:creationId xmlns:a16="http://schemas.microsoft.com/office/drawing/2014/main" id="{3110E3A6-55C8-45D6-2DA7-EE5D093A87E0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655" name="グループ化 1654">
                <a:extLst>
                  <a:ext uri="{FF2B5EF4-FFF2-40B4-BE49-F238E27FC236}">
                    <a16:creationId xmlns:a16="http://schemas.microsoft.com/office/drawing/2014/main" id="{EADEA4DE-CB62-C362-848D-3B2E01FDAA6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689" name="楕円 66">
                  <a:extLst>
                    <a:ext uri="{FF2B5EF4-FFF2-40B4-BE49-F238E27FC236}">
                      <a16:creationId xmlns:a16="http://schemas.microsoft.com/office/drawing/2014/main" id="{6822524C-34CE-2B18-2602-6A1DD79742B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883730A2-3C22-90D2-5095-AEC6E7FBE5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6" name="グループ化 1655">
                <a:extLst>
                  <a:ext uri="{FF2B5EF4-FFF2-40B4-BE49-F238E27FC236}">
                    <a16:creationId xmlns:a16="http://schemas.microsoft.com/office/drawing/2014/main" id="{5D49E73C-F624-A8B1-6513-71618C6F366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87" name="楕円 66">
                  <a:extLst>
                    <a:ext uri="{FF2B5EF4-FFF2-40B4-BE49-F238E27FC236}">
                      <a16:creationId xmlns:a16="http://schemas.microsoft.com/office/drawing/2014/main" id="{1CDE9FCF-6CB7-41B0-271B-8B2859E6C0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8" name="フリーフォーム: 図形 1687">
                  <a:extLst>
                    <a:ext uri="{FF2B5EF4-FFF2-40B4-BE49-F238E27FC236}">
                      <a16:creationId xmlns:a16="http://schemas.microsoft.com/office/drawing/2014/main" id="{9EDB11DA-E27E-63B5-1C72-817B2606BF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7" name="グループ化 1656">
                <a:extLst>
                  <a:ext uri="{FF2B5EF4-FFF2-40B4-BE49-F238E27FC236}">
                    <a16:creationId xmlns:a16="http://schemas.microsoft.com/office/drawing/2014/main" id="{FE8E9B83-B941-5093-F076-8AB9BCE02B8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685" name="楕円 66">
                  <a:extLst>
                    <a:ext uri="{FF2B5EF4-FFF2-40B4-BE49-F238E27FC236}">
                      <a16:creationId xmlns:a16="http://schemas.microsoft.com/office/drawing/2014/main" id="{52BB75D2-05A7-77D7-6B74-94D3DEDD95A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6" name="フリーフォーム: 図形 1685">
                  <a:extLst>
                    <a:ext uri="{FF2B5EF4-FFF2-40B4-BE49-F238E27FC236}">
                      <a16:creationId xmlns:a16="http://schemas.microsoft.com/office/drawing/2014/main" id="{7B624427-8CD7-C034-A3A3-903A4EEE3E7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8" name="グループ化 1657">
                <a:extLst>
                  <a:ext uri="{FF2B5EF4-FFF2-40B4-BE49-F238E27FC236}">
                    <a16:creationId xmlns:a16="http://schemas.microsoft.com/office/drawing/2014/main" id="{622C9AE2-0EC4-3439-D0CD-E8926B7028B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83" name="楕円 66">
                  <a:extLst>
                    <a:ext uri="{FF2B5EF4-FFF2-40B4-BE49-F238E27FC236}">
                      <a16:creationId xmlns:a16="http://schemas.microsoft.com/office/drawing/2014/main" id="{E3E7A2F7-5FA9-585C-BF6B-ED65ABFC45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12101FC6-06BA-4E8E-97AB-AC6242A42F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9" name="グループ化 1658">
                <a:extLst>
                  <a:ext uri="{FF2B5EF4-FFF2-40B4-BE49-F238E27FC236}">
                    <a16:creationId xmlns:a16="http://schemas.microsoft.com/office/drawing/2014/main" id="{CDE91B54-4C6D-F69F-307E-08C003E51F3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681" name="楕円 66">
                  <a:extLst>
                    <a:ext uri="{FF2B5EF4-FFF2-40B4-BE49-F238E27FC236}">
                      <a16:creationId xmlns:a16="http://schemas.microsoft.com/office/drawing/2014/main" id="{89F9A94F-A83C-2C3F-A87C-8AE421B6B4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2" name="フリーフォーム: 図形 1681">
                  <a:extLst>
                    <a:ext uri="{FF2B5EF4-FFF2-40B4-BE49-F238E27FC236}">
                      <a16:creationId xmlns:a16="http://schemas.microsoft.com/office/drawing/2014/main" id="{3994F36B-043B-451C-AF20-4D2629890F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0" name="グループ化 1659">
                <a:extLst>
                  <a:ext uri="{FF2B5EF4-FFF2-40B4-BE49-F238E27FC236}">
                    <a16:creationId xmlns:a16="http://schemas.microsoft.com/office/drawing/2014/main" id="{D33EC0DE-EEFD-0ECF-DE28-7416E5AC189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79" name="楕円 66">
                  <a:extLst>
                    <a:ext uri="{FF2B5EF4-FFF2-40B4-BE49-F238E27FC236}">
                      <a16:creationId xmlns:a16="http://schemas.microsoft.com/office/drawing/2014/main" id="{147B2083-5512-9A85-0E1E-70D0309DF5B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0" name="フリーフォーム: 図形 1679">
                  <a:extLst>
                    <a:ext uri="{FF2B5EF4-FFF2-40B4-BE49-F238E27FC236}">
                      <a16:creationId xmlns:a16="http://schemas.microsoft.com/office/drawing/2014/main" id="{64002FA0-FAB9-34CD-6058-9DB3284FC58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1" name="グループ化 1660">
                <a:extLst>
                  <a:ext uri="{FF2B5EF4-FFF2-40B4-BE49-F238E27FC236}">
                    <a16:creationId xmlns:a16="http://schemas.microsoft.com/office/drawing/2014/main" id="{47221BC0-EBBC-D14A-ACD3-BE4CD4D11A6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677" name="楕円 66">
                  <a:extLst>
                    <a:ext uri="{FF2B5EF4-FFF2-40B4-BE49-F238E27FC236}">
                      <a16:creationId xmlns:a16="http://schemas.microsoft.com/office/drawing/2014/main" id="{807BEA4E-065A-DBAC-57C7-9D38F6BFA9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8" name="フリーフォーム: 図形 1677">
                  <a:extLst>
                    <a:ext uri="{FF2B5EF4-FFF2-40B4-BE49-F238E27FC236}">
                      <a16:creationId xmlns:a16="http://schemas.microsoft.com/office/drawing/2014/main" id="{6E81BE98-5C7E-D9E3-C049-88037053A9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2" name="グループ化 1661">
                <a:extLst>
                  <a:ext uri="{FF2B5EF4-FFF2-40B4-BE49-F238E27FC236}">
                    <a16:creationId xmlns:a16="http://schemas.microsoft.com/office/drawing/2014/main" id="{3CA1B532-CC23-9664-9AED-720B59D82D0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75" name="楕円 66">
                  <a:extLst>
                    <a:ext uri="{FF2B5EF4-FFF2-40B4-BE49-F238E27FC236}">
                      <a16:creationId xmlns:a16="http://schemas.microsoft.com/office/drawing/2014/main" id="{CD576F60-66B2-5492-CA3A-E3D3855BC4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139957B4-7C2C-2084-722B-B0E349EC8D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3" name="グループ化 1662">
                <a:extLst>
                  <a:ext uri="{FF2B5EF4-FFF2-40B4-BE49-F238E27FC236}">
                    <a16:creationId xmlns:a16="http://schemas.microsoft.com/office/drawing/2014/main" id="{71724961-488F-87FD-C253-0D3CF94EDC44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73" name="楕円 66">
                  <a:extLst>
                    <a:ext uri="{FF2B5EF4-FFF2-40B4-BE49-F238E27FC236}">
                      <a16:creationId xmlns:a16="http://schemas.microsoft.com/office/drawing/2014/main" id="{CF254112-4C1A-845E-50FC-1815C29499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0CE22863-A657-4A1C-1EF6-D443DBDC0C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4" name="グループ化 1663">
                <a:extLst>
                  <a:ext uri="{FF2B5EF4-FFF2-40B4-BE49-F238E27FC236}">
                    <a16:creationId xmlns:a16="http://schemas.microsoft.com/office/drawing/2014/main" id="{5E0B5757-2D76-6EF3-B3DD-7D0FB7B7F87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71" name="楕円 66">
                  <a:extLst>
                    <a:ext uri="{FF2B5EF4-FFF2-40B4-BE49-F238E27FC236}">
                      <a16:creationId xmlns:a16="http://schemas.microsoft.com/office/drawing/2014/main" id="{3C3B4C4F-4C1F-E2B3-9F40-D87799992F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F2CEB203-416E-6B75-0258-72A2979582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5" name="グループ化 1664">
                <a:extLst>
                  <a:ext uri="{FF2B5EF4-FFF2-40B4-BE49-F238E27FC236}">
                    <a16:creationId xmlns:a16="http://schemas.microsoft.com/office/drawing/2014/main" id="{0AC2D389-44D7-979F-C07B-2F538429855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669" name="楕円 66">
                  <a:extLst>
                    <a:ext uri="{FF2B5EF4-FFF2-40B4-BE49-F238E27FC236}">
                      <a16:creationId xmlns:a16="http://schemas.microsoft.com/office/drawing/2014/main" id="{B92E06F4-92B8-238B-5B36-E2F68956D5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87DC7A60-4B08-E912-A1D6-DC509AE230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9957F719-90D6-0105-A932-D93270183F8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667" name="楕円 66">
                  <a:extLst>
                    <a:ext uri="{FF2B5EF4-FFF2-40B4-BE49-F238E27FC236}">
                      <a16:creationId xmlns:a16="http://schemas.microsoft.com/office/drawing/2014/main" id="{D932E004-1C28-E357-C730-2FE6097DF6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8" name="フリーフォーム: 図形 1667">
                  <a:extLst>
                    <a:ext uri="{FF2B5EF4-FFF2-40B4-BE49-F238E27FC236}">
                      <a16:creationId xmlns:a16="http://schemas.microsoft.com/office/drawing/2014/main" id="{AC7FB914-8EBF-2FCC-9203-2DEE98F124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8802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DE56B-B60D-F471-9A5C-E9CA14E8D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テキスト ボックス 1403">
            <a:extLst>
              <a:ext uri="{FF2B5EF4-FFF2-40B4-BE49-F238E27FC236}">
                <a16:creationId xmlns:a16="http://schemas.microsoft.com/office/drawing/2014/main" id="{1BEAFB20-AFB0-3D2A-6DFD-BD76A4740354}"/>
              </a:ext>
            </a:extLst>
          </p:cNvPr>
          <p:cNvSpPr txBox="1"/>
          <p:nvPr/>
        </p:nvSpPr>
        <p:spPr>
          <a:xfrm>
            <a:off x="3706527" y="211844"/>
            <a:ext cx="24929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タヌキと雨のイラスト</a:t>
            </a:r>
          </a:p>
        </p:txBody>
      </p:sp>
      <p:grpSp>
        <p:nvGrpSpPr>
          <p:cNvPr id="1364" name="グループ化 1363">
            <a:extLst>
              <a:ext uri="{FF2B5EF4-FFF2-40B4-BE49-F238E27FC236}">
                <a16:creationId xmlns:a16="http://schemas.microsoft.com/office/drawing/2014/main" id="{8BC09ABF-9FD9-80EF-43D5-E43EDD3F9BCA}"/>
              </a:ext>
            </a:extLst>
          </p:cNvPr>
          <p:cNvGrpSpPr/>
          <p:nvPr/>
        </p:nvGrpSpPr>
        <p:grpSpPr>
          <a:xfrm>
            <a:off x="429397" y="3474865"/>
            <a:ext cx="2925427" cy="2979984"/>
            <a:chOff x="429397" y="3474865"/>
            <a:chExt cx="2925427" cy="2979984"/>
          </a:xfrm>
        </p:grpSpPr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18BDFDD4-EB95-E887-1B8F-8D795E151F02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3A8BC8F0-76F8-89B9-F4ED-4813F432A2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4" name="直線コネクタ 1033">
                <a:extLst>
                  <a:ext uri="{FF2B5EF4-FFF2-40B4-BE49-F238E27FC236}">
                    <a16:creationId xmlns:a16="http://schemas.microsoft.com/office/drawing/2014/main" id="{6B9CACCF-1143-DD93-2E6E-401BD8CECD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6" name="直線コネクタ 1035">
                <a:extLst>
                  <a:ext uri="{FF2B5EF4-FFF2-40B4-BE49-F238E27FC236}">
                    <a16:creationId xmlns:a16="http://schemas.microsoft.com/office/drawing/2014/main" id="{86B25FF4-F6E2-6107-B710-A18DA9E567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7" name="直線コネクタ 1036">
                <a:extLst>
                  <a:ext uri="{FF2B5EF4-FFF2-40B4-BE49-F238E27FC236}">
                    <a16:creationId xmlns:a16="http://schemas.microsoft.com/office/drawing/2014/main" id="{1956025C-74E0-CFEF-1DB7-0828FDB049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直線コネクタ 1037">
                <a:extLst>
                  <a:ext uri="{FF2B5EF4-FFF2-40B4-BE49-F238E27FC236}">
                    <a16:creationId xmlns:a16="http://schemas.microsoft.com/office/drawing/2014/main" id="{F4117384-4DB9-DEE2-0E6A-2A262CBF9D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直線コネクタ 1038">
                <a:extLst>
                  <a:ext uri="{FF2B5EF4-FFF2-40B4-BE49-F238E27FC236}">
                    <a16:creationId xmlns:a16="http://schemas.microsoft.com/office/drawing/2014/main" id="{BB156700-7440-7841-5B65-CE48E3317C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0" name="直線コネクタ 1039">
                <a:extLst>
                  <a:ext uri="{FF2B5EF4-FFF2-40B4-BE49-F238E27FC236}">
                    <a16:creationId xmlns:a16="http://schemas.microsoft.com/office/drawing/2014/main" id="{17007E5D-5427-5457-107C-E780E16AC7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直線コネクタ 1040">
                <a:extLst>
                  <a:ext uri="{FF2B5EF4-FFF2-40B4-BE49-F238E27FC236}">
                    <a16:creationId xmlns:a16="http://schemas.microsoft.com/office/drawing/2014/main" id="{F87B8054-E05C-4A3A-78B9-356EAFADD2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直線コネクタ 1041">
                <a:extLst>
                  <a:ext uri="{FF2B5EF4-FFF2-40B4-BE49-F238E27FC236}">
                    <a16:creationId xmlns:a16="http://schemas.microsoft.com/office/drawing/2014/main" id="{CFB96534-11EA-DB84-00E4-87E00B9E97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直線コネクタ 1042">
                <a:extLst>
                  <a:ext uri="{FF2B5EF4-FFF2-40B4-BE49-F238E27FC236}">
                    <a16:creationId xmlns:a16="http://schemas.microsoft.com/office/drawing/2014/main" id="{970A71D6-8E20-EBF9-62CB-AAF1C28789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直線コネクタ 1043">
                <a:extLst>
                  <a:ext uri="{FF2B5EF4-FFF2-40B4-BE49-F238E27FC236}">
                    <a16:creationId xmlns:a16="http://schemas.microsoft.com/office/drawing/2014/main" id="{0BBC43EA-A85C-FEA4-C932-8016F36CCA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直線コネクタ 1044">
                <a:extLst>
                  <a:ext uri="{FF2B5EF4-FFF2-40B4-BE49-F238E27FC236}">
                    <a16:creationId xmlns:a16="http://schemas.microsoft.com/office/drawing/2014/main" id="{C88641C8-FD10-0846-535B-31215F14E6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直線コネクタ 1045">
                <a:extLst>
                  <a:ext uri="{FF2B5EF4-FFF2-40B4-BE49-F238E27FC236}">
                    <a16:creationId xmlns:a16="http://schemas.microsoft.com/office/drawing/2014/main" id="{D1E909CC-C275-E24C-7CD7-653D9C9AED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6E36B30A-A8E2-03FB-9C73-8AEA9551895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6DD34A0-492F-26B9-51C1-A4081DAFB53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F9AC8472-0592-528E-FD70-E9349495A3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E5652160-7AF8-D644-D0C9-FD40E1BC1BA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DDC9AE06-7C9A-62B6-D6C2-63A8DD236C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55" name="直線コネクタ 1054">
                <a:extLst>
                  <a:ext uri="{FF2B5EF4-FFF2-40B4-BE49-F238E27FC236}">
                    <a16:creationId xmlns:a16="http://schemas.microsoft.com/office/drawing/2014/main" id="{4BFA5E79-9D17-592A-7840-C6BCD0AB89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8" name="直線コネクタ 1087">
                <a:extLst>
                  <a:ext uri="{FF2B5EF4-FFF2-40B4-BE49-F238E27FC236}">
                    <a16:creationId xmlns:a16="http://schemas.microsoft.com/office/drawing/2014/main" id="{166B11BF-DF56-CADC-C049-5139304CA5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9" name="直線コネクタ 1088">
                <a:extLst>
                  <a:ext uri="{FF2B5EF4-FFF2-40B4-BE49-F238E27FC236}">
                    <a16:creationId xmlns:a16="http://schemas.microsoft.com/office/drawing/2014/main" id="{073EF050-D8C0-536A-7B6C-A7DCE51FEF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0" name="直線コネクタ 1089">
                <a:extLst>
                  <a:ext uri="{FF2B5EF4-FFF2-40B4-BE49-F238E27FC236}">
                    <a16:creationId xmlns:a16="http://schemas.microsoft.com/office/drawing/2014/main" id="{C4A80593-BBCE-D22B-2E65-1FBC274E13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1" name="直線コネクタ 1090">
                <a:extLst>
                  <a:ext uri="{FF2B5EF4-FFF2-40B4-BE49-F238E27FC236}">
                    <a16:creationId xmlns:a16="http://schemas.microsoft.com/office/drawing/2014/main" id="{2FCF410A-1E1B-5D19-8866-326E300303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2" name="直線コネクタ 1091">
                <a:extLst>
                  <a:ext uri="{FF2B5EF4-FFF2-40B4-BE49-F238E27FC236}">
                    <a16:creationId xmlns:a16="http://schemas.microsoft.com/office/drawing/2014/main" id="{F7388927-9E97-9E7A-37B8-55997394E6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3" name="直線コネクタ 1092">
                <a:extLst>
                  <a:ext uri="{FF2B5EF4-FFF2-40B4-BE49-F238E27FC236}">
                    <a16:creationId xmlns:a16="http://schemas.microsoft.com/office/drawing/2014/main" id="{A4E831FE-9853-03DC-C5D4-D36BE2BEC1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8" name="楕円 1">
              <a:extLst>
                <a:ext uri="{FF2B5EF4-FFF2-40B4-BE49-F238E27FC236}">
                  <a16:creationId xmlns:a16="http://schemas.microsoft.com/office/drawing/2014/main" id="{5FFC5F86-D79D-8DA8-408B-B1C5D8BC24BA}"/>
                </a:ext>
              </a:extLst>
            </p:cNvPr>
            <p:cNvSpPr/>
            <p:nvPr/>
          </p:nvSpPr>
          <p:spPr>
            <a:xfrm rot="7200000" flipH="1">
              <a:off x="2153439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AB28CEAC-57F0-1BFC-F1EF-CDE19534E253}"/>
                </a:ext>
              </a:extLst>
            </p:cNvPr>
            <p:cNvGrpSpPr/>
            <p:nvPr/>
          </p:nvGrpSpPr>
          <p:grpSpPr>
            <a:xfrm>
              <a:off x="2037541" y="5968672"/>
              <a:ext cx="802174" cy="454855"/>
              <a:chOff x="2054987" y="2713795"/>
              <a:chExt cx="802174" cy="454855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A35D4E96-856A-E101-703C-DC86E11FD941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A3C996C2-23DA-E7C3-8229-A3A56C6E819B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AEDD08AD-13A4-5F5E-B58C-76915ACFA8C7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4E4BB034-F3C8-4602-1E75-34FB7AD65990}"/>
                </a:ext>
              </a:extLst>
            </p:cNvPr>
            <p:cNvGrpSpPr/>
            <p:nvPr/>
          </p:nvGrpSpPr>
          <p:grpSpPr>
            <a:xfrm>
              <a:off x="1514723" y="5230974"/>
              <a:ext cx="833002" cy="1223875"/>
              <a:chOff x="1549862" y="5147922"/>
              <a:chExt cx="833002" cy="1223875"/>
            </a:xfrm>
          </p:grpSpPr>
          <p:sp>
            <p:nvSpPr>
              <p:cNvPr id="676" name="楕円 1">
                <a:extLst>
                  <a:ext uri="{FF2B5EF4-FFF2-40B4-BE49-F238E27FC236}">
                    <a16:creationId xmlns:a16="http://schemas.microsoft.com/office/drawing/2014/main" id="{85A139FA-C13D-4E14-0AAD-1330B80AA211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楕円 1">
                <a:extLst>
                  <a:ext uri="{FF2B5EF4-FFF2-40B4-BE49-F238E27FC236}">
                    <a16:creationId xmlns:a16="http://schemas.microsoft.com/office/drawing/2014/main" id="{A2DC63A0-41F0-7F65-FEDA-3E6F7005FEF5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楕円 1">
                <a:extLst>
                  <a:ext uri="{FF2B5EF4-FFF2-40B4-BE49-F238E27FC236}">
                    <a16:creationId xmlns:a16="http://schemas.microsoft.com/office/drawing/2014/main" id="{FD398CDB-E958-CD13-391B-583250E0BD62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5129994F-CD1F-734F-C491-783088C0A04F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2B763F7D-D4D7-1749-CBE9-43D912AFFC9C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76" name="四角形: 上の 2 つの角を丸める 1475">
              <a:extLst>
                <a:ext uri="{FF2B5EF4-FFF2-40B4-BE49-F238E27FC236}">
                  <a16:creationId xmlns:a16="http://schemas.microsoft.com/office/drawing/2014/main" id="{522619F7-CEDF-97E3-F382-1BFAADF8D9D9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7" name="星: 8 pt 1476">
              <a:extLst>
                <a:ext uri="{FF2B5EF4-FFF2-40B4-BE49-F238E27FC236}">
                  <a16:creationId xmlns:a16="http://schemas.microsoft.com/office/drawing/2014/main" id="{A58A1883-4CE9-3F65-4CE3-CCC4FD309D45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8" name="グループ化 1477">
              <a:extLst>
                <a:ext uri="{FF2B5EF4-FFF2-40B4-BE49-F238E27FC236}">
                  <a16:creationId xmlns:a16="http://schemas.microsoft.com/office/drawing/2014/main" id="{D286CFBE-D47A-894B-61E2-DFB5FB82C16A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1479" name="四角形: 上の 2 つの角を丸める 1478">
                <a:extLst>
                  <a:ext uri="{FF2B5EF4-FFF2-40B4-BE49-F238E27FC236}">
                    <a16:creationId xmlns:a16="http://schemas.microsoft.com/office/drawing/2014/main" id="{5083C93D-6A57-4709-4131-470EB1B2C86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0" name="矢印: U ターン 370">
                <a:extLst>
                  <a:ext uri="{FF2B5EF4-FFF2-40B4-BE49-F238E27FC236}">
                    <a16:creationId xmlns:a16="http://schemas.microsoft.com/office/drawing/2014/main" id="{CB16F5C2-BE34-1793-FA06-1B0D357A4D3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1" name="楕円 1">
              <a:extLst>
                <a:ext uri="{FF2B5EF4-FFF2-40B4-BE49-F238E27FC236}">
                  <a16:creationId xmlns:a16="http://schemas.microsoft.com/office/drawing/2014/main" id="{F9F34059-425C-6E9C-A5D7-C95182FCD2A5}"/>
                </a:ext>
              </a:extLst>
            </p:cNvPr>
            <p:cNvSpPr/>
            <p:nvPr/>
          </p:nvSpPr>
          <p:spPr>
            <a:xfrm rot="14842579" flipH="1">
              <a:off x="2170604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2" name="楕円 1">
              <a:extLst>
                <a:ext uri="{FF2B5EF4-FFF2-40B4-BE49-F238E27FC236}">
                  <a16:creationId xmlns:a16="http://schemas.microsoft.com/office/drawing/2014/main" id="{96664170-601B-5630-AD24-FCABED4A628D}"/>
                </a:ext>
              </a:extLst>
            </p:cNvPr>
            <p:cNvSpPr/>
            <p:nvPr/>
          </p:nvSpPr>
          <p:spPr>
            <a:xfrm rot="7200000">
              <a:off x="1706441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3" name="フリーフォーム: 図形 1482">
              <a:extLst>
                <a:ext uri="{FF2B5EF4-FFF2-40B4-BE49-F238E27FC236}">
                  <a16:creationId xmlns:a16="http://schemas.microsoft.com/office/drawing/2014/main" id="{00F81327-FF3A-2D1B-AE7B-9DD3D80EAC34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84" name="グループ化 1483">
              <a:extLst>
                <a:ext uri="{FF2B5EF4-FFF2-40B4-BE49-F238E27FC236}">
                  <a16:creationId xmlns:a16="http://schemas.microsoft.com/office/drawing/2014/main" id="{FC7CE8A2-306B-6C94-8715-7E89DB813B7D}"/>
                </a:ext>
              </a:extLst>
            </p:cNvPr>
            <p:cNvGrpSpPr/>
            <p:nvPr/>
          </p:nvGrpSpPr>
          <p:grpSpPr>
            <a:xfrm>
              <a:off x="1191139" y="4257573"/>
              <a:ext cx="1472610" cy="1258445"/>
              <a:chOff x="1226278" y="4060221"/>
              <a:chExt cx="1472610" cy="1258445"/>
            </a:xfrm>
          </p:grpSpPr>
          <p:grpSp>
            <p:nvGrpSpPr>
              <p:cNvPr id="1485" name="グループ化 1484">
                <a:extLst>
                  <a:ext uri="{FF2B5EF4-FFF2-40B4-BE49-F238E27FC236}">
                    <a16:creationId xmlns:a16="http://schemas.microsoft.com/office/drawing/2014/main" id="{F1EA4451-E150-9C33-4E75-07AEE09ED268}"/>
                  </a:ext>
                </a:extLst>
              </p:cNvPr>
              <p:cNvGrpSpPr/>
              <p:nvPr/>
            </p:nvGrpSpPr>
            <p:grpSpPr>
              <a:xfrm>
                <a:off x="1226278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502" name="楕円 1501">
                  <a:extLst>
                    <a:ext uri="{FF2B5EF4-FFF2-40B4-BE49-F238E27FC236}">
                      <a16:creationId xmlns:a16="http://schemas.microsoft.com/office/drawing/2014/main" id="{71109F32-B7BF-B44C-84FB-67678961808E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3" name="楕円 1502">
                  <a:extLst>
                    <a:ext uri="{FF2B5EF4-FFF2-40B4-BE49-F238E27FC236}">
                      <a16:creationId xmlns:a16="http://schemas.microsoft.com/office/drawing/2014/main" id="{6A8AE09B-16CA-B33B-D238-23E6E1F932A7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6566DDE7-89E0-D1D1-4C60-55AC73933A93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500" name="楕円 1499">
                  <a:extLst>
                    <a:ext uri="{FF2B5EF4-FFF2-40B4-BE49-F238E27FC236}">
                      <a16:creationId xmlns:a16="http://schemas.microsoft.com/office/drawing/2014/main" id="{DDCB147B-D5CE-8A98-19D6-E52E14BF7A72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1" name="楕円 1500">
                  <a:extLst>
                    <a:ext uri="{FF2B5EF4-FFF2-40B4-BE49-F238E27FC236}">
                      <a16:creationId xmlns:a16="http://schemas.microsoft.com/office/drawing/2014/main" id="{4CF2F0FF-9DE4-D6AD-39CA-29751A84EF9C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87" name="楕円 1486">
                <a:extLst>
                  <a:ext uri="{FF2B5EF4-FFF2-40B4-BE49-F238E27FC236}">
                    <a16:creationId xmlns:a16="http://schemas.microsoft.com/office/drawing/2014/main" id="{AC0F4411-90AF-2C25-FA00-E2185DA7EF4C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8" name="フリーフォーム: 図形 1487">
                <a:extLst>
                  <a:ext uri="{FF2B5EF4-FFF2-40B4-BE49-F238E27FC236}">
                    <a16:creationId xmlns:a16="http://schemas.microsoft.com/office/drawing/2014/main" id="{E1D6C87F-30AC-4B96-F2FD-7C53B8936915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0488D096-7787-2E12-81FF-A2F160302300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496" name="楕円 1495">
                  <a:extLst>
                    <a:ext uri="{FF2B5EF4-FFF2-40B4-BE49-F238E27FC236}">
                      <a16:creationId xmlns:a16="http://schemas.microsoft.com/office/drawing/2014/main" id="{BE5AAAFD-1F16-FAEC-8CB1-45A40BA886AB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7" name="楕円 1496">
                  <a:extLst>
                    <a:ext uri="{FF2B5EF4-FFF2-40B4-BE49-F238E27FC236}">
                      <a16:creationId xmlns:a16="http://schemas.microsoft.com/office/drawing/2014/main" id="{39CA6A6D-FCB1-4064-A63B-CC22E5BE6298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8" name="フリーフォーム: 図形 1497">
                  <a:extLst>
                    <a:ext uri="{FF2B5EF4-FFF2-40B4-BE49-F238E27FC236}">
                      <a16:creationId xmlns:a16="http://schemas.microsoft.com/office/drawing/2014/main" id="{4C8D729F-29AA-FDEC-FE98-A48F2FFECB37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楕円 1">
                  <a:extLst>
                    <a:ext uri="{FF2B5EF4-FFF2-40B4-BE49-F238E27FC236}">
                      <a16:creationId xmlns:a16="http://schemas.microsoft.com/office/drawing/2014/main" id="{F739EC77-851A-42C2-8DC8-E7BD5A8A61B7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0" name="楕円 1489">
                <a:extLst>
                  <a:ext uri="{FF2B5EF4-FFF2-40B4-BE49-F238E27FC236}">
                    <a16:creationId xmlns:a16="http://schemas.microsoft.com/office/drawing/2014/main" id="{6C2C8A7F-8DF6-588D-569A-28409DE50CE9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3" name="楕円 1492">
                <a:extLst>
                  <a:ext uri="{FF2B5EF4-FFF2-40B4-BE49-F238E27FC236}">
                    <a16:creationId xmlns:a16="http://schemas.microsoft.com/office/drawing/2014/main" id="{16F90524-1DE1-CC25-C1A7-1DF4AF7491EE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E25DB4E3-23CB-731F-5DE1-1E6571500991}"/>
                </a:ext>
              </a:extLst>
            </p:cNvPr>
            <p:cNvSpPr/>
            <p:nvPr/>
          </p:nvSpPr>
          <p:spPr>
            <a:xfrm>
              <a:off x="1202075" y="4257572"/>
              <a:ext cx="1472610" cy="569686"/>
            </a:xfrm>
            <a:custGeom>
              <a:avLst/>
              <a:gdLst>
                <a:gd name="connsiteX0" fmla="*/ 740085 w 1472610"/>
                <a:gd name="connsiteY0" fmla="*/ 0 h 569686"/>
                <a:gd name="connsiteX1" fmla="*/ 1108354 w 1472610"/>
                <a:gd name="connsiteY1" fmla="*/ 107462 h 569686"/>
                <a:gd name="connsiteX2" fmla="*/ 1115401 w 1472610"/>
                <a:gd name="connsiteY2" fmla="*/ 113016 h 569686"/>
                <a:gd name="connsiteX3" fmla="*/ 1128191 w 1472610"/>
                <a:gd name="connsiteY3" fmla="*/ 94047 h 569686"/>
                <a:gd name="connsiteX4" fmla="*/ 1270854 w 1472610"/>
                <a:gd name="connsiteY4" fmla="*/ 34954 h 569686"/>
                <a:gd name="connsiteX5" fmla="*/ 1472610 w 1472610"/>
                <a:gd name="connsiteY5" fmla="*/ 236709 h 569686"/>
                <a:gd name="connsiteX6" fmla="*/ 1413517 w 1472610"/>
                <a:gd name="connsiteY6" fmla="*/ 379372 h 569686"/>
                <a:gd name="connsiteX7" fmla="*/ 1357635 w 1472610"/>
                <a:gd name="connsiteY7" fmla="*/ 417048 h 569686"/>
                <a:gd name="connsiteX8" fmla="*/ 1385374 w 1472610"/>
                <a:gd name="connsiteY8" fmla="*/ 502413 h 569686"/>
                <a:gd name="connsiteX9" fmla="*/ 1392473 w 1472610"/>
                <a:gd name="connsiteY9" fmla="*/ 569686 h 569686"/>
                <a:gd name="connsiteX10" fmla="*/ 1355223 w 1472610"/>
                <a:gd name="connsiteY10" fmla="*/ 537032 h 569686"/>
                <a:gd name="connsiteX11" fmla="*/ 740085 w 1472610"/>
                <a:gd name="connsiteY11" fmla="*/ 352736 h 569686"/>
                <a:gd name="connsiteX12" fmla="*/ 124947 w 1472610"/>
                <a:gd name="connsiteY12" fmla="*/ 537032 h 569686"/>
                <a:gd name="connsiteX13" fmla="*/ 87697 w 1472610"/>
                <a:gd name="connsiteY13" fmla="*/ 569686 h 569686"/>
                <a:gd name="connsiteX14" fmla="*/ 94796 w 1472610"/>
                <a:gd name="connsiteY14" fmla="*/ 502413 h 569686"/>
                <a:gd name="connsiteX15" fmla="*/ 121176 w 1472610"/>
                <a:gd name="connsiteY15" fmla="*/ 421229 h 569686"/>
                <a:gd name="connsiteX16" fmla="*/ 59093 w 1472610"/>
                <a:gd name="connsiteY16" fmla="*/ 379372 h 569686"/>
                <a:gd name="connsiteX17" fmla="*/ 0 w 1472610"/>
                <a:gd name="connsiteY17" fmla="*/ 236709 h 569686"/>
                <a:gd name="connsiteX18" fmla="*/ 201756 w 1472610"/>
                <a:gd name="connsiteY18" fmla="*/ 34954 h 569686"/>
                <a:gd name="connsiteX19" fmla="*/ 344419 w 1472610"/>
                <a:gd name="connsiteY19" fmla="*/ 94047 h 569686"/>
                <a:gd name="connsiteX20" fmla="*/ 359832 w 1472610"/>
                <a:gd name="connsiteY20" fmla="*/ 116907 h 569686"/>
                <a:gd name="connsiteX21" fmla="*/ 371816 w 1472610"/>
                <a:gd name="connsiteY21" fmla="*/ 107462 h 569686"/>
                <a:gd name="connsiteX22" fmla="*/ 740085 w 1472610"/>
                <a:gd name="connsiteY22" fmla="*/ 0 h 56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72610" h="569686">
                  <a:moveTo>
                    <a:pt x="740085" y="0"/>
                  </a:moveTo>
                  <a:cubicBezTo>
                    <a:pt x="876500" y="0"/>
                    <a:pt x="1003230" y="39616"/>
                    <a:pt x="1108354" y="107462"/>
                  </a:cubicBezTo>
                  <a:lnTo>
                    <a:pt x="1115401" y="113016"/>
                  </a:lnTo>
                  <a:lnTo>
                    <a:pt x="1128191" y="94047"/>
                  </a:lnTo>
                  <a:cubicBezTo>
                    <a:pt x="1164702" y="57537"/>
                    <a:pt x="1215141" y="34954"/>
                    <a:pt x="1270854" y="34954"/>
                  </a:cubicBezTo>
                  <a:cubicBezTo>
                    <a:pt x="1382281" y="34954"/>
                    <a:pt x="1472610" y="125283"/>
                    <a:pt x="1472610" y="236709"/>
                  </a:cubicBezTo>
                  <a:cubicBezTo>
                    <a:pt x="1472610" y="292422"/>
                    <a:pt x="1450028" y="342861"/>
                    <a:pt x="1413517" y="379372"/>
                  </a:cubicBezTo>
                  <a:lnTo>
                    <a:pt x="1357635" y="417048"/>
                  </a:lnTo>
                  <a:lnTo>
                    <a:pt x="1385374" y="502413"/>
                  </a:lnTo>
                  <a:lnTo>
                    <a:pt x="1392473" y="569686"/>
                  </a:lnTo>
                  <a:lnTo>
                    <a:pt x="1355223" y="537032"/>
                  </a:lnTo>
                  <a:cubicBezTo>
                    <a:pt x="1197796" y="423165"/>
                    <a:pt x="980312" y="352736"/>
                    <a:pt x="740085" y="352736"/>
                  </a:cubicBezTo>
                  <a:cubicBezTo>
                    <a:pt x="499859" y="352736"/>
                    <a:pt x="282374" y="423165"/>
                    <a:pt x="124947" y="537032"/>
                  </a:cubicBezTo>
                  <a:lnTo>
                    <a:pt x="87697" y="569686"/>
                  </a:lnTo>
                  <a:lnTo>
                    <a:pt x="94796" y="502413"/>
                  </a:lnTo>
                  <a:lnTo>
                    <a:pt x="121176" y="421229"/>
                  </a:lnTo>
                  <a:lnTo>
                    <a:pt x="59093" y="379372"/>
                  </a:lnTo>
                  <a:cubicBezTo>
                    <a:pt x="22582" y="342861"/>
                    <a:pt x="0" y="292422"/>
                    <a:pt x="0" y="236709"/>
                  </a:cubicBezTo>
                  <a:cubicBezTo>
                    <a:pt x="0" y="125283"/>
                    <a:pt x="90329" y="34954"/>
                    <a:pt x="201756" y="34954"/>
                  </a:cubicBezTo>
                  <a:cubicBezTo>
                    <a:pt x="257470" y="34954"/>
                    <a:pt x="307909" y="57537"/>
                    <a:pt x="344419" y="94047"/>
                  </a:cubicBezTo>
                  <a:lnTo>
                    <a:pt x="359832" y="116907"/>
                  </a:lnTo>
                  <a:lnTo>
                    <a:pt x="371816" y="107462"/>
                  </a:lnTo>
                  <a:cubicBezTo>
                    <a:pt x="476940" y="39616"/>
                    <a:pt x="603670" y="0"/>
                    <a:pt x="74008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48FA0901-1F39-3324-9622-011EDD811BB1}"/>
                </a:ext>
              </a:extLst>
            </p:cNvPr>
            <p:cNvGrpSpPr/>
            <p:nvPr/>
          </p:nvGrpSpPr>
          <p:grpSpPr>
            <a:xfrm>
              <a:off x="1472796" y="4590600"/>
              <a:ext cx="342900" cy="342900"/>
              <a:chOff x="1404611" y="4552250"/>
              <a:chExt cx="342900" cy="342900"/>
            </a:xfrm>
          </p:grpSpPr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EDFF5FA-6DCA-A515-2227-48382BD63259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BDDF7C36-CB5C-4BAF-2743-16A2148231C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A51BA12E-8EC0-1737-A3C6-8C0C27CB8C8F}"/>
                </a:ext>
              </a:extLst>
            </p:cNvPr>
            <p:cNvGrpSpPr/>
            <p:nvPr/>
          </p:nvGrpSpPr>
          <p:grpSpPr>
            <a:xfrm>
              <a:off x="2052234" y="4590600"/>
              <a:ext cx="342900" cy="342900"/>
              <a:chOff x="2084061" y="4552250"/>
              <a:chExt cx="342900" cy="342900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9B2E116A-449A-BBE4-6033-34F2482BA11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CCDF3A4F-47C7-8408-E972-9A46F95E1DD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5" name="グループ化 1364">
            <a:extLst>
              <a:ext uri="{FF2B5EF4-FFF2-40B4-BE49-F238E27FC236}">
                <a16:creationId xmlns:a16="http://schemas.microsoft.com/office/drawing/2014/main" id="{D940CE96-0DA7-A8A7-F422-B07E7A8AF265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384585-7497-2641-674A-C09EB82BD48A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2A2CA4FC-16A5-B9D0-5C7A-1B7C7709D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44721007-10B6-43F2-D48B-A8D632978A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E7FA1874-8BC1-884F-A213-FBC51288ED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C72BBE41-CA5D-B65C-BBA1-FCF681F7C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FCA415B4-FE6A-7331-D56C-9479519C2D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BA981121-B883-28E2-9FCE-E4C438DB45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19E3552-6B53-340A-19A1-E6D76F91C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2CFE7D35-0B7F-3DA7-4DA0-4B4B58C42C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2900DAFA-3DB6-49E5-DE98-342FD6D9E4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32F7C62F-22E4-D58B-67EC-A5ED3D1B98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C037309B-39EB-DC82-9245-2D7044BF14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BB6BFC2D-0B2D-58B1-FAC8-FFE25BAE27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3A0B83E-DE9C-452F-936F-ABB0B94BA7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197A4A3-898F-D557-17AC-D17149C2E64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FB3985A-344E-5EC0-FFE8-25D1DBDF05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11392DC-DC2E-B0E6-F9C2-3A27109A35A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56669F9-DF83-0298-C980-D4D1ACC1B99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93C0E473-F700-A93F-936A-D8D12CFDDF1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25" name="直線コネクタ 1024">
                <a:extLst>
                  <a:ext uri="{FF2B5EF4-FFF2-40B4-BE49-F238E27FC236}">
                    <a16:creationId xmlns:a16="http://schemas.microsoft.com/office/drawing/2014/main" id="{22AA4F1C-8754-98F8-F00D-140B6C3758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6" name="直線コネクタ 1025">
                <a:extLst>
                  <a:ext uri="{FF2B5EF4-FFF2-40B4-BE49-F238E27FC236}">
                    <a16:creationId xmlns:a16="http://schemas.microsoft.com/office/drawing/2014/main" id="{CF07B12E-84F8-BB02-668D-1D1DDBF25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7" name="直線コネクタ 1026">
                <a:extLst>
                  <a:ext uri="{FF2B5EF4-FFF2-40B4-BE49-F238E27FC236}">
                    <a16:creationId xmlns:a16="http://schemas.microsoft.com/office/drawing/2014/main" id="{43234EEB-C6A2-A382-A53D-FE85EDF5D0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8" name="直線コネクタ 1027">
                <a:extLst>
                  <a:ext uri="{FF2B5EF4-FFF2-40B4-BE49-F238E27FC236}">
                    <a16:creationId xmlns:a16="http://schemas.microsoft.com/office/drawing/2014/main" id="{0BF821D4-70F2-E4FD-F0D4-1AAC537195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9" name="直線コネクタ 1028">
                <a:extLst>
                  <a:ext uri="{FF2B5EF4-FFF2-40B4-BE49-F238E27FC236}">
                    <a16:creationId xmlns:a16="http://schemas.microsoft.com/office/drawing/2014/main" id="{2F98E6D5-3E6B-8EDF-0F91-50465A2808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0" name="直線コネクタ 1029">
                <a:extLst>
                  <a:ext uri="{FF2B5EF4-FFF2-40B4-BE49-F238E27FC236}">
                    <a16:creationId xmlns:a16="http://schemas.microsoft.com/office/drawing/2014/main" id="{05809278-DF3A-3889-7B9A-6E43FA5F59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1" name="直線コネクタ 1030">
                <a:extLst>
                  <a:ext uri="{FF2B5EF4-FFF2-40B4-BE49-F238E27FC236}">
                    <a16:creationId xmlns:a16="http://schemas.microsoft.com/office/drawing/2014/main" id="{0379F1C5-8B88-492B-2588-12D31C0032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764C038E-52EF-2CD0-7D02-CBC281CBCBE9}"/>
                </a:ext>
              </a:extLst>
            </p:cNvPr>
            <p:cNvGrpSpPr/>
            <p:nvPr/>
          </p:nvGrpSpPr>
          <p:grpSpPr>
            <a:xfrm>
              <a:off x="5146501" y="5892472"/>
              <a:ext cx="802174" cy="454855"/>
              <a:chOff x="2054987" y="2713795"/>
              <a:chExt cx="802174" cy="454855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3967D176-06D5-38CC-02B4-E30CDBBD207B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627187CF-9EC3-7B24-DDBC-78B3AEAB54A7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6C7340A8-87BF-2DDB-364C-0456FC964734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FFEDB8D3-25EA-657A-EA6B-0D7F4FBE123A}"/>
                </a:ext>
              </a:extLst>
            </p:cNvPr>
            <p:cNvGrpSpPr/>
            <p:nvPr/>
          </p:nvGrpSpPr>
          <p:grpSpPr>
            <a:xfrm>
              <a:off x="4623683" y="5154774"/>
              <a:ext cx="833002" cy="1223875"/>
              <a:chOff x="1549862" y="5147922"/>
              <a:chExt cx="833002" cy="1223875"/>
            </a:xfrm>
          </p:grpSpPr>
          <p:sp>
            <p:nvSpPr>
              <p:cNvPr id="686" name="楕円 1">
                <a:extLst>
                  <a:ext uri="{FF2B5EF4-FFF2-40B4-BE49-F238E27FC236}">
                    <a16:creationId xmlns:a16="http://schemas.microsoft.com/office/drawing/2014/main" id="{ACF58A8A-CF03-9C8C-AB14-86646E6CB727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楕円 1">
                <a:extLst>
                  <a:ext uri="{FF2B5EF4-FFF2-40B4-BE49-F238E27FC236}">
                    <a16:creationId xmlns:a16="http://schemas.microsoft.com/office/drawing/2014/main" id="{7E5B7FE3-908E-4A49-975E-5FF440E9C95F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636D9B70-FCBB-6E55-CCC7-820C1358D978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BDF9739E-CF5F-C7ED-3561-8E5786D4812F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58EF3B90-199A-339C-C47B-0EE22FDD2685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BEA07BBD-F24F-7740-8484-1B3523D11119}"/>
                </a:ext>
              </a:extLst>
            </p:cNvPr>
            <p:cNvGrpSpPr/>
            <p:nvPr/>
          </p:nvGrpSpPr>
          <p:grpSpPr>
            <a:xfrm>
              <a:off x="4300098" y="4181373"/>
              <a:ext cx="1472611" cy="1191843"/>
              <a:chOff x="1226277" y="4060221"/>
              <a:chExt cx="1472611" cy="1191843"/>
            </a:xfrm>
          </p:grpSpPr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F4DF51AF-D84C-6E61-9F38-BF06B9F71887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FEACDE0A-5CC6-50D3-D347-1CFE340303F9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1D3CA4C8-4894-6746-C19F-8CFEFA8CA0F4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DC8BAB42-4BC0-746D-0C47-923D663EB02E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448FCABB-89B4-24B4-DC19-695001871D23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70A653DB-2060-21BA-739D-E04E485A2126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E1B0B120-B8F8-3569-88EB-D50D9B1383EA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191843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9EFE0F89-3046-9625-7727-3C2109ACA766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C00441CC-2830-A378-0BEA-0C0018CEFA9B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09F468F4-555F-6D31-BA38-1B5639F2EC6C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A57D80FF-2C36-0268-7B61-16CCF21661A2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0F93FF25-3BFB-C9F2-CD6F-DE690A34DC31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1">
                  <a:extLst>
                    <a:ext uri="{FF2B5EF4-FFF2-40B4-BE49-F238E27FC236}">
                      <a16:creationId xmlns:a16="http://schemas.microsoft.com/office/drawing/2014/main" id="{D19BD072-B9EA-6925-9975-FA49298F6194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DBF6FC74-9E01-D580-0BAC-EBA98AD1EF19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1BCE884E-7E56-A341-F272-87C3B9C4982E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1" name="グループ化 1460">
              <a:extLst>
                <a:ext uri="{FF2B5EF4-FFF2-40B4-BE49-F238E27FC236}">
                  <a16:creationId xmlns:a16="http://schemas.microsoft.com/office/drawing/2014/main" id="{82A26C4C-444D-890A-2054-4A3AE2148C76}"/>
                </a:ext>
              </a:extLst>
            </p:cNvPr>
            <p:cNvGrpSpPr/>
            <p:nvPr/>
          </p:nvGrpSpPr>
          <p:grpSpPr>
            <a:xfrm>
              <a:off x="4342902" y="4008415"/>
              <a:ext cx="1410198" cy="2187851"/>
              <a:chOff x="4378635" y="3988367"/>
              <a:chExt cx="1410198" cy="2187851"/>
            </a:xfrm>
          </p:grpSpPr>
          <p:sp>
            <p:nvSpPr>
              <p:cNvPr id="1462" name="楕円 1">
                <a:extLst>
                  <a:ext uri="{FF2B5EF4-FFF2-40B4-BE49-F238E27FC236}">
                    <a16:creationId xmlns:a16="http://schemas.microsoft.com/office/drawing/2014/main" id="{4EA0BD7D-4635-1556-4C5B-99035438CD20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463" name="グループ化 1462">
                <a:extLst>
                  <a:ext uri="{FF2B5EF4-FFF2-40B4-BE49-F238E27FC236}">
                    <a16:creationId xmlns:a16="http://schemas.microsoft.com/office/drawing/2014/main" id="{49A87376-A618-7D35-A0AE-22B90F8DE020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464" name="グループ化 1463">
                  <a:extLst>
                    <a:ext uri="{FF2B5EF4-FFF2-40B4-BE49-F238E27FC236}">
                      <a16:creationId xmlns:a16="http://schemas.microsoft.com/office/drawing/2014/main" id="{9D535104-07B0-942B-653C-A6567D391C7D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474" name="楕円 1">
                    <a:extLst>
                      <a:ext uri="{FF2B5EF4-FFF2-40B4-BE49-F238E27FC236}">
                        <a16:creationId xmlns:a16="http://schemas.microsoft.com/office/drawing/2014/main" id="{B18FF450-0236-28F6-2B0F-89BE09F8684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75" name="フリーフォーム: 図形 1474">
                    <a:extLst>
                      <a:ext uri="{FF2B5EF4-FFF2-40B4-BE49-F238E27FC236}">
                        <a16:creationId xmlns:a16="http://schemas.microsoft.com/office/drawing/2014/main" id="{485B0BFC-62B4-A34B-3093-DB05E1EB111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65" name="フリーフォーム: 図形 1464">
                  <a:extLst>
                    <a:ext uri="{FF2B5EF4-FFF2-40B4-BE49-F238E27FC236}">
                      <a16:creationId xmlns:a16="http://schemas.microsoft.com/office/drawing/2014/main" id="{667F4962-56D2-1121-F6BA-ADAE511204E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66" name="グループ化 1465">
                  <a:extLst>
                    <a:ext uri="{FF2B5EF4-FFF2-40B4-BE49-F238E27FC236}">
                      <a16:creationId xmlns:a16="http://schemas.microsoft.com/office/drawing/2014/main" id="{A130C59E-B2C0-94F2-4BD9-95982F0B18E2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467" name="フリーフォーム: 図形 1466">
                    <a:extLst>
                      <a:ext uri="{FF2B5EF4-FFF2-40B4-BE49-F238E27FC236}">
                        <a16:creationId xmlns:a16="http://schemas.microsoft.com/office/drawing/2014/main" id="{552B8F29-AF4A-4DD0-6086-0B4856C22CD4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8" name="フリーフォーム: 図形 1467">
                    <a:extLst>
                      <a:ext uri="{FF2B5EF4-FFF2-40B4-BE49-F238E27FC236}">
                        <a16:creationId xmlns:a16="http://schemas.microsoft.com/office/drawing/2014/main" id="{BC60C629-B8B5-14D9-6937-7A3DF1A3A61C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9" name="フリーフォーム: 図形 1468">
                    <a:extLst>
                      <a:ext uri="{FF2B5EF4-FFF2-40B4-BE49-F238E27FC236}">
                        <a16:creationId xmlns:a16="http://schemas.microsoft.com/office/drawing/2014/main" id="{36E17D61-EA07-7F73-BB6D-11C912270903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0" name="フリーフォーム: 図形 1469">
                    <a:extLst>
                      <a:ext uri="{FF2B5EF4-FFF2-40B4-BE49-F238E27FC236}">
                        <a16:creationId xmlns:a16="http://schemas.microsoft.com/office/drawing/2014/main" id="{C8B71AD3-CA71-8A8C-818E-612767BC55B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71" name="グループ化 1470">
                    <a:extLst>
                      <a:ext uri="{FF2B5EF4-FFF2-40B4-BE49-F238E27FC236}">
                        <a16:creationId xmlns:a16="http://schemas.microsoft.com/office/drawing/2014/main" id="{A4B5E61B-C8EB-CF35-4668-2B8EE66277DD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472" name="フリーフォーム: 図形 1471">
                      <a:extLst>
                        <a:ext uri="{FF2B5EF4-FFF2-40B4-BE49-F238E27FC236}">
                          <a16:creationId xmlns:a16="http://schemas.microsoft.com/office/drawing/2014/main" id="{B97E26B3-E12C-74E0-84CB-6F43A996DF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3" name="楕円 1472">
                      <a:extLst>
                        <a:ext uri="{FF2B5EF4-FFF2-40B4-BE49-F238E27FC236}">
                          <a16:creationId xmlns:a16="http://schemas.microsoft.com/office/drawing/2014/main" id="{B2A06B7A-7910-F07F-D067-C6B7594438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9FD6C349-3C2F-C3C5-F795-64422A6A1451}"/>
                </a:ext>
              </a:extLst>
            </p:cNvPr>
            <p:cNvGrpSpPr/>
            <p:nvPr/>
          </p:nvGrpSpPr>
          <p:grpSpPr>
            <a:xfrm>
              <a:off x="4584296" y="4527100"/>
              <a:ext cx="342900" cy="342900"/>
              <a:chOff x="1404611" y="4552250"/>
              <a:chExt cx="342900" cy="342900"/>
            </a:xfrm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A1652D39-AD46-3149-93ED-A5B0C85AB61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78BFABE0-51B4-1C56-B3EA-DC45EE19B68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08F3DE83-C9DE-F7BB-3EC5-F86AE73D7573}"/>
                </a:ext>
              </a:extLst>
            </p:cNvPr>
            <p:cNvGrpSpPr/>
            <p:nvPr/>
          </p:nvGrpSpPr>
          <p:grpSpPr>
            <a:xfrm>
              <a:off x="5151034" y="4514400"/>
              <a:ext cx="342900" cy="342900"/>
              <a:chOff x="2084061" y="4552250"/>
              <a:chExt cx="342900" cy="342900"/>
            </a:xfrm>
          </p:grpSpPr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A0D66A03-CB47-D119-537D-36E8DD0E4430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1CAF2ACD-4FC2-6C1F-55BB-806209509037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6266AD8F-9B73-ECEE-A0CC-FD57A5BBEC40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361E8F8A-422D-B44E-1DB3-2160C7412773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96" name="直線コネクタ 1095">
                <a:extLst>
                  <a:ext uri="{FF2B5EF4-FFF2-40B4-BE49-F238E27FC236}">
                    <a16:creationId xmlns:a16="http://schemas.microsoft.com/office/drawing/2014/main" id="{A8E85BF1-26DB-FFB0-FE0D-623AAC7BC2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7" name="直線コネクタ 1096">
                <a:extLst>
                  <a:ext uri="{FF2B5EF4-FFF2-40B4-BE49-F238E27FC236}">
                    <a16:creationId xmlns:a16="http://schemas.microsoft.com/office/drawing/2014/main" id="{C3F1EBE5-556D-279B-1043-92B09B3853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8" name="直線コネクタ 1097">
                <a:extLst>
                  <a:ext uri="{FF2B5EF4-FFF2-40B4-BE49-F238E27FC236}">
                    <a16:creationId xmlns:a16="http://schemas.microsoft.com/office/drawing/2014/main" id="{FCD876DF-164C-9F49-D83F-767BE1B5E4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9" name="直線コネクタ 1098">
                <a:extLst>
                  <a:ext uri="{FF2B5EF4-FFF2-40B4-BE49-F238E27FC236}">
                    <a16:creationId xmlns:a16="http://schemas.microsoft.com/office/drawing/2014/main" id="{CD74D918-ECC4-7AA4-7A08-241D6C5D46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0" name="直線コネクタ 1099">
                <a:extLst>
                  <a:ext uri="{FF2B5EF4-FFF2-40B4-BE49-F238E27FC236}">
                    <a16:creationId xmlns:a16="http://schemas.microsoft.com/office/drawing/2014/main" id="{ACC89434-B2B1-54BA-2FCE-0BCD6642B4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1" name="直線コネクタ 1100">
                <a:extLst>
                  <a:ext uri="{FF2B5EF4-FFF2-40B4-BE49-F238E27FC236}">
                    <a16:creationId xmlns:a16="http://schemas.microsoft.com/office/drawing/2014/main" id="{06A56951-F108-C602-C387-B24E2CECCB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直線コネクタ 1101">
                <a:extLst>
                  <a:ext uri="{FF2B5EF4-FFF2-40B4-BE49-F238E27FC236}">
                    <a16:creationId xmlns:a16="http://schemas.microsoft.com/office/drawing/2014/main" id="{66497645-7F3C-6093-5140-6AF478A94B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3" name="直線コネクタ 1102">
                <a:extLst>
                  <a:ext uri="{FF2B5EF4-FFF2-40B4-BE49-F238E27FC236}">
                    <a16:creationId xmlns:a16="http://schemas.microsoft.com/office/drawing/2014/main" id="{4420AAAF-4C8A-E2B3-04A7-473304A677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4" name="直線コネクタ 1103">
                <a:extLst>
                  <a:ext uri="{FF2B5EF4-FFF2-40B4-BE49-F238E27FC236}">
                    <a16:creationId xmlns:a16="http://schemas.microsoft.com/office/drawing/2014/main" id="{34D3736E-6D37-9E0A-442F-4978DDAE3F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5" name="直線コネクタ 1104">
                <a:extLst>
                  <a:ext uri="{FF2B5EF4-FFF2-40B4-BE49-F238E27FC236}">
                    <a16:creationId xmlns:a16="http://schemas.microsoft.com/office/drawing/2014/main" id="{D06F5B72-1D74-D126-DF1F-BDD8A3A0C8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6" name="直線コネクタ 1105">
                <a:extLst>
                  <a:ext uri="{FF2B5EF4-FFF2-40B4-BE49-F238E27FC236}">
                    <a16:creationId xmlns:a16="http://schemas.microsoft.com/office/drawing/2014/main" id="{87AF89D4-9345-91AD-8757-51C0471860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7" name="直線コネクタ 1106">
                <a:extLst>
                  <a:ext uri="{FF2B5EF4-FFF2-40B4-BE49-F238E27FC236}">
                    <a16:creationId xmlns:a16="http://schemas.microsoft.com/office/drawing/2014/main" id="{1B5A3711-8FC1-0454-1110-8DCEFFC0E7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8" name="直線コネクタ 1107">
                <a:extLst>
                  <a:ext uri="{FF2B5EF4-FFF2-40B4-BE49-F238E27FC236}">
                    <a16:creationId xmlns:a16="http://schemas.microsoft.com/office/drawing/2014/main" id="{18E27C4F-965C-C3C2-196E-5835C8DD34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EDB5B5F1-5053-3D02-A18C-6DE6CADBF4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01CA7FF-B6F7-A074-F964-5B22EE8E90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5AB628F8-9D06-07E6-9213-B8180CD5CBD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E634AEC9-1665-AF96-4204-7EE2E2F22B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F701FB68-F287-883A-AD41-69E23DF4F7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14" name="直線コネクタ 1113">
                <a:extLst>
                  <a:ext uri="{FF2B5EF4-FFF2-40B4-BE49-F238E27FC236}">
                    <a16:creationId xmlns:a16="http://schemas.microsoft.com/office/drawing/2014/main" id="{8285E4A2-7331-43F4-DE78-9D76E99C7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5" name="直線コネクタ 1114">
                <a:extLst>
                  <a:ext uri="{FF2B5EF4-FFF2-40B4-BE49-F238E27FC236}">
                    <a16:creationId xmlns:a16="http://schemas.microsoft.com/office/drawing/2014/main" id="{000899B1-FF22-19C5-698D-E6A699860E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6" name="直線コネクタ 1115">
                <a:extLst>
                  <a:ext uri="{FF2B5EF4-FFF2-40B4-BE49-F238E27FC236}">
                    <a16:creationId xmlns:a16="http://schemas.microsoft.com/office/drawing/2014/main" id="{67CDF45F-C345-916D-0FCD-4EDB1C8F76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7" name="直線コネクタ 1116">
                <a:extLst>
                  <a:ext uri="{FF2B5EF4-FFF2-40B4-BE49-F238E27FC236}">
                    <a16:creationId xmlns:a16="http://schemas.microsoft.com/office/drawing/2014/main" id="{447C9396-4F54-0305-E5AE-9B14D9897C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直線コネクタ 1117">
                <a:extLst>
                  <a:ext uri="{FF2B5EF4-FFF2-40B4-BE49-F238E27FC236}">
                    <a16:creationId xmlns:a16="http://schemas.microsoft.com/office/drawing/2014/main" id="{C120A308-8423-D240-B3F0-7E81650F77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9" name="直線コネクタ 1118">
                <a:extLst>
                  <a:ext uri="{FF2B5EF4-FFF2-40B4-BE49-F238E27FC236}">
                    <a16:creationId xmlns:a16="http://schemas.microsoft.com/office/drawing/2014/main" id="{7CF33BB6-6008-2D77-E755-2685043B05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2" name="直線コネクタ 1151">
                <a:extLst>
                  <a:ext uri="{FF2B5EF4-FFF2-40B4-BE49-F238E27FC236}">
                    <a16:creationId xmlns:a16="http://schemas.microsoft.com/office/drawing/2014/main" id="{6AEFCC04-FE26-AC8E-0913-7DDF75016B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7FDA8327-1CAA-B6BC-9061-2AF4D946C2DA}"/>
                </a:ext>
              </a:extLst>
            </p:cNvPr>
            <p:cNvGrpSpPr/>
            <p:nvPr/>
          </p:nvGrpSpPr>
          <p:grpSpPr>
            <a:xfrm>
              <a:off x="7340478" y="4181373"/>
              <a:ext cx="1648577" cy="2197276"/>
              <a:chOff x="7340478" y="1085748"/>
              <a:chExt cx="1648577" cy="2197276"/>
            </a:xfrm>
          </p:grpSpPr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20A8C80F-20EA-CAAB-9069-00E9EC32A5F5}"/>
                  </a:ext>
                </a:extLst>
              </p:cNvPr>
              <p:cNvGrpSpPr/>
              <p:nvPr/>
            </p:nvGrpSpPr>
            <p:grpSpPr>
              <a:xfrm>
                <a:off x="8186881" y="2796847"/>
                <a:ext cx="802174" cy="454855"/>
                <a:chOff x="2054987" y="2713795"/>
                <a:chExt cx="802174" cy="454855"/>
              </a:xfrm>
            </p:grpSpPr>
            <p:sp>
              <p:nvSpPr>
                <p:cNvPr id="1457" name="フリーフォーム: 図形 1456">
                  <a:extLst>
                    <a:ext uri="{FF2B5EF4-FFF2-40B4-BE49-F238E27FC236}">
                      <a16:creationId xmlns:a16="http://schemas.microsoft.com/office/drawing/2014/main" id="{6E58BDA5-591E-DAC1-3232-6FE99F857407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78D8FCAE-FF56-79EE-50DA-5FDC0BB7CBC1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フリーフォーム: 図形 1458">
                  <a:extLst>
                    <a:ext uri="{FF2B5EF4-FFF2-40B4-BE49-F238E27FC236}">
                      <a16:creationId xmlns:a16="http://schemas.microsoft.com/office/drawing/2014/main" id="{99A5908A-CFB0-13B3-FD04-9EC02F7BB4A7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C391842A-780F-009D-6529-E466224D1652}"/>
                  </a:ext>
                </a:extLst>
              </p:cNvPr>
              <p:cNvGrpSpPr/>
              <p:nvPr/>
            </p:nvGrpSpPr>
            <p:grpSpPr>
              <a:xfrm>
                <a:off x="7596106" y="2059149"/>
                <a:ext cx="983647" cy="1223875"/>
                <a:chOff x="1481905" y="5147922"/>
                <a:chExt cx="983647" cy="1223875"/>
              </a:xfrm>
            </p:grpSpPr>
            <p:sp>
              <p:nvSpPr>
                <p:cNvPr id="1450" name="楕円 1">
                  <a:extLst>
                    <a:ext uri="{FF2B5EF4-FFF2-40B4-BE49-F238E27FC236}">
                      <a16:creationId xmlns:a16="http://schemas.microsoft.com/office/drawing/2014/main" id="{048003F3-5621-5B47-6D0E-F0612B76048A}"/>
                    </a:ext>
                  </a:extLst>
                </p:cNvPr>
                <p:cNvSpPr/>
                <p:nvPr/>
              </p:nvSpPr>
              <p:spPr>
                <a:xfrm rot="9000000" flipH="1">
                  <a:off x="2265494" y="531609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1" name="楕円 1">
                  <a:extLst>
                    <a:ext uri="{FF2B5EF4-FFF2-40B4-BE49-F238E27FC236}">
                      <a16:creationId xmlns:a16="http://schemas.microsoft.com/office/drawing/2014/main" id="{83DDACC5-0455-566C-826B-0361DEDEF385}"/>
                    </a:ext>
                  </a:extLst>
                </p:cNvPr>
                <p:cNvSpPr/>
                <p:nvPr/>
              </p:nvSpPr>
              <p:spPr>
                <a:xfrm rot="10800000">
                  <a:off x="1980359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2" name="楕円 1">
                  <a:extLst>
                    <a:ext uri="{FF2B5EF4-FFF2-40B4-BE49-F238E27FC236}">
                      <a16:creationId xmlns:a16="http://schemas.microsoft.com/office/drawing/2014/main" id="{C2FB4CBB-751F-DD33-D768-556246C1AD12}"/>
                    </a:ext>
                  </a:extLst>
                </p:cNvPr>
                <p:cNvSpPr/>
                <p:nvPr/>
              </p:nvSpPr>
              <p:spPr>
                <a:xfrm rot="10800000">
                  <a:off x="1715681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3" name="楕円 1">
                  <a:extLst>
                    <a:ext uri="{FF2B5EF4-FFF2-40B4-BE49-F238E27FC236}">
                      <a16:creationId xmlns:a16="http://schemas.microsoft.com/office/drawing/2014/main" id="{A07F59D9-89AF-2F43-E66C-961A9A94E205}"/>
                    </a:ext>
                  </a:extLst>
                </p:cNvPr>
                <p:cNvSpPr/>
                <p:nvPr/>
              </p:nvSpPr>
              <p:spPr>
                <a:xfrm rot="12600000">
                  <a:off x="1481905" y="5316094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4" name="楕円 1">
                  <a:extLst>
                    <a:ext uri="{FF2B5EF4-FFF2-40B4-BE49-F238E27FC236}">
                      <a16:creationId xmlns:a16="http://schemas.microsoft.com/office/drawing/2014/main" id="{D0DF53E0-C1DD-EF76-CA13-D656801D1BB7}"/>
                    </a:ext>
                  </a:extLst>
                </p:cNvPr>
                <p:cNvSpPr/>
                <p:nvPr/>
              </p:nvSpPr>
              <p:spPr>
                <a:xfrm>
                  <a:off x="1549862" y="5147922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5" name="楕円 1">
                  <a:extLst>
                    <a:ext uri="{FF2B5EF4-FFF2-40B4-BE49-F238E27FC236}">
                      <a16:creationId xmlns:a16="http://schemas.microsoft.com/office/drawing/2014/main" id="{5401E7A0-643E-6F2E-DFCA-8591987F81F5}"/>
                    </a:ext>
                  </a:extLst>
                </p:cNvPr>
                <p:cNvSpPr/>
                <p:nvPr/>
              </p:nvSpPr>
              <p:spPr>
                <a:xfrm>
                  <a:off x="1676952" y="5176241"/>
                  <a:ext cx="578821" cy="9313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6" name="楕円 1455">
                  <a:extLst>
                    <a:ext uri="{FF2B5EF4-FFF2-40B4-BE49-F238E27FC236}">
                      <a16:creationId xmlns:a16="http://schemas.microsoft.com/office/drawing/2014/main" id="{B5E7AE4A-65DC-58C8-F756-BED4266BA67F}"/>
                    </a:ext>
                  </a:extLst>
                </p:cNvPr>
                <p:cNvSpPr/>
                <p:nvPr/>
              </p:nvSpPr>
              <p:spPr>
                <a:xfrm>
                  <a:off x="1884441" y="5818224"/>
                  <a:ext cx="163843" cy="163843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AB490EC1-FFE7-26DD-E117-B0E5A549159A}"/>
                  </a:ext>
                </a:extLst>
              </p:cNvPr>
              <p:cNvGrpSpPr/>
              <p:nvPr/>
            </p:nvGrpSpPr>
            <p:grpSpPr>
              <a:xfrm>
                <a:off x="7340478" y="1085748"/>
                <a:ext cx="1472611" cy="1258445"/>
                <a:chOff x="1226277" y="4060221"/>
                <a:chExt cx="1472611" cy="1258445"/>
              </a:xfrm>
            </p:grpSpPr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CEEEB442-E1BD-1FB3-0A95-80F8EC78F056}"/>
                    </a:ext>
                  </a:extLst>
                </p:cNvPr>
                <p:cNvGrpSpPr/>
                <p:nvPr/>
              </p:nvGrpSpPr>
              <p:grpSpPr>
                <a:xfrm>
                  <a:off x="1226277" y="4095175"/>
                  <a:ext cx="403512" cy="403510"/>
                  <a:chOff x="32092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448" name="楕円 1447">
                    <a:extLst>
                      <a:ext uri="{FF2B5EF4-FFF2-40B4-BE49-F238E27FC236}">
                        <a16:creationId xmlns:a16="http://schemas.microsoft.com/office/drawing/2014/main" id="{C285135B-D073-ACB1-0D4C-C1525B8B4AAA}"/>
                      </a:ext>
                    </a:extLst>
                  </p:cNvPr>
                  <p:cNvSpPr/>
                  <p:nvPr/>
                </p:nvSpPr>
                <p:spPr>
                  <a:xfrm>
                    <a:off x="32092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9" name="楕円 1448">
                    <a:extLst>
                      <a:ext uri="{FF2B5EF4-FFF2-40B4-BE49-F238E27FC236}">
                        <a16:creationId xmlns:a16="http://schemas.microsoft.com/office/drawing/2014/main" id="{F0A013AF-FBFA-AD79-3FCB-DD70AC4D33C4}"/>
                      </a:ext>
                    </a:extLst>
                  </p:cNvPr>
                  <p:cNvSpPr/>
                  <p:nvPr/>
                </p:nvSpPr>
                <p:spPr>
                  <a:xfrm>
                    <a:off x="32857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491A7B5B-859E-FDCE-4829-192390ED180C}"/>
                    </a:ext>
                  </a:extLst>
                </p:cNvPr>
                <p:cNvGrpSpPr/>
                <p:nvPr/>
              </p:nvGrpSpPr>
              <p:grpSpPr>
                <a:xfrm>
                  <a:off x="2295376" y="4095175"/>
                  <a:ext cx="403512" cy="403510"/>
                  <a:chOff x="46570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446" name="楕円 1445">
                    <a:extLst>
                      <a:ext uri="{FF2B5EF4-FFF2-40B4-BE49-F238E27FC236}">
                        <a16:creationId xmlns:a16="http://schemas.microsoft.com/office/drawing/2014/main" id="{5FB7B13D-13FD-52B5-FC2B-9B010C7CD63B}"/>
                      </a:ext>
                    </a:extLst>
                  </p:cNvPr>
                  <p:cNvSpPr/>
                  <p:nvPr/>
                </p:nvSpPr>
                <p:spPr>
                  <a:xfrm>
                    <a:off x="46570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7" name="楕円 1446">
                    <a:extLst>
                      <a:ext uri="{FF2B5EF4-FFF2-40B4-BE49-F238E27FC236}">
                        <a16:creationId xmlns:a16="http://schemas.microsoft.com/office/drawing/2014/main" id="{32207450-2889-00F9-93CD-AEBAE5690215}"/>
                      </a:ext>
                    </a:extLst>
                  </p:cNvPr>
                  <p:cNvSpPr/>
                  <p:nvPr/>
                </p:nvSpPr>
                <p:spPr>
                  <a:xfrm>
                    <a:off x="47335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5655B48F-3202-1A8B-820B-28D051516225}"/>
                    </a:ext>
                  </a:extLst>
                </p:cNvPr>
                <p:cNvSpPr/>
                <p:nvPr/>
              </p:nvSpPr>
              <p:spPr>
                <a:xfrm>
                  <a:off x="1307692" y="4060221"/>
                  <a:ext cx="1317342" cy="1258445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E38149D0-C6E1-F261-39F6-F8CA31AE62ED}"/>
                    </a:ext>
                  </a:extLst>
                </p:cNvPr>
                <p:cNvSpPr/>
                <p:nvPr/>
              </p:nvSpPr>
              <p:spPr>
                <a:xfrm>
                  <a:off x="1381707" y="4308675"/>
                  <a:ext cx="1169313" cy="549866"/>
                </a:xfrm>
                <a:custGeom>
                  <a:avLst/>
                  <a:gdLst>
                    <a:gd name="connsiteX0" fmla="*/ 458603 w 1583513"/>
                    <a:gd name="connsiteY0" fmla="*/ 0 h 744642"/>
                    <a:gd name="connsiteX1" fmla="*/ 782884 w 1583513"/>
                    <a:gd name="connsiteY1" fmla="*/ 109050 h 744642"/>
                    <a:gd name="connsiteX2" fmla="*/ 791757 w 1583513"/>
                    <a:gd name="connsiteY2" fmla="*/ 117781 h 744642"/>
                    <a:gd name="connsiteX3" fmla="*/ 800629 w 1583513"/>
                    <a:gd name="connsiteY3" fmla="*/ 109050 h 744642"/>
                    <a:gd name="connsiteX4" fmla="*/ 1124910 w 1583513"/>
                    <a:gd name="connsiteY4" fmla="*/ 0 h 744642"/>
                    <a:gd name="connsiteX5" fmla="*/ 1583513 w 1583513"/>
                    <a:gd name="connsiteY5" fmla="*/ 372321 h 744642"/>
                    <a:gd name="connsiteX6" fmla="*/ 1124910 w 1583513"/>
                    <a:gd name="connsiteY6" fmla="*/ 744642 h 744642"/>
                    <a:gd name="connsiteX7" fmla="*/ 800629 w 1583513"/>
                    <a:gd name="connsiteY7" fmla="*/ 635592 h 744642"/>
                    <a:gd name="connsiteX8" fmla="*/ 791757 w 1583513"/>
                    <a:gd name="connsiteY8" fmla="*/ 626861 h 744642"/>
                    <a:gd name="connsiteX9" fmla="*/ 782884 w 1583513"/>
                    <a:gd name="connsiteY9" fmla="*/ 635592 h 744642"/>
                    <a:gd name="connsiteX10" fmla="*/ 458603 w 1583513"/>
                    <a:gd name="connsiteY10" fmla="*/ 744642 h 744642"/>
                    <a:gd name="connsiteX11" fmla="*/ 0 w 1583513"/>
                    <a:gd name="connsiteY11" fmla="*/ 372321 h 744642"/>
                    <a:gd name="connsiteX12" fmla="*/ 458603 w 1583513"/>
                    <a:gd name="connsiteY12" fmla="*/ 0 h 74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3513" h="744642">
                      <a:moveTo>
                        <a:pt x="458603" y="0"/>
                      </a:moveTo>
                      <a:cubicBezTo>
                        <a:pt x="585242" y="0"/>
                        <a:pt x="699893" y="41674"/>
                        <a:pt x="782884" y="109050"/>
                      </a:cubicBezTo>
                      <a:lnTo>
                        <a:pt x="791757" y="117781"/>
                      </a:lnTo>
                      <a:lnTo>
                        <a:pt x="800629" y="109050"/>
                      </a:lnTo>
                      <a:cubicBezTo>
                        <a:pt x="883620" y="41674"/>
                        <a:pt x="998271" y="0"/>
                        <a:pt x="1124910" y="0"/>
                      </a:cubicBezTo>
                      <a:cubicBezTo>
                        <a:pt x="1378189" y="0"/>
                        <a:pt x="1583513" y="166694"/>
                        <a:pt x="1583513" y="372321"/>
                      </a:cubicBezTo>
                      <a:cubicBezTo>
                        <a:pt x="1583513" y="577948"/>
                        <a:pt x="1378189" y="744642"/>
                        <a:pt x="1124910" y="744642"/>
                      </a:cubicBezTo>
                      <a:cubicBezTo>
                        <a:pt x="998271" y="744642"/>
                        <a:pt x="883620" y="702969"/>
                        <a:pt x="800629" y="635592"/>
                      </a:cubicBezTo>
                      <a:lnTo>
                        <a:pt x="791757" y="626861"/>
                      </a:lnTo>
                      <a:lnTo>
                        <a:pt x="782884" y="635592"/>
                      </a:lnTo>
                      <a:cubicBezTo>
                        <a:pt x="699893" y="702969"/>
                        <a:pt x="585242" y="744642"/>
                        <a:pt x="458603" y="744642"/>
                      </a:cubicBezTo>
                      <a:cubicBezTo>
                        <a:pt x="205324" y="744642"/>
                        <a:pt x="0" y="577948"/>
                        <a:pt x="0" y="372321"/>
                      </a:cubicBezTo>
                      <a:cubicBezTo>
                        <a:pt x="0" y="166694"/>
                        <a:pt x="205324" y="0"/>
                        <a:pt x="4586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999F3BFA-44E8-4D83-D59C-9C0C47EA787B}"/>
                    </a:ext>
                  </a:extLst>
                </p:cNvPr>
                <p:cNvGrpSpPr/>
                <p:nvPr/>
              </p:nvGrpSpPr>
              <p:grpSpPr>
                <a:xfrm>
                  <a:off x="1662885" y="4741555"/>
                  <a:ext cx="606955" cy="465689"/>
                  <a:chOff x="3840510" y="1519917"/>
                  <a:chExt cx="612452" cy="469907"/>
                </a:xfrm>
              </p:grpSpPr>
              <p:sp>
                <p:nvSpPr>
                  <p:cNvPr id="1442" name="楕円 1441">
                    <a:extLst>
                      <a:ext uri="{FF2B5EF4-FFF2-40B4-BE49-F238E27FC236}">
                        <a16:creationId xmlns:a16="http://schemas.microsoft.com/office/drawing/2014/main" id="{7C795BEC-0638-780C-C15D-549E982029C9}"/>
                      </a:ext>
                    </a:extLst>
                  </p:cNvPr>
                  <p:cNvSpPr/>
                  <p:nvPr/>
                </p:nvSpPr>
                <p:spPr>
                  <a:xfrm>
                    <a:off x="3943943" y="1657574"/>
                    <a:ext cx="405586" cy="332250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3" name="楕円 1442">
                    <a:extLst>
                      <a:ext uri="{FF2B5EF4-FFF2-40B4-BE49-F238E27FC236}">
                        <a16:creationId xmlns:a16="http://schemas.microsoft.com/office/drawing/2014/main" id="{E4F9B996-138C-EA90-CD28-3AD7FEF14581}"/>
                      </a:ext>
                    </a:extLst>
                  </p:cNvPr>
                  <p:cNvSpPr/>
                  <p:nvPr/>
                </p:nvSpPr>
                <p:spPr>
                  <a:xfrm>
                    <a:off x="4007443" y="1731083"/>
                    <a:ext cx="278586" cy="1822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4" name="フリーフォーム: 図形 1443">
                    <a:extLst>
                      <a:ext uri="{FF2B5EF4-FFF2-40B4-BE49-F238E27FC236}">
                        <a16:creationId xmlns:a16="http://schemas.microsoft.com/office/drawing/2014/main" id="{DBCFCD93-AC45-226D-9E41-751948CB4D7A}"/>
                      </a:ext>
                    </a:extLst>
                  </p:cNvPr>
                  <p:cNvSpPr/>
                  <p:nvPr/>
                </p:nvSpPr>
                <p:spPr>
                  <a:xfrm>
                    <a:off x="3840510" y="1562808"/>
                    <a:ext cx="612452" cy="306194"/>
                  </a:xfrm>
                  <a:custGeom>
                    <a:avLst/>
                    <a:gdLst>
                      <a:gd name="connsiteX0" fmla="*/ 267594 w 966988"/>
                      <a:gd name="connsiteY0" fmla="*/ 0 h 411652"/>
                      <a:gd name="connsiteX1" fmla="*/ 456812 w 966988"/>
                      <a:gd name="connsiteY1" fmla="*/ 60285 h 411652"/>
                      <a:gd name="connsiteX2" fmla="*/ 483494 w 966988"/>
                      <a:gd name="connsiteY2" fmla="*/ 90725 h 411652"/>
                      <a:gd name="connsiteX3" fmla="*/ 510177 w 966988"/>
                      <a:gd name="connsiteY3" fmla="*/ 60285 h 411652"/>
                      <a:gd name="connsiteX4" fmla="*/ 699394 w 966988"/>
                      <a:gd name="connsiteY4" fmla="*/ 0 h 411652"/>
                      <a:gd name="connsiteX5" fmla="*/ 966988 w 966988"/>
                      <a:gd name="connsiteY5" fmla="*/ 205826 h 411652"/>
                      <a:gd name="connsiteX6" fmla="*/ 699394 w 966988"/>
                      <a:gd name="connsiteY6" fmla="*/ 411652 h 411652"/>
                      <a:gd name="connsiteX7" fmla="*/ 510177 w 966988"/>
                      <a:gd name="connsiteY7" fmla="*/ 351367 h 411652"/>
                      <a:gd name="connsiteX8" fmla="*/ 483494 w 966988"/>
                      <a:gd name="connsiteY8" fmla="*/ 320927 h 411652"/>
                      <a:gd name="connsiteX9" fmla="*/ 456812 w 966988"/>
                      <a:gd name="connsiteY9" fmla="*/ 351367 h 411652"/>
                      <a:gd name="connsiteX10" fmla="*/ 267594 w 966988"/>
                      <a:gd name="connsiteY10" fmla="*/ 411652 h 411652"/>
                      <a:gd name="connsiteX11" fmla="*/ 0 w 966988"/>
                      <a:gd name="connsiteY11" fmla="*/ 205826 h 411652"/>
                      <a:gd name="connsiteX12" fmla="*/ 267594 w 966988"/>
                      <a:gd name="connsiteY12" fmla="*/ 0 h 411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66988" h="411652">
                        <a:moveTo>
                          <a:pt x="267594" y="0"/>
                        </a:moveTo>
                        <a:cubicBezTo>
                          <a:pt x="341488" y="0"/>
                          <a:pt x="408386" y="23038"/>
                          <a:pt x="456812" y="60285"/>
                        </a:cubicBezTo>
                        <a:lnTo>
                          <a:pt x="483494" y="90725"/>
                        </a:lnTo>
                        <a:lnTo>
                          <a:pt x="510177" y="60285"/>
                        </a:lnTo>
                        <a:cubicBezTo>
                          <a:pt x="558602" y="23038"/>
                          <a:pt x="625500" y="0"/>
                          <a:pt x="699394" y="0"/>
                        </a:cubicBezTo>
                        <a:cubicBezTo>
                          <a:pt x="847182" y="0"/>
                          <a:pt x="966988" y="92151"/>
                          <a:pt x="966988" y="205826"/>
                        </a:cubicBezTo>
                        <a:cubicBezTo>
                          <a:pt x="966988" y="319501"/>
                          <a:pt x="847182" y="411652"/>
                          <a:pt x="699394" y="411652"/>
                        </a:cubicBezTo>
                        <a:cubicBezTo>
                          <a:pt x="625500" y="411652"/>
                          <a:pt x="558602" y="388614"/>
                          <a:pt x="510177" y="351367"/>
                        </a:cubicBezTo>
                        <a:lnTo>
                          <a:pt x="483494" y="320927"/>
                        </a:lnTo>
                        <a:lnTo>
                          <a:pt x="456812" y="351367"/>
                        </a:lnTo>
                        <a:cubicBezTo>
                          <a:pt x="408386" y="388614"/>
                          <a:pt x="341488" y="411652"/>
                          <a:pt x="267594" y="411652"/>
                        </a:cubicBezTo>
                        <a:cubicBezTo>
                          <a:pt x="119806" y="411652"/>
                          <a:pt x="0" y="319501"/>
                          <a:pt x="0" y="205826"/>
                        </a:cubicBezTo>
                        <a:cubicBezTo>
                          <a:pt x="0" y="92151"/>
                          <a:pt x="119806" y="0"/>
                          <a:pt x="267594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5" name="楕円 1">
                    <a:extLst>
                      <a:ext uri="{FF2B5EF4-FFF2-40B4-BE49-F238E27FC236}">
                        <a16:creationId xmlns:a16="http://schemas.microsoft.com/office/drawing/2014/main" id="{FD26BAFB-654C-4D1A-BBE8-D65C883EC6A8}"/>
                      </a:ext>
                    </a:extLst>
                  </p:cNvPr>
                  <p:cNvSpPr/>
                  <p:nvPr/>
                </p:nvSpPr>
                <p:spPr>
                  <a:xfrm flipV="1">
                    <a:off x="4031010" y="1519917"/>
                    <a:ext cx="231452" cy="1300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30464BBF-46D0-F496-F024-D31B6CE0F43B}"/>
                    </a:ext>
                  </a:extLst>
                </p:cNvPr>
                <p:cNvSpPr/>
                <p:nvPr/>
              </p:nvSpPr>
              <p:spPr>
                <a:xfrm>
                  <a:off x="147880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5" name="楕円 734">
                  <a:extLst>
                    <a:ext uri="{FF2B5EF4-FFF2-40B4-BE49-F238E27FC236}">
                      <a16:creationId xmlns:a16="http://schemas.microsoft.com/office/drawing/2014/main" id="{3F8D2DBE-88BB-B4CD-5684-1B70817AA860}"/>
                    </a:ext>
                  </a:extLst>
                </p:cNvPr>
                <p:cNvSpPr/>
                <p:nvPr/>
              </p:nvSpPr>
              <p:spPr>
                <a:xfrm>
                  <a:off x="205555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460" name="フリーフォーム: 図形 1459">
              <a:extLst>
                <a:ext uri="{FF2B5EF4-FFF2-40B4-BE49-F238E27FC236}">
                  <a16:creationId xmlns:a16="http://schemas.microsoft.com/office/drawing/2014/main" id="{57459624-9861-2760-79F3-5F05A39ACD23}"/>
                </a:ext>
              </a:extLst>
            </p:cNvPr>
            <p:cNvSpPr/>
            <p:nvPr/>
          </p:nvSpPr>
          <p:spPr>
            <a:xfrm>
              <a:off x="7502903" y="4258762"/>
              <a:ext cx="1155322" cy="1930565"/>
            </a:xfrm>
            <a:custGeom>
              <a:avLst/>
              <a:gdLst>
                <a:gd name="connsiteX0" fmla="*/ 577661 w 1155322"/>
                <a:gd name="connsiteY0" fmla="*/ 0 h 1930565"/>
                <a:gd name="connsiteX1" fmla="*/ 1155322 w 1155322"/>
                <a:gd name="connsiteY1" fmla="*/ 551834 h 1930565"/>
                <a:gd name="connsiteX2" fmla="*/ 802513 w 1155322"/>
                <a:gd name="connsiteY2" fmla="*/ 1060302 h 1930565"/>
                <a:gd name="connsiteX3" fmla="*/ 786367 w 1155322"/>
                <a:gd name="connsiteY3" fmla="*/ 1065090 h 1930565"/>
                <a:gd name="connsiteX4" fmla="*/ 815296 w 1155322"/>
                <a:gd name="connsiteY4" fmla="*/ 1097580 h 1930565"/>
                <a:gd name="connsiteX5" fmla="*/ 942937 w 1155322"/>
                <a:gd name="connsiteY5" fmla="*/ 1558053 h 1930565"/>
                <a:gd name="connsiteX6" fmla="*/ 577661 w 1155322"/>
                <a:gd name="connsiteY6" fmla="*/ 1930565 h 1930565"/>
                <a:gd name="connsiteX7" fmla="*/ 212385 w 1155322"/>
                <a:gd name="connsiteY7" fmla="*/ 1558053 h 1930565"/>
                <a:gd name="connsiteX8" fmla="*/ 348647 w 1155322"/>
                <a:gd name="connsiteY8" fmla="*/ 1097580 h 1930565"/>
                <a:gd name="connsiteX9" fmla="*/ 376467 w 1155322"/>
                <a:gd name="connsiteY9" fmla="*/ 1067318 h 1930565"/>
                <a:gd name="connsiteX10" fmla="*/ 352809 w 1155322"/>
                <a:gd name="connsiteY10" fmla="*/ 1060302 h 1930565"/>
                <a:gd name="connsiteX11" fmla="*/ 0 w 1155322"/>
                <a:gd name="connsiteY11" fmla="*/ 551834 h 1930565"/>
                <a:gd name="connsiteX12" fmla="*/ 577661 w 1155322"/>
                <a:gd name="connsiteY12" fmla="*/ 0 h 193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322" h="1930565">
                  <a:moveTo>
                    <a:pt x="577661" y="0"/>
                  </a:moveTo>
                  <a:cubicBezTo>
                    <a:pt x="896694" y="0"/>
                    <a:pt x="1155322" y="247064"/>
                    <a:pt x="1155322" y="551834"/>
                  </a:cubicBezTo>
                  <a:cubicBezTo>
                    <a:pt x="1155322" y="780411"/>
                    <a:pt x="1009844" y="976530"/>
                    <a:pt x="802513" y="1060302"/>
                  </a:cubicBezTo>
                  <a:lnTo>
                    <a:pt x="786367" y="1065090"/>
                  </a:lnTo>
                  <a:lnTo>
                    <a:pt x="815296" y="1097580"/>
                  </a:lnTo>
                  <a:cubicBezTo>
                    <a:pt x="907380" y="1229486"/>
                    <a:pt x="942937" y="1429470"/>
                    <a:pt x="942937" y="1558053"/>
                  </a:cubicBezTo>
                  <a:cubicBezTo>
                    <a:pt x="942937" y="1763785"/>
                    <a:pt x="779397" y="1930565"/>
                    <a:pt x="577661" y="1930565"/>
                  </a:cubicBezTo>
                  <a:cubicBezTo>
                    <a:pt x="375925" y="1930565"/>
                    <a:pt x="212385" y="1763785"/>
                    <a:pt x="212385" y="1558053"/>
                  </a:cubicBezTo>
                  <a:cubicBezTo>
                    <a:pt x="212385" y="1429470"/>
                    <a:pt x="252868" y="1229486"/>
                    <a:pt x="348647" y="1097580"/>
                  </a:cubicBezTo>
                  <a:lnTo>
                    <a:pt x="376467" y="1067318"/>
                  </a:lnTo>
                  <a:lnTo>
                    <a:pt x="352809" y="1060302"/>
                  </a:lnTo>
                  <a:cubicBezTo>
                    <a:pt x="145478" y="976530"/>
                    <a:pt x="0" y="780411"/>
                    <a:pt x="0" y="551834"/>
                  </a:cubicBezTo>
                  <a:cubicBezTo>
                    <a:pt x="0" y="247064"/>
                    <a:pt x="258628" y="0"/>
                    <a:pt x="5776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3C377DD2-DE9A-2F4A-C7D4-7965E6C3CEB3}"/>
                </a:ext>
              </a:extLst>
            </p:cNvPr>
            <p:cNvGrpSpPr/>
            <p:nvPr/>
          </p:nvGrpSpPr>
          <p:grpSpPr>
            <a:xfrm>
              <a:off x="7625946" y="4520750"/>
              <a:ext cx="342900" cy="342900"/>
              <a:chOff x="1404611" y="4552250"/>
              <a:chExt cx="342900" cy="342900"/>
            </a:xfrm>
          </p:grpSpPr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F68E0FFF-D91D-5003-6387-707CCCEBDF2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012F997D-ED95-D9AB-F7BC-EC75FFDDE469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BC8FED23-632D-9DEA-1321-E698C8C62CF9}"/>
                </a:ext>
              </a:extLst>
            </p:cNvPr>
            <p:cNvGrpSpPr/>
            <p:nvPr/>
          </p:nvGrpSpPr>
          <p:grpSpPr>
            <a:xfrm>
              <a:off x="8199034" y="4527100"/>
              <a:ext cx="342900" cy="342900"/>
              <a:chOff x="2084061" y="4552250"/>
              <a:chExt cx="342900" cy="342900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1FE51201-474A-1E2A-CB66-A49C7FC5A86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749C8ADA-07E3-7D4D-3319-2DF006066FE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3" name="グループ化 1362">
            <a:extLst>
              <a:ext uri="{FF2B5EF4-FFF2-40B4-BE49-F238E27FC236}">
                <a16:creationId xmlns:a16="http://schemas.microsoft.com/office/drawing/2014/main" id="{B8819CBB-6854-1BC1-BA27-79988EB0096B}"/>
              </a:ext>
            </a:extLst>
          </p:cNvPr>
          <p:cNvGrpSpPr/>
          <p:nvPr/>
        </p:nvGrpSpPr>
        <p:grpSpPr>
          <a:xfrm>
            <a:off x="429397" y="379240"/>
            <a:ext cx="2890110" cy="2979984"/>
            <a:chOff x="429397" y="379240"/>
            <a:chExt cx="2890110" cy="2979984"/>
          </a:xfrm>
        </p:grpSpPr>
        <p:sp>
          <p:nvSpPr>
            <p:cNvPr id="1439" name="楕円 1">
              <a:extLst>
                <a:ext uri="{FF2B5EF4-FFF2-40B4-BE49-F238E27FC236}">
                  <a16:creationId xmlns:a16="http://schemas.microsoft.com/office/drawing/2014/main" id="{ACEB0B33-0054-D373-84C1-67D03AD8729C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545D782-7B02-0257-316C-7BE7AB22817C}"/>
                </a:ext>
              </a:extLst>
            </p:cNvPr>
            <p:cNvGrpSpPr/>
            <p:nvPr/>
          </p:nvGrpSpPr>
          <p:grpSpPr>
            <a:xfrm>
              <a:off x="2037541" y="2873047"/>
              <a:ext cx="802174" cy="454855"/>
              <a:chOff x="2054987" y="2713795"/>
              <a:chExt cx="802174" cy="45485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48249C2-DC2A-271A-3CCA-52F9587AA77D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FCA2996-AD8B-9480-3D8C-C605B3B74C18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C798A35-FFA9-8A97-2605-4EC165E814CF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54FBA97-FA87-7F22-6B80-A3D8198EC969}"/>
                </a:ext>
              </a:extLst>
            </p:cNvPr>
            <p:cNvGrpSpPr/>
            <p:nvPr/>
          </p:nvGrpSpPr>
          <p:grpSpPr>
            <a:xfrm>
              <a:off x="1514723" y="2135349"/>
              <a:ext cx="833002" cy="1223875"/>
              <a:chOff x="1549862" y="5147922"/>
              <a:chExt cx="833002" cy="1223875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6B0BA4C8-1E4B-4246-DA56-B00987295290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D7A8369E-803A-F1DC-D50F-120D04EDC341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639A1BFC-A5BF-C235-7714-587F178E41F5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CCECB6CB-3E76-57BC-C7B1-12AB3A79E8B0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28CC9397-D0D6-67C3-6190-4304BB7BC548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37" name="四角形: 上の 2 つの角を丸める 1436">
              <a:extLst>
                <a:ext uri="{FF2B5EF4-FFF2-40B4-BE49-F238E27FC236}">
                  <a16:creationId xmlns:a16="http://schemas.microsoft.com/office/drawing/2014/main" id="{E9127215-D604-7747-A16C-F92DD38FB69E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8" name="星: 8 pt 1437">
              <a:extLst>
                <a:ext uri="{FF2B5EF4-FFF2-40B4-BE49-F238E27FC236}">
                  <a16:creationId xmlns:a16="http://schemas.microsoft.com/office/drawing/2014/main" id="{6B210CBF-75C2-AC55-890D-AC04D7F328E0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BC2A5582-FAEF-4A13-B064-B5AA7EAD10C2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E3F51B40-FE27-9C3B-CE44-AC46DF2FC5F5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矢印: U ターン 370">
                <a:extLst>
                  <a:ext uri="{FF2B5EF4-FFF2-40B4-BE49-F238E27FC236}">
                    <a16:creationId xmlns:a16="http://schemas.microsoft.com/office/drawing/2014/main" id="{E8655BA5-67B4-13D3-2269-CF8B0CF3553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1" name="楕円 1">
              <a:extLst>
                <a:ext uri="{FF2B5EF4-FFF2-40B4-BE49-F238E27FC236}">
                  <a16:creationId xmlns:a16="http://schemas.microsoft.com/office/drawing/2014/main" id="{54ECF5EB-B112-6E2D-72B2-04CD67BD6E09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2" name="楕円 1">
              <a:extLst>
                <a:ext uri="{FF2B5EF4-FFF2-40B4-BE49-F238E27FC236}">
                  <a16:creationId xmlns:a16="http://schemas.microsoft.com/office/drawing/2014/main" id="{3DBF112B-9A38-9629-DCEB-2D9FA1964E4B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079EA7BC-39F7-9403-34EC-BF2936559D1E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0463B298-89DB-D951-5BEB-0F46DB2803A3}"/>
                </a:ext>
              </a:extLst>
            </p:cNvPr>
            <p:cNvGrpSpPr/>
            <p:nvPr/>
          </p:nvGrpSpPr>
          <p:grpSpPr>
            <a:xfrm>
              <a:off x="1191138" y="1161948"/>
              <a:ext cx="1472611" cy="1258445"/>
              <a:chOff x="1226277" y="4060221"/>
              <a:chExt cx="1472611" cy="1258445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C3A34BBE-4C25-3D99-013A-7635353D2FCC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AE0C7977-2A05-7041-5021-2767EA0E9267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07A734D7-3AA8-AFBC-D6D5-22736C1C5FB7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9F037367-738E-838A-7A39-BECB421F4467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7BB01EBF-A598-5549-D03B-BA986037CF74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CE217EB9-EA63-398F-2C48-A5933EF9D2F8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83F9793B-1AFC-9417-FA5B-F56D4B3BAD14}"/>
                  </a:ext>
                </a:extLst>
              </p:cNvPr>
              <p:cNvSpPr/>
              <p:nvPr/>
            </p:nvSpPr>
            <p:spPr>
              <a:xfrm>
                <a:off x="1307692" y="4060221"/>
                <a:ext cx="1317342" cy="1258445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872C9ADB-1FC3-B9AD-B221-B2E4C456611B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BA03B0AF-29B2-124A-7910-2D9C767FF87C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2BC5F9A7-1E15-DEBF-CEF7-7980C6199B06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6D6456CE-D424-7B8D-5A0A-73A0579B17F4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ABB7E8E5-B1D1-54A2-E02A-A94AD2384D59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1">
                  <a:extLst>
                    <a:ext uri="{FF2B5EF4-FFF2-40B4-BE49-F238E27FC236}">
                      <a16:creationId xmlns:a16="http://schemas.microsoft.com/office/drawing/2014/main" id="{E0487F08-8F2C-0C1F-0FD8-145623BD28F8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07F5C423-F94F-BF3F-FD1A-254224A22F63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09EED595-7013-F137-EE28-260A050D6ED4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AB6FE286-A788-5C68-13AF-1259FDCEF029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5C71EC1A-436F-FD03-183C-9ECA6424B289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580A33F7-6CCA-FBFB-F863-CF1510D6398E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19F2139F-14F3-B5B9-DADB-E55795392D4D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2262B848-CD69-54F2-C8A8-64E965BDEA3C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75D4EAEF-AB0D-B19D-2D60-AC0ED16645E3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4" name="楕円 66">
                  <a:extLst>
                    <a:ext uri="{FF2B5EF4-FFF2-40B4-BE49-F238E27FC236}">
                      <a16:creationId xmlns:a16="http://schemas.microsoft.com/office/drawing/2014/main" id="{62F9C6D9-F98D-06B4-1C2E-B7E713E412B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F41388C8-4355-FD5C-63EC-5967D04A77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5686829A-09F3-3C59-D322-12EC2411253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2" name="楕円 66">
                  <a:extLst>
                    <a:ext uri="{FF2B5EF4-FFF2-40B4-BE49-F238E27FC236}">
                      <a16:creationId xmlns:a16="http://schemas.microsoft.com/office/drawing/2014/main" id="{AC5084B7-ABF1-C511-5025-6B31E94DAC3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D709AD75-4117-CEF7-DD9A-F49501F776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6" name="グループ化 1155">
                <a:extLst>
                  <a:ext uri="{FF2B5EF4-FFF2-40B4-BE49-F238E27FC236}">
                    <a16:creationId xmlns:a16="http://schemas.microsoft.com/office/drawing/2014/main" id="{16A31531-3319-D0E4-3CDB-A4F47623F3D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20" name="楕円 66">
                  <a:extLst>
                    <a:ext uri="{FF2B5EF4-FFF2-40B4-BE49-F238E27FC236}">
                      <a16:creationId xmlns:a16="http://schemas.microsoft.com/office/drawing/2014/main" id="{B969D339-4878-63D5-3C35-A9DF857096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33248902-DE1D-3A4C-4F74-8AFB9C8541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8DE17D59-D13D-5169-E1A4-676944C69B1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8" name="楕円 66">
                  <a:extLst>
                    <a:ext uri="{FF2B5EF4-FFF2-40B4-BE49-F238E27FC236}">
                      <a16:creationId xmlns:a16="http://schemas.microsoft.com/office/drawing/2014/main" id="{48BCB15D-2D2E-BED9-8AF9-57E76FB510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AABEE6D0-2D71-D599-BB0C-DA87D9D3FC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0A92CA1D-A990-EFEA-AAAB-BE67516C26A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5" name="楕円 66">
                  <a:extLst>
                    <a:ext uri="{FF2B5EF4-FFF2-40B4-BE49-F238E27FC236}">
                      <a16:creationId xmlns:a16="http://schemas.microsoft.com/office/drawing/2014/main" id="{0C9F7D67-4943-1337-9239-6E1A5273829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4728DBBA-8231-DDE4-978E-06FD1C4809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5B26505F-E8B8-59D7-0B5F-4A47B352302B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3" name="楕円 66">
                  <a:extLst>
                    <a:ext uri="{FF2B5EF4-FFF2-40B4-BE49-F238E27FC236}">
                      <a16:creationId xmlns:a16="http://schemas.microsoft.com/office/drawing/2014/main" id="{D4C1A830-6CD4-5FA3-4CCA-42F488AEFD0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A608C86B-7FCB-FA8A-19E5-E9FE6356A50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0" name="グループ化 1159">
                <a:extLst>
                  <a:ext uri="{FF2B5EF4-FFF2-40B4-BE49-F238E27FC236}">
                    <a16:creationId xmlns:a16="http://schemas.microsoft.com/office/drawing/2014/main" id="{A3B5C8B2-2127-9917-AF40-794C1EC97EF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1" name="楕円 66">
                  <a:extLst>
                    <a:ext uri="{FF2B5EF4-FFF2-40B4-BE49-F238E27FC236}">
                      <a16:creationId xmlns:a16="http://schemas.microsoft.com/office/drawing/2014/main" id="{2A5E90C7-9D36-B71E-1B92-3B95BD1099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A05C0D57-3253-CBA4-3D8C-4DBE915DEA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1" name="グループ化 1160">
                <a:extLst>
                  <a:ext uri="{FF2B5EF4-FFF2-40B4-BE49-F238E27FC236}">
                    <a16:creationId xmlns:a16="http://schemas.microsoft.com/office/drawing/2014/main" id="{D4214D92-B05A-D965-CD54-FFB096ECA36A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9" name="楕円 66">
                  <a:extLst>
                    <a:ext uri="{FF2B5EF4-FFF2-40B4-BE49-F238E27FC236}">
                      <a16:creationId xmlns:a16="http://schemas.microsoft.com/office/drawing/2014/main" id="{306346A9-87B9-1C89-EC52-A6DA9CBFEA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5E518DE8-1473-8BD1-B39E-C55A65370A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1283B41F-285C-B267-6F7D-7FD911A6E10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7" name="楕円 66">
                  <a:extLst>
                    <a:ext uri="{FF2B5EF4-FFF2-40B4-BE49-F238E27FC236}">
                      <a16:creationId xmlns:a16="http://schemas.microsoft.com/office/drawing/2014/main" id="{F35C94A0-F144-3C25-183D-A4B0D96975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C6787B21-8D4C-0EC9-6A5F-E87ABAD111E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3" name="グループ化 1162">
                <a:extLst>
                  <a:ext uri="{FF2B5EF4-FFF2-40B4-BE49-F238E27FC236}">
                    <a16:creationId xmlns:a16="http://schemas.microsoft.com/office/drawing/2014/main" id="{BB4F237C-555B-21E9-8F8F-4305019B4A2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2" name="楕円 66">
                  <a:extLst>
                    <a:ext uri="{FF2B5EF4-FFF2-40B4-BE49-F238E27FC236}">
                      <a16:creationId xmlns:a16="http://schemas.microsoft.com/office/drawing/2014/main" id="{2D6C064E-8E09-4DD3-08BF-0A9A770F5D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AA3A315E-B686-8582-E2FE-296CC2D1D4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4" name="グループ化 1163">
                <a:extLst>
                  <a:ext uri="{FF2B5EF4-FFF2-40B4-BE49-F238E27FC236}">
                    <a16:creationId xmlns:a16="http://schemas.microsoft.com/office/drawing/2014/main" id="{28E0BED9-64E6-AF0A-FE53-CACA80DE851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8" name="楕円 66">
                  <a:extLst>
                    <a:ext uri="{FF2B5EF4-FFF2-40B4-BE49-F238E27FC236}">
                      <a16:creationId xmlns:a16="http://schemas.microsoft.com/office/drawing/2014/main" id="{4DE7F125-1332-FBA5-9215-429CF94CAD4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CC9F851C-D99A-A37C-0B4E-0D03ECA636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C8A4B244-C39F-46A2-7D75-24F84026B34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6" name="楕円 66">
                  <a:extLst>
                    <a:ext uri="{FF2B5EF4-FFF2-40B4-BE49-F238E27FC236}">
                      <a16:creationId xmlns:a16="http://schemas.microsoft.com/office/drawing/2014/main" id="{B5C6CF33-7A9C-74C9-FC5B-4EB33670CA4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16DEE1D8-64AA-EFAF-C20E-07E6D713420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2" name="グループ化 1361">
            <a:extLst>
              <a:ext uri="{FF2B5EF4-FFF2-40B4-BE49-F238E27FC236}">
                <a16:creationId xmlns:a16="http://schemas.microsoft.com/office/drawing/2014/main" id="{6E3D3D3D-D967-0CF3-36C0-B6512ADC2769}"/>
              </a:ext>
            </a:extLst>
          </p:cNvPr>
          <p:cNvGrpSpPr/>
          <p:nvPr/>
        </p:nvGrpSpPr>
        <p:grpSpPr>
          <a:xfrm>
            <a:off x="3735730" y="540899"/>
            <a:ext cx="2612727" cy="2742125"/>
            <a:chOff x="3735730" y="540899"/>
            <a:chExt cx="2612727" cy="2742125"/>
          </a:xfrm>
        </p:grpSpPr>
        <p:grpSp>
          <p:nvGrpSpPr>
            <p:cNvPr id="1035" name="グループ化 1034">
              <a:extLst>
                <a:ext uri="{FF2B5EF4-FFF2-40B4-BE49-F238E27FC236}">
                  <a16:creationId xmlns:a16="http://schemas.microsoft.com/office/drawing/2014/main" id="{F822060E-CF0A-7294-5B3F-45F9E3C4CC81}"/>
                </a:ext>
              </a:extLst>
            </p:cNvPr>
            <p:cNvGrpSpPr/>
            <p:nvPr/>
          </p:nvGrpSpPr>
          <p:grpSpPr>
            <a:xfrm>
              <a:off x="5146501" y="2796847"/>
              <a:ext cx="802174" cy="454855"/>
              <a:chOff x="2054987" y="2713795"/>
              <a:chExt cx="802174" cy="454855"/>
            </a:xfrm>
          </p:grpSpPr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6628A607-22A7-9865-EFA3-7EC82AF718EA}"/>
                  </a:ext>
                </a:extLst>
              </p:cNvPr>
              <p:cNvSpPr/>
              <p:nvPr/>
            </p:nvSpPr>
            <p:spPr>
              <a:xfrm rot="900000">
                <a:off x="2054987" y="2720417"/>
                <a:ext cx="802174" cy="416963"/>
              </a:xfrm>
              <a:custGeom>
                <a:avLst/>
                <a:gdLst>
                  <a:gd name="connsiteX0" fmla="*/ 819150 w 1719250"/>
                  <a:gd name="connsiteY0" fmla="*/ 0 h 1008112"/>
                  <a:gd name="connsiteX1" fmla="*/ 1719250 w 1719250"/>
                  <a:gd name="connsiteY1" fmla="*/ 504056 h 1008112"/>
                  <a:gd name="connsiteX2" fmla="*/ 819150 w 1719250"/>
                  <a:gd name="connsiteY2" fmla="*/ 1008112 h 1008112"/>
                  <a:gd name="connsiteX3" fmla="*/ 72773 w 1719250"/>
                  <a:gd name="connsiteY3" fmla="*/ 785879 h 1008112"/>
                  <a:gd name="connsiteX4" fmla="*/ 0 w 1719250"/>
                  <a:gd name="connsiteY4" fmla="*/ 710797 h 1008112"/>
                  <a:gd name="connsiteX5" fmla="*/ 10216 w 1719250"/>
                  <a:gd name="connsiteY5" fmla="*/ 700257 h 1008112"/>
                  <a:gd name="connsiteX6" fmla="*/ 80950 w 1719250"/>
                  <a:gd name="connsiteY6" fmla="*/ 504056 h 1008112"/>
                  <a:gd name="connsiteX7" fmla="*/ 10216 w 1719250"/>
                  <a:gd name="connsiteY7" fmla="*/ 307855 h 1008112"/>
                  <a:gd name="connsiteX8" fmla="*/ 0 w 1719250"/>
                  <a:gd name="connsiteY8" fmla="*/ 297315 h 1008112"/>
                  <a:gd name="connsiteX9" fmla="*/ 72773 w 1719250"/>
                  <a:gd name="connsiteY9" fmla="*/ 222234 h 1008112"/>
                  <a:gd name="connsiteX10" fmla="*/ 819150 w 1719250"/>
                  <a:gd name="connsiteY10" fmla="*/ 0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10" fmla="*/ 172390 w 1719250"/>
                  <a:gd name="connsiteY10" fmla="*/ 595496 h 1008112"/>
                  <a:gd name="connsiteX0" fmla="*/ 80950 w 1719250"/>
                  <a:gd name="connsiteY0" fmla="*/ 504056 h 1008112"/>
                  <a:gd name="connsiteX1" fmla="*/ 10216 w 1719250"/>
                  <a:gd name="connsiteY1" fmla="*/ 307855 h 1008112"/>
                  <a:gd name="connsiteX2" fmla="*/ 0 w 1719250"/>
                  <a:gd name="connsiteY2" fmla="*/ 297315 h 1008112"/>
                  <a:gd name="connsiteX3" fmla="*/ 72773 w 1719250"/>
                  <a:gd name="connsiteY3" fmla="*/ 222234 h 1008112"/>
                  <a:gd name="connsiteX4" fmla="*/ 819150 w 1719250"/>
                  <a:gd name="connsiteY4" fmla="*/ 0 h 1008112"/>
                  <a:gd name="connsiteX5" fmla="*/ 1719250 w 1719250"/>
                  <a:gd name="connsiteY5" fmla="*/ 504056 h 1008112"/>
                  <a:gd name="connsiteX6" fmla="*/ 819150 w 1719250"/>
                  <a:gd name="connsiteY6" fmla="*/ 1008112 h 1008112"/>
                  <a:gd name="connsiteX7" fmla="*/ 72773 w 1719250"/>
                  <a:gd name="connsiteY7" fmla="*/ 785879 h 1008112"/>
                  <a:gd name="connsiteX8" fmla="*/ 0 w 1719250"/>
                  <a:gd name="connsiteY8" fmla="*/ 710797 h 1008112"/>
                  <a:gd name="connsiteX9" fmla="*/ 10216 w 1719250"/>
                  <a:gd name="connsiteY9" fmla="*/ 700257 h 1008112"/>
                  <a:gd name="connsiteX0" fmla="*/ 10216 w 1719250"/>
                  <a:gd name="connsiteY0" fmla="*/ 307855 h 1008112"/>
                  <a:gd name="connsiteX1" fmla="*/ 0 w 1719250"/>
                  <a:gd name="connsiteY1" fmla="*/ 297315 h 1008112"/>
                  <a:gd name="connsiteX2" fmla="*/ 72773 w 1719250"/>
                  <a:gd name="connsiteY2" fmla="*/ 222234 h 1008112"/>
                  <a:gd name="connsiteX3" fmla="*/ 819150 w 1719250"/>
                  <a:gd name="connsiteY3" fmla="*/ 0 h 1008112"/>
                  <a:gd name="connsiteX4" fmla="*/ 1719250 w 1719250"/>
                  <a:gd name="connsiteY4" fmla="*/ 504056 h 1008112"/>
                  <a:gd name="connsiteX5" fmla="*/ 819150 w 1719250"/>
                  <a:gd name="connsiteY5" fmla="*/ 1008112 h 1008112"/>
                  <a:gd name="connsiteX6" fmla="*/ 72773 w 1719250"/>
                  <a:gd name="connsiteY6" fmla="*/ 785879 h 1008112"/>
                  <a:gd name="connsiteX7" fmla="*/ 0 w 1719250"/>
                  <a:gd name="connsiteY7" fmla="*/ 710797 h 1008112"/>
                  <a:gd name="connsiteX8" fmla="*/ 10216 w 1719250"/>
                  <a:gd name="connsiteY8" fmla="*/ 700257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9250" h="1008112">
                    <a:moveTo>
                      <a:pt x="10216" y="307855"/>
                    </a:moveTo>
                    <a:lnTo>
                      <a:pt x="0" y="297315"/>
                    </a:lnTo>
                    <a:lnTo>
                      <a:pt x="72773" y="222234"/>
                    </a:lnTo>
                    <a:cubicBezTo>
                      <a:pt x="234527" y="88154"/>
                      <a:pt x="508455" y="0"/>
                      <a:pt x="819150" y="0"/>
                    </a:cubicBezTo>
                    <a:cubicBezTo>
                      <a:pt x="1316262" y="0"/>
                      <a:pt x="1719250" y="225674"/>
                      <a:pt x="1719250" y="504056"/>
                    </a:cubicBezTo>
                    <a:cubicBezTo>
                      <a:pt x="1719250" y="782438"/>
                      <a:pt x="1316262" y="1008112"/>
                      <a:pt x="819150" y="1008112"/>
                    </a:cubicBezTo>
                    <a:cubicBezTo>
                      <a:pt x="508455" y="1008112"/>
                      <a:pt x="234527" y="919958"/>
                      <a:pt x="72773" y="785879"/>
                    </a:cubicBezTo>
                    <a:lnTo>
                      <a:pt x="0" y="710797"/>
                    </a:lnTo>
                    <a:lnTo>
                      <a:pt x="10216" y="700257"/>
                    </a:lnTo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1B4E5408-ECB9-AD0F-434F-FB7FAA212D07}"/>
                  </a:ext>
                </a:extLst>
              </p:cNvPr>
              <p:cNvSpPr/>
              <p:nvPr/>
            </p:nvSpPr>
            <p:spPr>
              <a:xfrm rot="900000">
                <a:off x="2356251" y="2713795"/>
                <a:ext cx="150215" cy="416963"/>
              </a:xfrm>
              <a:custGeom>
                <a:avLst/>
                <a:gdLst>
                  <a:gd name="connsiteX0" fmla="*/ 175338 w 321947"/>
                  <a:gd name="connsiteY0" fmla="*/ 0 h 1008112"/>
                  <a:gd name="connsiteX1" fmla="*/ 321947 w 321947"/>
                  <a:gd name="connsiteY1" fmla="*/ 8277 h 1008112"/>
                  <a:gd name="connsiteX2" fmla="*/ 296824 w 321947"/>
                  <a:gd name="connsiteY2" fmla="*/ 123586 h 1008112"/>
                  <a:gd name="connsiteX3" fmla="*/ 264788 w 321947"/>
                  <a:gd name="connsiteY3" fmla="*/ 504056 h 1008112"/>
                  <a:gd name="connsiteX4" fmla="*/ 296824 w 321947"/>
                  <a:gd name="connsiteY4" fmla="*/ 884526 h 1008112"/>
                  <a:gd name="connsiteX5" fmla="*/ 321947 w 321947"/>
                  <a:gd name="connsiteY5" fmla="*/ 999836 h 1008112"/>
                  <a:gd name="connsiteX6" fmla="*/ 175338 w 321947"/>
                  <a:gd name="connsiteY6" fmla="*/ 1008112 h 1008112"/>
                  <a:gd name="connsiteX7" fmla="*/ 63371 w 321947"/>
                  <a:gd name="connsiteY7" fmla="*/ 1001791 h 1008112"/>
                  <a:gd name="connsiteX8" fmla="*/ 56587 w 321947"/>
                  <a:gd name="connsiteY8" fmla="*/ 980545 h 1008112"/>
                  <a:gd name="connsiteX9" fmla="*/ 0 w 321947"/>
                  <a:gd name="connsiteY9" fmla="*/ 504056 h 1008112"/>
                  <a:gd name="connsiteX10" fmla="*/ 56587 w 321947"/>
                  <a:gd name="connsiteY10" fmla="*/ 27567 h 1008112"/>
                  <a:gd name="connsiteX11" fmla="*/ 63371 w 321947"/>
                  <a:gd name="connsiteY11" fmla="*/ 6321 h 1008112"/>
                  <a:gd name="connsiteX12" fmla="*/ 175338 w 321947"/>
                  <a:gd name="connsiteY12" fmla="*/ 0 h 100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947" h="1008112">
                    <a:moveTo>
                      <a:pt x="175338" y="0"/>
                    </a:moveTo>
                    <a:lnTo>
                      <a:pt x="321947" y="8277"/>
                    </a:lnTo>
                    <a:lnTo>
                      <a:pt x="296824" y="123586"/>
                    </a:lnTo>
                    <a:cubicBezTo>
                      <a:pt x="275865" y="245348"/>
                      <a:pt x="264788" y="373241"/>
                      <a:pt x="264788" y="504056"/>
                    </a:cubicBezTo>
                    <a:cubicBezTo>
                      <a:pt x="264788" y="634872"/>
                      <a:pt x="275865" y="762765"/>
                      <a:pt x="296824" y="884526"/>
                    </a:cubicBezTo>
                    <a:lnTo>
                      <a:pt x="321947" y="999836"/>
                    </a:lnTo>
                    <a:lnTo>
                      <a:pt x="175338" y="1008112"/>
                    </a:lnTo>
                    <a:lnTo>
                      <a:pt x="63371" y="1001791"/>
                    </a:lnTo>
                    <a:lnTo>
                      <a:pt x="56587" y="980545"/>
                    </a:lnTo>
                    <a:cubicBezTo>
                      <a:pt x="20150" y="834092"/>
                      <a:pt x="0" y="673074"/>
                      <a:pt x="0" y="504056"/>
                    </a:cubicBezTo>
                    <a:cubicBezTo>
                      <a:pt x="0" y="335038"/>
                      <a:pt x="20150" y="174021"/>
                      <a:pt x="56587" y="27567"/>
                    </a:cubicBezTo>
                    <a:lnTo>
                      <a:pt x="63371" y="6321"/>
                    </a:lnTo>
                    <a:lnTo>
                      <a:pt x="1753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10218CBC-4BFA-098C-3ACA-BC940B8D1589}"/>
                  </a:ext>
                </a:extLst>
              </p:cNvPr>
              <p:cNvSpPr/>
              <p:nvPr/>
            </p:nvSpPr>
            <p:spPr>
              <a:xfrm rot="900000">
                <a:off x="2558200" y="2781160"/>
                <a:ext cx="139145" cy="387490"/>
              </a:xfrm>
              <a:custGeom>
                <a:avLst/>
                <a:gdLst>
                  <a:gd name="connsiteX0" fmla="*/ 55115 w 298220"/>
                  <a:gd name="connsiteY0" fmla="*/ 0 h 936854"/>
                  <a:gd name="connsiteX1" fmla="*/ 78023 w 298220"/>
                  <a:gd name="connsiteY1" fmla="*/ 3982 h 936854"/>
                  <a:gd name="connsiteX2" fmla="*/ 230918 w 298220"/>
                  <a:gd name="connsiteY2" fmla="*/ 50456 h 936854"/>
                  <a:gd name="connsiteX3" fmla="*/ 298220 w 298220"/>
                  <a:gd name="connsiteY3" fmla="*/ 81553 h 936854"/>
                  <a:gd name="connsiteX4" fmla="*/ 296824 w 298220"/>
                  <a:gd name="connsiteY4" fmla="*/ 87957 h 936854"/>
                  <a:gd name="connsiteX5" fmla="*/ 264788 w 298220"/>
                  <a:gd name="connsiteY5" fmla="*/ 468427 h 936854"/>
                  <a:gd name="connsiteX6" fmla="*/ 296824 w 298220"/>
                  <a:gd name="connsiteY6" fmla="*/ 848897 h 936854"/>
                  <a:gd name="connsiteX7" fmla="*/ 298220 w 298220"/>
                  <a:gd name="connsiteY7" fmla="*/ 855302 h 936854"/>
                  <a:gd name="connsiteX8" fmla="*/ 230918 w 298220"/>
                  <a:gd name="connsiteY8" fmla="*/ 886398 h 936854"/>
                  <a:gd name="connsiteX9" fmla="*/ 78023 w 298220"/>
                  <a:gd name="connsiteY9" fmla="*/ 932872 h 936854"/>
                  <a:gd name="connsiteX10" fmla="*/ 55115 w 298220"/>
                  <a:gd name="connsiteY10" fmla="*/ 936854 h 936854"/>
                  <a:gd name="connsiteX11" fmla="*/ 14629 w 298220"/>
                  <a:gd name="connsiteY11" fmla="*/ 715133 h 936854"/>
                  <a:gd name="connsiteX12" fmla="*/ 0 w 298220"/>
                  <a:gd name="connsiteY12" fmla="*/ 468427 h 936854"/>
                  <a:gd name="connsiteX13" fmla="*/ 14629 w 298220"/>
                  <a:gd name="connsiteY13" fmla="*/ 221721 h 936854"/>
                  <a:gd name="connsiteX14" fmla="*/ 55115 w 298220"/>
                  <a:gd name="connsiteY14" fmla="*/ 0 h 9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8220" h="936854">
                    <a:moveTo>
                      <a:pt x="55115" y="0"/>
                    </a:moveTo>
                    <a:lnTo>
                      <a:pt x="78023" y="3982"/>
                    </a:lnTo>
                    <a:cubicBezTo>
                      <a:pt x="131866" y="16736"/>
                      <a:pt x="183032" y="32340"/>
                      <a:pt x="230918" y="50456"/>
                    </a:cubicBezTo>
                    <a:lnTo>
                      <a:pt x="298220" y="81553"/>
                    </a:lnTo>
                    <a:lnTo>
                      <a:pt x="296824" y="87957"/>
                    </a:lnTo>
                    <a:cubicBezTo>
                      <a:pt x="275865" y="209719"/>
                      <a:pt x="264788" y="337612"/>
                      <a:pt x="264788" y="468427"/>
                    </a:cubicBezTo>
                    <a:cubicBezTo>
                      <a:pt x="264788" y="599243"/>
                      <a:pt x="275865" y="727136"/>
                      <a:pt x="296824" y="848897"/>
                    </a:cubicBezTo>
                    <a:lnTo>
                      <a:pt x="298220" y="855302"/>
                    </a:lnTo>
                    <a:lnTo>
                      <a:pt x="230918" y="886398"/>
                    </a:lnTo>
                    <a:cubicBezTo>
                      <a:pt x="183032" y="904515"/>
                      <a:pt x="131866" y="920119"/>
                      <a:pt x="78023" y="932872"/>
                    </a:cubicBezTo>
                    <a:lnTo>
                      <a:pt x="55115" y="936854"/>
                    </a:lnTo>
                    <a:lnTo>
                      <a:pt x="14629" y="715133"/>
                    </a:lnTo>
                    <a:cubicBezTo>
                      <a:pt x="5038" y="635445"/>
                      <a:pt x="0" y="552936"/>
                      <a:pt x="0" y="468427"/>
                    </a:cubicBezTo>
                    <a:cubicBezTo>
                      <a:pt x="0" y="383918"/>
                      <a:pt x="5038" y="301409"/>
                      <a:pt x="14629" y="221721"/>
                    </a:cubicBezTo>
                    <a:lnTo>
                      <a:pt x="55115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FFA94B37-075D-2E07-BD27-4DF0A45831AB}"/>
                </a:ext>
              </a:extLst>
            </p:cNvPr>
            <p:cNvGrpSpPr/>
            <p:nvPr/>
          </p:nvGrpSpPr>
          <p:grpSpPr>
            <a:xfrm>
              <a:off x="4623683" y="2059149"/>
              <a:ext cx="833002" cy="1223875"/>
              <a:chOff x="1549862" y="5147922"/>
              <a:chExt cx="833002" cy="1223875"/>
            </a:xfrm>
          </p:grpSpPr>
          <p:sp>
            <p:nvSpPr>
              <p:cNvPr id="1169" name="楕円 1">
                <a:extLst>
                  <a:ext uri="{FF2B5EF4-FFF2-40B4-BE49-F238E27FC236}">
                    <a16:creationId xmlns:a16="http://schemas.microsoft.com/office/drawing/2014/main" id="{A107AE6D-7C1E-93C4-B34A-0B31FA26EF71}"/>
                  </a:ext>
                </a:extLst>
              </p:cNvPr>
              <p:cNvSpPr/>
              <p:nvPr/>
            </p:nvSpPr>
            <p:spPr>
              <a:xfrm rot="10800000">
                <a:off x="1980359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0" name="楕円 1">
                <a:extLst>
                  <a:ext uri="{FF2B5EF4-FFF2-40B4-BE49-F238E27FC236}">
                    <a16:creationId xmlns:a16="http://schemas.microsoft.com/office/drawing/2014/main" id="{0812EB99-8BAB-2D65-CF5B-662FE355404F}"/>
                  </a:ext>
                </a:extLst>
              </p:cNvPr>
              <p:cNvSpPr/>
              <p:nvPr/>
            </p:nvSpPr>
            <p:spPr>
              <a:xfrm rot="10800000">
                <a:off x="1715681" y="5893241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A04BE8CE-5A0A-04BE-9F0F-15B388FE2CBA}"/>
                  </a:ext>
                </a:extLst>
              </p:cNvPr>
              <p:cNvSpPr/>
              <p:nvPr/>
            </p:nvSpPr>
            <p:spPr>
              <a:xfrm>
                <a:off x="1549862" y="5147922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3" name="楕円 1">
                <a:extLst>
                  <a:ext uri="{FF2B5EF4-FFF2-40B4-BE49-F238E27FC236}">
                    <a16:creationId xmlns:a16="http://schemas.microsoft.com/office/drawing/2014/main" id="{FF676C96-FC0D-CE55-2E20-02E07BE8ACE2}"/>
                  </a:ext>
                </a:extLst>
              </p:cNvPr>
              <p:cNvSpPr/>
              <p:nvPr/>
            </p:nvSpPr>
            <p:spPr>
              <a:xfrm>
                <a:off x="1676952" y="5176241"/>
                <a:ext cx="578821" cy="9313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楕円 1173">
                <a:extLst>
                  <a:ext uri="{FF2B5EF4-FFF2-40B4-BE49-F238E27FC236}">
                    <a16:creationId xmlns:a16="http://schemas.microsoft.com/office/drawing/2014/main" id="{18E92F3C-0AED-DAC0-A938-01046B4A9C6E}"/>
                  </a:ext>
                </a:extLst>
              </p:cNvPr>
              <p:cNvSpPr/>
              <p:nvPr/>
            </p:nvSpPr>
            <p:spPr>
              <a:xfrm>
                <a:off x="1884441" y="5818224"/>
                <a:ext cx="163843" cy="163843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75" name="グループ化 1174">
              <a:extLst>
                <a:ext uri="{FF2B5EF4-FFF2-40B4-BE49-F238E27FC236}">
                  <a16:creationId xmlns:a16="http://schemas.microsoft.com/office/drawing/2014/main" id="{B47FCA97-305A-28D8-96B0-FC54C41C4A3C}"/>
                </a:ext>
              </a:extLst>
            </p:cNvPr>
            <p:cNvGrpSpPr/>
            <p:nvPr/>
          </p:nvGrpSpPr>
          <p:grpSpPr>
            <a:xfrm>
              <a:off x="4300098" y="1085749"/>
              <a:ext cx="1472611" cy="1191124"/>
              <a:chOff x="1226277" y="4060222"/>
              <a:chExt cx="1472611" cy="1191124"/>
            </a:xfrm>
          </p:grpSpPr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6EC7A13B-E292-1B72-F8AE-9381EF98BDAF}"/>
                  </a:ext>
                </a:extLst>
              </p:cNvPr>
              <p:cNvGrpSpPr/>
              <p:nvPr/>
            </p:nvGrpSpPr>
            <p:grpSpPr>
              <a:xfrm>
                <a:off x="1226277" y="4095175"/>
                <a:ext cx="403512" cy="403510"/>
                <a:chOff x="32092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9A97F909-A79D-6177-A045-51373445C311}"/>
                    </a:ext>
                  </a:extLst>
                </p:cNvPr>
                <p:cNvSpPr/>
                <p:nvPr/>
              </p:nvSpPr>
              <p:spPr>
                <a:xfrm>
                  <a:off x="32092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B5D54F09-805D-47FA-F706-731BE0FAC638}"/>
                    </a:ext>
                  </a:extLst>
                </p:cNvPr>
                <p:cNvSpPr/>
                <p:nvPr/>
              </p:nvSpPr>
              <p:spPr>
                <a:xfrm>
                  <a:off x="32857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E5F3EBAC-E09F-FD40-EA82-D1B2BDA64251}"/>
                  </a:ext>
                </a:extLst>
              </p:cNvPr>
              <p:cNvGrpSpPr/>
              <p:nvPr/>
            </p:nvGrpSpPr>
            <p:grpSpPr>
              <a:xfrm>
                <a:off x="2295376" y="4095175"/>
                <a:ext cx="403512" cy="403510"/>
                <a:chOff x="4657099" y="684399"/>
                <a:chExt cx="416833" cy="416833"/>
              </a:xfrm>
              <a:solidFill>
                <a:srgbClr val="CC6600"/>
              </a:solidFill>
            </p:grpSpPr>
            <p:sp>
              <p:nvSpPr>
                <p:cNvPr id="1191" name="楕円 1190">
                  <a:extLst>
                    <a:ext uri="{FF2B5EF4-FFF2-40B4-BE49-F238E27FC236}">
                      <a16:creationId xmlns:a16="http://schemas.microsoft.com/office/drawing/2014/main" id="{B49AF4EE-49B5-8BCA-37D8-DF9F65237A41}"/>
                    </a:ext>
                  </a:extLst>
                </p:cNvPr>
                <p:cNvSpPr/>
                <p:nvPr/>
              </p:nvSpPr>
              <p:spPr>
                <a:xfrm>
                  <a:off x="4657099" y="684399"/>
                  <a:ext cx="416833" cy="416833"/>
                </a:xfrm>
                <a:prstGeom prst="ellipse">
                  <a:avLst/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2" name="楕円 1191">
                  <a:extLst>
                    <a:ext uri="{FF2B5EF4-FFF2-40B4-BE49-F238E27FC236}">
                      <a16:creationId xmlns:a16="http://schemas.microsoft.com/office/drawing/2014/main" id="{C95686FD-44EF-F0C8-1BA3-51B5A75E5529}"/>
                    </a:ext>
                  </a:extLst>
                </p:cNvPr>
                <p:cNvSpPr/>
                <p:nvPr/>
              </p:nvSpPr>
              <p:spPr>
                <a:xfrm>
                  <a:off x="4733554" y="760856"/>
                  <a:ext cx="263922" cy="2639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B0EAF47A-8EB3-7762-A095-044B501CA02E}"/>
                  </a:ext>
                </a:extLst>
              </p:cNvPr>
              <p:cNvSpPr/>
              <p:nvPr/>
            </p:nvSpPr>
            <p:spPr>
              <a:xfrm>
                <a:off x="1307692" y="4060222"/>
                <a:ext cx="1317342" cy="1191124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BB6978B-23AD-AFAF-BE2A-73B7E51A8BAA}"/>
                  </a:ext>
                </a:extLst>
              </p:cNvPr>
              <p:cNvSpPr/>
              <p:nvPr/>
            </p:nvSpPr>
            <p:spPr>
              <a:xfrm>
                <a:off x="1381707" y="4308675"/>
                <a:ext cx="1169313" cy="549866"/>
              </a:xfrm>
              <a:custGeom>
                <a:avLst/>
                <a:gdLst>
                  <a:gd name="connsiteX0" fmla="*/ 458603 w 1583513"/>
                  <a:gd name="connsiteY0" fmla="*/ 0 h 744642"/>
                  <a:gd name="connsiteX1" fmla="*/ 782884 w 1583513"/>
                  <a:gd name="connsiteY1" fmla="*/ 109050 h 744642"/>
                  <a:gd name="connsiteX2" fmla="*/ 791757 w 1583513"/>
                  <a:gd name="connsiteY2" fmla="*/ 117781 h 744642"/>
                  <a:gd name="connsiteX3" fmla="*/ 800629 w 1583513"/>
                  <a:gd name="connsiteY3" fmla="*/ 109050 h 744642"/>
                  <a:gd name="connsiteX4" fmla="*/ 1124910 w 1583513"/>
                  <a:gd name="connsiteY4" fmla="*/ 0 h 744642"/>
                  <a:gd name="connsiteX5" fmla="*/ 1583513 w 1583513"/>
                  <a:gd name="connsiteY5" fmla="*/ 372321 h 744642"/>
                  <a:gd name="connsiteX6" fmla="*/ 1124910 w 1583513"/>
                  <a:gd name="connsiteY6" fmla="*/ 744642 h 744642"/>
                  <a:gd name="connsiteX7" fmla="*/ 800629 w 1583513"/>
                  <a:gd name="connsiteY7" fmla="*/ 635592 h 744642"/>
                  <a:gd name="connsiteX8" fmla="*/ 791757 w 1583513"/>
                  <a:gd name="connsiteY8" fmla="*/ 626861 h 744642"/>
                  <a:gd name="connsiteX9" fmla="*/ 782884 w 1583513"/>
                  <a:gd name="connsiteY9" fmla="*/ 635592 h 744642"/>
                  <a:gd name="connsiteX10" fmla="*/ 458603 w 1583513"/>
                  <a:gd name="connsiteY10" fmla="*/ 744642 h 744642"/>
                  <a:gd name="connsiteX11" fmla="*/ 0 w 1583513"/>
                  <a:gd name="connsiteY11" fmla="*/ 372321 h 744642"/>
                  <a:gd name="connsiteX12" fmla="*/ 458603 w 1583513"/>
                  <a:gd name="connsiteY12" fmla="*/ 0 h 74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83513" h="744642">
                    <a:moveTo>
                      <a:pt x="458603" y="0"/>
                    </a:moveTo>
                    <a:cubicBezTo>
                      <a:pt x="585242" y="0"/>
                      <a:pt x="699893" y="41674"/>
                      <a:pt x="782884" y="109050"/>
                    </a:cubicBezTo>
                    <a:lnTo>
                      <a:pt x="791757" y="117781"/>
                    </a:lnTo>
                    <a:lnTo>
                      <a:pt x="800629" y="109050"/>
                    </a:lnTo>
                    <a:cubicBezTo>
                      <a:pt x="883620" y="41674"/>
                      <a:pt x="998271" y="0"/>
                      <a:pt x="1124910" y="0"/>
                    </a:cubicBezTo>
                    <a:cubicBezTo>
                      <a:pt x="1378189" y="0"/>
                      <a:pt x="1583513" y="166694"/>
                      <a:pt x="1583513" y="372321"/>
                    </a:cubicBezTo>
                    <a:cubicBezTo>
                      <a:pt x="1583513" y="577948"/>
                      <a:pt x="1378189" y="744642"/>
                      <a:pt x="1124910" y="744642"/>
                    </a:cubicBezTo>
                    <a:cubicBezTo>
                      <a:pt x="998271" y="744642"/>
                      <a:pt x="883620" y="702969"/>
                      <a:pt x="800629" y="635592"/>
                    </a:cubicBezTo>
                    <a:lnTo>
                      <a:pt x="791757" y="626861"/>
                    </a:lnTo>
                    <a:lnTo>
                      <a:pt x="782884" y="635592"/>
                    </a:lnTo>
                    <a:cubicBezTo>
                      <a:pt x="699893" y="702969"/>
                      <a:pt x="585242" y="744642"/>
                      <a:pt x="458603" y="744642"/>
                    </a:cubicBezTo>
                    <a:cubicBezTo>
                      <a:pt x="205324" y="744642"/>
                      <a:pt x="0" y="577948"/>
                      <a:pt x="0" y="372321"/>
                    </a:cubicBezTo>
                    <a:cubicBezTo>
                      <a:pt x="0" y="166694"/>
                      <a:pt x="205324" y="0"/>
                      <a:pt x="4586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53851AD8-170C-BFE0-7BDE-21B7794B1635}"/>
                  </a:ext>
                </a:extLst>
              </p:cNvPr>
              <p:cNvGrpSpPr/>
              <p:nvPr/>
            </p:nvGrpSpPr>
            <p:grpSpPr>
              <a:xfrm>
                <a:off x="1662885" y="4741555"/>
                <a:ext cx="606955" cy="465689"/>
                <a:chOff x="3840510" y="1519917"/>
                <a:chExt cx="612452" cy="469907"/>
              </a:xfrm>
            </p:grpSpPr>
            <p:sp>
              <p:nvSpPr>
                <p:cNvPr id="1187" name="楕円 1186">
                  <a:extLst>
                    <a:ext uri="{FF2B5EF4-FFF2-40B4-BE49-F238E27FC236}">
                      <a16:creationId xmlns:a16="http://schemas.microsoft.com/office/drawing/2014/main" id="{17A2C05A-3F1F-CF87-0C32-A5632EC0F45D}"/>
                    </a:ext>
                  </a:extLst>
                </p:cNvPr>
                <p:cNvSpPr/>
                <p:nvPr/>
              </p:nvSpPr>
              <p:spPr>
                <a:xfrm>
                  <a:off x="3943943" y="1657574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楕円 1187">
                  <a:extLst>
                    <a:ext uri="{FF2B5EF4-FFF2-40B4-BE49-F238E27FC236}">
                      <a16:creationId xmlns:a16="http://schemas.microsoft.com/office/drawing/2014/main" id="{957D5C3F-09B7-4CB9-0C5B-63D08D5FEC86}"/>
                    </a:ext>
                  </a:extLst>
                </p:cNvPr>
                <p:cNvSpPr/>
                <p:nvPr/>
              </p:nvSpPr>
              <p:spPr>
                <a:xfrm>
                  <a:off x="4007443" y="1731083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2ACF5CE1-D4FE-A1F6-22EC-5AB209E588C7}"/>
                    </a:ext>
                  </a:extLst>
                </p:cNvPr>
                <p:cNvSpPr/>
                <p:nvPr/>
              </p:nvSpPr>
              <p:spPr>
                <a:xfrm>
                  <a:off x="3840510" y="1562808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楕円 1">
                  <a:extLst>
                    <a:ext uri="{FF2B5EF4-FFF2-40B4-BE49-F238E27FC236}">
                      <a16:creationId xmlns:a16="http://schemas.microsoft.com/office/drawing/2014/main" id="{C99DE62B-3073-B8E2-1C67-CE3D41EBA46E}"/>
                    </a:ext>
                  </a:extLst>
                </p:cNvPr>
                <p:cNvSpPr/>
                <p:nvPr/>
              </p:nvSpPr>
              <p:spPr>
                <a:xfrm flipV="1">
                  <a:off x="4031010" y="1519917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1" name="楕円 1180">
                <a:extLst>
                  <a:ext uri="{FF2B5EF4-FFF2-40B4-BE49-F238E27FC236}">
                    <a16:creationId xmlns:a16="http://schemas.microsoft.com/office/drawing/2014/main" id="{7AB8E805-039B-6D8D-10A4-2746D47C5217}"/>
                  </a:ext>
                </a:extLst>
              </p:cNvPr>
              <p:cNvSpPr/>
              <p:nvPr/>
            </p:nvSpPr>
            <p:spPr>
              <a:xfrm>
                <a:off x="147880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B63FA8F9-09D7-0089-193B-25B3241E4A05}"/>
                  </a:ext>
                </a:extLst>
              </p:cNvPr>
              <p:cNvSpPr/>
              <p:nvPr/>
            </p:nvSpPr>
            <p:spPr>
              <a:xfrm>
                <a:off x="154112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楕円 1182">
                <a:extLst>
                  <a:ext uri="{FF2B5EF4-FFF2-40B4-BE49-F238E27FC236}">
                    <a16:creationId xmlns:a16="http://schemas.microsoft.com/office/drawing/2014/main" id="{10962CB0-A6FE-6439-83B7-4C07810C704B}"/>
                  </a:ext>
                </a:extLst>
              </p:cNvPr>
              <p:cNvSpPr/>
              <p:nvPr/>
            </p:nvSpPr>
            <p:spPr>
              <a:xfrm rot="20700000">
                <a:off x="157600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4" name="楕円 1183">
                <a:extLst>
                  <a:ext uri="{FF2B5EF4-FFF2-40B4-BE49-F238E27FC236}">
                    <a16:creationId xmlns:a16="http://schemas.microsoft.com/office/drawing/2014/main" id="{8E1C9B58-4E3E-ABA9-6816-64550F937B07}"/>
                  </a:ext>
                </a:extLst>
              </p:cNvPr>
              <p:cNvSpPr/>
              <p:nvPr/>
            </p:nvSpPr>
            <p:spPr>
              <a:xfrm>
                <a:off x="2055557" y="4374130"/>
                <a:ext cx="393639" cy="39363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5" name="楕円 1184">
                <a:extLst>
                  <a:ext uri="{FF2B5EF4-FFF2-40B4-BE49-F238E27FC236}">
                    <a16:creationId xmlns:a16="http://schemas.microsoft.com/office/drawing/2014/main" id="{6DF72FD2-C619-97CD-447B-A7B8FE2C5513}"/>
                  </a:ext>
                </a:extLst>
              </p:cNvPr>
              <p:cNvSpPr/>
              <p:nvPr/>
            </p:nvSpPr>
            <p:spPr>
              <a:xfrm>
                <a:off x="2117878" y="4435184"/>
                <a:ext cx="271532" cy="2715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楕円 1185">
                <a:extLst>
                  <a:ext uri="{FF2B5EF4-FFF2-40B4-BE49-F238E27FC236}">
                    <a16:creationId xmlns:a16="http://schemas.microsoft.com/office/drawing/2014/main" id="{6728EFE9-D84C-7C51-2255-75B2B7CC1E72}"/>
                  </a:ext>
                </a:extLst>
              </p:cNvPr>
              <p:cNvSpPr/>
              <p:nvPr/>
            </p:nvSpPr>
            <p:spPr>
              <a:xfrm rot="900000">
                <a:off x="2152751" y="4530909"/>
                <a:ext cx="198672" cy="8008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2" name="グループ化 1421">
              <a:extLst>
                <a:ext uri="{FF2B5EF4-FFF2-40B4-BE49-F238E27FC236}">
                  <a16:creationId xmlns:a16="http://schemas.microsoft.com/office/drawing/2014/main" id="{54F141BA-62A0-D543-CDFA-26E3C1B37FF9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1423" name="楕円 1">
                <a:extLst>
                  <a:ext uri="{FF2B5EF4-FFF2-40B4-BE49-F238E27FC236}">
                    <a16:creationId xmlns:a16="http://schemas.microsoft.com/office/drawing/2014/main" id="{0745B754-92C2-E2BF-08D0-CB750E78A719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CDAD5196-16A5-565B-14BB-4FCB3FFB923A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1425" name="グループ化 1424">
                  <a:extLst>
                    <a:ext uri="{FF2B5EF4-FFF2-40B4-BE49-F238E27FC236}">
                      <a16:creationId xmlns:a16="http://schemas.microsoft.com/office/drawing/2014/main" id="{67BE1F59-C8DB-D1D5-3B1F-742DE497776C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435" name="楕円 1">
                    <a:extLst>
                      <a:ext uri="{FF2B5EF4-FFF2-40B4-BE49-F238E27FC236}">
                        <a16:creationId xmlns:a16="http://schemas.microsoft.com/office/drawing/2014/main" id="{5705C3BC-3E99-5744-B835-82781309E5C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36" name="フリーフォーム: 図形 1435">
                    <a:extLst>
                      <a:ext uri="{FF2B5EF4-FFF2-40B4-BE49-F238E27FC236}">
                        <a16:creationId xmlns:a16="http://schemas.microsoft.com/office/drawing/2014/main" id="{0787FA33-972E-690E-F6F3-4AA8A232CB8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6" name="フリーフォーム: 図形 1425">
                  <a:extLst>
                    <a:ext uri="{FF2B5EF4-FFF2-40B4-BE49-F238E27FC236}">
                      <a16:creationId xmlns:a16="http://schemas.microsoft.com/office/drawing/2014/main" id="{5D67A616-7C20-E1BA-210B-B9733E7AC004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27" name="グループ化 1426">
                  <a:extLst>
                    <a:ext uri="{FF2B5EF4-FFF2-40B4-BE49-F238E27FC236}">
                      <a16:creationId xmlns:a16="http://schemas.microsoft.com/office/drawing/2014/main" id="{F0F97460-ECCB-652B-AD22-4840CA87CFFB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1428" name="フリーフォーム: 図形 1427">
                    <a:extLst>
                      <a:ext uri="{FF2B5EF4-FFF2-40B4-BE49-F238E27FC236}">
                        <a16:creationId xmlns:a16="http://schemas.microsoft.com/office/drawing/2014/main" id="{DDCF9551-36C5-A0A3-A251-801ABFEEF9CC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9" name="フリーフォーム: 図形 1428">
                    <a:extLst>
                      <a:ext uri="{FF2B5EF4-FFF2-40B4-BE49-F238E27FC236}">
                        <a16:creationId xmlns:a16="http://schemas.microsoft.com/office/drawing/2014/main" id="{316E7BC5-664B-C0D1-BD47-A86063B3297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0" name="フリーフォーム: 図形 1429">
                    <a:extLst>
                      <a:ext uri="{FF2B5EF4-FFF2-40B4-BE49-F238E27FC236}">
                        <a16:creationId xmlns:a16="http://schemas.microsoft.com/office/drawing/2014/main" id="{A95F0EF1-84EA-F6B7-9DB0-F07A714E96A0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1" name="フリーフォーム: 図形 1430">
                    <a:extLst>
                      <a:ext uri="{FF2B5EF4-FFF2-40B4-BE49-F238E27FC236}">
                        <a16:creationId xmlns:a16="http://schemas.microsoft.com/office/drawing/2014/main" id="{9EF6937D-F99B-C6A5-9DA8-755A8FB50D38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32" name="グループ化 1431">
                    <a:extLst>
                      <a:ext uri="{FF2B5EF4-FFF2-40B4-BE49-F238E27FC236}">
                        <a16:creationId xmlns:a16="http://schemas.microsoft.com/office/drawing/2014/main" id="{7A73DD1E-9634-EFFB-65CD-65C94E362B73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1433" name="フリーフォーム: 図形 1432">
                      <a:extLst>
                        <a:ext uri="{FF2B5EF4-FFF2-40B4-BE49-F238E27FC236}">
                          <a16:creationId xmlns:a16="http://schemas.microsoft.com/office/drawing/2014/main" id="{31EE0D0D-B32C-25FE-1C3F-BA78517862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34" name="楕円 1433">
                      <a:extLst>
                        <a:ext uri="{FF2B5EF4-FFF2-40B4-BE49-F238E27FC236}">
                          <a16:creationId xmlns:a16="http://schemas.microsoft.com/office/drawing/2014/main" id="{1AE2D3D3-93C4-B05F-405D-FDF386F18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CAC32683-E37C-C0AF-7567-8A0F167F020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27" name="グループ化 1226">
                <a:extLst>
                  <a:ext uri="{FF2B5EF4-FFF2-40B4-BE49-F238E27FC236}">
                    <a16:creationId xmlns:a16="http://schemas.microsoft.com/office/drawing/2014/main" id="{0BD9485F-03C1-D386-453C-916420302D7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3" name="楕円 66">
                  <a:extLst>
                    <a:ext uri="{FF2B5EF4-FFF2-40B4-BE49-F238E27FC236}">
                      <a16:creationId xmlns:a16="http://schemas.microsoft.com/office/drawing/2014/main" id="{F53C5F50-5135-3715-0A79-39B041158BB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BFE376FC-AF52-5614-6E42-DC2BDA8289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3DF0284D-AAF0-C7B5-976F-F76B140D304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1" name="楕円 66">
                  <a:extLst>
                    <a:ext uri="{FF2B5EF4-FFF2-40B4-BE49-F238E27FC236}">
                      <a16:creationId xmlns:a16="http://schemas.microsoft.com/office/drawing/2014/main" id="{E79AAE52-8F46-C497-264C-D9F78825C0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44087B64-14AC-B6AD-6D26-3AAAEFBD314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3D3BFAC6-75D7-169C-B9B6-716A9661AF1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9" name="楕円 66">
                  <a:extLst>
                    <a:ext uri="{FF2B5EF4-FFF2-40B4-BE49-F238E27FC236}">
                      <a16:creationId xmlns:a16="http://schemas.microsoft.com/office/drawing/2014/main" id="{0A8E17C5-8A18-99DE-A5BE-8180E670EAE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D3B33130-7ECE-6476-08AF-152975D87E3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8" name="グループ化 1237">
                <a:extLst>
                  <a:ext uri="{FF2B5EF4-FFF2-40B4-BE49-F238E27FC236}">
                    <a16:creationId xmlns:a16="http://schemas.microsoft.com/office/drawing/2014/main" id="{DF3B940C-B3A8-9BBC-D8C3-ACC99ADC207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7" name="楕円 66">
                  <a:extLst>
                    <a:ext uri="{FF2B5EF4-FFF2-40B4-BE49-F238E27FC236}">
                      <a16:creationId xmlns:a16="http://schemas.microsoft.com/office/drawing/2014/main" id="{B552C454-82B1-A23E-2FB1-BCFD354A6BB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B3283C98-ADCC-652D-714A-A6D04E1358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9" name="グループ化 1238">
                <a:extLst>
                  <a:ext uri="{FF2B5EF4-FFF2-40B4-BE49-F238E27FC236}">
                    <a16:creationId xmlns:a16="http://schemas.microsoft.com/office/drawing/2014/main" id="{0E7719B3-A31D-959E-3F93-FF0356EB295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5" name="楕円 66">
                  <a:extLst>
                    <a:ext uri="{FF2B5EF4-FFF2-40B4-BE49-F238E27FC236}">
                      <a16:creationId xmlns:a16="http://schemas.microsoft.com/office/drawing/2014/main" id="{20A4334E-77EF-8A74-628F-147797D4B4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C1C0CCC3-2C96-17EF-9F3A-BDD3682732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0" name="グループ化 1239">
                <a:extLst>
                  <a:ext uri="{FF2B5EF4-FFF2-40B4-BE49-F238E27FC236}">
                    <a16:creationId xmlns:a16="http://schemas.microsoft.com/office/drawing/2014/main" id="{1980709A-A35E-A248-7D48-F091BD4712D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3" name="楕円 66">
                  <a:extLst>
                    <a:ext uri="{FF2B5EF4-FFF2-40B4-BE49-F238E27FC236}">
                      <a16:creationId xmlns:a16="http://schemas.microsoft.com/office/drawing/2014/main" id="{0FCF49F3-6387-F2D8-A736-4BE6969902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2C61080C-867D-12CD-F115-6FD7F733AB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1" name="グループ化 1240">
                <a:extLst>
                  <a:ext uri="{FF2B5EF4-FFF2-40B4-BE49-F238E27FC236}">
                    <a16:creationId xmlns:a16="http://schemas.microsoft.com/office/drawing/2014/main" id="{89C4B081-2F2C-6270-E453-77F397FD6C9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1" name="楕円 66">
                  <a:extLst>
                    <a:ext uri="{FF2B5EF4-FFF2-40B4-BE49-F238E27FC236}">
                      <a16:creationId xmlns:a16="http://schemas.microsoft.com/office/drawing/2014/main" id="{A33EA4EB-B978-A3C3-ADD7-463C86FD47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203DF422-5358-B45F-B823-79E398C8F6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3AC553DE-B6BA-243A-70A4-BD324D83ABE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9" name="楕円 66">
                  <a:extLst>
                    <a:ext uri="{FF2B5EF4-FFF2-40B4-BE49-F238E27FC236}">
                      <a16:creationId xmlns:a16="http://schemas.microsoft.com/office/drawing/2014/main" id="{58CDB322-6B77-CD58-7449-023EFDBE19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B2B69F62-0F73-3F8C-87E3-4452B28CA2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3" name="グループ化 1242">
                <a:extLst>
                  <a:ext uri="{FF2B5EF4-FFF2-40B4-BE49-F238E27FC236}">
                    <a16:creationId xmlns:a16="http://schemas.microsoft.com/office/drawing/2014/main" id="{2B752B9B-E5A4-CA90-C2AF-A34F099FF2D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3" name="楕円 66">
                  <a:extLst>
                    <a:ext uri="{FF2B5EF4-FFF2-40B4-BE49-F238E27FC236}">
                      <a16:creationId xmlns:a16="http://schemas.microsoft.com/office/drawing/2014/main" id="{44D1AB2E-F2F1-DD74-20A7-7D7E81D7307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8DA47490-E605-DF5E-1779-2BF434F293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4" name="グループ化 1243">
                <a:extLst>
                  <a:ext uri="{FF2B5EF4-FFF2-40B4-BE49-F238E27FC236}">
                    <a16:creationId xmlns:a16="http://schemas.microsoft.com/office/drawing/2014/main" id="{6BE11BEE-DB82-831B-6540-C63F6B019C5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51" name="楕円 66">
                  <a:extLst>
                    <a:ext uri="{FF2B5EF4-FFF2-40B4-BE49-F238E27FC236}">
                      <a16:creationId xmlns:a16="http://schemas.microsoft.com/office/drawing/2014/main" id="{E9AA9C26-ECA4-2F4B-7841-557A9911B2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1EC2E2C0-DE7A-D4F4-3409-9C158A1C3F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5" name="グループ化 1244">
                <a:extLst>
                  <a:ext uri="{FF2B5EF4-FFF2-40B4-BE49-F238E27FC236}">
                    <a16:creationId xmlns:a16="http://schemas.microsoft.com/office/drawing/2014/main" id="{6C46A0A5-EE5F-ADEA-8A51-5AF3A85E5A7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49" name="楕円 66">
                  <a:extLst>
                    <a:ext uri="{FF2B5EF4-FFF2-40B4-BE49-F238E27FC236}">
                      <a16:creationId xmlns:a16="http://schemas.microsoft.com/office/drawing/2014/main" id="{58622C7B-7A47-DFFF-27F1-0A95543E66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36FAD30F-C923-007A-0C31-003673145D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6" name="グループ化 1245">
                <a:extLst>
                  <a:ext uri="{FF2B5EF4-FFF2-40B4-BE49-F238E27FC236}">
                    <a16:creationId xmlns:a16="http://schemas.microsoft.com/office/drawing/2014/main" id="{C27F089C-8928-D19E-6842-1F00B0D1DEB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47" name="楕円 66">
                  <a:extLst>
                    <a:ext uri="{FF2B5EF4-FFF2-40B4-BE49-F238E27FC236}">
                      <a16:creationId xmlns:a16="http://schemas.microsoft.com/office/drawing/2014/main" id="{19EB5A6A-A706-3466-B56D-62B02A0528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4935C551-2144-03FB-DC04-64B1FA19D17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1" name="グループ化 1360">
            <a:extLst>
              <a:ext uri="{FF2B5EF4-FFF2-40B4-BE49-F238E27FC236}">
                <a16:creationId xmlns:a16="http://schemas.microsoft.com/office/drawing/2014/main" id="{E6007688-892F-20D6-747D-983F9C1A8504}"/>
              </a:ext>
            </a:extLst>
          </p:cNvPr>
          <p:cNvGrpSpPr/>
          <p:nvPr/>
        </p:nvGrpSpPr>
        <p:grpSpPr>
          <a:xfrm>
            <a:off x="6793255" y="540899"/>
            <a:ext cx="2612727" cy="2742125"/>
            <a:chOff x="6793255" y="540899"/>
            <a:chExt cx="2612727" cy="2742125"/>
          </a:xfrm>
        </p:grpSpPr>
        <p:grpSp>
          <p:nvGrpSpPr>
            <p:cNvPr id="1335" name="グループ化 1334">
              <a:extLst>
                <a:ext uri="{FF2B5EF4-FFF2-40B4-BE49-F238E27FC236}">
                  <a16:creationId xmlns:a16="http://schemas.microsoft.com/office/drawing/2014/main" id="{DBBCC72D-CC17-92F6-5BDC-C2F849D92317}"/>
                </a:ext>
              </a:extLst>
            </p:cNvPr>
            <p:cNvGrpSpPr/>
            <p:nvPr/>
          </p:nvGrpSpPr>
          <p:grpSpPr>
            <a:xfrm>
              <a:off x="7340478" y="1085748"/>
              <a:ext cx="1648577" cy="2197276"/>
              <a:chOff x="7340478" y="1085748"/>
              <a:chExt cx="1648577" cy="2197276"/>
            </a:xfrm>
          </p:grpSpPr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5A9A041E-3B37-7743-44AA-EC213EBD47B8}"/>
                  </a:ext>
                </a:extLst>
              </p:cNvPr>
              <p:cNvGrpSpPr/>
              <p:nvPr/>
            </p:nvGrpSpPr>
            <p:grpSpPr>
              <a:xfrm>
                <a:off x="8186881" y="2796847"/>
                <a:ext cx="802174" cy="454855"/>
                <a:chOff x="2054987" y="2713795"/>
                <a:chExt cx="802174" cy="454855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A337E0C7-E331-66D6-F0E3-FA507316477C}"/>
                    </a:ext>
                  </a:extLst>
                </p:cNvPr>
                <p:cNvSpPr/>
                <p:nvPr/>
              </p:nvSpPr>
              <p:spPr>
                <a:xfrm rot="900000">
                  <a:off x="2054987" y="2720417"/>
                  <a:ext cx="802174" cy="416963"/>
                </a:xfrm>
                <a:custGeom>
                  <a:avLst/>
                  <a:gdLst>
                    <a:gd name="connsiteX0" fmla="*/ 819150 w 1719250"/>
                    <a:gd name="connsiteY0" fmla="*/ 0 h 1008112"/>
                    <a:gd name="connsiteX1" fmla="*/ 1719250 w 1719250"/>
                    <a:gd name="connsiteY1" fmla="*/ 504056 h 1008112"/>
                    <a:gd name="connsiteX2" fmla="*/ 819150 w 1719250"/>
                    <a:gd name="connsiteY2" fmla="*/ 1008112 h 1008112"/>
                    <a:gd name="connsiteX3" fmla="*/ 72773 w 1719250"/>
                    <a:gd name="connsiteY3" fmla="*/ 785879 h 1008112"/>
                    <a:gd name="connsiteX4" fmla="*/ 0 w 1719250"/>
                    <a:gd name="connsiteY4" fmla="*/ 710797 h 1008112"/>
                    <a:gd name="connsiteX5" fmla="*/ 10216 w 1719250"/>
                    <a:gd name="connsiteY5" fmla="*/ 700257 h 1008112"/>
                    <a:gd name="connsiteX6" fmla="*/ 80950 w 1719250"/>
                    <a:gd name="connsiteY6" fmla="*/ 504056 h 1008112"/>
                    <a:gd name="connsiteX7" fmla="*/ 10216 w 1719250"/>
                    <a:gd name="connsiteY7" fmla="*/ 307855 h 1008112"/>
                    <a:gd name="connsiteX8" fmla="*/ 0 w 1719250"/>
                    <a:gd name="connsiteY8" fmla="*/ 297315 h 1008112"/>
                    <a:gd name="connsiteX9" fmla="*/ 72773 w 1719250"/>
                    <a:gd name="connsiteY9" fmla="*/ 222234 h 1008112"/>
                    <a:gd name="connsiteX10" fmla="*/ 819150 w 1719250"/>
                    <a:gd name="connsiteY10" fmla="*/ 0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10" fmla="*/ 172390 w 1719250"/>
                    <a:gd name="connsiteY10" fmla="*/ 595496 h 1008112"/>
                    <a:gd name="connsiteX0" fmla="*/ 80950 w 1719250"/>
                    <a:gd name="connsiteY0" fmla="*/ 504056 h 1008112"/>
                    <a:gd name="connsiteX1" fmla="*/ 10216 w 1719250"/>
                    <a:gd name="connsiteY1" fmla="*/ 307855 h 1008112"/>
                    <a:gd name="connsiteX2" fmla="*/ 0 w 1719250"/>
                    <a:gd name="connsiteY2" fmla="*/ 297315 h 1008112"/>
                    <a:gd name="connsiteX3" fmla="*/ 72773 w 1719250"/>
                    <a:gd name="connsiteY3" fmla="*/ 222234 h 1008112"/>
                    <a:gd name="connsiteX4" fmla="*/ 819150 w 1719250"/>
                    <a:gd name="connsiteY4" fmla="*/ 0 h 1008112"/>
                    <a:gd name="connsiteX5" fmla="*/ 1719250 w 1719250"/>
                    <a:gd name="connsiteY5" fmla="*/ 504056 h 1008112"/>
                    <a:gd name="connsiteX6" fmla="*/ 819150 w 1719250"/>
                    <a:gd name="connsiteY6" fmla="*/ 1008112 h 1008112"/>
                    <a:gd name="connsiteX7" fmla="*/ 72773 w 1719250"/>
                    <a:gd name="connsiteY7" fmla="*/ 785879 h 1008112"/>
                    <a:gd name="connsiteX8" fmla="*/ 0 w 1719250"/>
                    <a:gd name="connsiteY8" fmla="*/ 710797 h 1008112"/>
                    <a:gd name="connsiteX9" fmla="*/ 10216 w 1719250"/>
                    <a:gd name="connsiteY9" fmla="*/ 700257 h 1008112"/>
                    <a:gd name="connsiteX0" fmla="*/ 10216 w 1719250"/>
                    <a:gd name="connsiteY0" fmla="*/ 307855 h 1008112"/>
                    <a:gd name="connsiteX1" fmla="*/ 0 w 1719250"/>
                    <a:gd name="connsiteY1" fmla="*/ 297315 h 1008112"/>
                    <a:gd name="connsiteX2" fmla="*/ 72773 w 1719250"/>
                    <a:gd name="connsiteY2" fmla="*/ 222234 h 1008112"/>
                    <a:gd name="connsiteX3" fmla="*/ 819150 w 1719250"/>
                    <a:gd name="connsiteY3" fmla="*/ 0 h 1008112"/>
                    <a:gd name="connsiteX4" fmla="*/ 1719250 w 1719250"/>
                    <a:gd name="connsiteY4" fmla="*/ 504056 h 1008112"/>
                    <a:gd name="connsiteX5" fmla="*/ 819150 w 1719250"/>
                    <a:gd name="connsiteY5" fmla="*/ 1008112 h 1008112"/>
                    <a:gd name="connsiteX6" fmla="*/ 72773 w 1719250"/>
                    <a:gd name="connsiteY6" fmla="*/ 785879 h 1008112"/>
                    <a:gd name="connsiteX7" fmla="*/ 0 w 1719250"/>
                    <a:gd name="connsiteY7" fmla="*/ 710797 h 1008112"/>
                    <a:gd name="connsiteX8" fmla="*/ 10216 w 1719250"/>
                    <a:gd name="connsiteY8" fmla="*/ 700257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250" h="1008112">
                      <a:moveTo>
                        <a:pt x="10216" y="307855"/>
                      </a:moveTo>
                      <a:lnTo>
                        <a:pt x="0" y="297315"/>
                      </a:lnTo>
                      <a:lnTo>
                        <a:pt x="72773" y="222234"/>
                      </a:lnTo>
                      <a:cubicBezTo>
                        <a:pt x="234527" y="88154"/>
                        <a:pt x="508455" y="0"/>
                        <a:pt x="819150" y="0"/>
                      </a:cubicBezTo>
                      <a:cubicBezTo>
                        <a:pt x="1316262" y="0"/>
                        <a:pt x="1719250" y="225674"/>
                        <a:pt x="1719250" y="504056"/>
                      </a:cubicBezTo>
                      <a:cubicBezTo>
                        <a:pt x="1719250" y="782438"/>
                        <a:pt x="1316262" y="1008112"/>
                        <a:pt x="819150" y="1008112"/>
                      </a:cubicBezTo>
                      <a:cubicBezTo>
                        <a:pt x="508455" y="1008112"/>
                        <a:pt x="234527" y="919958"/>
                        <a:pt x="72773" y="785879"/>
                      </a:cubicBezTo>
                      <a:lnTo>
                        <a:pt x="0" y="710797"/>
                      </a:lnTo>
                      <a:lnTo>
                        <a:pt x="10216" y="700257"/>
                      </a:lnTo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B7B510DD-FCC7-934B-D3E5-42468B9F8A71}"/>
                    </a:ext>
                  </a:extLst>
                </p:cNvPr>
                <p:cNvSpPr/>
                <p:nvPr/>
              </p:nvSpPr>
              <p:spPr>
                <a:xfrm rot="900000">
                  <a:off x="2356251" y="2713795"/>
                  <a:ext cx="150215" cy="416963"/>
                </a:xfrm>
                <a:custGeom>
                  <a:avLst/>
                  <a:gdLst>
                    <a:gd name="connsiteX0" fmla="*/ 175338 w 321947"/>
                    <a:gd name="connsiteY0" fmla="*/ 0 h 1008112"/>
                    <a:gd name="connsiteX1" fmla="*/ 321947 w 321947"/>
                    <a:gd name="connsiteY1" fmla="*/ 8277 h 1008112"/>
                    <a:gd name="connsiteX2" fmla="*/ 296824 w 321947"/>
                    <a:gd name="connsiteY2" fmla="*/ 123586 h 1008112"/>
                    <a:gd name="connsiteX3" fmla="*/ 264788 w 321947"/>
                    <a:gd name="connsiteY3" fmla="*/ 504056 h 1008112"/>
                    <a:gd name="connsiteX4" fmla="*/ 296824 w 321947"/>
                    <a:gd name="connsiteY4" fmla="*/ 884526 h 1008112"/>
                    <a:gd name="connsiteX5" fmla="*/ 321947 w 321947"/>
                    <a:gd name="connsiteY5" fmla="*/ 999836 h 1008112"/>
                    <a:gd name="connsiteX6" fmla="*/ 175338 w 321947"/>
                    <a:gd name="connsiteY6" fmla="*/ 1008112 h 1008112"/>
                    <a:gd name="connsiteX7" fmla="*/ 63371 w 321947"/>
                    <a:gd name="connsiteY7" fmla="*/ 1001791 h 1008112"/>
                    <a:gd name="connsiteX8" fmla="*/ 56587 w 321947"/>
                    <a:gd name="connsiteY8" fmla="*/ 980545 h 1008112"/>
                    <a:gd name="connsiteX9" fmla="*/ 0 w 321947"/>
                    <a:gd name="connsiteY9" fmla="*/ 504056 h 1008112"/>
                    <a:gd name="connsiteX10" fmla="*/ 56587 w 321947"/>
                    <a:gd name="connsiteY10" fmla="*/ 27567 h 1008112"/>
                    <a:gd name="connsiteX11" fmla="*/ 63371 w 321947"/>
                    <a:gd name="connsiteY11" fmla="*/ 6321 h 1008112"/>
                    <a:gd name="connsiteX12" fmla="*/ 175338 w 321947"/>
                    <a:gd name="connsiteY12" fmla="*/ 0 h 100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1947" h="1008112">
                      <a:moveTo>
                        <a:pt x="175338" y="0"/>
                      </a:moveTo>
                      <a:lnTo>
                        <a:pt x="321947" y="8277"/>
                      </a:lnTo>
                      <a:lnTo>
                        <a:pt x="296824" y="123586"/>
                      </a:lnTo>
                      <a:cubicBezTo>
                        <a:pt x="275865" y="245348"/>
                        <a:pt x="264788" y="373241"/>
                        <a:pt x="264788" y="504056"/>
                      </a:cubicBezTo>
                      <a:cubicBezTo>
                        <a:pt x="264788" y="634872"/>
                        <a:pt x="275865" y="762765"/>
                        <a:pt x="296824" y="884526"/>
                      </a:cubicBezTo>
                      <a:lnTo>
                        <a:pt x="321947" y="999836"/>
                      </a:lnTo>
                      <a:lnTo>
                        <a:pt x="175338" y="1008112"/>
                      </a:lnTo>
                      <a:lnTo>
                        <a:pt x="63371" y="1001791"/>
                      </a:lnTo>
                      <a:lnTo>
                        <a:pt x="56587" y="980545"/>
                      </a:lnTo>
                      <a:cubicBezTo>
                        <a:pt x="20150" y="834092"/>
                        <a:pt x="0" y="673074"/>
                        <a:pt x="0" y="504056"/>
                      </a:cubicBezTo>
                      <a:cubicBezTo>
                        <a:pt x="0" y="335038"/>
                        <a:pt x="20150" y="174021"/>
                        <a:pt x="56587" y="27567"/>
                      </a:cubicBezTo>
                      <a:lnTo>
                        <a:pt x="63371" y="6321"/>
                      </a:lnTo>
                      <a:lnTo>
                        <a:pt x="175338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43DEAA2A-B7BF-1475-A67E-DB71A2AF5939}"/>
                    </a:ext>
                  </a:extLst>
                </p:cNvPr>
                <p:cNvSpPr/>
                <p:nvPr/>
              </p:nvSpPr>
              <p:spPr>
                <a:xfrm rot="900000">
                  <a:off x="2558200" y="2781160"/>
                  <a:ext cx="139145" cy="387490"/>
                </a:xfrm>
                <a:custGeom>
                  <a:avLst/>
                  <a:gdLst>
                    <a:gd name="connsiteX0" fmla="*/ 55115 w 298220"/>
                    <a:gd name="connsiteY0" fmla="*/ 0 h 936854"/>
                    <a:gd name="connsiteX1" fmla="*/ 78023 w 298220"/>
                    <a:gd name="connsiteY1" fmla="*/ 3982 h 936854"/>
                    <a:gd name="connsiteX2" fmla="*/ 230918 w 298220"/>
                    <a:gd name="connsiteY2" fmla="*/ 50456 h 936854"/>
                    <a:gd name="connsiteX3" fmla="*/ 298220 w 298220"/>
                    <a:gd name="connsiteY3" fmla="*/ 81553 h 936854"/>
                    <a:gd name="connsiteX4" fmla="*/ 296824 w 298220"/>
                    <a:gd name="connsiteY4" fmla="*/ 87957 h 936854"/>
                    <a:gd name="connsiteX5" fmla="*/ 264788 w 298220"/>
                    <a:gd name="connsiteY5" fmla="*/ 468427 h 936854"/>
                    <a:gd name="connsiteX6" fmla="*/ 296824 w 298220"/>
                    <a:gd name="connsiteY6" fmla="*/ 848897 h 936854"/>
                    <a:gd name="connsiteX7" fmla="*/ 298220 w 298220"/>
                    <a:gd name="connsiteY7" fmla="*/ 855302 h 936854"/>
                    <a:gd name="connsiteX8" fmla="*/ 230918 w 298220"/>
                    <a:gd name="connsiteY8" fmla="*/ 886398 h 936854"/>
                    <a:gd name="connsiteX9" fmla="*/ 78023 w 298220"/>
                    <a:gd name="connsiteY9" fmla="*/ 932872 h 936854"/>
                    <a:gd name="connsiteX10" fmla="*/ 55115 w 298220"/>
                    <a:gd name="connsiteY10" fmla="*/ 936854 h 936854"/>
                    <a:gd name="connsiteX11" fmla="*/ 14629 w 298220"/>
                    <a:gd name="connsiteY11" fmla="*/ 715133 h 936854"/>
                    <a:gd name="connsiteX12" fmla="*/ 0 w 298220"/>
                    <a:gd name="connsiteY12" fmla="*/ 468427 h 936854"/>
                    <a:gd name="connsiteX13" fmla="*/ 14629 w 298220"/>
                    <a:gd name="connsiteY13" fmla="*/ 221721 h 936854"/>
                    <a:gd name="connsiteX14" fmla="*/ 55115 w 298220"/>
                    <a:gd name="connsiteY14" fmla="*/ 0 h 936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220" h="936854">
                      <a:moveTo>
                        <a:pt x="55115" y="0"/>
                      </a:moveTo>
                      <a:lnTo>
                        <a:pt x="78023" y="3982"/>
                      </a:lnTo>
                      <a:cubicBezTo>
                        <a:pt x="131866" y="16736"/>
                        <a:pt x="183032" y="32340"/>
                        <a:pt x="230918" y="50456"/>
                      </a:cubicBezTo>
                      <a:lnTo>
                        <a:pt x="298220" y="81553"/>
                      </a:lnTo>
                      <a:lnTo>
                        <a:pt x="296824" y="87957"/>
                      </a:lnTo>
                      <a:cubicBezTo>
                        <a:pt x="275865" y="209719"/>
                        <a:pt x="264788" y="337612"/>
                        <a:pt x="264788" y="468427"/>
                      </a:cubicBezTo>
                      <a:cubicBezTo>
                        <a:pt x="264788" y="599243"/>
                        <a:pt x="275865" y="727136"/>
                        <a:pt x="296824" y="848897"/>
                      </a:cubicBezTo>
                      <a:lnTo>
                        <a:pt x="298220" y="855302"/>
                      </a:lnTo>
                      <a:lnTo>
                        <a:pt x="230918" y="886398"/>
                      </a:lnTo>
                      <a:cubicBezTo>
                        <a:pt x="183032" y="904515"/>
                        <a:pt x="131866" y="920119"/>
                        <a:pt x="78023" y="932872"/>
                      </a:cubicBezTo>
                      <a:lnTo>
                        <a:pt x="55115" y="936854"/>
                      </a:lnTo>
                      <a:lnTo>
                        <a:pt x="14629" y="715133"/>
                      </a:lnTo>
                      <a:cubicBezTo>
                        <a:pt x="5038" y="635445"/>
                        <a:pt x="0" y="552936"/>
                        <a:pt x="0" y="468427"/>
                      </a:cubicBezTo>
                      <a:cubicBezTo>
                        <a:pt x="0" y="383918"/>
                        <a:pt x="5038" y="301409"/>
                        <a:pt x="14629" y="221721"/>
                      </a:cubicBezTo>
                      <a:lnTo>
                        <a:pt x="5511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1102C6C7-EA3C-461E-4D57-C477769ED386}"/>
                  </a:ext>
                </a:extLst>
              </p:cNvPr>
              <p:cNvGrpSpPr/>
              <p:nvPr/>
            </p:nvGrpSpPr>
            <p:grpSpPr>
              <a:xfrm>
                <a:off x="7596106" y="2059149"/>
                <a:ext cx="983647" cy="1223875"/>
                <a:chOff x="1481905" y="5147922"/>
                <a:chExt cx="983647" cy="1223875"/>
              </a:xfrm>
            </p:grpSpPr>
            <p:sp>
              <p:nvSpPr>
                <p:cNvPr id="1200" name="楕円 1">
                  <a:extLst>
                    <a:ext uri="{FF2B5EF4-FFF2-40B4-BE49-F238E27FC236}">
                      <a16:creationId xmlns:a16="http://schemas.microsoft.com/office/drawing/2014/main" id="{EBD65007-25A4-E62D-22AB-60232FAED1D8}"/>
                    </a:ext>
                  </a:extLst>
                </p:cNvPr>
                <p:cNvSpPr/>
                <p:nvPr/>
              </p:nvSpPr>
              <p:spPr>
                <a:xfrm rot="9000000" flipH="1">
                  <a:off x="2265494" y="5316095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1" name="楕円 1">
                  <a:extLst>
                    <a:ext uri="{FF2B5EF4-FFF2-40B4-BE49-F238E27FC236}">
                      <a16:creationId xmlns:a16="http://schemas.microsoft.com/office/drawing/2014/main" id="{2B9E3B81-F201-7A59-B9E2-C24735106928}"/>
                    </a:ext>
                  </a:extLst>
                </p:cNvPr>
                <p:cNvSpPr/>
                <p:nvPr/>
              </p:nvSpPr>
              <p:spPr>
                <a:xfrm rot="10800000">
                  <a:off x="1980359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楕円 1">
                  <a:extLst>
                    <a:ext uri="{FF2B5EF4-FFF2-40B4-BE49-F238E27FC236}">
                      <a16:creationId xmlns:a16="http://schemas.microsoft.com/office/drawing/2014/main" id="{193D1D33-8844-6E57-6CD8-9592E507D6C6}"/>
                    </a:ext>
                  </a:extLst>
                </p:cNvPr>
                <p:cNvSpPr/>
                <p:nvPr/>
              </p:nvSpPr>
              <p:spPr>
                <a:xfrm rot="10800000">
                  <a:off x="1715681" y="5893241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楕円 1">
                  <a:extLst>
                    <a:ext uri="{FF2B5EF4-FFF2-40B4-BE49-F238E27FC236}">
                      <a16:creationId xmlns:a16="http://schemas.microsoft.com/office/drawing/2014/main" id="{4E4A586F-091F-2F42-5B25-B9935A900AA6}"/>
                    </a:ext>
                  </a:extLst>
                </p:cNvPr>
                <p:cNvSpPr/>
                <p:nvPr/>
              </p:nvSpPr>
              <p:spPr>
                <a:xfrm rot="12600000">
                  <a:off x="1481905" y="5316094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5" name="楕円 1">
                  <a:extLst>
                    <a:ext uri="{FF2B5EF4-FFF2-40B4-BE49-F238E27FC236}">
                      <a16:creationId xmlns:a16="http://schemas.microsoft.com/office/drawing/2014/main" id="{3396DDE1-7205-ACAC-27CD-BA60764C1DAA}"/>
                    </a:ext>
                  </a:extLst>
                </p:cNvPr>
                <p:cNvSpPr/>
                <p:nvPr/>
              </p:nvSpPr>
              <p:spPr>
                <a:xfrm>
                  <a:off x="1549862" y="5147922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7" name="楕円 1">
                  <a:extLst>
                    <a:ext uri="{FF2B5EF4-FFF2-40B4-BE49-F238E27FC236}">
                      <a16:creationId xmlns:a16="http://schemas.microsoft.com/office/drawing/2014/main" id="{78539BE6-46AF-D4AF-EFE8-8E15C18A46E8}"/>
                    </a:ext>
                  </a:extLst>
                </p:cNvPr>
                <p:cNvSpPr/>
                <p:nvPr/>
              </p:nvSpPr>
              <p:spPr>
                <a:xfrm>
                  <a:off x="1676952" y="5176241"/>
                  <a:ext cx="578821" cy="9313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BE374D88-410A-521E-9112-1A6C647B27BB}"/>
                    </a:ext>
                  </a:extLst>
                </p:cNvPr>
                <p:cNvSpPr/>
                <p:nvPr/>
              </p:nvSpPr>
              <p:spPr>
                <a:xfrm>
                  <a:off x="1884441" y="5818224"/>
                  <a:ext cx="163843" cy="163843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30" name="グループ化 1229">
                <a:extLst>
                  <a:ext uri="{FF2B5EF4-FFF2-40B4-BE49-F238E27FC236}">
                    <a16:creationId xmlns:a16="http://schemas.microsoft.com/office/drawing/2014/main" id="{F98EE01F-263A-5C76-ABDA-B7A2718EF770}"/>
                  </a:ext>
                </a:extLst>
              </p:cNvPr>
              <p:cNvGrpSpPr/>
              <p:nvPr/>
            </p:nvGrpSpPr>
            <p:grpSpPr>
              <a:xfrm>
                <a:off x="7340478" y="1085748"/>
                <a:ext cx="1472611" cy="1258445"/>
                <a:chOff x="1226277" y="4060221"/>
                <a:chExt cx="1472611" cy="1258445"/>
              </a:xfrm>
            </p:grpSpPr>
            <p:grpSp>
              <p:nvGrpSpPr>
                <p:cNvPr id="1231" name="グループ化 1230">
                  <a:extLst>
                    <a:ext uri="{FF2B5EF4-FFF2-40B4-BE49-F238E27FC236}">
                      <a16:creationId xmlns:a16="http://schemas.microsoft.com/office/drawing/2014/main" id="{3D1E2012-A9D2-C796-540B-C3EADAD0C391}"/>
                    </a:ext>
                  </a:extLst>
                </p:cNvPr>
                <p:cNvGrpSpPr/>
                <p:nvPr/>
              </p:nvGrpSpPr>
              <p:grpSpPr>
                <a:xfrm>
                  <a:off x="1226277" y="4095175"/>
                  <a:ext cx="403512" cy="403510"/>
                  <a:chOff x="32092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332" name="楕円 1331">
                    <a:extLst>
                      <a:ext uri="{FF2B5EF4-FFF2-40B4-BE49-F238E27FC236}">
                        <a16:creationId xmlns:a16="http://schemas.microsoft.com/office/drawing/2014/main" id="{CE4CBFC1-9FB2-1F3B-5A2F-0B4562622F9C}"/>
                      </a:ext>
                    </a:extLst>
                  </p:cNvPr>
                  <p:cNvSpPr/>
                  <p:nvPr/>
                </p:nvSpPr>
                <p:spPr>
                  <a:xfrm>
                    <a:off x="32092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3" name="楕円 1332">
                    <a:extLst>
                      <a:ext uri="{FF2B5EF4-FFF2-40B4-BE49-F238E27FC236}">
                        <a16:creationId xmlns:a16="http://schemas.microsoft.com/office/drawing/2014/main" id="{31DBB6C4-2E0C-EC33-1E4E-E37579634CFB}"/>
                      </a:ext>
                    </a:extLst>
                  </p:cNvPr>
                  <p:cNvSpPr/>
                  <p:nvPr/>
                </p:nvSpPr>
                <p:spPr>
                  <a:xfrm>
                    <a:off x="32857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4DE3084D-1775-9285-3F38-13B160BB56DA}"/>
                    </a:ext>
                  </a:extLst>
                </p:cNvPr>
                <p:cNvGrpSpPr/>
                <p:nvPr/>
              </p:nvGrpSpPr>
              <p:grpSpPr>
                <a:xfrm>
                  <a:off x="2295376" y="4095175"/>
                  <a:ext cx="403512" cy="403510"/>
                  <a:chOff x="4657099" y="684399"/>
                  <a:chExt cx="416833" cy="416833"/>
                </a:xfrm>
                <a:solidFill>
                  <a:srgbClr val="CC6600"/>
                </a:solidFill>
              </p:grpSpPr>
              <p:sp>
                <p:nvSpPr>
                  <p:cNvPr id="1330" name="楕円 1329">
                    <a:extLst>
                      <a:ext uri="{FF2B5EF4-FFF2-40B4-BE49-F238E27FC236}">
                        <a16:creationId xmlns:a16="http://schemas.microsoft.com/office/drawing/2014/main" id="{9AE96ADE-50F5-B9FC-95AD-CE0D7C504314}"/>
                      </a:ext>
                    </a:extLst>
                  </p:cNvPr>
                  <p:cNvSpPr/>
                  <p:nvPr/>
                </p:nvSpPr>
                <p:spPr>
                  <a:xfrm>
                    <a:off x="4657099" y="684399"/>
                    <a:ext cx="416833" cy="416833"/>
                  </a:xfrm>
                  <a:prstGeom prst="ellipse">
                    <a:avLst/>
                  </a:prstGeom>
                  <a:grp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1" name="楕円 1330">
                    <a:extLst>
                      <a:ext uri="{FF2B5EF4-FFF2-40B4-BE49-F238E27FC236}">
                        <a16:creationId xmlns:a16="http://schemas.microsoft.com/office/drawing/2014/main" id="{993FC5C6-A895-857F-587A-2B6DC53E2EFF}"/>
                      </a:ext>
                    </a:extLst>
                  </p:cNvPr>
                  <p:cNvSpPr/>
                  <p:nvPr/>
                </p:nvSpPr>
                <p:spPr>
                  <a:xfrm>
                    <a:off x="4733554" y="760856"/>
                    <a:ext cx="263922" cy="2639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2567DB0A-D1F9-D81B-F83D-E1AE04A59605}"/>
                    </a:ext>
                  </a:extLst>
                </p:cNvPr>
                <p:cNvSpPr/>
                <p:nvPr/>
              </p:nvSpPr>
              <p:spPr>
                <a:xfrm>
                  <a:off x="1307692" y="4060221"/>
                  <a:ext cx="1317342" cy="1258445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8EB1C157-AA0B-E28F-6886-D54B260D83C2}"/>
                    </a:ext>
                  </a:extLst>
                </p:cNvPr>
                <p:cNvSpPr/>
                <p:nvPr/>
              </p:nvSpPr>
              <p:spPr>
                <a:xfrm>
                  <a:off x="1381707" y="4308675"/>
                  <a:ext cx="1169313" cy="549866"/>
                </a:xfrm>
                <a:custGeom>
                  <a:avLst/>
                  <a:gdLst>
                    <a:gd name="connsiteX0" fmla="*/ 458603 w 1583513"/>
                    <a:gd name="connsiteY0" fmla="*/ 0 h 744642"/>
                    <a:gd name="connsiteX1" fmla="*/ 782884 w 1583513"/>
                    <a:gd name="connsiteY1" fmla="*/ 109050 h 744642"/>
                    <a:gd name="connsiteX2" fmla="*/ 791757 w 1583513"/>
                    <a:gd name="connsiteY2" fmla="*/ 117781 h 744642"/>
                    <a:gd name="connsiteX3" fmla="*/ 800629 w 1583513"/>
                    <a:gd name="connsiteY3" fmla="*/ 109050 h 744642"/>
                    <a:gd name="connsiteX4" fmla="*/ 1124910 w 1583513"/>
                    <a:gd name="connsiteY4" fmla="*/ 0 h 744642"/>
                    <a:gd name="connsiteX5" fmla="*/ 1583513 w 1583513"/>
                    <a:gd name="connsiteY5" fmla="*/ 372321 h 744642"/>
                    <a:gd name="connsiteX6" fmla="*/ 1124910 w 1583513"/>
                    <a:gd name="connsiteY6" fmla="*/ 744642 h 744642"/>
                    <a:gd name="connsiteX7" fmla="*/ 800629 w 1583513"/>
                    <a:gd name="connsiteY7" fmla="*/ 635592 h 744642"/>
                    <a:gd name="connsiteX8" fmla="*/ 791757 w 1583513"/>
                    <a:gd name="connsiteY8" fmla="*/ 626861 h 744642"/>
                    <a:gd name="connsiteX9" fmla="*/ 782884 w 1583513"/>
                    <a:gd name="connsiteY9" fmla="*/ 635592 h 744642"/>
                    <a:gd name="connsiteX10" fmla="*/ 458603 w 1583513"/>
                    <a:gd name="connsiteY10" fmla="*/ 744642 h 744642"/>
                    <a:gd name="connsiteX11" fmla="*/ 0 w 1583513"/>
                    <a:gd name="connsiteY11" fmla="*/ 372321 h 744642"/>
                    <a:gd name="connsiteX12" fmla="*/ 458603 w 1583513"/>
                    <a:gd name="connsiteY12" fmla="*/ 0 h 744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3513" h="744642">
                      <a:moveTo>
                        <a:pt x="458603" y="0"/>
                      </a:moveTo>
                      <a:cubicBezTo>
                        <a:pt x="585242" y="0"/>
                        <a:pt x="699893" y="41674"/>
                        <a:pt x="782884" y="109050"/>
                      </a:cubicBezTo>
                      <a:lnTo>
                        <a:pt x="791757" y="117781"/>
                      </a:lnTo>
                      <a:lnTo>
                        <a:pt x="800629" y="109050"/>
                      </a:lnTo>
                      <a:cubicBezTo>
                        <a:pt x="883620" y="41674"/>
                        <a:pt x="998271" y="0"/>
                        <a:pt x="1124910" y="0"/>
                      </a:cubicBezTo>
                      <a:cubicBezTo>
                        <a:pt x="1378189" y="0"/>
                        <a:pt x="1583513" y="166694"/>
                        <a:pt x="1583513" y="372321"/>
                      </a:cubicBezTo>
                      <a:cubicBezTo>
                        <a:pt x="1583513" y="577948"/>
                        <a:pt x="1378189" y="744642"/>
                        <a:pt x="1124910" y="744642"/>
                      </a:cubicBezTo>
                      <a:cubicBezTo>
                        <a:pt x="998271" y="744642"/>
                        <a:pt x="883620" y="702969"/>
                        <a:pt x="800629" y="635592"/>
                      </a:cubicBezTo>
                      <a:lnTo>
                        <a:pt x="791757" y="626861"/>
                      </a:lnTo>
                      <a:lnTo>
                        <a:pt x="782884" y="635592"/>
                      </a:lnTo>
                      <a:cubicBezTo>
                        <a:pt x="699893" y="702969"/>
                        <a:pt x="585242" y="744642"/>
                        <a:pt x="458603" y="744642"/>
                      </a:cubicBezTo>
                      <a:cubicBezTo>
                        <a:pt x="205324" y="744642"/>
                        <a:pt x="0" y="577948"/>
                        <a:pt x="0" y="372321"/>
                      </a:cubicBezTo>
                      <a:cubicBezTo>
                        <a:pt x="0" y="166694"/>
                        <a:pt x="205324" y="0"/>
                        <a:pt x="4586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5" name="グループ化 1234">
                  <a:extLst>
                    <a:ext uri="{FF2B5EF4-FFF2-40B4-BE49-F238E27FC236}">
                      <a16:creationId xmlns:a16="http://schemas.microsoft.com/office/drawing/2014/main" id="{5FA74B88-83F1-F15F-9B5D-A38B574CE5EA}"/>
                    </a:ext>
                  </a:extLst>
                </p:cNvPr>
                <p:cNvGrpSpPr/>
                <p:nvPr/>
              </p:nvGrpSpPr>
              <p:grpSpPr>
                <a:xfrm>
                  <a:off x="1662885" y="4741555"/>
                  <a:ext cx="606955" cy="465689"/>
                  <a:chOff x="3840510" y="1519917"/>
                  <a:chExt cx="612452" cy="469907"/>
                </a:xfrm>
              </p:grpSpPr>
              <p:sp>
                <p:nvSpPr>
                  <p:cNvPr id="1288" name="楕円 1287">
                    <a:extLst>
                      <a:ext uri="{FF2B5EF4-FFF2-40B4-BE49-F238E27FC236}">
                        <a16:creationId xmlns:a16="http://schemas.microsoft.com/office/drawing/2014/main" id="{DB1D4ADB-4B87-1911-E3D4-DE32CCA1F8A1}"/>
                      </a:ext>
                    </a:extLst>
                  </p:cNvPr>
                  <p:cNvSpPr/>
                  <p:nvPr/>
                </p:nvSpPr>
                <p:spPr>
                  <a:xfrm>
                    <a:off x="3943943" y="1657574"/>
                    <a:ext cx="405586" cy="332250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9" name="楕円 1288">
                    <a:extLst>
                      <a:ext uri="{FF2B5EF4-FFF2-40B4-BE49-F238E27FC236}">
                        <a16:creationId xmlns:a16="http://schemas.microsoft.com/office/drawing/2014/main" id="{1125ED1A-FE3C-B20A-7700-EFDDE6D776E2}"/>
                      </a:ext>
                    </a:extLst>
                  </p:cNvPr>
                  <p:cNvSpPr/>
                  <p:nvPr/>
                </p:nvSpPr>
                <p:spPr>
                  <a:xfrm>
                    <a:off x="4007443" y="1731083"/>
                    <a:ext cx="278586" cy="1822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3" name="フリーフォーム: 図形 1322">
                    <a:extLst>
                      <a:ext uri="{FF2B5EF4-FFF2-40B4-BE49-F238E27FC236}">
                        <a16:creationId xmlns:a16="http://schemas.microsoft.com/office/drawing/2014/main" id="{049A7204-DBFB-D609-B4D6-4D511D42C7AF}"/>
                      </a:ext>
                    </a:extLst>
                  </p:cNvPr>
                  <p:cNvSpPr/>
                  <p:nvPr/>
                </p:nvSpPr>
                <p:spPr>
                  <a:xfrm>
                    <a:off x="3840510" y="1562808"/>
                    <a:ext cx="612452" cy="306194"/>
                  </a:xfrm>
                  <a:custGeom>
                    <a:avLst/>
                    <a:gdLst>
                      <a:gd name="connsiteX0" fmla="*/ 267594 w 966988"/>
                      <a:gd name="connsiteY0" fmla="*/ 0 h 411652"/>
                      <a:gd name="connsiteX1" fmla="*/ 456812 w 966988"/>
                      <a:gd name="connsiteY1" fmla="*/ 60285 h 411652"/>
                      <a:gd name="connsiteX2" fmla="*/ 483494 w 966988"/>
                      <a:gd name="connsiteY2" fmla="*/ 90725 h 411652"/>
                      <a:gd name="connsiteX3" fmla="*/ 510177 w 966988"/>
                      <a:gd name="connsiteY3" fmla="*/ 60285 h 411652"/>
                      <a:gd name="connsiteX4" fmla="*/ 699394 w 966988"/>
                      <a:gd name="connsiteY4" fmla="*/ 0 h 411652"/>
                      <a:gd name="connsiteX5" fmla="*/ 966988 w 966988"/>
                      <a:gd name="connsiteY5" fmla="*/ 205826 h 411652"/>
                      <a:gd name="connsiteX6" fmla="*/ 699394 w 966988"/>
                      <a:gd name="connsiteY6" fmla="*/ 411652 h 411652"/>
                      <a:gd name="connsiteX7" fmla="*/ 510177 w 966988"/>
                      <a:gd name="connsiteY7" fmla="*/ 351367 h 411652"/>
                      <a:gd name="connsiteX8" fmla="*/ 483494 w 966988"/>
                      <a:gd name="connsiteY8" fmla="*/ 320927 h 411652"/>
                      <a:gd name="connsiteX9" fmla="*/ 456812 w 966988"/>
                      <a:gd name="connsiteY9" fmla="*/ 351367 h 411652"/>
                      <a:gd name="connsiteX10" fmla="*/ 267594 w 966988"/>
                      <a:gd name="connsiteY10" fmla="*/ 411652 h 411652"/>
                      <a:gd name="connsiteX11" fmla="*/ 0 w 966988"/>
                      <a:gd name="connsiteY11" fmla="*/ 205826 h 411652"/>
                      <a:gd name="connsiteX12" fmla="*/ 267594 w 966988"/>
                      <a:gd name="connsiteY12" fmla="*/ 0 h 411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66988" h="411652">
                        <a:moveTo>
                          <a:pt x="267594" y="0"/>
                        </a:moveTo>
                        <a:cubicBezTo>
                          <a:pt x="341488" y="0"/>
                          <a:pt x="408386" y="23038"/>
                          <a:pt x="456812" y="60285"/>
                        </a:cubicBezTo>
                        <a:lnTo>
                          <a:pt x="483494" y="90725"/>
                        </a:lnTo>
                        <a:lnTo>
                          <a:pt x="510177" y="60285"/>
                        </a:lnTo>
                        <a:cubicBezTo>
                          <a:pt x="558602" y="23038"/>
                          <a:pt x="625500" y="0"/>
                          <a:pt x="699394" y="0"/>
                        </a:cubicBezTo>
                        <a:cubicBezTo>
                          <a:pt x="847182" y="0"/>
                          <a:pt x="966988" y="92151"/>
                          <a:pt x="966988" y="205826"/>
                        </a:cubicBezTo>
                        <a:cubicBezTo>
                          <a:pt x="966988" y="319501"/>
                          <a:pt x="847182" y="411652"/>
                          <a:pt x="699394" y="411652"/>
                        </a:cubicBezTo>
                        <a:cubicBezTo>
                          <a:pt x="625500" y="411652"/>
                          <a:pt x="558602" y="388614"/>
                          <a:pt x="510177" y="351367"/>
                        </a:cubicBezTo>
                        <a:lnTo>
                          <a:pt x="483494" y="320927"/>
                        </a:lnTo>
                        <a:lnTo>
                          <a:pt x="456812" y="351367"/>
                        </a:lnTo>
                        <a:cubicBezTo>
                          <a:pt x="408386" y="388614"/>
                          <a:pt x="341488" y="411652"/>
                          <a:pt x="267594" y="411652"/>
                        </a:cubicBezTo>
                        <a:cubicBezTo>
                          <a:pt x="119806" y="411652"/>
                          <a:pt x="0" y="319501"/>
                          <a:pt x="0" y="205826"/>
                        </a:cubicBezTo>
                        <a:cubicBezTo>
                          <a:pt x="0" y="92151"/>
                          <a:pt x="119806" y="0"/>
                          <a:pt x="267594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6" name="楕円 1">
                    <a:extLst>
                      <a:ext uri="{FF2B5EF4-FFF2-40B4-BE49-F238E27FC236}">
                        <a16:creationId xmlns:a16="http://schemas.microsoft.com/office/drawing/2014/main" id="{BC13B8A5-6725-DAC8-F43B-A2BB8B8326B4}"/>
                      </a:ext>
                    </a:extLst>
                  </p:cNvPr>
                  <p:cNvSpPr/>
                  <p:nvPr/>
                </p:nvSpPr>
                <p:spPr>
                  <a:xfrm flipV="1">
                    <a:off x="4031010" y="1519917"/>
                    <a:ext cx="231452" cy="1300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0440" h="4657374">
                        <a:moveTo>
                          <a:pt x="0" y="2862799"/>
                        </a:moveTo>
                        <a:cubicBezTo>
                          <a:pt x="0" y="1871683"/>
                          <a:pt x="561835" y="0"/>
                          <a:pt x="2014403" y="0"/>
                        </a:cubicBezTo>
                        <a:cubicBezTo>
                          <a:pt x="3466971" y="0"/>
                          <a:pt x="3960440" y="1871683"/>
                          <a:pt x="3960440" y="2862799"/>
                        </a:cubicBezTo>
                        <a:cubicBezTo>
                          <a:pt x="3960440" y="3853915"/>
                          <a:pt x="3073865" y="4657374"/>
                          <a:pt x="1980220" y="4657374"/>
                        </a:cubicBezTo>
                        <a:cubicBezTo>
                          <a:pt x="886575" y="4657374"/>
                          <a:pt x="0" y="3853915"/>
                          <a:pt x="0" y="2862799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6" name="楕円 1235">
                  <a:extLst>
                    <a:ext uri="{FF2B5EF4-FFF2-40B4-BE49-F238E27FC236}">
                      <a16:creationId xmlns:a16="http://schemas.microsoft.com/office/drawing/2014/main" id="{9C5CB482-B29F-08EF-454A-4A4B06DCB2F2}"/>
                    </a:ext>
                  </a:extLst>
                </p:cNvPr>
                <p:cNvSpPr/>
                <p:nvPr/>
              </p:nvSpPr>
              <p:spPr>
                <a:xfrm>
                  <a:off x="147880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4" name="楕円 1253">
                  <a:extLst>
                    <a:ext uri="{FF2B5EF4-FFF2-40B4-BE49-F238E27FC236}">
                      <a16:creationId xmlns:a16="http://schemas.microsoft.com/office/drawing/2014/main" id="{7ADDA78E-211B-8370-5451-37B3F2E1545B}"/>
                    </a:ext>
                  </a:extLst>
                </p:cNvPr>
                <p:cNvSpPr/>
                <p:nvPr/>
              </p:nvSpPr>
              <p:spPr>
                <a:xfrm>
                  <a:off x="1541128" y="4435184"/>
                  <a:ext cx="271532" cy="2715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5" name="楕円 1254">
                  <a:extLst>
                    <a:ext uri="{FF2B5EF4-FFF2-40B4-BE49-F238E27FC236}">
                      <a16:creationId xmlns:a16="http://schemas.microsoft.com/office/drawing/2014/main" id="{9CEA267C-053A-B489-93BF-D324FDEC78CE}"/>
                    </a:ext>
                  </a:extLst>
                </p:cNvPr>
                <p:cNvSpPr/>
                <p:nvPr/>
              </p:nvSpPr>
              <p:spPr>
                <a:xfrm rot="20700000">
                  <a:off x="1576001" y="4530909"/>
                  <a:ext cx="198672" cy="8008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AF9CF572-967B-A8BC-7012-E99533DAB03B}"/>
                    </a:ext>
                  </a:extLst>
                </p:cNvPr>
                <p:cNvSpPr/>
                <p:nvPr/>
              </p:nvSpPr>
              <p:spPr>
                <a:xfrm>
                  <a:off x="2055557" y="4374130"/>
                  <a:ext cx="393639" cy="393638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8" name="楕円 1257">
                  <a:extLst>
                    <a:ext uri="{FF2B5EF4-FFF2-40B4-BE49-F238E27FC236}">
                      <a16:creationId xmlns:a16="http://schemas.microsoft.com/office/drawing/2014/main" id="{A0447DAE-B213-C620-90F3-BB806AF4313E}"/>
                    </a:ext>
                  </a:extLst>
                </p:cNvPr>
                <p:cNvSpPr/>
                <p:nvPr/>
              </p:nvSpPr>
              <p:spPr>
                <a:xfrm>
                  <a:off x="2117878" y="4435184"/>
                  <a:ext cx="271532" cy="271531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C7DFC47E-F5B5-6092-E211-27B6E3E9F69A}"/>
                    </a:ext>
                  </a:extLst>
                </p:cNvPr>
                <p:cNvSpPr/>
                <p:nvPr/>
              </p:nvSpPr>
              <p:spPr>
                <a:xfrm rot="900000">
                  <a:off x="2152751" y="4530909"/>
                  <a:ext cx="198672" cy="8008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60" name="フリーフォーム: 図形 1359">
              <a:extLst>
                <a:ext uri="{FF2B5EF4-FFF2-40B4-BE49-F238E27FC236}">
                  <a16:creationId xmlns:a16="http://schemas.microsoft.com/office/drawing/2014/main" id="{795805CA-B088-D582-0F40-68E34A30B11D}"/>
                </a:ext>
              </a:extLst>
            </p:cNvPr>
            <p:cNvSpPr/>
            <p:nvPr/>
          </p:nvSpPr>
          <p:spPr>
            <a:xfrm>
              <a:off x="7502903" y="1163137"/>
              <a:ext cx="1155322" cy="1930565"/>
            </a:xfrm>
            <a:custGeom>
              <a:avLst/>
              <a:gdLst>
                <a:gd name="connsiteX0" fmla="*/ 577661 w 1155322"/>
                <a:gd name="connsiteY0" fmla="*/ 0 h 1930565"/>
                <a:gd name="connsiteX1" fmla="*/ 1155322 w 1155322"/>
                <a:gd name="connsiteY1" fmla="*/ 551834 h 1930565"/>
                <a:gd name="connsiteX2" fmla="*/ 802513 w 1155322"/>
                <a:gd name="connsiteY2" fmla="*/ 1060302 h 1930565"/>
                <a:gd name="connsiteX3" fmla="*/ 786367 w 1155322"/>
                <a:gd name="connsiteY3" fmla="*/ 1065090 h 1930565"/>
                <a:gd name="connsiteX4" fmla="*/ 815296 w 1155322"/>
                <a:gd name="connsiteY4" fmla="*/ 1097580 h 1930565"/>
                <a:gd name="connsiteX5" fmla="*/ 942937 w 1155322"/>
                <a:gd name="connsiteY5" fmla="*/ 1558053 h 1930565"/>
                <a:gd name="connsiteX6" fmla="*/ 577661 w 1155322"/>
                <a:gd name="connsiteY6" fmla="*/ 1930565 h 1930565"/>
                <a:gd name="connsiteX7" fmla="*/ 212385 w 1155322"/>
                <a:gd name="connsiteY7" fmla="*/ 1558053 h 1930565"/>
                <a:gd name="connsiteX8" fmla="*/ 348647 w 1155322"/>
                <a:gd name="connsiteY8" fmla="*/ 1097580 h 1930565"/>
                <a:gd name="connsiteX9" fmla="*/ 376467 w 1155322"/>
                <a:gd name="connsiteY9" fmla="*/ 1067318 h 1930565"/>
                <a:gd name="connsiteX10" fmla="*/ 352809 w 1155322"/>
                <a:gd name="connsiteY10" fmla="*/ 1060302 h 1930565"/>
                <a:gd name="connsiteX11" fmla="*/ 0 w 1155322"/>
                <a:gd name="connsiteY11" fmla="*/ 551834 h 1930565"/>
                <a:gd name="connsiteX12" fmla="*/ 577661 w 1155322"/>
                <a:gd name="connsiteY12" fmla="*/ 0 h 193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322" h="1930565">
                  <a:moveTo>
                    <a:pt x="577661" y="0"/>
                  </a:moveTo>
                  <a:cubicBezTo>
                    <a:pt x="896694" y="0"/>
                    <a:pt x="1155322" y="247064"/>
                    <a:pt x="1155322" y="551834"/>
                  </a:cubicBezTo>
                  <a:cubicBezTo>
                    <a:pt x="1155322" y="780411"/>
                    <a:pt x="1009844" y="976530"/>
                    <a:pt x="802513" y="1060302"/>
                  </a:cubicBezTo>
                  <a:lnTo>
                    <a:pt x="786367" y="1065090"/>
                  </a:lnTo>
                  <a:lnTo>
                    <a:pt x="815296" y="1097580"/>
                  </a:lnTo>
                  <a:cubicBezTo>
                    <a:pt x="907380" y="1229486"/>
                    <a:pt x="942937" y="1429470"/>
                    <a:pt x="942937" y="1558053"/>
                  </a:cubicBezTo>
                  <a:cubicBezTo>
                    <a:pt x="942937" y="1763785"/>
                    <a:pt x="779397" y="1930565"/>
                    <a:pt x="577661" y="1930565"/>
                  </a:cubicBezTo>
                  <a:cubicBezTo>
                    <a:pt x="375925" y="1930565"/>
                    <a:pt x="212385" y="1763785"/>
                    <a:pt x="212385" y="1558053"/>
                  </a:cubicBezTo>
                  <a:cubicBezTo>
                    <a:pt x="212385" y="1429470"/>
                    <a:pt x="252868" y="1229486"/>
                    <a:pt x="348647" y="1097580"/>
                  </a:cubicBezTo>
                  <a:lnTo>
                    <a:pt x="376467" y="1067318"/>
                  </a:lnTo>
                  <a:lnTo>
                    <a:pt x="352809" y="1060302"/>
                  </a:lnTo>
                  <a:cubicBezTo>
                    <a:pt x="145478" y="976530"/>
                    <a:pt x="0" y="780411"/>
                    <a:pt x="0" y="551834"/>
                  </a:cubicBezTo>
                  <a:cubicBezTo>
                    <a:pt x="0" y="247064"/>
                    <a:pt x="258628" y="0"/>
                    <a:pt x="5776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75" name="グループ化 1274">
              <a:extLst>
                <a:ext uri="{FF2B5EF4-FFF2-40B4-BE49-F238E27FC236}">
                  <a16:creationId xmlns:a16="http://schemas.microsoft.com/office/drawing/2014/main" id="{69025BE8-6701-B643-DBBD-C6B7EA278943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76" name="グループ化 1275">
                <a:extLst>
                  <a:ext uri="{FF2B5EF4-FFF2-40B4-BE49-F238E27FC236}">
                    <a16:creationId xmlns:a16="http://schemas.microsoft.com/office/drawing/2014/main" id="{874634D9-57F2-1C93-820A-355D60EFE24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8" name="楕円 66">
                  <a:extLst>
                    <a:ext uri="{FF2B5EF4-FFF2-40B4-BE49-F238E27FC236}">
                      <a16:creationId xmlns:a16="http://schemas.microsoft.com/office/drawing/2014/main" id="{B5BBEC26-0AF8-1DA9-836C-B819564C63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32537A08-A45B-B68B-BE36-99CEBEA023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7" name="グループ化 1276">
                <a:extLst>
                  <a:ext uri="{FF2B5EF4-FFF2-40B4-BE49-F238E27FC236}">
                    <a16:creationId xmlns:a16="http://schemas.microsoft.com/office/drawing/2014/main" id="{B9798986-1EC2-7CB1-A79B-C7A5E8D6E94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6" name="楕円 66">
                  <a:extLst>
                    <a:ext uri="{FF2B5EF4-FFF2-40B4-BE49-F238E27FC236}">
                      <a16:creationId xmlns:a16="http://schemas.microsoft.com/office/drawing/2014/main" id="{8A1513DC-51A8-8A35-A793-5540C0914A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4B094757-8830-868C-363A-FFBDDBE9DB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9" name="グループ化 1318">
                <a:extLst>
                  <a:ext uri="{FF2B5EF4-FFF2-40B4-BE49-F238E27FC236}">
                    <a16:creationId xmlns:a16="http://schemas.microsoft.com/office/drawing/2014/main" id="{98867B56-8679-1ECC-30E7-F02F6D270EC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4" name="楕円 66">
                  <a:extLst>
                    <a:ext uri="{FF2B5EF4-FFF2-40B4-BE49-F238E27FC236}">
                      <a16:creationId xmlns:a16="http://schemas.microsoft.com/office/drawing/2014/main" id="{20C87137-A4DA-1E76-81D1-9A7F2199F3A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5" name="フリーフォーム: 図形 1354">
                  <a:extLst>
                    <a:ext uri="{FF2B5EF4-FFF2-40B4-BE49-F238E27FC236}">
                      <a16:creationId xmlns:a16="http://schemas.microsoft.com/office/drawing/2014/main" id="{6C340219-7C90-A68B-CC01-BE3558EF90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8CC985AA-3067-427A-4B25-1B342DEE90B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2" name="楕円 66">
                  <a:extLst>
                    <a:ext uri="{FF2B5EF4-FFF2-40B4-BE49-F238E27FC236}">
                      <a16:creationId xmlns:a16="http://schemas.microsoft.com/office/drawing/2014/main" id="{70695108-9ED7-F856-9C9D-059B59F6C4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C6DA974F-B5A5-F4A6-8B5C-889995E92F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CE9B6AA4-C8C9-E919-47FA-75C965748A8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0" name="楕円 66">
                  <a:extLst>
                    <a:ext uri="{FF2B5EF4-FFF2-40B4-BE49-F238E27FC236}">
                      <a16:creationId xmlns:a16="http://schemas.microsoft.com/office/drawing/2014/main" id="{762AD1DC-AEDA-1756-D5D3-1D4E3F303C4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FB0F3D72-C9F8-E7BA-0B9A-6CE33CC2DF2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2" name="グループ化 1321">
                <a:extLst>
                  <a:ext uri="{FF2B5EF4-FFF2-40B4-BE49-F238E27FC236}">
                    <a16:creationId xmlns:a16="http://schemas.microsoft.com/office/drawing/2014/main" id="{4300ABCA-FE59-B4BD-E7DA-B570567C7E0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8" name="楕円 66">
                  <a:extLst>
                    <a:ext uri="{FF2B5EF4-FFF2-40B4-BE49-F238E27FC236}">
                      <a16:creationId xmlns:a16="http://schemas.microsoft.com/office/drawing/2014/main" id="{1AC6C316-28FE-A1F4-53C7-1CA90FA9D6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9" name="フリーフォーム: 図形 1348">
                  <a:extLst>
                    <a:ext uri="{FF2B5EF4-FFF2-40B4-BE49-F238E27FC236}">
                      <a16:creationId xmlns:a16="http://schemas.microsoft.com/office/drawing/2014/main" id="{127FE079-76FB-E9CB-1CFC-89A42C27AD4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62FD67C7-D383-30BB-571B-73B3754619D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6" name="楕円 66">
                  <a:extLst>
                    <a:ext uri="{FF2B5EF4-FFF2-40B4-BE49-F238E27FC236}">
                      <a16:creationId xmlns:a16="http://schemas.microsoft.com/office/drawing/2014/main" id="{07BCA6BA-100E-E079-0BC5-691C97C8079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986962D4-6706-6839-E8D0-C36144173D7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2327FD2B-6EB7-C7CF-F434-F9E4ADE4694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4" name="楕円 66">
                  <a:extLst>
                    <a:ext uri="{FF2B5EF4-FFF2-40B4-BE49-F238E27FC236}">
                      <a16:creationId xmlns:a16="http://schemas.microsoft.com/office/drawing/2014/main" id="{AD53C9F2-08CB-7CAD-55B9-F061B7FDCC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98DD717B-2486-282B-E61F-2939BC87E3C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12FB6CB3-5045-7033-B0AB-F8E3A62AD18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2" name="楕円 66">
                  <a:extLst>
                    <a:ext uri="{FF2B5EF4-FFF2-40B4-BE49-F238E27FC236}">
                      <a16:creationId xmlns:a16="http://schemas.microsoft.com/office/drawing/2014/main" id="{14695852-CDD2-8265-85E9-5F1C9C4669F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E8BABD15-660A-B341-950C-0077BFB4457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B4CC3860-C54D-35E9-D02C-4305C8FF941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0" name="楕円 66">
                  <a:extLst>
                    <a:ext uri="{FF2B5EF4-FFF2-40B4-BE49-F238E27FC236}">
                      <a16:creationId xmlns:a16="http://schemas.microsoft.com/office/drawing/2014/main" id="{2F4B479D-2E05-FBCE-7958-F03B28CD5E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BF472D5C-B130-E9BA-B602-B61C2B48A6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DEF09629-E334-BE66-DF84-89E2008D12AE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8" name="楕円 66">
                  <a:extLst>
                    <a:ext uri="{FF2B5EF4-FFF2-40B4-BE49-F238E27FC236}">
                      <a16:creationId xmlns:a16="http://schemas.microsoft.com/office/drawing/2014/main" id="{CBC9BCE5-D6AC-864C-2CAF-EA3D0B8DCA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88E666F0-C1A1-0928-338B-37CF553FEA2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FC09E560-416C-633F-35DB-72FB8F24D65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36" name="楕円 66">
                  <a:extLst>
                    <a:ext uri="{FF2B5EF4-FFF2-40B4-BE49-F238E27FC236}">
                      <a16:creationId xmlns:a16="http://schemas.microsoft.com/office/drawing/2014/main" id="{D00E9FE8-06C1-347A-3B15-87CFCB2CC3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6336D57A-A0E9-BBA2-DF07-F865ACC8EB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217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il363-タヌキと雨のイラスト</dc:title>
  <dc:subject>il363-タヌキと雨のイラスト</dc:subject>
  <dc:creator>ぱわぽすけ</dc:creator>
  <cp:lastModifiedBy/>
  <cp:revision>1</cp:revision>
  <dcterms:created xsi:type="dcterms:W3CDTF">2014-10-29T04:47:26Z</dcterms:created>
  <dcterms:modified xsi:type="dcterms:W3CDTF">2025-02-14T01:02:05Z</dcterms:modified>
  <cp:version>1</cp:version>
</cp:coreProperties>
</file>