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notesMasterIdLst>
    <p:notesMasterId r:id="rId4"/>
  </p:notesMasterIdLst>
  <p:sldIdLst>
    <p:sldId id="359" r:id="rId2"/>
    <p:sldId id="384" r:id="rId3"/>
  </p:sldIdLst>
  <p:sldSz cx="9906000" cy="6858000" type="A4"/>
  <p:notesSz cx="9144000" cy="6858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99"/>
    <a:srgbClr val="984807"/>
    <a:srgbClr val="CC6600"/>
    <a:srgbClr val="E46C0A"/>
    <a:srgbClr val="FF6600"/>
    <a:srgbClr val="663300"/>
    <a:srgbClr val="FF6699"/>
    <a:srgbClr val="FFCCCC"/>
    <a:srgbClr val="FFCC00"/>
    <a:srgbClr val="33993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673" autoAdjust="0"/>
    <p:restoredTop sz="94660"/>
  </p:normalViewPr>
  <p:slideViewPr>
    <p:cSldViewPr>
      <p:cViewPr varScale="1">
        <p:scale>
          <a:sx n="67" d="100"/>
          <a:sy n="67" d="100"/>
        </p:scale>
        <p:origin x="60" y="288"/>
      </p:cViewPr>
      <p:guideLst>
        <p:guide orient="horz" pos="2160"/>
        <p:guide pos="312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962400" cy="3444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5180013" y="0"/>
            <a:ext cx="3962400" cy="3444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B75265B-D36E-4988-8C43-86DBDD779FDA}" type="datetimeFigureOut">
              <a:rPr kumimoji="1" lang="ja-JP" altLang="en-US" smtClean="0"/>
              <a:t>2025/2/14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900363" y="857250"/>
            <a:ext cx="3343275" cy="23145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914400" y="3300413"/>
            <a:ext cx="7315200" cy="2700337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6513513"/>
            <a:ext cx="3962400" cy="3444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5180013" y="6513513"/>
            <a:ext cx="3962400" cy="3444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3EB928E-86CE-42E5-A2FF-948933A1F77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7691760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6C4F1F69-D34E-48C6-C7B3-17F7D976055A}"/>
              </a:ext>
            </a:extLst>
          </p:cNvPr>
          <p:cNvSpPr/>
          <p:nvPr userDrawn="1"/>
        </p:nvSpPr>
        <p:spPr>
          <a:xfrm>
            <a:off x="632520" y="620688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1437EEDD-38D6-84A5-C4BA-FF3D29BCD51D}"/>
              </a:ext>
            </a:extLst>
          </p:cNvPr>
          <p:cNvSpPr/>
          <p:nvPr userDrawn="1"/>
        </p:nvSpPr>
        <p:spPr>
          <a:xfrm>
            <a:off x="3704193" y="620688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0FFD0487-376E-FFEB-951A-6BC201F399EF}"/>
              </a:ext>
            </a:extLst>
          </p:cNvPr>
          <p:cNvSpPr/>
          <p:nvPr userDrawn="1"/>
        </p:nvSpPr>
        <p:spPr>
          <a:xfrm>
            <a:off x="6781105" y="620688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DB3563CD-EE52-C770-C07E-8AAF831BB019}"/>
              </a:ext>
            </a:extLst>
          </p:cNvPr>
          <p:cNvSpPr/>
          <p:nvPr userDrawn="1"/>
        </p:nvSpPr>
        <p:spPr>
          <a:xfrm>
            <a:off x="632520" y="3717032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4485CF34-3289-CA45-1B43-8A53EFD6DDBC}"/>
              </a:ext>
            </a:extLst>
          </p:cNvPr>
          <p:cNvSpPr/>
          <p:nvPr userDrawn="1"/>
        </p:nvSpPr>
        <p:spPr>
          <a:xfrm>
            <a:off x="3704193" y="3717032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F9FA2AAC-7BFE-85B0-6492-089DA54CD627}"/>
              </a:ext>
            </a:extLst>
          </p:cNvPr>
          <p:cNvSpPr/>
          <p:nvPr userDrawn="1"/>
        </p:nvSpPr>
        <p:spPr>
          <a:xfrm>
            <a:off x="6781105" y="3717032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7D7B6A87-9A18-5421-14C8-D11FAA0B16A4}"/>
              </a:ext>
            </a:extLst>
          </p:cNvPr>
          <p:cNvSpPr txBox="1"/>
          <p:nvPr userDrawn="1"/>
        </p:nvSpPr>
        <p:spPr>
          <a:xfrm>
            <a:off x="7843478" y="6627168"/>
            <a:ext cx="2045753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kumimoji="1" lang="en-US" altLang="ja-JP" sz="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©2025</a:t>
            </a:r>
            <a:r>
              <a:rPr kumimoji="1" lang="ja-JP" altLang="en-US" sz="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 </a:t>
            </a:r>
            <a:r>
              <a:rPr kumimoji="1" lang="en-US" altLang="ja-JP" sz="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https://pawaposuke.com</a:t>
            </a:r>
            <a:endParaRPr kumimoji="1" lang="ja-JP" altLang="en-US" sz="9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6E27E938-5F16-B6A4-B6D3-8573C170A57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4" name="テキスト ボックス 1403">
            <a:extLst>
              <a:ext uri="{FF2B5EF4-FFF2-40B4-BE49-F238E27FC236}">
                <a16:creationId xmlns:a16="http://schemas.microsoft.com/office/drawing/2014/main" id="{67435BC3-A37C-00F8-7C6E-4103241774E8}"/>
              </a:ext>
            </a:extLst>
          </p:cNvPr>
          <p:cNvSpPr txBox="1"/>
          <p:nvPr/>
        </p:nvSpPr>
        <p:spPr>
          <a:xfrm>
            <a:off x="3706527" y="211844"/>
            <a:ext cx="249299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タヌキと雨のイラスト</a:t>
            </a:r>
          </a:p>
        </p:txBody>
      </p:sp>
      <p:grpSp>
        <p:nvGrpSpPr>
          <p:cNvPr id="1694" name="グループ化 1693">
            <a:extLst>
              <a:ext uri="{FF2B5EF4-FFF2-40B4-BE49-F238E27FC236}">
                <a16:creationId xmlns:a16="http://schemas.microsoft.com/office/drawing/2014/main" id="{80891909-BFC1-718B-0CED-3939B031114D}"/>
              </a:ext>
            </a:extLst>
          </p:cNvPr>
          <p:cNvGrpSpPr/>
          <p:nvPr/>
        </p:nvGrpSpPr>
        <p:grpSpPr>
          <a:xfrm>
            <a:off x="429397" y="3474865"/>
            <a:ext cx="2925427" cy="2979984"/>
            <a:chOff x="429397" y="3474865"/>
            <a:chExt cx="2925427" cy="2979984"/>
          </a:xfrm>
        </p:grpSpPr>
        <p:grpSp>
          <p:nvGrpSpPr>
            <p:cNvPr id="1528" name="グループ化 1527">
              <a:extLst>
                <a:ext uri="{FF2B5EF4-FFF2-40B4-BE49-F238E27FC236}">
                  <a16:creationId xmlns:a16="http://schemas.microsoft.com/office/drawing/2014/main" id="{E227B6E1-648D-6A1A-517B-487C9DFBBBF8}"/>
                </a:ext>
              </a:extLst>
            </p:cNvPr>
            <p:cNvGrpSpPr>
              <a:grpSpLocks/>
            </p:cNvGrpSpPr>
            <p:nvPr/>
          </p:nvGrpSpPr>
          <p:grpSpPr>
            <a:xfrm>
              <a:off x="656898" y="3743998"/>
              <a:ext cx="2697926" cy="2675996"/>
              <a:chOff x="6774687" y="563220"/>
              <a:chExt cx="2697926" cy="2675996"/>
            </a:xfrm>
          </p:grpSpPr>
          <p:cxnSp>
            <p:nvCxnSpPr>
              <p:cNvPr id="1529" name="直線コネクタ 1528">
                <a:extLst>
                  <a:ext uri="{FF2B5EF4-FFF2-40B4-BE49-F238E27FC236}">
                    <a16:creationId xmlns:a16="http://schemas.microsoft.com/office/drawing/2014/main" id="{FF7732BC-EAE3-9897-8D25-F7D55F6F83C3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9345488" y="78711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30" name="直線コネクタ 1529">
                <a:extLst>
                  <a:ext uri="{FF2B5EF4-FFF2-40B4-BE49-F238E27FC236}">
                    <a16:creationId xmlns:a16="http://schemas.microsoft.com/office/drawing/2014/main" id="{A169121A-2FD3-FE3F-2BAA-74E6DA44125E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9182804" y="1548800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31" name="直線コネクタ 1530">
                <a:extLst>
                  <a:ext uri="{FF2B5EF4-FFF2-40B4-BE49-F238E27FC236}">
                    <a16:creationId xmlns:a16="http://schemas.microsoft.com/office/drawing/2014/main" id="{4A07A691-FFAE-4C77-7CCE-FF56A73120A8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8949248" y="13281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32" name="直線コネクタ 1531">
                <a:extLst>
                  <a:ext uri="{FF2B5EF4-FFF2-40B4-BE49-F238E27FC236}">
                    <a16:creationId xmlns:a16="http://schemas.microsoft.com/office/drawing/2014/main" id="{2B9F0167-3F6F-13EB-A958-A36BAC78F6DA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8815144" y="2161374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33" name="直線コネクタ 1532">
                <a:extLst>
                  <a:ext uri="{FF2B5EF4-FFF2-40B4-BE49-F238E27FC236}">
                    <a16:creationId xmlns:a16="http://schemas.microsoft.com/office/drawing/2014/main" id="{B3FF7474-E8B7-88C2-25D2-647CBA01D1A0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9396164" y="2135540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34" name="直線コネクタ 1533">
                <a:extLst>
                  <a:ext uri="{FF2B5EF4-FFF2-40B4-BE49-F238E27FC236}">
                    <a16:creationId xmlns:a16="http://schemas.microsoft.com/office/drawing/2014/main" id="{07018EB4-10F2-B039-C0BD-7F5E8C7A61F4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7242368" y="122145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35" name="直線コネクタ 1534">
                <a:extLst>
                  <a:ext uri="{FF2B5EF4-FFF2-40B4-BE49-F238E27FC236}">
                    <a16:creationId xmlns:a16="http://schemas.microsoft.com/office/drawing/2014/main" id="{A88D8145-5535-0850-ABE5-38040F0D5CE2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7007324" y="84045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36" name="直線コネクタ 1535">
                <a:extLst>
                  <a:ext uri="{FF2B5EF4-FFF2-40B4-BE49-F238E27FC236}">
                    <a16:creationId xmlns:a16="http://schemas.microsoft.com/office/drawing/2014/main" id="{4B43FC6B-8A1E-AAA5-6B44-8FFBEFBC9EEB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7464717" y="662553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37" name="直線コネクタ 1536">
                <a:extLst>
                  <a:ext uri="{FF2B5EF4-FFF2-40B4-BE49-F238E27FC236}">
                    <a16:creationId xmlns:a16="http://schemas.microsoft.com/office/drawing/2014/main" id="{0B0FBE9A-4EDA-9805-7A68-BDBD8968291A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7387148" y="18615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38" name="直線コネクタ 1537">
                <a:extLst>
                  <a:ext uri="{FF2B5EF4-FFF2-40B4-BE49-F238E27FC236}">
                    <a16:creationId xmlns:a16="http://schemas.microsoft.com/office/drawing/2014/main" id="{02D5209A-27CF-3FE3-F233-7E356FA2FC8F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6877784" y="2075332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39" name="直線コネクタ 1538">
                <a:extLst>
                  <a:ext uri="{FF2B5EF4-FFF2-40B4-BE49-F238E27FC236}">
                    <a16:creationId xmlns:a16="http://schemas.microsoft.com/office/drawing/2014/main" id="{7A08AA00-9DB0-8F2C-B23D-A85E60FA24A6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7098764" y="1869592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40" name="直線コネクタ 1539">
                <a:extLst>
                  <a:ext uri="{FF2B5EF4-FFF2-40B4-BE49-F238E27FC236}">
                    <a16:creationId xmlns:a16="http://schemas.microsoft.com/office/drawing/2014/main" id="{D2F029D0-38EF-B840-DA2F-CAABF52B6CCB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8735561" y="877545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41" name="直線コネクタ 1540">
                <a:extLst>
                  <a:ext uri="{FF2B5EF4-FFF2-40B4-BE49-F238E27FC236}">
                    <a16:creationId xmlns:a16="http://schemas.microsoft.com/office/drawing/2014/main" id="{A70BBDE5-CA62-A859-CDFD-897725D791EF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8617024" y="1911867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542" name="フリーフォーム: 図形 1541">
                <a:extLst>
                  <a:ext uri="{FF2B5EF4-FFF2-40B4-BE49-F238E27FC236}">
                    <a16:creationId xmlns:a16="http://schemas.microsoft.com/office/drawing/2014/main" id="{2BA21F9D-4C71-A5FA-5957-024FA674BB01}"/>
                  </a:ext>
                </a:extLst>
              </p:cNvPr>
              <p:cNvSpPr>
                <a:spLocks/>
              </p:cNvSpPr>
              <p:nvPr/>
            </p:nvSpPr>
            <p:spPr>
              <a:xfrm>
                <a:off x="7253319" y="2863158"/>
                <a:ext cx="273812" cy="100296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43" name="フリーフォーム: 図形 1542">
                <a:extLst>
                  <a:ext uri="{FF2B5EF4-FFF2-40B4-BE49-F238E27FC236}">
                    <a16:creationId xmlns:a16="http://schemas.microsoft.com/office/drawing/2014/main" id="{F8D66105-B509-1FBB-3639-9EEBA34BFFFA}"/>
                  </a:ext>
                </a:extLst>
              </p:cNvPr>
              <p:cNvSpPr>
                <a:spLocks/>
              </p:cNvSpPr>
              <p:nvPr/>
            </p:nvSpPr>
            <p:spPr>
              <a:xfrm>
                <a:off x="6774687" y="3091758"/>
                <a:ext cx="194537" cy="71258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44" name="フリーフォーム: 図形 1543">
                <a:extLst>
                  <a:ext uri="{FF2B5EF4-FFF2-40B4-BE49-F238E27FC236}">
                    <a16:creationId xmlns:a16="http://schemas.microsoft.com/office/drawing/2014/main" id="{65AAD319-4B90-0573-7411-346695FD4565}"/>
                  </a:ext>
                </a:extLst>
              </p:cNvPr>
              <p:cNvSpPr>
                <a:spLocks/>
              </p:cNvSpPr>
              <p:nvPr/>
            </p:nvSpPr>
            <p:spPr>
              <a:xfrm>
                <a:off x="8717787" y="3167958"/>
                <a:ext cx="194537" cy="71258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45" name="フリーフォーム: 図形 1544">
                <a:extLst>
                  <a:ext uri="{FF2B5EF4-FFF2-40B4-BE49-F238E27FC236}">
                    <a16:creationId xmlns:a16="http://schemas.microsoft.com/office/drawing/2014/main" id="{86F7921E-79B4-2C3F-E408-ACB69E29BB97}"/>
                  </a:ext>
                </a:extLst>
              </p:cNvPr>
              <p:cNvSpPr>
                <a:spLocks/>
              </p:cNvSpPr>
              <p:nvPr/>
            </p:nvSpPr>
            <p:spPr>
              <a:xfrm>
                <a:off x="7024024" y="2874534"/>
                <a:ext cx="148302" cy="58760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46" name="フリーフォーム: 図形 1545">
                <a:extLst>
                  <a:ext uri="{FF2B5EF4-FFF2-40B4-BE49-F238E27FC236}">
                    <a16:creationId xmlns:a16="http://schemas.microsoft.com/office/drawing/2014/main" id="{226AE3E9-96A6-87E2-F072-1B81AA1FED24}"/>
                  </a:ext>
                </a:extLst>
              </p:cNvPr>
              <p:cNvSpPr>
                <a:spLocks/>
              </p:cNvSpPr>
              <p:nvPr/>
            </p:nvSpPr>
            <p:spPr>
              <a:xfrm>
                <a:off x="9324311" y="3145997"/>
                <a:ext cx="148302" cy="58760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cxnSp>
            <p:nvCxnSpPr>
              <p:cNvPr id="1547" name="直線コネクタ 1546">
                <a:extLst>
                  <a:ext uri="{FF2B5EF4-FFF2-40B4-BE49-F238E27FC236}">
                    <a16:creationId xmlns:a16="http://schemas.microsoft.com/office/drawing/2014/main" id="{7D54AFD9-532A-F246-E2F2-01DEC8C2C2A6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8158673" y="66138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48" name="直線コネクタ 1547">
                <a:extLst>
                  <a:ext uri="{FF2B5EF4-FFF2-40B4-BE49-F238E27FC236}">
                    <a16:creationId xmlns:a16="http://schemas.microsoft.com/office/drawing/2014/main" id="{53B06C9E-7B59-FB00-3519-445DA0E76D98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7872923" y="85188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49" name="直線コネクタ 1548">
                <a:extLst>
                  <a:ext uri="{FF2B5EF4-FFF2-40B4-BE49-F238E27FC236}">
                    <a16:creationId xmlns:a16="http://schemas.microsoft.com/office/drawing/2014/main" id="{F436F027-164D-8845-8D63-C23CF8C8F9AF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9082598" y="20520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50" name="直線コネクタ 1549">
                <a:extLst>
                  <a:ext uri="{FF2B5EF4-FFF2-40B4-BE49-F238E27FC236}">
                    <a16:creationId xmlns:a16="http://schemas.microsoft.com/office/drawing/2014/main" id="{88F2F971-81D8-FFF7-AEAE-F02FE090CB16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8859386" y="563220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51" name="直線コネクタ 1550">
                <a:extLst>
                  <a:ext uri="{FF2B5EF4-FFF2-40B4-BE49-F238E27FC236}">
                    <a16:creationId xmlns:a16="http://schemas.microsoft.com/office/drawing/2014/main" id="{402BF9EC-E951-3134-7851-A8B84DC504C1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7137593" y="697584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52" name="直線コネクタ 1551">
                <a:extLst>
                  <a:ext uri="{FF2B5EF4-FFF2-40B4-BE49-F238E27FC236}">
                    <a16:creationId xmlns:a16="http://schemas.microsoft.com/office/drawing/2014/main" id="{AD9CFFDA-D84A-CED4-9C08-83F4D4BE74CC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6864449" y="61185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53" name="直線コネクタ 1552">
                <a:extLst>
                  <a:ext uri="{FF2B5EF4-FFF2-40B4-BE49-F238E27FC236}">
                    <a16:creationId xmlns:a16="http://schemas.microsoft.com/office/drawing/2014/main" id="{160DAA7C-1655-4878-9CE1-0E6DA755CBF4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9101648" y="6423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638" name="楕円 1">
              <a:extLst>
                <a:ext uri="{FF2B5EF4-FFF2-40B4-BE49-F238E27FC236}">
                  <a16:creationId xmlns:a16="http://schemas.microsoft.com/office/drawing/2014/main" id="{B545D867-3F89-0DC2-D2AE-6713851F919A}"/>
                </a:ext>
              </a:extLst>
            </p:cNvPr>
            <p:cNvSpPr/>
            <p:nvPr/>
          </p:nvSpPr>
          <p:spPr>
            <a:xfrm rot="7200000" flipH="1">
              <a:off x="2153439" y="5332424"/>
              <a:ext cx="181475" cy="368732"/>
            </a:xfrm>
            <a:custGeom>
              <a:avLst/>
              <a:gdLst>
                <a:gd name="connsiteX0" fmla="*/ 0 w 3960440"/>
                <a:gd name="connsiteY0" fmla="*/ 1794575 h 3589149"/>
                <a:gd name="connsiteX1" fmla="*/ 1980220 w 3960440"/>
                <a:gd name="connsiteY1" fmla="*/ 0 h 3589149"/>
                <a:gd name="connsiteX2" fmla="*/ 3960440 w 3960440"/>
                <a:gd name="connsiteY2" fmla="*/ 1794575 h 3589149"/>
                <a:gd name="connsiteX3" fmla="*/ 1980220 w 3960440"/>
                <a:gd name="connsiteY3" fmla="*/ 3589150 h 3589149"/>
                <a:gd name="connsiteX4" fmla="*/ 0 w 3960440"/>
                <a:gd name="connsiteY4" fmla="*/ 1794575 h 3589149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354690 w 4315130"/>
                <a:gd name="connsiteY0" fmla="*/ 2893954 h 4688529"/>
                <a:gd name="connsiteX1" fmla="*/ 913466 w 4315130"/>
                <a:gd name="connsiteY1" fmla="*/ -1 h 4688529"/>
                <a:gd name="connsiteX2" fmla="*/ 4315130 w 4315130"/>
                <a:gd name="connsiteY2" fmla="*/ 2893954 h 4688529"/>
                <a:gd name="connsiteX3" fmla="*/ 2334910 w 4315130"/>
                <a:gd name="connsiteY3" fmla="*/ 4688529 h 4688529"/>
                <a:gd name="connsiteX4" fmla="*/ 354690 w 4315130"/>
                <a:gd name="connsiteY4" fmla="*/ 2893954 h 46885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315130" h="4688529">
                  <a:moveTo>
                    <a:pt x="354690" y="2893954"/>
                  </a:moveTo>
                  <a:cubicBezTo>
                    <a:pt x="117783" y="2112532"/>
                    <a:pt x="-539102" y="-1"/>
                    <a:pt x="913466" y="-1"/>
                  </a:cubicBezTo>
                  <a:cubicBezTo>
                    <a:pt x="2366034" y="-1"/>
                    <a:pt x="4315130" y="1902838"/>
                    <a:pt x="4315130" y="2893954"/>
                  </a:cubicBezTo>
                  <a:cubicBezTo>
                    <a:pt x="4315130" y="3885070"/>
                    <a:pt x="3428555" y="4688529"/>
                    <a:pt x="2334910" y="4688529"/>
                  </a:cubicBezTo>
                  <a:cubicBezTo>
                    <a:pt x="1241265" y="4688529"/>
                    <a:pt x="591597" y="3675376"/>
                    <a:pt x="354690" y="2893954"/>
                  </a:cubicBezTo>
                  <a:close/>
                </a:path>
              </a:pathLst>
            </a:custGeom>
            <a:solidFill>
              <a:srgbClr val="CC66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639" name="グループ化 638">
              <a:extLst>
                <a:ext uri="{FF2B5EF4-FFF2-40B4-BE49-F238E27FC236}">
                  <a16:creationId xmlns:a16="http://schemas.microsoft.com/office/drawing/2014/main" id="{4E94545E-E51A-5A05-96C8-2210C7DE9E87}"/>
                </a:ext>
              </a:extLst>
            </p:cNvPr>
            <p:cNvGrpSpPr/>
            <p:nvPr/>
          </p:nvGrpSpPr>
          <p:grpSpPr>
            <a:xfrm>
              <a:off x="2037541" y="5968672"/>
              <a:ext cx="802174" cy="454855"/>
              <a:chOff x="2054987" y="2713795"/>
              <a:chExt cx="802174" cy="454855"/>
            </a:xfrm>
          </p:grpSpPr>
          <p:sp>
            <p:nvSpPr>
              <p:cNvPr id="672" name="フリーフォーム: 図形 671">
                <a:extLst>
                  <a:ext uri="{FF2B5EF4-FFF2-40B4-BE49-F238E27FC236}">
                    <a16:creationId xmlns:a16="http://schemas.microsoft.com/office/drawing/2014/main" id="{FC4D9E7D-C368-85A3-7876-CA0D301C2C57}"/>
                  </a:ext>
                </a:extLst>
              </p:cNvPr>
              <p:cNvSpPr/>
              <p:nvPr/>
            </p:nvSpPr>
            <p:spPr>
              <a:xfrm rot="900000">
                <a:off x="2054987" y="2720417"/>
                <a:ext cx="802174" cy="416963"/>
              </a:xfrm>
              <a:custGeom>
                <a:avLst/>
                <a:gdLst>
                  <a:gd name="connsiteX0" fmla="*/ 819150 w 1719250"/>
                  <a:gd name="connsiteY0" fmla="*/ 0 h 1008112"/>
                  <a:gd name="connsiteX1" fmla="*/ 1719250 w 1719250"/>
                  <a:gd name="connsiteY1" fmla="*/ 504056 h 1008112"/>
                  <a:gd name="connsiteX2" fmla="*/ 819150 w 1719250"/>
                  <a:gd name="connsiteY2" fmla="*/ 1008112 h 1008112"/>
                  <a:gd name="connsiteX3" fmla="*/ 72773 w 1719250"/>
                  <a:gd name="connsiteY3" fmla="*/ 785879 h 1008112"/>
                  <a:gd name="connsiteX4" fmla="*/ 0 w 1719250"/>
                  <a:gd name="connsiteY4" fmla="*/ 710797 h 1008112"/>
                  <a:gd name="connsiteX5" fmla="*/ 10216 w 1719250"/>
                  <a:gd name="connsiteY5" fmla="*/ 700257 h 1008112"/>
                  <a:gd name="connsiteX6" fmla="*/ 80950 w 1719250"/>
                  <a:gd name="connsiteY6" fmla="*/ 504056 h 1008112"/>
                  <a:gd name="connsiteX7" fmla="*/ 10216 w 1719250"/>
                  <a:gd name="connsiteY7" fmla="*/ 307855 h 1008112"/>
                  <a:gd name="connsiteX8" fmla="*/ 0 w 1719250"/>
                  <a:gd name="connsiteY8" fmla="*/ 297315 h 1008112"/>
                  <a:gd name="connsiteX9" fmla="*/ 72773 w 1719250"/>
                  <a:gd name="connsiteY9" fmla="*/ 222234 h 1008112"/>
                  <a:gd name="connsiteX10" fmla="*/ 819150 w 1719250"/>
                  <a:gd name="connsiteY10" fmla="*/ 0 h 1008112"/>
                  <a:gd name="connsiteX0" fmla="*/ 80950 w 1719250"/>
                  <a:gd name="connsiteY0" fmla="*/ 504056 h 1008112"/>
                  <a:gd name="connsiteX1" fmla="*/ 10216 w 1719250"/>
                  <a:gd name="connsiteY1" fmla="*/ 307855 h 1008112"/>
                  <a:gd name="connsiteX2" fmla="*/ 0 w 1719250"/>
                  <a:gd name="connsiteY2" fmla="*/ 297315 h 1008112"/>
                  <a:gd name="connsiteX3" fmla="*/ 72773 w 1719250"/>
                  <a:gd name="connsiteY3" fmla="*/ 222234 h 1008112"/>
                  <a:gd name="connsiteX4" fmla="*/ 819150 w 1719250"/>
                  <a:gd name="connsiteY4" fmla="*/ 0 h 1008112"/>
                  <a:gd name="connsiteX5" fmla="*/ 1719250 w 1719250"/>
                  <a:gd name="connsiteY5" fmla="*/ 504056 h 1008112"/>
                  <a:gd name="connsiteX6" fmla="*/ 819150 w 1719250"/>
                  <a:gd name="connsiteY6" fmla="*/ 1008112 h 1008112"/>
                  <a:gd name="connsiteX7" fmla="*/ 72773 w 1719250"/>
                  <a:gd name="connsiteY7" fmla="*/ 785879 h 1008112"/>
                  <a:gd name="connsiteX8" fmla="*/ 0 w 1719250"/>
                  <a:gd name="connsiteY8" fmla="*/ 710797 h 1008112"/>
                  <a:gd name="connsiteX9" fmla="*/ 10216 w 1719250"/>
                  <a:gd name="connsiteY9" fmla="*/ 700257 h 1008112"/>
                  <a:gd name="connsiteX10" fmla="*/ 172390 w 1719250"/>
                  <a:gd name="connsiteY10" fmla="*/ 595496 h 1008112"/>
                  <a:gd name="connsiteX0" fmla="*/ 80950 w 1719250"/>
                  <a:gd name="connsiteY0" fmla="*/ 504056 h 1008112"/>
                  <a:gd name="connsiteX1" fmla="*/ 10216 w 1719250"/>
                  <a:gd name="connsiteY1" fmla="*/ 307855 h 1008112"/>
                  <a:gd name="connsiteX2" fmla="*/ 0 w 1719250"/>
                  <a:gd name="connsiteY2" fmla="*/ 297315 h 1008112"/>
                  <a:gd name="connsiteX3" fmla="*/ 72773 w 1719250"/>
                  <a:gd name="connsiteY3" fmla="*/ 222234 h 1008112"/>
                  <a:gd name="connsiteX4" fmla="*/ 819150 w 1719250"/>
                  <a:gd name="connsiteY4" fmla="*/ 0 h 1008112"/>
                  <a:gd name="connsiteX5" fmla="*/ 1719250 w 1719250"/>
                  <a:gd name="connsiteY5" fmla="*/ 504056 h 1008112"/>
                  <a:gd name="connsiteX6" fmla="*/ 819150 w 1719250"/>
                  <a:gd name="connsiteY6" fmla="*/ 1008112 h 1008112"/>
                  <a:gd name="connsiteX7" fmla="*/ 72773 w 1719250"/>
                  <a:gd name="connsiteY7" fmla="*/ 785879 h 1008112"/>
                  <a:gd name="connsiteX8" fmla="*/ 0 w 1719250"/>
                  <a:gd name="connsiteY8" fmla="*/ 710797 h 1008112"/>
                  <a:gd name="connsiteX9" fmla="*/ 10216 w 1719250"/>
                  <a:gd name="connsiteY9" fmla="*/ 700257 h 1008112"/>
                  <a:gd name="connsiteX0" fmla="*/ 10216 w 1719250"/>
                  <a:gd name="connsiteY0" fmla="*/ 307855 h 1008112"/>
                  <a:gd name="connsiteX1" fmla="*/ 0 w 1719250"/>
                  <a:gd name="connsiteY1" fmla="*/ 297315 h 1008112"/>
                  <a:gd name="connsiteX2" fmla="*/ 72773 w 1719250"/>
                  <a:gd name="connsiteY2" fmla="*/ 222234 h 1008112"/>
                  <a:gd name="connsiteX3" fmla="*/ 819150 w 1719250"/>
                  <a:gd name="connsiteY3" fmla="*/ 0 h 1008112"/>
                  <a:gd name="connsiteX4" fmla="*/ 1719250 w 1719250"/>
                  <a:gd name="connsiteY4" fmla="*/ 504056 h 1008112"/>
                  <a:gd name="connsiteX5" fmla="*/ 819150 w 1719250"/>
                  <a:gd name="connsiteY5" fmla="*/ 1008112 h 1008112"/>
                  <a:gd name="connsiteX6" fmla="*/ 72773 w 1719250"/>
                  <a:gd name="connsiteY6" fmla="*/ 785879 h 1008112"/>
                  <a:gd name="connsiteX7" fmla="*/ 0 w 1719250"/>
                  <a:gd name="connsiteY7" fmla="*/ 710797 h 1008112"/>
                  <a:gd name="connsiteX8" fmla="*/ 10216 w 1719250"/>
                  <a:gd name="connsiteY8" fmla="*/ 700257 h 10081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719250" h="1008112">
                    <a:moveTo>
                      <a:pt x="10216" y="307855"/>
                    </a:moveTo>
                    <a:lnTo>
                      <a:pt x="0" y="297315"/>
                    </a:lnTo>
                    <a:lnTo>
                      <a:pt x="72773" y="222234"/>
                    </a:lnTo>
                    <a:cubicBezTo>
                      <a:pt x="234527" y="88154"/>
                      <a:pt x="508455" y="0"/>
                      <a:pt x="819150" y="0"/>
                    </a:cubicBezTo>
                    <a:cubicBezTo>
                      <a:pt x="1316262" y="0"/>
                      <a:pt x="1719250" y="225674"/>
                      <a:pt x="1719250" y="504056"/>
                    </a:cubicBezTo>
                    <a:cubicBezTo>
                      <a:pt x="1719250" y="782438"/>
                      <a:pt x="1316262" y="1008112"/>
                      <a:pt x="819150" y="1008112"/>
                    </a:cubicBezTo>
                    <a:cubicBezTo>
                      <a:pt x="508455" y="1008112"/>
                      <a:pt x="234527" y="919958"/>
                      <a:pt x="72773" y="785879"/>
                    </a:cubicBezTo>
                    <a:lnTo>
                      <a:pt x="0" y="710797"/>
                    </a:lnTo>
                    <a:lnTo>
                      <a:pt x="10216" y="700257"/>
                    </a:lnTo>
                  </a:path>
                </a:pathLst>
              </a:custGeom>
              <a:solidFill>
                <a:srgbClr val="CC66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73" name="フリーフォーム: 図形 672">
                <a:extLst>
                  <a:ext uri="{FF2B5EF4-FFF2-40B4-BE49-F238E27FC236}">
                    <a16:creationId xmlns:a16="http://schemas.microsoft.com/office/drawing/2014/main" id="{09E8AC94-7E21-0F95-BA70-F477F3C3D00C}"/>
                  </a:ext>
                </a:extLst>
              </p:cNvPr>
              <p:cNvSpPr/>
              <p:nvPr/>
            </p:nvSpPr>
            <p:spPr>
              <a:xfrm rot="900000">
                <a:off x="2356251" y="2713795"/>
                <a:ext cx="150215" cy="416963"/>
              </a:xfrm>
              <a:custGeom>
                <a:avLst/>
                <a:gdLst>
                  <a:gd name="connsiteX0" fmla="*/ 175338 w 321947"/>
                  <a:gd name="connsiteY0" fmla="*/ 0 h 1008112"/>
                  <a:gd name="connsiteX1" fmla="*/ 321947 w 321947"/>
                  <a:gd name="connsiteY1" fmla="*/ 8277 h 1008112"/>
                  <a:gd name="connsiteX2" fmla="*/ 296824 w 321947"/>
                  <a:gd name="connsiteY2" fmla="*/ 123586 h 1008112"/>
                  <a:gd name="connsiteX3" fmla="*/ 264788 w 321947"/>
                  <a:gd name="connsiteY3" fmla="*/ 504056 h 1008112"/>
                  <a:gd name="connsiteX4" fmla="*/ 296824 w 321947"/>
                  <a:gd name="connsiteY4" fmla="*/ 884526 h 1008112"/>
                  <a:gd name="connsiteX5" fmla="*/ 321947 w 321947"/>
                  <a:gd name="connsiteY5" fmla="*/ 999836 h 1008112"/>
                  <a:gd name="connsiteX6" fmla="*/ 175338 w 321947"/>
                  <a:gd name="connsiteY6" fmla="*/ 1008112 h 1008112"/>
                  <a:gd name="connsiteX7" fmla="*/ 63371 w 321947"/>
                  <a:gd name="connsiteY7" fmla="*/ 1001791 h 1008112"/>
                  <a:gd name="connsiteX8" fmla="*/ 56587 w 321947"/>
                  <a:gd name="connsiteY8" fmla="*/ 980545 h 1008112"/>
                  <a:gd name="connsiteX9" fmla="*/ 0 w 321947"/>
                  <a:gd name="connsiteY9" fmla="*/ 504056 h 1008112"/>
                  <a:gd name="connsiteX10" fmla="*/ 56587 w 321947"/>
                  <a:gd name="connsiteY10" fmla="*/ 27567 h 1008112"/>
                  <a:gd name="connsiteX11" fmla="*/ 63371 w 321947"/>
                  <a:gd name="connsiteY11" fmla="*/ 6321 h 1008112"/>
                  <a:gd name="connsiteX12" fmla="*/ 175338 w 321947"/>
                  <a:gd name="connsiteY12" fmla="*/ 0 h 10081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321947" h="1008112">
                    <a:moveTo>
                      <a:pt x="175338" y="0"/>
                    </a:moveTo>
                    <a:lnTo>
                      <a:pt x="321947" y="8277"/>
                    </a:lnTo>
                    <a:lnTo>
                      <a:pt x="296824" y="123586"/>
                    </a:lnTo>
                    <a:cubicBezTo>
                      <a:pt x="275865" y="245348"/>
                      <a:pt x="264788" y="373241"/>
                      <a:pt x="264788" y="504056"/>
                    </a:cubicBezTo>
                    <a:cubicBezTo>
                      <a:pt x="264788" y="634872"/>
                      <a:pt x="275865" y="762765"/>
                      <a:pt x="296824" y="884526"/>
                    </a:cubicBezTo>
                    <a:lnTo>
                      <a:pt x="321947" y="999836"/>
                    </a:lnTo>
                    <a:lnTo>
                      <a:pt x="175338" y="1008112"/>
                    </a:lnTo>
                    <a:lnTo>
                      <a:pt x="63371" y="1001791"/>
                    </a:lnTo>
                    <a:lnTo>
                      <a:pt x="56587" y="980545"/>
                    </a:lnTo>
                    <a:cubicBezTo>
                      <a:pt x="20150" y="834092"/>
                      <a:pt x="0" y="673074"/>
                      <a:pt x="0" y="504056"/>
                    </a:cubicBezTo>
                    <a:cubicBezTo>
                      <a:pt x="0" y="335038"/>
                      <a:pt x="20150" y="174021"/>
                      <a:pt x="56587" y="27567"/>
                    </a:cubicBezTo>
                    <a:lnTo>
                      <a:pt x="63371" y="6321"/>
                    </a:lnTo>
                    <a:lnTo>
                      <a:pt x="175338" y="0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74" name="フリーフォーム: 図形 673">
                <a:extLst>
                  <a:ext uri="{FF2B5EF4-FFF2-40B4-BE49-F238E27FC236}">
                    <a16:creationId xmlns:a16="http://schemas.microsoft.com/office/drawing/2014/main" id="{127D5F01-5503-60E0-3085-CC0A2AB49B3B}"/>
                  </a:ext>
                </a:extLst>
              </p:cNvPr>
              <p:cNvSpPr/>
              <p:nvPr/>
            </p:nvSpPr>
            <p:spPr>
              <a:xfrm rot="900000">
                <a:off x="2558200" y="2781160"/>
                <a:ext cx="139145" cy="387490"/>
              </a:xfrm>
              <a:custGeom>
                <a:avLst/>
                <a:gdLst>
                  <a:gd name="connsiteX0" fmla="*/ 55115 w 298220"/>
                  <a:gd name="connsiteY0" fmla="*/ 0 h 936854"/>
                  <a:gd name="connsiteX1" fmla="*/ 78023 w 298220"/>
                  <a:gd name="connsiteY1" fmla="*/ 3982 h 936854"/>
                  <a:gd name="connsiteX2" fmla="*/ 230918 w 298220"/>
                  <a:gd name="connsiteY2" fmla="*/ 50456 h 936854"/>
                  <a:gd name="connsiteX3" fmla="*/ 298220 w 298220"/>
                  <a:gd name="connsiteY3" fmla="*/ 81553 h 936854"/>
                  <a:gd name="connsiteX4" fmla="*/ 296824 w 298220"/>
                  <a:gd name="connsiteY4" fmla="*/ 87957 h 936854"/>
                  <a:gd name="connsiteX5" fmla="*/ 264788 w 298220"/>
                  <a:gd name="connsiteY5" fmla="*/ 468427 h 936854"/>
                  <a:gd name="connsiteX6" fmla="*/ 296824 w 298220"/>
                  <a:gd name="connsiteY6" fmla="*/ 848897 h 936854"/>
                  <a:gd name="connsiteX7" fmla="*/ 298220 w 298220"/>
                  <a:gd name="connsiteY7" fmla="*/ 855302 h 936854"/>
                  <a:gd name="connsiteX8" fmla="*/ 230918 w 298220"/>
                  <a:gd name="connsiteY8" fmla="*/ 886398 h 936854"/>
                  <a:gd name="connsiteX9" fmla="*/ 78023 w 298220"/>
                  <a:gd name="connsiteY9" fmla="*/ 932872 h 936854"/>
                  <a:gd name="connsiteX10" fmla="*/ 55115 w 298220"/>
                  <a:gd name="connsiteY10" fmla="*/ 936854 h 936854"/>
                  <a:gd name="connsiteX11" fmla="*/ 14629 w 298220"/>
                  <a:gd name="connsiteY11" fmla="*/ 715133 h 936854"/>
                  <a:gd name="connsiteX12" fmla="*/ 0 w 298220"/>
                  <a:gd name="connsiteY12" fmla="*/ 468427 h 936854"/>
                  <a:gd name="connsiteX13" fmla="*/ 14629 w 298220"/>
                  <a:gd name="connsiteY13" fmla="*/ 221721 h 936854"/>
                  <a:gd name="connsiteX14" fmla="*/ 55115 w 298220"/>
                  <a:gd name="connsiteY14" fmla="*/ 0 h 93685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298220" h="936854">
                    <a:moveTo>
                      <a:pt x="55115" y="0"/>
                    </a:moveTo>
                    <a:lnTo>
                      <a:pt x="78023" y="3982"/>
                    </a:lnTo>
                    <a:cubicBezTo>
                      <a:pt x="131866" y="16736"/>
                      <a:pt x="183032" y="32340"/>
                      <a:pt x="230918" y="50456"/>
                    </a:cubicBezTo>
                    <a:lnTo>
                      <a:pt x="298220" y="81553"/>
                    </a:lnTo>
                    <a:lnTo>
                      <a:pt x="296824" y="87957"/>
                    </a:lnTo>
                    <a:cubicBezTo>
                      <a:pt x="275865" y="209719"/>
                      <a:pt x="264788" y="337612"/>
                      <a:pt x="264788" y="468427"/>
                    </a:cubicBezTo>
                    <a:cubicBezTo>
                      <a:pt x="264788" y="599243"/>
                      <a:pt x="275865" y="727136"/>
                      <a:pt x="296824" y="848897"/>
                    </a:cubicBezTo>
                    <a:lnTo>
                      <a:pt x="298220" y="855302"/>
                    </a:lnTo>
                    <a:lnTo>
                      <a:pt x="230918" y="886398"/>
                    </a:lnTo>
                    <a:cubicBezTo>
                      <a:pt x="183032" y="904515"/>
                      <a:pt x="131866" y="920119"/>
                      <a:pt x="78023" y="932872"/>
                    </a:cubicBezTo>
                    <a:lnTo>
                      <a:pt x="55115" y="936854"/>
                    </a:lnTo>
                    <a:lnTo>
                      <a:pt x="14629" y="715133"/>
                    </a:lnTo>
                    <a:cubicBezTo>
                      <a:pt x="5038" y="635445"/>
                      <a:pt x="0" y="552936"/>
                      <a:pt x="0" y="468427"/>
                    </a:cubicBezTo>
                    <a:cubicBezTo>
                      <a:pt x="0" y="383918"/>
                      <a:pt x="5038" y="301409"/>
                      <a:pt x="14629" y="221721"/>
                    </a:cubicBezTo>
                    <a:lnTo>
                      <a:pt x="55115" y="0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675" name="グループ化 674">
              <a:extLst>
                <a:ext uri="{FF2B5EF4-FFF2-40B4-BE49-F238E27FC236}">
                  <a16:creationId xmlns:a16="http://schemas.microsoft.com/office/drawing/2014/main" id="{7F7321B5-C98A-F1BA-1AAC-D7F9495A0D35}"/>
                </a:ext>
              </a:extLst>
            </p:cNvPr>
            <p:cNvGrpSpPr/>
            <p:nvPr/>
          </p:nvGrpSpPr>
          <p:grpSpPr>
            <a:xfrm>
              <a:off x="1514723" y="5230974"/>
              <a:ext cx="833002" cy="1223875"/>
              <a:chOff x="1549862" y="5147922"/>
              <a:chExt cx="833002" cy="1223875"/>
            </a:xfrm>
          </p:grpSpPr>
          <p:sp>
            <p:nvSpPr>
              <p:cNvPr id="676" name="楕円 1">
                <a:extLst>
                  <a:ext uri="{FF2B5EF4-FFF2-40B4-BE49-F238E27FC236}">
                    <a16:creationId xmlns:a16="http://schemas.microsoft.com/office/drawing/2014/main" id="{BE60721B-8BDA-F797-41F6-309BA52DFE52}"/>
                  </a:ext>
                </a:extLst>
              </p:cNvPr>
              <p:cNvSpPr/>
              <p:nvPr/>
            </p:nvSpPr>
            <p:spPr>
              <a:xfrm rot="10800000">
                <a:off x="1980359" y="5893241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77" name="楕円 1">
                <a:extLst>
                  <a:ext uri="{FF2B5EF4-FFF2-40B4-BE49-F238E27FC236}">
                    <a16:creationId xmlns:a16="http://schemas.microsoft.com/office/drawing/2014/main" id="{A7F66C5C-BA2D-A5E5-12B1-AE86C63497B6}"/>
                  </a:ext>
                </a:extLst>
              </p:cNvPr>
              <p:cNvSpPr/>
              <p:nvPr/>
            </p:nvSpPr>
            <p:spPr>
              <a:xfrm rot="10800000">
                <a:off x="1715681" y="5893241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78" name="楕円 1">
                <a:extLst>
                  <a:ext uri="{FF2B5EF4-FFF2-40B4-BE49-F238E27FC236}">
                    <a16:creationId xmlns:a16="http://schemas.microsoft.com/office/drawing/2014/main" id="{FF1884D6-1814-F4B6-DC12-696DA3EEE667}"/>
                  </a:ext>
                </a:extLst>
              </p:cNvPr>
              <p:cNvSpPr/>
              <p:nvPr/>
            </p:nvSpPr>
            <p:spPr>
              <a:xfrm>
                <a:off x="1549862" y="5147922"/>
                <a:ext cx="833002" cy="1102341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79" name="楕円 1">
                <a:extLst>
                  <a:ext uri="{FF2B5EF4-FFF2-40B4-BE49-F238E27FC236}">
                    <a16:creationId xmlns:a16="http://schemas.microsoft.com/office/drawing/2014/main" id="{5D33AD5D-18FD-FF26-A4E3-901CE53299BD}"/>
                  </a:ext>
                </a:extLst>
              </p:cNvPr>
              <p:cNvSpPr/>
              <p:nvPr/>
            </p:nvSpPr>
            <p:spPr>
              <a:xfrm>
                <a:off x="1676952" y="5176241"/>
                <a:ext cx="578821" cy="931385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FFC0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80" name="楕円 679">
                <a:extLst>
                  <a:ext uri="{FF2B5EF4-FFF2-40B4-BE49-F238E27FC236}">
                    <a16:creationId xmlns:a16="http://schemas.microsoft.com/office/drawing/2014/main" id="{C98D62B8-2377-99AE-1AD2-AFB816B38DBF}"/>
                  </a:ext>
                </a:extLst>
              </p:cNvPr>
              <p:cNvSpPr/>
              <p:nvPr/>
            </p:nvSpPr>
            <p:spPr>
              <a:xfrm>
                <a:off x="1884441" y="5818224"/>
                <a:ext cx="163843" cy="163843"/>
              </a:xfrm>
              <a:prstGeom prst="ellipse">
                <a:avLst/>
              </a:prstGeom>
              <a:solidFill>
                <a:srgbClr val="FFCC66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1476" name="四角形: 上の 2 つの角を丸める 1475">
              <a:extLst>
                <a:ext uri="{FF2B5EF4-FFF2-40B4-BE49-F238E27FC236}">
                  <a16:creationId xmlns:a16="http://schemas.microsoft.com/office/drawing/2014/main" id="{2DC619C8-660E-F7E6-8CEF-6AED3A47FA84}"/>
                </a:ext>
              </a:extLst>
            </p:cNvPr>
            <p:cNvSpPr/>
            <p:nvPr/>
          </p:nvSpPr>
          <p:spPr>
            <a:xfrm rot="9900000" flipV="1">
              <a:off x="1625591" y="3474865"/>
              <a:ext cx="55594" cy="164408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tx1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477" name="星: 8 pt 1476">
              <a:extLst>
                <a:ext uri="{FF2B5EF4-FFF2-40B4-BE49-F238E27FC236}">
                  <a16:creationId xmlns:a16="http://schemas.microsoft.com/office/drawing/2014/main" id="{1FAACAC9-8362-F0D6-FCCF-17BA83C725A4}"/>
                </a:ext>
              </a:extLst>
            </p:cNvPr>
            <p:cNvSpPr/>
            <p:nvPr/>
          </p:nvSpPr>
          <p:spPr>
            <a:xfrm rot="20700000">
              <a:off x="429397" y="4005403"/>
              <a:ext cx="2847334" cy="904628"/>
            </a:xfrm>
            <a:prstGeom prst="star8">
              <a:avLst>
                <a:gd name="adj" fmla="val 44938"/>
              </a:avLst>
            </a:prstGeom>
            <a:gradFill>
              <a:gsLst>
                <a:gs pos="0">
                  <a:schemeClr val="tx2">
                    <a:lumMod val="75000"/>
                  </a:schemeClr>
                </a:gs>
                <a:gs pos="100000">
                  <a:srgbClr val="0070C0"/>
                </a:gs>
              </a:gsLst>
              <a:lin ang="5400000" scaled="1"/>
            </a:gradFill>
            <a:ln w="28575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478" name="グループ化 1477">
              <a:extLst>
                <a:ext uri="{FF2B5EF4-FFF2-40B4-BE49-F238E27FC236}">
                  <a16:creationId xmlns:a16="http://schemas.microsoft.com/office/drawing/2014/main" id="{C7236DB9-1C52-DCCE-E1E5-E2F04BD28300}"/>
                </a:ext>
              </a:extLst>
            </p:cNvPr>
            <p:cNvGrpSpPr/>
            <p:nvPr/>
          </p:nvGrpSpPr>
          <p:grpSpPr>
            <a:xfrm>
              <a:off x="2004888" y="4459868"/>
              <a:ext cx="265942" cy="1564133"/>
              <a:chOff x="2004888" y="1397377"/>
              <a:chExt cx="265942" cy="1564133"/>
            </a:xfrm>
          </p:grpSpPr>
          <p:sp>
            <p:nvSpPr>
              <p:cNvPr id="1479" name="四角形: 上の 2 つの角を丸める 1478">
                <a:extLst>
                  <a:ext uri="{FF2B5EF4-FFF2-40B4-BE49-F238E27FC236}">
                    <a16:creationId xmlns:a16="http://schemas.microsoft.com/office/drawing/2014/main" id="{0640470C-BFA6-5514-AF97-53E7F24C9256}"/>
                  </a:ext>
                </a:extLst>
              </p:cNvPr>
              <p:cNvSpPr/>
              <p:nvPr/>
            </p:nvSpPr>
            <p:spPr>
              <a:xfrm rot="9900000">
                <a:off x="2004888" y="1397377"/>
                <a:ext cx="64208" cy="1391544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bg1">
                  <a:lumMod val="7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480" name="矢印: U ターン 370">
                <a:extLst>
                  <a:ext uri="{FF2B5EF4-FFF2-40B4-BE49-F238E27FC236}">
                    <a16:creationId xmlns:a16="http://schemas.microsoft.com/office/drawing/2014/main" id="{40E8484F-4312-EED7-8FA6-0AAE7122D960}"/>
                  </a:ext>
                </a:extLst>
              </p:cNvPr>
              <p:cNvSpPr/>
              <p:nvPr/>
            </p:nvSpPr>
            <p:spPr>
              <a:xfrm rot="9900000">
                <a:off x="2011447" y="2676072"/>
                <a:ext cx="259383" cy="285438"/>
              </a:xfrm>
              <a:custGeom>
                <a:avLst/>
                <a:gdLst>
                  <a:gd name="connsiteX0" fmla="*/ 0 w 289311"/>
                  <a:gd name="connsiteY0" fmla="*/ 285438 h 285438"/>
                  <a:gd name="connsiteX1" fmla="*/ 0 w 289311"/>
                  <a:gd name="connsiteY1" fmla="*/ 124879 h 285438"/>
                  <a:gd name="connsiteX2" fmla="*/ 124879 w 289311"/>
                  <a:gd name="connsiteY2" fmla="*/ 0 h 285438"/>
                  <a:gd name="connsiteX3" fmla="*/ 134504 w 289311"/>
                  <a:gd name="connsiteY3" fmla="*/ 0 h 285438"/>
                  <a:gd name="connsiteX4" fmla="*/ 259383 w 289311"/>
                  <a:gd name="connsiteY4" fmla="*/ 124879 h 285438"/>
                  <a:gd name="connsiteX5" fmla="*/ 259383 w 289311"/>
                  <a:gd name="connsiteY5" fmla="*/ 214079 h 285438"/>
                  <a:gd name="connsiteX6" fmla="*/ 289311 w 289311"/>
                  <a:gd name="connsiteY6" fmla="*/ 214079 h 285438"/>
                  <a:gd name="connsiteX7" fmla="*/ 217952 w 289311"/>
                  <a:gd name="connsiteY7" fmla="*/ 214079 h 285438"/>
                  <a:gd name="connsiteX8" fmla="*/ 146592 w 289311"/>
                  <a:gd name="connsiteY8" fmla="*/ 214079 h 285438"/>
                  <a:gd name="connsiteX9" fmla="*/ 176520 w 289311"/>
                  <a:gd name="connsiteY9" fmla="*/ 214079 h 285438"/>
                  <a:gd name="connsiteX10" fmla="*/ 176520 w 289311"/>
                  <a:gd name="connsiteY10" fmla="*/ 124879 h 285438"/>
                  <a:gd name="connsiteX11" fmla="*/ 134504 w 289311"/>
                  <a:gd name="connsiteY11" fmla="*/ 82863 h 285438"/>
                  <a:gd name="connsiteX12" fmla="*/ 124879 w 289311"/>
                  <a:gd name="connsiteY12" fmla="*/ 82863 h 285438"/>
                  <a:gd name="connsiteX13" fmla="*/ 82863 w 289311"/>
                  <a:gd name="connsiteY13" fmla="*/ 124879 h 285438"/>
                  <a:gd name="connsiteX14" fmla="*/ 82863 w 289311"/>
                  <a:gd name="connsiteY14" fmla="*/ 285438 h 285438"/>
                  <a:gd name="connsiteX15" fmla="*/ 0 w 289311"/>
                  <a:gd name="connsiteY15" fmla="*/ 285438 h 285438"/>
                  <a:gd name="connsiteX0" fmla="*/ 0 w 259383"/>
                  <a:gd name="connsiteY0" fmla="*/ 285438 h 285438"/>
                  <a:gd name="connsiteX1" fmla="*/ 0 w 259383"/>
                  <a:gd name="connsiteY1" fmla="*/ 124879 h 285438"/>
                  <a:gd name="connsiteX2" fmla="*/ 124879 w 259383"/>
                  <a:gd name="connsiteY2" fmla="*/ 0 h 285438"/>
                  <a:gd name="connsiteX3" fmla="*/ 134504 w 259383"/>
                  <a:gd name="connsiteY3" fmla="*/ 0 h 285438"/>
                  <a:gd name="connsiteX4" fmla="*/ 259383 w 259383"/>
                  <a:gd name="connsiteY4" fmla="*/ 124879 h 285438"/>
                  <a:gd name="connsiteX5" fmla="*/ 259383 w 259383"/>
                  <a:gd name="connsiteY5" fmla="*/ 214079 h 285438"/>
                  <a:gd name="connsiteX6" fmla="*/ 217952 w 259383"/>
                  <a:gd name="connsiteY6" fmla="*/ 214079 h 285438"/>
                  <a:gd name="connsiteX7" fmla="*/ 146592 w 259383"/>
                  <a:gd name="connsiteY7" fmla="*/ 214079 h 285438"/>
                  <a:gd name="connsiteX8" fmla="*/ 176520 w 259383"/>
                  <a:gd name="connsiteY8" fmla="*/ 214079 h 285438"/>
                  <a:gd name="connsiteX9" fmla="*/ 176520 w 259383"/>
                  <a:gd name="connsiteY9" fmla="*/ 124879 h 285438"/>
                  <a:gd name="connsiteX10" fmla="*/ 134504 w 259383"/>
                  <a:gd name="connsiteY10" fmla="*/ 82863 h 285438"/>
                  <a:gd name="connsiteX11" fmla="*/ 124879 w 259383"/>
                  <a:gd name="connsiteY11" fmla="*/ 82863 h 285438"/>
                  <a:gd name="connsiteX12" fmla="*/ 82863 w 259383"/>
                  <a:gd name="connsiteY12" fmla="*/ 124879 h 285438"/>
                  <a:gd name="connsiteX13" fmla="*/ 82863 w 259383"/>
                  <a:gd name="connsiteY13" fmla="*/ 285438 h 285438"/>
                  <a:gd name="connsiteX14" fmla="*/ 0 w 259383"/>
                  <a:gd name="connsiteY14" fmla="*/ 285438 h 285438"/>
                  <a:gd name="connsiteX0" fmla="*/ 0 w 259383"/>
                  <a:gd name="connsiteY0" fmla="*/ 285438 h 285438"/>
                  <a:gd name="connsiteX1" fmla="*/ 0 w 259383"/>
                  <a:gd name="connsiteY1" fmla="*/ 124879 h 285438"/>
                  <a:gd name="connsiteX2" fmla="*/ 124879 w 259383"/>
                  <a:gd name="connsiteY2" fmla="*/ 0 h 285438"/>
                  <a:gd name="connsiteX3" fmla="*/ 134504 w 259383"/>
                  <a:gd name="connsiteY3" fmla="*/ 0 h 285438"/>
                  <a:gd name="connsiteX4" fmla="*/ 259383 w 259383"/>
                  <a:gd name="connsiteY4" fmla="*/ 124879 h 285438"/>
                  <a:gd name="connsiteX5" fmla="*/ 259383 w 259383"/>
                  <a:gd name="connsiteY5" fmla="*/ 214079 h 285438"/>
                  <a:gd name="connsiteX6" fmla="*/ 146592 w 259383"/>
                  <a:gd name="connsiteY6" fmla="*/ 214079 h 285438"/>
                  <a:gd name="connsiteX7" fmla="*/ 176520 w 259383"/>
                  <a:gd name="connsiteY7" fmla="*/ 214079 h 285438"/>
                  <a:gd name="connsiteX8" fmla="*/ 176520 w 259383"/>
                  <a:gd name="connsiteY8" fmla="*/ 124879 h 285438"/>
                  <a:gd name="connsiteX9" fmla="*/ 134504 w 259383"/>
                  <a:gd name="connsiteY9" fmla="*/ 82863 h 285438"/>
                  <a:gd name="connsiteX10" fmla="*/ 124879 w 259383"/>
                  <a:gd name="connsiteY10" fmla="*/ 82863 h 285438"/>
                  <a:gd name="connsiteX11" fmla="*/ 82863 w 259383"/>
                  <a:gd name="connsiteY11" fmla="*/ 124879 h 285438"/>
                  <a:gd name="connsiteX12" fmla="*/ 82863 w 259383"/>
                  <a:gd name="connsiteY12" fmla="*/ 285438 h 285438"/>
                  <a:gd name="connsiteX13" fmla="*/ 0 w 259383"/>
                  <a:gd name="connsiteY13" fmla="*/ 285438 h 285438"/>
                  <a:gd name="connsiteX0" fmla="*/ 0 w 259383"/>
                  <a:gd name="connsiteY0" fmla="*/ 285438 h 285438"/>
                  <a:gd name="connsiteX1" fmla="*/ 0 w 259383"/>
                  <a:gd name="connsiteY1" fmla="*/ 124879 h 285438"/>
                  <a:gd name="connsiteX2" fmla="*/ 124879 w 259383"/>
                  <a:gd name="connsiteY2" fmla="*/ 0 h 285438"/>
                  <a:gd name="connsiteX3" fmla="*/ 134504 w 259383"/>
                  <a:gd name="connsiteY3" fmla="*/ 0 h 285438"/>
                  <a:gd name="connsiteX4" fmla="*/ 259383 w 259383"/>
                  <a:gd name="connsiteY4" fmla="*/ 124879 h 285438"/>
                  <a:gd name="connsiteX5" fmla="*/ 259383 w 259383"/>
                  <a:gd name="connsiteY5" fmla="*/ 214079 h 285438"/>
                  <a:gd name="connsiteX6" fmla="*/ 176520 w 259383"/>
                  <a:gd name="connsiteY6" fmla="*/ 214079 h 285438"/>
                  <a:gd name="connsiteX7" fmla="*/ 176520 w 259383"/>
                  <a:gd name="connsiteY7" fmla="*/ 124879 h 285438"/>
                  <a:gd name="connsiteX8" fmla="*/ 134504 w 259383"/>
                  <a:gd name="connsiteY8" fmla="*/ 82863 h 285438"/>
                  <a:gd name="connsiteX9" fmla="*/ 124879 w 259383"/>
                  <a:gd name="connsiteY9" fmla="*/ 82863 h 285438"/>
                  <a:gd name="connsiteX10" fmla="*/ 82863 w 259383"/>
                  <a:gd name="connsiteY10" fmla="*/ 124879 h 285438"/>
                  <a:gd name="connsiteX11" fmla="*/ 82863 w 259383"/>
                  <a:gd name="connsiteY11" fmla="*/ 285438 h 285438"/>
                  <a:gd name="connsiteX12" fmla="*/ 0 w 259383"/>
                  <a:gd name="connsiteY12" fmla="*/ 285438 h 28543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259383" h="285438">
                    <a:moveTo>
                      <a:pt x="0" y="285438"/>
                    </a:moveTo>
                    <a:lnTo>
                      <a:pt x="0" y="124879"/>
                    </a:lnTo>
                    <a:cubicBezTo>
                      <a:pt x="0" y="55910"/>
                      <a:pt x="55910" y="0"/>
                      <a:pt x="124879" y="0"/>
                    </a:cubicBezTo>
                    <a:lnTo>
                      <a:pt x="134504" y="0"/>
                    </a:lnTo>
                    <a:cubicBezTo>
                      <a:pt x="203473" y="0"/>
                      <a:pt x="259383" y="55910"/>
                      <a:pt x="259383" y="124879"/>
                    </a:cubicBezTo>
                    <a:lnTo>
                      <a:pt x="259383" y="214079"/>
                    </a:lnTo>
                    <a:lnTo>
                      <a:pt x="176520" y="214079"/>
                    </a:lnTo>
                    <a:lnTo>
                      <a:pt x="176520" y="124879"/>
                    </a:lnTo>
                    <a:cubicBezTo>
                      <a:pt x="176520" y="101674"/>
                      <a:pt x="157709" y="82863"/>
                      <a:pt x="134504" y="82863"/>
                    </a:cubicBezTo>
                    <a:lnTo>
                      <a:pt x="124879" y="82863"/>
                    </a:lnTo>
                    <a:cubicBezTo>
                      <a:pt x="101674" y="82863"/>
                      <a:pt x="82863" y="101674"/>
                      <a:pt x="82863" y="124879"/>
                    </a:cubicBezTo>
                    <a:lnTo>
                      <a:pt x="82863" y="285438"/>
                    </a:lnTo>
                    <a:lnTo>
                      <a:pt x="0" y="285438"/>
                    </a:lnTo>
                    <a:close/>
                  </a:path>
                </a:pathLst>
              </a:custGeom>
              <a:solidFill>
                <a:srgbClr val="0070C0"/>
              </a:solidFill>
              <a:ln w="28575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1481" name="楕円 1">
              <a:extLst>
                <a:ext uri="{FF2B5EF4-FFF2-40B4-BE49-F238E27FC236}">
                  <a16:creationId xmlns:a16="http://schemas.microsoft.com/office/drawing/2014/main" id="{BB016078-5E4B-D4B6-B7D4-07144504E1F3}"/>
                </a:ext>
              </a:extLst>
            </p:cNvPr>
            <p:cNvSpPr/>
            <p:nvPr/>
          </p:nvSpPr>
          <p:spPr>
            <a:xfrm rot="14842579" flipH="1">
              <a:off x="2170604" y="5510159"/>
              <a:ext cx="136370" cy="317611"/>
            </a:xfrm>
            <a:custGeom>
              <a:avLst/>
              <a:gdLst>
                <a:gd name="connsiteX0" fmla="*/ 0 w 3960440"/>
                <a:gd name="connsiteY0" fmla="*/ 1794575 h 3589149"/>
                <a:gd name="connsiteX1" fmla="*/ 1980220 w 3960440"/>
                <a:gd name="connsiteY1" fmla="*/ 0 h 3589149"/>
                <a:gd name="connsiteX2" fmla="*/ 3960440 w 3960440"/>
                <a:gd name="connsiteY2" fmla="*/ 1794575 h 3589149"/>
                <a:gd name="connsiteX3" fmla="*/ 1980220 w 3960440"/>
                <a:gd name="connsiteY3" fmla="*/ 3589150 h 3589149"/>
                <a:gd name="connsiteX4" fmla="*/ 0 w 3960440"/>
                <a:gd name="connsiteY4" fmla="*/ 1794575 h 3589149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354690 w 4315130"/>
                <a:gd name="connsiteY0" fmla="*/ 2893954 h 4688529"/>
                <a:gd name="connsiteX1" fmla="*/ 913466 w 4315130"/>
                <a:gd name="connsiteY1" fmla="*/ -1 h 4688529"/>
                <a:gd name="connsiteX2" fmla="*/ 4315130 w 4315130"/>
                <a:gd name="connsiteY2" fmla="*/ 2893954 h 4688529"/>
                <a:gd name="connsiteX3" fmla="*/ 2334910 w 4315130"/>
                <a:gd name="connsiteY3" fmla="*/ 4688529 h 4688529"/>
                <a:gd name="connsiteX4" fmla="*/ 354690 w 4315130"/>
                <a:gd name="connsiteY4" fmla="*/ 2893954 h 46885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315130" h="4688529">
                  <a:moveTo>
                    <a:pt x="354690" y="2893954"/>
                  </a:moveTo>
                  <a:cubicBezTo>
                    <a:pt x="117783" y="2112532"/>
                    <a:pt x="-539102" y="-1"/>
                    <a:pt x="913466" y="-1"/>
                  </a:cubicBezTo>
                  <a:cubicBezTo>
                    <a:pt x="2366034" y="-1"/>
                    <a:pt x="4315130" y="1902838"/>
                    <a:pt x="4315130" y="2893954"/>
                  </a:cubicBezTo>
                  <a:cubicBezTo>
                    <a:pt x="4315130" y="3885070"/>
                    <a:pt x="3428555" y="4688529"/>
                    <a:pt x="2334910" y="4688529"/>
                  </a:cubicBezTo>
                  <a:cubicBezTo>
                    <a:pt x="1241265" y="4688529"/>
                    <a:pt x="591597" y="3675376"/>
                    <a:pt x="354690" y="2893954"/>
                  </a:cubicBezTo>
                  <a:close/>
                </a:path>
              </a:pathLst>
            </a:custGeom>
            <a:solidFill>
              <a:srgbClr val="CC66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482" name="楕円 1">
              <a:extLst>
                <a:ext uri="{FF2B5EF4-FFF2-40B4-BE49-F238E27FC236}">
                  <a16:creationId xmlns:a16="http://schemas.microsoft.com/office/drawing/2014/main" id="{6CEB61FD-3CC0-BF74-3603-ED13276D4E6C}"/>
                </a:ext>
              </a:extLst>
            </p:cNvPr>
            <p:cNvSpPr/>
            <p:nvPr/>
          </p:nvSpPr>
          <p:spPr>
            <a:xfrm rot="7200000">
              <a:off x="1706441" y="5290609"/>
              <a:ext cx="333574" cy="567578"/>
            </a:xfrm>
            <a:custGeom>
              <a:avLst/>
              <a:gdLst>
                <a:gd name="connsiteX0" fmla="*/ 0 w 3960440"/>
                <a:gd name="connsiteY0" fmla="*/ 1794575 h 3589149"/>
                <a:gd name="connsiteX1" fmla="*/ 1980220 w 3960440"/>
                <a:gd name="connsiteY1" fmla="*/ 0 h 3589149"/>
                <a:gd name="connsiteX2" fmla="*/ 3960440 w 3960440"/>
                <a:gd name="connsiteY2" fmla="*/ 1794575 h 3589149"/>
                <a:gd name="connsiteX3" fmla="*/ 1980220 w 3960440"/>
                <a:gd name="connsiteY3" fmla="*/ 3589150 h 3589149"/>
                <a:gd name="connsiteX4" fmla="*/ 0 w 3960440"/>
                <a:gd name="connsiteY4" fmla="*/ 1794575 h 3589149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354690 w 4315130"/>
                <a:gd name="connsiteY0" fmla="*/ 2893954 h 4688529"/>
                <a:gd name="connsiteX1" fmla="*/ 913466 w 4315130"/>
                <a:gd name="connsiteY1" fmla="*/ -1 h 4688529"/>
                <a:gd name="connsiteX2" fmla="*/ 4315130 w 4315130"/>
                <a:gd name="connsiteY2" fmla="*/ 2893954 h 4688529"/>
                <a:gd name="connsiteX3" fmla="*/ 2334910 w 4315130"/>
                <a:gd name="connsiteY3" fmla="*/ 4688529 h 4688529"/>
                <a:gd name="connsiteX4" fmla="*/ 354690 w 4315130"/>
                <a:gd name="connsiteY4" fmla="*/ 2893954 h 4688529"/>
                <a:gd name="connsiteX0" fmla="*/ 354690 w 4315130"/>
                <a:gd name="connsiteY0" fmla="*/ 2893954 h 4689467"/>
                <a:gd name="connsiteX1" fmla="*/ 913466 w 4315130"/>
                <a:gd name="connsiteY1" fmla="*/ -1 h 4689467"/>
                <a:gd name="connsiteX2" fmla="*/ 4315130 w 4315130"/>
                <a:gd name="connsiteY2" fmla="*/ 2893954 h 4689467"/>
                <a:gd name="connsiteX3" fmla="*/ 2334910 w 4315130"/>
                <a:gd name="connsiteY3" fmla="*/ 4688529 h 4689467"/>
                <a:gd name="connsiteX4" fmla="*/ 354690 w 4315130"/>
                <a:gd name="connsiteY4" fmla="*/ 2893954 h 4689467"/>
                <a:gd name="connsiteX0" fmla="*/ 152261 w 5271064"/>
                <a:gd name="connsiteY0" fmla="*/ 2894033 h 4688751"/>
                <a:gd name="connsiteX1" fmla="*/ 711037 w 5271064"/>
                <a:gd name="connsiteY1" fmla="*/ 78 h 4688751"/>
                <a:gd name="connsiteX2" fmla="*/ 5271056 w 5271064"/>
                <a:gd name="connsiteY2" fmla="*/ 2809865 h 4688751"/>
                <a:gd name="connsiteX3" fmla="*/ 2132481 w 5271064"/>
                <a:gd name="connsiteY3" fmla="*/ 4688608 h 4688751"/>
                <a:gd name="connsiteX4" fmla="*/ 152261 w 5271064"/>
                <a:gd name="connsiteY4" fmla="*/ 2894033 h 4688751"/>
                <a:gd name="connsiteX0" fmla="*/ 1421549 w 4670313"/>
                <a:gd name="connsiteY0" fmla="*/ 2673615 h 4689145"/>
                <a:gd name="connsiteX1" fmla="*/ 110286 w 4670313"/>
                <a:gd name="connsiteY1" fmla="*/ 200 h 4689145"/>
                <a:gd name="connsiteX2" fmla="*/ 4670305 w 4670313"/>
                <a:gd name="connsiteY2" fmla="*/ 2809987 h 4689145"/>
                <a:gd name="connsiteX3" fmla="*/ 1531730 w 4670313"/>
                <a:gd name="connsiteY3" fmla="*/ 4688730 h 4689145"/>
                <a:gd name="connsiteX4" fmla="*/ 1421549 w 4670313"/>
                <a:gd name="connsiteY4" fmla="*/ 2673615 h 4689145"/>
                <a:gd name="connsiteX0" fmla="*/ 1421549 w 4670313"/>
                <a:gd name="connsiteY0" fmla="*/ 2673615 h 4689145"/>
                <a:gd name="connsiteX1" fmla="*/ 110286 w 4670313"/>
                <a:gd name="connsiteY1" fmla="*/ 200 h 4689145"/>
                <a:gd name="connsiteX2" fmla="*/ 4670305 w 4670313"/>
                <a:gd name="connsiteY2" fmla="*/ 2809987 h 4689145"/>
                <a:gd name="connsiteX3" fmla="*/ 1531730 w 4670313"/>
                <a:gd name="connsiteY3" fmla="*/ 4688730 h 4689145"/>
                <a:gd name="connsiteX4" fmla="*/ 1421549 w 4670313"/>
                <a:gd name="connsiteY4" fmla="*/ 2673615 h 4689145"/>
                <a:gd name="connsiteX0" fmla="*/ 1484488 w 4733252"/>
                <a:gd name="connsiteY0" fmla="*/ 2673608 h 4689138"/>
                <a:gd name="connsiteX1" fmla="*/ 173225 w 4733252"/>
                <a:gd name="connsiteY1" fmla="*/ 193 h 4689138"/>
                <a:gd name="connsiteX2" fmla="*/ 4733244 w 4733252"/>
                <a:gd name="connsiteY2" fmla="*/ 2809980 h 4689138"/>
                <a:gd name="connsiteX3" fmla="*/ 1594669 w 4733252"/>
                <a:gd name="connsiteY3" fmla="*/ 4688723 h 4689138"/>
                <a:gd name="connsiteX4" fmla="*/ 1484488 w 4733252"/>
                <a:gd name="connsiteY4" fmla="*/ 2673608 h 4689138"/>
                <a:gd name="connsiteX0" fmla="*/ 2972517 w 6221281"/>
                <a:gd name="connsiteY0" fmla="*/ 2390100 h 4405630"/>
                <a:gd name="connsiteX1" fmla="*/ 78758 w 6221281"/>
                <a:gd name="connsiteY1" fmla="*/ 222 h 4405630"/>
                <a:gd name="connsiteX2" fmla="*/ 6221273 w 6221281"/>
                <a:gd name="connsiteY2" fmla="*/ 2526472 h 4405630"/>
                <a:gd name="connsiteX3" fmla="*/ 3082698 w 6221281"/>
                <a:gd name="connsiteY3" fmla="*/ 4405215 h 4405630"/>
                <a:gd name="connsiteX4" fmla="*/ 2972517 w 6221281"/>
                <a:gd name="connsiteY4" fmla="*/ 2390100 h 4405630"/>
                <a:gd name="connsiteX0" fmla="*/ 3184156 w 6432920"/>
                <a:gd name="connsiteY0" fmla="*/ 2420558 h 4436088"/>
                <a:gd name="connsiteX1" fmla="*/ 290397 w 6432920"/>
                <a:gd name="connsiteY1" fmla="*/ 30680 h 4436088"/>
                <a:gd name="connsiteX2" fmla="*/ 6432912 w 6432920"/>
                <a:gd name="connsiteY2" fmla="*/ 2556930 h 4436088"/>
                <a:gd name="connsiteX3" fmla="*/ 3294337 w 6432920"/>
                <a:gd name="connsiteY3" fmla="*/ 4435673 h 4436088"/>
                <a:gd name="connsiteX4" fmla="*/ 3184156 w 6432920"/>
                <a:gd name="connsiteY4" fmla="*/ 2420558 h 4436088"/>
                <a:gd name="connsiteX0" fmla="*/ 4384385 w 7633149"/>
                <a:gd name="connsiteY0" fmla="*/ 2065725 h 4081255"/>
                <a:gd name="connsiteX1" fmla="*/ 221300 w 7633149"/>
                <a:gd name="connsiteY1" fmla="*/ 37141 h 4081255"/>
                <a:gd name="connsiteX2" fmla="*/ 7633141 w 7633149"/>
                <a:gd name="connsiteY2" fmla="*/ 2202097 h 4081255"/>
                <a:gd name="connsiteX3" fmla="*/ 4494566 w 7633149"/>
                <a:gd name="connsiteY3" fmla="*/ 4080840 h 4081255"/>
                <a:gd name="connsiteX4" fmla="*/ 4384385 w 7633149"/>
                <a:gd name="connsiteY4" fmla="*/ 2065725 h 4081255"/>
                <a:gd name="connsiteX0" fmla="*/ 4326579 w 7575343"/>
                <a:gd name="connsiteY0" fmla="*/ 2104401 h 4119931"/>
                <a:gd name="connsiteX1" fmla="*/ 163494 w 7575343"/>
                <a:gd name="connsiteY1" fmla="*/ 75817 h 4119931"/>
                <a:gd name="connsiteX2" fmla="*/ 7575335 w 7575343"/>
                <a:gd name="connsiteY2" fmla="*/ 2240773 h 4119931"/>
                <a:gd name="connsiteX3" fmla="*/ 4436760 w 7575343"/>
                <a:gd name="connsiteY3" fmla="*/ 4119516 h 4119931"/>
                <a:gd name="connsiteX4" fmla="*/ 4326579 w 7575343"/>
                <a:gd name="connsiteY4" fmla="*/ 2104401 h 4119931"/>
                <a:gd name="connsiteX0" fmla="*/ 4375045 w 7623809"/>
                <a:gd name="connsiteY0" fmla="*/ 2104401 h 4119931"/>
                <a:gd name="connsiteX1" fmla="*/ 211960 w 7623809"/>
                <a:gd name="connsiteY1" fmla="*/ 75817 h 4119931"/>
                <a:gd name="connsiteX2" fmla="*/ 7623801 w 7623809"/>
                <a:gd name="connsiteY2" fmla="*/ 2240773 h 4119931"/>
                <a:gd name="connsiteX3" fmla="*/ 4485226 w 7623809"/>
                <a:gd name="connsiteY3" fmla="*/ 4119516 h 4119931"/>
                <a:gd name="connsiteX4" fmla="*/ 4375045 w 7623809"/>
                <a:gd name="connsiteY4" fmla="*/ 2104401 h 4119931"/>
                <a:gd name="connsiteX0" fmla="*/ 4375045 w 7623809"/>
                <a:gd name="connsiteY0" fmla="*/ 2104401 h 4149673"/>
                <a:gd name="connsiteX1" fmla="*/ 211960 w 7623809"/>
                <a:gd name="connsiteY1" fmla="*/ 75817 h 4149673"/>
                <a:gd name="connsiteX2" fmla="*/ 7623801 w 7623809"/>
                <a:gd name="connsiteY2" fmla="*/ 2240773 h 4149673"/>
                <a:gd name="connsiteX3" fmla="*/ 4485226 w 7623809"/>
                <a:gd name="connsiteY3" fmla="*/ 4119516 h 4149673"/>
                <a:gd name="connsiteX4" fmla="*/ 4375045 w 7623809"/>
                <a:gd name="connsiteY4" fmla="*/ 2104401 h 4149673"/>
                <a:gd name="connsiteX0" fmla="*/ 4357272 w 7606036"/>
                <a:gd name="connsiteY0" fmla="*/ 2104401 h 4149673"/>
                <a:gd name="connsiteX1" fmla="*/ 194187 w 7606036"/>
                <a:gd name="connsiteY1" fmla="*/ 75817 h 4149673"/>
                <a:gd name="connsiteX2" fmla="*/ 7606028 w 7606036"/>
                <a:gd name="connsiteY2" fmla="*/ 2240773 h 4149673"/>
                <a:gd name="connsiteX3" fmla="*/ 4467453 w 7606036"/>
                <a:gd name="connsiteY3" fmla="*/ 4119516 h 4149673"/>
                <a:gd name="connsiteX4" fmla="*/ 4357272 w 7606036"/>
                <a:gd name="connsiteY4" fmla="*/ 2104401 h 4149673"/>
                <a:gd name="connsiteX0" fmla="*/ 4282103 w 7530867"/>
                <a:gd name="connsiteY0" fmla="*/ 2066964 h 4112236"/>
                <a:gd name="connsiteX1" fmla="*/ 119018 w 7530867"/>
                <a:gd name="connsiteY1" fmla="*/ 38380 h 4112236"/>
                <a:gd name="connsiteX2" fmla="*/ 7530859 w 7530867"/>
                <a:gd name="connsiteY2" fmla="*/ 2203336 h 4112236"/>
                <a:gd name="connsiteX3" fmla="*/ 4392284 w 7530867"/>
                <a:gd name="connsiteY3" fmla="*/ 4082079 h 4112236"/>
                <a:gd name="connsiteX4" fmla="*/ 4282103 w 7530867"/>
                <a:gd name="connsiteY4" fmla="*/ 2066964 h 4112236"/>
                <a:gd name="connsiteX0" fmla="*/ 3988198 w 7236962"/>
                <a:gd name="connsiteY0" fmla="*/ 2162612 h 4207884"/>
                <a:gd name="connsiteX1" fmla="*/ 129585 w 7236962"/>
                <a:gd name="connsiteY1" fmla="*/ 36325 h 4207884"/>
                <a:gd name="connsiteX2" fmla="*/ 7236954 w 7236962"/>
                <a:gd name="connsiteY2" fmla="*/ 2298984 h 4207884"/>
                <a:gd name="connsiteX3" fmla="*/ 4098379 w 7236962"/>
                <a:gd name="connsiteY3" fmla="*/ 4177727 h 4207884"/>
                <a:gd name="connsiteX4" fmla="*/ 3988198 w 7236962"/>
                <a:gd name="connsiteY4" fmla="*/ 2162612 h 4207884"/>
                <a:gd name="connsiteX0" fmla="*/ 3988198 w 7236962"/>
                <a:gd name="connsiteY0" fmla="*/ 2162612 h 4207748"/>
                <a:gd name="connsiteX1" fmla="*/ 129585 w 7236962"/>
                <a:gd name="connsiteY1" fmla="*/ 36325 h 4207748"/>
                <a:gd name="connsiteX2" fmla="*/ 7236954 w 7236962"/>
                <a:gd name="connsiteY2" fmla="*/ 2298984 h 4207748"/>
                <a:gd name="connsiteX3" fmla="*/ 4098379 w 7236962"/>
                <a:gd name="connsiteY3" fmla="*/ 4177727 h 4207748"/>
                <a:gd name="connsiteX4" fmla="*/ 3988198 w 7236962"/>
                <a:gd name="connsiteY4" fmla="*/ 2162612 h 4207748"/>
                <a:gd name="connsiteX0" fmla="*/ 3988198 w 7236962"/>
                <a:gd name="connsiteY0" fmla="*/ 2162612 h 4090926"/>
                <a:gd name="connsiteX1" fmla="*/ 129585 w 7236962"/>
                <a:gd name="connsiteY1" fmla="*/ 36325 h 4090926"/>
                <a:gd name="connsiteX2" fmla="*/ 7236954 w 7236962"/>
                <a:gd name="connsiteY2" fmla="*/ 2298984 h 4090926"/>
                <a:gd name="connsiteX3" fmla="*/ 3593453 w 7236962"/>
                <a:gd name="connsiteY3" fmla="*/ 4057961 h 4090926"/>
                <a:gd name="connsiteX4" fmla="*/ 3988198 w 7236962"/>
                <a:gd name="connsiteY4" fmla="*/ 2162612 h 4090926"/>
                <a:gd name="connsiteX0" fmla="*/ 3594332 w 7207628"/>
                <a:gd name="connsiteY0" fmla="*/ 2019846 h 4023947"/>
                <a:gd name="connsiteX1" fmla="*/ 100251 w 7207628"/>
                <a:gd name="connsiteY1" fmla="*/ 849 h 4023947"/>
                <a:gd name="connsiteX2" fmla="*/ 7207620 w 7207628"/>
                <a:gd name="connsiteY2" fmla="*/ 2263508 h 4023947"/>
                <a:gd name="connsiteX3" fmla="*/ 3564119 w 7207628"/>
                <a:gd name="connsiteY3" fmla="*/ 4022485 h 4023947"/>
                <a:gd name="connsiteX4" fmla="*/ 3594332 w 7207628"/>
                <a:gd name="connsiteY4" fmla="*/ 2019846 h 4023947"/>
                <a:gd name="connsiteX0" fmla="*/ 3594332 w 7207628"/>
                <a:gd name="connsiteY0" fmla="*/ 2019846 h 4040633"/>
                <a:gd name="connsiteX1" fmla="*/ 100251 w 7207628"/>
                <a:gd name="connsiteY1" fmla="*/ 849 h 4040633"/>
                <a:gd name="connsiteX2" fmla="*/ 7207620 w 7207628"/>
                <a:gd name="connsiteY2" fmla="*/ 2263508 h 4040633"/>
                <a:gd name="connsiteX3" fmla="*/ 3564119 w 7207628"/>
                <a:gd name="connsiteY3" fmla="*/ 4022485 h 4040633"/>
                <a:gd name="connsiteX4" fmla="*/ 3594332 w 7207628"/>
                <a:gd name="connsiteY4" fmla="*/ 2019846 h 4040633"/>
                <a:gd name="connsiteX0" fmla="*/ 3594332 w 7207628"/>
                <a:gd name="connsiteY0" fmla="*/ 2019846 h 4040633"/>
                <a:gd name="connsiteX1" fmla="*/ 100251 w 7207628"/>
                <a:gd name="connsiteY1" fmla="*/ 849 h 4040633"/>
                <a:gd name="connsiteX2" fmla="*/ 7207620 w 7207628"/>
                <a:gd name="connsiteY2" fmla="*/ 2263508 h 4040633"/>
                <a:gd name="connsiteX3" fmla="*/ 3564119 w 7207628"/>
                <a:gd name="connsiteY3" fmla="*/ 4022485 h 4040633"/>
                <a:gd name="connsiteX4" fmla="*/ 3594332 w 7207628"/>
                <a:gd name="connsiteY4" fmla="*/ 2019846 h 4040633"/>
                <a:gd name="connsiteX0" fmla="*/ 3594332 w 7207628"/>
                <a:gd name="connsiteY0" fmla="*/ 2019846 h 4040633"/>
                <a:gd name="connsiteX1" fmla="*/ 100251 w 7207628"/>
                <a:gd name="connsiteY1" fmla="*/ 849 h 4040633"/>
                <a:gd name="connsiteX2" fmla="*/ 7207620 w 7207628"/>
                <a:gd name="connsiteY2" fmla="*/ 2263508 h 4040633"/>
                <a:gd name="connsiteX3" fmla="*/ 3564119 w 7207628"/>
                <a:gd name="connsiteY3" fmla="*/ 4022485 h 4040633"/>
                <a:gd name="connsiteX4" fmla="*/ 3594332 w 7207628"/>
                <a:gd name="connsiteY4" fmla="*/ 2019846 h 4040633"/>
                <a:gd name="connsiteX0" fmla="*/ 3581692 w 7194988"/>
                <a:gd name="connsiteY0" fmla="*/ 2042058 h 4062845"/>
                <a:gd name="connsiteX1" fmla="*/ 87611 w 7194988"/>
                <a:gd name="connsiteY1" fmla="*/ 23061 h 4062845"/>
                <a:gd name="connsiteX2" fmla="*/ 7194980 w 7194988"/>
                <a:gd name="connsiteY2" fmla="*/ 2285720 h 4062845"/>
                <a:gd name="connsiteX3" fmla="*/ 3551479 w 7194988"/>
                <a:gd name="connsiteY3" fmla="*/ 4044697 h 4062845"/>
                <a:gd name="connsiteX4" fmla="*/ 3581692 w 7194988"/>
                <a:gd name="connsiteY4" fmla="*/ 2042058 h 40628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194988" h="4062845">
                  <a:moveTo>
                    <a:pt x="3581692" y="2042058"/>
                  </a:moveTo>
                  <a:cubicBezTo>
                    <a:pt x="1715989" y="1415273"/>
                    <a:pt x="-466450" y="248769"/>
                    <a:pt x="87611" y="23061"/>
                  </a:cubicBezTo>
                  <a:cubicBezTo>
                    <a:pt x="641672" y="-202647"/>
                    <a:pt x="6869880" y="1278170"/>
                    <a:pt x="7194980" y="2285720"/>
                  </a:cubicBezTo>
                  <a:cubicBezTo>
                    <a:pt x="7194980" y="3276836"/>
                    <a:pt x="4658552" y="4205061"/>
                    <a:pt x="3551479" y="4044697"/>
                  </a:cubicBezTo>
                  <a:cubicBezTo>
                    <a:pt x="2444406" y="3884333"/>
                    <a:pt x="2516239" y="2620327"/>
                    <a:pt x="3581692" y="2042058"/>
                  </a:cubicBezTo>
                  <a:close/>
                </a:path>
              </a:pathLst>
            </a:custGeom>
            <a:solidFill>
              <a:srgbClr val="CC66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483" name="フリーフォーム: 図形 1482">
              <a:extLst>
                <a:ext uri="{FF2B5EF4-FFF2-40B4-BE49-F238E27FC236}">
                  <a16:creationId xmlns:a16="http://schemas.microsoft.com/office/drawing/2014/main" id="{BCF45206-DB6A-DD85-C61F-A3DD9F727466}"/>
                </a:ext>
              </a:extLst>
            </p:cNvPr>
            <p:cNvSpPr/>
            <p:nvPr/>
          </p:nvSpPr>
          <p:spPr>
            <a:xfrm>
              <a:off x="481058" y="3539642"/>
              <a:ext cx="2732830" cy="1281740"/>
            </a:xfrm>
            <a:custGeom>
              <a:avLst/>
              <a:gdLst>
                <a:gd name="connsiteX0" fmla="*/ 1569802 w 2732830"/>
                <a:gd name="connsiteY0" fmla="*/ 497 h 1281740"/>
                <a:gd name="connsiteX1" fmla="*/ 2685536 w 2732830"/>
                <a:gd name="connsiteY1" fmla="*/ 472867 h 1281740"/>
                <a:gd name="connsiteX2" fmla="*/ 2732830 w 2732830"/>
                <a:gd name="connsiteY2" fmla="*/ 545004 h 1281740"/>
                <a:gd name="connsiteX3" fmla="*/ 2473597 w 2732830"/>
                <a:gd name="connsiteY3" fmla="*/ 461847 h 1281740"/>
                <a:gd name="connsiteX4" fmla="*/ 2261609 w 2732830"/>
                <a:gd name="connsiteY4" fmla="*/ 348588 h 1281740"/>
                <a:gd name="connsiteX5" fmla="*/ 1747766 w 2732830"/>
                <a:gd name="connsiteY5" fmla="*/ 428563 h 1281740"/>
                <a:gd name="connsiteX6" fmla="*/ 1254937 w 2732830"/>
                <a:gd name="connsiteY6" fmla="*/ 481172 h 1281740"/>
                <a:gd name="connsiteX7" fmla="*/ 801831 w 2732830"/>
                <a:gd name="connsiteY7" fmla="*/ 682025 h 1281740"/>
                <a:gd name="connsiteX8" fmla="*/ 316843 w 2732830"/>
                <a:gd name="connsiteY8" fmla="*/ 869687 h 1281740"/>
                <a:gd name="connsiteX9" fmla="*/ 189884 w 2732830"/>
                <a:gd name="connsiteY9" fmla="*/ 1073766 h 1281740"/>
                <a:gd name="connsiteX10" fmla="*/ 1595 w 2732830"/>
                <a:gd name="connsiteY10" fmla="*/ 1281313 h 1281740"/>
                <a:gd name="connsiteX11" fmla="*/ 0 w 2732830"/>
                <a:gd name="connsiteY11" fmla="*/ 1281740 h 1281740"/>
                <a:gd name="connsiteX12" fmla="*/ 5146 w 2732830"/>
                <a:gd name="connsiteY12" fmla="*/ 1191076 h 1281740"/>
                <a:gd name="connsiteX13" fmla="*/ 1139327 w 2732830"/>
                <a:gd name="connsiteY13" fmla="*/ 63115 h 1281740"/>
                <a:gd name="connsiteX14" fmla="*/ 1569802 w 2732830"/>
                <a:gd name="connsiteY14" fmla="*/ 497 h 12817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2732830" h="1281740">
                  <a:moveTo>
                    <a:pt x="1569802" y="497"/>
                  </a:moveTo>
                  <a:cubicBezTo>
                    <a:pt x="2037769" y="-10670"/>
                    <a:pt x="2457055" y="166845"/>
                    <a:pt x="2685536" y="472867"/>
                  </a:cubicBezTo>
                  <a:lnTo>
                    <a:pt x="2732830" y="545004"/>
                  </a:lnTo>
                  <a:lnTo>
                    <a:pt x="2473597" y="461847"/>
                  </a:lnTo>
                  <a:lnTo>
                    <a:pt x="2261609" y="348588"/>
                  </a:lnTo>
                  <a:lnTo>
                    <a:pt x="1747766" y="428563"/>
                  </a:lnTo>
                  <a:lnTo>
                    <a:pt x="1254937" y="481172"/>
                  </a:lnTo>
                  <a:lnTo>
                    <a:pt x="801831" y="682025"/>
                  </a:lnTo>
                  <a:lnTo>
                    <a:pt x="316843" y="869687"/>
                  </a:lnTo>
                  <a:lnTo>
                    <a:pt x="189884" y="1073766"/>
                  </a:lnTo>
                  <a:lnTo>
                    <a:pt x="1595" y="1281313"/>
                  </a:lnTo>
                  <a:lnTo>
                    <a:pt x="0" y="1281740"/>
                  </a:lnTo>
                  <a:lnTo>
                    <a:pt x="5146" y="1191076"/>
                  </a:lnTo>
                  <a:cubicBezTo>
                    <a:pt x="63463" y="698032"/>
                    <a:pt x="509629" y="231842"/>
                    <a:pt x="1139327" y="63115"/>
                  </a:cubicBezTo>
                  <a:cubicBezTo>
                    <a:pt x="1284642" y="24178"/>
                    <a:pt x="1429413" y="3847"/>
                    <a:pt x="1569802" y="497"/>
                  </a:cubicBezTo>
                  <a:close/>
                </a:path>
              </a:pathLst>
            </a:custGeom>
            <a:solidFill>
              <a:srgbClr val="0070C0"/>
            </a:solidFill>
            <a:ln w="28575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1484" name="グループ化 1483">
              <a:extLst>
                <a:ext uri="{FF2B5EF4-FFF2-40B4-BE49-F238E27FC236}">
                  <a16:creationId xmlns:a16="http://schemas.microsoft.com/office/drawing/2014/main" id="{04B4059F-F7BA-3A66-330C-C362CD335B3A}"/>
                </a:ext>
              </a:extLst>
            </p:cNvPr>
            <p:cNvGrpSpPr/>
            <p:nvPr/>
          </p:nvGrpSpPr>
          <p:grpSpPr>
            <a:xfrm>
              <a:off x="1191139" y="4257573"/>
              <a:ext cx="1472610" cy="1258445"/>
              <a:chOff x="1226278" y="4060221"/>
              <a:chExt cx="1472610" cy="1258445"/>
            </a:xfrm>
          </p:grpSpPr>
          <p:grpSp>
            <p:nvGrpSpPr>
              <p:cNvPr id="1485" name="グループ化 1484">
                <a:extLst>
                  <a:ext uri="{FF2B5EF4-FFF2-40B4-BE49-F238E27FC236}">
                    <a16:creationId xmlns:a16="http://schemas.microsoft.com/office/drawing/2014/main" id="{4799920B-EC0C-90C4-16E4-B9C640A24B5A}"/>
                  </a:ext>
                </a:extLst>
              </p:cNvPr>
              <p:cNvGrpSpPr/>
              <p:nvPr/>
            </p:nvGrpSpPr>
            <p:grpSpPr>
              <a:xfrm>
                <a:off x="1226278" y="4095175"/>
                <a:ext cx="403512" cy="403510"/>
                <a:chOff x="3209299" y="684399"/>
                <a:chExt cx="416833" cy="416833"/>
              </a:xfrm>
              <a:solidFill>
                <a:srgbClr val="CC6600"/>
              </a:solidFill>
            </p:grpSpPr>
            <p:sp>
              <p:nvSpPr>
                <p:cNvPr id="1502" name="楕円 1501">
                  <a:extLst>
                    <a:ext uri="{FF2B5EF4-FFF2-40B4-BE49-F238E27FC236}">
                      <a16:creationId xmlns:a16="http://schemas.microsoft.com/office/drawing/2014/main" id="{62EE3DDD-9022-B3C1-2FD8-9A220ABEFBB4}"/>
                    </a:ext>
                  </a:extLst>
                </p:cNvPr>
                <p:cNvSpPr/>
                <p:nvPr/>
              </p:nvSpPr>
              <p:spPr>
                <a:xfrm>
                  <a:off x="3209299" y="684399"/>
                  <a:ext cx="416833" cy="416833"/>
                </a:xfrm>
                <a:prstGeom prst="ellipse">
                  <a:avLst/>
                </a:prstGeom>
                <a:grpFill/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503" name="楕円 1502">
                  <a:extLst>
                    <a:ext uri="{FF2B5EF4-FFF2-40B4-BE49-F238E27FC236}">
                      <a16:creationId xmlns:a16="http://schemas.microsoft.com/office/drawing/2014/main" id="{7DF60C7C-E1AB-A01C-E058-36FF1F4793CE}"/>
                    </a:ext>
                  </a:extLst>
                </p:cNvPr>
                <p:cNvSpPr/>
                <p:nvPr/>
              </p:nvSpPr>
              <p:spPr>
                <a:xfrm>
                  <a:off x="3285754" y="760856"/>
                  <a:ext cx="263922" cy="263920"/>
                </a:xfrm>
                <a:prstGeom prst="ellipse">
                  <a:avLst/>
                </a:prstGeom>
                <a:solidFill>
                  <a:srgbClr val="FFC0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 dirty="0"/>
                </a:p>
              </p:txBody>
            </p:sp>
          </p:grpSp>
          <p:grpSp>
            <p:nvGrpSpPr>
              <p:cNvPr id="1486" name="グループ化 1485">
                <a:extLst>
                  <a:ext uri="{FF2B5EF4-FFF2-40B4-BE49-F238E27FC236}">
                    <a16:creationId xmlns:a16="http://schemas.microsoft.com/office/drawing/2014/main" id="{067E588B-CC1D-CB58-20F8-79FE34FF2C9B}"/>
                  </a:ext>
                </a:extLst>
              </p:cNvPr>
              <p:cNvGrpSpPr/>
              <p:nvPr/>
            </p:nvGrpSpPr>
            <p:grpSpPr>
              <a:xfrm>
                <a:off x="2295376" y="4095175"/>
                <a:ext cx="403512" cy="403510"/>
                <a:chOff x="4657099" y="684399"/>
                <a:chExt cx="416833" cy="416833"/>
              </a:xfrm>
              <a:solidFill>
                <a:srgbClr val="CC6600"/>
              </a:solidFill>
            </p:grpSpPr>
            <p:sp>
              <p:nvSpPr>
                <p:cNvPr id="1500" name="楕円 1499">
                  <a:extLst>
                    <a:ext uri="{FF2B5EF4-FFF2-40B4-BE49-F238E27FC236}">
                      <a16:creationId xmlns:a16="http://schemas.microsoft.com/office/drawing/2014/main" id="{00487AA1-B57C-A0B0-9DC1-632705D58B07}"/>
                    </a:ext>
                  </a:extLst>
                </p:cNvPr>
                <p:cNvSpPr/>
                <p:nvPr/>
              </p:nvSpPr>
              <p:spPr>
                <a:xfrm>
                  <a:off x="4657099" y="684399"/>
                  <a:ext cx="416833" cy="416833"/>
                </a:xfrm>
                <a:prstGeom prst="ellipse">
                  <a:avLst/>
                </a:prstGeom>
                <a:grpFill/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501" name="楕円 1500">
                  <a:extLst>
                    <a:ext uri="{FF2B5EF4-FFF2-40B4-BE49-F238E27FC236}">
                      <a16:creationId xmlns:a16="http://schemas.microsoft.com/office/drawing/2014/main" id="{97E49BDD-26D5-7689-F3E7-003FE31EDAA6}"/>
                    </a:ext>
                  </a:extLst>
                </p:cNvPr>
                <p:cNvSpPr/>
                <p:nvPr/>
              </p:nvSpPr>
              <p:spPr>
                <a:xfrm>
                  <a:off x="4733554" y="760856"/>
                  <a:ext cx="263922" cy="263920"/>
                </a:xfrm>
                <a:prstGeom prst="ellipse">
                  <a:avLst/>
                </a:prstGeom>
                <a:solidFill>
                  <a:srgbClr val="FFC0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1487" name="楕円 1486">
                <a:extLst>
                  <a:ext uri="{FF2B5EF4-FFF2-40B4-BE49-F238E27FC236}">
                    <a16:creationId xmlns:a16="http://schemas.microsoft.com/office/drawing/2014/main" id="{83AD2606-EB2C-EC92-D14C-793A5995BC72}"/>
                  </a:ext>
                </a:extLst>
              </p:cNvPr>
              <p:cNvSpPr/>
              <p:nvPr/>
            </p:nvSpPr>
            <p:spPr>
              <a:xfrm>
                <a:off x="1307692" y="4060221"/>
                <a:ext cx="1317342" cy="1258445"/>
              </a:xfrm>
              <a:prstGeom prst="ellipse">
                <a:avLst/>
              </a:prstGeom>
              <a:solidFill>
                <a:srgbClr val="CC66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488" name="フリーフォーム: 図形 1487">
                <a:extLst>
                  <a:ext uri="{FF2B5EF4-FFF2-40B4-BE49-F238E27FC236}">
                    <a16:creationId xmlns:a16="http://schemas.microsoft.com/office/drawing/2014/main" id="{DCD75D54-72C3-D9FF-D6D7-F3FB7436E7B9}"/>
                  </a:ext>
                </a:extLst>
              </p:cNvPr>
              <p:cNvSpPr/>
              <p:nvPr/>
            </p:nvSpPr>
            <p:spPr>
              <a:xfrm>
                <a:off x="1381707" y="4308675"/>
                <a:ext cx="1169313" cy="549866"/>
              </a:xfrm>
              <a:custGeom>
                <a:avLst/>
                <a:gdLst>
                  <a:gd name="connsiteX0" fmla="*/ 458603 w 1583513"/>
                  <a:gd name="connsiteY0" fmla="*/ 0 h 744642"/>
                  <a:gd name="connsiteX1" fmla="*/ 782884 w 1583513"/>
                  <a:gd name="connsiteY1" fmla="*/ 109050 h 744642"/>
                  <a:gd name="connsiteX2" fmla="*/ 791757 w 1583513"/>
                  <a:gd name="connsiteY2" fmla="*/ 117781 h 744642"/>
                  <a:gd name="connsiteX3" fmla="*/ 800629 w 1583513"/>
                  <a:gd name="connsiteY3" fmla="*/ 109050 h 744642"/>
                  <a:gd name="connsiteX4" fmla="*/ 1124910 w 1583513"/>
                  <a:gd name="connsiteY4" fmla="*/ 0 h 744642"/>
                  <a:gd name="connsiteX5" fmla="*/ 1583513 w 1583513"/>
                  <a:gd name="connsiteY5" fmla="*/ 372321 h 744642"/>
                  <a:gd name="connsiteX6" fmla="*/ 1124910 w 1583513"/>
                  <a:gd name="connsiteY6" fmla="*/ 744642 h 744642"/>
                  <a:gd name="connsiteX7" fmla="*/ 800629 w 1583513"/>
                  <a:gd name="connsiteY7" fmla="*/ 635592 h 744642"/>
                  <a:gd name="connsiteX8" fmla="*/ 791757 w 1583513"/>
                  <a:gd name="connsiteY8" fmla="*/ 626861 h 744642"/>
                  <a:gd name="connsiteX9" fmla="*/ 782884 w 1583513"/>
                  <a:gd name="connsiteY9" fmla="*/ 635592 h 744642"/>
                  <a:gd name="connsiteX10" fmla="*/ 458603 w 1583513"/>
                  <a:gd name="connsiteY10" fmla="*/ 744642 h 744642"/>
                  <a:gd name="connsiteX11" fmla="*/ 0 w 1583513"/>
                  <a:gd name="connsiteY11" fmla="*/ 372321 h 744642"/>
                  <a:gd name="connsiteX12" fmla="*/ 458603 w 1583513"/>
                  <a:gd name="connsiteY12" fmla="*/ 0 h 74464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583513" h="744642">
                    <a:moveTo>
                      <a:pt x="458603" y="0"/>
                    </a:moveTo>
                    <a:cubicBezTo>
                      <a:pt x="585242" y="0"/>
                      <a:pt x="699893" y="41674"/>
                      <a:pt x="782884" y="109050"/>
                    </a:cubicBezTo>
                    <a:lnTo>
                      <a:pt x="791757" y="117781"/>
                    </a:lnTo>
                    <a:lnTo>
                      <a:pt x="800629" y="109050"/>
                    </a:lnTo>
                    <a:cubicBezTo>
                      <a:pt x="883620" y="41674"/>
                      <a:pt x="998271" y="0"/>
                      <a:pt x="1124910" y="0"/>
                    </a:cubicBezTo>
                    <a:cubicBezTo>
                      <a:pt x="1378189" y="0"/>
                      <a:pt x="1583513" y="166694"/>
                      <a:pt x="1583513" y="372321"/>
                    </a:cubicBezTo>
                    <a:cubicBezTo>
                      <a:pt x="1583513" y="577948"/>
                      <a:pt x="1378189" y="744642"/>
                      <a:pt x="1124910" y="744642"/>
                    </a:cubicBezTo>
                    <a:cubicBezTo>
                      <a:pt x="998271" y="744642"/>
                      <a:pt x="883620" y="702969"/>
                      <a:pt x="800629" y="635592"/>
                    </a:cubicBezTo>
                    <a:lnTo>
                      <a:pt x="791757" y="626861"/>
                    </a:lnTo>
                    <a:lnTo>
                      <a:pt x="782884" y="635592"/>
                    </a:lnTo>
                    <a:cubicBezTo>
                      <a:pt x="699893" y="702969"/>
                      <a:pt x="585242" y="744642"/>
                      <a:pt x="458603" y="744642"/>
                    </a:cubicBezTo>
                    <a:cubicBezTo>
                      <a:pt x="205324" y="744642"/>
                      <a:pt x="0" y="577948"/>
                      <a:pt x="0" y="372321"/>
                    </a:cubicBezTo>
                    <a:cubicBezTo>
                      <a:pt x="0" y="166694"/>
                      <a:pt x="205324" y="0"/>
                      <a:pt x="458603" y="0"/>
                    </a:cubicBezTo>
                    <a:close/>
                  </a:path>
                </a:pathLst>
              </a:custGeom>
              <a:solidFill>
                <a:srgbClr val="FFC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489" name="グループ化 1488">
                <a:extLst>
                  <a:ext uri="{FF2B5EF4-FFF2-40B4-BE49-F238E27FC236}">
                    <a16:creationId xmlns:a16="http://schemas.microsoft.com/office/drawing/2014/main" id="{76B38C31-1A92-CAAE-CAF2-96E8C8C6A915}"/>
                  </a:ext>
                </a:extLst>
              </p:cNvPr>
              <p:cNvGrpSpPr/>
              <p:nvPr/>
            </p:nvGrpSpPr>
            <p:grpSpPr>
              <a:xfrm>
                <a:off x="1662885" y="4741555"/>
                <a:ext cx="606955" cy="465689"/>
                <a:chOff x="3840510" y="1519917"/>
                <a:chExt cx="612452" cy="469907"/>
              </a:xfrm>
            </p:grpSpPr>
            <p:sp>
              <p:nvSpPr>
                <p:cNvPr id="1496" name="楕円 1495">
                  <a:extLst>
                    <a:ext uri="{FF2B5EF4-FFF2-40B4-BE49-F238E27FC236}">
                      <a16:creationId xmlns:a16="http://schemas.microsoft.com/office/drawing/2014/main" id="{AD6FA7D7-5F76-AD5E-9551-6ABB519FDE86}"/>
                    </a:ext>
                  </a:extLst>
                </p:cNvPr>
                <p:cNvSpPr/>
                <p:nvPr/>
              </p:nvSpPr>
              <p:spPr>
                <a:xfrm>
                  <a:off x="3943943" y="1657574"/>
                  <a:ext cx="405586" cy="332250"/>
                </a:xfrm>
                <a:prstGeom prst="ellipse">
                  <a:avLst/>
                </a:prstGeom>
                <a:solidFill>
                  <a:srgbClr val="FFCC66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497" name="楕円 1496">
                  <a:extLst>
                    <a:ext uri="{FF2B5EF4-FFF2-40B4-BE49-F238E27FC236}">
                      <a16:creationId xmlns:a16="http://schemas.microsoft.com/office/drawing/2014/main" id="{D7D032E1-9211-81B7-2C7B-DC5D5724D168}"/>
                    </a:ext>
                  </a:extLst>
                </p:cNvPr>
                <p:cNvSpPr/>
                <p:nvPr/>
              </p:nvSpPr>
              <p:spPr>
                <a:xfrm>
                  <a:off x="4007443" y="1731083"/>
                  <a:ext cx="278586" cy="182284"/>
                </a:xfrm>
                <a:prstGeom prst="ellipse">
                  <a:avLst/>
                </a:prstGeom>
                <a:solidFill>
                  <a:srgbClr val="FF00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498" name="フリーフォーム: 図形 1497">
                  <a:extLst>
                    <a:ext uri="{FF2B5EF4-FFF2-40B4-BE49-F238E27FC236}">
                      <a16:creationId xmlns:a16="http://schemas.microsoft.com/office/drawing/2014/main" id="{769EACD1-B4F7-0BF4-A437-CBE3334AA6E6}"/>
                    </a:ext>
                  </a:extLst>
                </p:cNvPr>
                <p:cNvSpPr/>
                <p:nvPr/>
              </p:nvSpPr>
              <p:spPr>
                <a:xfrm>
                  <a:off x="3840510" y="1562808"/>
                  <a:ext cx="612452" cy="306194"/>
                </a:xfrm>
                <a:custGeom>
                  <a:avLst/>
                  <a:gdLst>
                    <a:gd name="connsiteX0" fmla="*/ 267594 w 966988"/>
                    <a:gd name="connsiteY0" fmla="*/ 0 h 411652"/>
                    <a:gd name="connsiteX1" fmla="*/ 456812 w 966988"/>
                    <a:gd name="connsiteY1" fmla="*/ 60285 h 411652"/>
                    <a:gd name="connsiteX2" fmla="*/ 483494 w 966988"/>
                    <a:gd name="connsiteY2" fmla="*/ 90725 h 411652"/>
                    <a:gd name="connsiteX3" fmla="*/ 510177 w 966988"/>
                    <a:gd name="connsiteY3" fmla="*/ 60285 h 411652"/>
                    <a:gd name="connsiteX4" fmla="*/ 699394 w 966988"/>
                    <a:gd name="connsiteY4" fmla="*/ 0 h 411652"/>
                    <a:gd name="connsiteX5" fmla="*/ 966988 w 966988"/>
                    <a:gd name="connsiteY5" fmla="*/ 205826 h 411652"/>
                    <a:gd name="connsiteX6" fmla="*/ 699394 w 966988"/>
                    <a:gd name="connsiteY6" fmla="*/ 411652 h 411652"/>
                    <a:gd name="connsiteX7" fmla="*/ 510177 w 966988"/>
                    <a:gd name="connsiteY7" fmla="*/ 351367 h 411652"/>
                    <a:gd name="connsiteX8" fmla="*/ 483494 w 966988"/>
                    <a:gd name="connsiteY8" fmla="*/ 320927 h 411652"/>
                    <a:gd name="connsiteX9" fmla="*/ 456812 w 966988"/>
                    <a:gd name="connsiteY9" fmla="*/ 351367 h 411652"/>
                    <a:gd name="connsiteX10" fmla="*/ 267594 w 966988"/>
                    <a:gd name="connsiteY10" fmla="*/ 411652 h 411652"/>
                    <a:gd name="connsiteX11" fmla="*/ 0 w 966988"/>
                    <a:gd name="connsiteY11" fmla="*/ 205826 h 411652"/>
                    <a:gd name="connsiteX12" fmla="*/ 267594 w 966988"/>
                    <a:gd name="connsiteY12" fmla="*/ 0 h 41165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966988" h="411652">
                      <a:moveTo>
                        <a:pt x="267594" y="0"/>
                      </a:moveTo>
                      <a:cubicBezTo>
                        <a:pt x="341488" y="0"/>
                        <a:pt x="408386" y="23038"/>
                        <a:pt x="456812" y="60285"/>
                      </a:cubicBezTo>
                      <a:lnTo>
                        <a:pt x="483494" y="90725"/>
                      </a:lnTo>
                      <a:lnTo>
                        <a:pt x="510177" y="60285"/>
                      </a:lnTo>
                      <a:cubicBezTo>
                        <a:pt x="558602" y="23038"/>
                        <a:pt x="625500" y="0"/>
                        <a:pt x="699394" y="0"/>
                      </a:cubicBezTo>
                      <a:cubicBezTo>
                        <a:pt x="847182" y="0"/>
                        <a:pt x="966988" y="92151"/>
                        <a:pt x="966988" y="205826"/>
                      </a:cubicBezTo>
                      <a:cubicBezTo>
                        <a:pt x="966988" y="319501"/>
                        <a:pt x="847182" y="411652"/>
                        <a:pt x="699394" y="411652"/>
                      </a:cubicBezTo>
                      <a:cubicBezTo>
                        <a:pt x="625500" y="411652"/>
                        <a:pt x="558602" y="388614"/>
                        <a:pt x="510177" y="351367"/>
                      </a:cubicBezTo>
                      <a:lnTo>
                        <a:pt x="483494" y="320927"/>
                      </a:lnTo>
                      <a:lnTo>
                        <a:pt x="456812" y="351367"/>
                      </a:lnTo>
                      <a:cubicBezTo>
                        <a:pt x="408386" y="388614"/>
                        <a:pt x="341488" y="411652"/>
                        <a:pt x="267594" y="411652"/>
                      </a:cubicBezTo>
                      <a:cubicBezTo>
                        <a:pt x="119806" y="411652"/>
                        <a:pt x="0" y="319501"/>
                        <a:pt x="0" y="205826"/>
                      </a:cubicBezTo>
                      <a:cubicBezTo>
                        <a:pt x="0" y="92151"/>
                        <a:pt x="119806" y="0"/>
                        <a:pt x="267594" y="0"/>
                      </a:cubicBezTo>
                      <a:close/>
                    </a:path>
                  </a:pathLst>
                </a:custGeom>
                <a:solidFill>
                  <a:srgbClr val="FFCC66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499" name="楕円 1">
                  <a:extLst>
                    <a:ext uri="{FF2B5EF4-FFF2-40B4-BE49-F238E27FC236}">
                      <a16:creationId xmlns:a16="http://schemas.microsoft.com/office/drawing/2014/main" id="{92AA92C4-4EBB-90E2-D6C6-606724849273}"/>
                    </a:ext>
                  </a:extLst>
                </p:cNvPr>
                <p:cNvSpPr/>
                <p:nvPr/>
              </p:nvSpPr>
              <p:spPr>
                <a:xfrm flipV="1">
                  <a:off x="4031010" y="1519917"/>
                  <a:ext cx="231452" cy="130086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C000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1490" name="楕円 1489">
                <a:extLst>
                  <a:ext uri="{FF2B5EF4-FFF2-40B4-BE49-F238E27FC236}">
                    <a16:creationId xmlns:a16="http://schemas.microsoft.com/office/drawing/2014/main" id="{66EDB49D-E288-407A-6E87-5C46B354BA5F}"/>
                  </a:ext>
                </a:extLst>
              </p:cNvPr>
              <p:cNvSpPr/>
              <p:nvPr/>
            </p:nvSpPr>
            <p:spPr>
              <a:xfrm>
                <a:off x="1478807" y="4374130"/>
                <a:ext cx="393639" cy="393638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493" name="楕円 1492">
                <a:extLst>
                  <a:ext uri="{FF2B5EF4-FFF2-40B4-BE49-F238E27FC236}">
                    <a16:creationId xmlns:a16="http://schemas.microsoft.com/office/drawing/2014/main" id="{49C32CDB-7227-7A31-EF32-B16022DD84D4}"/>
                  </a:ext>
                </a:extLst>
              </p:cNvPr>
              <p:cNvSpPr/>
              <p:nvPr/>
            </p:nvSpPr>
            <p:spPr>
              <a:xfrm>
                <a:off x="2055557" y="4374130"/>
                <a:ext cx="393639" cy="393638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491" name="フリーフォーム: 図形 490">
              <a:extLst>
                <a:ext uri="{FF2B5EF4-FFF2-40B4-BE49-F238E27FC236}">
                  <a16:creationId xmlns:a16="http://schemas.microsoft.com/office/drawing/2014/main" id="{8AB68190-B8CE-10D3-5E66-638A4606EA1C}"/>
                </a:ext>
              </a:extLst>
            </p:cNvPr>
            <p:cNvSpPr/>
            <p:nvPr/>
          </p:nvSpPr>
          <p:spPr>
            <a:xfrm>
              <a:off x="1202075" y="4257572"/>
              <a:ext cx="1472610" cy="569686"/>
            </a:xfrm>
            <a:custGeom>
              <a:avLst/>
              <a:gdLst>
                <a:gd name="connsiteX0" fmla="*/ 740085 w 1472610"/>
                <a:gd name="connsiteY0" fmla="*/ 0 h 569686"/>
                <a:gd name="connsiteX1" fmla="*/ 1108354 w 1472610"/>
                <a:gd name="connsiteY1" fmla="*/ 107462 h 569686"/>
                <a:gd name="connsiteX2" fmla="*/ 1115401 w 1472610"/>
                <a:gd name="connsiteY2" fmla="*/ 113016 h 569686"/>
                <a:gd name="connsiteX3" fmla="*/ 1128191 w 1472610"/>
                <a:gd name="connsiteY3" fmla="*/ 94047 h 569686"/>
                <a:gd name="connsiteX4" fmla="*/ 1270854 w 1472610"/>
                <a:gd name="connsiteY4" fmla="*/ 34954 h 569686"/>
                <a:gd name="connsiteX5" fmla="*/ 1472610 w 1472610"/>
                <a:gd name="connsiteY5" fmla="*/ 236709 h 569686"/>
                <a:gd name="connsiteX6" fmla="*/ 1413517 w 1472610"/>
                <a:gd name="connsiteY6" fmla="*/ 379372 h 569686"/>
                <a:gd name="connsiteX7" fmla="*/ 1357635 w 1472610"/>
                <a:gd name="connsiteY7" fmla="*/ 417048 h 569686"/>
                <a:gd name="connsiteX8" fmla="*/ 1385374 w 1472610"/>
                <a:gd name="connsiteY8" fmla="*/ 502413 h 569686"/>
                <a:gd name="connsiteX9" fmla="*/ 1392473 w 1472610"/>
                <a:gd name="connsiteY9" fmla="*/ 569686 h 569686"/>
                <a:gd name="connsiteX10" fmla="*/ 1355223 w 1472610"/>
                <a:gd name="connsiteY10" fmla="*/ 537032 h 569686"/>
                <a:gd name="connsiteX11" fmla="*/ 740085 w 1472610"/>
                <a:gd name="connsiteY11" fmla="*/ 352736 h 569686"/>
                <a:gd name="connsiteX12" fmla="*/ 124947 w 1472610"/>
                <a:gd name="connsiteY12" fmla="*/ 537032 h 569686"/>
                <a:gd name="connsiteX13" fmla="*/ 87697 w 1472610"/>
                <a:gd name="connsiteY13" fmla="*/ 569686 h 569686"/>
                <a:gd name="connsiteX14" fmla="*/ 94796 w 1472610"/>
                <a:gd name="connsiteY14" fmla="*/ 502413 h 569686"/>
                <a:gd name="connsiteX15" fmla="*/ 121176 w 1472610"/>
                <a:gd name="connsiteY15" fmla="*/ 421229 h 569686"/>
                <a:gd name="connsiteX16" fmla="*/ 59093 w 1472610"/>
                <a:gd name="connsiteY16" fmla="*/ 379372 h 569686"/>
                <a:gd name="connsiteX17" fmla="*/ 0 w 1472610"/>
                <a:gd name="connsiteY17" fmla="*/ 236709 h 569686"/>
                <a:gd name="connsiteX18" fmla="*/ 201756 w 1472610"/>
                <a:gd name="connsiteY18" fmla="*/ 34954 h 569686"/>
                <a:gd name="connsiteX19" fmla="*/ 344419 w 1472610"/>
                <a:gd name="connsiteY19" fmla="*/ 94047 h 569686"/>
                <a:gd name="connsiteX20" fmla="*/ 359832 w 1472610"/>
                <a:gd name="connsiteY20" fmla="*/ 116907 h 569686"/>
                <a:gd name="connsiteX21" fmla="*/ 371816 w 1472610"/>
                <a:gd name="connsiteY21" fmla="*/ 107462 h 569686"/>
                <a:gd name="connsiteX22" fmla="*/ 740085 w 1472610"/>
                <a:gd name="connsiteY22" fmla="*/ 0 h 5696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1472610" h="569686">
                  <a:moveTo>
                    <a:pt x="740085" y="0"/>
                  </a:moveTo>
                  <a:cubicBezTo>
                    <a:pt x="876500" y="0"/>
                    <a:pt x="1003230" y="39616"/>
                    <a:pt x="1108354" y="107462"/>
                  </a:cubicBezTo>
                  <a:lnTo>
                    <a:pt x="1115401" y="113016"/>
                  </a:lnTo>
                  <a:lnTo>
                    <a:pt x="1128191" y="94047"/>
                  </a:lnTo>
                  <a:cubicBezTo>
                    <a:pt x="1164702" y="57537"/>
                    <a:pt x="1215141" y="34954"/>
                    <a:pt x="1270854" y="34954"/>
                  </a:cubicBezTo>
                  <a:cubicBezTo>
                    <a:pt x="1382281" y="34954"/>
                    <a:pt x="1472610" y="125283"/>
                    <a:pt x="1472610" y="236709"/>
                  </a:cubicBezTo>
                  <a:cubicBezTo>
                    <a:pt x="1472610" y="292422"/>
                    <a:pt x="1450028" y="342861"/>
                    <a:pt x="1413517" y="379372"/>
                  </a:cubicBezTo>
                  <a:lnTo>
                    <a:pt x="1357635" y="417048"/>
                  </a:lnTo>
                  <a:lnTo>
                    <a:pt x="1385374" y="502413"/>
                  </a:lnTo>
                  <a:lnTo>
                    <a:pt x="1392473" y="569686"/>
                  </a:lnTo>
                  <a:lnTo>
                    <a:pt x="1355223" y="537032"/>
                  </a:lnTo>
                  <a:cubicBezTo>
                    <a:pt x="1197796" y="423165"/>
                    <a:pt x="980312" y="352736"/>
                    <a:pt x="740085" y="352736"/>
                  </a:cubicBezTo>
                  <a:cubicBezTo>
                    <a:pt x="499859" y="352736"/>
                    <a:pt x="282374" y="423165"/>
                    <a:pt x="124947" y="537032"/>
                  </a:cubicBezTo>
                  <a:lnTo>
                    <a:pt x="87697" y="569686"/>
                  </a:lnTo>
                  <a:lnTo>
                    <a:pt x="94796" y="502413"/>
                  </a:lnTo>
                  <a:lnTo>
                    <a:pt x="121176" y="421229"/>
                  </a:lnTo>
                  <a:lnTo>
                    <a:pt x="59093" y="379372"/>
                  </a:lnTo>
                  <a:cubicBezTo>
                    <a:pt x="22582" y="342861"/>
                    <a:pt x="0" y="292422"/>
                    <a:pt x="0" y="236709"/>
                  </a:cubicBezTo>
                  <a:cubicBezTo>
                    <a:pt x="0" y="125283"/>
                    <a:pt x="90329" y="34954"/>
                    <a:pt x="201756" y="34954"/>
                  </a:cubicBezTo>
                  <a:cubicBezTo>
                    <a:pt x="257470" y="34954"/>
                    <a:pt x="307909" y="57537"/>
                    <a:pt x="344419" y="94047"/>
                  </a:cubicBezTo>
                  <a:lnTo>
                    <a:pt x="359832" y="116907"/>
                  </a:lnTo>
                  <a:lnTo>
                    <a:pt x="371816" y="107462"/>
                  </a:lnTo>
                  <a:cubicBezTo>
                    <a:pt x="476940" y="39616"/>
                    <a:pt x="603670" y="0"/>
                    <a:pt x="740085" y="0"/>
                  </a:cubicBezTo>
                  <a:close/>
                </a:path>
              </a:pathLst>
            </a:custGeom>
            <a:solidFill>
              <a:schemeClr val="tx1">
                <a:alpha val="50000"/>
              </a:schemeClr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492" name="グループ化 491">
              <a:extLst>
                <a:ext uri="{FF2B5EF4-FFF2-40B4-BE49-F238E27FC236}">
                  <a16:creationId xmlns:a16="http://schemas.microsoft.com/office/drawing/2014/main" id="{89F24ED0-FD86-E6BA-C457-B7C0232CAF0D}"/>
                </a:ext>
              </a:extLst>
            </p:cNvPr>
            <p:cNvGrpSpPr/>
            <p:nvPr/>
          </p:nvGrpSpPr>
          <p:grpSpPr>
            <a:xfrm>
              <a:off x="1472796" y="4590600"/>
              <a:ext cx="342900" cy="342900"/>
              <a:chOff x="1404611" y="4552250"/>
              <a:chExt cx="342900" cy="342900"/>
            </a:xfrm>
          </p:grpSpPr>
          <p:sp>
            <p:nvSpPr>
              <p:cNvPr id="493" name="楕円 492">
                <a:extLst>
                  <a:ext uri="{FF2B5EF4-FFF2-40B4-BE49-F238E27FC236}">
                    <a16:creationId xmlns:a16="http://schemas.microsoft.com/office/drawing/2014/main" id="{86DD75B2-6731-19CC-0574-22041DD7D870}"/>
                  </a:ext>
                </a:extLst>
              </p:cNvPr>
              <p:cNvSpPr/>
              <p:nvPr/>
            </p:nvSpPr>
            <p:spPr>
              <a:xfrm>
                <a:off x="1404611" y="4552250"/>
                <a:ext cx="342900" cy="342900"/>
              </a:xfrm>
              <a:prstGeom prst="ellipse">
                <a:avLst/>
              </a:prstGeom>
              <a:solidFill>
                <a:schemeClr val="bg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94" name="楕円 493">
                <a:extLst>
                  <a:ext uri="{FF2B5EF4-FFF2-40B4-BE49-F238E27FC236}">
                    <a16:creationId xmlns:a16="http://schemas.microsoft.com/office/drawing/2014/main" id="{F3473695-7607-D750-F361-CDA02665C493}"/>
                  </a:ext>
                </a:extLst>
              </p:cNvPr>
              <p:cNvSpPr/>
              <p:nvPr/>
            </p:nvSpPr>
            <p:spPr>
              <a:xfrm>
                <a:off x="1482072" y="4629711"/>
                <a:ext cx="187978" cy="187978"/>
              </a:xfrm>
              <a:prstGeom prst="ellipse">
                <a:avLst/>
              </a:prstGeom>
              <a:solidFill>
                <a:schemeClr val="bg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495" name="グループ化 494">
              <a:extLst>
                <a:ext uri="{FF2B5EF4-FFF2-40B4-BE49-F238E27FC236}">
                  <a16:creationId xmlns:a16="http://schemas.microsoft.com/office/drawing/2014/main" id="{C4CEDE8D-BF99-2240-C100-8DA044DE7A39}"/>
                </a:ext>
              </a:extLst>
            </p:cNvPr>
            <p:cNvGrpSpPr/>
            <p:nvPr/>
          </p:nvGrpSpPr>
          <p:grpSpPr>
            <a:xfrm>
              <a:off x="2052234" y="4590600"/>
              <a:ext cx="342900" cy="342900"/>
              <a:chOff x="2084061" y="4552250"/>
              <a:chExt cx="342900" cy="342900"/>
            </a:xfrm>
          </p:grpSpPr>
          <p:sp>
            <p:nvSpPr>
              <p:cNvPr id="496" name="楕円 495">
                <a:extLst>
                  <a:ext uri="{FF2B5EF4-FFF2-40B4-BE49-F238E27FC236}">
                    <a16:creationId xmlns:a16="http://schemas.microsoft.com/office/drawing/2014/main" id="{3CFF78EB-0CCB-94A9-CF42-3D2D7CC8E1C9}"/>
                  </a:ext>
                </a:extLst>
              </p:cNvPr>
              <p:cNvSpPr/>
              <p:nvPr/>
            </p:nvSpPr>
            <p:spPr>
              <a:xfrm>
                <a:off x="2084061" y="4552250"/>
                <a:ext cx="342900" cy="342900"/>
              </a:xfrm>
              <a:prstGeom prst="ellipse">
                <a:avLst/>
              </a:prstGeom>
              <a:solidFill>
                <a:schemeClr val="bg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97" name="楕円 496">
                <a:extLst>
                  <a:ext uri="{FF2B5EF4-FFF2-40B4-BE49-F238E27FC236}">
                    <a16:creationId xmlns:a16="http://schemas.microsoft.com/office/drawing/2014/main" id="{D01CFAFF-7D22-7C66-96EA-60EC9421F406}"/>
                  </a:ext>
                </a:extLst>
              </p:cNvPr>
              <p:cNvSpPr/>
              <p:nvPr/>
            </p:nvSpPr>
            <p:spPr>
              <a:xfrm>
                <a:off x="2161522" y="4629711"/>
                <a:ext cx="187978" cy="187978"/>
              </a:xfrm>
              <a:prstGeom prst="ellipse">
                <a:avLst/>
              </a:prstGeom>
              <a:solidFill>
                <a:schemeClr val="bg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 dirty="0"/>
              </a:p>
            </p:txBody>
          </p:sp>
        </p:grpSp>
      </p:grpSp>
      <p:grpSp>
        <p:nvGrpSpPr>
          <p:cNvPr id="1693" name="グループ化 1692">
            <a:extLst>
              <a:ext uri="{FF2B5EF4-FFF2-40B4-BE49-F238E27FC236}">
                <a16:creationId xmlns:a16="http://schemas.microsoft.com/office/drawing/2014/main" id="{A2D52C76-0692-F26C-B421-81D0C62D8993}"/>
              </a:ext>
            </a:extLst>
          </p:cNvPr>
          <p:cNvGrpSpPr/>
          <p:nvPr/>
        </p:nvGrpSpPr>
        <p:grpSpPr>
          <a:xfrm>
            <a:off x="3752523" y="3743998"/>
            <a:ext cx="2697926" cy="2675996"/>
            <a:chOff x="3752523" y="3743998"/>
            <a:chExt cx="2697926" cy="2675996"/>
          </a:xfrm>
        </p:grpSpPr>
        <p:grpSp>
          <p:nvGrpSpPr>
            <p:cNvPr id="510" name="グループ化 509">
              <a:extLst>
                <a:ext uri="{FF2B5EF4-FFF2-40B4-BE49-F238E27FC236}">
                  <a16:creationId xmlns:a16="http://schemas.microsoft.com/office/drawing/2014/main" id="{1949A220-049C-0079-E24D-C0BEFDDAAF5D}"/>
                </a:ext>
              </a:extLst>
            </p:cNvPr>
            <p:cNvGrpSpPr>
              <a:grpSpLocks/>
            </p:cNvGrpSpPr>
            <p:nvPr/>
          </p:nvGrpSpPr>
          <p:grpSpPr>
            <a:xfrm>
              <a:off x="3752523" y="3743998"/>
              <a:ext cx="2697926" cy="2675996"/>
              <a:chOff x="6774687" y="563220"/>
              <a:chExt cx="2697926" cy="2675996"/>
            </a:xfrm>
          </p:grpSpPr>
          <p:cxnSp>
            <p:nvCxnSpPr>
              <p:cNvPr id="511" name="直線コネクタ 510">
                <a:extLst>
                  <a:ext uri="{FF2B5EF4-FFF2-40B4-BE49-F238E27FC236}">
                    <a16:creationId xmlns:a16="http://schemas.microsoft.com/office/drawing/2014/main" id="{FE930120-B3F8-88CD-92A3-86DF27EAE4A8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9345488" y="78711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04" name="直線コネクタ 1503">
                <a:extLst>
                  <a:ext uri="{FF2B5EF4-FFF2-40B4-BE49-F238E27FC236}">
                    <a16:creationId xmlns:a16="http://schemas.microsoft.com/office/drawing/2014/main" id="{BF5D28D6-E3FB-7072-484E-200C9FF87666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9182804" y="1548800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05" name="直線コネクタ 1504">
                <a:extLst>
                  <a:ext uri="{FF2B5EF4-FFF2-40B4-BE49-F238E27FC236}">
                    <a16:creationId xmlns:a16="http://schemas.microsoft.com/office/drawing/2014/main" id="{69234197-84D1-68B2-EF9B-AEBE34E0E033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8949248" y="13281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06" name="直線コネクタ 1505">
                <a:extLst>
                  <a:ext uri="{FF2B5EF4-FFF2-40B4-BE49-F238E27FC236}">
                    <a16:creationId xmlns:a16="http://schemas.microsoft.com/office/drawing/2014/main" id="{5C2ECFF2-3C69-20FC-F3C0-0741B7017944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8815144" y="2161374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07" name="直線コネクタ 1506">
                <a:extLst>
                  <a:ext uri="{FF2B5EF4-FFF2-40B4-BE49-F238E27FC236}">
                    <a16:creationId xmlns:a16="http://schemas.microsoft.com/office/drawing/2014/main" id="{B89AAACF-6C7E-23AC-9744-690A48A098FF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9396164" y="2135540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08" name="直線コネクタ 1507">
                <a:extLst>
                  <a:ext uri="{FF2B5EF4-FFF2-40B4-BE49-F238E27FC236}">
                    <a16:creationId xmlns:a16="http://schemas.microsoft.com/office/drawing/2014/main" id="{6906E029-7F3B-4779-757C-CBD89B99C5ED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7242368" y="122145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09" name="直線コネクタ 1508">
                <a:extLst>
                  <a:ext uri="{FF2B5EF4-FFF2-40B4-BE49-F238E27FC236}">
                    <a16:creationId xmlns:a16="http://schemas.microsoft.com/office/drawing/2014/main" id="{94E3960D-C471-6CD9-DAD9-E9B2C8918718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7007324" y="84045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10" name="直線コネクタ 1509">
                <a:extLst>
                  <a:ext uri="{FF2B5EF4-FFF2-40B4-BE49-F238E27FC236}">
                    <a16:creationId xmlns:a16="http://schemas.microsoft.com/office/drawing/2014/main" id="{963CA297-E341-2A10-C587-BDD6797E2EE2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7464717" y="662553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11" name="直線コネクタ 1510">
                <a:extLst>
                  <a:ext uri="{FF2B5EF4-FFF2-40B4-BE49-F238E27FC236}">
                    <a16:creationId xmlns:a16="http://schemas.microsoft.com/office/drawing/2014/main" id="{79BAEDA7-34B4-F1BD-68E0-FC2C94A4673D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7387148" y="18615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12" name="直線コネクタ 1511">
                <a:extLst>
                  <a:ext uri="{FF2B5EF4-FFF2-40B4-BE49-F238E27FC236}">
                    <a16:creationId xmlns:a16="http://schemas.microsoft.com/office/drawing/2014/main" id="{1269F65C-13F4-A6AC-256E-359725366B65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6877784" y="2075332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13" name="直線コネクタ 1512">
                <a:extLst>
                  <a:ext uri="{FF2B5EF4-FFF2-40B4-BE49-F238E27FC236}">
                    <a16:creationId xmlns:a16="http://schemas.microsoft.com/office/drawing/2014/main" id="{C9243CBB-A957-49E9-4679-23CA65F98A18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7098764" y="1869592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14" name="直線コネクタ 1513">
                <a:extLst>
                  <a:ext uri="{FF2B5EF4-FFF2-40B4-BE49-F238E27FC236}">
                    <a16:creationId xmlns:a16="http://schemas.microsoft.com/office/drawing/2014/main" id="{1D5609FC-E2C4-5026-4E4F-EE00A5168F04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8735561" y="877545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15" name="直線コネクタ 1514">
                <a:extLst>
                  <a:ext uri="{FF2B5EF4-FFF2-40B4-BE49-F238E27FC236}">
                    <a16:creationId xmlns:a16="http://schemas.microsoft.com/office/drawing/2014/main" id="{5AE09F10-531E-C97B-54DC-693FB7683B91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8617024" y="1911867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516" name="フリーフォーム: 図形 1515">
                <a:extLst>
                  <a:ext uri="{FF2B5EF4-FFF2-40B4-BE49-F238E27FC236}">
                    <a16:creationId xmlns:a16="http://schemas.microsoft.com/office/drawing/2014/main" id="{A56CA6F0-0D87-9EED-F377-75BD50C5E953}"/>
                  </a:ext>
                </a:extLst>
              </p:cNvPr>
              <p:cNvSpPr>
                <a:spLocks/>
              </p:cNvSpPr>
              <p:nvPr/>
            </p:nvSpPr>
            <p:spPr>
              <a:xfrm>
                <a:off x="7253319" y="2863158"/>
                <a:ext cx="273812" cy="100296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17" name="フリーフォーム: 図形 1516">
                <a:extLst>
                  <a:ext uri="{FF2B5EF4-FFF2-40B4-BE49-F238E27FC236}">
                    <a16:creationId xmlns:a16="http://schemas.microsoft.com/office/drawing/2014/main" id="{D4CD23D6-3E78-F54C-4566-7303255B1D1A}"/>
                  </a:ext>
                </a:extLst>
              </p:cNvPr>
              <p:cNvSpPr>
                <a:spLocks/>
              </p:cNvSpPr>
              <p:nvPr/>
            </p:nvSpPr>
            <p:spPr>
              <a:xfrm>
                <a:off x="6774687" y="3091758"/>
                <a:ext cx="194537" cy="71258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18" name="フリーフォーム: 図形 1517">
                <a:extLst>
                  <a:ext uri="{FF2B5EF4-FFF2-40B4-BE49-F238E27FC236}">
                    <a16:creationId xmlns:a16="http://schemas.microsoft.com/office/drawing/2014/main" id="{71269189-9445-CD10-0AF3-86598213704F}"/>
                  </a:ext>
                </a:extLst>
              </p:cNvPr>
              <p:cNvSpPr>
                <a:spLocks/>
              </p:cNvSpPr>
              <p:nvPr/>
            </p:nvSpPr>
            <p:spPr>
              <a:xfrm>
                <a:off x="8717787" y="3167958"/>
                <a:ext cx="194537" cy="71258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19" name="フリーフォーム: 図形 1518">
                <a:extLst>
                  <a:ext uri="{FF2B5EF4-FFF2-40B4-BE49-F238E27FC236}">
                    <a16:creationId xmlns:a16="http://schemas.microsoft.com/office/drawing/2014/main" id="{D1161A5F-2321-49F7-62F2-2E464D5B84D9}"/>
                  </a:ext>
                </a:extLst>
              </p:cNvPr>
              <p:cNvSpPr>
                <a:spLocks/>
              </p:cNvSpPr>
              <p:nvPr/>
            </p:nvSpPr>
            <p:spPr>
              <a:xfrm>
                <a:off x="7024024" y="2874534"/>
                <a:ext cx="148302" cy="58760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20" name="フリーフォーム: 図形 1519">
                <a:extLst>
                  <a:ext uri="{FF2B5EF4-FFF2-40B4-BE49-F238E27FC236}">
                    <a16:creationId xmlns:a16="http://schemas.microsoft.com/office/drawing/2014/main" id="{BF812571-69B0-9DB7-47A9-FB277DC5179B}"/>
                  </a:ext>
                </a:extLst>
              </p:cNvPr>
              <p:cNvSpPr>
                <a:spLocks/>
              </p:cNvSpPr>
              <p:nvPr/>
            </p:nvSpPr>
            <p:spPr>
              <a:xfrm>
                <a:off x="9324311" y="3145997"/>
                <a:ext cx="148302" cy="58760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cxnSp>
            <p:nvCxnSpPr>
              <p:cNvPr id="1521" name="直線コネクタ 1520">
                <a:extLst>
                  <a:ext uri="{FF2B5EF4-FFF2-40B4-BE49-F238E27FC236}">
                    <a16:creationId xmlns:a16="http://schemas.microsoft.com/office/drawing/2014/main" id="{9F1490B2-64F0-BA8D-44CA-5A6607A10D81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8158673" y="66138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22" name="直線コネクタ 1521">
                <a:extLst>
                  <a:ext uri="{FF2B5EF4-FFF2-40B4-BE49-F238E27FC236}">
                    <a16:creationId xmlns:a16="http://schemas.microsoft.com/office/drawing/2014/main" id="{396457D1-C16B-4063-390C-3BC28275F0A1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7872923" y="85188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23" name="直線コネクタ 1522">
                <a:extLst>
                  <a:ext uri="{FF2B5EF4-FFF2-40B4-BE49-F238E27FC236}">
                    <a16:creationId xmlns:a16="http://schemas.microsoft.com/office/drawing/2014/main" id="{7589BC37-593E-188C-30D3-CE527A3D2BDE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9082598" y="20520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24" name="直線コネクタ 1523">
                <a:extLst>
                  <a:ext uri="{FF2B5EF4-FFF2-40B4-BE49-F238E27FC236}">
                    <a16:creationId xmlns:a16="http://schemas.microsoft.com/office/drawing/2014/main" id="{83873613-BE5E-8C71-23C8-EF942B9D59E7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8859386" y="563220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25" name="直線コネクタ 1524">
                <a:extLst>
                  <a:ext uri="{FF2B5EF4-FFF2-40B4-BE49-F238E27FC236}">
                    <a16:creationId xmlns:a16="http://schemas.microsoft.com/office/drawing/2014/main" id="{52D88F60-AC90-7E79-08A4-115088A0634C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7137593" y="697584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26" name="直線コネクタ 1525">
                <a:extLst>
                  <a:ext uri="{FF2B5EF4-FFF2-40B4-BE49-F238E27FC236}">
                    <a16:creationId xmlns:a16="http://schemas.microsoft.com/office/drawing/2014/main" id="{C842F19D-5682-FBB9-AFA8-B73D44AD7EAF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6864449" y="61185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27" name="直線コネクタ 1526">
                <a:extLst>
                  <a:ext uri="{FF2B5EF4-FFF2-40B4-BE49-F238E27FC236}">
                    <a16:creationId xmlns:a16="http://schemas.microsoft.com/office/drawing/2014/main" id="{68FDEC45-962F-F048-27E2-362203EBB6D4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9101648" y="6423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681" name="グループ化 680">
              <a:extLst>
                <a:ext uri="{FF2B5EF4-FFF2-40B4-BE49-F238E27FC236}">
                  <a16:creationId xmlns:a16="http://schemas.microsoft.com/office/drawing/2014/main" id="{065E47C4-6713-9E2C-6C4A-4CB8BA191D78}"/>
                </a:ext>
              </a:extLst>
            </p:cNvPr>
            <p:cNvGrpSpPr/>
            <p:nvPr/>
          </p:nvGrpSpPr>
          <p:grpSpPr>
            <a:xfrm>
              <a:off x="5146501" y="5892472"/>
              <a:ext cx="802174" cy="454855"/>
              <a:chOff x="2054987" y="2713795"/>
              <a:chExt cx="802174" cy="454855"/>
            </a:xfrm>
          </p:grpSpPr>
          <p:sp>
            <p:nvSpPr>
              <p:cNvPr id="682" name="フリーフォーム: 図形 681">
                <a:extLst>
                  <a:ext uri="{FF2B5EF4-FFF2-40B4-BE49-F238E27FC236}">
                    <a16:creationId xmlns:a16="http://schemas.microsoft.com/office/drawing/2014/main" id="{C07EBFCE-E18E-2D79-8C48-903C9708D7FB}"/>
                  </a:ext>
                </a:extLst>
              </p:cNvPr>
              <p:cNvSpPr/>
              <p:nvPr/>
            </p:nvSpPr>
            <p:spPr>
              <a:xfrm rot="900000">
                <a:off x="2054987" y="2720417"/>
                <a:ext cx="802174" cy="416963"/>
              </a:xfrm>
              <a:custGeom>
                <a:avLst/>
                <a:gdLst>
                  <a:gd name="connsiteX0" fmla="*/ 819150 w 1719250"/>
                  <a:gd name="connsiteY0" fmla="*/ 0 h 1008112"/>
                  <a:gd name="connsiteX1" fmla="*/ 1719250 w 1719250"/>
                  <a:gd name="connsiteY1" fmla="*/ 504056 h 1008112"/>
                  <a:gd name="connsiteX2" fmla="*/ 819150 w 1719250"/>
                  <a:gd name="connsiteY2" fmla="*/ 1008112 h 1008112"/>
                  <a:gd name="connsiteX3" fmla="*/ 72773 w 1719250"/>
                  <a:gd name="connsiteY3" fmla="*/ 785879 h 1008112"/>
                  <a:gd name="connsiteX4" fmla="*/ 0 w 1719250"/>
                  <a:gd name="connsiteY4" fmla="*/ 710797 h 1008112"/>
                  <a:gd name="connsiteX5" fmla="*/ 10216 w 1719250"/>
                  <a:gd name="connsiteY5" fmla="*/ 700257 h 1008112"/>
                  <a:gd name="connsiteX6" fmla="*/ 80950 w 1719250"/>
                  <a:gd name="connsiteY6" fmla="*/ 504056 h 1008112"/>
                  <a:gd name="connsiteX7" fmla="*/ 10216 w 1719250"/>
                  <a:gd name="connsiteY7" fmla="*/ 307855 h 1008112"/>
                  <a:gd name="connsiteX8" fmla="*/ 0 w 1719250"/>
                  <a:gd name="connsiteY8" fmla="*/ 297315 h 1008112"/>
                  <a:gd name="connsiteX9" fmla="*/ 72773 w 1719250"/>
                  <a:gd name="connsiteY9" fmla="*/ 222234 h 1008112"/>
                  <a:gd name="connsiteX10" fmla="*/ 819150 w 1719250"/>
                  <a:gd name="connsiteY10" fmla="*/ 0 h 1008112"/>
                  <a:gd name="connsiteX0" fmla="*/ 80950 w 1719250"/>
                  <a:gd name="connsiteY0" fmla="*/ 504056 h 1008112"/>
                  <a:gd name="connsiteX1" fmla="*/ 10216 w 1719250"/>
                  <a:gd name="connsiteY1" fmla="*/ 307855 h 1008112"/>
                  <a:gd name="connsiteX2" fmla="*/ 0 w 1719250"/>
                  <a:gd name="connsiteY2" fmla="*/ 297315 h 1008112"/>
                  <a:gd name="connsiteX3" fmla="*/ 72773 w 1719250"/>
                  <a:gd name="connsiteY3" fmla="*/ 222234 h 1008112"/>
                  <a:gd name="connsiteX4" fmla="*/ 819150 w 1719250"/>
                  <a:gd name="connsiteY4" fmla="*/ 0 h 1008112"/>
                  <a:gd name="connsiteX5" fmla="*/ 1719250 w 1719250"/>
                  <a:gd name="connsiteY5" fmla="*/ 504056 h 1008112"/>
                  <a:gd name="connsiteX6" fmla="*/ 819150 w 1719250"/>
                  <a:gd name="connsiteY6" fmla="*/ 1008112 h 1008112"/>
                  <a:gd name="connsiteX7" fmla="*/ 72773 w 1719250"/>
                  <a:gd name="connsiteY7" fmla="*/ 785879 h 1008112"/>
                  <a:gd name="connsiteX8" fmla="*/ 0 w 1719250"/>
                  <a:gd name="connsiteY8" fmla="*/ 710797 h 1008112"/>
                  <a:gd name="connsiteX9" fmla="*/ 10216 w 1719250"/>
                  <a:gd name="connsiteY9" fmla="*/ 700257 h 1008112"/>
                  <a:gd name="connsiteX10" fmla="*/ 172390 w 1719250"/>
                  <a:gd name="connsiteY10" fmla="*/ 595496 h 1008112"/>
                  <a:gd name="connsiteX0" fmla="*/ 80950 w 1719250"/>
                  <a:gd name="connsiteY0" fmla="*/ 504056 h 1008112"/>
                  <a:gd name="connsiteX1" fmla="*/ 10216 w 1719250"/>
                  <a:gd name="connsiteY1" fmla="*/ 307855 h 1008112"/>
                  <a:gd name="connsiteX2" fmla="*/ 0 w 1719250"/>
                  <a:gd name="connsiteY2" fmla="*/ 297315 h 1008112"/>
                  <a:gd name="connsiteX3" fmla="*/ 72773 w 1719250"/>
                  <a:gd name="connsiteY3" fmla="*/ 222234 h 1008112"/>
                  <a:gd name="connsiteX4" fmla="*/ 819150 w 1719250"/>
                  <a:gd name="connsiteY4" fmla="*/ 0 h 1008112"/>
                  <a:gd name="connsiteX5" fmla="*/ 1719250 w 1719250"/>
                  <a:gd name="connsiteY5" fmla="*/ 504056 h 1008112"/>
                  <a:gd name="connsiteX6" fmla="*/ 819150 w 1719250"/>
                  <a:gd name="connsiteY6" fmla="*/ 1008112 h 1008112"/>
                  <a:gd name="connsiteX7" fmla="*/ 72773 w 1719250"/>
                  <a:gd name="connsiteY7" fmla="*/ 785879 h 1008112"/>
                  <a:gd name="connsiteX8" fmla="*/ 0 w 1719250"/>
                  <a:gd name="connsiteY8" fmla="*/ 710797 h 1008112"/>
                  <a:gd name="connsiteX9" fmla="*/ 10216 w 1719250"/>
                  <a:gd name="connsiteY9" fmla="*/ 700257 h 1008112"/>
                  <a:gd name="connsiteX0" fmla="*/ 10216 w 1719250"/>
                  <a:gd name="connsiteY0" fmla="*/ 307855 h 1008112"/>
                  <a:gd name="connsiteX1" fmla="*/ 0 w 1719250"/>
                  <a:gd name="connsiteY1" fmla="*/ 297315 h 1008112"/>
                  <a:gd name="connsiteX2" fmla="*/ 72773 w 1719250"/>
                  <a:gd name="connsiteY2" fmla="*/ 222234 h 1008112"/>
                  <a:gd name="connsiteX3" fmla="*/ 819150 w 1719250"/>
                  <a:gd name="connsiteY3" fmla="*/ 0 h 1008112"/>
                  <a:gd name="connsiteX4" fmla="*/ 1719250 w 1719250"/>
                  <a:gd name="connsiteY4" fmla="*/ 504056 h 1008112"/>
                  <a:gd name="connsiteX5" fmla="*/ 819150 w 1719250"/>
                  <a:gd name="connsiteY5" fmla="*/ 1008112 h 1008112"/>
                  <a:gd name="connsiteX6" fmla="*/ 72773 w 1719250"/>
                  <a:gd name="connsiteY6" fmla="*/ 785879 h 1008112"/>
                  <a:gd name="connsiteX7" fmla="*/ 0 w 1719250"/>
                  <a:gd name="connsiteY7" fmla="*/ 710797 h 1008112"/>
                  <a:gd name="connsiteX8" fmla="*/ 10216 w 1719250"/>
                  <a:gd name="connsiteY8" fmla="*/ 700257 h 10081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719250" h="1008112">
                    <a:moveTo>
                      <a:pt x="10216" y="307855"/>
                    </a:moveTo>
                    <a:lnTo>
                      <a:pt x="0" y="297315"/>
                    </a:lnTo>
                    <a:lnTo>
                      <a:pt x="72773" y="222234"/>
                    </a:lnTo>
                    <a:cubicBezTo>
                      <a:pt x="234527" y="88154"/>
                      <a:pt x="508455" y="0"/>
                      <a:pt x="819150" y="0"/>
                    </a:cubicBezTo>
                    <a:cubicBezTo>
                      <a:pt x="1316262" y="0"/>
                      <a:pt x="1719250" y="225674"/>
                      <a:pt x="1719250" y="504056"/>
                    </a:cubicBezTo>
                    <a:cubicBezTo>
                      <a:pt x="1719250" y="782438"/>
                      <a:pt x="1316262" y="1008112"/>
                      <a:pt x="819150" y="1008112"/>
                    </a:cubicBezTo>
                    <a:cubicBezTo>
                      <a:pt x="508455" y="1008112"/>
                      <a:pt x="234527" y="919958"/>
                      <a:pt x="72773" y="785879"/>
                    </a:cubicBezTo>
                    <a:lnTo>
                      <a:pt x="0" y="710797"/>
                    </a:lnTo>
                    <a:lnTo>
                      <a:pt x="10216" y="700257"/>
                    </a:lnTo>
                  </a:path>
                </a:pathLst>
              </a:custGeom>
              <a:solidFill>
                <a:srgbClr val="CC66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83" name="フリーフォーム: 図形 682">
                <a:extLst>
                  <a:ext uri="{FF2B5EF4-FFF2-40B4-BE49-F238E27FC236}">
                    <a16:creationId xmlns:a16="http://schemas.microsoft.com/office/drawing/2014/main" id="{8F86D0C1-35E3-0175-C2B3-1CA3774F6337}"/>
                  </a:ext>
                </a:extLst>
              </p:cNvPr>
              <p:cNvSpPr/>
              <p:nvPr/>
            </p:nvSpPr>
            <p:spPr>
              <a:xfrm rot="900000">
                <a:off x="2356251" y="2713795"/>
                <a:ext cx="150215" cy="416963"/>
              </a:xfrm>
              <a:custGeom>
                <a:avLst/>
                <a:gdLst>
                  <a:gd name="connsiteX0" fmla="*/ 175338 w 321947"/>
                  <a:gd name="connsiteY0" fmla="*/ 0 h 1008112"/>
                  <a:gd name="connsiteX1" fmla="*/ 321947 w 321947"/>
                  <a:gd name="connsiteY1" fmla="*/ 8277 h 1008112"/>
                  <a:gd name="connsiteX2" fmla="*/ 296824 w 321947"/>
                  <a:gd name="connsiteY2" fmla="*/ 123586 h 1008112"/>
                  <a:gd name="connsiteX3" fmla="*/ 264788 w 321947"/>
                  <a:gd name="connsiteY3" fmla="*/ 504056 h 1008112"/>
                  <a:gd name="connsiteX4" fmla="*/ 296824 w 321947"/>
                  <a:gd name="connsiteY4" fmla="*/ 884526 h 1008112"/>
                  <a:gd name="connsiteX5" fmla="*/ 321947 w 321947"/>
                  <a:gd name="connsiteY5" fmla="*/ 999836 h 1008112"/>
                  <a:gd name="connsiteX6" fmla="*/ 175338 w 321947"/>
                  <a:gd name="connsiteY6" fmla="*/ 1008112 h 1008112"/>
                  <a:gd name="connsiteX7" fmla="*/ 63371 w 321947"/>
                  <a:gd name="connsiteY7" fmla="*/ 1001791 h 1008112"/>
                  <a:gd name="connsiteX8" fmla="*/ 56587 w 321947"/>
                  <a:gd name="connsiteY8" fmla="*/ 980545 h 1008112"/>
                  <a:gd name="connsiteX9" fmla="*/ 0 w 321947"/>
                  <a:gd name="connsiteY9" fmla="*/ 504056 h 1008112"/>
                  <a:gd name="connsiteX10" fmla="*/ 56587 w 321947"/>
                  <a:gd name="connsiteY10" fmla="*/ 27567 h 1008112"/>
                  <a:gd name="connsiteX11" fmla="*/ 63371 w 321947"/>
                  <a:gd name="connsiteY11" fmla="*/ 6321 h 1008112"/>
                  <a:gd name="connsiteX12" fmla="*/ 175338 w 321947"/>
                  <a:gd name="connsiteY12" fmla="*/ 0 h 10081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321947" h="1008112">
                    <a:moveTo>
                      <a:pt x="175338" y="0"/>
                    </a:moveTo>
                    <a:lnTo>
                      <a:pt x="321947" y="8277"/>
                    </a:lnTo>
                    <a:lnTo>
                      <a:pt x="296824" y="123586"/>
                    </a:lnTo>
                    <a:cubicBezTo>
                      <a:pt x="275865" y="245348"/>
                      <a:pt x="264788" y="373241"/>
                      <a:pt x="264788" y="504056"/>
                    </a:cubicBezTo>
                    <a:cubicBezTo>
                      <a:pt x="264788" y="634872"/>
                      <a:pt x="275865" y="762765"/>
                      <a:pt x="296824" y="884526"/>
                    </a:cubicBezTo>
                    <a:lnTo>
                      <a:pt x="321947" y="999836"/>
                    </a:lnTo>
                    <a:lnTo>
                      <a:pt x="175338" y="1008112"/>
                    </a:lnTo>
                    <a:lnTo>
                      <a:pt x="63371" y="1001791"/>
                    </a:lnTo>
                    <a:lnTo>
                      <a:pt x="56587" y="980545"/>
                    </a:lnTo>
                    <a:cubicBezTo>
                      <a:pt x="20150" y="834092"/>
                      <a:pt x="0" y="673074"/>
                      <a:pt x="0" y="504056"/>
                    </a:cubicBezTo>
                    <a:cubicBezTo>
                      <a:pt x="0" y="335038"/>
                      <a:pt x="20150" y="174021"/>
                      <a:pt x="56587" y="27567"/>
                    </a:cubicBezTo>
                    <a:lnTo>
                      <a:pt x="63371" y="6321"/>
                    </a:lnTo>
                    <a:lnTo>
                      <a:pt x="175338" y="0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84" name="フリーフォーム: 図形 683">
                <a:extLst>
                  <a:ext uri="{FF2B5EF4-FFF2-40B4-BE49-F238E27FC236}">
                    <a16:creationId xmlns:a16="http://schemas.microsoft.com/office/drawing/2014/main" id="{E9743D14-1FEB-C5C0-69E5-8FA1BFBA6AB3}"/>
                  </a:ext>
                </a:extLst>
              </p:cNvPr>
              <p:cNvSpPr/>
              <p:nvPr/>
            </p:nvSpPr>
            <p:spPr>
              <a:xfrm rot="900000">
                <a:off x="2558200" y="2781160"/>
                <a:ext cx="139145" cy="387490"/>
              </a:xfrm>
              <a:custGeom>
                <a:avLst/>
                <a:gdLst>
                  <a:gd name="connsiteX0" fmla="*/ 55115 w 298220"/>
                  <a:gd name="connsiteY0" fmla="*/ 0 h 936854"/>
                  <a:gd name="connsiteX1" fmla="*/ 78023 w 298220"/>
                  <a:gd name="connsiteY1" fmla="*/ 3982 h 936854"/>
                  <a:gd name="connsiteX2" fmla="*/ 230918 w 298220"/>
                  <a:gd name="connsiteY2" fmla="*/ 50456 h 936854"/>
                  <a:gd name="connsiteX3" fmla="*/ 298220 w 298220"/>
                  <a:gd name="connsiteY3" fmla="*/ 81553 h 936854"/>
                  <a:gd name="connsiteX4" fmla="*/ 296824 w 298220"/>
                  <a:gd name="connsiteY4" fmla="*/ 87957 h 936854"/>
                  <a:gd name="connsiteX5" fmla="*/ 264788 w 298220"/>
                  <a:gd name="connsiteY5" fmla="*/ 468427 h 936854"/>
                  <a:gd name="connsiteX6" fmla="*/ 296824 w 298220"/>
                  <a:gd name="connsiteY6" fmla="*/ 848897 h 936854"/>
                  <a:gd name="connsiteX7" fmla="*/ 298220 w 298220"/>
                  <a:gd name="connsiteY7" fmla="*/ 855302 h 936854"/>
                  <a:gd name="connsiteX8" fmla="*/ 230918 w 298220"/>
                  <a:gd name="connsiteY8" fmla="*/ 886398 h 936854"/>
                  <a:gd name="connsiteX9" fmla="*/ 78023 w 298220"/>
                  <a:gd name="connsiteY9" fmla="*/ 932872 h 936854"/>
                  <a:gd name="connsiteX10" fmla="*/ 55115 w 298220"/>
                  <a:gd name="connsiteY10" fmla="*/ 936854 h 936854"/>
                  <a:gd name="connsiteX11" fmla="*/ 14629 w 298220"/>
                  <a:gd name="connsiteY11" fmla="*/ 715133 h 936854"/>
                  <a:gd name="connsiteX12" fmla="*/ 0 w 298220"/>
                  <a:gd name="connsiteY12" fmla="*/ 468427 h 936854"/>
                  <a:gd name="connsiteX13" fmla="*/ 14629 w 298220"/>
                  <a:gd name="connsiteY13" fmla="*/ 221721 h 936854"/>
                  <a:gd name="connsiteX14" fmla="*/ 55115 w 298220"/>
                  <a:gd name="connsiteY14" fmla="*/ 0 h 93685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298220" h="936854">
                    <a:moveTo>
                      <a:pt x="55115" y="0"/>
                    </a:moveTo>
                    <a:lnTo>
                      <a:pt x="78023" y="3982"/>
                    </a:lnTo>
                    <a:cubicBezTo>
                      <a:pt x="131866" y="16736"/>
                      <a:pt x="183032" y="32340"/>
                      <a:pt x="230918" y="50456"/>
                    </a:cubicBezTo>
                    <a:lnTo>
                      <a:pt x="298220" y="81553"/>
                    </a:lnTo>
                    <a:lnTo>
                      <a:pt x="296824" y="87957"/>
                    </a:lnTo>
                    <a:cubicBezTo>
                      <a:pt x="275865" y="209719"/>
                      <a:pt x="264788" y="337612"/>
                      <a:pt x="264788" y="468427"/>
                    </a:cubicBezTo>
                    <a:cubicBezTo>
                      <a:pt x="264788" y="599243"/>
                      <a:pt x="275865" y="727136"/>
                      <a:pt x="296824" y="848897"/>
                    </a:cubicBezTo>
                    <a:lnTo>
                      <a:pt x="298220" y="855302"/>
                    </a:lnTo>
                    <a:lnTo>
                      <a:pt x="230918" y="886398"/>
                    </a:lnTo>
                    <a:cubicBezTo>
                      <a:pt x="183032" y="904515"/>
                      <a:pt x="131866" y="920119"/>
                      <a:pt x="78023" y="932872"/>
                    </a:cubicBezTo>
                    <a:lnTo>
                      <a:pt x="55115" y="936854"/>
                    </a:lnTo>
                    <a:lnTo>
                      <a:pt x="14629" y="715133"/>
                    </a:lnTo>
                    <a:cubicBezTo>
                      <a:pt x="5038" y="635445"/>
                      <a:pt x="0" y="552936"/>
                      <a:pt x="0" y="468427"/>
                    </a:cubicBezTo>
                    <a:cubicBezTo>
                      <a:pt x="0" y="383918"/>
                      <a:pt x="5038" y="301409"/>
                      <a:pt x="14629" y="221721"/>
                    </a:cubicBezTo>
                    <a:lnTo>
                      <a:pt x="55115" y="0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685" name="グループ化 684">
              <a:extLst>
                <a:ext uri="{FF2B5EF4-FFF2-40B4-BE49-F238E27FC236}">
                  <a16:creationId xmlns:a16="http://schemas.microsoft.com/office/drawing/2014/main" id="{644BD8A7-61F4-863B-E323-5F4077A278B8}"/>
                </a:ext>
              </a:extLst>
            </p:cNvPr>
            <p:cNvGrpSpPr/>
            <p:nvPr/>
          </p:nvGrpSpPr>
          <p:grpSpPr>
            <a:xfrm>
              <a:off x="4623683" y="5154774"/>
              <a:ext cx="833002" cy="1223875"/>
              <a:chOff x="1549862" y="5147922"/>
              <a:chExt cx="833002" cy="1223875"/>
            </a:xfrm>
          </p:grpSpPr>
          <p:sp>
            <p:nvSpPr>
              <p:cNvPr id="686" name="楕円 1">
                <a:extLst>
                  <a:ext uri="{FF2B5EF4-FFF2-40B4-BE49-F238E27FC236}">
                    <a16:creationId xmlns:a16="http://schemas.microsoft.com/office/drawing/2014/main" id="{86D6B06A-2262-FB49-EF42-56606EE2049F}"/>
                  </a:ext>
                </a:extLst>
              </p:cNvPr>
              <p:cNvSpPr/>
              <p:nvPr/>
            </p:nvSpPr>
            <p:spPr>
              <a:xfrm rot="10800000">
                <a:off x="1980359" y="5893241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87" name="楕円 1">
                <a:extLst>
                  <a:ext uri="{FF2B5EF4-FFF2-40B4-BE49-F238E27FC236}">
                    <a16:creationId xmlns:a16="http://schemas.microsoft.com/office/drawing/2014/main" id="{213D8352-A83E-40F6-BB32-4EB6383485BF}"/>
                  </a:ext>
                </a:extLst>
              </p:cNvPr>
              <p:cNvSpPr/>
              <p:nvPr/>
            </p:nvSpPr>
            <p:spPr>
              <a:xfrm rot="10800000">
                <a:off x="1715681" y="5893241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88" name="楕円 1">
                <a:extLst>
                  <a:ext uri="{FF2B5EF4-FFF2-40B4-BE49-F238E27FC236}">
                    <a16:creationId xmlns:a16="http://schemas.microsoft.com/office/drawing/2014/main" id="{1BEE4F6F-D2B4-5402-0F32-BBC346F869AB}"/>
                  </a:ext>
                </a:extLst>
              </p:cNvPr>
              <p:cNvSpPr/>
              <p:nvPr/>
            </p:nvSpPr>
            <p:spPr>
              <a:xfrm>
                <a:off x="1549862" y="5147922"/>
                <a:ext cx="833002" cy="1102341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89" name="楕円 1">
                <a:extLst>
                  <a:ext uri="{FF2B5EF4-FFF2-40B4-BE49-F238E27FC236}">
                    <a16:creationId xmlns:a16="http://schemas.microsoft.com/office/drawing/2014/main" id="{628EF91A-6324-6F76-DB6F-C721E4129976}"/>
                  </a:ext>
                </a:extLst>
              </p:cNvPr>
              <p:cNvSpPr/>
              <p:nvPr/>
            </p:nvSpPr>
            <p:spPr>
              <a:xfrm>
                <a:off x="1676952" y="5176241"/>
                <a:ext cx="578821" cy="931385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FFC0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90" name="楕円 689">
                <a:extLst>
                  <a:ext uri="{FF2B5EF4-FFF2-40B4-BE49-F238E27FC236}">
                    <a16:creationId xmlns:a16="http://schemas.microsoft.com/office/drawing/2014/main" id="{D31B4567-3085-7508-0BE3-E0664A46AC78}"/>
                  </a:ext>
                </a:extLst>
              </p:cNvPr>
              <p:cNvSpPr/>
              <p:nvPr/>
            </p:nvSpPr>
            <p:spPr>
              <a:xfrm>
                <a:off x="1884441" y="5818224"/>
                <a:ext cx="163843" cy="163843"/>
              </a:xfrm>
              <a:prstGeom prst="ellipse">
                <a:avLst/>
              </a:prstGeom>
              <a:solidFill>
                <a:srgbClr val="FFCC66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692" name="グループ化 691">
              <a:extLst>
                <a:ext uri="{FF2B5EF4-FFF2-40B4-BE49-F238E27FC236}">
                  <a16:creationId xmlns:a16="http://schemas.microsoft.com/office/drawing/2014/main" id="{5FEDA0BB-6459-C67E-A783-4046B346686B}"/>
                </a:ext>
              </a:extLst>
            </p:cNvPr>
            <p:cNvGrpSpPr/>
            <p:nvPr/>
          </p:nvGrpSpPr>
          <p:grpSpPr>
            <a:xfrm>
              <a:off x="4300098" y="4181373"/>
              <a:ext cx="1472611" cy="1258445"/>
              <a:chOff x="1226277" y="4060221"/>
              <a:chExt cx="1472611" cy="1258445"/>
            </a:xfrm>
          </p:grpSpPr>
          <p:grpSp>
            <p:nvGrpSpPr>
              <p:cNvPr id="693" name="グループ化 692">
                <a:extLst>
                  <a:ext uri="{FF2B5EF4-FFF2-40B4-BE49-F238E27FC236}">
                    <a16:creationId xmlns:a16="http://schemas.microsoft.com/office/drawing/2014/main" id="{07C19DB7-7A1B-EF91-751C-1FF255A313F9}"/>
                  </a:ext>
                </a:extLst>
              </p:cNvPr>
              <p:cNvGrpSpPr/>
              <p:nvPr/>
            </p:nvGrpSpPr>
            <p:grpSpPr>
              <a:xfrm>
                <a:off x="1226277" y="4095175"/>
                <a:ext cx="403512" cy="403510"/>
                <a:chOff x="3209299" y="684399"/>
                <a:chExt cx="416833" cy="416833"/>
              </a:xfrm>
              <a:solidFill>
                <a:srgbClr val="CC6600"/>
              </a:solidFill>
            </p:grpSpPr>
            <p:sp>
              <p:nvSpPr>
                <p:cNvPr id="721" name="楕円 720">
                  <a:extLst>
                    <a:ext uri="{FF2B5EF4-FFF2-40B4-BE49-F238E27FC236}">
                      <a16:creationId xmlns:a16="http://schemas.microsoft.com/office/drawing/2014/main" id="{4C7D061C-CC3D-529F-0A6F-1745E3D0D893}"/>
                    </a:ext>
                  </a:extLst>
                </p:cNvPr>
                <p:cNvSpPr/>
                <p:nvPr/>
              </p:nvSpPr>
              <p:spPr>
                <a:xfrm>
                  <a:off x="3209299" y="684399"/>
                  <a:ext cx="416833" cy="416833"/>
                </a:xfrm>
                <a:prstGeom prst="ellipse">
                  <a:avLst/>
                </a:prstGeom>
                <a:grpFill/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22" name="楕円 721">
                  <a:extLst>
                    <a:ext uri="{FF2B5EF4-FFF2-40B4-BE49-F238E27FC236}">
                      <a16:creationId xmlns:a16="http://schemas.microsoft.com/office/drawing/2014/main" id="{B4B0C606-6A02-8E18-6F21-915492980D5A}"/>
                    </a:ext>
                  </a:extLst>
                </p:cNvPr>
                <p:cNvSpPr/>
                <p:nvPr/>
              </p:nvSpPr>
              <p:spPr>
                <a:xfrm>
                  <a:off x="3285754" y="760856"/>
                  <a:ext cx="263922" cy="263920"/>
                </a:xfrm>
                <a:prstGeom prst="ellipse">
                  <a:avLst/>
                </a:prstGeom>
                <a:solidFill>
                  <a:srgbClr val="FFC0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 dirty="0"/>
                </a:p>
              </p:txBody>
            </p:sp>
          </p:grpSp>
          <p:grpSp>
            <p:nvGrpSpPr>
              <p:cNvPr id="694" name="グループ化 693">
                <a:extLst>
                  <a:ext uri="{FF2B5EF4-FFF2-40B4-BE49-F238E27FC236}">
                    <a16:creationId xmlns:a16="http://schemas.microsoft.com/office/drawing/2014/main" id="{1F9ADE4E-B574-AD57-BBE0-D28756297178}"/>
                  </a:ext>
                </a:extLst>
              </p:cNvPr>
              <p:cNvGrpSpPr/>
              <p:nvPr/>
            </p:nvGrpSpPr>
            <p:grpSpPr>
              <a:xfrm>
                <a:off x="2295376" y="4095175"/>
                <a:ext cx="403512" cy="403510"/>
                <a:chOff x="4657099" y="684399"/>
                <a:chExt cx="416833" cy="416833"/>
              </a:xfrm>
              <a:solidFill>
                <a:srgbClr val="CC6600"/>
              </a:solidFill>
            </p:grpSpPr>
            <p:sp>
              <p:nvSpPr>
                <p:cNvPr id="719" name="楕円 718">
                  <a:extLst>
                    <a:ext uri="{FF2B5EF4-FFF2-40B4-BE49-F238E27FC236}">
                      <a16:creationId xmlns:a16="http://schemas.microsoft.com/office/drawing/2014/main" id="{6DB1BB83-697E-91DE-1D72-0A3F21BE4BFD}"/>
                    </a:ext>
                  </a:extLst>
                </p:cNvPr>
                <p:cNvSpPr/>
                <p:nvPr/>
              </p:nvSpPr>
              <p:spPr>
                <a:xfrm>
                  <a:off x="4657099" y="684399"/>
                  <a:ext cx="416833" cy="416833"/>
                </a:xfrm>
                <a:prstGeom prst="ellipse">
                  <a:avLst/>
                </a:prstGeom>
                <a:grpFill/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20" name="楕円 719">
                  <a:extLst>
                    <a:ext uri="{FF2B5EF4-FFF2-40B4-BE49-F238E27FC236}">
                      <a16:creationId xmlns:a16="http://schemas.microsoft.com/office/drawing/2014/main" id="{79AA2D93-7A26-275E-DA55-1163C9564BAC}"/>
                    </a:ext>
                  </a:extLst>
                </p:cNvPr>
                <p:cNvSpPr/>
                <p:nvPr/>
              </p:nvSpPr>
              <p:spPr>
                <a:xfrm>
                  <a:off x="4733554" y="760856"/>
                  <a:ext cx="263922" cy="263920"/>
                </a:xfrm>
                <a:prstGeom prst="ellipse">
                  <a:avLst/>
                </a:prstGeom>
                <a:solidFill>
                  <a:srgbClr val="FFC0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695" name="楕円 694">
                <a:extLst>
                  <a:ext uri="{FF2B5EF4-FFF2-40B4-BE49-F238E27FC236}">
                    <a16:creationId xmlns:a16="http://schemas.microsoft.com/office/drawing/2014/main" id="{C2EC63F7-6A7A-749A-508B-78FE92EC61A4}"/>
                  </a:ext>
                </a:extLst>
              </p:cNvPr>
              <p:cNvSpPr/>
              <p:nvPr/>
            </p:nvSpPr>
            <p:spPr>
              <a:xfrm>
                <a:off x="1307692" y="4060221"/>
                <a:ext cx="1317342" cy="1258445"/>
              </a:xfrm>
              <a:prstGeom prst="ellipse">
                <a:avLst/>
              </a:prstGeom>
              <a:solidFill>
                <a:srgbClr val="CC66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96" name="フリーフォーム: 図形 695">
                <a:extLst>
                  <a:ext uri="{FF2B5EF4-FFF2-40B4-BE49-F238E27FC236}">
                    <a16:creationId xmlns:a16="http://schemas.microsoft.com/office/drawing/2014/main" id="{C1FD08EB-86A9-9B8D-6C86-2F5D9504E909}"/>
                  </a:ext>
                </a:extLst>
              </p:cNvPr>
              <p:cNvSpPr/>
              <p:nvPr/>
            </p:nvSpPr>
            <p:spPr>
              <a:xfrm>
                <a:off x="1381707" y="4308675"/>
                <a:ext cx="1169313" cy="549866"/>
              </a:xfrm>
              <a:custGeom>
                <a:avLst/>
                <a:gdLst>
                  <a:gd name="connsiteX0" fmla="*/ 458603 w 1583513"/>
                  <a:gd name="connsiteY0" fmla="*/ 0 h 744642"/>
                  <a:gd name="connsiteX1" fmla="*/ 782884 w 1583513"/>
                  <a:gd name="connsiteY1" fmla="*/ 109050 h 744642"/>
                  <a:gd name="connsiteX2" fmla="*/ 791757 w 1583513"/>
                  <a:gd name="connsiteY2" fmla="*/ 117781 h 744642"/>
                  <a:gd name="connsiteX3" fmla="*/ 800629 w 1583513"/>
                  <a:gd name="connsiteY3" fmla="*/ 109050 h 744642"/>
                  <a:gd name="connsiteX4" fmla="*/ 1124910 w 1583513"/>
                  <a:gd name="connsiteY4" fmla="*/ 0 h 744642"/>
                  <a:gd name="connsiteX5" fmla="*/ 1583513 w 1583513"/>
                  <a:gd name="connsiteY5" fmla="*/ 372321 h 744642"/>
                  <a:gd name="connsiteX6" fmla="*/ 1124910 w 1583513"/>
                  <a:gd name="connsiteY6" fmla="*/ 744642 h 744642"/>
                  <a:gd name="connsiteX7" fmla="*/ 800629 w 1583513"/>
                  <a:gd name="connsiteY7" fmla="*/ 635592 h 744642"/>
                  <a:gd name="connsiteX8" fmla="*/ 791757 w 1583513"/>
                  <a:gd name="connsiteY8" fmla="*/ 626861 h 744642"/>
                  <a:gd name="connsiteX9" fmla="*/ 782884 w 1583513"/>
                  <a:gd name="connsiteY9" fmla="*/ 635592 h 744642"/>
                  <a:gd name="connsiteX10" fmla="*/ 458603 w 1583513"/>
                  <a:gd name="connsiteY10" fmla="*/ 744642 h 744642"/>
                  <a:gd name="connsiteX11" fmla="*/ 0 w 1583513"/>
                  <a:gd name="connsiteY11" fmla="*/ 372321 h 744642"/>
                  <a:gd name="connsiteX12" fmla="*/ 458603 w 1583513"/>
                  <a:gd name="connsiteY12" fmla="*/ 0 h 74464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583513" h="744642">
                    <a:moveTo>
                      <a:pt x="458603" y="0"/>
                    </a:moveTo>
                    <a:cubicBezTo>
                      <a:pt x="585242" y="0"/>
                      <a:pt x="699893" y="41674"/>
                      <a:pt x="782884" y="109050"/>
                    </a:cubicBezTo>
                    <a:lnTo>
                      <a:pt x="791757" y="117781"/>
                    </a:lnTo>
                    <a:lnTo>
                      <a:pt x="800629" y="109050"/>
                    </a:lnTo>
                    <a:cubicBezTo>
                      <a:pt x="883620" y="41674"/>
                      <a:pt x="998271" y="0"/>
                      <a:pt x="1124910" y="0"/>
                    </a:cubicBezTo>
                    <a:cubicBezTo>
                      <a:pt x="1378189" y="0"/>
                      <a:pt x="1583513" y="166694"/>
                      <a:pt x="1583513" y="372321"/>
                    </a:cubicBezTo>
                    <a:cubicBezTo>
                      <a:pt x="1583513" y="577948"/>
                      <a:pt x="1378189" y="744642"/>
                      <a:pt x="1124910" y="744642"/>
                    </a:cubicBezTo>
                    <a:cubicBezTo>
                      <a:pt x="998271" y="744642"/>
                      <a:pt x="883620" y="702969"/>
                      <a:pt x="800629" y="635592"/>
                    </a:cubicBezTo>
                    <a:lnTo>
                      <a:pt x="791757" y="626861"/>
                    </a:lnTo>
                    <a:lnTo>
                      <a:pt x="782884" y="635592"/>
                    </a:lnTo>
                    <a:cubicBezTo>
                      <a:pt x="699893" y="702969"/>
                      <a:pt x="585242" y="744642"/>
                      <a:pt x="458603" y="744642"/>
                    </a:cubicBezTo>
                    <a:cubicBezTo>
                      <a:pt x="205324" y="744642"/>
                      <a:pt x="0" y="577948"/>
                      <a:pt x="0" y="372321"/>
                    </a:cubicBezTo>
                    <a:cubicBezTo>
                      <a:pt x="0" y="166694"/>
                      <a:pt x="205324" y="0"/>
                      <a:pt x="458603" y="0"/>
                    </a:cubicBezTo>
                    <a:close/>
                  </a:path>
                </a:pathLst>
              </a:custGeom>
              <a:solidFill>
                <a:srgbClr val="FFC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697" name="グループ化 696">
                <a:extLst>
                  <a:ext uri="{FF2B5EF4-FFF2-40B4-BE49-F238E27FC236}">
                    <a16:creationId xmlns:a16="http://schemas.microsoft.com/office/drawing/2014/main" id="{912463E7-F102-602D-F2FD-413272980F0A}"/>
                  </a:ext>
                </a:extLst>
              </p:cNvPr>
              <p:cNvGrpSpPr/>
              <p:nvPr/>
            </p:nvGrpSpPr>
            <p:grpSpPr>
              <a:xfrm>
                <a:off x="1662885" y="4741555"/>
                <a:ext cx="606955" cy="465689"/>
                <a:chOff x="3840510" y="1519917"/>
                <a:chExt cx="612452" cy="469907"/>
              </a:xfrm>
            </p:grpSpPr>
            <p:sp>
              <p:nvSpPr>
                <p:cNvPr id="713" name="楕円 712">
                  <a:extLst>
                    <a:ext uri="{FF2B5EF4-FFF2-40B4-BE49-F238E27FC236}">
                      <a16:creationId xmlns:a16="http://schemas.microsoft.com/office/drawing/2014/main" id="{952B5C3A-2428-BC93-4B1E-33B0CBD5D1BF}"/>
                    </a:ext>
                  </a:extLst>
                </p:cNvPr>
                <p:cNvSpPr/>
                <p:nvPr/>
              </p:nvSpPr>
              <p:spPr>
                <a:xfrm>
                  <a:off x="3943943" y="1657574"/>
                  <a:ext cx="405586" cy="332250"/>
                </a:xfrm>
                <a:prstGeom prst="ellipse">
                  <a:avLst/>
                </a:prstGeom>
                <a:solidFill>
                  <a:srgbClr val="FFCC66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16" name="楕円 715">
                  <a:extLst>
                    <a:ext uri="{FF2B5EF4-FFF2-40B4-BE49-F238E27FC236}">
                      <a16:creationId xmlns:a16="http://schemas.microsoft.com/office/drawing/2014/main" id="{0526319E-284A-508A-6930-29AD35DC1E1F}"/>
                    </a:ext>
                  </a:extLst>
                </p:cNvPr>
                <p:cNvSpPr/>
                <p:nvPr/>
              </p:nvSpPr>
              <p:spPr>
                <a:xfrm>
                  <a:off x="4007443" y="1731083"/>
                  <a:ext cx="278586" cy="182284"/>
                </a:xfrm>
                <a:prstGeom prst="ellipse">
                  <a:avLst/>
                </a:prstGeom>
                <a:solidFill>
                  <a:srgbClr val="FF00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17" name="フリーフォーム: 図形 716">
                  <a:extLst>
                    <a:ext uri="{FF2B5EF4-FFF2-40B4-BE49-F238E27FC236}">
                      <a16:creationId xmlns:a16="http://schemas.microsoft.com/office/drawing/2014/main" id="{BB77E2F9-0896-050B-3D0B-5311A9F46181}"/>
                    </a:ext>
                  </a:extLst>
                </p:cNvPr>
                <p:cNvSpPr/>
                <p:nvPr/>
              </p:nvSpPr>
              <p:spPr>
                <a:xfrm>
                  <a:off x="3840510" y="1562808"/>
                  <a:ext cx="612452" cy="306194"/>
                </a:xfrm>
                <a:custGeom>
                  <a:avLst/>
                  <a:gdLst>
                    <a:gd name="connsiteX0" fmla="*/ 267594 w 966988"/>
                    <a:gd name="connsiteY0" fmla="*/ 0 h 411652"/>
                    <a:gd name="connsiteX1" fmla="*/ 456812 w 966988"/>
                    <a:gd name="connsiteY1" fmla="*/ 60285 h 411652"/>
                    <a:gd name="connsiteX2" fmla="*/ 483494 w 966988"/>
                    <a:gd name="connsiteY2" fmla="*/ 90725 h 411652"/>
                    <a:gd name="connsiteX3" fmla="*/ 510177 w 966988"/>
                    <a:gd name="connsiteY3" fmla="*/ 60285 h 411652"/>
                    <a:gd name="connsiteX4" fmla="*/ 699394 w 966988"/>
                    <a:gd name="connsiteY4" fmla="*/ 0 h 411652"/>
                    <a:gd name="connsiteX5" fmla="*/ 966988 w 966988"/>
                    <a:gd name="connsiteY5" fmla="*/ 205826 h 411652"/>
                    <a:gd name="connsiteX6" fmla="*/ 699394 w 966988"/>
                    <a:gd name="connsiteY6" fmla="*/ 411652 h 411652"/>
                    <a:gd name="connsiteX7" fmla="*/ 510177 w 966988"/>
                    <a:gd name="connsiteY7" fmla="*/ 351367 h 411652"/>
                    <a:gd name="connsiteX8" fmla="*/ 483494 w 966988"/>
                    <a:gd name="connsiteY8" fmla="*/ 320927 h 411652"/>
                    <a:gd name="connsiteX9" fmla="*/ 456812 w 966988"/>
                    <a:gd name="connsiteY9" fmla="*/ 351367 h 411652"/>
                    <a:gd name="connsiteX10" fmla="*/ 267594 w 966988"/>
                    <a:gd name="connsiteY10" fmla="*/ 411652 h 411652"/>
                    <a:gd name="connsiteX11" fmla="*/ 0 w 966988"/>
                    <a:gd name="connsiteY11" fmla="*/ 205826 h 411652"/>
                    <a:gd name="connsiteX12" fmla="*/ 267594 w 966988"/>
                    <a:gd name="connsiteY12" fmla="*/ 0 h 41165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966988" h="411652">
                      <a:moveTo>
                        <a:pt x="267594" y="0"/>
                      </a:moveTo>
                      <a:cubicBezTo>
                        <a:pt x="341488" y="0"/>
                        <a:pt x="408386" y="23038"/>
                        <a:pt x="456812" y="60285"/>
                      </a:cubicBezTo>
                      <a:lnTo>
                        <a:pt x="483494" y="90725"/>
                      </a:lnTo>
                      <a:lnTo>
                        <a:pt x="510177" y="60285"/>
                      </a:lnTo>
                      <a:cubicBezTo>
                        <a:pt x="558602" y="23038"/>
                        <a:pt x="625500" y="0"/>
                        <a:pt x="699394" y="0"/>
                      </a:cubicBezTo>
                      <a:cubicBezTo>
                        <a:pt x="847182" y="0"/>
                        <a:pt x="966988" y="92151"/>
                        <a:pt x="966988" y="205826"/>
                      </a:cubicBezTo>
                      <a:cubicBezTo>
                        <a:pt x="966988" y="319501"/>
                        <a:pt x="847182" y="411652"/>
                        <a:pt x="699394" y="411652"/>
                      </a:cubicBezTo>
                      <a:cubicBezTo>
                        <a:pt x="625500" y="411652"/>
                        <a:pt x="558602" y="388614"/>
                        <a:pt x="510177" y="351367"/>
                      </a:cubicBezTo>
                      <a:lnTo>
                        <a:pt x="483494" y="320927"/>
                      </a:lnTo>
                      <a:lnTo>
                        <a:pt x="456812" y="351367"/>
                      </a:lnTo>
                      <a:cubicBezTo>
                        <a:pt x="408386" y="388614"/>
                        <a:pt x="341488" y="411652"/>
                        <a:pt x="267594" y="411652"/>
                      </a:cubicBezTo>
                      <a:cubicBezTo>
                        <a:pt x="119806" y="411652"/>
                        <a:pt x="0" y="319501"/>
                        <a:pt x="0" y="205826"/>
                      </a:cubicBezTo>
                      <a:cubicBezTo>
                        <a:pt x="0" y="92151"/>
                        <a:pt x="119806" y="0"/>
                        <a:pt x="267594" y="0"/>
                      </a:cubicBezTo>
                      <a:close/>
                    </a:path>
                  </a:pathLst>
                </a:custGeom>
                <a:solidFill>
                  <a:srgbClr val="FFCC66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18" name="楕円 1">
                  <a:extLst>
                    <a:ext uri="{FF2B5EF4-FFF2-40B4-BE49-F238E27FC236}">
                      <a16:creationId xmlns:a16="http://schemas.microsoft.com/office/drawing/2014/main" id="{859AC1E5-BE1A-B076-29C2-8D88F28ACAC6}"/>
                    </a:ext>
                  </a:extLst>
                </p:cNvPr>
                <p:cNvSpPr/>
                <p:nvPr/>
              </p:nvSpPr>
              <p:spPr>
                <a:xfrm flipV="1">
                  <a:off x="4031010" y="1519917"/>
                  <a:ext cx="231452" cy="130086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C000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698" name="楕円 697">
                <a:extLst>
                  <a:ext uri="{FF2B5EF4-FFF2-40B4-BE49-F238E27FC236}">
                    <a16:creationId xmlns:a16="http://schemas.microsoft.com/office/drawing/2014/main" id="{68EDE950-1CED-3863-CB2C-3004A5ACD41B}"/>
                  </a:ext>
                </a:extLst>
              </p:cNvPr>
              <p:cNvSpPr/>
              <p:nvPr/>
            </p:nvSpPr>
            <p:spPr>
              <a:xfrm>
                <a:off x="1478807" y="4374130"/>
                <a:ext cx="393639" cy="393638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01" name="楕円 700">
                <a:extLst>
                  <a:ext uri="{FF2B5EF4-FFF2-40B4-BE49-F238E27FC236}">
                    <a16:creationId xmlns:a16="http://schemas.microsoft.com/office/drawing/2014/main" id="{A26527C5-FCE5-293B-9055-74B341C27F45}"/>
                  </a:ext>
                </a:extLst>
              </p:cNvPr>
              <p:cNvSpPr/>
              <p:nvPr/>
            </p:nvSpPr>
            <p:spPr>
              <a:xfrm>
                <a:off x="2055557" y="4374130"/>
                <a:ext cx="393639" cy="393638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1461" name="グループ化 1460">
              <a:extLst>
                <a:ext uri="{FF2B5EF4-FFF2-40B4-BE49-F238E27FC236}">
                  <a16:creationId xmlns:a16="http://schemas.microsoft.com/office/drawing/2014/main" id="{0BE00977-0645-FB3D-325F-F47C6A28A41D}"/>
                </a:ext>
              </a:extLst>
            </p:cNvPr>
            <p:cNvGrpSpPr/>
            <p:nvPr/>
          </p:nvGrpSpPr>
          <p:grpSpPr>
            <a:xfrm>
              <a:off x="4342902" y="4008415"/>
              <a:ext cx="1410198" cy="2187851"/>
              <a:chOff x="4378635" y="3988367"/>
              <a:chExt cx="1410198" cy="2187851"/>
            </a:xfrm>
          </p:grpSpPr>
          <p:sp>
            <p:nvSpPr>
              <p:cNvPr id="1462" name="楕円 1">
                <a:extLst>
                  <a:ext uri="{FF2B5EF4-FFF2-40B4-BE49-F238E27FC236}">
                    <a16:creationId xmlns:a16="http://schemas.microsoft.com/office/drawing/2014/main" id="{C148475B-7F00-52E5-0DCD-CAA727C0EBD1}"/>
                  </a:ext>
                </a:extLst>
              </p:cNvPr>
              <p:cNvSpPr/>
              <p:nvPr/>
            </p:nvSpPr>
            <p:spPr>
              <a:xfrm rot="12600000">
                <a:off x="4485920" y="5390273"/>
                <a:ext cx="175531" cy="58724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354690 w 4315130"/>
                  <a:gd name="connsiteY0" fmla="*/ 2893954 h 4688529"/>
                  <a:gd name="connsiteX1" fmla="*/ 913466 w 4315130"/>
                  <a:gd name="connsiteY1" fmla="*/ -1 h 4688529"/>
                  <a:gd name="connsiteX2" fmla="*/ 4315130 w 4315130"/>
                  <a:gd name="connsiteY2" fmla="*/ 2893954 h 4688529"/>
                  <a:gd name="connsiteX3" fmla="*/ 2334910 w 4315130"/>
                  <a:gd name="connsiteY3" fmla="*/ 4688529 h 4688529"/>
                  <a:gd name="connsiteX4" fmla="*/ 354690 w 4315130"/>
                  <a:gd name="connsiteY4" fmla="*/ 2893954 h 46885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315130" h="4688529">
                    <a:moveTo>
                      <a:pt x="354690" y="2893954"/>
                    </a:moveTo>
                    <a:cubicBezTo>
                      <a:pt x="117783" y="2112532"/>
                      <a:pt x="-539102" y="-1"/>
                      <a:pt x="913466" y="-1"/>
                    </a:cubicBezTo>
                    <a:cubicBezTo>
                      <a:pt x="2366034" y="-1"/>
                      <a:pt x="4315130" y="1902838"/>
                      <a:pt x="4315130" y="2893954"/>
                    </a:cubicBezTo>
                    <a:cubicBezTo>
                      <a:pt x="4315130" y="3885070"/>
                      <a:pt x="3428555" y="4688529"/>
                      <a:pt x="2334910" y="4688529"/>
                    </a:cubicBezTo>
                    <a:cubicBezTo>
                      <a:pt x="1241265" y="4688529"/>
                      <a:pt x="591597" y="3675376"/>
                      <a:pt x="354690" y="2893954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  <p:grpSp>
            <p:nvGrpSpPr>
              <p:cNvPr id="1463" name="グループ化 1462">
                <a:extLst>
                  <a:ext uri="{FF2B5EF4-FFF2-40B4-BE49-F238E27FC236}">
                    <a16:creationId xmlns:a16="http://schemas.microsoft.com/office/drawing/2014/main" id="{CB20A355-B79D-C41E-93E4-7CCF8D4F4C62}"/>
                  </a:ext>
                </a:extLst>
              </p:cNvPr>
              <p:cNvGrpSpPr/>
              <p:nvPr/>
            </p:nvGrpSpPr>
            <p:grpSpPr>
              <a:xfrm>
                <a:off x="4378635" y="3988367"/>
                <a:ext cx="1410198" cy="2187851"/>
                <a:chOff x="4378635" y="3988367"/>
                <a:chExt cx="1410198" cy="2187851"/>
              </a:xfrm>
            </p:grpSpPr>
            <p:grpSp>
              <p:nvGrpSpPr>
                <p:cNvPr id="1464" name="グループ化 1463">
                  <a:extLst>
                    <a:ext uri="{FF2B5EF4-FFF2-40B4-BE49-F238E27FC236}">
                      <a16:creationId xmlns:a16="http://schemas.microsoft.com/office/drawing/2014/main" id="{9D24013D-4FB4-3A7F-8C81-9B3BFBD258A3}"/>
                    </a:ext>
                  </a:extLst>
                </p:cNvPr>
                <p:cNvGrpSpPr/>
                <p:nvPr/>
              </p:nvGrpSpPr>
              <p:grpSpPr>
                <a:xfrm flipH="1">
                  <a:off x="5336739" y="5307934"/>
                  <a:ext cx="335864" cy="669585"/>
                  <a:chOff x="3700108" y="5307934"/>
                  <a:chExt cx="335864" cy="669585"/>
                </a:xfrm>
              </p:grpSpPr>
              <p:sp>
                <p:nvSpPr>
                  <p:cNvPr id="1474" name="楕円 1">
                    <a:extLst>
                      <a:ext uri="{FF2B5EF4-FFF2-40B4-BE49-F238E27FC236}">
                        <a16:creationId xmlns:a16="http://schemas.microsoft.com/office/drawing/2014/main" id="{A74321A8-FA36-100E-E2D4-A9906B7770F4}"/>
                      </a:ext>
                    </a:extLst>
                  </p:cNvPr>
                  <p:cNvSpPr/>
                  <p:nvPr/>
                </p:nvSpPr>
                <p:spPr>
                  <a:xfrm rot="12600000">
                    <a:off x="3700108" y="5390273"/>
                    <a:ext cx="175531" cy="587246"/>
                  </a:xfrm>
                  <a:custGeom>
                    <a:avLst/>
                    <a:gdLst>
                      <a:gd name="connsiteX0" fmla="*/ 0 w 3960440"/>
                      <a:gd name="connsiteY0" fmla="*/ 1794575 h 3589149"/>
                      <a:gd name="connsiteX1" fmla="*/ 1980220 w 3960440"/>
                      <a:gd name="connsiteY1" fmla="*/ 0 h 3589149"/>
                      <a:gd name="connsiteX2" fmla="*/ 3960440 w 3960440"/>
                      <a:gd name="connsiteY2" fmla="*/ 1794575 h 3589149"/>
                      <a:gd name="connsiteX3" fmla="*/ 1980220 w 3960440"/>
                      <a:gd name="connsiteY3" fmla="*/ 3589150 h 3589149"/>
                      <a:gd name="connsiteX4" fmla="*/ 0 w 3960440"/>
                      <a:gd name="connsiteY4" fmla="*/ 1794575 h 3589149"/>
                      <a:gd name="connsiteX0" fmla="*/ 0 w 3960440"/>
                      <a:gd name="connsiteY0" fmla="*/ 1794575 h 3589150"/>
                      <a:gd name="connsiteX1" fmla="*/ 1980220 w 3960440"/>
                      <a:gd name="connsiteY1" fmla="*/ 0 h 3589150"/>
                      <a:gd name="connsiteX2" fmla="*/ 3960440 w 3960440"/>
                      <a:gd name="connsiteY2" fmla="*/ 1794575 h 3589150"/>
                      <a:gd name="connsiteX3" fmla="*/ 1980220 w 3960440"/>
                      <a:gd name="connsiteY3" fmla="*/ 3589150 h 3589150"/>
                      <a:gd name="connsiteX4" fmla="*/ 0 w 3960440"/>
                      <a:gd name="connsiteY4" fmla="*/ 1794575 h 3589150"/>
                      <a:gd name="connsiteX0" fmla="*/ 0 w 3960440"/>
                      <a:gd name="connsiteY0" fmla="*/ 1794575 h 3589150"/>
                      <a:gd name="connsiteX1" fmla="*/ 1980220 w 3960440"/>
                      <a:gd name="connsiteY1" fmla="*/ 0 h 3589150"/>
                      <a:gd name="connsiteX2" fmla="*/ 3960440 w 3960440"/>
                      <a:gd name="connsiteY2" fmla="*/ 1794575 h 3589150"/>
                      <a:gd name="connsiteX3" fmla="*/ 1980220 w 3960440"/>
                      <a:gd name="connsiteY3" fmla="*/ 3589150 h 3589150"/>
                      <a:gd name="connsiteX4" fmla="*/ 0 w 3960440"/>
                      <a:gd name="connsiteY4" fmla="*/ 1794575 h 3589150"/>
                      <a:gd name="connsiteX0" fmla="*/ 0 w 3960440"/>
                      <a:gd name="connsiteY0" fmla="*/ 1794575 h 3589150"/>
                      <a:gd name="connsiteX1" fmla="*/ 1980220 w 3960440"/>
                      <a:gd name="connsiteY1" fmla="*/ 0 h 3589150"/>
                      <a:gd name="connsiteX2" fmla="*/ 3960440 w 3960440"/>
                      <a:gd name="connsiteY2" fmla="*/ 1794575 h 3589150"/>
                      <a:gd name="connsiteX3" fmla="*/ 1980220 w 3960440"/>
                      <a:gd name="connsiteY3" fmla="*/ 3589150 h 3589150"/>
                      <a:gd name="connsiteX4" fmla="*/ 0 w 3960440"/>
                      <a:gd name="connsiteY4" fmla="*/ 1794575 h 3589150"/>
                      <a:gd name="connsiteX0" fmla="*/ 0 w 3960440"/>
                      <a:gd name="connsiteY0" fmla="*/ 2862799 h 4657374"/>
                      <a:gd name="connsiteX1" fmla="*/ 2014403 w 3960440"/>
                      <a:gd name="connsiteY1" fmla="*/ 0 h 4657374"/>
                      <a:gd name="connsiteX2" fmla="*/ 3960440 w 3960440"/>
                      <a:gd name="connsiteY2" fmla="*/ 2862799 h 4657374"/>
                      <a:gd name="connsiteX3" fmla="*/ 1980220 w 3960440"/>
                      <a:gd name="connsiteY3" fmla="*/ 4657374 h 4657374"/>
                      <a:gd name="connsiteX4" fmla="*/ 0 w 3960440"/>
                      <a:gd name="connsiteY4" fmla="*/ 2862799 h 4657374"/>
                      <a:gd name="connsiteX0" fmla="*/ 0 w 3960440"/>
                      <a:gd name="connsiteY0" fmla="*/ 2862799 h 4657374"/>
                      <a:gd name="connsiteX1" fmla="*/ 2014403 w 3960440"/>
                      <a:gd name="connsiteY1" fmla="*/ 0 h 4657374"/>
                      <a:gd name="connsiteX2" fmla="*/ 3960440 w 3960440"/>
                      <a:gd name="connsiteY2" fmla="*/ 2862799 h 4657374"/>
                      <a:gd name="connsiteX3" fmla="*/ 1980220 w 3960440"/>
                      <a:gd name="connsiteY3" fmla="*/ 4657374 h 4657374"/>
                      <a:gd name="connsiteX4" fmla="*/ 0 w 3960440"/>
                      <a:gd name="connsiteY4" fmla="*/ 2862799 h 4657374"/>
                      <a:gd name="connsiteX0" fmla="*/ 354690 w 4315130"/>
                      <a:gd name="connsiteY0" fmla="*/ 2893954 h 4688529"/>
                      <a:gd name="connsiteX1" fmla="*/ 913466 w 4315130"/>
                      <a:gd name="connsiteY1" fmla="*/ -1 h 4688529"/>
                      <a:gd name="connsiteX2" fmla="*/ 4315130 w 4315130"/>
                      <a:gd name="connsiteY2" fmla="*/ 2893954 h 4688529"/>
                      <a:gd name="connsiteX3" fmla="*/ 2334910 w 4315130"/>
                      <a:gd name="connsiteY3" fmla="*/ 4688529 h 4688529"/>
                      <a:gd name="connsiteX4" fmla="*/ 354690 w 4315130"/>
                      <a:gd name="connsiteY4" fmla="*/ 2893954 h 468852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4315130" h="4688529">
                        <a:moveTo>
                          <a:pt x="354690" y="2893954"/>
                        </a:moveTo>
                        <a:cubicBezTo>
                          <a:pt x="117783" y="2112532"/>
                          <a:pt x="-539102" y="-1"/>
                          <a:pt x="913466" y="-1"/>
                        </a:cubicBezTo>
                        <a:cubicBezTo>
                          <a:pt x="2366034" y="-1"/>
                          <a:pt x="4315130" y="1902838"/>
                          <a:pt x="4315130" y="2893954"/>
                        </a:cubicBezTo>
                        <a:cubicBezTo>
                          <a:pt x="4315130" y="3885070"/>
                          <a:pt x="3428555" y="4688529"/>
                          <a:pt x="2334910" y="4688529"/>
                        </a:cubicBezTo>
                        <a:cubicBezTo>
                          <a:pt x="1241265" y="4688529"/>
                          <a:pt x="591597" y="3675376"/>
                          <a:pt x="354690" y="2893954"/>
                        </a:cubicBezTo>
                        <a:close/>
                      </a:path>
                    </a:pathLst>
                  </a:custGeom>
                  <a:solidFill>
                    <a:srgbClr val="CC6600"/>
                  </a:solidFill>
                  <a:ln w="2857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 dirty="0"/>
                  </a:p>
                </p:txBody>
              </p:sp>
              <p:sp>
                <p:nvSpPr>
                  <p:cNvPr id="1475" name="フリーフォーム: 図形 1474">
                    <a:extLst>
                      <a:ext uri="{FF2B5EF4-FFF2-40B4-BE49-F238E27FC236}">
                        <a16:creationId xmlns:a16="http://schemas.microsoft.com/office/drawing/2014/main" id="{466952F7-2460-1F09-AB93-D8354DBEF165}"/>
                      </a:ext>
                    </a:extLst>
                  </p:cNvPr>
                  <p:cNvSpPr/>
                  <p:nvPr/>
                </p:nvSpPr>
                <p:spPr>
                  <a:xfrm rot="12600000">
                    <a:off x="3713587" y="5307934"/>
                    <a:ext cx="322385" cy="605529"/>
                  </a:xfrm>
                  <a:custGeom>
                    <a:avLst/>
                    <a:gdLst>
                      <a:gd name="connsiteX0" fmla="*/ 50686 w 436582"/>
                      <a:gd name="connsiteY0" fmla="*/ 0 h 693486"/>
                      <a:gd name="connsiteX1" fmla="*/ 377615 w 436582"/>
                      <a:gd name="connsiteY1" fmla="*/ 0 h 693486"/>
                      <a:gd name="connsiteX2" fmla="*/ 396305 w 436582"/>
                      <a:gd name="connsiteY2" fmla="*/ 76568 h 693486"/>
                      <a:gd name="connsiteX3" fmla="*/ 436582 w 436582"/>
                      <a:gd name="connsiteY3" fmla="*/ 397454 h 693486"/>
                      <a:gd name="connsiteX4" fmla="*/ 218291 w 436582"/>
                      <a:gd name="connsiteY4" fmla="*/ 693486 h 693486"/>
                      <a:gd name="connsiteX5" fmla="*/ 0 w 436582"/>
                      <a:gd name="connsiteY5" fmla="*/ 397454 h 693486"/>
                      <a:gd name="connsiteX6" fmla="*/ 34285 w 436582"/>
                      <a:gd name="connsiteY6" fmla="*/ 76568 h 69348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436582" h="693486">
                        <a:moveTo>
                          <a:pt x="50686" y="0"/>
                        </a:moveTo>
                        <a:lnTo>
                          <a:pt x="377615" y="0"/>
                        </a:lnTo>
                        <a:lnTo>
                          <a:pt x="396305" y="76568"/>
                        </a:lnTo>
                        <a:cubicBezTo>
                          <a:pt x="421507" y="195029"/>
                          <a:pt x="436582" y="315431"/>
                          <a:pt x="436582" y="397454"/>
                        </a:cubicBezTo>
                        <a:cubicBezTo>
                          <a:pt x="436582" y="616183"/>
                          <a:pt x="338850" y="693486"/>
                          <a:pt x="218291" y="693486"/>
                        </a:cubicBezTo>
                        <a:cubicBezTo>
                          <a:pt x="97732" y="693486"/>
                          <a:pt x="0" y="616183"/>
                          <a:pt x="0" y="397454"/>
                        </a:cubicBezTo>
                        <a:cubicBezTo>
                          <a:pt x="0" y="315431"/>
                          <a:pt x="12412" y="195029"/>
                          <a:pt x="34285" y="76568"/>
                        </a:cubicBezTo>
                        <a:close/>
                      </a:path>
                    </a:pathLst>
                  </a:custGeom>
                  <a:solidFill>
                    <a:srgbClr val="FFFF00"/>
                  </a:solidFill>
                  <a:ln w="2857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1465" name="フリーフォーム: 図形 1464">
                  <a:extLst>
                    <a:ext uri="{FF2B5EF4-FFF2-40B4-BE49-F238E27FC236}">
                      <a16:creationId xmlns:a16="http://schemas.microsoft.com/office/drawing/2014/main" id="{DB973653-3773-A30D-43D2-DF5765171650}"/>
                    </a:ext>
                  </a:extLst>
                </p:cNvPr>
                <p:cNvSpPr/>
                <p:nvPr/>
              </p:nvSpPr>
              <p:spPr>
                <a:xfrm rot="12600000">
                  <a:off x="4499399" y="5307934"/>
                  <a:ext cx="322385" cy="605529"/>
                </a:xfrm>
                <a:custGeom>
                  <a:avLst/>
                  <a:gdLst>
                    <a:gd name="connsiteX0" fmla="*/ 50686 w 436582"/>
                    <a:gd name="connsiteY0" fmla="*/ 0 h 693486"/>
                    <a:gd name="connsiteX1" fmla="*/ 377615 w 436582"/>
                    <a:gd name="connsiteY1" fmla="*/ 0 h 693486"/>
                    <a:gd name="connsiteX2" fmla="*/ 396305 w 436582"/>
                    <a:gd name="connsiteY2" fmla="*/ 76568 h 693486"/>
                    <a:gd name="connsiteX3" fmla="*/ 436582 w 436582"/>
                    <a:gd name="connsiteY3" fmla="*/ 397454 h 693486"/>
                    <a:gd name="connsiteX4" fmla="*/ 218291 w 436582"/>
                    <a:gd name="connsiteY4" fmla="*/ 693486 h 693486"/>
                    <a:gd name="connsiteX5" fmla="*/ 0 w 436582"/>
                    <a:gd name="connsiteY5" fmla="*/ 397454 h 693486"/>
                    <a:gd name="connsiteX6" fmla="*/ 34285 w 436582"/>
                    <a:gd name="connsiteY6" fmla="*/ 76568 h 69348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436582" h="693486">
                      <a:moveTo>
                        <a:pt x="50686" y="0"/>
                      </a:moveTo>
                      <a:lnTo>
                        <a:pt x="377615" y="0"/>
                      </a:lnTo>
                      <a:lnTo>
                        <a:pt x="396305" y="76568"/>
                      </a:lnTo>
                      <a:cubicBezTo>
                        <a:pt x="421507" y="195029"/>
                        <a:pt x="436582" y="315431"/>
                        <a:pt x="436582" y="397454"/>
                      </a:cubicBezTo>
                      <a:cubicBezTo>
                        <a:pt x="436582" y="616183"/>
                        <a:pt x="338850" y="693486"/>
                        <a:pt x="218291" y="693486"/>
                      </a:cubicBezTo>
                      <a:cubicBezTo>
                        <a:pt x="97732" y="693486"/>
                        <a:pt x="0" y="616183"/>
                        <a:pt x="0" y="397454"/>
                      </a:cubicBezTo>
                      <a:cubicBezTo>
                        <a:pt x="0" y="315431"/>
                        <a:pt x="12412" y="195029"/>
                        <a:pt x="34285" y="76568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1466" name="グループ化 1465">
                  <a:extLst>
                    <a:ext uri="{FF2B5EF4-FFF2-40B4-BE49-F238E27FC236}">
                      <a16:creationId xmlns:a16="http://schemas.microsoft.com/office/drawing/2014/main" id="{1342C30F-80AF-967A-3080-935B375E25F2}"/>
                    </a:ext>
                  </a:extLst>
                </p:cNvPr>
                <p:cNvGrpSpPr/>
                <p:nvPr/>
              </p:nvGrpSpPr>
              <p:grpSpPr>
                <a:xfrm>
                  <a:off x="4378635" y="3988367"/>
                  <a:ext cx="1410198" cy="2187851"/>
                  <a:chOff x="4378635" y="3988367"/>
                  <a:chExt cx="1410198" cy="2187851"/>
                </a:xfrm>
              </p:grpSpPr>
              <p:sp>
                <p:nvSpPr>
                  <p:cNvPr id="1467" name="フリーフォーム: 図形 1466">
                    <a:extLst>
                      <a:ext uri="{FF2B5EF4-FFF2-40B4-BE49-F238E27FC236}">
                        <a16:creationId xmlns:a16="http://schemas.microsoft.com/office/drawing/2014/main" id="{FA74A66E-0445-FFAE-284D-D5C0528AD1CF}"/>
                      </a:ext>
                    </a:extLst>
                  </p:cNvPr>
                  <p:cNvSpPr/>
                  <p:nvPr/>
                </p:nvSpPr>
                <p:spPr>
                  <a:xfrm>
                    <a:off x="4512760" y="5289067"/>
                    <a:ext cx="1141949" cy="887151"/>
                  </a:xfrm>
                  <a:custGeom>
                    <a:avLst/>
                    <a:gdLst>
                      <a:gd name="connsiteX0" fmla="*/ 832823 w 1141949"/>
                      <a:gd name="connsiteY0" fmla="*/ 0 h 887151"/>
                      <a:gd name="connsiteX1" fmla="*/ 853416 w 1141949"/>
                      <a:gd name="connsiteY1" fmla="*/ 2929 h 887151"/>
                      <a:gd name="connsiteX2" fmla="*/ 937128 w 1141949"/>
                      <a:gd name="connsiteY2" fmla="*/ 27629 h 887151"/>
                      <a:gd name="connsiteX3" fmla="*/ 938466 w 1141949"/>
                      <a:gd name="connsiteY3" fmla="*/ 29563 h 887151"/>
                      <a:gd name="connsiteX4" fmla="*/ 941032 w 1141949"/>
                      <a:gd name="connsiteY4" fmla="*/ 30483 h 887151"/>
                      <a:gd name="connsiteX5" fmla="*/ 1083932 w 1141949"/>
                      <a:gd name="connsiteY5" fmla="*/ 408162 h 887151"/>
                      <a:gd name="connsiteX6" fmla="*/ 1126950 w 1141949"/>
                      <a:gd name="connsiteY6" fmla="*/ 823214 h 887151"/>
                      <a:gd name="connsiteX7" fmla="*/ 1125545 w 1141949"/>
                      <a:gd name="connsiteY7" fmla="*/ 822709 h 887151"/>
                      <a:gd name="connsiteX8" fmla="*/ 1123954 w 1141949"/>
                      <a:gd name="connsiteY8" fmla="*/ 824896 h 887151"/>
                      <a:gd name="connsiteX9" fmla="*/ 670294 w 1141949"/>
                      <a:gd name="connsiteY9" fmla="*/ 886255 h 887151"/>
                      <a:gd name="connsiteX10" fmla="*/ 598529 w 1141949"/>
                      <a:gd name="connsiteY10" fmla="*/ 887133 h 887151"/>
                      <a:gd name="connsiteX11" fmla="*/ 570975 w 1141949"/>
                      <a:gd name="connsiteY11" fmla="*/ 844316 h 887151"/>
                      <a:gd name="connsiteX12" fmla="*/ 543411 w 1141949"/>
                      <a:gd name="connsiteY12" fmla="*/ 887151 h 887151"/>
                      <a:gd name="connsiteX13" fmla="*/ 470198 w 1141949"/>
                      <a:gd name="connsiteY13" fmla="*/ 886255 h 887151"/>
                      <a:gd name="connsiteX14" fmla="*/ 16537 w 1141949"/>
                      <a:gd name="connsiteY14" fmla="*/ 824896 h 887151"/>
                      <a:gd name="connsiteX15" fmla="*/ 15248 w 1141949"/>
                      <a:gd name="connsiteY15" fmla="*/ 823124 h 887151"/>
                      <a:gd name="connsiteX16" fmla="*/ 14999 w 1141949"/>
                      <a:gd name="connsiteY16" fmla="*/ 823214 h 887151"/>
                      <a:gd name="connsiteX17" fmla="*/ 5604 w 1141949"/>
                      <a:gd name="connsiteY17" fmla="*/ 811832 h 887151"/>
                      <a:gd name="connsiteX18" fmla="*/ 5119 w 1141949"/>
                      <a:gd name="connsiteY18" fmla="*/ 809189 h 887151"/>
                      <a:gd name="connsiteX19" fmla="*/ 5054 w 1141949"/>
                      <a:gd name="connsiteY19" fmla="*/ 809100 h 887151"/>
                      <a:gd name="connsiteX20" fmla="*/ 5093 w 1141949"/>
                      <a:gd name="connsiteY20" fmla="*/ 809047 h 887151"/>
                      <a:gd name="connsiteX21" fmla="*/ 777 w 1141949"/>
                      <a:gd name="connsiteY21" fmla="*/ 785540 h 887151"/>
                      <a:gd name="connsiteX22" fmla="*/ 58018 w 1141949"/>
                      <a:gd name="connsiteY22" fmla="*/ 408162 h 887151"/>
                      <a:gd name="connsiteX23" fmla="*/ 200917 w 1141949"/>
                      <a:gd name="connsiteY23" fmla="*/ 30483 h 887151"/>
                      <a:gd name="connsiteX24" fmla="*/ 201542 w 1141949"/>
                      <a:gd name="connsiteY24" fmla="*/ 30258 h 887151"/>
                      <a:gd name="connsiteX25" fmla="*/ 203362 w 1141949"/>
                      <a:gd name="connsiteY25" fmla="*/ 27629 h 887151"/>
                      <a:gd name="connsiteX26" fmla="*/ 249970 w 1141949"/>
                      <a:gd name="connsiteY26" fmla="*/ 10340 h 887151"/>
                      <a:gd name="connsiteX27" fmla="*/ 263540 w 1141949"/>
                      <a:gd name="connsiteY27" fmla="*/ 7629 h 887151"/>
                      <a:gd name="connsiteX28" fmla="*/ 340458 w 1141949"/>
                      <a:gd name="connsiteY28" fmla="*/ 42733 h 887151"/>
                      <a:gd name="connsiteX29" fmla="*/ 831939 w 1141949"/>
                      <a:gd name="connsiteY29" fmla="*/ 627 h 88715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  <a:cxn ang="0">
                        <a:pos x="connsiteX29" y="connsiteY29"/>
                      </a:cxn>
                    </a:cxnLst>
                    <a:rect l="l" t="t" r="r" b="b"/>
                    <a:pathLst>
                      <a:path w="1141949" h="887151">
                        <a:moveTo>
                          <a:pt x="832823" y="0"/>
                        </a:moveTo>
                        <a:lnTo>
                          <a:pt x="853416" y="2929"/>
                        </a:lnTo>
                        <a:cubicBezTo>
                          <a:pt x="894616" y="9855"/>
                          <a:pt x="924033" y="18309"/>
                          <a:pt x="937128" y="27629"/>
                        </a:cubicBezTo>
                        <a:lnTo>
                          <a:pt x="938466" y="29563"/>
                        </a:lnTo>
                        <a:lnTo>
                          <a:pt x="941032" y="30483"/>
                        </a:lnTo>
                        <a:cubicBezTo>
                          <a:pt x="976148" y="60252"/>
                          <a:pt x="1035761" y="215455"/>
                          <a:pt x="1083932" y="408162"/>
                        </a:cubicBezTo>
                        <a:cubicBezTo>
                          <a:pt x="1138984" y="628400"/>
                          <a:pt x="1158245" y="814225"/>
                          <a:pt x="1126950" y="823214"/>
                        </a:cubicBezTo>
                        <a:lnTo>
                          <a:pt x="1125545" y="822709"/>
                        </a:lnTo>
                        <a:lnTo>
                          <a:pt x="1123954" y="824896"/>
                        </a:lnTo>
                        <a:cubicBezTo>
                          <a:pt x="1077840" y="856148"/>
                          <a:pt x="897607" y="880624"/>
                          <a:pt x="670294" y="886255"/>
                        </a:cubicBezTo>
                        <a:lnTo>
                          <a:pt x="598529" y="887133"/>
                        </a:lnTo>
                        <a:lnTo>
                          <a:pt x="570975" y="844316"/>
                        </a:lnTo>
                        <a:lnTo>
                          <a:pt x="543411" y="887151"/>
                        </a:lnTo>
                        <a:lnTo>
                          <a:pt x="470198" y="886255"/>
                        </a:lnTo>
                        <a:cubicBezTo>
                          <a:pt x="242884" y="880624"/>
                          <a:pt x="62651" y="856148"/>
                          <a:pt x="16537" y="824896"/>
                        </a:cubicBezTo>
                        <a:lnTo>
                          <a:pt x="15248" y="823124"/>
                        </a:lnTo>
                        <a:lnTo>
                          <a:pt x="14999" y="823214"/>
                        </a:lnTo>
                        <a:cubicBezTo>
                          <a:pt x="11087" y="822090"/>
                          <a:pt x="7965" y="818203"/>
                          <a:pt x="5604" y="811832"/>
                        </a:cubicBezTo>
                        <a:lnTo>
                          <a:pt x="5119" y="809189"/>
                        </a:lnTo>
                        <a:lnTo>
                          <a:pt x="5054" y="809100"/>
                        </a:lnTo>
                        <a:lnTo>
                          <a:pt x="5093" y="809047"/>
                        </a:lnTo>
                        <a:lnTo>
                          <a:pt x="777" y="785540"/>
                        </a:lnTo>
                        <a:cubicBezTo>
                          <a:pt x="-4429" y="719162"/>
                          <a:pt x="16728" y="573341"/>
                          <a:pt x="58018" y="408162"/>
                        </a:cubicBezTo>
                        <a:cubicBezTo>
                          <a:pt x="106189" y="215455"/>
                          <a:pt x="165801" y="60252"/>
                          <a:pt x="200917" y="30483"/>
                        </a:cubicBezTo>
                        <a:lnTo>
                          <a:pt x="201542" y="30258"/>
                        </a:lnTo>
                        <a:lnTo>
                          <a:pt x="203362" y="27629"/>
                        </a:lnTo>
                        <a:cubicBezTo>
                          <a:pt x="212092" y="21416"/>
                          <a:pt x="228077" y="15587"/>
                          <a:pt x="249970" y="10340"/>
                        </a:cubicBezTo>
                        <a:lnTo>
                          <a:pt x="263540" y="7629"/>
                        </a:lnTo>
                        <a:lnTo>
                          <a:pt x="340458" y="42733"/>
                        </a:lnTo>
                        <a:cubicBezTo>
                          <a:pt x="500095" y="98875"/>
                          <a:pt x="684871" y="84839"/>
                          <a:pt x="831939" y="627"/>
                        </a:cubicBezTo>
                        <a:close/>
                      </a:path>
                    </a:pathLst>
                  </a:custGeom>
                  <a:solidFill>
                    <a:srgbClr val="FFFF00"/>
                  </a:solidFill>
                  <a:ln w="2857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468" name="フリーフォーム: 図形 1467">
                    <a:extLst>
                      <a:ext uri="{FF2B5EF4-FFF2-40B4-BE49-F238E27FC236}">
                        <a16:creationId xmlns:a16="http://schemas.microsoft.com/office/drawing/2014/main" id="{2B76FBAE-30D8-76A8-2EE0-16369651B230}"/>
                      </a:ext>
                    </a:extLst>
                  </p:cNvPr>
                  <p:cNvSpPr/>
                  <p:nvPr/>
                </p:nvSpPr>
                <p:spPr>
                  <a:xfrm>
                    <a:off x="4609472" y="5819577"/>
                    <a:ext cx="204504" cy="211647"/>
                  </a:xfrm>
                  <a:custGeom>
                    <a:avLst/>
                    <a:gdLst>
                      <a:gd name="connsiteX0" fmla="*/ 27844 w 276944"/>
                      <a:gd name="connsiteY0" fmla="*/ 0 h 286618"/>
                      <a:gd name="connsiteX1" fmla="*/ 249100 w 276944"/>
                      <a:gd name="connsiteY1" fmla="*/ 0 h 286618"/>
                      <a:gd name="connsiteX2" fmla="*/ 276944 w 276944"/>
                      <a:gd name="connsiteY2" fmla="*/ 27844 h 286618"/>
                      <a:gd name="connsiteX3" fmla="*/ 276944 w 276944"/>
                      <a:gd name="connsiteY3" fmla="*/ 195035 h 286618"/>
                      <a:gd name="connsiteX4" fmla="*/ 185361 w 276944"/>
                      <a:gd name="connsiteY4" fmla="*/ 286618 h 286618"/>
                      <a:gd name="connsiteX5" fmla="*/ 91583 w 276944"/>
                      <a:gd name="connsiteY5" fmla="*/ 286618 h 286618"/>
                      <a:gd name="connsiteX6" fmla="*/ 0 w 276944"/>
                      <a:gd name="connsiteY6" fmla="*/ 195035 h 286618"/>
                      <a:gd name="connsiteX7" fmla="*/ 0 w 276944"/>
                      <a:gd name="connsiteY7" fmla="*/ 27844 h 286618"/>
                      <a:gd name="connsiteX8" fmla="*/ 27844 w 276944"/>
                      <a:gd name="connsiteY8" fmla="*/ 0 h 28661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276944" h="286618">
                        <a:moveTo>
                          <a:pt x="27844" y="0"/>
                        </a:moveTo>
                        <a:lnTo>
                          <a:pt x="249100" y="0"/>
                        </a:lnTo>
                        <a:cubicBezTo>
                          <a:pt x="264478" y="0"/>
                          <a:pt x="276944" y="12466"/>
                          <a:pt x="276944" y="27844"/>
                        </a:cubicBezTo>
                        <a:lnTo>
                          <a:pt x="276944" y="195035"/>
                        </a:lnTo>
                        <a:cubicBezTo>
                          <a:pt x="276944" y="245615"/>
                          <a:pt x="235941" y="286618"/>
                          <a:pt x="185361" y="286618"/>
                        </a:cubicBezTo>
                        <a:lnTo>
                          <a:pt x="91583" y="286618"/>
                        </a:lnTo>
                        <a:cubicBezTo>
                          <a:pt x="41003" y="286618"/>
                          <a:pt x="0" y="245615"/>
                          <a:pt x="0" y="195035"/>
                        </a:cubicBezTo>
                        <a:lnTo>
                          <a:pt x="0" y="27844"/>
                        </a:lnTo>
                        <a:cubicBezTo>
                          <a:pt x="0" y="12466"/>
                          <a:pt x="12466" y="0"/>
                          <a:pt x="27844" y="0"/>
                        </a:cubicBezTo>
                        <a:close/>
                      </a:path>
                    </a:pathLst>
                  </a:custGeom>
                  <a:solidFill>
                    <a:srgbClr val="FFFF00"/>
                  </a:solidFill>
                  <a:ln w="2857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469" name="フリーフォーム: 図形 1468">
                    <a:extLst>
                      <a:ext uri="{FF2B5EF4-FFF2-40B4-BE49-F238E27FC236}">
                        <a16:creationId xmlns:a16="http://schemas.microsoft.com/office/drawing/2014/main" id="{FAB120E7-8522-EE81-34B2-F09EB6725143}"/>
                      </a:ext>
                    </a:extLst>
                  </p:cNvPr>
                  <p:cNvSpPr/>
                  <p:nvPr/>
                </p:nvSpPr>
                <p:spPr>
                  <a:xfrm>
                    <a:off x="5046336" y="5505058"/>
                    <a:ext cx="74796" cy="334304"/>
                  </a:xfrm>
                  <a:custGeom>
                    <a:avLst/>
                    <a:gdLst>
                      <a:gd name="connsiteX0" fmla="*/ 50645 w 101290"/>
                      <a:gd name="connsiteY0" fmla="*/ 351432 h 452722"/>
                      <a:gd name="connsiteX1" fmla="*/ 101290 w 101290"/>
                      <a:gd name="connsiteY1" fmla="*/ 402077 h 452722"/>
                      <a:gd name="connsiteX2" fmla="*/ 50645 w 101290"/>
                      <a:gd name="connsiteY2" fmla="*/ 452722 h 452722"/>
                      <a:gd name="connsiteX3" fmla="*/ 0 w 101290"/>
                      <a:gd name="connsiteY3" fmla="*/ 402077 h 452722"/>
                      <a:gd name="connsiteX4" fmla="*/ 50645 w 101290"/>
                      <a:gd name="connsiteY4" fmla="*/ 351432 h 452722"/>
                      <a:gd name="connsiteX5" fmla="*/ 50645 w 101290"/>
                      <a:gd name="connsiteY5" fmla="*/ 175716 h 452722"/>
                      <a:gd name="connsiteX6" fmla="*/ 101290 w 101290"/>
                      <a:gd name="connsiteY6" fmla="*/ 226361 h 452722"/>
                      <a:gd name="connsiteX7" fmla="*/ 50645 w 101290"/>
                      <a:gd name="connsiteY7" fmla="*/ 277006 h 452722"/>
                      <a:gd name="connsiteX8" fmla="*/ 0 w 101290"/>
                      <a:gd name="connsiteY8" fmla="*/ 226361 h 452722"/>
                      <a:gd name="connsiteX9" fmla="*/ 50645 w 101290"/>
                      <a:gd name="connsiteY9" fmla="*/ 175716 h 452722"/>
                      <a:gd name="connsiteX10" fmla="*/ 50645 w 101290"/>
                      <a:gd name="connsiteY10" fmla="*/ 0 h 452722"/>
                      <a:gd name="connsiteX11" fmla="*/ 101290 w 101290"/>
                      <a:gd name="connsiteY11" fmla="*/ 50645 h 452722"/>
                      <a:gd name="connsiteX12" fmla="*/ 50645 w 101290"/>
                      <a:gd name="connsiteY12" fmla="*/ 101290 h 452722"/>
                      <a:gd name="connsiteX13" fmla="*/ 0 w 101290"/>
                      <a:gd name="connsiteY13" fmla="*/ 50645 h 452722"/>
                      <a:gd name="connsiteX14" fmla="*/ 50645 w 101290"/>
                      <a:gd name="connsiteY14" fmla="*/ 0 h 45272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</a:cxnLst>
                    <a:rect l="l" t="t" r="r" b="b"/>
                    <a:pathLst>
                      <a:path w="101290" h="452722">
                        <a:moveTo>
                          <a:pt x="50645" y="351432"/>
                        </a:moveTo>
                        <a:cubicBezTo>
                          <a:pt x="78615" y="351432"/>
                          <a:pt x="101290" y="374107"/>
                          <a:pt x="101290" y="402077"/>
                        </a:cubicBezTo>
                        <a:cubicBezTo>
                          <a:pt x="101290" y="430047"/>
                          <a:pt x="78615" y="452722"/>
                          <a:pt x="50645" y="452722"/>
                        </a:cubicBezTo>
                        <a:cubicBezTo>
                          <a:pt x="22675" y="452722"/>
                          <a:pt x="0" y="430047"/>
                          <a:pt x="0" y="402077"/>
                        </a:cubicBezTo>
                        <a:cubicBezTo>
                          <a:pt x="0" y="374107"/>
                          <a:pt x="22675" y="351432"/>
                          <a:pt x="50645" y="351432"/>
                        </a:cubicBezTo>
                        <a:close/>
                        <a:moveTo>
                          <a:pt x="50645" y="175716"/>
                        </a:moveTo>
                        <a:cubicBezTo>
                          <a:pt x="78615" y="175716"/>
                          <a:pt x="101290" y="198391"/>
                          <a:pt x="101290" y="226361"/>
                        </a:cubicBezTo>
                        <a:cubicBezTo>
                          <a:pt x="101290" y="254331"/>
                          <a:pt x="78615" y="277006"/>
                          <a:pt x="50645" y="277006"/>
                        </a:cubicBezTo>
                        <a:cubicBezTo>
                          <a:pt x="22675" y="277006"/>
                          <a:pt x="0" y="254331"/>
                          <a:pt x="0" y="226361"/>
                        </a:cubicBezTo>
                        <a:cubicBezTo>
                          <a:pt x="0" y="198391"/>
                          <a:pt x="22675" y="175716"/>
                          <a:pt x="50645" y="175716"/>
                        </a:cubicBezTo>
                        <a:close/>
                        <a:moveTo>
                          <a:pt x="50645" y="0"/>
                        </a:moveTo>
                        <a:cubicBezTo>
                          <a:pt x="78615" y="0"/>
                          <a:pt x="101290" y="22675"/>
                          <a:pt x="101290" y="50645"/>
                        </a:cubicBezTo>
                        <a:cubicBezTo>
                          <a:pt x="101290" y="78615"/>
                          <a:pt x="78615" y="101290"/>
                          <a:pt x="50645" y="101290"/>
                        </a:cubicBezTo>
                        <a:cubicBezTo>
                          <a:pt x="22675" y="101290"/>
                          <a:pt x="0" y="78615"/>
                          <a:pt x="0" y="50645"/>
                        </a:cubicBezTo>
                        <a:cubicBezTo>
                          <a:pt x="0" y="22675"/>
                          <a:pt x="22675" y="0"/>
                          <a:pt x="50645" y="0"/>
                        </a:cubicBezTo>
                        <a:close/>
                      </a:path>
                    </a:pathLst>
                  </a:custGeom>
                  <a:solidFill>
                    <a:schemeClr val="bg1"/>
                  </a:solidFill>
                  <a:ln w="2857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470" name="フリーフォーム: 図形 1469">
                    <a:extLst>
                      <a:ext uri="{FF2B5EF4-FFF2-40B4-BE49-F238E27FC236}">
                        <a16:creationId xmlns:a16="http://schemas.microsoft.com/office/drawing/2014/main" id="{A444F495-BEE0-A78B-4F8D-6304F2F09ECB}"/>
                      </a:ext>
                    </a:extLst>
                  </p:cNvPr>
                  <p:cNvSpPr/>
                  <p:nvPr/>
                </p:nvSpPr>
                <p:spPr>
                  <a:xfrm>
                    <a:off x="5367337" y="5819577"/>
                    <a:ext cx="204504" cy="211647"/>
                  </a:xfrm>
                  <a:custGeom>
                    <a:avLst/>
                    <a:gdLst>
                      <a:gd name="connsiteX0" fmla="*/ 27844 w 276944"/>
                      <a:gd name="connsiteY0" fmla="*/ 0 h 286618"/>
                      <a:gd name="connsiteX1" fmla="*/ 249100 w 276944"/>
                      <a:gd name="connsiteY1" fmla="*/ 0 h 286618"/>
                      <a:gd name="connsiteX2" fmla="*/ 276944 w 276944"/>
                      <a:gd name="connsiteY2" fmla="*/ 27844 h 286618"/>
                      <a:gd name="connsiteX3" fmla="*/ 276944 w 276944"/>
                      <a:gd name="connsiteY3" fmla="*/ 195035 h 286618"/>
                      <a:gd name="connsiteX4" fmla="*/ 185361 w 276944"/>
                      <a:gd name="connsiteY4" fmla="*/ 286618 h 286618"/>
                      <a:gd name="connsiteX5" fmla="*/ 91583 w 276944"/>
                      <a:gd name="connsiteY5" fmla="*/ 286618 h 286618"/>
                      <a:gd name="connsiteX6" fmla="*/ 0 w 276944"/>
                      <a:gd name="connsiteY6" fmla="*/ 195035 h 286618"/>
                      <a:gd name="connsiteX7" fmla="*/ 0 w 276944"/>
                      <a:gd name="connsiteY7" fmla="*/ 27844 h 286618"/>
                      <a:gd name="connsiteX8" fmla="*/ 27844 w 276944"/>
                      <a:gd name="connsiteY8" fmla="*/ 0 h 28661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276944" h="286618">
                        <a:moveTo>
                          <a:pt x="27844" y="0"/>
                        </a:moveTo>
                        <a:lnTo>
                          <a:pt x="249100" y="0"/>
                        </a:lnTo>
                        <a:cubicBezTo>
                          <a:pt x="264478" y="0"/>
                          <a:pt x="276944" y="12466"/>
                          <a:pt x="276944" y="27844"/>
                        </a:cubicBezTo>
                        <a:lnTo>
                          <a:pt x="276944" y="195035"/>
                        </a:lnTo>
                        <a:cubicBezTo>
                          <a:pt x="276944" y="245615"/>
                          <a:pt x="235941" y="286618"/>
                          <a:pt x="185361" y="286618"/>
                        </a:cubicBezTo>
                        <a:lnTo>
                          <a:pt x="91583" y="286618"/>
                        </a:lnTo>
                        <a:cubicBezTo>
                          <a:pt x="41003" y="286618"/>
                          <a:pt x="0" y="245615"/>
                          <a:pt x="0" y="195035"/>
                        </a:cubicBezTo>
                        <a:lnTo>
                          <a:pt x="0" y="27844"/>
                        </a:lnTo>
                        <a:cubicBezTo>
                          <a:pt x="0" y="12466"/>
                          <a:pt x="12466" y="0"/>
                          <a:pt x="27844" y="0"/>
                        </a:cubicBezTo>
                        <a:close/>
                      </a:path>
                    </a:pathLst>
                  </a:custGeom>
                  <a:solidFill>
                    <a:srgbClr val="FFFF00"/>
                  </a:solidFill>
                  <a:ln w="2857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grpSp>
                <p:nvGrpSpPr>
                  <p:cNvPr id="1471" name="グループ化 1470">
                    <a:extLst>
                      <a:ext uri="{FF2B5EF4-FFF2-40B4-BE49-F238E27FC236}">
                        <a16:creationId xmlns:a16="http://schemas.microsoft.com/office/drawing/2014/main" id="{7C5CF7D1-B339-A43B-914B-4AE402A1B2AA}"/>
                      </a:ext>
                    </a:extLst>
                  </p:cNvPr>
                  <p:cNvGrpSpPr/>
                  <p:nvPr/>
                </p:nvGrpSpPr>
                <p:grpSpPr>
                  <a:xfrm>
                    <a:off x="4378635" y="3988367"/>
                    <a:ext cx="1410198" cy="1516692"/>
                    <a:chOff x="4308683" y="3988367"/>
                    <a:chExt cx="1410198" cy="1516692"/>
                  </a:xfrm>
                </p:grpSpPr>
                <p:sp>
                  <p:nvSpPr>
                    <p:cNvPr id="1472" name="フリーフォーム: 図形 1471">
                      <a:extLst>
                        <a:ext uri="{FF2B5EF4-FFF2-40B4-BE49-F238E27FC236}">
                          <a16:creationId xmlns:a16="http://schemas.microsoft.com/office/drawing/2014/main" id="{499177E6-8CC3-0A65-A93E-CCD188CAAFEE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4308683" y="3988367"/>
                      <a:ext cx="1410198" cy="1516692"/>
                    </a:xfrm>
                    <a:custGeom>
                      <a:avLst/>
                      <a:gdLst>
                        <a:gd name="connsiteX0" fmla="*/ 754097 w 1508196"/>
                        <a:gd name="connsiteY0" fmla="*/ 274070 h 1516692"/>
                        <a:gd name="connsiteX1" fmla="*/ 401242 w 1508196"/>
                        <a:gd name="connsiteY1" fmla="*/ 402868 h 1516692"/>
                        <a:gd name="connsiteX2" fmla="*/ 278751 w 1508196"/>
                        <a:gd name="connsiteY2" fmla="*/ 510811 h 1516692"/>
                        <a:gd name="connsiteX3" fmla="*/ 278751 w 1508196"/>
                        <a:gd name="connsiteY3" fmla="*/ 1132704 h 1516692"/>
                        <a:gd name="connsiteX4" fmla="*/ 401243 w 1508196"/>
                        <a:gd name="connsiteY4" fmla="*/ 1240647 h 1516692"/>
                        <a:gd name="connsiteX5" fmla="*/ 1106954 w 1508196"/>
                        <a:gd name="connsiteY5" fmla="*/ 1240647 h 1516692"/>
                        <a:gd name="connsiteX6" fmla="*/ 1229445 w 1508196"/>
                        <a:gd name="connsiteY6" fmla="*/ 1132705 h 1516692"/>
                        <a:gd name="connsiteX7" fmla="*/ 1229445 w 1508196"/>
                        <a:gd name="connsiteY7" fmla="*/ 510812 h 1516692"/>
                        <a:gd name="connsiteX8" fmla="*/ 1106953 w 1508196"/>
                        <a:gd name="connsiteY8" fmla="*/ 402868 h 1516692"/>
                        <a:gd name="connsiteX9" fmla="*/ 754097 w 1508196"/>
                        <a:gd name="connsiteY9" fmla="*/ 274070 h 1516692"/>
                        <a:gd name="connsiteX10" fmla="*/ 754097 w 1508196"/>
                        <a:gd name="connsiteY10" fmla="*/ 0 h 1516692"/>
                        <a:gd name="connsiteX11" fmla="*/ 1119183 w 1508196"/>
                        <a:gd name="connsiteY11" fmla="*/ 151223 h 1516692"/>
                        <a:gd name="connsiteX12" fmla="*/ 1356973 w 1508196"/>
                        <a:gd name="connsiteY12" fmla="*/ 389014 h 1516692"/>
                        <a:gd name="connsiteX13" fmla="*/ 1356973 w 1508196"/>
                        <a:gd name="connsiteY13" fmla="*/ 1119185 h 1516692"/>
                        <a:gd name="connsiteX14" fmla="*/ 1125765 w 1508196"/>
                        <a:gd name="connsiteY14" fmla="*/ 1350394 h 1516692"/>
                        <a:gd name="connsiteX15" fmla="*/ 1126776 w 1508196"/>
                        <a:gd name="connsiteY15" fmla="*/ 1350535 h 1516692"/>
                        <a:gd name="connsiteX16" fmla="*/ 1500448 w 1508196"/>
                        <a:gd name="connsiteY16" fmla="*/ 1281553 h 1516692"/>
                        <a:gd name="connsiteX17" fmla="*/ 937947 w 1508196"/>
                        <a:gd name="connsiteY17" fmla="*/ 1500900 h 1516692"/>
                        <a:gd name="connsiteX18" fmla="*/ 806272 w 1508196"/>
                        <a:gd name="connsiteY18" fmla="*/ 1456252 h 1516692"/>
                        <a:gd name="connsiteX19" fmla="*/ 761776 w 1508196"/>
                        <a:gd name="connsiteY19" fmla="*/ 1428378 h 1516692"/>
                        <a:gd name="connsiteX20" fmla="*/ 750488 w 1508196"/>
                        <a:gd name="connsiteY20" fmla="*/ 1436122 h 1516692"/>
                        <a:gd name="connsiteX21" fmla="*/ 580182 w 1508196"/>
                        <a:gd name="connsiteY21" fmla="*/ 1500900 h 1516692"/>
                        <a:gd name="connsiteX22" fmla="*/ 17681 w 1508196"/>
                        <a:gd name="connsiteY22" fmla="*/ 1281553 h 1516692"/>
                        <a:gd name="connsiteX23" fmla="*/ 258854 w 1508196"/>
                        <a:gd name="connsiteY23" fmla="*/ 1348104 h 1516692"/>
                        <a:gd name="connsiteX24" fmla="*/ 382411 w 1508196"/>
                        <a:gd name="connsiteY24" fmla="*/ 1350371 h 1516692"/>
                        <a:gd name="connsiteX25" fmla="*/ 151223 w 1508196"/>
                        <a:gd name="connsiteY25" fmla="*/ 1119183 h 1516692"/>
                        <a:gd name="connsiteX26" fmla="*/ 151223 w 1508196"/>
                        <a:gd name="connsiteY26" fmla="*/ 389012 h 1516692"/>
                        <a:gd name="connsiteX27" fmla="*/ 389012 w 1508196"/>
                        <a:gd name="connsiteY27" fmla="*/ 151223 h 1516692"/>
                        <a:gd name="connsiteX28" fmla="*/ 754097 w 1508196"/>
                        <a:gd name="connsiteY28" fmla="*/ 0 h 1516692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  <a:cxn ang="0">
                          <a:pos x="connsiteX17" y="connsiteY17"/>
                        </a:cxn>
                        <a:cxn ang="0">
                          <a:pos x="connsiteX18" y="connsiteY18"/>
                        </a:cxn>
                        <a:cxn ang="0">
                          <a:pos x="connsiteX19" y="connsiteY19"/>
                        </a:cxn>
                        <a:cxn ang="0">
                          <a:pos x="connsiteX20" y="connsiteY20"/>
                        </a:cxn>
                        <a:cxn ang="0">
                          <a:pos x="connsiteX21" y="connsiteY21"/>
                        </a:cxn>
                        <a:cxn ang="0">
                          <a:pos x="connsiteX22" y="connsiteY22"/>
                        </a:cxn>
                        <a:cxn ang="0">
                          <a:pos x="connsiteX23" y="connsiteY23"/>
                        </a:cxn>
                        <a:cxn ang="0">
                          <a:pos x="connsiteX24" y="connsiteY24"/>
                        </a:cxn>
                        <a:cxn ang="0">
                          <a:pos x="connsiteX25" y="connsiteY25"/>
                        </a:cxn>
                        <a:cxn ang="0">
                          <a:pos x="connsiteX26" y="connsiteY26"/>
                        </a:cxn>
                        <a:cxn ang="0">
                          <a:pos x="connsiteX27" y="connsiteY27"/>
                        </a:cxn>
                        <a:cxn ang="0">
                          <a:pos x="connsiteX28" y="connsiteY28"/>
                        </a:cxn>
                      </a:cxnLst>
                      <a:rect l="l" t="t" r="r" b="b"/>
                      <a:pathLst>
                        <a:path w="1508196" h="1516692">
                          <a:moveTo>
                            <a:pt x="754097" y="274070"/>
                          </a:moveTo>
                          <a:cubicBezTo>
                            <a:pt x="626389" y="274070"/>
                            <a:pt x="498680" y="317003"/>
                            <a:pt x="401242" y="402868"/>
                          </a:cubicBezTo>
                          <a:lnTo>
                            <a:pt x="278751" y="510811"/>
                          </a:lnTo>
                          <a:cubicBezTo>
                            <a:pt x="83875" y="682542"/>
                            <a:pt x="83875" y="960973"/>
                            <a:pt x="278751" y="1132704"/>
                          </a:cubicBezTo>
                          <a:lnTo>
                            <a:pt x="401243" y="1240647"/>
                          </a:lnTo>
                          <a:cubicBezTo>
                            <a:pt x="596120" y="1412379"/>
                            <a:pt x="912078" y="1412379"/>
                            <a:pt x="1106954" y="1240647"/>
                          </a:cubicBezTo>
                          <a:lnTo>
                            <a:pt x="1229445" y="1132705"/>
                          </a:lnTo>
                          <a:cubicBezTo>
                            <a:pt x="1424322" y="960974"/>
                            <a:pt x="1424322" y="682543"/>
                            <a:pt x="1229445" y="510812"/>
                          </a:cubicBezTo>
                          <a:lnTo>
                            <a:pt x="1106953" y="402868"/>
                          </a:lnTo>
                          <a:cubicBezTo>
                            <a:pt x="1009515" y="317003"/>
                            <a:pt x="881806" y="274070"/>
                            <a:pt x="754097" y="274070"/>
                          </a:cubicBezTo>
                          <a:close/>
                          <a:moveTo>
                            <a:pt x="754097" y="0"/>
                          </a:moveTo>
                          <a:cubicBezTo>
                            <a:pt x="886232" y="0"/>
                            <a:pt x="1018367" y="50407"/>
                            <a:pt x="1119183" y="151223"/>
                          </a:cubicBezTo>
                          <a:lnTo>
                            <a:pt x="1356973" y="389014"/>
                          </a:lnTo>
                          <a:cubicBezTo>
                            <a:pt x="1558604" y="590645"/>
                            <a:pt x="1558604" y="917553"/>
                            <a:pt x="1356973" y="1119185"/>
                          </a:cubicBezTo>
                          <a:lnTo>
                            <a:pt x="1125765" y="1350394"/>
                          </a:lnTo>
                          <a:lnTo>
                            <a:pt x="1126776" y="1350535"/>
                          </a:lnTo>
                          <a:cubicBezTo>
                            <a:pt x="1260845" y="1358623"/>
                            <a:pt x="1392606" y="1334917"/>
                            <a:pt x="1500448" y="1281553"/>
                          </a:cubicBezTo>
                          <a:cubicBezTo>
                            <a:pt x="1443022" y="1458818"/>
                            <a:pt x="1191181" y="1557022"/>
                            <a:pt x="937947" y="1500900"/>
                          </a:cubicBezTo>
                          <a:cubicBezTo>
                            <a:pt x="890466" y="1490377"/>
                            <a:pt x="846307" y="1475175"/>
                            <a:pt x="806272" y="1456252"/>
                          </a:cubicBezTo>
                          <a:lnTo>
                            <a:pt x="761776" y="1428378"/>
                          </a:lnTo>
                          <a:lnTo>
                            <a:pt x="750488" y="1436122"/>
                          </a:lnTo>
                          <a:cubicBezTo>
                            <a:pt x="700893" y="1464521"/>
                            <a:pt x="643490" y="1486869"/>
                            <a:pt x="580182" y="1500900"/>
                          </a:cubicBezTo>
                          <a:cubicBezTo>
                            <a:pt x="326948" y="1557022"/>
                            <a:pt x="75107" y="1458818"/>
                            <a:pt x="17681" y="1281553"/>
                          </a:cubicBezTo>
                          <a:cubicBezTo>
                            <a:pt x="89576" y="1317129"/>
                            <a:pt x="172101" y="1339524"/>
                            <a:pt x="258854" y="1348104"/>
                          </a:cubicBezTo>
                          <a:lnTo>
                            <a:pt x="382411" y="1350371"/>
                          </a:lnTo>
                          <a:lnTo>
                            <a:pt x="151223" y="1119183"/>
                          </a:lnTo>
                          <a:cubicBezTo>
                            <a:pt x="-50408" y="917552"/>
                            <a:pt x="-50408" y="590643"/>
                            <a:pt x="151223" y="389012"/>
                          </a:cubicBezTo>
                          <a:lnTo>
                            <a:pt x="389012" y="151223"/>
                          </a:lnTo>
                          <a:cubicBezTo>
                            <a:pt x="489828" y="50407"/>
                            <a:pt x="621963" y="0"/>
                            <a:pt x="754097" y="0"/>
                          </a:cubicBezTo>
                          <a:close/>
                        </a:path>
                      </a:pathLst>
                    </a:custGeom>
                    <a:solidFill>
                      <a:srgbClr val="FFFF00"/>
                    </a:solidFill>
                    <a:ln w="28575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  <a:prstTxWarp prst="textNoShape">
                        <a:avLst/>
                      </a:prstTxWarp>
                      <a:noAutofit/>
                    </a:bodyPr>
                    <a:lstStyle/>
                    <a:p>
                      <a:pPr algn="ctr"/>
                      <a:endParaRPr lang="ja-JP" altLang="en-US"/>
                    </a:p>
                  </p:txBody>
                </p:sp>
                <p:sp>
                  <p:nvSpPr>
                    <p:cNvPr id="1473" name="楕円 1472">
                      <a:extLst>
                        <a:ext uri="{FF2B5EF4-FFF2-40B4-BE49-F238E27FC236}">
                          <a16:creationId xmlns:a16="http://schemas.microsoft.com/office/drawing/2014/main" id="{4D54FA9F-1C86-B8D9-010E-7C60189BC8FE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4932160" y="5304106"/>
                      <a:ext cx="163244" cy="163244"/>
                    </a:xfrm>
                    <a:prstGeom prst="ellipse">
                      <a:avLst/>
                    </a:prstGeom>
                    <a:solidFill>
                      <a:schemeClr val="bg1"/>
                    </a:solidFill>
                    <a:ln w="28575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lang="ja-JP" altLang="en-US"/>
                    </a:p>
                  </p:txBody>
                </p:sp>
              </p:grpSp>
            </p:grpSp>
          </p:grpSp>
        </p:grpSp>
        <p:grpSp>
          <p:nvGrpSpPr>
            <p:cNvPr id="498" name="グループ化 497">
              <a:extLst>
                <a:ext uri="{FF2B5EF4-FFF2-40B4-BE49-F238E27FC236}">
                  <a16:creationId xmlns:a16="http://schemas.microsoft.com/office/drawing/2014/main" id="{382044BF-F700-D472-F5A7-914CFC06E9B6}"/>
                </a:ext>
              </a:extLst>
            </p:cNvPr>
            <p:cNvGrpSpPr/>
            <p:nvPr/>
          </p:nvGrpSpPr>
          <p:grpSpPr>
            <a:xfrm>
              <a:off x="4584296" y="4527100"/>
              <a:ext cx="342900" cy="342900"/>
              <a:chOff x="1404611" y="4552250"/>
              <a:chExt cx="342900" cy="342900"/>
            </a:xfrm>
          </p:grpSpPr>
          <p:sp>
            <p:nvSpPr>
              <p:cNvPr id="499" name="楕円 498">
                <a:extLst>
                  <a:ext uri="{FF2B5EF4-FFF2-40B4-BE49-F238E27FC236}">
                    <a16:creationId xmlns:a16="http://schemas.microsoft.com/office/drawing/2014/main" id="{41FBD190-53AD-D85F-93A8-8E7BE7FA598D}"/>
                  </a:ext>
                </a:extLst>
              </p:cNvPr>
              <p:cNvSpPr/>
              <p:nvPr/>
            </p:nvSpPr>
            <p:spPr>
              <a:xfrm>
                <a:off x="1404611" y="4552250"/>
                <a:ext cx="342900" cy="342900"/>
              </a:xfrm>
              <a:prstGeom prst="ellipse">
                <a:avLst/>
              </a:prstGeom>
              <a:solidFill>
                <a:schemeClr val="bg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00" name="楕円 499">
                <a:extLst>
                  <a:ext uri="{FF2B5EF4-FFF2-40B4-BE49-F238E27FC236}">
                    <a16:creationId xmlns:a16="http://schemas.microsoft.com/office/drawing/2014/main" id="{4E1286E7-0D63-D0CE-BF46-1C2D61073C72}"/>
                  </a:ext>
                </a:extLst>
              </p:cNvPr>
              <p:cNvSpPr/>
              <p:nvPr/>
            </p:nvSpPr>
            <p:spPr>
              <a:xfrm>
                <a:off x="1482072" y="4629711"/>
                <a:ext cx="187978" cy="187978"/>
              </a:xfrm>
              <a:prstGeom prst="ellipse">
                <a:avLst/>
              </a:prstGeom>
              <a:solidFill>
                <a:schemeClr val="bg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501" name="グループ化 500">
              <a:extLst>
                <a:ext uri="{FF2B5EF4-FFF2-40B4-BE49-F238E27FC236}">
                  <a16:creationId xmlns:a16="http://schemas.microsoft.com/office/drawing/2014/main" id="{C00DE852-1AB2-6C11-68D5-195FB8C582D1}"/>
                </a:ext>
              </a:extLst>
            </p:cNvPr>
            <p:cNvGrpSpPr/>
            <p:nvPr/>
          </p:nvGrpSpPr>
          <p:grpSpPr>
            <a:xfrm>
              <a:off x="5151034" y="4514400"/>
              <a:ext cx="342900" cy="342900"/>
              <a:chOff x="2084061" y="4552250"/>
              <a:chExt cx="342900" cy="342900"/>
            </a:xfrm>
          </p:grpSpPr>
          <p:sp>
            <p:nvSpPr>
              <p:cNvPr id="502" name="楕円 501">
                <a:extLst>
                  <a:ext uri="{FF2B5EF4-FFF2-40B4-BE49-F238E27FC236}">
                    <a16:creationId xmlns:a16="http://schemas.microsoft.com/office/drawing/2014/main" id="{8AF7194F-F1CE-88A4-A02E-D6D7C1509A60}"/>
                  </a:ext>
                </a:extLst>
              </p:cNvPr>
              <p:cNvSpPr/>
              <p:nvPr/>
            </p:nvSpPr>
            <p:spPr>
              <a:xfrm>
                <a:off x="2084061" y="4552250"/>
                <a:ext cx="342900" cy="342900"/>
              </a:xfrm>
              <a:prstGeom prst="ellipse">
                <a:avLst/>
              </a:prstGeom>
              <a:solidFill>
                <a:schemeClr val="bg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03" name="楕円 502">
                <a:extLst>
                  <a:ext uri="{FF2B5EF4-FFF2-40B4-BE49-F238E27FC236}">
                    <a16:creationId xmlns:a16="http://schemas.microsoft.com/office/drawing/2014/main" id="{4A1D0EBB-94E7-98CA-A457-289E12108F36}"/>
                  </a:ext>
                </a:extLst>
              </p:cNvPr>
              <p:cNvSpPr/>
              <p:nvPr/>
            </p:nvSpPr>
            <p:spPr>
              <a:xfrm>
                <a:off x="2161522" y="4629711"/>
                <a:ext cx="187978" cy="187978"/>
              </a:xfrm>
              <a:prstGeom prst="ellipse">
                <a:avLst/>
              </a:prstGeom>
              <a:solidFill>
                <a:schemeClr val="bg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 dirty="0"/>
              </a:p>
            </p:txBody>
          </p:sp>
        </p:grpSp>
      </p:grpSp>
      <p:grpSp>
        <p:nvGrpSpPr>
          <p:cNvPr id="1692" name="グループ化 1691">
            <a:extLst>
              <a:ext uri="{FF2B5EF4-FFF2-40B4-BE49-F238E27FC236}">
                <a16:creationId xmlns:a16="http://schemas.microsoft.com/office/drawing/2014/main" id="{E3315036-015F-4BD7-88EF-A276AF13E968}"/>
              </a:ext>
            </a:extLst>
          </p:cNvPr>
          <p:cNvGrpSpPr/>
          <p:nvPr/>
        </p:nvGrpSpPr>
        <p:grpSpPr>
          <a:xfrm>
            <a:off x="6810048" y="3743998"/>
            <a:ext cx="2697926" cy="2675996"/>
            <a:chOff x="6810048" y="3743998"/>
            <a:chExt cx="2697926" cy="2675996"/>
          </a:xfrm>
        </p:grpSpPr>
        <p:grpSp>
          <p:nvGrpSpPr>
            <p:cNvPr id="1554" name="グループ化 1553">
              <a:extLst>
                <a:ext uri="{FF2B5EF4-FFF2-40B4-BE49-F238E27FC236}">
                  <a16:creationId xmlns:a16="http://schemas.microsoft.com/office/drawing/2014/main" id="{A66AA905-CD84-BE70-D742-50E177913CD6}"/>
                </a:ext>
              </a:extLst>
            </p:cNvPr>
            <p:cNvGrpSpPr>
              <a:grpSpLocks/>
            </p:cNvGrpSpPr>
            <p:nvPr/>
          </p:nvGrpSpPr>
          <p:grpSpPr>
            <a:xfrm>
              <a:off x="6810048" y="3743998"/>
              <a:ext cx="2697926" cy="2675996"/>
              <a:chOff x="6774687" y="563220"/>
              <a:chExt cx="2697926" cy="2675996"/>
            </a:xfrm>
          </p:grpSpPr>
          <p:cxnSp>
            <p:nvCxnSpPr>
              <p:cNvPr id="1555" name="直線コネクタ 1554">
                <a:extLst>
                  <a:ext uri="{FF2B5EF4-FFF2-40B4-BE49-F238E27FC236}">
                    <a16:creationId xmlns:a16="http://schemas.microsoft.com/office/drawing/2014/main" id="{BAAD364D-A181-91E0-073C-57FDEAFB13C3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9345488" y="78711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56" name="直線コネクタ 1555">
                <a:extLst>
                  <a:ext uri="{FF2B5EF4-FFF2-40B4-BE49-F238E27FC236}">
                    <a16:creationId xmlns:a16="http://schemas.microsoft.com/office/drawing/2014/main" id="{9EF062C7-D2DB-D2F2-A83D-4BC780D1D655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9182804" y="1548800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57" name="直線コネクタ 1556">
                <a:extLst>
                  <a:ext uri="{FF2B5EF4-FFF2-40B4-BE49-F238E27FC236}">
                    <a16:creationId xmlns:a16="http://schemas.microsoft.com/office/drawing/2014/main" id="{648A8785-B5E4-9A2F-A0B8-982176FCEC0C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8949248" y="13281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58" name="直線コネクタ 1557">
                <a:extLst>
                  <a:ext uri="{FF2B5EF4-FFF2-40B4-BE49-F238E27FC236}">
                    <a16:creationId xmlns:a16="http://schemas.microsoft.com/office/drawing/2014/main" id="{94715D4D-491E-3677-47E8-88A58581A4B8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8815144" y="2161374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59" name="直線コネクタ 1558">
                <a:extLst>
                  <a:ext uri="{FF2B5EF4-FFF2-40B4-BE49-F238E27FC236}">
                    <a16:creationId xmlns:a16="http://schemas.microsoft.com/office/drawing/2014/main" id="{6079D1BE-52F0-8B57-3F14-73800022833F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9396164" y="2135540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60" name="直線コネクタ 1559">
                <a:extLst>
                  <a:ext uri="{FF2B5EF4-FFF2-40B4-BE49-F238E27FC236}">
                    <a16:creationId xmlns:a16="http://schemas.microsoft.com/office/drawing/2014/main" id="{4D8DA756-B2BB-98D0-2110-DE9DFD4142BE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7242368" y="122145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61" name="直線コネクタ 1560">
                <a:extLst>
                  <a:ext uri="{FF2B5EF4-FFF2-40B4-BE49-F238E27FC236}">
                    <a16:creationId xmlns:a16="http://schemas.microsoft.com/office/drawing/2014/main" id="{0587F428-D02F-ABC0-C6E1-EF9AC01F9625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7007324" y="84045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62" name="直線コネクタ 1561">
                <a:extLst>
                  <a:ext uri="{FF2B5EF4-FFF2-40B4-BE49-F238E27FC236}">
                    <a16:creationId xmlns:a16="http://schemas.microsoft.com/office/drawing/2014/main" id="{E184360B-50AA-A042-6A1E-A30ABF252798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7464717" y="662553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63" name="直線コネクタ 1562">
                <a:extLst>
                  <a:ext uri="{FF2B5EF4-FFF2-40B4-BE49-F238E27FC236}">
                    <a16:creationId xmlns:a16="http://schemas.microsoft.com/office/drawing/2014/main" id="{527B3767-D1FE-D568-D407-BBFB4F0FE175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7387148" y="18615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64" name="直線コネクタ 1563">
                <a:extLst>
                  <a:ext uri="{FF2B5EF4-FFF2-40B4-BE49-F238E27FC236}">
                    <a16:creationId xmlns:a16="http://schemas.microsoft.com/office/drawing/2014/main" id="{6EDE41AF-484D-887E-A954-C44C8BFFF5D6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6877784" y="2075332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65" name="直線コネクタ 1564">
                <a:extLst>
                  <a:ext uri="{FF2B5EF4-FFF2-40B4-BE49-F238E27FC236}">
                    <a16:creationId xmlns:a16="http://schemas.microsoft.com/office/drawing/2014/main" id="{84C67F57-71FB-8198-B192-4D403F865FA5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7098764" y="1869592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66" name="直線コネクタ 1565">
                <a:extLst>
                  <a:ext uri="{FF2B5EF4-FFF2-40B4-BE49-F238E27FC236}">
                    <a16:creationId xmlns:a16="http://schemas.microsoft.com/office/drawing/2014/main" id="{B7E04D7B-D7E9-EB79-FAD1-43400CD3C26C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8735561" y="877545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67" name="直線コネクタ 1566">
                <a:extLst>
                  <a:ext uri="{FF2B5EF4-FFF2-40B4-BE49-F238E27FC236}">
                    <a16:creationId xmlns:a16="http://schemas.microsoft.com/office/drawing/2014/main" id="{4DE5B9B3-2F34-3B1A-A4B5-AE8B4185E710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8617024" y="1911867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568" name="フリーフォーム: 図形 1567">
                <a:extLst>
                  <a:ext uri="{FF2B5EF4-FFF2-40B4-BE49-F238E27FC236}">
                    <a16:creationId xmlns:a16="http://schemas.microsoft.com/office/drawing/2014/main" id="{21CFB9EE-4550-BD7C-84EA-3C9048BAB353}"/>
                  </a:ext>
                </a:extLst>
              </p:cNvPr>
              <p:cNvSpPr>
                <a:spLocks/>
              </p:cNvSpPr>
              <p:nvPr/>
            </p:nvSpPr>
            <p:spPr>
              <a:xfrm>
                <a:off x="7253319" y="2863158"/>
                <a:ext cx="273812" cy="100296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69" name="フリーフォーム: 図形 1568">
                <a:extLst>
                  <a:ext uri="{FF2B5EF4-FFF2-40B4-BE49-F238E27FC236}">
                    <a16:creationId xmlns:a16="http://schemas.microsoft.com/office/drawing/2014/main" id="{63CCD012-62F5-9D89-5220-021366E7ED2C}"/>
                  </a:ext>
                </a:extLst>
              </p:cNvPr>
              <p:cNvSpPr>
                <a:spLocks/>
              </p:cNvSpPr>
              <p:nvPr/>
            </p:nvSpPr>
            <p:spPr>
              <a:xfrm>
                <a:off x="6774687" y="3091758"/>
                <a:ext cx="194537" cy="71258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70" name="フリーフォーム: 図形 1569">
                <a:extLst>
                  <a:ext uri="{FF2B5EF4-FFF2-40B4-BE49-F238E27FC236}">
                    <a16:creationId xmlns:a16="http://schemas.microsoft.com/office/drawing/2014/main" id="{85355031-1232-1454-3C3A-5E825B57B129}"/>
                  </a:ext>
                </a:extLst>
              </p:cNvPr>
              <p:cNvSpPr>
                <a:spLocks/>
              </p:cNvSpPr>
              <p:nvPr/>
            </p:nvSpPr>
            <p:spPr>
              <a:xfrm>
                <a:off x="8717787" y="3167958"/>
                <a:ext cx="194537" cy="71258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71" name="フリーフォーム: 図形 1570">
                <a:extLst>
                  <a:ext uri="{FF2B5EF4-FFF2-40B4-BE49-F238E27FC236}">
                    <a16:creationId xmlns:a16="http://schemas.microsoft.com/office/drawing/2014/main" id="{A6B10430-E0CF-FF0A-B217-CC7BFA43A01F}"/>
                  </a:ext>
                </a:extLst>
              </p:cNvPr>
              <p:cNvSpPr>
                <a:spLocks/>
              </p:cNvSpPr>
              <p:nvPr/>
            </p:nvSpPr>
            <p:spPr>
              <a:xfrm>
                <a:off x="7024024" y="2874534"/>
                <a:ext cx="148302" cy="58760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72" name="フリーフォーム: 図形 1571">
                <a:extLst>
                  <a:ext uri="{FF2B5EF4-FFF2-40B4-BE49-F238E27FC236}">
                    <a16:creationId xmlns:a16="http://schemas.microsoft.com/office/drawing/2014/main" id="{CD1168BE-5409-5B2D-BAEB-F3B399F3C7CB}"/>
                  </a:ext>
                </a:extLst>
              </p:cNvPr>
              <p:cNvSpPr>
                <a:spLocks/>
              </p:cNvSpPr>
              <p:nvPr/>
            </p:nvSpPr>
            <p:spPr>
              <a:xfrm>
                <a:off x="9324311" y="3145997"/>
                <a:ext cx="148302" cy="58760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cxnSp>
            <p:nvCxnSpPr>
              <p:cNvPr id="1573" name="直線コネクタ 1572">
                <a:extLst>
                  <a:ext uri="{FF2B5EF4-FFF2-40B4-BE49-F238E27FC236}">
                    <a16:creationId xmlns:a16="http://schemas.microsoft.com/office/drawing/2014/main" id="{DDB162FB-3F19-52A3-C47E-C5278D84F8E2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8158673" y="66138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74" name="直線コネクタ 1573">
                <a:extLst>
                  <a:ext uri="{FF2B5EF4-FFF2-40B4-BE49-F238E27FC236}">
                    <a16:creationId xmlns:a16="http://schemas.microsoft.com/office/drawing/2014/main" id="{6EFC4561-7415-2D62-3FA1-6E3F54B56F01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7872923" y="85188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75" name="直線コネクタ 1574">
                <a:extLst>
                  <a:ext uri="{FF2B5EF4-FFF2-40B4-BE49-F238E27FC236}">
                    <a16:creationId xmlns:a16="http://schemas.microsoft.com/office/drawing/2014/main" id="{2E308E76-E520-43E6-76D0-6A10B3DB5BC5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9082598" y="20520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76" name="直線コネクタ 1575">
                <a:extLst>
                  <a:ext uri="{FF2B5EF4-FFF2-40B4-BE49-F238E27FC236}">
                    <a16:creationId xmlns:a16="http://schemas.microsoft.com/office/drawing/2014/main" id="{833452E1-83AA-15E6-B87E-1D3483CEC5CF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8859386" y="563220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77" name="直線コネクタ 1576">
                <a:extLst>
                  <a:ext uri="{FF2B5EF4-FFF2-40B4-BE49-F238E27FC236}">
                    <a16:creationId xmlns:a16="http://schemas.microsoft.com/office/drawing/2014/main" id="{E000C9C9-1F10-797A-36EC-3EABA20C908C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7137593" y="697584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78" name="直線コネクタ 1577">
                <a:extLst>
                  <a:ext uri="{FF2B5EF4-FFF2-40B4-BE49-F238E27FC236}">
                    <a16:creationId xmlns:a16="http://schemas.microsoft.com/office/drawing/2014/main" id="{55E45EE8-C0CB-4953-056D-59127CC4106B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6864449" y="61185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79" name="直線コネクタ 1578">
                <a:extLst>
                  <a:ext uri="{FF2B5EF4-FFF2-40B4-BE49-F238E27FC236}">
                    <a16:creationId xmlns:a16="http://schemas.microsoft.com/office/drawing/2014/main" id="{9EC968FA-791E-10E9-45C0-F42522D26707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9101648" y="6423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723" name="グループ化 722">
              <a:extLst>
                <a:ext uri="{FF2B5EF4-FFF2-40B4-BE49-F238E27FC236}">
                  <a16:creationId xmlns:a16="http://schemas.microsoft.com/office/drawing/2014/main" id="{1ED2C959-903E-63CB-8BCD-3D4510C36E7C}"/>
                </a:ext>
              </a:extLst>
            </p:cNvPr>
            <p:cNvGrpSpPr/>
            <p:nvPr/>
          </p:nvGrpSpPr>
          <p:grpSpPr>
            <a:xfrm>
              <a:off x="7340478" y="4181373"/>
              <a:ext cx="1648577" cy="2197276"/>
              <a:chOff x="7340478" y="1085748"/>
              <a:chExt cx="1648577" cy="2197276"/>
            </a:xfrm>
          </p:grpSpPr>
          <p:grpSp>
            <p:nvGrpSpPr>
              <p:cNvPr id="724" name="グループ化 723">
                <a:extLst>
                  <a:ext uri="{FF2B5EF4-FFF2-40B4-BE49-F238E27FC236}">
                    <a16:creationId xmlns:a16="http://schemas.microsoft.com/office/drawing/2014/main" id="{91A9F9F6-899C-B17F-6FE2-D0AE433AB132}"/>
                  </a:ext>
                </a:extLst>
              </p:cNvPr>
              <p:cNvGrpSpPr/>
              <p:nvPr/>
            </p:nvGrpSpPr>
            <p:grpSpPr>
              <a:xfrm>
                <a:off x="8186881" y="2796847"/>
                <a:ext cx="802174" cy="454855"/>
                <a:chOff x="2054987" y="2713795"/>
                <a:chExt cx="802174" cy="454855"/>
              </a:xfrm>
            </p:grpSpPr>
            <p:sp>
              <p:nvSpPr>
                <p:cNvPr id="1457" name="フリーフォーム: 図形 1456">
                  <a:extLst>
                    <a:ext uri="{FF2B5EF4-FFF2-40B4-BE49-F238E27FC236}">
                      <a16:creationId xmlns:a16="http://schemas.microsoft.com/office/drawing/2014/main" id="{A9551289-0AD3-CB06-FF5A-D08858742AEF}"/>
                    </a:ext>
                  </a:extLst>
                </p:cNvPr>
                <p:cNvSpPr/>
                <p:nvPr/>
              </p:nvSpPr>
              <p:spPr>
                <a:xfrm rot="900000">
                  <a:off x="2054987" y="2720417"/>
                  <a:ext cx="802174" cy="416963"/>
                </a:xfrm>
                <a:custGeom>
                  <a:avLst/>
                  <a:gdLst>
                    <a:gd name="connsiteX0" fmla="*/ 819150 w 1719250"/>
                    <a:gd name="connsiteY0" fmla="*/ 0 h 1008112"/>
                    <a:gd name="connsiteX1" fmla="*/ 1719250 w 1719250"/>
                    <a:gd name="connsiteY1" fmla="*/ 504056 h 1008112"/>
                    <a:gd name="connsiteX2" fmla="*/ 819150 w 1719250"/>
                    <a:gd name="connsiteY2" fmla="*/ 1008112 h 1008112"/>
                    <a:gd name="connsiteX3" fmla="*/ 72773 w 1719250"/>
                    <a:gd name="connsiteY3" fmla="*/ 785879 h 1008112"/>
                    <a:gd name="connsiteX4" fmla="*/ 0 w 1719250"/>
                    <a:gd name="connsiteY4" fmla="*/ 710797 h 1008112"/>
                    <a:gd name="connsiteX5" fmla="*/ 10216 w 1719250"/>
                    <a:gd name="connsiteY5" fmla="*/ 700257 h 1008112"/>
                    <a:gd name="connsiteX6" fmla="*/ 80950 w 1719250"/>
                    <a:gd name="connsiteY6" fmla="*/ 504056 h 1008112"/>
                    <a:gd name="connsiteX7" fmla="*/ 10216 w 1719250"/>
                    <a:gd name="connsiteY7" fmla="*/ 307855 h 1008112"/>
                    <a:gd name="connsiteX8" fmla="*/ 0 w 1719250"/>
                    <a:gd name="connsiteY8" fmla="*/ 297315 h 1008112"/>
                    <a:gd name="connsiteX9" fmla="*/ 72773 w 1719250"/>
                    <a:gd name="connsiteY9" fmla="*/ 222234 h 1008112"/>
                    <a:gd name="connsiteX10" fmla="*/ 819150 w 1719250"/>
                    <a:gd name="connsiteY10" fmla="*/ 0 h 1008112"/>
                    <a:gd name="connsiteX0" fmla="*/ 80950 w 1719250"/>
                    <a:gd name="connsiteY0" fmla="*/ 504056 h 1008112"/>
                    <a:gd name="connsiteX1" fmla="*/ 10216 w 1719250"/>
                    <a:gd name="connsiteY1" fmla="*/ 307855 h 1008112"/>
                    <a:gd name="connsiteX2" fmla="*/ 0 w 1719250"/>
                    <a:gd name="connsiteY2" fmla="*/ 297315 h 1008112"/>
                    <a:gd name="connsiteX3" fmla="*/ 72773 w 1719250"/>
                    <a:gd name="connsiteY3" fmla="*/ 222234 h 1008112"/>
                    <a:gd name="connsiteX4" fmla="*/ 819150 w 1719250"/>
                    <a:gd name="connsiteY4" fmla="*/ 0 h 1008112"/>
                    <a:gd name="connsiteX5" fmla="*/ 1719250 w 1719250"/>
                    <a:gd name="connsiteY5" fmla="*/ 504056 h 1008112"/>
                    <a:gd name="connsiteX6" fmla="*/ 819150 w 1719250"/>
                    <a:gd name="connsiteY6" fmla="*/ 1008112 h 1008112"/>
                    <a:gd name="connsiteX7" fmla="*/ 72773 w 1719250"/>
                    <a:gd name="connsiteY7" fmla="*/ 785879 h 1008112"/>
                    <a:gd name="connsiteX8" fmla="*/ 0 w 1719250"/>
                    <a:gd name="connsiteY8" fmla="*/ 710797 h 1008112"/>
                    <a:gd name="connsiteX9" fmla="*/ 10216 w 1719250"/>
                    <a:gd name="connsiteY9" fmla="*/ 700257 h 1008112"/>
                    <a:gd name="connsiteX10" fmla="*/ 172390 w 1719250"/>
                    <a:gd name="connsiteY10" fmla="*/ 595496 h 1008112"/>
                    <a:gd name="connsiteX0" fmla="*/ 80950 w 1719250"/>
                    <a:gd name="connsiteY0" fmla="*/ 504056 h 1008112"/>
                    <a:gd name="connsiteX1" fmla="*/ 10216 w 1719250"/>
                    <a:gd name="connsiteY1" fmla="*/ 307855 h 1008112"/>
                    <a:gd name="connsiteX2" fmla="*/ 0 w 1719250"/>
                    <a:gd name="connsiteY2" fmla="*/ 297315 h 1008112"/>
                    <a:gd name="connsiteX3" fmla="*/ 72773 w 1719250"/>
                    <a:gd name="connsiteY3" fmla="*/ 222234 h 1008112"/>
                    <a:gd name="connsiteX4" fmla="*/ 819150 w 1719250"/>
                    <a:gd name="connsiteY4" fmla="*/ 0 h 1008112"/>
                    <a:gd name="connsiteX5" fmla="*/ 1719250 w 1719250"/>
                    <a:gd name="connsiteY5" fmla="*/ 504056 h 1008112"/>
                    <a:gd name="connsiteX6" fmla="*/ 819150 w 1719250"/>
                    <a:gd name="connsiteY6" fmla="*/ 1008112 h 1008112"/>
                    <a:gd name="connsiteX7" fmla="*/ 72773 w 1719250"/>
                    <a:gd name="connsiteY7" fmla="*/ 785879 h 1008112"/>
                    <a:gd name="connsiteX8" fmla="*/ 0 w 1719250"/>
                    <a:gd name="connsiteY8" fmla="*/ 710797 h 1008112"/>
                    <a:gd name="connsiteX9" fmla="*/ 10216 w 1719250"/>
                    <a:gd name="connsiteY9" fmla="*/ 700257 h 1008112"/>
                    <a:gd name="connsiteX0" fmla="*/ 10216 w 1719250"/>
                    <a:gd name="connsiteY0" fmla="*/ 307855 h 1008112"/>
                    <a:gd name="connsiteX1" fmla="*/ 0 w 1719250"/>
                    <a:gd name="connsiteY1" fmla="*/ 297315 h 1008112"/>
                    <a:gd name="connsiteX2" fmla="*/ 72773 w 1719250"/>
                    <a:gd name="connsiteY2" fmla="*/ 222234 h 1008112"/>
                    <a:gd name="connsiteX3" fmla="*/ 819150 w 1719250"/>
                    <a:gd name="connsiteY3" fmla="*/ 0 h 1008112"/>
                    <a:gd name="connsiteX4" fmla="*/ 1719250 w 1719250"/>
                    <a:gd name="connsiteY4" fmla="*/ 504056 h 1008112"/>
                    <a:gd name="connsiteX5" fmla="*/ 819150 w 1719250"/>
                    <a:gd name="connsiteY5" fmla="*/ 1008112 h 1008112"/>
                    <a:gd name="connsiteX6" fmla="*/ 72773 w 1719250"/>
                    <a:gd name="connsiteY6" fmla="*/ 785879 h 1008112"/>
                    <a:gd name="connsiteX7" fmla="*/ 0 w 1719250"/>
                    <a:gd name="connsiteY7" fmla="*/ 710797 h 1008112"/>
                    <a:gd name="connsiteX8" fmla="*/ 10216 w 1719250"/>
                    <a:gd name="connsiteY8" fmla="*/ 700257 h 10081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719250" h="1008112">
                      <a:moveTo>
                        <a:pt x="10216" y="307855"/>
                      </a:moveTo>
                      <a:lnTo>
                        <a:pt x="0" y="297315"/>
                      </a:lnTo>
                      <a:lnTo>
                        <a:pt x="72773" y="222234"/>
                      </a:lnTo>
                      <a:cubicBezTo>
                        <a:pt x="234527" y="88154"/>
                        <a:pt x="508455" y="0"/>
                        <a:pt x="819150" y="0"/>
                      </a:cubicBezTo>
                      <a:cubicBezTo>
                        <a:pt x="1316262" y="0"/>
                        <a:pt x="1719250" y="225674"/>
                        <a:pt x="1719250" y="504056"/>
                      </a:cubicBezTo>
                      <a:cubicBezTo>
                        <a:pt x="1719250" y="782438"/>
                        <a:pt x="1316262" y="1008112"/>
                        <a:pt x="819150" y="1008112"/>
                      </a:cubicBezTo>
                      <a:cubicBezTo>
                        <a:pt x="508455" y="1008112"/>
                        <a:pt x="234527" y="919958"/>
                        <a:pt x="72773" y="785879"/>
                      </a:cubicBezTo>
                      <a:lnTo>
                        <a:pt x="0" y="710797"/>
                      </a:lnTo>
                      <a:lnTo>
                        <a:pt x="10216" y="700257"/>
                      </a:lnTo>
                    </a:path>
                  </a:pathLst>
                </a:custGeom>
                <a:solidFill>
                  <a:srgbClr val="CC66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458" name="フリーフォーム: 図形 1457">
                  <a:extLst>
                    <a:ext uri="{FF2B5EF4-FFF2-40B4-BE49-F238E27FC236}">
                      <a16:creationId xmlns:a16="http://schemas.microsoft.com/office/drawing/2014/main" id="{A73A0803-29A2-421A-5585-EE41AD30F5AE}"/>
                    </a:ext>
                  </a:extLst>
                </p:cNvPr>
                <p:cNvSpPr/>
                <p:nvPr/>
              </p:nvSpPr>
              <p:spPr>
                <a:xfrm rot="900000">
                  <a:off x="2356251" y="2713795"/>
                  <a:ext cx="150215" cy="416963"/>
                </a:xfrm>
                <a:custGeom>
                  <a:avLst/>
                  <a:gdLst>
                    <a:gd name="connsiteX0" fmla="*/ 175338 w 321947"/>
                    <a:gd name="connsiteY0" fmla="*/ 0 h 1008112"/>
                    <a:gd name="connsiteX1" fmla="*/ 321947 w 321947"/>
                    <a:gd name="connsiteY1" fmla="*/ 8277 h 1008112"/>
                    <a:gd name="connsiteX2" fmla="*/ 296824 w 321947"/>
                    <a:gd name="connsiteY2" fmla="*/ 123586 h 1008112"/>
                    <a:gd name="connsiteX3" fmla="*/ 264788 w 321947"/>
                    <a:gd name="connsiteY3" fmla="*/ 504056 h 1008112"/>
                    <a:gd name="connsiteX4" fmla="*/ 296824 w 321947"/>
                    <a:gd name="connsiteY4" fmla="*/ 884526 h 1008112"/>
                    <a:gd name="connsiteX5" fmla="*/ 321947 w 321947"/>
                    <a:gd name="connsiteY5" fmla="*/ 999836 h 1008112"/>
                    <a:gd name="connsiteX6" fmla="*/ 175338 w 321947"/>
                    <a:gd name="connsiteY6" fmla="*/ 1008112 h 1008112"/>
                    <a:gd name="connsiteX7" fmla="*/ 63371 w 321947"/>
                    <a:gd name="connsiteY7" fmla="*/ 1001791 h 1008112"/>
                    <a:gd name="connsiteX8" fmla="*/ 56587 w 321947"/>
                    <a:gd name="connsiteY8" fmla="*/ 980545 h 1008112"/>
                    <a:gd name="connsiteX9" fmla="*/ 0 w 321947"/>
                    <a:gd name="connsiteY9" fmla="*/ 504056 h 1008112"/>
                    <a:gd name="connsiteX10" fmla="*/ 56587 w 321947"/>
                    <a:gd name="connsiteY10" fmla="*/ 27567 h 1008112"/>
                    <a:gd name="connsiteX11" fmla="*/ 63371 w 321947"/>
                    <a:gd name="connsiteY11" fmla="*/ 6321 h 1008112"/>
                    <a:gd name="connsiteX12" fmla="*/ 175338 w 321947"/>
                    <a:gd name="connsiteY12" fmla="*/ 0 h 10081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321947" h="1008112">
                      <a:moveTo>
                        <a:pt x="175338" y="0"/>
                      </a:moveTo>
                      <a:lnTo>
                        <a:pt x="321947" y="8277"/>
                      </a:lnTo>
                      <a:lnTo>
                        <a:pt x="296824" y="123586"/>
                      </a:lnTo>
                      <a:cubicBezTo>
                        <a:pt x="275865" y="245348"/>
                        <a:pt x="264788" y="373241"/>
                        <a:pt x="264788" y="504056"/>
                      </a:cubicBezTo>
                      <a:cubicBezTo>
                        <a:pt x="264788" y="634872"/>
                        <a:pt x="275865" y="762765"/>
                        <a:pt x="296824" y="884526"/>
                      </a:cubicBezTo>
                      <a:lnTo>
                        <a:pt x="321947" y="999836"/>
                      </a:lnTo>
                      <a:lnTo>
                        <a:pt x="175338" y="1008112"/>
                      </a:lnTo>
                      <a:lnTo>
                        <a:pt x="63371" y="1001791"/>
                      </a:lnTo>
                      <a:lnTo>
                        <a:pt x="56587" y="980545"/>
                      </a:lnTo>
                      <a:cubicBezTo>
                        <a:pt x="20150" y="834092"/>
                        <a:pt x="0" y="673074"/>
                        <a:pt x="0" y="504056"/>
                      </a:cubicBezTo>
                      <a:cubicBezTo>
                        <a:pt x="0" y="335038"/>
                        <a:pt x="20150" y="174021"/>
                        <a:pt x="56587" y="27567"/>
                      </a:cubicBezTo>
                      <a:lnTo>
                        <a:pt x="63371" y="6321"/>
                      </a:lnTo>
                      <a:lnTo>
                        <a:pt x="175338" y="0"/>
                      </a:lnTo>
                      <a:close/>
                    </a:path>
                  </a:pathLst>
                </a:cu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459" name="フリーフォーム: 図形 1458">
                  <a:extLst>
                    <a:ext uri="{FF2B5EF4-FFF2-40B4-BE49-F238E27FC236}">
                      <a16:creationId xmlns:a16="http://schemas.microsoft.com/office/drawing/2014/main" id="{79495A62-436E-78CB-3A86-337182ADD7C6}"/>
                    </a:ext>
                  </a:extLst>
                </p:cNvPr>
                <p:cNvSpPr/>
                <p:nvPr/>
              </p:nvSpPr>
              <p:spPr>
                <a:xfrm rot="900000">
                  <a:off x="2558200" y="2781160"/>
                  <a:ext cx="139145" cy="387490"/>
                </a:xfrm>
                <a:custGeom>
                  <a:avLst/>
                  <a:gdLst>
                    <a:gd name="connsiteX0" fmla="*/ 55115 w 298220"/>
                    <a:gd name="connsiteY0" fmla="*/ 0 h 936854"/>
                    <a:gd name="connsiteX1" fmla="*/ 78023 w 298220"/>
                    <a:gd name="connsiteY1" fmla="*/ 3982 h 936854"/>
                    <a:gd name="connsiteX2" fmla="*/ 230918 w 298220"/>
                    <a:gd name="connsiteY2" fmla="*/ 50456 h 936854"/>
                    <a:gd name="connsiteX3" fmla="*/ 298220 w 298220"/>
                    <a:gd name="connsiteY3" fmla="*/ 81553 h 936854"/>
                    <a:gd name="connsiteX4" fmla="*/ 296824 w 298220"/>
                    <a:gd name="connsiteY4" fmla="*/ 87957 h 936854"/>
                    <a:gd name="connsiteX5" fmla="*/ 264788 w 298220"/>
                    <a:gd name="connsiteY5" fmla="*/ 468427 h 936854"/>
                    <a:gd name="connsiteX6" fmla="*/ 296824 w 298220"/>
                    <a:gd name="connsiteY6" fmla="*/ 848897 h 936854"/>
                    <a:gd name="connsiteX7" fmla="*/ 298220 w 298220"/>
                    <a:gd name="connsiteY7" fmla="*/ 855302 h 936854"/>
                    <a:gd name="connsiteX8" fmla="*/ 230918 w 298220"/>
                    <a:gd name="connsiteY8" fmla="*/ 886398 h 936854"/>
                    <a:gd name="connsiteX9" fmla="*/ 78023 w 298220"/>
                    <a:gd name="connsiteY9" fmla="*/ 932872 h 936854"/>
                    <a:gd name="connsiteX10" fmla="*/ 55115 w 298220"/>
                    <a:gd name="connsiteY10" fmla="*/ 936854 h 936854"/>
                    <a:gd name="connsiteX11" fmla="*/ 14629 w 298220"/>
                    <a:gd name="connsiteY11" fmla="*/ 715133 h 936854"/>
                    <a:gd name="connsiteX12" fmla="*/ 0 w 298220"/>
                    <a:gd name="connsiteY12" fmla="*/ 468427 h 936854"/>
                    <a:gd name="connsiteX13" fmla="*/ 14629 w 298220"/>
                    <a:gd name="connsiteY13" fmla="*/ 221721 h 936854"/>
                    <a:gd name="connsiteX14" fmla="*/ 55115 w 298220"/>
                    <a:gd name="connsiteY14" fmla="*/ 0 h 93685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298220" h="936854">
                      <a:moveTo>
                        <a:pt x="55115" y="0"/>
                      </a:moveTo>
                      <a:lnTo>
                        <a:pt x="78023" y="3982"/>
                      </a:lnTo>
                      <a:cubicBezTo>
                        <a:pt x="131866" y="16736"/>
                        <a:pt x="183032" y="32340"/>
                        <a:pt x="230918" y="50456"/>
                      </a:cubicBezTo>
                      <a:lnTo>
                        <a:pt x="298220" y="81553"/>
                      </a:lnTo>
                      <a:lnTo>
                        <a:pt x="296824" y="87957"/>
                      </a:lnTo>
                      <a:cubicBezTo>
                        <a:pt x="275865" y="209719"/>
                        <a:pt x="264788" y="337612"/>
                        <a:pt x="264788" y="468427"/>
                      </a:cubicBezTo>
                      <a:cubicBezTo>
                        <a:pt x="264788" y="599243"/>
                        <a:pt x="275865" y="727136"/>
                        <a:pt x="296824" y="848897"/>
                      </a:cubicBezTo>
                      <a:lnTo>
                        <a:pt x="298220" y="855302"/>
                      </a:lnTo>
                      <a:lnTo>
                        <a:pt x="230918" y="886398"/>
                      </a:lnTo>
                      <a:cubicBezTo>
                        <a:pt x="183032" y="904515"/>
                        <a:pt x="131866" y="920119"/>
                        <a:pt x="78023" y="932872"/>
                      </a:cubicBezTo>
                      <a:lnTo>
                        <a:pt x="55115" y="936854"/>
                      </a:lnTo>
                      <a:lnTo>
                        <a:pt x="14629" y="715133"/>
                      </a:lnTo>
                      <a:cubicBezTo>
                        <a:pt x="5038" y="635445"/>
                        <a:pt x="0" y="552936"/>
                        <a:pt x="0" y="468427"/>
                      </a:cubicBezTo>
                      <a:cubicBezTo>
                        <a:pt x="0" y="383918"/>
                        <a:pt x="5038" y="301409"/>
                        <a:pt x="14629" y="221721"/>
                      </a:cubicBezTo>
                      <a:lnTo>
                        <a:pt x="55115" y="0"/>
                      </a:lnTo>
                      <a:close/>
                    </a:path>
                  </a:pathLst>
                </a:cu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725" name="グループ化 724">
                <a:extLst>
                  <a:ext uri="{FF2B5EF4-FFF2-40B4-BE49-F238E27FC236}">
                    <a16:creationId xmlns:a16="http://schemas.microsoft.com/office/drawing/2014/main" id="{DEB45E24-DDE2-68E0-3F85-FB5C66B1E337}"/>
                  </a:ext>
                </a:extLst>
              </p:cNvPr>
              <p:cNvGrpSpPr/>
              <p:nvPr/>
            </p:nvGrpSpPr>
            <p:grpSpPr>
              <a:xfrm>
                <a:off x="7596106" y="2059149"/>
                <a:ext cx="983647" cy="1223875"/>
                <a:chOff x="1481905" y="5147922"/>
                <a:chExt cx="983647" cy="1223875"/>
              </a:xfrm>
            </p:grpSpPr>
            <p:sp>
              <p:nvSpPr>
                <p:cNvPr id="1450" name="楕円 1">
                  <a:extLst>
                    <a:ext uri="{FF2B5EF4-FFF2-40B4-BE49-F238E27FC236}">
                      <a16:creationId xmlns:a16="http://schemas.microsoft.com/office/drawing/2014/main" id="{913DBBF9-BF53-069A-EC3F-3E9EB50AFD62}"/>
                    </a:ext>
                  </a:extLst>
                </p:cNvPr>
                <p:cNvSpPr/>
                <p:nvPr/>
              </p:nvSpPr>
              <p:spPr>
                <a:xfrm rot="9000000" flipH="1">
                  <a:off x="2265494" y="5316095"/>
                  <a:ext cx="200058" cy="654986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354690 w 4315130"/>
                    <a:gd name="connsiteY0" fmla="*/ 2893954 h 4688529"/>
                    <a:gd name="connsiteX1" fmla="*/ 913466 w 4315130"/>
                    <a:gd name="connsiteY1" fmla="*/ -1 h 4688529"/>
                    <a:gd name="connsiteX2" fmla="*/ 4315130 w 4315130"/>
                    <a:gd name="connsiteY2" fmla="*/ 2893954 h 4688529"/>
                    <a:gd name="connsiteX3" fmla="*/ 2334910 w 4315130"/>
                    <a:gd name="connsiteY3" fmla="*/ 4688529 h 4688529"/>
                    <a:gd name="connsiteX4" fmla="*/ 354690 w 4315130"/>
                    <a:gd name="connsiteY4" fmla="*/ 2893954 h 468852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315130" h="4688529">
                      <a:moveTo>
                        <a:pt x="354690" y="2893954"/>
                      </a:moveTo>
                      <a:cubicBezTo>
                        <a:pt x="117783" y="2112532"/>
                        <a:pt x="-539102" y="-1"/>
                        <a:pt x="913466" y="-1"/>
                      </a:cubicBezTo>
                      <a:cubicBezTo>
                        <a:pt x="2366034" y="-1"/>
                        <a:pt x="4315130" y="1902838"/>
                        <a:pt x="4315130" y="2893954"/>
                      </a:cubicBezTo>
                      <a:cubicBezTo>
                        <a:pt x="4315130" y="3885070"/>
                        <a:pt x="3428555" y="4688529"/>
                        <a:pt x="2334910" y="4688529"/>
                      </a:cubicBezTo>
                      <a:cubicBezTo>
                        <a:pt x="1241265" y="4688529"/>
                        <a:pt x="591597" y="3675376"/>
                        <a:pt x="354690" y="2893954"/>
                      </a:cubicBezTo>
                      <a:close/>
                    </a:path>
                  </a:pathLst>
                </a:custGeom>
                <a:solidFill>
                  <a:srgbClr val="CC66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451" name="楕円 1">
                  <a:extLst>
                    <a:ext uri="{FF2B5EF4-FFF2-40B4-BE49-F238E27FC236}">
                      <a16:creationId xmlns:a16="http://schemas.microsoft.com/office/drawing/2014/main" id="{53E3D2EA-E894-962A-307F-31BA3761964B}"/>
                    </a:ext>
                  </a:extLst>
                </p:cNvPr>
                <p:cNvSpPr/>
                <p:nvPr/>
              </p:nvSpPr>
              <p:spPr>
                <a:xfrm rot="10800000">
                  <a:off x="1980359" y="5893241"/>
                  <a:ext cx="228891" cy="478556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CC66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452" name="楕円 1">
                  <a:extLst>
                    <a:ext uri="{FF2B5EF4-FFF2-40B4-BE49-F238E27FC236}">
                      <a16:creationId xmlns:a16="http://schemas.microsoft.com/office/drawing/2014/main" id="{9D29296B-9F5C-625C-4C78-376FD2347CCD}"/>
                    </a:ext>
                  </a:extLst>
                </p:cNvPr>
                <p:cNvSpPr/>
                <p:nvPr/>
              </p:nvSpPr>
              <p:spPr>
                <a:xfrm rot="10800000">
                  <a:off x="1715681" y="5893241"/>
                  <a:ext cx="228891" cy="478556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CC66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453" name="楕円 1">
                  <a:extLst>
                    <a:ext uri="{FF2B5EF4-FFF2-40B4-BE49-F238E27FC236}">
                      <a16:creationId xmlns:a16="http://schemas.microsoft.com/office/drawing/2014/main" id="{594995A5-AE9C-92A7-92E8-7C43741DD5E0}"/>
                    </a:ext>
                  </a:extLst>
                </p:cNvPr>
                <p:cNvSpPr/>
                <p:nvPr/>
              </p:nvSpPr>
              <p:spPr>
                <a:xfrm rot="12600000">
                  <a:off x="1481905" y="5316094"/>
                  <a:ext cx="200058" cy="654986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354690 w 4315130"/>
                    <a:gd name="connsiteY0" fmla="*/ 2893954 h 4688529"/>
                    <a:gd name="connsiteX1" fmla="*/ 913466 w 4315130"/>
                    <a:gd name="connsiteY1" fmla="*/ -1 h 4688529"/>
                    <a:gd name="connsiteX2" fmla="*/ 4315130 w 4315130"/>
                    <a:gd name="connsiteY2" fmla="*/ 2893954 h 4688529"/>
                    <a:gd name="connsiteX3" fmla="*/ 2334910 w 4315130"/>
                    <a:gd name="connsiteY3" fmla="*/ 4688529 h 4688529"/>
                    <a:gd name="connsiteX4" fmla="*/ 354690 w 4315130"/>
                    <a:gd name="connsiteY4" fmla="*/ 2893954 h 468852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315130" h="4688529">
                      <a:moveTo>
                        <a:pt x="354690" y="2893954"/>
                      </a:moveTo>
                      <a:cubicBezTo>
                        <a:pt x="117783" y="2112532"/>
                        <a:pt x="-539102" y="-1"/>
                        <a:pt x="913466" y="-1"/>
                      </a:cubicBezTo>
                      <a:cubicBezTo>
                        <a:pt x="2366034" y="-1"/>
                        <a:pt x="4315130" y="1902838"/>
                        <a:pt x="4315130" y="2893954"/>
                      </a:cubicBezTo>
                      <a:cubicBezTo>
                        <a:pt x="4315130" y="3885070"/>
                        <a:pt x="3428555" y="4688529"/>
                        <a:pt x="2334910" y="4688529"/>
                      </a:cubicBezTo>
                      <a:cubicBezTo>
                        <a:pt x="1241265" y="4688529"/>
                        <a:pt x="591597" y="3675376"/>
                        <a:pt x="354690" y="2893954"/>
                      </a:cubicBezTo>
                      <a:close/>
                    </a:path>
                  </a:pathLst>
                </a:custGeom>
                <a:solidFill>
                  <a:srgbClr val="CC66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454" name="楕円 1">
                  <a:extLst>
                    <a:ext uri="{FF2B5EF4-FFF2-40B4-BE49-F238E27FC236}">
                      <a16:creationId xmlns:a16="http://schemas.microsoft.com/office/drawing/2014/main" id="{81DD1693-187F-94B3-F0CB-D7330042861B}"/>
                    </a:ext>
                  </a:extLst>
                </p:cNvPr>
                <p:cNvSpPr/>
                <p:nvPr/>
              </p:nvSpPr>
              <p:spPr>
                <a:xfrm>
                  <a:off x="1549862" y="5147922"/>
                  <a:ext cx="833002" cy="1102341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CC66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455" name="楕円 1">
                  <a:extLst>
                    <a:ext uri="{FF2B5EF4-FFF2-40B4-BE49-F238E27FC236}">
                      <a16:creationId xmlns:a16="http://schemas.microsoft.com/office/drawing/2014/main" id="{550CC33E-04D5-02EF-4929-D3943B3FDCE7}"/>
                    </a:ext>
                  </a:extLst>
                </p:cNvPr>
                <p:cNvSpPr/>
                <p:nvPr/>
              </p:nvSpPr>
              <p:spPr>
                <a:xfrm>
                  <a:off x="1676952" y="5176241"/>
                  <a:ext cx="578821" cy="931385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FFC0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456" name="楕円 1455">
                  <a:extLst>
                    <a:ext uri="{FF2B5EF4-FFF2-40B4-BE49-F238E27FC236}">
                      <a16:creationId xmlns:a16="http://schemas.microsoft.com/office/drawing/2014/main" id="{8349BC5C-1D0E-4659-BCAC-40EC1F2BC285}"/>
                    </a:ext>
                  </a:extLst>
                </p:cNvPr>
                <p:cNvSpPr/>
                <p:nvPr/>
              </p:nvSpPr>
              <p:spPr>
                <a:xfrm>
                  <a:off x="1884441" y="5818224"/>
                  <a:ext cx="163843" cy="163843"/>
                </a:xfrm>
                <a:prstGeom prst="ellipse">
                  <a:avLst/>
                </a:prstGeom>
                <a:solidFill>
                  <a:srgbClr val="FFCC66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726" name="グループ化 725">
                <a:extLst>
                  <a:ext uri="{FF2B5EF4-FFF2-40B4-BE49-F238E27FC236}">
                    <a16:creationId xmlns:a16="http://schemas.microsoft.com/office/drawing/2014/main" id="{BDE51747-96E4-EB1A-358F-EDA0FC7D97E9}"/>
                  </a:ext>
                </a:extLst>
              </p:cNvPr>
              <p:cNvGrpSpPr/>
              <p:nvPr/>
            </p:nvGrpSpPr>
            <p:grpSpPr>
              <a:xfrm>
                <a:off x="7340478" y="1085748"/>
                <a:ext cx="1472611" cy="1258445"/>
                <a:chOff x="1226277" y="4060221"/>
                <a:chExt cx="1472611" cy="1258445"/>
              </a:xfrm>
            </p:grpSpPr>
            <p:grpSp>
              <p:nvGrpSpPr>
                <p:cNvPr id="727" name="グループ化 726">
                  <a:extLst>
                    <a:ext uri="{FF2B5EF4-FFF2-40B4-BE49-F238E27FC236}">
                      <a16:creationId xmlns:a16="http://schemas.microsoft.com/office/drawing/2014/main" id="{8EF8A5F5-5FA8-9266-D2BE-911BA571D9E4}"/>
                    </a:ext>
                  </a:extLst>
                </p:cNvPr>
                <p:cNvGrpSpPr/>
                <p:nvPr/>
              </p:nvGrpSpPr>
              <p:grpSpPr>
                <a:xfrm>
                  <a:off x="1226277" y="4095175"/>
                  <a:ext cx="403512" cy="403510"/>
                  <a:chOff x="3209299" y="684399"/>
                  <a:chExt cx="416833" cy="416833"/>
                </a:xfrm>
                <a:solidFill>
                  <a:srgbClr val="CC6600"/>
                </a:solidFill>
              </p:grpSpPr>
              <p:sp>
                <p:nvSpPr>
                  <p:cNvPr id="1448" name="楕円 1447">
                    <a:extLst>
                      <a:ext uri="{FF2B5EF4-FFF2-40B4-BE49-F238E27FC236}">
                        <a16:creationId xmlns:a16="http://schemas.microsoft.com/office/drawing/2014/main" id="{C1353532-2152-2826-7F59-D06B3CC47AC3}"/>
                      </a:ext>
                    </a:extLst>
                  </p:cNvPr>
                  <p:cNvSpPr/>
                  <p:nvPr/>
                </p:nvSpPr>
                <p:spPr>
                  <a:xfrm>
                    <a:off x="3209299" y="684399"/>
                    <a:ext cx="416833" cy="416833"/>
                  </a:xfrm>
                  <a:prstGeom prst="ellipse">
                    <a:avLst/>
                  </a:prstGeom>
                  <a:grpFill/>
                  <a:ln w="2857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449" name="楕円 1448">
                    <a:extLst>
                      <a:ext uri="{FF2B5EF4-FFF2-40B4-BE49-F238E27FC236}">
                        <a16:creationId xmlns:a16="http://schemas.microsoft.com/office/drawing/2014/main" id="{6F6C057D-1B59-E24D-87C2-50698D3F7FB8}"/>
                      </a:ext>
                    </a:extLst>
                  </p:cNvPr>
                  <p:cNvSpPr/>
                  <p:nvPr/>
                </p:nvSpPr>
                <p:spPr>
                  <a:xfrm>
                    <a:off x="3285754" y="760856"/>
                    <a:ext cx="263922" cy="263920"/>
                  </a:xfrm>
                  <a:prstGeom prst="ellipse">
                    <a:avLst/>
                  </a:prstGeom>
                  <a:solidFill>
                    <a:srgbClr val="FFC000"/>
                  </a:solidFill>
                  <a:ln w="28575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ja-JP" altLang="en-US" dirty="0"/>
                  </a:p>
                </p:txBody>
              </p:sp>
            </p:grpSp>
            <p:grpSp>
              <p:nvGrpSpPr>
                <p:cNvPr id="728" name="グループ化 727">
                  <a:extLst>
                    <a:ext uri="{FF2B5EF4-FFF2-40B4-BE49-F238E27FC236}">
                      <a16:creationId xmlns:a16="http://schemas.microsoft.com/office/drawing/2014/main" id="{8DBFEFB2-CD99-4968-C06B-D6765AD81DBB}"/>
                    </a:ext>
                  </a:extLst>
                </p:cNvPr>
                <p:cNvGrpSpPr/>
                <p:nvPr/>
              </p:nvGrpSpPr>
              <p:grpSpPr>
                <a:xfrm>
                  <a:off x="2295376" y="4095175"/>
                  <a:ext cx="403512" cy="403510"/>
                  <a:chOff x="4657099" y="684399"/>
                  <a:chExt cx="416833" cy="416833"/>
                </a:xfrm>
                <a:solidFill>
                  <a:srgbClr val="CC6600"/>
                </a:solidFill>
              </p:grpSpPr>
              <p:sp>
                <p:nvSpPr>
                  <p:cNvPr id="1446" name="楕円 1445">
                    <a:extLst>
                      <a:ext uri="{FF2B5EF4-FFF2-40B4-BE49-F238E27FC236}">
                        <a16:creationId xmlns:a16="http://schemas.microsoft.com/office/drawing/2014/main" id="{176885DB-4B76-15EA-0359-1BEA459CEB2E}"/>
                      </a:ext>
                    </a:extLst>
                  </p:cNvPr>
                  <p:cNvSpPr/>
                  <p:nvPr/>
                </p:nvSpPr>
                <p:spPr>
                  <a:xfrm>
                    <a:off x="4657099" y="684399"/>
                    <a:ext cx="416833" cy="416833"/>
                  </a:xfrm>
                  <a:prstGeom prst="ellipse">
                    <a:avLst/>
                  </a:prstGeom>
                  <a:grpFill/>
                  <a:ln w="2857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447" name="楕円 1446">
                    <a:extLst>
                      <a:ext uri="{FF2B5EF4-FFF2-40B4-BE49-F238E27FC236}">
                        <a16:creationId xmlns:a16="http://schemas.microsoft.com/office/drawing/2014/main" id="{FE81D664-E279-8BB1-3FDD-7B4E206AB9AC}"/>
                      </a:ext>
                    </a:extLst>
                  </p:cNvPr>
                  <p:cNvSpPr/>
                  <p:nvPr/>
                </p:nvSpPr>
                <p:spPr>
                  <a:xfrm>
                    <a:off x="4733554" y="760856"/>
                    <a:ext cx="263922" cy="263920"/>
                  </a:xfrm>
                  <a:prstGeom prst="ellipse">
                    <a:avLst/>
                  </a:prstGeom>
                  <a:solidFill>
                    <a:srgbClr val="FFC000"/>
                  </a:solidFill>
                  <a:ln w="28575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</p:grpSp>
            <p:sp>
              <p:nvSpPr>
                <p:cNvPr id="729" name="楕円 728">
                  <a:extLst>
                    <a:ext uri="{FF2B5EF4-FFF2-40B4-BE49-F238E27FC236}">
                      <a16:creationId xmlns:a16="http://schemas.microsoft.com/office/drawing/2014/main" id="{38C33193-915A-F505-EAE2-1D0BABEF289C}"/>
                    </a:ext>
                  </a:extLst>
                </p:cNvPr>
                <p:cNvSpPr/>
                <p:nvPr/>
              </p:nvSpPr>
              <p:spPr>
                <a:xfrm>
                  <a:off x="1307692" y="4060221"/>
                  <a:ext cx="1317342" cy="1258445"/>
                </a:xfrm>
                <a:prstGeom prst="ellipse">
                  <a:avLst/>
                </a:prstGeom>
                <a:solidFill>
                  <a:srgbClr val="CC66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30" name="フリーフォーム: 図形 729">
                  <a:extLst>
                    <a:ext uri="{FF2B5EF4-FFF2-40B4-BE49-F238E27FC236}">
                      <a16:creationId xmlns:a16="http://schemas.microsoft.com/office/drawing/2014/main" id="{47FECD94-29F4-ADAB-77B6-FD7544C1DA81}"/>
                    </a:ext>
                  </a:extLst>
                </p:cNvPr>
                <p:cNvSpPr/>
                <p:nvPr/>
              </p:nvSpPr>
              <p:spPr>
                <a:xfrm>
                  <a:off x="1381707" y="4308675"/>
                  <a:ext cx="1169313" cy="549866"/>
                </a:xfrm>
                <a:custGeom>
                  <a:avLst/>
                  <a:gdLst>
                    <a:gd name="connsiteX0" fmla="*/ 458603 w 1583513"/>
                    <a:gd name="connsiteY0" fmla="*/ 0 h 744642"/>
                    <a:gd name="connsiteX1" fmla="*/ 782884 w 1583513"/>
                    <a:gd name="connsiteY1" fmla="*/ 109050 h 744642"/>
                    <a:gd name="connsiteX2" fmla="*/ 791757 w 1583513"/>
                    <a:gd name="connsiteY2" fmla="*/ 117781 h 744642"/>
                    <a:gd name="connsiteX3" fmla="*/ 800629 w 1583513"/>
                    <a:gd name="connsiteY3" fmla="*/ 109050 h 744642"/>
                    <a:gd name="connsiteX4" fmla="*/ 1124910 w 1583513"/>
                    <a:gd name="connsiteY4" fmla="*/ 0 h 744642"/>
                    <a:gd name="connsiteX5" fmla="*/ 1583513 w 1583513"/>
                    <a:gd name="connsiteY5" fmla="*/ 372321 h 744642"/>
                    <a:gd name="connsiteX6" fmla="*/ 1124910 w 1583513"/>
                    <a:gd name="connsiteY6" fmla="*/ 744642 h 744642"/>
                    <a:gd name="connsiteX7" fmla="*/ 800629 w 1583513"/>
                    <a:gd name="connsiteY7" fmla="*/ 635592 h 744642"/>
                    <a:gd name="connsiteX8" fmla="*/ 791757 w 1583513"/>
                    <a:gd name="connsiteY8" fmla="*/ 626861 h 744642"/>
                    <a:gd name="connsiteX9" fmla="*/ 782884 w 1583513"/>
                    <a:gd name="connsiteY9" fmla="*/ 635592 h 744642"/>
                    <a:gd name="connsiteX10" fmla="*/ 458603 w 1583513"/>
                    <a:gd name="connsiteY10" fmla="*/ 744642 h 744642"/>
                    <a:gd name="connsiteX11" fmla="*/ 0 w 1583513"/>
                    <a:gd name="connsiteY11" fmla="*/ 372321 h 744642"/>
                    <a:gd name="connsiteX12" fmla="*/ 458603 w 1583513"/>
                    <a:gd name="connsiteY12" fmla="*/ 0 h 74464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1583513" h="744642">
                      <a:moveTo>
                        <a:pt x="458603" y="0"/>
                      </a:moveTo>
                      <a:cubicBezTo>
                        <a:pt x="585242" y="0"/>
                        <a:pt x="699893" y="41674"/>
                        <a:pt x="782884" y="109050"/>
                      </a:cubicBezTo>
                      <a:lnTo>
                        <a:pt x="791757" y="117781"/>
                      </a:lnTo>
                      <a:lnTo>
                        <a:pt x="800629" y="109050"/>
                      </a:lnTo>
                      <a:cubicBezTo>
                        <a:pt x="883620" y="41674"/>
                        <a:pt x="998271" y="0"/>
                        <a:pt x="1124910" y="0"/>
                      </a:cubicBezTo>
                      <a:cubicBezTo>
                        <a:pt x="1378189" y="0"/>
                        <a:pt x="1583513" y="166694"/>
                        <a:pt x="1583513" y="372321"/>
                      </a:cubicBezTo>
                      <a:cubicBezTo>
                        <a:pt x="1583513" y="577948"/>
                        <a:pt x="1378189" y="744642"/>
                        <a:pt x="1124910" y="744642"/>
                      </a:cubicBezTo>
                      <a:cubicBezTo>
                        <a:pt x="998271" y="744642"/>
                        <a:pt x="883620" y="702969"/>
                        <a:pt x="800629" y="635592"/>
                      </a:cubicBezTo>
                      <a:lnTo>
                        <a:pt x="791757" y="626861"/>
                      </a:lnTo>
                      <a:lnTo>
                        <a:pt x="782884" y="635592"/>
                      </a:lnTo>
                      <a:cubicBezTo>
                        <a:pt x="699893" y="702969"/>
                        <a:pt x="585242" y="744642"/>
                        <a:pt x="458603" y="744642"/>
                      </a:cubicBezTo>
                      <a:cubicBezTo>
                        <a:pt x="205324" y="744642"/>
                        <a:pt x="0" y="577948"/>
                        <a:pt x="0" y="372321"/>
                      </a:cubicBezTo>
                      <a:cubicBezTo>
                        <a:pt x="0" y="166694"/>
                        <a:pt x="205324" y="0"/>
                        <a:pt x="458603" y="0"/>
                      </a:cubicBezTo>
                      <a:close/>
                    </a:path>
                  </a:pathLst>
                </a:custGeom>
                <a:solidFill>
                  <a:srgbClr val="FFC00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731" name="グループ化 730">
                  <a:extLst>
                    <a:ext uri="{FF2B5EF4-FFF2-40B4-BE49-F238E27FC236}">
                      <a16:creationId xmlns:a16="http://schemas.microsoft.com/office/drawing/2014/main" id="{1A380E76-7340-B50F-2532-5D3D2E311E4B}"/>
                    </a:ext>
                  </a:extLst>
                </p:cNvPr>
                <p:cNvGrpSpPr/>
                <p:nvPr/>
              </p:nvGrpSpPr>
              <p:grpSpPr>
                <a:xfrm>
                  <a:off x="1662885" y="4741555"/>
                  <a:ext cx="606955" cy="465689"/>
                  <a:chOff x="3840510" y="1519917"/>
                  <a:chExt cx="612452" cy="469907"/>
                </a:xfrm>
              </p:grpSpPr>
              <p:sp>
                <p:nvSpPr>
                  <p:cNvPr id="1442" name="楕円 1441">
                    <a:extLst>
                      <a:ext uri="{FF2B5EF4-FFF2-40B4-BE49-F238E27FC236}">
                        <a16:creationId xmlns:a16="http://schemas.microsoft.com/office/drawing/2014/main" id="{1A06F11F-7858-C6D3-DDF5-C59ED8544C04}"/>
                      </a:ext>
                    </a:extLst>
                  </p:cNvPr>
                  <p:cNvSpPr/>
                  <p:nvPr/>
                </p:nvSpPr>
                <p:spPr>
                  <a:xfrm>
                    <a:off x="3943943" y="1657574"/>
                    <a:ext cx="405586" cy="332250"/>
                  </a:xfrm>
                  <a:prstGeom prst="ellipse">
                    <a:avLst/>
                  </a:prstGeom>
                  <a:solidFill>
                    <a:srgbClr val="FFCC66"/>
                  </a:solidFill>
                  <a:ln w="2857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443" name="楕円 1442">
                    <a:extLst>
                      <a:ext uri="{FF2B5EF4-FFF2-40B4-BE49-F238E27FC236}">
                        <a16:creationId xmlns:a16="http://schemas.microsoft.com/office/drawing/2014/main" id="{C07096D7-26DD-B4B9-3CD0-96B5B7DBAC87}"/>
                      </a:ext>
                    </a:extLst>
                  </p:cNvPr>
                  <p:cNvSpPr/>
                  <p:nvPr/>
                </p:nvSpPr>
                <p:spPr>
                  <a:xfrm>
                    <a:off x="4007443" y="1731083"/>
                    <a:ext cx="278586" cy="182284"/>
                  </a:xfrm>
                  <a:prstGeom prst="ellipse">
                    <a:avLst/>
                  </a:prstGeom>
                  <a:solidFill>
                    <a:srgbClr val="FF0000"/>
                  </a:solidFill>
                  <a:ln w="2857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444" name="フリーフォーム: 図形 1443">
                    <a:extLst>
                      <a:ext uri="{FF2B5EF4-FFF2-40B4-BE49-F238E27FC236}">
                        <a16:creationId xmlns:a16="http://schemas.microsoft.com/office/drawing/2014/main" id="{E4596037-1936-5499-CCDB-ED9D88D28D46}"/>
                      </a:ext>
                    </a:extLst>
                  </p:cNvPr>
                  <p:cNvSpPr/>
                  <p:nvPr/>
                </p:nvSpPr>
                <p:spPr>
                  <a:xfrm>
                    <a:off x="3840510" y="1562808"/>
                    <a:ext cx="612452" cy="306194"/>
                  </a:xfrm>
                  <a:custGeom>
                    <a:avLst/>
                    <a:gdLst>
                      <a:gd name="connsiteX0" fmla="*/ 267594 w 966988"/>
                      <a:gd name="connsiteY0" fmla="*/ 0 h 411652"/>
                      <a:gd name="connsiteX1" fmla="*/ 456812 w 966988"/>
                      <a:gd name="connsiteY1" fmla="*/ 60285 h 411652"/>
                      <a:gd name="connsiteX2" fmla="*/ 483494 w 966988"/>
                      <a:gd name="connsiteY2" fmla="*/ 90725 h 411652"/>
                      <a:gd name="connsiteX3" fmla="*/ 510177 w 966988"/>
                      <a:gd name="connsiteY3" fmla="*/ 60285 h 411652"/>
                      <a:gd name="connsiteX4" fmla="*/ 699394 w 966988"/>
                      <a:gd name="connsiteY4" fmla="*/ 0 h 411652"/>
                      <a:gd name="connsiteX5" fmla="*/ 966988 w 966988"/>
                      <a:gd name="connsiteY5" fmla="*/ 205826 h 411652"/>
                      <a:gd name="connsiteX6" fmla="*/ 699394 w 966988"/>
                      <a:gd name="connsiteY6" fmla="*/ 411652 h 411652"/>
                      <a:gd name="connsiteX7" fmla="*/ 510177 w 966988"/>
                      <a:gd name="connsiteY7" fmla="*/ 351367 h 411652"/>
                      <a:gd name="connsiteX8" fmla="*/ 483494 w 966988"/>
                      <a:gd name="connsiteY8" fmla="*/ 320927 h 411652"/>
                      <a:gd name="connsiteX9" fmla="*/ 456812 w 966988"/>
                      <a:gd name="connsiteY9" fmla="*/ 351367 h 411652"/>
                      <a:gd name="connsiteX10" fmla="*/ 267594 w 966988"/>
                      <a:gd name="connsiteY10" fmla="*/ 411652 h 411652"/>
                      <a:gd name="connsiteX11" fmla="*/ 0 w 966988"/>
                      <a:gd name="connsiteY11" fmla="*/ 205826 h 411652"/>
                      <a:gd name="connsiteX12" fmla="*/ 267594 w 966988"/>
                      <a:gd name="connsiteY12" fmla="*/ 0 h 41165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</a:cxnLst>
                    <a:rect l="l" t="t" r="r" b="b"/>
                    <a:pathLst>
                      <a:path w="966988" h="411652">
                        <a:moveTo>
                          <a:pt x="267594" y="0"/>
                        </a:moveTo>
                        <a:cubicBezTo>
                          <a:pt x="341488" y="0"/>
                          <a:pt x="408386" y="23038"/>
                          <a:pt x="456812" y="60285"/>
                        </a:cubicBezTo>
                        <a:lnTo>
                          <a:pt x="483494" y="90725"/>
                        </a:lnTo>
                        <a:lnTo>
                          <a:pt x="510177" y="60285"/>
                        </a:lnTo>
                        <a:cubicBezTo>
                          <a:pt x="558602" y="23038"/>
                          <a:pt x="625500" y="0"/>
                          <a:pt x="699394" y="0"/>
                        </a:cubicBezTo>
                        <a:cubicBezTo>
                          <a:pt x="847182" y="0"/>
                          <a:pt x="966988" y="92151"/>
                          <a:pt x="966988" y="205826"/>
                        </a:cubicBezTo>
                        <a:cubicBezTo>
                          <a:pt x="966988" y="319501"/>
                          <a:pt x="847182" y="411652"/>
                          <a:pt x="699394" y="411652"/>
                        </a:cubicBezTo>
                        <a:cubicBezTo>
                          <a:pt x="625500" y="411652"/>
                          <a:pt x="558602" y="388614"/>
                          <a:pt x="510177" y="351367"/>
                        </a:cubicBezTo>
                        <a:lnTo>
                          <a:pt x="483494" y="320927"/>
                        </a:lnTo>
                        <a:lnTo>
                          <a:pt x="456812" y="351367"/>
                        </a:lnTo>
                        <a:cubicBezTo>
                          <a:pt x="408386" y="388614"/>
                          <a:pt x="341488" y="411652"/>
                          <a:pt x="267594" y="411652"/>
                        </a:cubicBezTo>
                        <a:cubicBezTo>
                          <a:pt x="119806" y="411652"/>
                          <a:pt x="0" y="319501"/>
                          <a:pt x="0" y="205826"/>
                        </a:cubicBezTo>
                        <a:cubicBezTo>
                          <a:pt x="0" y="92151"/>
                          <a:pt x="119806" y="0"/>
                          <a:pt x="267594" y="0"/>
                        </a:cubicBezTo>
                        <a:close/>
                      </a:path>
                    </a:pathLst>
                  </a:custGeom>
                  <a:solidFill>
                    <a:srgbClr val="FFCC66"/>
                  </a:solidFill>
                  <a:ln w="2857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445" name="楕円 1">
                    <a:extLst>
                      <a:ext uri="{FF2B5EF4-FFF2-40B4-BE49-F238E27FC236}">
                        <a16:creationId xmlns:a16="http://schemas.microsoft.com/office/drawing/2014/main" id="{ADCF35BC-1AFA-E80C-DEA2-6B368F45374D}"/>
                      </a:ext>
                    </a:extLst>
                  </p:cNvPr>
                  <p:cNvSpPr/>
                  <p:nvPr/>
                </p:nvSpPr>
                <p:spPr>
                  <a:xfrm flipV="1">
                    <a:off x="4031010" y="1519917"/>
                    <a:ext cx="231452" cy="130086"/>
                  </a:xfrm>
                  <a:custGeom>
                    <a:avLst/>
                    <a:gdLst>
                      <a:gd name="connsiteX0" fmla="*/ 0 w 3960440"/>
                      <a:gd name="connsiteY0" fmla="*/ 1794575 h 3589149"/>
                      <a:gd name="connsiteX1" fmla="*/ 1980220 w 3960440"/>
                      <a:gd name="connsiteY1" fmla="*/ 0 h 3589149"/>
                      <a:gd name="connsiteX2" fmla="*/ 3960440 w 3960440"/>
                      <a:gd name="connsiteY2" fmla="*/ 1794575 h 3589149"/>
                      <a:gd name="connsiteX3" fmla="*/ 1980220 w 3960440"/>
                      <a:gd name="connsiteY3" fmla="*/ 3589150 h 3589149"/>
                      <a:gd name="connsiteX4" fmla="*/ 0 w 3960440"/>
                      <a:gd name="connsiteY4" fmla="*/ 1794575 h 3589149"/>
                      <a:gd name="connsiteX0" fmla="*/ 0 w 3960440"/>
                      <a:gd name="connsiteY0" fmla="*/ 1794575 h 3589150"/>
                      <a:gd name="connsiteX1" fmla="*/ 1980220 w 3960440"/>
                      <a:gd name="connsiteY1" fmla="*/ 0 h 3589150"/>
                      <a:gd name="connsiteX2" fmla="*/ 3960440 w 3960440"/>
                      <a:gd name="connsiteY2" fmla="*/ 1794575 h 3589150"/>
                      <a:gd name="connsiteX3" fmla="*/ 1980220 w 3960440"/>
                      <a:gd name="connsiteY3" fmla="*/ 3589150 h 3589150"/>
                      <a:gd name="connsiteX4" fmla="*/ 0 w 3960440"/>
                      <a:gd name="connsiteY4" fmla="*/ 1794575 h 3589150"/>
                      <a:gd name="connsiteX0" fmla="*/ 0 w 3960440"/>
                      <a:gd name="connsiteY0" fmla="*/ 1794575 h 3589150"/>
                      <a:gd name="connsiteX1" fmla="*/ 1980220 w 3960440"/>
                      <a:gd name="connsiteY1" fmla="*/ 0 h 3589150"/>
                      <a:gd name="connsiteX2" fmla="*/ 3960440 w 3960440"/>
                      <a:gd name="connsiteY2" fmla="*/ 1794575 h 3589150"/>
                      <a:gd name="connsiteX3" fmla="*/ 1980220 w 3960440"/>
                      <a:gd name="connsiteY3" fmla="*/ 3589150 h 3589150"/>
                      <a:gd name="connsiteX4" fmla="*/ 0 w 3960440"/>
                      <a:gd name="connsiteY4" fmla="*/ 1794575 h 3589150"/>
                      <a:gd name="connsiteX0" fmla="*/ 0 w 3960440"/>
                      <a:gd name="connsiteY0" fmla="*/ 1794575 h 3589150"/>
                      <a:gd name="connsiteX1" fmla="*/ 1980220 w 3960440"/>
                      <a:gd name="connsiteY1" fmla="*/ 0 h 3589150"/>
                      <a:gd name="connsiteX2" fmla="*/ 3960440 w 3960440"/>
                      <a:gd name="connsiteY2" fmla="*/ 1794575 h 3589150"/>
                      <a:gd name="connsiteX3" fmla="*/ 1980220 w 3960440"/>
                      <a:gd name="connsiteY3" fmla="*/ 3589150 h 3589150"/>
                      <a:gd name="connsiteX4" fmla="*/ 0 w 3960440"/>
                      <a:gd name="connsiteY4" fmla="*/ 1794575 h 3589150"/>
                      <a:gd name="connsiteX0" fmla="*/ 0 w 3960440"/>
                      <a:gd name="connsiteY0" fmla="*/ 2862799 h 4657374"/>
                      <a:gd name="connsiteX1" fmla="*/ 2014403 w 3960440"/>
                      <a:gd name="connsiteY1" fmla="*/ 0 h 4657374"/>
                      <a:gd name="connsiteX2" fmla="*/ 3960440 w 3960440"/>
                      <a:gd name="connsiteY2" fmla="*/ 2862799 h 4657374"/>
                      <a:gd name="connsiteX3" fmla="*/ 1980220 w 3960440"/>
                      <a:gd name="connsiteY3" fmla="*/ 4657374 h 4657374"/>
                      <a:gd name="connsiteX4" fmla="*/ 0 w 3960440"/>
                      <a:gd name="connsiteY4" fmla="*/ 2862799 h 4657374"/>
                      <a:gd name="connsiteX0" fmla="*/ 0 w 3960440"/>
                      <a:gd name="connsiteY0" fmla="*/ 2862799 h 4657374"/>
                      <a:gd name="connsiteX1" fmla="*/ 2014403 w 3960440"/>
                      <a:gd name="connsiteY1" fmla="*/ 0 h 4657374"/>
                      <a:gd name="connsiteX2" fmla="*/ 3960440 w 3960440"/>
                      <a:gd name="connsiteY2" fmla="*/ 2862799 h 4657374"/>
                      <a:gd name="connsiteX3" fmla="*/ 1980220 w 3960440"/>
                      <a:gd name="connsiteY3" fmla="*/ 4657374 h 4657374"/>
                      <a:gd name="connsiteX4" fmla="*/ 0 w 3960440"/>
                      <a:gd name="connsiteY4" fmla="*/ 2862799 h 465737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3960440" h="4657374">
                        <a:moveTo>
                          <a:pt x="0" y="2862799"/>
                        </a:moveTo>
                        <a:cubicBezTo>
                          <a:pt x="0" y="1871683"/>
                          <a:pt x="561835" y="0"/>
                          <a:pt x="2014403" y="0"/>
                        </a:cubicBezTo>
                        <a:cubicBezTo>
                          <a:pt x="3466971" y="0"/>
                          <a:pt x="3960440" y="1871683"/>
                          <a:pt x="3960440" y="2862799"/>
                        </a:cubicBezTo>
                        <a:cubicBezTo>
                          <a:pt x="3960440" y="3853915"/>
                          <a:pt x="3073865" y="4657374"/>
                          <a:pt x="1980220" y="4657374"/>
                        </a:cubicBezTo>
                        <a:cubicBezTo>
                          <a:pt x="886575" y="4657374"/>
                          <a:pt x="0" y="3853915"/>
                          <a:pt x="0" y="2862799"/>
                        </a:cubicBezTo>
                        <a:close/>
                      </a:path>
                    </a:pathLst>
                  </a:custGeom>
                  <a:solidFill>
                    <a:srgbClr val="C00000"/>
                  </a:solidFill>
                  <a:ln w="2857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</p:grpSp>
            <p:sp>
              <p:nvSpPr>
                <p:cNvPr id="732" name="楕円 731">
                  <a:extLst>
                    <a:ext uri="{FF2B5EF4-FFF2-40B4-BE49-F238E27FC236}">
                      <a16:creationId xmlns:a16="http://schemas.microsoft.com/office/drawing/2014/main" id="{5CD94D7E-BCC8-5009-39FF-E6AFB42F0120}"/>
                    </a:ext>
                  </a:extLst>
                </p:cNvPr>
                <p:cNvSpPr/>
                <p:nvPr/>
              </p:nvSpPr>
              <p:spPr>
                <a:xfrm>
                  <a:off x="1478807" y="4374130"/>
                  <a:ext cx="393639" cy="393638"/>
                </a:xfrm>
                <a:prstGeom prst="ellipse">
                  <a:avLst/>
                </a:prstGeom>
                <a:solidFill>
                  <a:schemeClr val="tx1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35" name="楕円 734">
                  <a:extLst>
                    <a:ext uri="{FF2B5EF4-FFF2-40B4-BE49-F238E27FC236}">
                      <a16:creationId xmlns:a16="http://schemas.microsoft.com/office/drawing/2014/main" id="{DD48B9AF-9DC9-F64A-1056-F42201CF510D}"/>
                    </a:ext>
                  </a:extLst>
                </p:cNvPr>
                <p:cNvSpPr/>
                <p:nvPr/>
              </p:nvSpPr>
              <p:spPr>
                <a:xfrm>
                  <a:off x="2055557" y="4374130"/>
                  <a:ext cx="393639" cy="393638"/>
                </a:xfrm>
                <a:prstGeom prst="ellipse">
                  <a:avLst/>
                </a:prstGeom>
                <a:solidFill>
                  <a:schemeClr val="tx1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</p:grpSp>
        <p:sp>
          <p:nvSpPr>
            <p:cNvPr id="1460" name="フリーフォーム: 図形 1459">
              <a:extLst>
                <a:ext uri="{FF2B5EF4-FFF2-40B4-BE49-F238E27FC236}">
                  <a16:creationId xmlns:a16="http://schemas.microsoft.com/office/drawing/2014/main" id="{A3FFC90D-29C1-3235-2D1C-BD8ADD5A1F65}"/>
                </a:ext>
              </a:extLst>
            </p:cNvPr>
            <p:cNvSpPr/>
            <p:nvPr/>
          </p:nvSpPr>
          <p:spPr>
            <a:xfrm>
              <a:off x="7502903" y="4258762"/>
              <a:ext cx="1155322" cy="1930565"/>
            </a:xfrm>
            <a:custGeom>
              <a:avLst/>
              <a:gdLst>
                <a:gd name="connsiteX0" fmla="*/ 577661 w 1155322"/>
                <a:gd name="connsiteY0" fmla="*/ 0 h 1930565"/>
                <a:gd name="connsiteX1" fmla="*/ 1155322 w 1155322"/>
                <a:gd name="connsiteY1" fmla="*/ 551834 h 1930565"/>
                <a:gd name="connsiteX2" fmla="*/ 802513 w 1155322"/>
                <a:gd name="connsiteY2" fmla="*/ 1060302 h 1930565"/>
                <a:gd name="connsiteX3" fmla="*/ 786367 w 1155322"/>
                <a:gd name="connsiteY3" fmla="*/ 1065090 h 1930565"/>
                <a:gd name="connsiteX4" fmla="*/ 815296 w 1155322"/>
                <a:gd name="connsiteY4" fmla="*/ 1097580 h 1930565"/>
                <a:gd name="connsiteX5" fmla="*/ 942937 w 1155322"/>
                <a:gd name="connsiteY5" fmla="*/ 1558053 h 1930565"/>
                <a:gd name="connsiteX6" fmla="*/ 577661 w 1155322"/>
                <a:gd name="connsiteY6" fmla="*/ 1930565 h 1930565"/>
                <a:gd name="connsiteX7" fmla="*/ 212385 w 1155322"/>
                <a:gd name="connsiteY7" fmla="*/ 1558053 h 1930565"/>
                <a:gd name="connsiteX8" fmla="*/ 348647 w 1155322"/>
                <a:gd name="connsiteY8" fmla="*/ 1097580 h 1930565"/>
                <a:gd name="connsiteX9" fmla="*/ 376467 w 1155322"/>
                <a:gd name="connsiteY9" fmla="*/ 1067318 h 1930565"/>
                <a:gd name="connsiteX10" fmla="*/ 352809 w 1155322"/>
                <a:gd name="connsiteY10" fmla="*/ 1060302 h 1930565"/>
                <a:gd name="connsiteX11" fmla="*/ 0 w 1155322"/>
                <a:gd name="connsiteY11" fmla="*/ 551834 h 1930565"/>
                <a:gd name="connsiteX12" fmla="*/ 577661 w 1155322"/>
                <a:gd name="connsiteY12" fmla="*/ 0 h 19305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1155322" h="1930565">
                  <a:moveTo>
                    <a:pt x="577661" y="0"/>
                  </a:moveTo>
                  <a:cubicBezTo>
                    <a:pt x="896694" y="0"/>
                    <a:pt x="1155322" y="247064"/>
                    <a:pt x="1155322" y="551834"/>
                  </a:cubicBezTo>
                  <a:cubicBezTo>
                    <a:pt x="1155322" y="780411"/>
                    <a:pt x="1009844" y="976530"/>
                    <a:pt x="802513" y="1060302"/>
                  </a:cubicBezTo>
                  <a:lnTo>
                    <a:pt x="786367" y="1065090"/>
                  </a:lnTo>
                  <a:lnTo>
                    <a:pt x="815296" y="1097580"/>
                  </a:lnTo>
                  <a:cubicBezTo>
                    <a:pt x="907380" y="1229486"/>
                    <a:pt x="942937" y="1429470"/>
                    <a:pt x="942937" y="1558053"/>
                  </a:cubicBezTo>
                  <a:cubicBezTo>
                    <a:pt x="942937" y="1763785"/>
                    <a:pt x="779397" y="1930565"/>
                    <a:pt x="577661" y="1930565"/>
                  </a:cubicBezTo>
                  <a:cubicBezTo>
                    <a:pt x="375925" y="1930565"/>
                    <a:pt x="212385" y="1763785"/>
                    <a:pt x="212385" y="1558053"/>
                  </a:cubicBezTo>
                  <a:cubicBezTo>
                    <a:pt x="212385" y="1429470"/>
                    <a:pt x="252868" y="1229486"/>
                    <a:pt x="348647" y="1097580"/>
                  </a:cubicBezTo>
                  <a:lnTo>
                    <a:pt x="376467" y="1067318"/>
                  </a:lnTo>
                  <a:lnTo>
                    <a:pt x="352809" y="1060302"/>
                  </a:lnTo>
                  <a:cubicBezTo>
                    <a:pt x="145478" y="976530"/>
                    <a:pt x="0" y="780411"/>
                    <a:pt x="0" y="551834"/>
                  </a:cubicBezTo>
                  <a:cubicBezTo>
                    <a:pt x="0" y="247064"/>
                    <a:pt x="258628" y="0"/>
                    <a:pt x="577661" y="0"/>
                  </a:cubicBezTo>
                  <a:close/>
                </a:path>
              </a:pathLst>
            </a:custGeom>
            <a:solidFill>
              <a:schemeClr val="tx1">
                <a:alpha val="50000"/>
              </a:schemeClr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504" name="グループ化 503">
              <a:extLst>
                <a:ext uri="{FF2B5EF4-FFF2-40B4-BE49-F238E27FC236}">
                  <a16:creationId xmlns:a16="http://schemas.microsoft.com/office/drawing/2014/main" id="{EC1DE981-6311-8089-4F0A-8623638F6B22}"/>
                </a:ext>
              </a:extLst>
            </p:cNvPr>
            <p:cNvGrpSpPr/>
            <p:nvPr/>
          </p:nvGrpSpPr>
          <p:grpSpPr>
            <a:xfrm>
              <a:off x="7625946" y="4520750"/>
              <a:ext cx="342900" cy="342900"/>
              <a:chOff x="1404611" y="4552250"/>
              <a:chExt cx="342900" cy="342900"/>
            </a:xfrm>
          </p:grpSpPr>
          <p:sp>
            <p:nvSpPr>
              <p:cNvPr id="505" name="楕円 504">
                <a:extLst>
                  <a:ext uri="{FF2B5EF4-FFF2-40B4-BE49-F238E27FC236}">
                    <a16:creationId xmlns:a16="http://schemas.microsoft.com/office/drawing/2014/main" id="{492D1FAE-468F-564F-482D-CA44D55EE21E}"/>
                  </a:ext>
                </a:extLst>
              </p:cNvPr>
              <p:cNvSpPr/>
              <p:nvPr/>
            </p:nvSpPr>
            <p:spPr>
              <a:xfrm>
                <a:off x="1404611" y="4552250"/>
                <a:ext cx="342900" cy="342900"/>
              </a:xfrm>
              <a:prstGeom prst="ellipse">
                <a:avLst/>
              </a:prstGeom>
              <a:solidFill>
                <a:schemeClr val="bg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06" name="楕円 505">
                <a:extLst>
                  <a:ext uri="{FF2B5EF4-FFF2-40B4-BE49-F238E27FC236}">
                    <a16:creationId xmlns:a16="http://schemas.microsoft.com/office/drawing/2014/main" id="{1F42E0CF-1607-7977-EB3D-016ED927564F}"/>
                  </a:ext>
                </a:extLst>
              </p:cNvPr>
              <p:cNvSpPr/>
              <p:nvPr/>
            </p:nvSpPr>
            <p:spPr>
              <a:xfrm>
                <a:off x="1482072" y="4629711"/>
                <a:ext cx="187978" cy="187978"/>
              </a:xfrm>
              <a:prstGeom prst="ellipse">
                <a:avLst/>
              </a:prstGeom>
              <a:solidFill>
                <a:schemeClr val="bg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507" name="グループ化 506">
              <a:extLst>
                <a:ext uri="{FF2B5EF4-FFF2-40B4-BE49-F238E27FC236}">
                  <a16:creationId xmlns:a16="http://schemas.microsoft.com/office/drawing/2014/main" id="{F3A908A4-571F-A21C-8ABB-ABC905C06EF2}"/>
                </a:ext>
              </a:extLst>
            </p:cNvPr>
            <p:cNvGrpSpPr/>
            <p:nvPr/>
          </p:nvGrpSpPr>
          <p:grpSpPr>
            <a:xfrm>
              <a:off x="8199034" y="4527100"/>
              <a:ext cx="342900" cy="342900"/>
              <a:chOff x="2084061" y="4552250"/>
              <a:chExt cx="342900" cy="342900"/>
            </a:xfrm>
          </p:grpSpPr>
          <p:sp>
            <p:nvSpPr>
              <p:cNvPr id="508" name="楕円 507">
                <a:extLst>
                  <a:ext uri="{FF2B5EF4-FFF2-40B4-BE49-F238E27FC236}">
                    <a16:creationId xmlns:a16="http://schemas.microsoft.com/office/drawing/2014/main" id="{5BF9DEE5-B832-521F-BCF8-B64D1D4063D3}"/>
                  </a:ext>
                </a:extLst>
              </p:cNvPr>
              <p:cNvSpPr/>
              <p:nvPr/>
            </p:nvSpPr>
            <p:spPr>
              <a:xfrm>
                <a:off x="2084061" y="4552250"/>
                <a:ext cx="342900" cy="342900"/>
              </a:xfrm>
              <a:prstGeom prst="ellipse">
                <a:avLst/>
              </a:prstGeom>
              <a:solidFill>
                <a:schemeClr val="bg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09" name="楕円 508">
                <a:extLst>
                  <a:ext uri="{FF2B5EF4-FFF2-40B4-BE49-F238E27FC236}">
                    <a16:creationId xmlns:a16="http://schemas.microsoft.com/office/drawing/2014/main" id="{9F25385D-6854-E4A4-795B-11BB327D5765}"/>
                  </a:ext>
                </a:extLst>
              </p:cNvPr>
              <p:cNvSpPr/>
              <p:nvPr/>
            </p:nvSpPr>
            <p:spPr>
              <a:xfrm>
                <a:off x="2161522" y="4629711"/>
                <a:ext cx="187978" cy="187978"/>
              </a:xfrm>
              <a:prstGeom prst="ellipse">
                <a:avLst/>
              </a:prstGeom>
              <a:solidFill>
                <a:schemeClr val="bg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 dirty="0"/>
              </a:p>
            </p:txBody>
          </p:sp>
        </p:grpSp>
      </p:grpSp>
      <p:grpSp>
        <p:nvGrpSpPr>
          <p:cNvPr id="1695" name="グループ化 1694">
            <a:extLst>
              <a:ext uri="{FF2B5EF4-FFF2-40B4-BE49-F238E27FC236}">
                <a16:creationId xmlns:a16="http://schemas.microsoft.com/office/drawing/2014/main" id="{0C785294-4D83-F365-5D8B-A7DBF4DA4852}"/>
              </a:ext>
            </a:extLst>
          </p:cNvPr>
          <p:cNvGrpSpPr/>
          <p:nvPr/>
        </p:nvGrpSpPr>
        <p:grpSpPr>
          <a:xfrm>
            <a:off x="429397" y="379240"/>
            <a:ext cx="2890110" cy="2979984"/>
            <a:chOff x="429397" y="379240"/>
            <a:chExt cx="2890110" cy="2979984"/>
          </a:xfrm>
        </p:grpSpPr>
        <p:sp>
          <p:nvSpPr>
            <p:cNvPr id="1439" name="楕円 1">
              <a:extLst>
                <a:ext uri="{FF2B5EF4-FFF2-40B4-BE49-F238E27FC236}">
                  <a16:creationId xmlns:a16="http://schemas.microsoft.com/office/drawing/2014/main" id="{6B93E46F-89EC-1A0B-9D02-909EBDE2BE78}"/>
                </a:ext>
              </a:extLst>
            </p:cNvPr>
            <p:cNvSpPr/>
            <p:nvPr/>
          </p:nvSpPr>
          <p:spPr>
            <a:xfrm rot="7200000" flipH="1">
              <a:off x="2153439" y="2236799"/>
              <a:ext cx="181475" cy="368732"/>
            </a:xfrm>
            <a:custGeom>
              <a:avLst/>
              <a:gdLst>
                <a:gd name="connsiteX0" fmla="*/ 0 w 3960440"/>
                <a:gd name="connsiteY0" fmla="*/ 1794575 h 3589149"/>
                <a:gd name="connsiteX1" fmla="*/ 1980220 w 3960440"/>
                <a:gd name="connsiteY1" fmla="*/ 0 h 3589149"/>
                <a:gd name="connsiteX2" fmla="*/ 3960440 w 3960440"/>
                <a:gd name="connsiteY2" fmla="*/ 1794575 h 3589149"/>
                <a:gd name="connsiteX3" fmla="*/ 1980220 w 3960440"/>
                <a:gd name="connsiteY3" fmla="*/ 3589150 h 3589149"/>
                <a:gd name="connsiteX4" fmla="*/ 0 w 3960440"/>
                <a:gd name="connsiteY4" fmla="*/ 1794575 h 3589149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354690 w 4315130"/>
                <a:gd name="connsiteY0" fmla="*/ 2893954 h 4688529"/>
                <a:gd name="connsiteX1" fmla="*/ 913466 w 4315130"/>
                <a:gd name="connsiteY1" fmla="*/ -1 h 4688529"/>
                <a:gd name="connsiteX2" fmla="*/ 4315130 w 4315130"/>
                <a:gd name="connsiteY2" fmla="*/ 2893954 h 4688529"/>
                <a:gd name="connsiteX3" fmla="*/ 2334910 w 4315130"/>
                <a:gd name="connsiteY3" fmla="*/ 4688529 h 4688529"/>
                <a:gd name="connsiteX4" fmla="*/ 354690 w 4315130"/>
                <a:gd name="connsiteY4" fmla="*/ 2893954 h 46885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315130" h="4688529">
                  <a:moveTo>
                    <a:pt x="354690" y="2893954"/>
                  </a:moveTo>
                  <a:cubicBezTo>
                    <a:pt x="117783" y="2112532"/>
                    <a:pt x="-539102" y="-1"/>
                    <a:pt x="913466" y="-1"/>
                  </a:cubicBezTo>
                  <a:cubicBezTo>
                    <a:pt x="2366034" y="-1"/>
                    <a:pt x="4315130" y="1902838"/>
                    <a:pt x="4315130" y="2893954"/>
                  </a:cubicBezTo>
                  <a:cubicBezTo>
                    <a:pt x="4315130" y="3885070"/>
                    <a:pt x="3428555" y="4688529"/>
                    <a:pt x="2334910" y="4688529"/>
                  </a:cubicBezTo>
                  <a:cubicBezTo>
                    <a:pt x="1241265" y="4688529"/>
                    <a:pt x="591597" y="3675376"/>
                    <a:pt x="354690" y="2893954"/>
                  </a:cubicBezTo>
                  <a:close/>
                </a:path>
              </a:pathLst>
            </a:custGeom>
            <a:solidFill>
              <a:srgbClr val="CC66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11" name="グループ化 10">
              <a:extLst>
                <a:ext uri="{FF2B5EF4-FFF2-40B4-BE49-F238E27FC236}">
                  <a16:creationId xmlns:a16="http://schemas.microsoft.com/office/drawing/2014/main" id="{99805DB1-3A65-FDFD-4E91-2867FCF1A51D}"/>
                </a:ext>
              </a:extLst>
            </p:cNvPr>
            <p:cNvGrpSpPr/>
            <p:nvPr/>
          </p:nvGrpSpPr>
          <p:grpSpPr>
            <a:xfrm>
              <a:off x="2037541" y="2873047"/>
              <a:ext cx="802174" cy="454855"/>
              <a:chOff x="2054987" y="2713795"/>
              <a:chExt cx="802174" cy="454855"/>
            </a:xfrm>
          </p:grpSpPr>
          <p:sp>
            <p:nvSpPr>
              <p:cNvPr id="12" name="フリーフォーム: 図形 11">
                <a:extLst>
                  <a:ext uri="{FF2B5EF4-FFF2-40B4-BE49-F238E27FC236}">
                    <a16:creationId xmlns:a16="http://schemas.microsoft.com/office/drawing/2014/main" id="{1A5D0967-DA3D-6ADF-3A77-C554AB5F864D}"/>
                  </a:ext>
                </a:extLst>
              </p:cNvPr>
              <p:cNvSpPr/>
              <p:nvPr/>
            </p:nvSpPr>
            <p:spPr>
              <a:xfrm rot="900000">
                <a:off x="2054987" y="2720417"/>
                <a:ext cx="802174" cy="416963"/>
              </a:xfrm>
              <a:custGeom>
                <a:avLst/>
                <a:gdLst>
                  <a:gd name="connsiteX0" fmla="*/ 819150 w 1719250"/>
                  <a:gd name="connsiteY0" fmla="*/ 0 h 1008112"/>
                  <a:gd name="connsiteX1" fmla="*/ 1719250 w 1719250"/>
                  <a:gd name="connsiteY1" fmla="*/ 504056 h 1008112"/>
                  <a:gd name="connsiteX2" fmla="*/ 819150 w 1719250"/>
                  <a:gd name="connsiteY2" fmla="*/ 1008112 h 1008112"/>
                  <a:gd name="connsiteX3" fmla="*/ 72773 w 1719250"/>
                  <a:gd name="connsiteY3" fmla="*/ 785879 h 1008112"/>
                  <a:gd name="connsiteX4" fmla="*/ 0 w 1719250"/>
                  <a:gd name="connsiteY4" fmla="*/ 710797 h 1008112"/>
                  <a:gd name="connsiteX5" fmla="*/ 10216 w 1719250"/>
                  <a:gd name="connsiteY5" fmla="*/ 700257 h 1008112"/>
                  <a:gd name="connsiteX6" fmla="*/ 80950 w 1719250"/>
                  <a:gd name="connsiteY6" fmla="*/ 504056 h 1008112"/>
                  <a:gd name="connsiteX7" fmla="*/ 10216 w 1719250"/>
                  <a:gd name="connsiteY7" fmla="*/ 307855 h 1008112"/>
                  <a:gd name="connsiteX8" fmla="*/ 0 w 1719250"/>
                  <a:gd name="connsiteY8" fmla="*/ 297315 h 1008112"/>
                  <a:gd name="connsiteX9" fmla="*/ 72773 w 1719250"/>
                  <a:gd name="connsiteY9" fmla="*/ 222234 h 1008112"/>
                  <a:gd name="connsiteX10" fmla="*/ 819150 w 1719250"/>
                  <a:gd name="connsiteY10" fmla="*/ 0 h 1008112"/>
                  <a:gd name="connsiteX0" fmla="*/ 80950 w 1719250"/>
                  <a:gd name="connsiteY0" fmla="*/ 504056 h 1008112"/>
                  <a:gd name="connsiteX1" fmla="*/ 10216 w 1719250"/>
                  <a:gd name="connsiteY1" fmla="*/ 307855 h 1008112"/>
                  <a:gd name="connsiteX2" fmla="*/ 0 w 1719250"/>
                  <a:gd name="connsiteY2" fmla="*/ 297315 h 1008112"/>
                  <a:gd name="connsiteX3" fmla="*/ 72773 w 1719250"/>
                  <a:gd name="connsiteY3" fmla="*/ 222234 h 1008112"/>
                  <a:gd name="connsiteX4" fmla="*/ 819150 w 1719250"/>
                  <a:gd name="connsiteY4" fmla="*/ 0 h 1008112"/>
                  <a:gd name="connsiteX5" fmla="*/ 1719250 w 1719250"/>
                  <a:gd name="connsiteY5" fmla="*/ 504056 h 1008112"/>
                  <a:gd name="connsiteX6" fmla="*/ 819150 w 1719250"/>
                  <a:gd name="connsiteY6" fmla="*/ 1008112 h 1008112"/>
                  <a:gd name="connsiteX7" fmla="*/ 72773 w 1719250"/>
                  <a:gd name="connsiteY7" fmla="*/ 785879 h 1008112"/>
                  <a:gd name="connsiteX8" fmla="*/ 0 w 1719250"/>
                  <a:gd name="connsiteY8" fmla="*/ 710797 h 1008112"/>
                  <a:gd name="connsiteX9" fmla="*/ 10216 w 1719250"/>
                  <a:gd name="connsiteY9" fmla="*/ 700257 h 1008112"/>
                  <a:gd name="connsiteX10" fmla="*/ 172390 w 1719250"/>
                  <a:gd name="connsiteY10" fmla="*/ 595496 h 1008112"/>
                  <a:gd name="connsiteX0" fmla="*/ 80950 w 1719250"/>
                  <a:gd name="connsiteY0" fmla="*/ 504056 h 1008112"/>
                  <a:gd name="connsiteX1" fmla="*/ 10216 w 1719250"/>
                  <a:gd name="connsiteY1" fmla="*/ 307855 h 1008112"/>
                  <a:gd name="connsiteX2" fmla="*/ 0 w 1719250"/>
                  <a:gd name="connsiteY2" fmla="*/ 297315 h 1008112"/>
                  <a:gd name="connsiteX3" fmla="*/ 72773 w 1719250"/>
                  <a:gd name="connsiteY3" fmla="*/ 222234 h 1008112"/>
                  <a:gd name="connsiteX4" fmla="*/ 819150 w 1719250"/>
                  <a:gd name="connsiteY4" fmla="*/ 0 h 1008112"/>
                  <a:gd name="connsiteX5" fmla="*/ 1719250 w 1719250"/>
                  <a:gd name="connsiteY5" fmla="*/ 504056 h 1008112"/>
                  <a:gd name="connsiteX6" fmla="*/ 819150 w 1719250"/>
                  <a:gd name="connsiteY6" fmla="*/ 1008112 h 1008112"/>
                  <a:gd name="connsiteX7" fmla="*/ 72773 w 1719250"/>
                  <a:gd name="connsiteY7" fmla="*/ 785879 h 1008112"/>
                  <a:gd name="connsiteX8" fmla="*/ 0 w 1719250"/>
                  <a:gd name="connsiteY8" fmla="*/ 710797 h 1008112"/>
                  <a:gd name="connsiteX9" fmla="*/ 10216 w 1719250"/>
                  <a:gd name="connsiteY9" fmla="*/ 700257 h 1008112"/>
                  <a:gd name="connsiteX0" fmla="*/ 10216 w 1719250"/>
                  <a:gd name="connsiteY0" fmla="*/ 307855 h 1008112"/>
                  <a:gd name="connsiteX1" fmla="*/ 0 w 1719250"/>
                  <a:gd name="connsiteY1" fmla="*/ 297315 h 1008112"/>
                  <a:gd name="connsiteX2" fmla="*/ 72773 w 1719250"/>
                  <a:gd name="connsiteY2" fmla="*/ 222234 h 1008112"/>
                  <a:gd name="connsiteX3" fmla="*/ 819150 w 1719250"/>
                  <a:gd name="connsiteY3" fmla="*/ 0 h 1008112"/>
                  <a:gd name="connsiteX4" fmla="*/ 1719250 w 1719250"/>
                  <a:gd name="connsiteY4" fmla="*/ 504056 h 1008112"/>
                  <a:gd name="connsiteX5" fmla="*/ 819150 w 1719250"/>
                  <a:gd name="connsiteY5" fmla="*/ 1008112 h 1008112"/>
                  <a:gd name="connsiteX6" fmla="*/ 72773 w 1719250"/>
                  <a:gd name="connsiteY6" fmla="*/ 785879 h 1008112"/>
                  <a:gd name="connsiteX7" fmla="*/ 0 w 1719250"/>
                  <a:gd name="connsiteY7" fmla="*/ 710797 h 1008112"/>
                  <a:gd name="connsiteX8" fmla="*/ 10216 w 1719250"/>
                  <a:gd name="connsiteY8" fmla="*/ 700257 h 10081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719250" h="1008112">
                    <a:moveTo>
                      <a:pt x="10216" y="307855"/>
                    </a:moveTo>
                    <a:lnTo>
                      <a:pt x="0" y="297315"/>
                    </a:lnTo>
                    <a:lnTo>
                      <a:pt x="72773" y="222234"/>
                    </a:lnTo>
                    <a:cubicBezTo>
                      <a:pt x="234527" y="88154"/>
                      <a:pt x="508455" y="0"/>
                      <a:pt x="819150" y="0"/>
                    </a:cubicBezTo>
                    <a:cubicBezTo>
                      <a:pt x="1316262" y="0"/>
                      <a:pt x="1719250" y="225674"/>
                      <a:pt x="1719250" y="504056"/>
                    </a:cubicBezTo>
                    <a:cubicBezTo>
                      <a:pt x="1719250" y="782438"/>
                      <a:pt x="1316262" y="1008112"/>
                      <a:pt x="819150" y="1008112"/>
                    </a:cubicBezTo>
                    <a:cubicBezTo>
                      <a:pt x="508455" y="1008112"/>
                      <a:pt x="234527" y="919958"/>
                      <a:pt x="72773" y="785879"/>
                    </a:cubicBezTo>
                    <a:lnTo>
                      <a:pt x="0" y="710797"/>
                    </a:lnTo>
                    <a:lnTo>
                      <a:pt x="10216" y="700257"/>
                    </a:lnTo>
                  </a:path>
                </a:pathLst>
              </a:custGeom>
              <a:solidFill>
                <a:srgbClr val="CC66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3" name="フリーフォーム: 図形 12">
                <a:extLst>
                  <a:ext uri="{FF2B5EF4-FFF2-40B4-BE49-F238E27FC236}">
                    <a16:creationId xmlns:a16="http://schemas.microsoft.com/office/drawing/2014/main" id="{463220A3-9826-528A-8FFF-22ADF354E84A}"/>
                  </a:ext>
                </a:extLst>
              </p:cNvPr>
              <p:cNvSpPr/>
              <p:nvPr/>
            </p:nvSpPr>
            <p:spPr>
              <a:xfrm rot="900000">
                <a:off x="2356251" y="2713795"/>
                <a:ext cx="150215" cy="416963"/>
              </a:xfrm>
              <a:custGeom>
                <a:avLst/>
                <a:gdLst>
                  <a:gd name="connsiteX0" fmla="*/ 175338 w 321947"/>
                  <a:gd name="connsiteY0" fmla="*/ 0 h 1008112"/>
                  <a:gd name="connsiteX1" fmla="*/ 321947 w 321947"/>
                  <a:gd name="connsiteY1" fmla="*/ 8277 h 1008112"/>
                  <a:gd name="connsiteX2" fmla="*/ 296824 w 321947"/>
                  <a:gd name="connsiteY2" fmla="*/ 123586 h 1008112"/>
                  <a:gd name="connsiteX3" fmla="*/ 264788 w 321947"/>
                  <a:gd name="connsiteY3" fmla="*/ 504056 h 1008112"/>
                  <a:gd name="connsiteX4" fmla="*/ 296824 w 321947"/>
                  <a:gd name="connsiteY4" fmla="*/ 884526 h 1008112"/>
                  <a:gd name="connsiteX5" fmla="*/ 321947 w 321947"/>
                  <a:gd name="connsiteY5" fmla="*/ 999836 h 1008112"/>
                  <a:gd name="connsiteX6" fmla="*/ 175338 w 321947"/>
                  <a:gd name="connsiteY6" fmla="*/ 1008112 h 1008112"/>
                  <a:gd name="connsiteX7" fmla="*/ 63371 w 321947"/>
                  <a:gd name="connsiteY7" fmla="*/ 1001791 h 1008112"/>
                  <a:gd name="connsiteX8" fmla="*/ 56587 w 321947"/>
                  <a:gd name="connsiteY8" fmla="*/ 980545 h 1008112"/>
                  <a:gd name="connsiteX9" fmla="*/ 0 w 321947"/>
                  <a:gd name="connsiteY9" fmla="*/ 504056 h 1008112"/>
                  <a:gd name="connsiteX10" fmla="*/ 56587 w 321947"/>
                  <a:gd name="connsiteY10" fmla="*/ 27567 h 1008112"/>
                  <a:gd name="connsiteX11" fmla="*/ 63371 w 321947"/>
                  <a:gd name="connsiteY11" fmla="*/ 6321 h 1008112"/>
                  <a:gd name="connsiteX12" fmla="*/ 175338 w 321947"/>
                  <a:gd name="connsiteY12" fmla="*/ 0 h 10081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321947" h="1008112">
                    <a:moveTo>
                      <a:pt x="175338" y="0"/>
                    </a:moveTo>
                    <a:lnTo>
                      <a:pt x="321947" y="8277"/>
                    </a:lnTo>
                    <a:lnTo>
                      <a:pt x="296824" y="123586"/>
                    </a:lnTo>
                    <a:cubicBezTo>
                      <a:pt x="275865" y="245348"/>
                      <a:pt x="264788" y="373241"/>
                      <a:pt x="264788" y="504056"/>
                    </a:cubicBezTo>
                    <a:cubicBezTo>
                      <a:pt x="264788" y="634872"/>
                      <a:pt x="275865" y="762765"/>
                      <a:pt x="296824" y="884526"/>
                    </a:cubicBezTo>
                    <a:lnTo>
                      <a:pt x="321947" y="999836"/>
                    </a:lnTo>
                    <a:lnTo>
                      <a:pt x="175338" y="1008112"/>
                    </a:lnTo>
                    <a:lnTo>
                      <a:pt x="63371" y="1001791"/>
                    </a:lnTo>
                    <a:lnTo>
                      <a:pt x="56587" y="980545"/>
                    </a:lnTo>
                    <a:cubicBezTo>
                      <a:pt x="20150" y="834092"/>
                      <a:pt x="0" y="673074"/>
                      <a:pt x="0" y="504056"/>
                    </a:cubicBezTo>
                    <a:cubicBezTo>
                      <a:pt x="0" y="335038"/>
                      <a:pt x="20150" y="174021"/>
                      <a:pt x="56587" y="27567"/>
                    </a:cubicBezTo>
                    <a:lnTo>
                      <a:pt x="63371" y="6321"/>
                    </a:lnTo>
                    <a:lnTo>
                      <a:pt x="175338" y="0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" name="フリーフォーム: 図形 13">
                <a:extLst>
                  <a:ext uri="{FF2B5EF4-FFF2-40B4-BE49-F238E27FC236}">
                    <a16:creationId xmlns:a16="http://schemas.microsoft.com/office/drawing/2014/main" id="{4D6A0225-11A0-557D-8E4E-A07FE0506341}"/>
                  </a:ext>
                </a:extLst>
              </p:cNvPr>
              <p:cNvSpPr/>
              <p:nvPr/>
            </p:nvSpPr>
            <p:spPr>
              <a:xfrm rot="900000">
                <a:off x="2558200" y="2781160"/>
                <a:ext cx="139145" cy="387490"/>
              </a:xfrm>
              <a:custGeom>
                <a:avLst/>
                <a:gdLst>
                  <a:gd name="connsiteX0" fmla="*/ 55115 w 298220"/>
                  <a:gd name="connsiteY0" fmla="*/ 0 h 936854"/>
                  <a:gd name="connsiteX1" fmla="*/ 78023 w 298220"/>
                  <a:gd name="connsiteY1" fmla="*/ 3982 h 936854"/>
                  <a:gd name="connsiteX2" fmla="*/ 230918 w 298220"/>
                  <a:gd name="connsiteY2" fmla="*/ 50456 h 936854"/>
                  <a:gd name="connsiteX3" fmla="*/ 298220 w 298220"/>
                  <a:gd name="connsiteY3" fmla="*/ 81553 h 936854"/>
                  <a:gd name="connsiteX4" fmla="*/ 296824 w 298220"/>
                  <a:gd name="connsiteY4" fmla="*/ 87957 h 936854"/>
                  <a:gd name="connsiteX5" fmla="*/ 264788 w 298220"/>
                  <a:gd name="connsiteY5" fmla="*/ 468427 h 936854"/>
                  <a:gd name="connsiteX6" fmla="*/ 296824 w 298220"/>
                  <a:gd name="connsiteY6" fmla="*/ 848897 h 936854"/>
                  <a:gd name="connsiteX7" fmla="*/ 298220 w 298220"/>
                  <a:gd name="connsiteY7" fmla="*/ 855302 h 936854"/>
                  <a:gd name="connsiteX8" fmla="*/ 230918 w 298220"/>
                  <a:gd name="connsiteY8" fmla="*/ 886398 h 936854"/>
                  <a:gd name="connsiteX9" fmla="*/ 78023 w 298220"/>
                  <a:gd name="connsiteY9" fmla="*/ 932872 h 936854"/>
                  <a:gd name="connsiteX10" fmla="*/ 55115 w 298220"/>
                  <a:gd name="connsiteY10" fmla="*/ 936854 h 936854"/>
                  <a:gd name="connsiteX11" fmla="*/ 14629 w 298220"/>
                  <a:gd name="connsiteY11" fmla="*/ 715133 h 936854"/>
                  <a:gd name="connsiteX12" fmla="*/ 0 w 298220"/>
                  <a:gd name="connsiteY12" fmla="*/ 468427 h 936854"/>
                  <a:gd name="connsiteX13" fmla="*/ 14629 w 298220"/>
                  <a:gd name="connsiteY13" fmla="*/ 221721 h 936854"/>
                  <a:gd name="connsiteX14" fmla="*/ 55115 w 298220"/>
                  <a:gd name="connsiteY14" fmla="*/ 0 h 93685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298220" h="936854">
                    <a:moveTo>
                      <a:pt x="55115" y="0"/>
                    </a:moveTo>
                    <a:lnTo>
                      <a:pt x="78023" y="3982"/>
                    </a:lnTo>
                    <a:cubicBezTo>
                      <a:pt x="131866" y="16736"/>
                      <a:pt x="183032" y="32340"/>
                      <a:pt x="230918" y="50456"/>
                    </a:cubicBezTo>
                    <a:lnTo>
                      <a:pt x="298220" y="81553"/>
                    </a:lnTo>
                    <a:lnTo>
                      <a:pt x="296824" y="87957"/>
                    </a:lnTo>
                    <a:cubicBezTo>
                      <a:pt x="275865" y="209719"/>
                      <a:pt x="264788" y="337612"/>
                      <a:pt x="264788" y="468427"/>
                    </a:cubicBezTo>
                    <a:cubicBezTo>
                      <a:pt x="264788" y="599243"/>
                      <a:pt x="275865" y="727136"/>
                      <a:pt x="296824" y="848897"/>
                    </a:cubicBezTo>
                    <a:lnTo>
                      <a:pt x="298220" y="855302"/>
                    </a:lnTo>
                    <a:lnTo>
                      <a:pt x="230918" y="886398"/>
                    </a:lnTo>
                    <a:cubicBezTo>
                      <a:pt x="183032" y="904515"/>
                      <a:pt x="131866" y="920119"/>
                      <a:pt x="78023" y="932872"/>
                    </a:cubicBezTo>
                    <a:lnTo>
                      <a:pt x="55115" y="936854"/>
                    </a:lnTo>
                    <a:lnTo>
                      <a:pt x="14629" y="715133"/>
                    </a:lnTo>
                    <a:cubicBezTo>
                      <a:pt x="5038" y="635445"/>
                      <a:pt x="0" y="552936"/>
                      <a:pt x="0" y="468427"/>
                    </a:cubicBezTo>
                    <a:cubicBezTo>
                      <a:pt x="0" y="383918"/>
                      <a:pt x="5038" y="301409"/>
                      <a:pt x="14629" y="221721"/>
                    </a:cubicBezTo>
                    <a:lnTo>
                      <a:pt x="55115" y="0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5" name="グループ化 14">
              <a:extLst>
                <a:ext uri="{FF2B5EF4-FFF2-40B4-BE49-F238E27FC236}">
                  <a16:creationId xmlns:a16="http://schemas.microsoft.com/office/drawing/2014/main" id="{80FDB2F4-2C5D-2157-DDDC-8F5FE49B23C0}"/>
                </a:ext>
              </a:extLst>
            </p:cNvPr>
            <p:cNvGrpSpPr/>
            <p:nvPr/>
          </p:nvGrpSpPr>
          <p:grpSpPr>
            <a:xfrm>
              <a:off x="1514723" y="2135349"/>
              <a:ext cx="833002" cy="1223875"/>
              <a:chOff x="1549862" y="5147922"/>
              <a:chExt cx="833002" cy="1223875"/>
            </a:xfrm>
          </p:grpSpPr>
          <p:sp>
            <p:nvSpPr>
              <p:cNvPr id="17" name="楕円 1">
                <a:extLst>
                  <a:ext uri="{FF2B5EF4-FFF2-40B4-BE49-F238E27FC236}">
                    <a16:creationId xmlns:a16="http://schemas.microsoft.com/office/drawing/2014/main" id="{F76E873E-6DD8-EA5F-1081-8275FE778F9B}"/>
                  </a:ext>
                </a:extLst>
              </p:cNvPr>
              <p:cNvSpPr/>
              <p:nvPr/>
            </p:nvSpPr>
            <p:spPr>
              <a:xfrm rot="10800000">
                <a:off x="1980359" y="5893241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8" name="楕円 1">
                <a:extLst>
                  <a:ext uri="{FF2B5EF4-FFF2-40B4-BE49-F238E27FC236}">
                    <a16:creationId xmlns:a16="http://schemas.microsoft.com/office/drawing/2014/main" id="{382DB34F-56F9-0AC1-8CDE-EFF12D7FA0F3}"/>
                  </a:ext>
                </a:extLst>
              </p:cNvPr>
              <p:cNvSpPr/>
              <p:nvPr/>
            </p:nvSpPr>
            <p:spPr>
              <a:xfrm rot="10800000">
                <a:off x="1715681" y="5893241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0" name="楕円 1">
                <a:extLst>
                  <a:ext uri="{FF2B5EF4-FFF2-40B4-BE49-F238E27FC236}">
                    <a16:creationId xmlns:a16="http://schemas.microsoft.com/office/drawing/2014/main" id="{1DEC4199-7521-1AB3-9E69-953AB3C976A1}"/>
                  </a:ext>
                </a:extLst>
              </p:cNvPr>
              <p:cNvSpPr/>
              <p:nvPr/>
            </p:nvSpPr>
            <p:spPr>
              <a:xfrm>
                <a:off x="1549862" y="5147922"/>
                <a:ext cx="833002" cy="1102341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1" name="楕円 1">
                <a:extLst>
                  <a:ext uri="{FF2B5EF4-FFF2-40B4-BE49-F238E27FC236}">
                    <a16:creationId xmlns:a16="http://schemas.microsoft.com/office/drawing/2014/main" id="{81AA5457-0DE0-1484-237B-A8BEF625224D}"/>
                  </a:ext>
                </a:extLst>
              </p:cNvPr>
              <p:cNvSpPr/>
              <p:nvPr/>
            </p:nvSpPr>
            <p:spPr>
              <a:xfrm>
                <a:off x="1676952" y="5176241"/>
                <a:ext cx="578821" cy="931385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FFC0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2" name="楕円 21">
                <a:extLst>
                  <a:ext uri="{FF2B5EF4-FFF2-40B4-BE49-F238E27FC236}">
                    <a16:creationId xmlns:a16="http://schemas.microsoft.com/office/drawing/2014/main" id="{AD3EC5F5-C502-9C93-3627-5AB8797944FE}"/>
                  </a:ext>
                </a:extLst>
              </p:cNvPr>
              <p:cNvSpPr/>
              <p:nvPr/>
            </p:nvSpPr>
            <p:spPr>
              <a:xfrm>
                <a:off x="1884441" y="5818224"/>
                <a:ext cx="163843" cy="163843"/>
              </a:xfrm>
              <a:prstGeom prst="ellipse">
                <a:avLst/>
              </a:prstGeom>
              <a:solidFill>
                <a:srgbClr val="FFCC66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1437" name="四角形: 上の 2 つの角を丸める 1436">
              <a:extLst>
                <a:ext uri="{FF2B5EF4-FFF2-40B4-BE49-F238E27FC236}">
                  <a16:creationId xmlns:a16="http://schemas.microsoft.com/office/drawing/2014/main" id="{B1878D33-57C0-C126-9061-3AE75CAEEBED}"/>
                </a:ext>
              </a:extLst>
            </p:cNvPr>
            <p:cNvSpPr/>
            <p:nvPr/>
          </p:nvSpPr>
          <p:spPr>
            <a:xfrm rot="9900000" flipV="1">
              <a:off x="1625591" y="379240"/>
              <a:ext cx="55594" cy="164408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tx1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438" name="星: 8 pt 1437">
              <a:extLst>
                <a:ext uri="{FF2B5EF4-FFF2-40B4-BE49-F238E27FC236}">
                  <a16:creationId xmlns:a16="http://schemas.microsoft.com/office/drawing/2014/main" id="{8C043401-9128-0E2B-DECE-FD9C7A5ABB26}"/>
                </a:ext>
              </a:extLst>
            </p:cNvPr>
            <p:cNvSpPr/>
            <p:nvPr/>
          </p:nvSpPr>
          <p:spPr>
            <a:xfrm rot="20700000">
              <a:off x="429397" y="909778"/>
              <a:ext cx="2847334" cy="904628"/>
            </a:xfrm>
            <a:prstGeom prst="star8">
              <a:avLst>
                <a:gd name="adj" fmla="val 44938"/>
              </a:avLst>
            </a:prstGeom>
            <a:gradFill>
              <a:gsLst>
                <a:gs pos="0">
                  <a:schemeClr val="tx2">
                    <a:lumMod val="75000"/>
                  </a:schemeClr>
                </a:gs>
                <a:gs pos="100000">
                  <a:srgbClr val="0070C0"/>
                </a:gs>
              </a:gsLst>
              <a:lin ang="5400000" scaled="1"/>
            </a:gradFill>
            <a:ln w="28575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608" name="グループ化 607">
              <a:extLst>
                <a:ext uri="{FF2B5EF4-FFF2-40B4-BE49-F238E27FC236}">
                  <a16:creationId xmlns:a16="http://schemas.microsoft.com/office/drawing/2014/main" id="{994E237D-0747-47D4-DC24-A3C5B73AB96C}"/>
                </a:ext>
              </a:extLst>
            </p:cNvPr>
            <p:cNvGrpSpPr/>
            <p:nvPr/>
          </p:nvGrpSpPr>
          <p:grpSpPr>
            <a:xfrm>
              <a:off x="2004888" y="1364243"/>
              <a:ext cx="265942" cy="1564133"/>
              <a:chOff x="2004888" y="1397377"/>
              <a:chExt cx="265942" cy="1564133"/>
            </a:xfrm>
          </p:grpSpPr>
          <p:sp>
            <p:nvSpPr>
              <p:cNvPr id="609" name="四角形: 上の 2 つの角を丸める 608">
                <a:extLst>
                  <a:ext uri="{FF2B5EF4-FFF2-40B4-BE49-F238E27FC236}">
                    <a16:creationId xmlns:a16="http://schemas.microsoft.com/office/drawing/2014/main" id="{62EA7099-6FC8-AAF7-C37D-080349F8921A}"/>
                  </a:ext>
                </a:extLst>
              </p:cNvPr>
              <p:cNvSpPr/>
              <p:nvPr/>
            </p:nvSpPr>
            <p:spPr>
              <a:xfrm rot="9900000">
                <a:off x="2004888" y="1397377"/>
                <a:ext cx="64208" cy="1391544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bg1">
                  <a:lumMod val="7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10" name="矢印: U ターン 370">
                <a:extLst>
                  <a:ext uri="{FF2B5EF4-FFF2-40B4-BE49-F238E27FC236}">
                    <a16:creationId xmlns:a16="http://schemas.microsoft.com/office/drawing/2014/main" id="{B2C81A1D-B701-1CBF-D276-6D15690CBD9F}"/>
                  </a:ext>
                </a:extLst>
              </p:cNvPr>
              <p:cNvSpPr/>
              <p:nvPr/>
            </p:nvSpPr>
            <p:spPr>
              <a:xfrm rot="9900000">
                <a:off x="2011447" y="2676072"/>
                <a:ext cx="259383" cy="285438"/>
              </a:xfrm>
              <a:custGeom>
                <a:avLst/>
                <a:gdLst>
                  <a:gd name="connsiteX0" fmla="*/ 0 w 289311"/>
                  <a:gd name="connsiteY0" fmla="*/ 285438 h 285438"/>
                  <a:gd name="connsiteX1" fmla="*/ 0 w 289311"/>
                  <a:gd name="connsiteY1" fmla="*/ 124879 h 285438"/>
                  <a:gd name="connsiteX2" fmla="*/ 124879 w 289311"/>
                  <a:gd name="connsiteY2" fmla="*/ 0 h 285438"/>
                  <a:gd name="connsiteX3" fmla="*/ 134504 w 289311"/>
                  <a:gd name="connsiteY3" fmla="*/ 0 h 285438"/>
                  <a:gd name="connsiteX4" fmla="*/ 259383 w 289311"/>
                  <a:gd name="connsiteY4" fmla="*/ 124879 h 285438"/>
                  <a:gd name="connsiteX5" fmla="*/ 259383 w 289311"/>
                  <a:gd name="connsiteY5" fmla="*/ 214079 h 285438"/>
                  <a:gd name="connsiteX6" fmla="*/ 289311 w 289311"/>
                  <a:gd name="connsiteY6" fmla="*/ 214079 h 285438"/>
                  <a:gd name="connsiteX7" fmla="*/ 217952 w 289311"/>
                  <a:gd name="connsiteY7" fmla="*/ 214079 h 285438"/>
                  <a:gd name="connsiteX8" fmla="*/ 146592 w 289311"/>
                  <a:gd name="connsiteY8" fmla="*/ 214079 h 285438"/>
                  <a:gd name="connsiteX9" fmla="*/ 176520 w 289311"/>
                  <a:gd name="connsiteY9" fmla="*/ 214079 h 285438"/>
                  <a:gd name="connsiteX10" fmla="*/ 176520 w 289311"/>
                  <a:gd name="connsiteY10" fmla="*/ 124879 h 285438"/>
                  <a:gd name="connsiteX11" fmla="*/ 134504 w 289311"/>
                  <a:gd name="connsiteY11" fmla="*/ 82863 h 285438"/>
                  <a:gd name="connsiteX12" fmla="*/ 124879 w 289311"/>
                  <a:gd name="connsiteY12" fmla="*/ 82863 h 285438"/>
                  <a:gd name="connsiteX13" fmla="*/ 82863 w 289311"/>
                  <a:gd name="connsiteY13" fmla="*/ 124879 h 285438"/>
                  <a:gd name="connsiteX14" fmla="*/ 82863 w 289311"/>
                  <a:gd name="connsiteY14" fmla="*/ 285438 h 285438"/>
                  <a:gd name="connsiteX15" fmla="*/ 0 w 289311"/>
                  <a:gd name="connsiteY15" fmla="*/ 285438 h 285438"/>
                  <a:gd name="connsiteX0" fmla="*/ 0 w 259383"/>
                  <a:gd name="connsiteY0" fmla="*/ 285438 h 285438"/>
                  <a:gd name="connsiteX1" fmla="*/ 0 w 259383"/>
                  <a:gd name="connsiteY1" fmla="*/ 124879 h 285438"/>
                  <a:gd name="connsiteX2" fmla="*/ 124879 w 259383"/>
                  <a:gd name="connsiteY2" fmla="*/ 0 h 285438"/>
                  <a:gd name="connsiteX3" fmla="*/ 134504 w 259383"/>
                  <a:gd name="connsiteY3" fmla="*/ 0 h 285438"/>
                  <a:gd name="connsiteX4" fmla="*/ 259383 w 259383"/>
                  <a:gd name="connsiteY4" fmla="*/ 124879 h 285438"/>
                  <a:gd name="connsiteX5" fmla="*/ 259383 w 259383"/>
                  <a:gd name="connsiteY5" fmla="*/ 214079 h 285438"/>
                  <a:gd name="connsiteX6" fmla="*/ 217952 w 259383"/>
                  <a:gd name="connsiteY6" fmla="*/ 214079 h 285438"/>
                  <a:gd name="connsiteX7" fmla="*/ 146592 w 259383"/>
                  <a:gd name="connsiteY7" fmla="*/ 214079 h 285438"/>
                  <a:gd name="connsiteX8" fmla="*/ 176520 w 259383"/>
                  <a:gd name="connsiteY8" fmla="*/ 214079 h 285438"/>
                  <a:gd name="connsiteX9" fmla="*/ 176520 w 259383"/>
                  <a:gd name="connsiteY9" fmla="*/ 124879 h 285438"/>
                  <a:gd name="connsiteX10" fmla="*/ 134504 w 259383"/>
                  <a:gd name="connsiteY10" fmla="*/ 82863 h 285438"/>
                  <a:gd name="connsiteX11" fmla="*/ 124879 w 259383"/>
                  <a:gd name="connsiteY11" fmla="*/ 82863 h 285438"/>
                  <a:gd name="connsiteX12" fmla="*/ 82863 w 259383"/>
                  <a:gd name="connsiteY12" fmla="*/ 124879 h 285438"/>
                  <a:gd name="connsiteX13" fmla="*/ 82863 w 259383"/>
                  <a:gd name="connsiteY13" fmla="*/ 285438 h 285438"/>
                  <a:gd name="connsiteX14" fmla="*/ 0 w 259383"/>
                  <a:gd name="connsiteY14" fmla="*/ 285438 h 285438"/>
                  <a:gd name="connsiteX0" fmla="*/ 0 w 259383"/>
                  <a:gd name="connsiteY0" fmla="*/ 285438 h 285438"/>
                  <a:gd name="connsiteX1" fmla="*/ 0 w 259383"/>
                  <a:gd name="connsiteY1" fmla="*/ 124879 h 285438"/>
                  <a:gd name="connsiteX2" fmla="*/ 124879 w 259383"/>
                  <a:gd name="connsiteY2" fmla="*/ 0 h 285438"/>
                  <a:gd name="connsiteX3" fmla="*/ 134504 w 259383"/>
                  <a:gd name="connsiteY3" fmla="*/ 0 h 285438"/>
                  <a:gd name="connsiteX4" fmla="*/ 259383 w 259383"/>
                  <a:gd name="connsiteY4" fmla="*/ 124879 h 285438"/>
                  <a:gd name="connsiteX5" fmla="*/ 259383 w 259383"/>
                  <a:gd name="connsiteY5" fmla="*/ 214079 h 285438"/>
                  <a:gd name="connsiteX6" fmla="*/ 146592 w 259383"/>
                  <a:gd name="connsiteY6" fmla="*/ 214079 h 285438"/>
                  <a:gd name="connsiteX7" fmla="*/ 176520 w 259383"/>
                  <a:gd name="connsiteY7" fmla="*/ 214079 h 285438"/>
                  <a:gd name="connsiteX8" fmla="*/ 176520 w 259383"/>
                  <a:gd name="connsiteY8" fmla="*/ 124879 h 285438"/>
                  <a:gd name="connsiteX9" fmla="*/ 134504 w 259383"/>
                  <a:gd name="connsiteY9" fmla="*/ 82863 h 285438"/>
                  <a:gd name="connsiteX10" fmla="*/ 124879 w 259383"/>
                  <a:gd name="connsiteY10" fmla="*/ 82863 h 285438"/>
                  <a:gd name="connsiteX11" fmla="*/ 82863 w 259383"/>
                  <a:gd name="connsiteY11" fmla="*/ 124879 h 285438"/>
                  <a:gd name="connsiteX12" fmla="*/ 82863 w 259383"/>
                  <a:gd name="connsiteY12" fmla="*/ 285438 h 285438"/>
                  <a:gd name="connsiteX13" fmla="*/ 0 w 259383"/>
                  <a:gd name="connsiteY13" fmla="*/ 285438 h 285438"/>
                  <a:gd name="connsiteX0" fmla="*/ 0 w 259383"/>
                  <a:gd name="connsiteY0" fmla="*/ 285438 h 285438"/>
                  <a:gd name="connsiteX1" fmla="*/ 0 w 259383"/>
                  <a:gd name="connsiteY1" fmla="*/ 124879 h 285438"/>
                  <a:gd name="connsiteX2" fmla="*/ 124879 w 259383"/>
                  <a:gd name="connsiteY2" fmla="*/ 0 h 285438"/>
                  <a:gd name="connsiteX3" fmla="*/ 134504 w 259383"/>
                  <a:gd name="connsiteY3" fmla="*/ 0 h 285438"/>
                  <a:gd name="connsiteX4" fmla="*/ 259383 w 259383"/>
                  <a:gd name="connsiteY4" fmla="*/ 124879 h 285438"/>
                  <a:gd name="connsiteX5" fmla="*/ 259383 w 259383"/>
                  <a:gd name="connsiteY5" fmla="*/ 214079 h 285438"/>
                  <a:gd name="connsiteX6" fmla="*/ 176520 w 259383"/>
                  <a:gd name="connsiteY6" fmla="*/ 214079 h 285438"/>
                  <a:gd name="connsiteX7" fmla="*/ 176520 w 259383"/>
                  <a:gd name="connsiteY7" fmla="*/ 124879 h 285438"/>
                  <a:gd name="connsiteX8" fmla="*/ 134504 w 259383"/>
                  <a:gd name="connsiteY8" fmla="*/ 82863 h 285438"/>
                  <a:gd name="connsiteX9" fmla="*/ 124879 w 259383"/>
                  <a:gd name="connsiteY9" fmla="*/ 82863 h 285438"/>
                  <a:gd name="connsiteX10" fmla="*/ 82863 w 259383"/>
                  <a:gd name="connsiteY10" fmla="*/ 124879 h 285438"/>
                  <a:gd name="connsiteX11" fmla="*/ 82863 w 259383"/>
                  <a:gd name="connsiteY11" fmla="*/ 285438 h 285438"/>
                  <a:gd name="connsiteX12" fmla="*/ 0 w 259383"/>
                  <a:gd name="connsiteY12" fmla="*/ 285438 h 28543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259383" h="285438">
                    <a:moveTo>
                      <a:pt x="0" y="285438"/>
                    </a:moveTo>
                    <a:lnTo>
                      <a:pt x="0" y="124879"/>
                    </a:lnTo>
                    <a:cubicBezTo>
                      <a:pt x="0" y="55910"/>
                      <a:pt x="55910" y="0"/>
                      <a:pt x="124879" y="0"/>
                    </a:cubicBezTo>
                    <a:lnTo>
                      <a:pt x="134504" y="0"/>
                    </a:lnTo>
                    <a:cubicBezTo>
                      <a:pt x="203473" y="0"/>
                      <a:pt x="259383" y="55910"/>
                      <a:pt x="259383" y="124879"/>
                    </a:cubicBezTo>
                    <a:lnTo>
                      <a:pt x="259383" y="214079"/>
                    </a:lnTo>
                    <a:lnTo>
                      <a:pt x="176520" y="214079"/>
                    </a:lnTo>
                    <a:lnTo>
                      <a:pt x="176520" y="124879"/>
                    </a:lnTo>
                    <a:cubicBezTo>
                      <a:pt x="176520" y="101674"/>
                      <a:pt x="157709" y="82863"/>
                      <a:pt x="134504" y="82863"/>
                    </a:cubicBezTo>
                    <a:lnTo>
                      <a:pt x="124879" y="82863"/>
                    </a:lnTo>
                    <a:cubicBezTo>
                      <a:pt x="101674" y="82863"/>
                      <a:pt x="82863" y="101674"/>
                      <a:pt x="82863" y="124879"/>
                    </a:cubicBezTo>
                    <a:lnTo>
                      <a:pt x="82863" y="285438"/>
                    </a:lnTo>
                    <a:lnTo>
                      <a:pt x="0" y="285438"/>
                    </a:lnTo>
                    <a:close/>
                  </a:path>
                </a:pathLst>
              </a:custGeom>
              <a:solidFill>
                <a:srgbClr val="0070C0"/>
              </a:solidFill>
              <a:ln w="28575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611" name="楕円 1">
              <a:extLst>
                <a:ext uri="{FF2B5EF4-FFF2-40B4-BE49-F238E27FC236}">
                  <a16:creationId xmlns:a16="http://schemas.microsoft.com/office/drawing/2014/main" id="{7A916023-8056-C6C7-D409-4AB0FD99C21A}"/>
                </a:ext>
              </a:extLst>
            </p:cNvPr>
            <p:cNvSpPr/>
            <p:nvPr/>
          </p:nvSpPr>
          <p:spPr>
            <a:xfrm rot="14842579" flipH="1">
              <a:off x="2170604" y="2414534"/>
              <a:ext cx="136370" cy="317611"/>
            </a:xfrm>
            <a:custGeom>
              <a:avLst/>
              <a:gdLst>
                <a:gd name="connsiteX0" fmla="*/ 0 w 3960440"/>
                <a:gd name="connsiteY0" fmla="*/ 1794575 h 3589149"/>
                <a:gd name="connsiteX1" fmla="*/ 1980220 w 3960440"/>
                <a:gd name="connsiteY1" fmla="*/ 0 h 3589149"/>
                <a:gd name="connsiteX2" fmla="*/ 3960440 w 3960440"/>
                <a:gd name="connsiteY2" fmla="*/ 1794575 h 3589149"/>
                <a:gd name="connsiteX3" fmla="*/ 1980220 w 3960440"/>
                <a:gd name="connsiteY3" fmla="*/ 3589150 h 3589149"/>
                <a:gd name="connsiteX4" fmla="*/ 0 w 3960440"/>
                <a:gd name="connsiteY4" fmla="*/ 1794575 h 3589149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354690 w 4315130"/>
                <a:gd name="connsiteY0" fmla="*/ 2893954 h 4688529"/>
                <a:gd name="connsiteX1" fmla="*/ 913466 w 4315130"/>
                <a:gd name="connsiteY1" fmla="*/ -1 h 4688529"/>
                <a:gd name="connsiteX2" fmla="*/ 4315130 w 4315130"/>
                <a:gd name="connsiteY2" fmla="*/ 2893954 h 4688529"/>
                <a:gd name="connsiteX3" fmla="*/ 2334910 w 4315130"/>
                <a:gd name="connsiteY3" fmla="*/ 4688529 h 4688529"/>
                <a:gd name="connsiteX4" fmla="*/ 354690 w 4315130"/>
                <a:gd name="connsiteY4" fmla="*/ 2893954 h 46885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315130" h="4688529">
                  <a:moveTo>
                    <a:pt x="354690" y="2893954"/>
                  </a:moveTo>
                  <a:cubicBezTo>
                    <a:pt x="117783" y="2112532"/>
                    <a:pt x="-539102" y="-1"/>
                    <a:pt x="913466" y="-1"/>
                  </a:cubicBezTo>
                  <a:cubicBezTo>
                    <a:pt x="2366034" y="-1"/>
                    <a:pt x="4315130" y="1902838"/>
                    <a:pt x="4315130" y="2893954"/>
                  </a:cubicBezTo>
                  <a:cubicBezTo>
                    <a:pt x="4315130" y="3885070"/>
                    <a:pt x="3428555" y="4688529"/>
                    <a:pt x="2334910" y="4688529"/>
                  </a:cubicBezTo>
                  <a:cubicBezTo>
                    <a:pt x="1241265" y="4688529"/>
                    <a:pt x="591597" y="3675376"/>
                    <a:pt x="354690" y="2893954"/>
                  </a:cubicBezTo>
                  <a:close/>
                </a:path>
              </a:pathLst>
            </a:custGeom>
            <a:solidFill>
              <a:srgbClr val="CC66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612" name="楕円 1">
              <a:extLst>
                <a:ext uri="{FF2B5EF4-FFF2-40B4-BE49-F238E27FC236}">
                  <a16:creationId xmlns:a16="http://schemas.microsoft.com/office/drawing/2014/main" id="{E5765EFA-400D-FB6C-4FE4-750E8F9C5C64}"/>
                </a:ext>
              </a:extLst>
            </p:cNvPr>
            <p:cNvSpPr/>
            <p:nvPr/>
          </p:nvSpPr>
          <p:spPr>
            <a:xfrm rot="7200000">
              <a:off x="1706441" y="2194984"/>
              <a:ext cx="333574" cy="567578"/>
            </a:xfrm>
            <a:custGeom>
              <a:avLst/>
              <a:gdLst>
                <a:gd name="connsiteX0" fmla="*/ 0 w 3960440"/>
                <a:gd name="connsiteY0" fmla="*/ 1794575 h 3589149"/>
                <a:gd name="connsiteX1" fmla="*/ 1980220 w 3960440"/>
                <a:gd name="connsiteY1" fmla="*/ 0 h 3589149"/>
                <a:gd name="connsiteX2" fmla="*/ 3960440 w 3960440"/>
                <a:gd name="connsiteY2" fmla="*/ 1794575 h 3589149"/>
                <a:gd name="connsiteX3" fmla="*/ 1980220 w 3960440"/>
                <a:gd name="connsiteY3" fmla="*/ 3589150 h 3589149"/>
                <a:gd name="connsiteX4" fmla="*/ 0 w 3960440"/>
                <a:gd name="connsiteY4" fmla="*/ 1794575 h 3589149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354690 w 4315130"/>
                <a:gd name="connsiteY0" fmla="*/ 2893954 h 4688529"/>
                <a:gd name="connsiteX1" fmla="*/ 913466 w 4315130"/>
                <a:gd name="connsiteY1" fmla="*/ -1 h 4688529"/>
                <a:gd name="connsiteX2" fmla="*/ 4315130 w 4315130"/>
                <a:gd name="connsiteY2" fmla="*/ 2893954 h 4688529"/>
                <a:gd name="connsiteX3" fmla="*/ 2334910 w 4315130"/>
                <a:gd name="connsiteY3" fmla="*/ 4688529 h 4688529"/>
                <a:gd name="connsiteX4" fmla="*/ 354690 w 4315130"/>
                <a:gd name="connsiteY4" fmla="*/ 2893954 h 4688529"/>
                <a:gd name="connsiteX0" fmla="*/ 354690 w 4315130"/>
                <a:gd name="connsiteY0" fmla="*/ 2893954 h 4689467"/>
                <a:gd name="connsiteX1" fmla="*/ 913466 w 4315130"/>
                <a:gd name="connsiteY1" fmla="*/ -1 h 4689467"/>
                <a:gd name="connsiteX2" fmla="*/ 4315130 w 4315130"/>
                <a:gd name="connsiteY2" fmla="*/ 2893954 h 4689467"/>
                <a:gd name="connsiteX3" fmla="*/ 2334910 w 4315130"/>
                <a:gd name="connsiteY3" fmla="*/ 4688529 h 4689467"/>
                <a:gd name="connsiteX4" fmla="*/ 354690 w 4315130"/>
                <a:gd name="connsiteY4" fmla="*/ 2893954 h 4689467"/>
                <a:gd name="connsiteX0" fmla="*/ 152261 w 5271064"/>
                <a:gd name="connsiteY0" fmla="*/ 2894033 h 4688751"/>
                <a:gd name="connsiteX1" fmla="*/ 711037 w 5271064"/>
                <a:gd name="connsiteY1" fmla="*/ 78 h 4688751"/>
                <a:gd name="connsiteX2" fmla="*/ 5271056 w 5271064"/>
                <a:gd name="connsiteY2" fmla="*/ 2809865 h 4688751"/>
                <a:gd name="connsiteX3" fmla="*/ 2132481 w 5271064"/>
                <a:gd name="connsiteY3" fmla="*/ 4688608 h 4688751"/>
                <a:gd name="connsiteX4" fmla="*/ 152261 w 5271064"/>
                <a:gd name="connsiteY4" fmla="*/ 2894033 h 4688751"/>
                <a:gd name="connsiteX0" fmla="*/ 1421549 w 4670313"/>
                <a:gd name="connsiteY0" fmla="*/ 2673615 h 4689145"/>
                <a:gd name="connsiteX1" fmla="*/ 110286 w 4670313"/>
                <a:gd name="connsiteY1" fmla="*/ 200 h 4689145"/>
                <a:gd name="connsiteX2" fmla="*/ 4670305 w 4670313"/>
                <a:gd name="connsiteY2" fmla="*/ 2809987 h 4689145"/>
                <a:gd name="connsiteX3" fmla="*/ 1531730 w 4670313"/>
                <a:gd name="connsiteY3" fmla="*/ 4688730 h 4689145"/>
                <a:gd name="connsiteX4" fmla="*/ 1421549 w 4670313"/>
                <a:gd name="connsiteY4" fmla="*/ 2673615 h 4689145"/>
                <a:gd name="connsiteX0" fmla="*/ 1421549 w 4670313"/>
                <a:gd name="connsiteY0" fmla="*/ 2673615 h 4689145"/>
                <a:gd name="connsiteX1" fmla="*/ 110286 w 4670313"/>
                <a:gd name="connsiteY1" fmla="*/ 200 h 4689145"/>
                <a:gd name="connsiteX2" fmla="*/ 4670305 w 4670313"/>
                <a:gd name="connsiteY2" fmla="*/ 2809987 h 4689145"/>
                <a:gd name="connsiteX3" fmla="*/ 1531730 w 4670313"/>
                <a:gd name="connsiteY3" fmla="*/ 4688730 h 4689145"/>
                <a:gd name="connsiteX4" fmla="*/ 1421549 w 4670313"/>
                <a:gd name="connsiteY4" fmla="*/ 2673615 h 4689145"/>
                <a:gd name="connsiteX0" fmla="*/ 1484488 w 4733252"/>
                <a:gd name="connsiteY0" fmla="*/ 2673608 h 4689138"/>
                <a:gd name="connsiteX1" fmla="*/ 173225 w 4733252"/>
                <a:gd name="connsiteY1" fmla="*/ 193 h 4689138"/>
                <a:gd name="connsiteX2" fmla="*/ 4733244 w 4733252"/>
                <a:gd name="connsiteY2" fmla="*/ 2809980 h 4689138"/>
                <a:gd name="connsiteX3" fmla="*/ 1594669 w 4733252"/>
                <a:gd name="connsiteY3" fmla="*/ 4688723 h 4689138"/>
                <a:gd name="connsiteX4" fmla="*/ 1484488 w 4733252"/>
                <a:gd name="connsiteY4" fmla="*/ 2673608 h 4689138"/>
                <a:gd name="connsiteX0" fmla="*/ 2972517 w 6221281"/>
                <a:gd name="connsiteY0" fmla="*/ 2390100 h 4405630"/>
                <a:gd name="connsiteX1" fmla="*/ 78758 w 6221281"/>
                <a:gd name="connsiteY1" fmla="*/ 222 h 4405630"/>
                <a:gd name="connsiteX2" fmla="*/ 6221273 w 6221281"/>
                <a:gd name="connsiteY2" fmla="*/ 2526472 h 4405630"/>
                <a:gd name="connsiteX3" fmla="*/ 3082698 w 6221281"/>
                <a:gd name="connsiteY3" fmla="*/ 4405215 h 4405630"/>
                <a:gd name="connsiteX4" fmla="*/ 2972517 w 6221281"/>
                <a:gd name="connsiteY4" fmla="*/ 2390100 h 4405630"/>
                <a:gd name="connsiteX0" fmla="*/ 3184156 w 6432920"/>
                <a:gd name="connsiteY0" fmla="*/ 2420558 h 4436088"/>
                <a:gd name="connsiteX1" fmla="*/ 290397 w 6432920"/>
                <a:gd name="connsiteY1" fmla="*/ 30680 h 4436088"/>
                <a:gd name="connsiteX2" fmla="*/ 6432912 w 6432920"/>
                <a:gd name="connsiteY2" fmla="*/ 2556930 h 4436088"/>
                <a:gd name="connsiteX3" fmla="*/ 3294337 w 6432920"/>
                <a:gd name="connsiteY3" fmla="*/ 4435673 h 4436088"/>
                <a:gd name="connsiteX4" fmla="*/ 3184156 w 6432920"/>
                <a:gd name="connsiteY4" fmla="*/ 2420558 h 4436088"/>
                <a:gd name="connsiteX0" fmla="*/ 4384385 w 7633149"/>
                <a:gd name="connsiteY0" fmla="*/ 2065725 h 4081255"/>
                <a:gd name="connsiteX1" fmla="*/ 221300 w 7633149"/>
                <a:gd name="connsiteY1" fmla="*/ 37141 h 4081255"/>
                <a:gd name="connsiteX2" fmla="*/ 7633141 w 7633149"/>
                <a:gd name="connsiteY2" fmla="*/ 2202097 h 4081255"/>
                <a:gd name="connsiteX3" fmla="*/ 4494566 w 7633149"/>
                <a:gd name="connsiteY3" fmla="*/ 4080840 h 4081255"/>
                <a:gd name="connsiteX4" fmla="*/ 4384385 w 7633149"/>
                <a:gd name="connsiteY4" fmla="*/ 2065725 h 4081255"/>
                <a:gd name="connsiteX0" fmla="*/ 4326579 w 7575343"/>
                <a:gd name="connsiteY0" fmla="*/ 2104401 h 4119931"/>
                <a:gd name="connsiteX1" fmla="*/ 163494 w 7575343"/>
                <a:gd name="connsiteY1" fmla="*/ 75817 h 4119931"/>
                <a:gd name="connsiteX2" fmla="*/ 7575335 w 7575343"/>
                <a:gd name="connsiteY2" fmla="*/ 2240773 h 4119931"/>
                <a:gd name="connsiteX3" fmla="*/ 4436760 w 7575343"/>
                <a:gd name="connsiteY3" fmla="*/ 4119516 h 4119931"/>
                <a:gd name="connsiteX4" fmla="*/ 4326579 w 7575343"/>
                <a:gd name="connsiteY4" fmla="*/ 2104401 h 4119931"/>
                <a:gd name="connsiteX0" fmla="*/ 4375045 w 7623809"/>
                <a:gd name="connsiteY0" fmla="*/ 2104401 h 4119931"/>
                <a:gd name="connsiteX1" fmla="*/ 211960 w 7623809"/>
                <a:gd name="connsiteY1" fmla="*/ 75817 h 4119931"/>
                <a:gd name="connsiteX2" fmla="*/ 7623801 w 7623809"/>
                <a:gd name="connsiteY2" fmla="*/ 2240773 h 4119931"/>
                <a:gd name="connsiteX3" fmla="*/ 4485226 w 7623809"/>
                <a:gd name="connsiteY3" fmla="*/ 4119516 h 4119931"/>
                <a:gd name="connsiteX4" fmla="*/ 4375045 w 7623809"/>
                <a:gd name="connsiteY4" fmla="*/ 2104401 h 4119931"/>
                <a:gd name="connsiteX0" fmla="*/ 4375045 w 7623809"/>
                <a:gd name="connsiteY0" fmla="*/ 2104401 h 4149673"/>
                <a:gd name="connsiteX1" fmla="*/ 211960 w 7623809"/>
                <a:gd name="connsiteY1" fmla="*/ 75817 h 4149673"/>
                <a:gd name="connsiteX2" fmla="*/ 7623801 w 7623809"/>
                <a:gd name="connsiteY2" fmla="*/ 2240773 h 4149673"/>
                <a:gd name="connsiteX3" fmla="*/ 4485226 w 7623809"/>
                <a:gd name="connsiteY3" fmla="*/ 4119516 h 4149673"/>
                <a:gd name="connsiteX4" fmla="*/ 4375045 w 7623809"/>
                <a:gd name="connsiteY4" fmla="*/ 2104401 h 4149673"/>
                <a:gd name="connsiteX0" fmla="*/ 4357272 w 7606036"/>
                <a:gd name="connsiteY0" fmla="*/ 2104401 h 4149673"/>
                <a:gd name="connsiteX1" fmla="*/ 194187 w 7606036"/>
                <a:gd name="connsiteY1" fmla="*/ 75817 h 4149673"/>
                <a:gd name="connsiteX2" fmla="*/ 7606028 w 7606036"/>
                <a:gd name="connsiteY2" fmla="*/ 2240773 h 4149673"/>
                <a:gd name="connsiteX3" fmla="*/ 4467453 w 7606036"/>
                <a:gd name="connsiteY3" fmla="*/ 4119516 h 4149673"/>
                <a:gd name="connsiteX4" fmla="*/ 4357272 w 7606036"/>
                <a:gd name="connsiteY4" fmla="*/ 2104401 h 4149673"/>
                <a:gd name="connsiteX0" fmla="*/ 4282103 w 7530867"/>
                <a:gd name="connsiteY0" fmla="*/ 2066964 h 4112236"/>
                <a:gd name="connsiteX1" fmla="*/ 119018 w 7530867"/>
                <a:gd name="connsiteY1" fmla="*/ 38380 h 4112236"/>
                <a:gd name="connsiteX2" fmla="*/ 7530859 w 7530867"/>
                <a:gd name="connsiteY2" fmla="*/ 2203336 h 4112236"/>
                <a:gd name="connsiteX3" fmla="*/ 4392284 w 7530867"/>
                <a:gd name="connsiteY3" fmla="*/ 4082079 h 4112236"/>
                <a:gd name="connsiteX4" fmla="*/ 4282103 w 7530867"/>
                <a:gd name="connsiteY4" fmla="*/ 2066964 h 4112236"/>
                <a:gd name="connsiteX0" fmla="*/ 3988198 w 7236962"/>
                <a:gd name="connsiteY0" fmla="*/ 2162612 h 4207884"/>
                <a:gd name="connsiteX1" fmla="*/ 129585 w 7236962"/>
                <a:gd name="connsiteY1" fmla="*/ 36325 h 4207884"/>
                <a:gd name="connsiteX2" fmla="*/ 7236954 w 7236962"/>
                <a:gd name="connsiteY2" fmla="*/ 2298984 h 4207884"/>
                <a:gd name="connsiteX3" fmla="*/ 4098379 w 7236962"/>
                <a:gd name="connsiteY3" fmla="*/ 4177727 h 4207884"/>
                <a:gd name="connsiteX4" fmla="*/ 3988198 w 7236962"/>
                <a:gd name="connsiteY4" fmla="*/ 2162612 h 4207884"/>
                <a:gd name="connsiteX0" fmla="*/ 3988198 w 7236962"/>
                <a:gd name="connsiteY0" fmla="*/ 2162612 h 4207748"/>
                <a:gd name="connsiteX1" fmla="*/ 129585 w 7236962"/>
                <a:gd name="connsiteY1" fmla="*/ 36325 h 4207748"/>
                <a:gd name="connsiteX2" fmla="*/ 7236954 w 7236962"/>
                <a:gd name="connsiteY2" fmla="*/ 2298984 h 4207748"/>
                <a:gd name="connsiteX3" fmla="*/ 4098379 w 7236962"/>
                <a:gd name="connsiteY3" fmla="*/ 4177727 h 4207748"/>
                <a:gd name="connsiteX4" fmla="*/ 3988198 w 7236962"/>
                <a:gd name="connsiteY4" fmla="*/ 2162612 h 4207748"/>
                <a:gd name="connsiteX0" fmla="*/ 3988198 w 7236962"/>
                <a:gd name="connsiteY0" fmla="*/ 2162612 h 4090926"/>
                <a:gd name="connsiteX1" fmla="*/ 129585 w 7236962"/>
                <a:gd name="connsiteY1" fmla="*/ 36325 h 4090926"/>
                <a:gd name="connsiteX2" fmla="*/ 7236954 w 7236962"/>
                <a:gd name="connsiteY2" fmla="*/ 2298984 h 4090926"/>
                <a:gd name="connsiteX3" fmla="*/ 3593453 w 7236962"/>
                <a:gd name="connsiteY3" fmla="*/ 4057961 h 4090926"/>
                <a:gd name="connsiteX4" fmla="*/ 3988198 w 7236962"/>
                <a:gd name="connsiteY4" fmla="*/ 2162612 h 4090926"/>
                <a:gd name="connsiteX0" fmla="*/ 3594332 w 7207628"/>
                <a:gd name="connsiteY0" fmla="*/ 2019846 h 4023947"/>
                <a:gd name="connsiteX1" fmla="*/ 100251 w 7207628"/>
                <a:gd name="connsiteY1" fmla="*/ 849 h 4023947"/>
                <a:gd name="connsiteX2" fmla="*/ 7207620 w 7207628"/>
                <a:gd name="connsiteY2" fmla="*/ 2263508 h 4023947"/>
                <a:gd name="connsiteX3" fmla="*/ 3564119 w 7207628"/>
                <a:gd name="connsiteY3" fmla="*/ 4022485 h 4023947"/>
                <a:gd name="connsiteX4" fmla="*/ 3594332 w 7207628"/>
                <a:gd name="connsiteY4" fmla="*/ 2019846 h 4023947"/>
                <a:gd name="connsiteX0" fmla="*/ 3594332 w 7207628"/>
                <a:gd name="connsiteY0" fmla="*/ 2019846 h 4040633"/>
                <a:gd name="connsiteX1" fmla="*/ 100251 w 7207628"/>
                <a:gd name="connsiteY1" fmla="*/ 849 h 4040633"/>
                <a:gd name="connsiteX2" fmla="*/ 7207620 w 7207628"/>
                <a:gd name="connsiteY2" fmla="*/ 2263508 h 4040633"/>
                <a:gd name="connsiteX3" fmla="*/ 3564119 w 7207628"/>
                <a:gd name="connsiteY3" fmla="*/ 4022485 h 4040633"/>
                <a:gd name="connsiteX4" fmla="*/ 3594332 w 7207628"/>
                <a:gd name="connsiteY4" fmla="*/ 2019846 h 4040633"/>
                <a:gd name="connsiteX0" fmla="*/ 3594332 w 7207628"/>
                <a:gd name="connsiteY0" fmla="*/ 2019846 h 4040633"/>
                <a:gd name="connsiteX1" fmla="*/ 100251 w 7207628"/>
                <a:gd name="connsiteY1" fmla="*/ 849 h 4040633"/>
                <a:gd name="connsiteX2" fmla="*/ 7207620 w 7207628"/>
                <a:gd name="connsiteY2" fmla="*/ 2263508 h 4040633"/>
                <a:gd name="connsiteX3" fmla="*/ 3564119 w 7207628"/>
                <a:gd name="connsiteY3" fmla="*/ 4022485 h 4040633"/>
                <a:gd name="connsiteX4" fmla="*/ 3594332 w 7207628"/>
                <a:gd name="connsiteY4" fmla="*/ 2019846 h 4040633"/>
                <a:gd name="connsiteX0" fmla="*/ 3594332 w 7207628"/>
                <a:gd name="connsiteY0" fmla="*/ 2019846 h 4040633"/>
                <a:gd name="connsiteX1" fmla="*/ 100251 w 7207628"/>
                <a:gd name="connsiteY1" fmla="*/ 849 h 4040633"/>
                <a:gd name="connsiteX2" fmla="*/ 7207620 w 7207628"/>
                <a:gd name="connsiteY2" fmla="*/ 2263508 h 4040633"/>
                <a:gd name="connsiteX3" fmla="*/ 3564119 w 7207628"/>
                <a:gd name="connsiteY3" fmla="*/ 4022485 h 4040633"/>
                <a:gd name="connsiteX4" fmla="*/ 3594332 w 7207628"/>
                <a:gd name="connsiteY4" fmla="*/ 2019846 h 4040633"/>
                <a:gd name="connsiteX0" fmla="*/ 3581692 w 7194988"/>
                <a:gd name="connsiteY0" fmla="*/ 2042058 h 4062845"/>
                <a:gd name="connsiteX1" fmla="*/ 87611 w 7194988"/>
                <a:gd name="connsiteY1" fmla="*/ 23061 h 4062845"/>
                <a:gd name="connsiteX2" fmla="*/ 7194980 w 7194988"/>
                <a:gd name="connsiteY2" fmla="*/ 2285720 h 4062845"/>
                <a:gd name="connsiteX3" fmla="*/ 3551479 w 7194988"/>
                <a:gd name="connsiteY3" fmla="*/ 4044697 h 4062845"/>
                <a:gd name="connsiteX4" fmla="*/ 3581692 w 7194988"/>
                <a:gd name="connsiteY4" fmla="*/ 2042058 h 40628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194988" h="4062845">
                  <a:moveTo>
                    <a:pt x="3581692" y="2042058"/>
                  </a:moveTo>
                  <a:cubicBezTo>
                    <a:pt x="1715989" y="1415273"/>
                    <a:pt x="-466450" y="248769"/>
                    <a:pt x="87611" y="23061"/>
                  </a:cubicBezTo>
                  <a:cubicBezTo>
                    <a:pt x="641672" y="-202647"/>
                    <a:pt x="6869880" y="1278170"/>
                    <a:pt x="7194980" y="2285720"/>
                  </a:cubicBezTo>
                  <a:cubicBezTo>
                    <a:pt x="7194980" y="3276836"/>
                    <a:pt x="4658552" y="4205061"/>
                    <a:pt x="3551479" y="4044697"/>
                  </a:cubicBezTo>
                  <a:cubicBezTo>
                    <a:pt x="2444406" y="3884333"/>
                    <a:pt x="2516239" y="2620327"/>
                    <a:pt x="3581692" y="2042058"/>
                  </a:cubicBezTo>
                  <a:close/>
                </a:path>
              </a:pathLst>
            </a:custGeom>
            <a:solidFill>
              <a:srgbClr val="CC66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613" name="フリーフォーム: 図形 612">
              <a:extLst>
                <a:ext uri="{FF2B5EF4-FFF2-40B4-BE49-F238E27FC236}">
                  <a16:creationId xmlns:a16="http://schemas.microsoft.com/office/drawing/2014/main" id="{58FD66BF-A5CB-6CBB-8A57-9D116DEE29D8}"/>
                </a:ext>
              </a:extLst>
            </p:cNvPr>
            <p:cNvSpPr/>
            <p:nvPr/>
          </p:nvSpPr>
          <p:spPr>
            <a:xfrm>
              <a:off x="481058" y="444017"/>
              <a:ext cx="2732830" cy="1281740"/>
            </a:xfrm>
            <a:custGeom>
              <a:avLst/>
              <a:gdLst>
                <a:gd name="connsiteX0" fmla="*/ 1569802 w 2732830"/>
                <a:gd name="connsiteY0" fmla="*/ 497 h 1281740"/>
                <a:gd name="connsiteX1" fmla="*/ 2685536 w 2732830"/>
                <a:gd name="connsiteY1" fmla="*/ 472867 h 1281740"/>
                <a:gd name="connsiteX2" fmla="*/ 2732830 w 2732830"/>
                <a:gd name="connsiteY2" fmla="*/ 545004 h 1281740"/>
                <a:gd name="connsiteX3" fmla="*/ 2473597 w 2732830"/>
                <a:gd name="connsiteY3" fmla="*/ 461847 h 1281740"/>
                <a:gd name="connsiteX4" fmla="*/ 2261609 w 2732830"/>
                <a:gd name="connsiteY4" fmla="*/ 348588 h 1281740"/>
                <a:gd name="connsiteX5" fmla="*/ 1747766 w 2732830"/>
                <a:gd name="connsiteY5" fmla="*/ 428563 h 1281740"/>
                <a:gd name="connsiteX6" fmla="*/ 1254937 w 2732830"/>
                <a:gd name="connsiteY6" fmla="*/ 481172 h 1281740"/>
                <a:gd name="connsiteX7" fmla="*/ 801831 w 2732830"/>
                <a:gd name="connsiteY7" fmla="*/ 682025 h 1281740"/>
                <a:gd name="connsiteX8" fmla="*/ 316843 w 2732830"/>
                <a:gd name="connsiteY8" fmla="*/ 869687 h 1281740"/>
                <a:gd name="connsiteX9" fmla="*/ 189884 w 2732830"/>
                <a:gd name="connsiteY9" fmla="*/ 1073766 h 1281740"/>
                <a:gd name="connsiteX10" fmla="*/ 1595 w 2732830"/>
                <a:gd name="connsiteY10" fmla="*/ 1281313 h 1281740"/>
                <a:gd name="connsiteX11" fmla="*/ 0 w 2732830"/>
                <a:gd name="connsiteY11" fmla="*/ 1281740 h 1281740"/>
                <a:gd name="connsiteX12" fmla="*/ 5146 w 2732830"/>
                <a:gd name="connsiteY12" fmla="*/ 1191076 h 1281740"/>
                <a:gd name="connsiteX13" fmla="*/ 1139327 w 2732830"/>
                <a:gd name="connsiteY13" fmla="*/ 63115 h 1281740"/>
                <a:gd name="connsiteX14" fmla="*/ 1569802 w 2732830"/>
                <a:gd name="connsiteY14" fmla="*/ 497 h 12817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2732830" h="1281740">
                  <a:moveTo>
                    <a:pt x="1569802" y="497"/>
                  </a:moveTo>
                  <a:cubicBezTo>
                    <a:pt x="2037769" y="-10670"/>
                    <a:pt x="2457055" y="166845"/>
                    <a:pt x="2685536" y="472867"/>
                  </a:cubicBezTo>
                  <a:lnTo>
                    <a:pt x="2732830" y="545004"/>
                  </a:lnTo>
                  <a:lnTo>
                    <a:pt x="2473597" y="461847"/>
                  </a:lnTo>
                  <a:lnTo>
                    <a:pt x="2261609" y="348588"/>
                  </a:lnTo>
                  <a:lnTo>
                    <a:pt x="1747766" y="428563"/>
                  </a:lnTo>
                  <a:lnTo>
                    <a:pt x="1254937" y="481172"/>
                  </a:lnTo>
                  <a:lnTo>
                    <a:pt x="801831" y="682025"/>
                  </a:lnTo>
                  <a:lnTo>
                    <a:pt x="316843" y="869687"/>
                  </a:lnTo>
                  <a:lnTo>
                    <a:pt x="189884" y="1073766"/>
                  </a:lnTo>
                  <a:lnTo>
                    <a:pt x="1595" y="1281313"/>
                  </a:lnTo>
                  <a:lnTo>
                    <a:pt x="0" y="1281740"/>
                  </a:lnTo>
                  <a:lnTo>
                    <a:pt x="5146" y="1191076"/>
                  </a:lnTo>
                  <a:cubicBezTo>
                    <a:pt x="63463" y="698032"/>
                    <a:pt x="509629" y="231842"/>
                    <a:pt x="1139327" y="63115"/>
                  </a:cubicBezTo>
                  <a:cubicBezTo>
                    <a:pt x="1284642" y="24178"/>
                    <a:pt x="1429413" y="3847"/>
                    <a:pt x="1569802" y="497"/>
                  </a:cubicBezTo>
                  <a:close/>
                </a:path>
              </a:pathLst>
            </a:custGeom>
            <a:solidFill>
              <a:srgbClr val="0070C0"/>
            </a:solidFill>
            <a:ln w="28575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614" name="グループ化 613">
              <a:extLst>
                <a:ext uri="{FF2B5EF4-FFF2-40B4-BE49-F238E27FC236}">
                  <a16:creationId xmlns:a16="http://schemas.microsoft.com/office/drawing/2014/main" id="{0F40BC61-E0B1-F8EA-4AA9-93F044A0D0FD}"/>
                </a:ext>
              </a:extLst>
            </p:cNvPr>
            <p:cNvGrpSpPr/>
            <p:nvPr/>
          </p:nvGrpSpPr>
          <p:grpSpPr>
            <a:xfrm>
              <a:off x="1191138" y="1161948"/>
              <a:ext cx="1472611" cy="1258445"/>
              <a:chOff x="1226277" y="4060221"/>
              <a:chExt cx="1472611" cy="1258445"/>
            </a:xfrm>
          </p:grpSpPr>
          <p:grpSp>
            <p:nvGrpSpPr>
              <p:cNvPr id="615" name="グループ化 614">
                <a:extLst>
                  <a:ext uri="{FF2B5EF4-FFF2-40B4-BE49-F238E27FC236}">
                    <a16:creationId xmlns:a16="http://schemas.microsoft.com/office/drawing/2014/main" id="{9D7BDBDC-68C9-1725-96DD-6AF37D4194D6}"/>
                  </a:ext>
                </a:extLst>
              </p:cNvPr>
              <p:cNvGrpSpPr/>
              <p:nvPr/>
            </p:nvGrpSpPr>
            <p:grpSpPr>
              <a:xfrm>
                <a:off x="1226277" y="4095175"/>
                <a:ext cx="403512" cy="403510"/>
                <a:chOff x="3209299" y="684399"/>
                <a:chExt cx="416833" cy="416833"/>
              </a:xfrm>
              <a:solidFill>
                <a:srgbClr val="CC6600"/>
              </a:solidFill>
            </p:grpSpPr>
            <p:sp>
              <p:nvSpPr>
                <p:cNvPr id="636" name="楕円 635">
                  <a:extLst>
                    <a:ext uri="{FF2B5EF4-FFF2-40B4-BE49-F238E27FC236}">
                      <a16:creationId xmlns:a16="http://schemas.microsoft.com/office/drawing/2014/main" id="{EFF4B713-6806-267D-1565-965B0BF15EC2}"/>
                    </a:ext>
                  </a:extLst>
                </p:cNvPr>
                <p:cNvSpPr/>
                <p:nvPr/>
              </p:nvSpPr>
              <p:spPr>
                <a:xfrm>
                  <a:off x="3209299" y="684399"/>
                  <a:ext cx="416833" cy="416833"/>
                </a:xfrm>
                <a:prstGeom prst="ellipse">
                  <a:avLst/>
                </a:prstGeom>
                <a:grpFill/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637" name="楕円 636">
                  <a:extLst>
                    <a:ext uri="{FF2B5EF4-FFF2-40B4-BE49-F238E27FC236}">
                      <a16:creationId xmlns:a16="http://schemas.microsoft.com/office/drawing/2014/main" id="{0A58F90C-69C3-8278-995B-A0B31A41FE08}"/>
                    </a:ext>
                  </a:extLst>
                </p:cNvPr>
                <p:cNvSpPr/>
                <p:nvPr/>
              </p:nvSpPr>
              <p:spPr>
                <a:xfrm>
                  <a:off x="3285754" y="760856"/>
                  <a:ext cx="263922" cy="263920"/>
                </a:xfrm>
                <a:prstGeom prst="ellipse">
                  <a:avLst/>
                </a:prstGeom>
                <a:solidFill>
                  <a:srgbClr val="FFC0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 dirty="0"/>
                </a:p>
              </p:txBody>
            </p:sp>
          </p:grpSp>
          <p:grpSp>
            <p:nvGrpSpPr>
              <p:cNvPr id="616" name="グループ化 615">
                <a:extLst>
                  <a:ext uri="{FF2B5EF4-FFF2-40B4-BE49-F238E27FC236}">
                    <a16:creationId xmlns:a16="http://schemas.microsoft.com/office/drawing/2014/main" id="{E33574AC-FFC7-5373-0D78-6427EAAFD14C}"/>
                  </a:ext>
                </a:extLst>
              </p:cNvPr>
              <p:cNvGrpSpPr/>
              <p:nvPr/>
            </p:nvGrpSpPr>
            <p:grpSpPr>
              <a:xfrm>
                <a:off x="2295376" y="4095175"/>
                <a:ext cx="403512" cy="403510"/>
                <a:chOff x="4657099" y="684399"/>
                <a:chExt cx="416833" cy="416833"/>
              </a:xfrm>
              <a:solidFill>
                <a:srgbClr val="CC6600"/>
              </a:solidFill>
            </p:grpSpPr>
            <p:sp>
              <p:nvSpPr>
                <p:cNvPr id="634" name="楕円 633">
                  <a:extLst>
                    <a:ext uri="{FF2B5EF4-FFF2-40B4-BE49-F238E27FC236}">
                      <a16:creationId xmlns:a16="http://schemas.microsoft.com/office/drawing/2014/main" id="{A346D52B-A905-A191-A646-8127D741D111}"/>
                    </a:ext>
                  </a:extLst>
                </p:cNvPr>
                <p:cNvSpPr/>
                <p:nvPr/>
              </p:nvSpPr>
              <p:spPr>
                <a:xfrm>
                  <a:off x="4657099" y="684399"/>
                  <a:ext cx="416833" cy="416833"/>
                </a:xfrm>
                <a:prstGeom prst="ellipse">
                  <a:avLst/>
                </a:prstGeom>
                <a:grpFill/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635" name="楕円 634">
                  <a:extLst>
                    <a:ext uri="{FF2B5EF4-FFF2-40B4-BE49-F238E27FC236}">
                      <a16:creationId xmlns:a16="http://schemas.microsoft.com/office/drawing/2014/main" id="{F8D4D373-85AB-B805-7F57-197F685E859D}"/>
                    </a:ext>
                  </a:extLst>
                </p:cNvPr>
                <p:cNvSpPr/>
                <p:nvPr/>
              </p:nvSpPr>
              <p:spPr>
                <a:xfrm>
                  <a:off x="4733554" y="760856"/>
                  <a:ext cx="263922" cy="263920"/>
                </a:xfrm>
                <a:prstGeom prst="ellipse">
                  <a:avLst/>
                </a:prstGeom>
                <a:solidFill>
                  <a:srgbClr val="FFC0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617" name="楕円 616">
                <a:extLst>
                  <a:ext uri="{FF2B5EF4-FFF2-40B4-BE49-F238E27FC236}">
                    <a16:creationId xmlns:a16="http://schemas.microsoft.com/office/drawing/2014/main" id="{7F739C4F-13C9-E534-A4F8-3E140937C2C1}"/>
                  </a:ext>
                </a:extLst>
              </p:cNvPr>
              <p:cNvSpPr/>
              <p:nvPr/>
            </p:nvSpPr>
            <p:spPr>
              <a:xfrm>
                <a:off x="1307692" y="4060221"/>
                <a:ext cx="1317342" cy="1258445"/>
              </a:xfrm>
              <a:prstGeom prst="ellipse">
                <a:avLst/>
              </a:prstGeom>
              <a:solidFill>
                <a:srgbClr val="CC66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18" name="フリーフォーム: 図形 617">
                <a:extLst>
                  <a:ext uri="{FF2B5EF4-FFF2-40B4-BE49-F238E27FC236}">
                    <a16:creationId xmlns:a16="http://schemas.microsoft.com/office/drawing/2014/main" id="{A978D318-F556-24DD-98F9-D8C9DC819E4C}"/>
                  </a:ext>
                </a:extLst>
              </p:cNvPr>
              <p:cNvSpPr/>
              <p:nvPr/>
            </p:nvSpPr>
            <p:spPr>
              <a:xfrm>
                <a:off x="1381707" y="4308675"/>
                <a:ext cx="1169313" cy="549866"/>
              </a:xfrm>
              <a:custGeom>
                <a:avLst/>
                <a:gdLst>
                  <a:gd name="connsiteX0" fmla="*/ 458603 w 1583513"/>
                  <a:gd name="connsiteY0" fmla="*/ 0 h 744642"/>
                  <a:gd name="connsiteX1" fmla="*/ 782884 w 1583513"/>
                  <a:gd name="connsiteY1" fmla="*/ 109050 h 744642"/>
                  <a:gd name="connsiteX2" fmla="*/ 791757 w 1583513"/>
                  <a:gd name="connsiteY2" fmla="*/ 117781 h 744642"/>
                  <a:gd name="connsiteX3" fmla="*/ 800629 w 1583513"/>
                  <a:gd name="connsiteY3" fmla="*/ 109050 h 744642"/>
                  <a:gd name="connsiteX4" fmla="*/ 1124910 w 1583513"/>
                  <a:gd name="connsiteY4" fmla="*/ 0 h 744642"/>
                  <a:gd name="connsiteX5" fmla="*/ 1583513 w 1583513"/>
                  <a:gd name="connsiteY5" fmla="*/ 372321 h 744642"/>
                  <a:gd name="connsiteX6" fmla="*/ 1124910 w 1583513"/>
                  <a:gd name="connsiteY6" fmla="*/ 744642 h 744642"/>
                  <a:gd name="connsiteX7" fmla="*/ 800629 w 1583513"/>
                  <a:gd name="connsiteY7" fmla="*/ 635592 h 744642"/>
                  <a:gd name="connsiteX8" fmla="*/ 791757 w 1583513"/>
                  <a:gd name="connsiteY8" fmla="*/ 626861 h 744642"/>
                  <a:gd name="connsiteX9" fmla="*/ 782884 w 1583513"/>
                  <a:gd name="connsiteY9" fmla="*/ 635592 h 744642"/>
                  <a:gd name="connsiteX10" fmla="*/ 458603 w 1583513"/>
                  <a:gd name="connsiteY10" fmla="*/ 744642 h 744642"/>
                  <a:gd name="connsiteX11" fmla="*/ 0 w 1583513"/>
                  <a:gd name="connsiteY11" fmla="*/ 372321 h 744642"/>
                  <a:gd name="connsiteX12" fmla="*/ 458603 w 1583513"/>
                  <a:gd name="connsiteY12" fmla="*/ 0 h 74464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583513" h="744642">
                    <a:moveTo>
                      <a:pt x="458603" y="0"/>
                    </a:moveTo>
                    <a:cubicBezTo>
                      <a:pt x="585242" y="0"/>
                      <a:pt x="699893" y="41674"/>
                      <a:pt x="782884" y="109050"/>
                    </a:cubicBezTo>
                    <a:lnTo>
                      <a:pt x="791757" y="117781"/>
                    </a:lnTo>
                    <a:lnTo>
                      <a:pt x="800629" y="109050"/>
                    </a:lnTo>
                    <a:cubicBezTo>
                      <a:pt x="883620" y="41674"/>
                      <a:pt x="998271" y="0"/>
                      <a:pt x="1124910" y="0"/>
                    </a:cubicBezTo>
                    <a:cubicBezTo>
                      <a:pt x="1378189" y="0"/>
                      <a:pt x="1583513" y="166694"/>
                      <a:pt x="1583513" y="372321"/>
                    </a:cubicBezTo>
                    <a:cubicBezTo>
                      <a:pt x="1583513" y="577948"/>
                      <a:pt x="1378189" y="744642"/>
                      <a:pt x="1124910" y="744642"/>
                    </a:cubicBezTo>
                    <a:cubicBezTo>
                      <a:pt x="998271" y="744642"/>
                      <a:pt x="883620" y="702969"/>
                      <a:pt x="800629" y="635592"/>
                    </a:cubicBezTo>
                    <a:lnTo>
                      <a:pt x="791757" y="626861"/>
                    </a:lnTo>
                    <a:lnTo>
                      <a:pt x="782884" y="635592"/>
                    </a:lnTo>
                    <a:cubicBezTo>
                      <a:pt x="699893" y="702969"/>
                      <a:pt x="585242" y="744642"/>
                      <a:pt x="458603" y="744642"/>
                    </a:cubicBezTo>
                    <a:cubicBezTo>
                      <a:pt x="205324" y="744642"/>
                      <a:pt x="0" y="577948"/>
                      <a:pt x="0" y="372321"/>
                    </a:cubicBezTo>
                    <a:cubicBezTo>
                      <a:pt x="0" y="166694"/>
                      <a:pt x="205324" y="0"/>
                      <a:pt x="458603" y="0"/>
                    </a:cubicBezTo>
                    <a:close/>
                  </a:path>
                </a:pathLst>
              </a:custGeom>
              <a:solidFill>
                <a:srgbClr val="FFC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619" name="グループ化 618">
                <a:extLst>
                  <a:ext uri="{FF2B5EF4-FFF2-40B4-BE49-F238E27FC236}">
                    <a16:creationId xmlns:a16="http://schemas.microsoft.com/office/drawing/2014/main" id="{026C306C-B69C-4408-96E7-2B0E4D9480BE}"/>
                  </a:ext>
                </a:extLst>
              </p:cNvPr>
              <p:cNvGrpSpPr/>
              <p:nvPr/>
            </p:nvGrpSpPr>
            <p:grpSpPr>
              <a:xfrm>
                <a:off x="1662885" y="4741555"/>
                <a:ext cx="606955" cy="465689"/>
                <a:chOff x="3840510" y="1519917"/>
                <a:chExt cx="612452" cy="469907"/>
              </a:xfrm>
            </p:grpSpPr>
            <p:sp>
              <p:nvSpPr>
                <p:cNvPr id="630" name="楕円 629">
                  <a:extLst>
                    <a:ext uri="{FF2B5EF4-FFF2-40B4-BE49-F238E27FC236}">
                      <a16:creationId xmlns:a16="http://schemas.microsoft.com/office/drawing/2014/main" id="{79A5EBB3-6175-263E-F81E-21F170526EE4}"/>
                    </a:ext>
                  </a:extLst>
                </p:cNvPr>
                <p:cNvSpPr/>
                <p:nvPr/>
              </p:nvSpPr>
              <p:spPr>
                <a:xfrm>
                  <a:off x="3943943" y="1657574"/>
                  <a:ext cx="405586" cy="332250"/>
                </a:xfrm>
                <a:prstGeom prst="ellipse">
                  <a:avLst/>
                </a:prstGeom>
                <a:solidFill>
                  <a:srgbClr val="FFCC66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631" name="楕円 630">
                  <a:extLst>
                    <a:ext uri="{FF2B5EF4-FFF2-40B4-BE49-F238E27FC236}">
                      <a16:creationId xmlns:a16="http://schemas.microsoft.com/office/drawing/2014/main" id="{55CFFBD9-9BE6-B3E8-FE3C-80710162AE49}"/>
                    </a:ext>
                  </a:extLst>
                </p:cNvPr>
                <p:cNvSpPr/>
                <p:nvPr/>
              </p:nvSpPr>
              <p:spPr>
                <a:xfrm>
                  <a:off x="4007443" y="1731083"/>
                  <a:ext cx="278586" cy="182284"/>
                </a:xfrm>
                <a:prstGeom prst="ellipse">
                  <a:avLst/>
                </a:prstGeom>
                <a:solidFill>
                  <a:srgbClr val="FF00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632" name="フリーフォーム: 図形 631">
                  <a:extLst>
                    <a:ext uri="{FF2B5EF4-FFF2-40B4-BE49-F238E27FC236}">
                      <a16:creationId xmlns:a16="http://schemas.microsoft.com/office/drawing/2014/main" id="{03C9114E-AF1B-9BB6-7D2E-2C67171FB410}"/>
                    </a:ext>
                  </a:extLst>
                </p:cNvPr>
                <p:cNvSpPr/>
                <p:nvPr/>
              </p:nvSpPr>
              <p:spPr>
                <a:xfrm>
                  <a:off x="3840510" y="1562808"/>
                  <a:ext cx="612452" cy="306194"/>
                </a:xfrm>
                <a:custGeom>
                  <a:avLst/>
                  <a:gdLst>
                    <a:gd name="connsiteX0" fmla="*/ 267594 w 966988"/>
                    <a:gd name="connsiteY0" fmla="*/ 0 h 411652"/>
                    <a:gd name="connsiteX1" fmla="*/ 456812 w 966988"/>
                    <a:gd name="connsiteY1" fmla="*/ 60285 h 411652"/>
                    <a:gd name="connsiteX2" fmla="*/ 483494 w 966988"/>
                    <a:gd name="connsiteY2" fmla="*/ 90725 h 411652"/>
                    <a:gd name="connsiteX3" fmla="*/ 510177 w 966988"/>
                    <a:gd name="connsiteY3" fmla="*/ 60285 h 411652"/>
                    <a:gd name="connsiteX4" fmla="*/ 699394 w 966988"/>
                    <a:gd name="connsiteY4" fmla="*/ 0 h 411652"/>
                    <a:gd name="connsiteX5" fmla="*/ 966988 w 966988"/>
                    <a:gd name="connsiteY5" fmla="*/ 205826 h 411652"/>
                    <a:gd name="connsiteX6" fmla="*/ 699394 w 966988"/>
                    <a:gd name="connsiteY6" fmla="*/ 411652 h 411652"/>
                    <a:gd name="connsiteX7" fmla="*/ 510177 w 966988"/>
                    <a:gd name="connsiteY7" fmla="*/ 351367 h 411652"/>
                    <a:gd name="connsiteX8" fmla="*/ 483494 w 966988"/>
                    <a:gd name="connsiteY8" fmla="*/ 320927 h 411652"/>
                    <a:gd name="connsiteX9" fmla="*/ 456812 w 966988"/>
                    <a:gd name="connsiteY9" fmla="*/ 351367 h 411652"/>
                    <a:gd name="connsiteX10" fmla="*/ 267594 w 966988"/>
                    <a:gd name="connsiteY10" fmla="*/ 411652 h 411652"/>
                    <a:gd name="connsiteX11" fmla="*/ 0 w 966988"/>
                    <a:gd name="connsiteY11" fmla="*/ 205826 h 411652"/>
                    <a:gd name="connsiteX12" fmla="*/ 267594 w 966988"/>
                    <a:gd name="connsiteY12" fmla="*/ 0 h 41165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966988" h="411652">
                      <a:moveTo>
                        <a:pt x="267594" y="0"/>
                      </a:moveTo>
                      <a:cubicBezTo>
                        <a:pt x="341488" y="0"/>
                        <a:pt x="408386" y="23038"/>
                        <a:pt x="456812" y="60285"/>
                      </a:cubicBezTo>
                      <a:lnTo>
                        <a:pt x="483494" y="90725"/>
                      </a:lnTo>
                      <a:lnTo>
                        <a:pt x="510177" y="60285"/>
                      </a:lnTo>
                      <a:cubicBezTo>
                        <a:pt x="558602" y="23038"/>
                        <a:pt x="625500" y="0"/>
                        <a:pt x="699394" y="0"/>
                      </a:cubicBezTo>
                      <a:cubicBezTo>
                        <a:pt x="847182" y="0"/>
                        <a:pt x="966988" y="92151"/>
                        <a:pt x="966988" y="205826"/>
                      </a:cubicBezTo>
                      <a:cubicBezTo>
                        <a:pt x="966988" y="319501"/>
                        <a:pt x="847182" y="411652"/>
                        <a:pt x="699394" y="411652"/>
                      </a:cubicBezTo>
                      <a:cubicBezTo>
                        <a:pt x="625500" y="411652"/>
                        <a:pt x="558602" y="388614"/>
                        <a:pt x="510177" y="351367"/>
                      </a:cubicBezTo>
                      <a:lnTo>
                        <a:pt x="483494" y="320927"/>
                      </a:lnTo>
                      <a:lnTo>
                        <a:pt x="456812" y="351367"/>
                      </a:lnTo>
                      <a:cubicBezTo>
                        <a:pt x="408386" y="388614"/>
                        <a:pt x="341488" y="411652"/>
                        <a:pt x="267594" y="411652"/>
                      </a:cubicBezTo>
                      <a:cubicBezTo>
                        <a:pt x="119806" y="411652"/>
                        <a:pt x="0" y="319501"/>
                        <a:pt x="0" y="205826"/>
                      </a:cubicBezTo>
                      <a:cubicBezTo>
                        <a:pt x="0" y="92151"/>
                        <a:pt x="119806" y="0"/>
                        <a:pt x="267594" y="0"/>
                      </a:cubicBezTo>
                      <a:close/>
                    </a:path>
                  </a:pathLst>
                </a:custGeom>
                <a:solidFill>
                  <a:srgbClr val="FFCC66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33" name="楕円 1">
                  <a:extLst>
                    <a:ext uri="{FF2B5EF4-FFF2-40B4-BE49-F238E27FC236}">
                      <a16:creationId xmlns:a16="http://schemas.microsoft.com/office/drawing/2014/main" id="{EDF7DF58-9444-5BEE-CF0B-DBEBEE38BE1D}"/>
                    </a:ext>
                  </a:extLst>
                </p:cNvPr>
                <p:cNvSpPr/>
                <p:nvPr/>
              </p:nvSpPr>
              <p:spPr>
                <a:xfrm flipV="1">
                  <a:off x="4031010" y="1519917"/>
                  <a:ext cx="231452" cy="130086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C000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620" name="楕円 619">
                <a:extLst>
                  <a:ext uri="{FF2B5EF4-FFF2-40B4-BE49-F238E27FC236}">
                    <a16:creationId xmlns:a16="http://schemas.microsoft.com/office/drawing/2014/main" id="{069FDD17-0EB9-F3E2-8354-14975F5B32B4}"/>
                  </a:ext>
                </a:extLst>
              </p:cNvPr>
              <p:cNvSpPr/>
              <p:nvPr/>
            </p:nvSpPr>
            <p:spPr>
              <a:xfrm>
                <a:off x="1478807" y="4374130"/>
                <a:ext cx="393639" cy="393638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21" name="楕円 620">
                <a:extLst>
                  <a:ext uri="{FF2B5EF4-FFF2-40B4-BE49-F238E27FC236}">
                    <a16:creationId xmlns:a16="http://schemas.microsoft.com/office/drawing/2014/main" id="{D2B90B7D-223F-B744-52C5-0358461FF69F}"/>
                  </a:ext>
                </a:extLst>
              </p:cNvPr>
              <p:cNvSpPr/>
              <p:nvPr/>
            </p:nvSpPr>
            <p:spPr>
              <a:xfrm>
                <a:off x="1541128" y="4435184"/>
                <a:ext cx="271532" cy="271531"/>
              </a:xfrm>
              <a:prstGeom prst="ellipse">
                <a:avLst/>
              </a:prstGeom>
              <a:solidFill>
                <a:schemeClr val="bg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22" name="楕円 621">
                <a:extLst>
                  <a:ext uri="{FF2B5EF4-FFF2-40B4-BE49-F238E27FC236}">
                    <a16:creationId xmlns:a16="http://schemas.microsoft.com/office/drawing/2014/main" id="{B0D90B1D-CB29-5FD4-3C25-D43678CF67CF}"/>
                  </a:ext>
                </a:extLst>
              </p:cNvPr>
              <p:cNvSpPr/>
              <p:nvPr/>
            </p:nvSpPr>
            <p:spPr>
              <a:xfrm rot="20700000">
                <a:off x="1576001" y="4530909"/>
                <a:ext cx="198672" cy="80081"/>
              </a:xfrm>
              <a:prstGeom prst="ellipse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25" name="楕円 624">
                <a:extLst>
                  <a:ext uri="{FF2B5EF4-FFF2-40B4-BE49-F238E27FC236}">
                    <a16:creationId xmlns:a16="http://schemas.microsoft.com/office/drawing/2014/main" id="{30064767-7A05-1468-CD8C-4F5DDC3E13C1}"/>
                  </a:ext>
                </a:extLst>
              </p:cNvPr>
              <p:cNvSpPr/>
              <p:nvPr/>
            </p:nvSpPr>
            <p:spPr>
              <a:xfrm>
                <a:off x="2055557" y="4374130"/>
                <a:ext cx="393639" cy="393638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26" name="楕円 625">
                <a:extLst>
                  <a:ext uri="{FF2B5EF4-FFF2-40B4-BE49-F238E27FC236}">
                    <a16:creationId xmlns:a16="http://schemas.microsoft.com/office/drawing/2014/main" id="{3BC6D431-9106-0CA6-C1BE-6E38F06EC2C2}"/>
                  </a:ext>
                </a:extLst>
              </p:cNvPr>
              <p:cNvSpPr/>
              <p:nvPr/>
            </p:nvSpPr>
            <p:spPr>
              <a:xfrm>
                <a:off x="2117878" y="4435184"/>
                <a:ext cx="271532" cy="271531"/>
              </a:xfrm>
              <a:prstGeom prst="ellipse">
                <a:avLst/>
              </a:prstGeom>
              <a:solidFill>
                <a:schemeClr val="bg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29" name="楕円 628">
                <a:extLst>
                  <a:ext uri="{FF2B5EF4-FFF2-40B4-BE49-F238E27FC236}">
                    <a16:creationId xmlns:a16="http://schemas.microsoft.com/office/drawing/2014/main" id="{A316CA16-2252-73AC-2B15-27FBA53D8A55}"/>
                  </a:ext>
                </a:extLst>
              </p:cNvPr>
              <p:cNvSpPr/>
              <p:nvPr/>
            </p:nvSpPr>
            <p:spPr>
              <a:xfrm rot="900000">
                <a:off x="2152751" y="4530909"/>
                <a:ext cx="198672" cy="80081"/>
              </a:xfrm>
              <a:prstGeom prst="ellipse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1580" name="グループ化 1579">
              <a:extLst>
                <a:ext uri="{FF2B5EF4-FFF2-40B4-BE49-F238E27FC236}">
                  <a16:creationId xmlns:a16="http://schemas.microsoft.com/office/drawing/2014/main" id="{491FF619-9048-4321-FF4D-AA3E08D1A0F2}"/>
                </a:ext>
              </a:extLst>
            </p:cNvPr>
            <p:cNvGrpSpPr/>
            <p:nvPr/>
          </p:nvGrpSpPr>
          <p:grpSpPr>
            <a:xfrm>
              <a:off x="706780" y="540899"/>
              <a:ext cx="2612727" cy="2612365"/>
              <a:chOff x="706780" y="540899"/>
              <a:chExt cx="2612727" cy="2612365"/>
            </a:xfrm>
          </p:grpSpPr>
          <p:grpSp>
            <p:nvGrpSpPr>
              <p:cNvPr id="1581" name="グループ化 1580">
                <a:extLst>
                  <a:ext uri="{FF2B5EF4-FFF2-40B4-BE49-F238E27FC236}">
                    <a16:creationId xmlns:a16="http://schemas.microsoft.com/office/drawing/2014/main" id="{D0E83AB2-ABA6-0B32-8E23-32A68992A89C}"/>
                  </a:ext>
                </a:extLst>
              </p:cNvPr>
              <p:cNvGrpSpPr/>
              <p:nvPr/>
            </p:nvGrpSpPr>
            <p:grpSpPr>
              <a:xfrm>
                <a:off x="2816184" y="1811480"/>
                <a:ext cx="145752" cy="213620"/>
                <a:chOff x="5069817" y="1848346"/>
                <a:chExt cx="176433" cy="258588"/>
              </a:xfrm>
            </p:grpSpPr>
            <p:sp>
              <p:nvSpPr>
                <p:cNvPr id="1615" name="楕円 66">
                  <a:extLst>
                    <a:ext uri="{FF2B5EF4-FFF2-40B4-BE49-F238E27FC236}">
                      <a16:creationId xmlns:a16="http://schemas.microsoft.com/office/drawing/2014/main" id="{25B7430C-9D47-37AA-F0E9-B43432B5F8B5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616" name="フリーフォーム: 図形 1615">
                  <a:extLst>
                    <a:ext uri="{FF2B5EF4-FFF2-40B4-BE49-F238E27FC236}">
                      <a16:creationId xmlns:a16="http://schemas.microsoft.com/office/drawing/2014/main" id="{4A2E9E0E-4C67-DF81-C491-84F9A895C074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582" name="グループ化 1581">
                <a:extLst>
                  <a:ext uri="{FF2B5EF4-FFF2-40B4-BE49-F238E27FC236}">
                    <a16:creationId xmlns:a16="http://schemas.microsoft.com/office/drawing/2014/main" id="{F416CD96-5525-94E9-177B-2FCABF48787E}"/>
                  </a:ext>
                </a:extLst>
              </p:cNvPr>
              <p:cNvGrpSpPr/>
              <p:nvPr/>
            </p:nvGrpSpPr>
            <p:grpSpPr>
              <a:xfrm>
                <a:off x="1205641" y="2480911"/>
                <a:ext cx="145752" cy="213620"/>
                <a:chOff x="5069817" y="1848346"/>
                <a:chExt cx="176433" cy="258588"/>
              </a:xfrm>
            </p:grpSpPr>
            <p:sp>
              <p:nvSpPr>
                <p:cNvPr id="1613" name="楕円 66">
                  <a:extLst>
                    <a:ext uri="{FF2B5EF4-FFF2-40B4-BE49-F238E27FC236}">
                      <a16:creationId xmlns:a16="http://schemas.microsoft.com/office/drawing/2014/main" id="{648E90F3-FB3E-798E-D755-B0C8AA7D80DB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614" name="フリーフォーム: 図形 1613">
                  <a:extLst>
                    <a:ext uri="{FF2B5EF4-FFF2-40B4-BE49-F238E27FC236}">
                      <a16:creationId xmlns:a16="http://schemas.microsoft.com/office/drawing/2014/main" id="{8190931E-BB0B-51A5-6709-811B13A3158F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583" name="グループ化 1582">
                <a:extLst>
                  <a:ext uri="{FF2B5EF4-FFF2-40B4-BE49-F238E27FC236}">
                    <a16:creationId xmlns:a16="http://schemas.microsoft.com/office/drawing/2014/main" id="{53C054AF-3C93-A2A2-35A2-8B8BE237BA2A}"/>
                  </a:ext>
                </a:extLst>
              </p:cNvPr>
              <p:cNvGrpSpPr/>
              <p:nvPr/>
            </p:nvGrpSpPr>
            <p:grpSpPr>
              <a:xfrm>
                <a:off x="914348" y="1881866"/>
                <a:ext cx="145752" cy="213620"/>
                <a:chOff x="5069817" y="1848346"/>
                <a:chExt cx="176433" cy="258588"/>
              </a:xfrm>
            </p:grpSpPr>
            <p:sp>
              <p:nvSpPr>
                <p:cNvPr id="1611" name="楕円 66">
                  <a:extLst>
                    <a:ext uri="{FF2B5EF4-FFF2-40B4-BE49-F238E27FC236}">
                      <a16:creationId xmlns:a16="http://schemas.microsoft.com/office/drawing/2014/main" id="{961E20C4-6723-27E5-14C0-F036E4394BE8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612" name="フリーフォーム: 図形 1611">
                  <a:extLst>
                    <a:ext uri="{FF2B5EF4-FFF2-40B4-BE49-F238E27FC236}">
                      <a16:creationId xmlns:a16="http://schemas.microsoft.com/office/drawing/2014/main" id="{06DE05A3-06F1-6336-995C-5030219F76D6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584" name="グループ化 1583">
                <a:extLst>
                  <a:ext uri="{FF2B5EF4-FFF2-40B4-BE49-F238E27FC236}">
                    <a16:creationId xmlns:a16="http://schemas.microsoft.com/office/drawing/2014/main" id="{F11078D9-8FC3-5DC9-E0FF-992A3EEAAC8A}"/>
                  </a:ext>
                </a:extLst>
              </p:cNvPr>
              <p:cNvGrpSpPr/>
              <p:nvPr/>
            </p:nvGrpSpPr>
            <p:grpSpPr>
              <a:xfrm>
                <a:off x="755480" y="647709"/>
                <a:ext cx="145752" cy="213620"/>
                <a:chOff x="5069817" y="1848346"/>
                <a:chExt cx="176433" cy="258588"/>
              </a:xfrm>
            </p:grpSpPr>
            <p:sp>
              <p:nvSpPr>
                <p:cNvPr id="1609" name="楕円 66">
                  <a:extLst>
                    <a:ext uri="{FF2B5EF4-FFF2-40B4-BE49-F238E27FC236}">
                      <a16:creationId xmlns:a16="http://schemas.microsoft.com/office/drawing/2014/main" id="{FB092C5C-6338-5DEB-0330-740B3E7A02E3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610" name="フリーフォーム: 図形 1609">
                  <a:extLst>
                    <a:ext uri="{FF2B5EF4-FFF2-40B4-BE49-F238E27FC236}">
                      <a16:creationId xmlns:a16="http://schemas.microsoft.com/office/drawing/2014/main" id="{1C8F9D3A-1A88-F70A-7F2B-C7824DB9745D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585" name="グループ化 1584">
                <a:extLst>
                  <a:ext uri="{FF2B5EF4-FFF2-40B4-BE49-F238E27FC236}">
                    <a16:creationId xmlns:a16="http://schemas.microsoft.com/office/drawing/2014/main" id="{9F94D171-7CE1-80F4-C15D-195D2A1BE7AA}"/>
                  </a:ext>
                </a:extLst>
              </p:cNvPr>
              <p:cNvGrpSpPr/>
              <p:nvPr/>
            </p:nvGrpSpPr>
            <p:grpSpPr>
              <a:xfrm>
                <a:off x="907381" y="2939644"/>
                <a:ext cx="145752" cy="213620"/>
                <a:chOff x="5069817" y="1848346"/>
                <a:chExt cx="176433" cy="258588"/>
              </a:xfrm>
            </p:grpSpPr>
            <p:sp>
              <p:nvSpPr>
                <p:cNvPr id="1607" name="楕円 66">
                  <a:extLst>
                    <a:ext uri="{FF2B5EF4-FFF2-40B4-BE49-F238E27FC236}">
                      <a16:creationId xmlns:a16="http://schemas.microsoft.com/office/drawing/2014/main" id="{DFC5A82B-438F-F9D1-8C0C-D9AE70CE1134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608" name="フリーフォーム: 図形 1607">
                  <a:extLst>
                    <a:ext uri="{FF2B5EF4-FFF2-40B4-BE49-F238E27FC236}">
                      <a16:creationId xmlns:a16="http://schemas.microsoft.com/office/drawing/2014/main" id="{BB5CBA95-4CDA-6B45-96BE-45AC21EF974C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586" name="グループ化 1585">
                <a:extLst>
                  <a:ext uri="{FF2B5EF4-FFF2-40B4-BE49-F238E27FC236}">
                    <a16:creationId xmlns:a16="http://schemas.microsoft.com/office/drawing/2014/main" id="{8F46475C-B899-26CF-D1BF-3D860B32C0E6}"/>
                  </a:ext>
                </a:extLst>
              </p:cNvPr>
              <p:cNvGrpSpPr/>
              <p:nvPr/>
            </p:nvGrpSpPr>
            <p:grpSpPr>
              <a:xfrm>
                <a:off x="2072210" y="540899"/>
                <a:ext cx="145752" cy="213620"/>
                <a:chOff x="5069817" y="1848346"/>
                <a:chExt cx="176433" cy="258588"/>
              </a:xfrm>
            </p:grpSpPr>
            <p:sp>
              <p:nvSpPr>
                <p:cNvPr id="1605" name="楕円 66">
                  <a:extLst>
                    <a:ext uri="{FF2B5EF4-FFF2-40B4-BE49-F238E27FC236}">
                      <a16:creationId xmlns:a16="http://schemas.microsoft.com/office/drawing/2014/main" id="{2D886605-5C6D-E1AD-711C-E7617C2CBBAD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606" name="フリーフォーム: 図形 1605">
                  <a:extLst>
                    <a:ext uri="{FF2B5EF4-FFF2-40B4-BE49-F238E27FC236}">
                      <a16:creationId xmlns:a16="http://schemas.microsoft.com/office/drawing/2014/main" id="{EE39D0FC-8A8E-E281-32C1-C2D3C5CBAB0A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587" name="グループ化 1586">
                <a:extLst>
                  <a:ext uri="{FF2B5EF4-FFF2-40B4-BE49-F238E27FC236}">
                    <a16:creationId xmlns:a16="http://schemas.microsoft.com/office/drawing/2014/main" id="{F7C8ACA3-54A8-6D7A-7FAA-8773F1EA228F}"/>
                  </a:ext>
                </a:extLst>
              </p:cNvPr>
              <p:cNvGrpSpPr/>
              <p:nvPr/>
            </p:nvGrpSpPr>
            <p:grpSpPr>
              <a:xfrm>
                <a:off x="3092612" y="2917039"/>
                <a:ext cx="145752" cy="213620"/>
                <a:chOff x="5069817" y="1848346"/>
                <a:chExt cx="176433" cy="258588"/>
              </a:xfrm>
            </p:grpSpPr>
            <p:sp>
              <p:nvSpPr>
                <p:cNvPr id="1603" name="楕円 66">
                  <a:extLst>
                    <a:ext uri="{FF2B5EF4-FFF2-40B4-BE49-F238E27FC236}">
                      <a16:creationId xmlns:a16="http://schemas.microsoft.com/office/drawing/2014/main" id="{81A06AF7-D206-D7C7-E5CC-CA791AA9C8F7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604" name="フリーフォーム: 図形 1603">
                  <a:extLst>
                    <a:ext uri="{FF2B5EF4-FFF2-40B4-BE49-F238E27FC236}">
                      <a16:creationId xmlns:a16="http://schemas.microsoft.com/office/drawing/2014/main" id="{9BA9D2C7-EF41-D592-6F56-252864598722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588" name="グループ化 1587">
                <a:extLst>
                  <a:ext uri="{FF2B5EF4-FFF2-40B4-BE49-F238E27FC236}">
                    <a16:creationId xmlns:a16="http://schemas.microsoft.com/office/drawing/2014/main" id="{9E1BE0FC-42A5-1233-E6E4-62AC1C542619}"/>
                  </a:ext>
                </a:extLst>
              </p:cNvPr>
              <p:cNvGrpSpPr/>
              <p:nvPr/>
            </p:nvGrpSpPr>
            <p:grpSpPr>
              <a:xfrm>
                <a:off x="3150491" y="2391978"/>
                <a:ext cx="145752" cy="213620"/>
                <a:chOff x="5069817" y="1848346"/>
                <a:chExt cx="176433" cy="258588"/>
              </a:xfrm>
            </p:grpSpPr>
            <p:sp>
              <p:nvSpPr>
                <p:cNvPr id="1601" name="楕円 66">
                  <a:extLst>
                    <a:ext uri="{FF2B5EF4-FFF2-40B4-BE49-F238E27FC236}">
                      <a16:creationId xmlns:a16="http://schemas.microsoft.com/office/drawing/2014/main" id="{EC582044-2061-8251-D13B-832447C9CC9E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602" name="フリーフォーム: 図形 1601">
                  <a:extLst>
                    <a:ext uri="{FF2B5EF4-FFF2-40B4-BE49-F238E27FC236}">
                      <a16:creationId xmlns:a16="http://schemas.microsoft.com/office/drawing/2014/main" id="{F252CE6B-159E-7A14-B743-A501ECF5CF2F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589" name="グループ化 1588">
                <a:extLst>
                  <a:ext uri="{FF2B5EF4-FFF2-40B4-BE49-F238E27FC236}">
                    <a16:creationId xmlns:a16="http://schemas.microsoft.com/office/drawing/2014/main" id="{67556816-C324-3918-C38D-37AB73D5670F}"/>
                  </a:ext>
                </a:extLst>
              </p:cNvPr>
              <p:cNvGrpSpPr/>
              <p:nvPr/>
            </p:nvGrpSpPr>
            <p:grpSpPr>
              <a:xfrm>
                <a:off x="706780" y="2365041"/>
                <a:ext cx="145752" cy="213620"/>
                <a:chOff x="5069817" y="1848346"/>
                <a:chExt cx="176433" cy="258588"/>
              </a:xfrm>
            </p:grpSpPr>
            <p:sp>
              <p:nvSpPr>
                <p:cNvPr id="1599" name="楕円 66">
                  <a:extLst>
                    <a:ext uri="{FF2B5EF4-FFF2-40B4-BE49-F238E27FC236}">
                      <a16:creationId xmlns:a16="http://schemas.microsoft.com/office/drawing/2014/main" id="{0D0957C3-89CD-B8E4-24EF-37A232F9B566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600" name="フリーフォーム: 図形 1599">
                  <a:extLst>
                    <a:ext uri="{FF2B5EF4-FFF2-40B4-BE49-F238E27FC236}">
                      <a16:creationId xmlns:a16="http://schemas.microsoft.com/office/drawing/2014/main" id="{F8F5BAD0-AAE3-74FF-AE03-7935515596B2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590" name="グループ化 1589">
                <a:extLst>
                  <a:ext uri="{FF2B5EF4-FFF2-40B4-BE49-F238E27FC236}">
                    <a16:creationId xmlns:a16="http://schemas.microsoft.com/office/drawing/2014/main" id="{5135D02D-C92C-A655-6E9B-4EEB10BC183D}"/>
                  </a:ext>
                </a:extLst>
              </p:cNvPr>
              <p:cNvGrpSpPr/>
              <p:nvPr/>
            </p:nvGrpSpPr>
            <p:grpSpPr>
              <a:xfrm>
                <a:off x="3154705" y="1526841"/>
                <a:ext cx="145752" cy="213620"/>
                <a:chOff x="5069817" y="1848346"/>
                <a:chExt cx="176433" cy="258588"/>
              </a:xfrm>
            </p:grpSpPr>
            <p:sp>
              <p:nvSpPr>
                <p:cNvPr id="1597" name="楕円 66">
                  <a:extLst>
                    <a:ext uri="{FF2B5EF4-FFF2-40B4-BE49-F238E27FC236}">
                      <a16:creationId xmlns:a16="http://schemas.microsoft.com/office/drawing/2014/main" id="{0B8C7162-86D8-EEF2-0EB6-C205BE0F4E93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598" name="フリーフォーム: 図形 1597">
                  <a:extLst>
                    <a:ext uri="{FF2B5EF4-FFF2-40B4-BE49-F238E27FC236}">
                      <a16:creationId xmlns:a16="http://schemas.microsoft.com/office/drawing/2014/main" id="{9258F974-36A8-4C9C-DD06-53FEB38A00C1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591" name="グループ化 1590">
                <a:extLst>
                  <a:ext uri="{FF2B5EF4-FFF2-40B4-BE49-F238E27FC236}">
                    <a16:creationId xmlns:a16="http://schemas.microsoft.com/office/drawing/2014/main" id="{5D502D1B-8F26-0F6D-B771-641F2767D289}"/>
                  </a:ext>
                </a:extLst>
              </p:cNvPr>
              <p:cNvGrpSpPr/>
              <p:nvPr/>
            </p:nvGrpSpPr>
            <p:grpSpPr>
              <a:xfrm>
                <a:off x="3173755" y="631491"/>
                <a:ext cx="145752" cy="213620"/>
                <a:chOff x="5069817" y="1848346"/>
                <a:chExt cx="176433" cy="258588"/>
              </a:xfrm>
            </p:grpSpPr>
            <p:sp>
              <p:nvSpPr>
                <p:cNvPr id="1595" name="楕円 66">
                  <a:extLst>
                    <a:ext uri="{FF2B5EF4-FFF2-40B4-BE49-F238E27FC236}">
                      <a16:creationId xmlns:a16="http://schemas.microsoft.com/office/drawing/2014/main" id="{036C1798-F6E0-6C4A-5B10-C578C7E3624B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596" name="フリーフォーム: 図形 1595">
                  <a:extLst>
                    <a:ext uri="{FF2B5EF4-FFF2-40B4-BE49-F238E27FC236}">
                      <a16:creationId xmlns:a16="http://schemas.microsoft.com/office/drawing/2014/main" id="{AB697C8C-9A91-E333-794B-A280A5D395EF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592" name="グループ化 1591">
                <a:extLst>
                  <a:ext uri="{FF2B5EF4-FFF2-40B4-BE49-F238E27FC236}">
                    <a16:creationId xmlns:a16="http://schemas.microsoft.com/office/drawing/2014/main" id="{F9A48CCA-1BC6-C6CE-6399-241B9F688462}"/>
                  </a:ext>
                </a:extLst>
              </p:cNvPr>
              <p:cNvGrpSpPr/>
              <p:nvPr/>
            </p:nvGrpSpPr>
            <p:grpSpPr>
              <a:xfrm>
                <a:off x="2817116" y="2277678"/>
                <a:ext cx="145752" cy="213620"/>
                <a:chOff x="5069817" y="1848346"/>
                <a:chExt cx="176433" cy="258588"/>
              </a:xfrm>
            </p:grpSpPr>
            <p:sp>
              <p:nvSpPr>
                <p:cNvPr id="1593" name="楕円 66">
                  <a:extLst>
                    <a:ext uri="{FF2B5EF4-FFF2-40B4-BE49-F238E27FC236}">
                      <a16:creationId xmlns:a16="http://schemas.microsoft.com/office/drawing/2014/main" id="{7F0D257F-E079-0EFA-07D8-BF3CA5F3FABA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594" name="フリーフォーム: 図形 1593">
                  <a:extLst>
                    <a:ext uri="{FF2B5EF4-FFF2-40B4-BE49-F238E27FC236}">
                      <a16:creationId xmlns:a16="http://schemas.microsoft.com/office/drawing/2014/main" id="{D8F3FDA4-3B59-DF24-090F-7192C5AD3B68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</p:grpSp>
      <p:grpSp>
        <p:nvGrpSpPr>
          <p:cNvPr id="1696" name="グループ化 1695">
            <a:extLst>
              <a:ext uri="{FF2B5EF4-FFF2-40B4-BE49-F238E27FC236}">
                <a16:creationId xmlns:a16="http://schemas.microsoft.com/office/drawing/2014/main" id="{BFD62DDD-0D8B-8ED4-8E9D-2A1390D7C2F7}"/>
              </a:ext>
            </a:extLst>
          </p:cNvPr>
          <p:cNvGrpSpPr/>
          <p:nvPr/>
        </p:nvGrpSpPr>
        <p:grpSpPr>
          <a:xfrm>
            <a:off x="3735730" y="540899"/>
            <a:ext cx="2612727" cy="2742125"/>
            <a:chOff x="3735730" y="540899"/>
            <a:chExt cx="2612727" cy="2742125"/>
          </a:xfrm>
        </p:grpSpPr>
        <p:grpSp>
          <p:nvGrpSpPr>
            <p:cNvPr id="1035" name="グループ化 1034">
              <a:extLst>
                <a:ext uri="{FF2B5EF4-FFF2-40B4-BE49-F238E27FC236}">
                  <a16:creationId xmlns:a16="http://schemas.microsoft.com/office/drawing/2014/main" id="{9C0E44BB-956A-57D1-9FA4-44804E95C948}"/>
                </a:ext>
              </a:extLst>
            </p:cNvPr>
            <p:cNvGrpSpPr/>
            <p:nvPr/>
          </p:nvGrpSpPr>
          <p:grpSpPr>
            <a:xfrm>
              <a:off x="5146501" y="2796847"/>
              <a:ext cx="802174" cy="454855"/>
              <a:chOff x="2054987" y="2713795"/>
              <a:chExt cx="802174" cy="454855"/>
            </a:xfrm>
          </p:grpSpPr>
          <p:sp>
            <p:nvSpPr>
              <p:cNvPr id="1051" name="フリーフォーム: 図形 1050">
                <a:extLst>
                  <a:ext uri="{FF2B5EF4-FFF2-40B4-BE49-F238E27FC236}">
                    <a16:creationId xmlns:a16="http://schemas.microsoft.com/office/drawing/2014/main" id="{4702A131-0C7C-0AB4-5A75-3E48C5808ADD}"/>
                  </a:ext>
                </a:extLst>
              </p:cNvPr>
              <p:cNvSpPr/>
              <p:nvPr/>
            </p:nvSpPr>
            <p:spPr>
              <a:xfrm rot="900000">
                <a:off x="2054987" y="2720417"/>
                <a:ext cx="802174" cy="416963"/>
              </a:xfrm>
              <a:custGeom>
                <a:avLst/>
                <a:gdLst>
                  <a:gd name="connsiteX0" fmla="*/ 819150 w 1719250"/>
                  <a:gd name="connsiteY0" fmla="*/ 0 h 1008112"/>
                  <a:gd name="connsiteX1" fmla="*/ 1719250 w 1719250"/>
                  <a:gd name="connsiteY1" fmla="*/ 504056 h 1008112"/>
                  <a:gd name="connsiteX2" fmla="*/ 819150 w 1719250"/>
                  <a:gd name="connsiteY2" fmla="*/ 1008112 h 1008112"/>
                  <a:gd name="connsiteX3" fmla="*/ 72773 w 1719250"/>
                  <a:gd name="connsiteY3" fmla="*/ 785879 h 1008112"/>
                  <a:gd name="connsiteX4" fmla="*/ 0 w 1719250"/>
                  <a:gd name="connsiteY4" fmla="*/ 710797 h 1008112"/>
                  <a:gd name="connsiteX5" fmla="*/ 10216 w 1719250"/>
                  <a:gd name="connsiteY5" fmla="*/ 700257 h 1008112"/>
                  <a:gd name="connsiteX6" fmla="*/ 80950 w 1719250"/>
                  <a:gd name="connsiteY6" fmla="*/ 504056 h 1008112"/>
                  <a:gd name="connsiteX7" fmla="*/ 10216 w 1719250"/>
                  <a:gd name="connsiteY7" fmla="*/ 307855 h 1008112"/>
                  <a:gd name="connsiteX8" fmla="*/ 0 w 1719250"/>
                  <a:gd name="connsiteY8" fmla="*/ 297315 h 1008112"/>
                  <a:gd name="connsiteX9" fmla="*/ 72773 w 1719250"/>
                  <a:gd name="connsiteY9" fmla="*/ 222234 h 1008112"/>
                  <a:gd name="connsiteX10" fmla="*/ 819150 w 1719250"/>
                  <a:gd name="connsiteY10" fmla="*/ 0 h 1008112"/>
                  <a:gd name="connsiteX0" fmla="*/ 80950 w 1719250"/>
                  <a:gd name="connsiteY0" fmla="*/ 504056 h 1008112"/>
                  <a:gd name="connsiteX1" fmla="*/ 10216 w 1719250"/>
                  <a:gd name="connsiteY1" fmla="*/ 307855 h 1008112"/>
                  <a:gd name="connsiteX2" fmla="*/ 0 w 1719250"/>
                  <a:gd name="connsiteY2" fmla="*/ 297315 h 1008112"/>
                  <a:gd name="connsiteX3" fmla="*/ 72773 w 1719250"/>
                  <a:gd name="connsiteY3" fmla="*/ 222234 h 1008112"/>
                  <a:gd name="connsiteX4" fmla="*/ 819150 w 1719250"/>
                  <a:gd name="connsiteY4" fmla="*/ 0 h 1008112"/>
                  <a:gd name="connsiteX5" fmla="*/ 1719250 w 1719250"/>
                  <a:gd name="connsiteY5" fmla="*/ 504056 h 1008112"/>
                  <a:gd name="connsiteX6" fmla="*/ 819150 w 1719250"/>
                  <a:gd name="connsiteY6" fmla="*/ 1008112 h 1008112"/>
                  <a:gd name="connsiteX7" fmla="*/ 72773 w 1719250"/>
                  <a:gd name="connsiteY7" fmla="*/ 785879 h 1008112"/>
                  <a:gd name="connsiteX8" fmla="*/ 0 w 1719250"/>
                  <a:gd name="connsiteY8" fmla="*/ 710797 h 1008112"/>
                  <a:gd name="connsiteX9" fmla="*/ 10216 w 1719250"/>
                  <a:gd name="connsiteY9" fmla="*/ 700257 h 1008112"/>
                  <a:gd name="connsiteX10" fmla="*/ 172390 w 1719250"/>
                  <a:gd name="connsiteY10" fmla="*/ 595496 h 1008112"/>
                  <a:gd name="connsiteX0" fmla="*/ 80950 w 1719250"/>
                  <a:gd name="connsiteY0" fmla="*/ 504056 h 1008112"/>
                  <a:gd name="connsiteX1" fmla="*/ 10216 w 1719250"/>
                  <a:gd name="connsiteY1" fmla="*/ 307855 h 1008112"/>
                  <a:gd name="connsiteX2" fmla="*/ 0 w 1719250"/>
                  <a:gd name="connsiteY2" fmla="*/ 297315 h 1008112"/>
                  <a:gd name="connsiteX3" fmla="*/ 72773 w 1719250"/>
                  <a:gd name="connsiteY3" fmla="*/ 222234 h 1008112"/>
                  <a:gd name="connsiteX4" fmla="*/ 819150 w 1719250"/>
                  <a:gd name="connsiteY4" fmla="*/ 0 h 1008112"/>
                  <a:gd name="connsiteX5" fmla="*/ 1719250 w 1719250"/>
                  <a:gd name="connsiteY5" fmla="*/ 504056 h 1008112"/>
                  <a:gd name="connsiteX6" fmla="*/ 819150 w 1719250"/>
                  <a:gd name="connsiteY6" fmla="*/ 1008112 h 1008112"/>
                  <a:gd name="connsiteX7" fmla="*/ 72773 w 1719250"/>
                  <a:gd name="connsiteY7" fmla="*/ 785879 h 1008112"/>
                  <a:gd name="connsiteX8" fmla="*/ 0 w 1719250"/>
                  <a:gd name="connsiteY8" fmla="*/ 710797 h 1008112"/>
                  <a:gd name="connsiteX9" fmla="*/ 10216 w 1719250"/>
                  <a:gd name="connsiteY9" fmla="*/ 700257 h 1008112"/>
                  <a:gd name="connsiteX0" fmla="*/ 10216 w 1719250"/>
                  <a:gd name="connsiteY0" fmla="*/ 307855 h 1008112"/>
                  <a:gd name="connsiteX1" fmla="*/ 0 w 1719250"/>
                  <a:gd name="connsiteY1" fmla="*/ 297315 h 1008112"/>
                  <a:gd name="connsiteX2" fmla="*/ 72773 w 1719250"/>
                  <a:gd name="connsiteY2" fmla="*/ 222234 h 1008112"/>
                  <a:gd name="connsiteX3" fmla="*/ 819150 w 1719250"/>
                  <a:gd name="connsiteY3" fmla="*/ 0 h 1008112"/>
                  <a:gd name="connsiteX4" fmla="*/ 1719250 w 1719250"/>
                  <a:gd name="connsiteY4" fmla="*/ 504056 h 1008112"/>
                  <a:gd name="connsiteX5" fmla="*/ 819150 w 1719250"/>
                  <a:gd name="connsiteY5" fmla="*/ 1008112 h 1008112"/>
                  <a:gd name="connsiteX6" fmla="*/ 72773 w 1719250"/>
                  <a:gd name="connsiteY6" fmla="*/ 785879 h 1008112"/>
                  <a:gd name="connsiteX7" fmla="*/ 0 w 1719250"/>
                  <a:gd name="connsiteY7" fmla="*/ 710797 h 1008112"/>
                  <a:gd name="connsiteX8" fmla="*/ 10216 w 1719250"/>
                  <a:gd name="connsiteY8" fmla="*/ 700257 h 10081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719250" h="1008112">
                    <a:moveTo>
                      <a:pt x="10216" y="307855"/>
                    </a:moveTo>
                    <a:lnTo>
                      <a:pt x="0" y="297315"/>
                    </a:lnTo>
                    <a:lnTo>
                      <a:pt x="72773" y="222234"/>
                    </a:lnTo>
                    <a:cubicBezTo>
                      <a:pt x="234527" y="88154"/>
                      <a:pt x="508455" y="0"/>
                      <a:pt x="819150" y="0"/>
                    </a:cubicBezTo>
                    <a:cubicBezTo>
                      <a:pt x="1316262" y="0"/>
                      <a:pt x="1719250" y="225674"/>
                      <a:pt x="1719250" y="504056"/>
                    </a:cubicBezTo>
                    <a:cubicBezTo>
                      <a:pt x="1719250" y="782438"/>
                      <a:pt x="1316262" y="1008112"/>
                      <a:pt x="819150" y="1008112"/>
                    </a:cubicBezTo>
                    <a:cubicBezTo>
                      <a:pt x="508455" y="1008112"/>
                      <a:pt x="234527" y="919958"/>
                      <a:pt x="72773" y="785879"/>
                    </a:cubicBezTo>
                    <a:lnTo>
                      <a:pt x="0" y="710797"/>
                    </a:lnTo>
                    <a:lnTo>
                      <a:pt x="10216" y="700257"/>
                    </a:lnTo>
                  </a:path>
                </a:pathLst>
              </a:custGeom>
              <a:solidFill>
                <a:srgbClr val="CC66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052" name="フリーフォーム: 図形 1051">
                <a:extLst>
                  <a:ext uri="{FF2B5EF4-FFF2-40B4-BE49-F238E27FC236}">
                    <a16:creationId xmlns:a16="http://schemas.microsoft.com/office/drawing/2014/main" id="{40B186EC-A738-2ECE-CAC5-AFABEF718CDE}"/>
                  </a:ext>
                </a:extLst>
              </p:cNvPr>
              <p:cNvSpPr/>
              <p:nvPr/>
            </p:nvSpPr>
            <p:spPr>
              <a:xfrm rot="900000">
                <a:off x="2356251" y="2713795"/>
                <a:ext cx="150215" cy="416963"/>
              </a:xfrm>
              <a:custGeom>
                <a:avLst/>
                <a:gdLst>
                  <a:gd name="connsiteX0" fmla="*/ 175338 w 321947"/>
                  <a:gd name="connsiteY0" fmla="*/ 0 h 1008112"/>
                  <a:gd name="connsiteX1" fmla="*/ 321947 w 321947"/>
                  <a:gd name="connsiteY1" fmla="*/ 8277 h 1008112"/>
                  <a:gd name="connsiteX2" fmla="*/ 296824 w 321947"/>
                  <a:gd name="connsiteY2" fmla="*/ 123586 h 1008112"/>
                  <a:gd name="connsiteX3" fmla="*/ 264788 w 321947"/>
                  <a:gd name="connsiteY3" fmla="*/ 504056 h 1008112"/>
                  <a:gd name="connsiteX4" fmla="*/ 296824 w 321947"/>
                  <a:gd name="connsiteY4" fmla="*/ 884526 h 1008112"/>
                  <a:gd name="connsiteX5" fmla="*/ 321947 w 321947"/>
                  <a:gd name="connsiteY5" fmla="*/ 999836 h 1008112"/>
                  <a:gd name="connsiteX6" fmla="*/ 175338 w 321947"/>
                  <a:gd name="connsiteY6" fmla="*/ 1008112 h 1008112"/>
                  <a:gd name="connsiteX7" fmla="*/ 63371 w 321947"/>
                  <a:gd name="connsiteY7" fmla="*/ 1001791 h 1008112"/>
                  <a:gd name="connsiteX8" fmla="*/ 56587 w 321947"/>
                  <a:gd name="connsiteY8" fmla="*/ 980545 h 1008112"/>
                  <a:gd name="connsiteX9" fmla="*/ 0 w 321947"/>
                  <a:gd name="connsiteY9" fmla="*/ 504056 h 1008112"/>
                  <a:gd name="connsiteX10" fmla="*/ 56587 w 321947"/>
                  <a:gd name="connsiteY10" fmla="*/ 27567 h 1008112"/>
                  <a:gd name="connsiteX11" fmla="*/ 63371 w 321947"/>
                  <a:gd name="connsiteY11" fmla="*/ 6321 h 1008112"/>
                  <a:gd name="connsiteX12" fmla="*/ 175338 w 321947"/>
                  <a:gd name="connsiteY12" fmla="*/ 0 h 10081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321947" h="1008112">
                    <a:moveTo>
                      <a:pt x="175338" y="0"/>
                    </a:moveTo>
                    <a:lnTo>
                      <a:pt x="321947" y="8277"/>
                    </a:lnTo>
                    <a:lnTo>
                      <a:pt x="296824" y="123586"/>
                    </a:lnTo>
                    <a:cubicBezTo>
                      <a:pt x="275865" y="245348"/>
                      <a:pt x="264788" y="373241"/>
                      <a:pt x="264788" y="504056"/>
                    </a:cubicBezTo>
                    <a:cubicBezTo>
                      <a:pt x="264788" y="634872"/>
                      <a:pt x="275865" y="762765"/>
                      <a:pt x="296824" y="884526"/>
                    </a:cubicBezTo>
                    <a:lnTo>
                      <a:pt x="321947" y="999836"/>
                    </a:lnTo>
                    <a:lnTo>
                      <a:pt x="175338" y="1008112"/>
                    </a:lnTo>
                    <a:lnTo>
                      <a:pt x="63371" y="1001791"/>
                    </a:lnTo>
                    <a:lnTo>
                      <a:pt x="56587" y="980545"/>
                    </a:lnTo>
                    <a:cubicBezTo>
                      <a:pt x="20150" y="834092"/>
                      <a:pt x="0" y="673074"/>
                      <a:pt x="0" y="504056"/>
                    </a:cubicBezTo>
                    <a:cubicBezTo>
                      <a:pt x="0" y="335038"/>
                      <a:pt x="20150" y="174021"/>
                      <a:pt x="56587" y="27567"/>
                    </a:cubicBezTo>
                    <a:lnTo>
                      <a:pt x="63371" y="6321"/>
                    </a:lnTo>
                    <a:lnTo>
                      <a:pt x="175338" y="0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53" name="フリーフォーム: 図形 1052">
                <a:extLst>
                  <a:ext uri="{FF2B5EF4-FFF2-40B4-BE49-F238E27FC236}">
                    <a16:creationId xmlns:a16="http://schemas.microsoft.com/office/drawing/2014/main" id="{C6A9A6B7-1D67-1CE5-DC53-FCFE05B84DBD}"/>
                  </a:ext>
                </a:extLst>
              </p:cNvPr>
              <p:cNvSpPr/>
              <p:nvPr/>
            </p:nvSpPr>
            <p:spPr>
              <a:xfrm rot="900000">
                <a:off x="2558200" y="2781160"/>
                <a:ext cx="139145" cy="387490"/>
              </a:xfrm>
              <a:custGeom>
                <a:avLst/>
                <a:gdLst>
                  <a:gd name="connsiteX0" fmla="*/ 55115 w 298220"/>
                  <a:gd name="connsiteY0" fmla="*/ 0 h 936854"/>
                  <a:gd name="connsiteX1" fmla="*/ 78023 w 298220"/>
                  <a:gd name="connsiteY1" fmla="*/ 3982 h 936854"/>
                  <a:gd name="connsiteX2" fmla="*/ 230918 w 298220"/>
                  <a:gd name="connsiteY2" fmla="*/ 50456 h 936854"/>
                  <a:gd name="connsiteX3" fmla="*/ 298220 w 298220"/>
                  <a:gd name="connsiteY3" fmla="*/ 81553 h 936854"/>
                  <a:gd name="connsiteX4" fmla="*/ 296824 w 298220"/>
                  <a:gd name="connsiteY4" fmla="*/ 87957 h 936854"/>
                  <a:gd name="connsiteX5" fmla="*/ 264788 w 298220"/>
                  <a:gd name="connsiteY5" fmla="*/ 468427 h 936854"/>
                  <a:gd name="connsiteX6" fmla="*/ 296824 w 298220"/>
                  <a:gd name="connsiteY6" fmla="*/ 848897 h 936854"/>
                  <a:gd name="connsiteX7" fmla="*/ 298220 w 298220"/>
                  <a:gd name="connsiteY7" fmla="*/ 855302 h 936854"/>
                  <a:gd name="connsiteX8" fmla="*/ 230918 w 298220"/>
                  <a:gd name="connsiteY8" fmla="*/ 886398 h 936854"/>
                  <a:gd name="connsiteX9" fmla="*/ 78023 w 298220"/>
                  <a:gd name="connsiteY9" fmla="*/ 932872 h 936854"/>
                  <a:gd name="connsiteX10" fmla="*/ 55115 w 298220"/>
                  <a:gd name="connsiteY10" fmla="*/ 936854 h 936854"/>
                  <a:gd name="connsiteX11" fmla="*/ 14629 w 298220"/>
                  <a:gd name="connsiteY11" fmla="*/ 715133 h 936854"/>
                  <a:gd name="connsiteX12" fmla="*/ 0 w 298220"/>
                  <a:gd name="connsiteY12" fmla="*/ 468427 h 936854"/>
                  <a:gd name="connsiteX13" fmla="*/ 14629 w 298220"/>
                  <a:gd name="connsiteY13" fmla="*/ 221721 h 936854"/>
                  <a:gd name="connsiteX14" fmla="*/ 55115 w 298220"/>
                  <a:gd name="connsiteY14" fmla="*/ 0 h 93685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298220" h="936854">
                    <a:moveTo>
                      <a:pt x="55115" y="0"/>
                    </a:moveTo>
                    <a:lnTo>
                      <a:pt x="78023" y="3982"/>
                    </a:lnTo>
                    <a:cubicBezTo>
                      <a:pt x="131866" y="16736"/>
                      <a:pt x="183032" y="32340"/>
                      <a:pt x="230918" y="50456"/>
                    </a:cubicBezTo>
                    <a:lnTo>
                      <a:pt x="298220" y="81553"/>
                    </a:lnTo>
                    <a:lnTo>
                      <a:pt x="296824" y="87957"/>
                    </a:lnTo>
                    <a:cubicBezTo>
                      <a:pt x="275865" y="209719"/>
                      <a:pt x="264788" y="337612"/>
                      <a:pt x="264788" y="468427"/>
                    </a:cubicBezTo>
                    <a:cubicBezTo>
                      <a:pt x="264788" y="599243"/>
                      <a:pt x="275865" y="727136"/>
                      <a:pt x="296824" y="848897"/>
                    </a:cubicBezTo>
                    <a:lnTo>
                      <a:pt x="298220" y="855302"/>
                    </a:lnTo>
                    <a:lnTo>
                      <a:pt x="230918" y="886398"/>
                    </a:lnTo>
                    <a:cubicBezTo>
                      <a:pt x="183032" y="904515"/>
                      <a:pt x="131866" y="920119"/>
                      <a:pt x="78023" y="932872"/>
                    </a:cubicBezTo>
                    <a:lnTo>
                      <a:pt x="55115" y="936854"/>
                    </a:lnTo>
                    <a:lnTo>
                      <a:pt x="14629" y="715133"/>
                    </a:lnTo>
                    <a:cubicBezTo>
                      <a:pt x="5038" y="635445"/>
                      <a:pt x="0" y="552936"/>
                      <a:pt x="0" y="468427"/>
                    </a:cubicBezTo>
                    <a:cubicBezTo>
                      <a:pt x="0" y="383918"/>
                      <a:pt x="5038" y="301409"/>
                      <a:pt x="14629" y="221721"/>
                    </a:cubicBezTo>
                    <a:lnTo>
                      <a:pt x="55115" y="0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095" name="グループ化 1094">
              <a:extLst>
                <a:ext uri="{FF2B5EF4-FFF2-40B4-BE49-F238E27FC236}">
                  <a16:creationId xmlns:a16="http://schemas.microsoft.com/office/drawing/2014/main" id="{C3886D6F-58FC-2282-DB05-EC60A50E86A3}"/>
                </a:ext>
              </a:extLst>
            </p:cNvPr>
            <p:cNvGrpSpPr/>
            <p:nvPr/>
          </p:nvGrpSpPr>
          <p:grpSpPr>
            <a:xfrm>
              <a:off x="4623683" y="2059149"/>
              <a:ext cx="833002" cy="1223875"/>
              <a:chOff x="1549862" y="5147922"/>
              <a:chExt cx="833002" cy="1223875"/>
            </a:xfrm>
          </p:grpSpPr>
          <p:sp>
            <p:nvSpPr>
              <p:cNvPr id="1169" name="楕円 1">
                <a:extLst>
                  <a:ext uri="{FF2B5EF4-FFF2-40B4-BE49-F238E27FC236}">
                    <a16:creationId xmlns:a16="http://schemas.microsoft.com/office/drawing/2014/main" id="{DCCDED83-9525-0EB0-B28F-8510FD1EADD9}"/>
                  </a:ext>
                </a:extLst>
              </p:cNvPr>
              <p:cNvSpPr/>
              <p:nvPr/>
            </p:nvSpPr>
            <p:spPr>
              <a:xfrm rot="10800000">
                <a:off x="1980359" y="5893241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170" name="楕円 1">
                <a:extLst>
                  <a:ext uri="{FF2B5EF4-FFF2-40B4-BE49-F238E27FC236}">
                    <a16:creationId xmlns:a16="http://schemas.microsoft.com/office/drawing/2014/main" id="{E9B51959-7AD6-0F0B-5813-A466931001D2}"/>
                  </a:ext>
                </a:extLst>
              </p:cNvPr>
              <p:cNvSpPr/>
              <p:nvPr/>
            </p:nvSpPr>
            <p:spPr>
              <a:xfrm rot="10800000">
                <a:off x="1715681" y="5893241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172" name="楕円 1">
                <a:extLst>
                  <a:ext uri="{FF2B5EF4-FFF2-40B4-BE49-F238E27FC236}">
                    <a16:creationId xmlns:a16="http://schemas.microsoft.com/office/drawing/2014/main" id="{3ACCE9BC-4ACF-3FEF-0ECF-A335A5EE3507}"/>
                  </a:ext>
                </a:extLst>
              </p:cNvPr>
              <p:cNvSpPr/>
              <p:nvPr/>
            </p:nvSpPr>
            <p:spPr>
              <a:xfrm>
                <a:off x="1549862" y="5147922"/>
                <a:ext cx="833002" cy="1102341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173" name="楕円 1">
                <a:extLst>
                  <a:ext uri="{FF2B5EF4-FFF2-40B4-BE49-F238E27FC236}">
                    <a16:creationId xmlns:a16="http://schemas.microsoft.com/office/drawing/2014/main" id="{A38001D5-1064-9769-BFAF-3797663332C8}"/>
                  </a:ext>
                </a:extLst>
              </p:cNvPr>
              <p:cNvSpPr/>
              <p:nvPr/>
            </p:nvSpPr>
            <p:spPr>
              <a:xfrm>
                <a:off x="1676952" y="5176241"/>
                <a:ext cx="578821" cy="931385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FFC0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174" name="楕円 1173">
                <a:extLst>
                  <a:ext uri="{FF2B5EF4-FFF2-40B4-BE49-F238E27FC236}">
                    <a16:creationId xmlns:a16="http://schemas.microsoft.com/office/drawing/2014/main" id="{5A2CD031-6C71-21E1-87EC-6F79A2C3F392}"/>
                  </a:ext>
                </a:extLst>
              </p:cNvPr>
              <p:cNvSpPr/>
              <p:nvPr/>
            </p:nvSpPr>
            <p:spPr>
              <a:xfrm>
                <a:off x="1884441" y="5818224"/>
                <a:ext cx="163843" cy="163843"/>
              </a:xfrm>
              <a:prstGeom prst="ellipse">
                <a:avLst/>
              </a:prstGeom>
              <a:solidFill>
                <a:srgbClr val="FFCC66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1175" name="グループ化 1174">
              <a:extLst>
                <a:ext uri="{FF2B5EF4-FFF2-40B4-BE49-F238E27FC236}">
                  <a16:creationId xmlns:a16="http://schemas.microsoft.com/office/drawing/2014/main" id="{0AE6CBE6-75AA-8C7D-D6A2-A749D2237E7A}"/>
                </a:ext>
              </a:extLst>
            </p:cNvPr>
            <p:cNvGrpSpPr/>
            <p:nvPr/>
          </p:nvGrpSpPr>
          <p:grpSpPr>
            <a:xfrm>
              <a:off x="4300098" y="1085748"/>
              <a:ext cx="1472611" cy="1258445"/>
              <a:chOff x="1226277" y="4060221"/>
              <a:chExt cx="1472611" cy="1258445"/>
            </a:xfrm>
          </p:grpSpPr>
          <p:grpSp>
            <p:nvGrpSpPr>
              <p:cNvPr id="1176" name="グループ化 1175">
                <a:extLst>
                  <a:ext uri="{FF2B5EF4-FFF2-40B4-BE49-F238E27FC236}">
                    <a16:creationId xmlns:a16="http://schemas.microsoft.com/office/drawing/2014/main" id="{DFB53AAE-F1C0-8246-2C58-8FEA258F8AC3}"/>
                  </a:ext>
                </a:extLst>
              </p:cNvPr>
              <p:cNvGrpSpPr/>
              <p:nvPr/>
            </p:nvGrpSpPr>
            <p:grpSpPr>
              <a:xfrm>
                <a:off x="1226277" y="4095175"/>
                <a:ext cx="403512" cy="403510"/>
                <a:chOff x="3209299" y="684399"/>
                <a:chExt cx="416833" cy="416833"/>
              </a:xfrm>
              <a:solidFill>
                <a:srgbClr val="CC6600"/>
              </a:solidFill>
            </p:grpSpPr>
            <p:sp>
              <p:nvSpPr>
                <p:cNvPr id="1193" name="楕円 1192">
                  <a:extLst>
                    <a:ext uri="{FF2B5EF4-FFF2-40B4-BE49-F238E27FC236}">
                      <a16:creationId xmlns:a16="http://schemas.microsoft.com/office/drawing/2014/main" id="{23F9A4E7-8865-60AD-2511-72A39507F44E}"/>
                    </a:ext>
                  </a:extLst>
                </p:cNvPr>
                <p:cNvSpPr/>
                <p:nvPr/>
              </p:nvSpPr>
              <p:spPr>
                <a:xfrm>
                  <a:off x="3209299" y="684399"/>
                  <a:ext cx="416833" cy="416833"/>
                </a:xfrm>
                <a:prstGeom prst="ellipse">
                  <a:avLst/>
                </a:prstGeom>
                <a:grpFill/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194" name="楕円 1193">
                  <a:extLst>
                    <a:ext uri="{FF2B5EF4-FFF2-40B4-BE49-F238E27FC236}">
                      <a16:creationId xmlns:a16="http://schemas.microsoft.com/office/drawing/2014/main" id="{7BD408AE-E844-6C65-68B2-52CC1E2B17CE}"/>
                    </a:ext>
                  </a:extLst>
                </p:cNvPr>
                <p:cNvSpPr/>
                <p:nvPr/>
              </p:nvSpPr>
              <p:spPr>
                <a:xfrm>
                  <a:off x="3285754" y="760856"/>
                  <a:ext cx="263922" cy="263920"/>
                </a:xfrm>
                <a:prstGeom prst="ellipse">
                  <a:avLst/>
                </a:prstGeom>
                <a:solidFill>
                  <a:srgbClr val="FFC0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 dirty="0"/>
                </a:p>
              </p:txBody>
            </p:sp>
          </p:grpSp>
          <p:grpSp>
            <p:nvGrpSpPr>
              <p:cNvPr id="1177" name="グループ化 1176">
                <a:extLst>
                  <a:ext uri="{FF2B5EF4-FFF2-40B4-BE49-F238E27FC236}">
                    <a16:creationId xmlns:a16="http://schemas.microsoft.com/office/drawing/2014/main" id="{395385E0-F1B1-E32E-0433-2552E993942A}"/>
                  </a:ext>
                </a:extLst>
              </p:cNvPr>
              <p:cNvGrpSpPr/>
              <p:nvPr/>
            </p:nvGrpSpPr>
            <p:grpSpPr>
              <a:xfrm>
                <a:off x="2295376" y="4095175"/>
                <a:ext cx="403512" cy="403510"/>
                <a:chOff x="4657099" y="684399"/>
                <a:chExt cx="416833" cy="416833"/>
              </a:xfrm>
              <a:solidFill>
                <a:srgbClr val="CC6600"/>
              </a:solidFill>
            </p:grpSpPr>
            <p:sp>
              <p:nvSpPr>
                <p:cNvPr id="1191" name="楕円 1190">
                  <a:extLst>
                    <a:ext uri="{FF2B5EF4-FFF2-40B4-BE49-F238E27FC236}">
                      <a16:creationId xmlns:a16="http://schemas.microsoft.com/office/drawing/2014/main" id="{B6046B50-847B-23F9-0D28-045E38803FEA}"/>
                    </a:ext>
                  </a:extLst>
                </p:cNvPr>
                <p:cNvSpPr/>
                <p:nvPr/>
              </p:nvSpPr>
              <p:spPr>
                <a:xfrm>
                  <a:off x="4657099" y="684399"/>
                  <a:ext cx="416833" cy="416833"/>
                </a:xfrm>
                <a:prstGeom prst="ellipse">
                  <a:avLst/>
                </a:prstGeom>
                <a:grpFill/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192" name="楕円 1191">
                  <a:extLst>
                    <a:ext uri="{FF2B5EF4-FFF2-40B4-BE49-F238E27FC236}">
                      <a16:creationId xmlns:a16="http://schemas.microsoft.com/office/drawing/2014/main" id="{968781BB-05D5-D1A1-1D82-0F949EE6D347}"/>
                    </a:ext>
                  </a:extLst>
                </p:cNvPr>
                <p:cNvSpPr/>
                <p:nvPr/>
              </p:nvSpPr>
              <p:spPr>
                <a:xfrm>
                  <a:off x="4733554" y="760856"/>
                  <a:ext cx="263922" cy="263920"/>
                </a:xfrm>
                <a:prstGeom prst="ellipse">
                  <a:avLst/>
                </a:prstGeom>
                <a:solidFill>
                  <a:srgbClr val="FFC0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1178" name="楕円 1177">
                <a:extLst>
                  <a:ext uri="{FF2B5EF4-FFF2-40B4-BE49-F238E27FC236}">
                    <a16:creationId xmlns:a16="http://schemas.microsoft.com/office/drawing/2014/main" id="{6834EFFF-8532-540C-4DE4-404EAC5772BF}"/>
                  </a:ext>
                </a:extLst>
              </p:cNvPr>
              <p:cNvSpPr/>
              <p:nvPr/>
            </p:nvSpPr>
            <p:spPr>
              <a:xfrm>
                <a:off x="1307692" y="4060221"/>
                <a:ext cx="1317342" cy="1258445"/>
              </a:xfrm>
              <a:prstGeom prst="ellipse">
                <a:avLst/>
              </a:prstGeom>
              <a:solidFill>
                <a:srgbClr val="CC66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179" name="フリーフォーム: 図形 1178">
                <a:extLst>
                  <a:ext uri="{FF2B5EF4-FFF2-40B4-BE49-F238E27FC236}">
                    <a16:creationId xmlns:a16="http://schemas.microsoft.com/office/drawing/2014/main" id="{021909A4-1D59-1418-AC5C-16F21AD15133}"/>
                  </a:ext>
                </a:extLst>
              </p:cNvPr>
              <p:cNvSpPr/>
              <p:nvPr/>
            </p:nvSpPr>
            <p:spPr>
              <a:xfrm>
                <a:off x="1381707" y="4308675"/>
                <a:ext cx="1169313" cy="549866"/>
              </a:xfrm>
              <a:custGeom>
                <a:avLst/>
                <a:gdLst>
                  <a:gd name="connsiteX0" fmla="*/ 458603 w 1583513"/>
                  <a:gd name="connsiteY0" fmla="*/ 0 h 744642"/>
                  <a:gd name="connsiteX1" fmla="*/ 782884 w 1583513"/>
                  <a:gd name="connsiteY1" fmla="*/ 109050 h 744642"/>
                  <a:gd name="connsiteX2" fmla="*/ 791757 w 1583513"/>
                  <a:gd name="connsiteY2" fmla="*/ 117781 h 744642"/>
                  <a:gd name="connsiteX3" fmla="*/ 800629 w 1583513"/>
                  <a:gd name="connsiteY3" fmla="*/ 109050 h 744642"/>
                  <a:gd name="connsiteX4" fmla="*/ 1124910 w 1583513"/>
                  <a:gd name="connsiteY4" fmla="*/ 0 h 744642"/>
                  <a:gd name="connsiteX5" fmla="*/ 1583513 w 1583513"/>
                  <a:gd name="connsiteY5" fmla="*/ 372321 h 744642"/>
                  <a:gd name="connsiteX6" fmla="*/ 1124910 w 1583513"/>
                  <a:gd name="connsiteY6" fmla="*/ 744642 h 744642"/>
                  <a:gd name="connsiteX7" fmla="*/ 800629 w 1583513"/>
                  <a:gd name="connsiteY7" fmla="*/ 635592 h 744642"/>
                  <a:gd name="connsiteX8" fmla="*/ 791757 w 1583513"/>
                  <a:gd name="connsiteY8" fmla="*/ 626861 h 744642"/>
                  <a:gd name="connsiteX9" fmla="*/ 782884 w 1583513"/>
                  <a:gd name="connsiteY9" fmla="*/ 635592 h 744642"/>
                  <a:gd name="connsiteX10" fmla="*/ 458603 w 1583513"/>
                  <a:gd name="connsiteY10" fmla="*/ 744642 h 744642"/>
                  <a:gd name="connsiteX11" fmla="*/ 0 w 1583513"/>
                  <a:gd name="connsiteY11" fmla="*/ 372321 h 744642"/>
                  <a:gd name="connsiteX12" fmla="*/ 458603 w 1583513"/>
                  <a:gd name="connsiteY12" fmla="*/ 0 h 74464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583513" h="744642">
                    <a:moveTo>
                      <a:pt x="458603" y="0"/>
                    </a:moveTo>
                    <a:cubicBezTo>
                      <a:pt x="585242" y="0"/>
                      <a:pt x="699893" y="41674"/>
                      <a:pt x="782884" y="109050"/>
                    </a:cubicBezTo>
                    <a:lnTo>
                      <a:pt x="791757" y="117781"/>
                    </a:lnTo>
                    <a:lnTo>
                      <a:pt x="800629" y="109050"/>
                    </a:lnTo>
                    <a:cubicBezTo>
                      <a:pt x="883620" y="41674"/>
                      <a:pt x="998271" y="0"/>
                      <a:pt x="1124910" y="0"/>
                    </a:cubicBezTo>
                    <a:cubicBezTo>
                      <a:pt x="1378189" y="0"/>
                      <a:pt x="1583513" y="166694"/>
                      <a:pt x="1583513" y="372321"/>
                    </a:cubicBezTo>
                    <a:cubicBezTo>
                      <a:pt x="1583513" y="577948"/>
                      <a:pt x="1378189" y="744642"/>
                      <a:pt x="1124910" y="744642"/>
                    </a:cubicBezTo>
                    <a:cubicBezTo>
                      <a:pt x="998271" y="744642"/>
                      <a:pt x="883620" y="702969"/>
                      <a:pt x="800629" y="635592"/>
                    </a:cubicBezTo>
                    <a:lnTo>
                      <a:pt x="791757" y="626861"/>
                    </a:lnTo>
                    <a:lnTo>
                      <a:pt x="782884" y="635592"/>
                    </a:lnTo>
                    <a:cubicBezTo>
                      <a:pt x="699893" y="702969"/>
                      <a:pt x="585242" y="744642"/>
                      <a:pt x="458603" y="744642"/>
                    </a:cubicBezTo>
                    <a:cubicBezTo>
                      <a:pt x="205324" y="744642"/>
                      <a:pt x="0" y="577948"/>
                      <a:pt x="0" y="372321"/>
                    </a:cubicBezTo>
                    <a:cubicBezTo>
                      <a:pt x="0" y="166694"/>
                      <a:pt x="205324" y="0"/>
                      <a:pt x="458603" y="0"/>
                    </a:cubicBezTo>
                    <a:close/>
                  </a:path>
                </a:pathLst>
              </a:custGeom>
              <a:solidFill>
                <a:srgbClr val="FFC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180" name="グループ化 1179">
                <a:extLst>
                  <a:ext uri="{FF2B5EF4-FFF2-40B4-BE49-F238E27FC236}">
                    <a16:creationId xmlns:a16="http://schemas.microsoft.com/office/drawing/2014/main" id="{F56CC6E2-1634-E762-459F-B474A98EA971}"/>
                  </a:ext>
                </a:extLst>
              </p:cNvPr>
              <p:cNvGrpSpPr/>
              <p:nvPr/>
            </p:nvGrpSpPr>
            <p:grpSpPr>
              <a:xfrm>
                <a:off x="1662885" y="4741555"/>
                <a:ext cx="606955" cy="465689"/>
                <a:chOff x="3840510" y="1519917"/>
                <a:chExt cx="612452" cy="469907"/>
              </a:xfrm>
            </p:grpSpPr>
            <p:sp>
              <p:nvSpPr>
                <p:cNvPr id="1187" name="楕円 1186">
                  <a:extLst>
                    <a:ext uri="{FF2B5EF4-FFF2-40B4-BE49-F238E27FC236}">
                      <a16:creationId xmlns:a16="http://schemas.microsoft.com/office/drawing/2014/main" id="{9D696AEA-045E-EF83-0FBC-D68A8B5CCD95}"/>
                    </a:ext>
                  </a:extLst>
                </p:cNvPr>
                <p:cNvSpPr/>
                <p:nvPr/>
              </p:nvSpPr>
              <p:spPr>
                <a:xfrm>
                  <a:off x="3943943" y="1657574"/>
                  <a:ext cx="405586" cy="332250"/>
                </a:xfrm>
                <a:prstGeom prst="ellipse">
                  <a:avLst/>
                </a:prstGeom>
                <a:solidFill>
                  <a:srgbClr val="FFCC66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188" name="楕円 1187">
                  <a:extLst>
                    <a:ext uri="{FF2B5EF4-FFF2-40B4-BE49-F238E27FC236}">
                      <a16:creationId xmlns:a16="http://schemas.microsoft.com/office/drawing/2014/main" id="{99798143-82D8-F6D8-8DFA-F0686452A0BB}"/>
                    </a:ext>
                  </a:extLst>
                </p:cNvPr>
                <p:cNvSpPr/>
                <p:nvPr/>
              </p:nvSpPr>
              <p:spPr>
                <a:xfrm>
                  <a:off x="4007443" y="1731083"/>
                  <a:ext cx="278586" cy="182284"/>
                </a:xfrm>
                <a:prstGeom prst="ellipse">
                  <a:avLst/>
                </a:prstGeom>
                <a:solidFill>
                  <a:srgbClr val="FF00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189" name="フリーフォーム: 図形 1188">
                  <a:extLst>
                    <a:ext uri="{FF2B5EF4-FFF2-40B4-BE49-F238E27FC236}">
                      <a16:creationId xmlns:a16="http://schemas.microsoft.com/office/drawing/2014/main" id="{2B4C63B5-2BA1-2EA6-4349-4266898CA0C6}"/>
                    </a:ext>
                  </a:extLst>
                </p:cNvPr>
                <p:cNvSpPr/>
                <p:nvPr/>
              </p:nvSpPr>
              <p:spPr>
                <a:xfrm>
                  <a:off x="3840510" y="1562808"/>
                  <a:ext cx="612452" cy="306194"/>
                </a:xfrm>
                <a:custGeom>
                  <a:avLst/>
                  <a:gdLst>
                    <a:gd name="connsiteX0" fmla="*/ 267594 w 966988"/>
                    <a:gd name="connsiteY0" fmla="*/ 0 h 411652"/>
                    <a:gd name="connsiteX1" fmla="*/ 456812 w 966988"/>
                    <a:gd name="connsiteY1" fmla="*/ 60285 h 411652"/>
                    <a:gd name="connsiteX2" fmla="*/ 483494 w 966988"/>
                    <a:gd name="connsiteY2" fmla="*/ 90725 h 411652"/>
                    <a:gd name="connsiteX3" fmla="*/ 510177 w 966988"/>
                    <a:gd name="connsiteY3" fmla="*/ 60285 h 411652"/>
                    <a:gd name="connsiteX4" fmla="*/ 699394 w 966988"/>
                    <a:gd name="connsiteY4" fmla="*/ 0 h 411652"/>
                    <a:gd name="connsiteX5" fmla="*/ 966988 w 966988"/>
                    <a:gd name="connsiteY5" fmla="*/ 205826 h 411652"/>
                    <a:gd name="connsiteX6" fmla="*/ 699394 w 966988"/>
                    <a:gd name="connsiteY6" fmla="*/ 411652 h 411652"/>
                    <a:gd name="connsiteX7" fmla="*/ 510177 w 966988"/>
                    <a:gd name="connsiteY7" fmla="*/ 351367 h 411652"/>
                    <a:gd name="connsiteX8" fmla="*/ 483494 w 966988"/>
                    <a:gd name="connsiteY8" fmla="*/ 320927 h 411652"/>
                    <a:gd name="connsiteX9" fmla="*/ 456812 w 966988"/>
                    <a:gd name="connsiteY9" fmla="*/ 351367 h 411652"/>
                    <a:gd name="connsiteX10" fmla="*/ 267594 w 966988"/>
                    <a:gd name="connsiteY10" fmla="*/ 411652 h 411652"/>
                    <a:gd name="connsiteX11" fmla="*/ 0 w 966988"/>
                    <a:gd name="connsiteY11" fmla="*/ 205826 h 411652"/>
                    <a:gd name="connsiteX12" fmla="*/ 267594 w 966988"/>
                    <a:gd name="connsiteY12" fmla="*/ 0 h 41165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966988" h="411652">
                      <a:moveTo>
                        <a:pt x="267594" y="0"/>
                      </a:moveTo>
                      <a:cubicBezTo>
                        <a:pt x="341488" y="0"/>
                        <a:pt x="408386" y="23038"/>
                        <a:pt x="456812" y="60285"/>
                      </a:cubicBezTo>
                      <a:lnTo>
                        <a:pt x="483494" y="90725"/>
                      </a:lnTo>
                      <a:lnTo>
                        <a:pt x="510177" y="60285"/>
                      </a:lnTo>
                      <a:cubicBezTo>
                        <a:pt x="558602" y="23038"/>
                        <a:pt x="625500" y="0"/>
                        <a:pt x="699394" y="0"/>
                      </a:cubicBezTo>
                      <a:cubicBezTo>
                        <a:pt x="847182" y="0"/>
                        <a:pt x="966988" y="92151"/>
                        <a:pt x="966988" y="205826"/>
                      </a:cubicBezTo>
                      <a:cubicBezTo>
                        <a:pt x="966988" y="319501"/>
                        <a:pt x="847182" y="411652"/>
                        <a:pt x="699394" y="411652"/>
                      </a:cubicBezTo>
                      <a:cubicBezTo>
                        <a:pt x="625500" y="411652"/>
                        <a:pt x="558602" y="388614"/>
                        <a:pt x="510177" y="351367"/>
                      </a:cubicBezTo>
                      <a:lnTo>
                        <a:pt x="483494" y="320927"/>
                      </a:lnTo>
                      <a:lnTo>
                        <a:pt x="456812" y="351367"/>
                      </a:lnTo>
                      <a:cubicBezTo>
                        <a:pt x="408386" y="388614"/>
                        <a:pt x="341488" y="411652"/>
                        <a:pt x="267594" y="411652"/>
                      </a:cubicBezTo>
                      <a:cubicBezTo>
                        <a:pt x="119806" y="411652"/>
                        <a:pt x="0" y="319501"/>
                        <a:pt x="0" y="205826"/>
                      </a:cubicBezTo>
                      <a:cubicBezTo>
                        <a:pt x="0" y="92151"/>
                        <a:pt x="119806" y="0"/>
                        <a:pt x="267594" y="0"/>
                      </a:cubicBezTo>
                      <a:close/>
                    </a:path>
                  </a:pathLst>
                </a:custGeom>
                <a:solidFill>
                  <a:srgbClr val="FFCC66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90" name="楕円 1">
                  <a:extLst>
                    <a:ext uri="{FF2B5EF4-FFF2-40B4-BE49-F238E27FC236}">
                      <a16:creationId xmlns:a16="http://schemas.microsoft.com/office/drawing/2014/main" id="{ADF1E098-69E6-C693-6DC4-E26C10865494}"/>
                    </a:ext>
                  </a:extLst>
                </p:cNvPr>
                <p:cNvSpPr/>
                <p:nvPr/>
              </p:nvSpPr>
              <p:spPr>
                <a:xfrm flipV="1">
                  <a:off x="4031010" y="1519917"/>
                  <a:ext cx="231452" cy="130086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C000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1181" name="楕円 1180">
                <a:extLst>
                  <a:ext uri="{FF2B5EF4-FFF2-40B4-BE49-F238E27FC236}">
                    <a16:creationId xmlns:a16="http://schemas.microsoft.com/office/drawing/2014/main" id="{6DD5DFEE-A998-9264-FCC2-E11EBFE5EA96}"/>
                  </a:ext>
                </a:extLst>
              </p:cNvPr>
              <p:cNvSpPr/>
              <p:nvPr/>
            </p:nvSpPr>
            <p:spPr>
              <a:xfrm>
                <a:off x="1478807" y="4374130"/>
                <a:ext cx="393639" cy="393638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182" name="楕円 1181">
                <a:extLst>
                  <a:ext uri="{FF2B5EF4-FFF2-40B4-BE49-F238E27FC236}">
                    <a16:creationId xmlns:a16="http://schemas.microsoft.com/office/drawing/2014/main" id="{28B6F3E8-915B-E0F5-4F72-972031966074}"/>
                  </a:ext>
                </a:extLst>
              </p:cNvPr>
              <p:cNvSpPr/>
              <p:nvPr/>
            </p:nvSpPr>
            <p:spPr>
              <a:xfrm>
                <a:off x="1541128" y="4435184"/>
                <a:ext cx="271532" cy="271531"/>
              </a:xfrm>
              <a:prstGeom prst="ellipse">
                <a:avLst/>
              </a:prstGeom>
              <a:solidFill>
                <a:schemeClr val="bg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183" name="楕円 1182">
                <a:extLst>
                  <a:ext uri="{FF2B5EF4-FFF2-40B4-BE49-F238E27FC236}">
                    <a16:creationId xmlns:a16="http://schemas.microsoft.com/office/drawing/2014/main" id="{764D7DE6-ECF0-0775-F51D-22F33CA42CF2}"/>
                  </a:ext>
                </a:extLst>
              </p:cNvPr>
              <p:cNvSpPr/>
              <p:nvPr/>
            </p:nvSpPr>
            <p:spPr>
              <a:xfrm rot="20700000">
                <a:off x="1576001" y="4530909"/>
                <a:ext cx="198672" cy="80081"/>
              </a:xfrm>
              <a:prstGeom prst="ellipse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184" name="楕円 1183">
                <a:extLst>
                  <a:ext uri="{FF2B5EF4-FFF2-40B4-BE49-F238E27FC236}">
                    <a16:creationId xmlns:a16="http://schemas.microsoft.com/office/drawing/2014/main" id="{9CCE7245-BD36-AC4B-2821-E8140B1D7529}"/>
                  </a:ext>
                </a:extLst>
              </p:cNvPr>
              <p:cNvSpPr/>
              <p:nvPr/>
            </p:nvSpPr>
            <p:spPr>
              <a:xfrm>
                <a:off x="2055557" y="4374130"/>
                <a:ext cx="393639" cy="393638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185" name="楕円 1184">
                <a:extLst>
                  <a:ext uri="{FF2B5EF4-FFF2-40B4-BE49-F238E27FC236}">
                    <a16:creationId xmlns:a16="http://schemas.microsoft.com/office/drawing/2014/main" id="{29E9B356-1091-E4E8-65C3-9E210E941573}"/>
                  </a:ext>
                </a:extLst>
              </p:cNvPr>
              <p:cNvSpPr/>
              <p:nvPr/>
            </p:nvSpPr>
            <p:spPr>
              <a:xfrm>
                <a:off x="2117878" y="4435184"/>
                <a:ext cx="271532" cy="271531"/>
              </a:xfrm>
              <a:prstGeom prst="ellipse">
                <a:avLst/>
              </a:prstGeom>
              <a:solidFill>
                <a:schemeClr val="bg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186" name="楕円 1185">
                <a:extLst>
                  <a:ext uri="{FF2B5EF4-FFF2-40B4-BE49-F238E27FC236}">
                    <a16:creationId xmlns:a16="http://schemas.microsoft.com/office/drawing/2014/main" id="{57AB9CDB-FBCE-78C4-B055-8B584F9F9031}"/>
                  </a:ext>
                </a:extLst>
              </p:cNvPr>
              <p:cNvSpPr/>
              <p:nvPr/>
            </p:nvSpPr>
            <p:spPr>
              <a:xfrm rot="900000">
                <a:off x="2152751" y="4530909"/>
                <a:ext cx="198672" cy="80081"/>
              </a:xfrm>
              <a:prstGeom prst="ellipse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1422" name="グループ化 1421">
              <a:extLst>
                <a:ext uri="{FF2B5EF4-FFF2-40B4-BE49-F238E27FC236}">
                  <a16:creationId xmlns:a16="http://schemas.microsoft.com/office/drawing/2014/main" id="{7AC26421-17AE-FA5E-AF0F-E3838D4EF80C}"/>
                </a:ext>
              </a:extLst>
            </p:cNvPr>
            <p:cNvGrpSpPr/>
            <p:nvPr/>
          </p:nvGrpSpPr>
          <p:grpSpPr>
            <a:xfrm>
              <a:off x="4342902" y="912790"/>
              <a:ext cx="1410198" cy="2187851"/>
              <a:chOff x="4378635" y="3988367"/>
              <a:chExt cx="1410198" cy="2187851"/>
            </a:xfrm>
          </p:grpSpPr>
          <p:sp>
            <p:nvSpPr>
              <p:cNvPr id="1423" name="楕円 1">
                <a:extLst>
                  <a:ext uri="{FF2B5EF4-FFF2-40B4-BE49-F238E27FC236}">
                    <a16:creationId xmlns:a16="http://schemas.microsoft.com/office/drawing/2014/main" id="{C4A9D679-8D1A-CAFC-8A3B-AF551A164AF8}"/>
                  </a:ext>
                </a:extLst>
              </p:cNvPr>
              <p:cNvSpPr/>
              <p:nvPr/>
            </p:nvSpPr>
            <p:spPr>
              <a:xfrm rot="12600000">
                <a:off x="4485920" y="5390273"/>
                <a:ext cx="175531" cy="58724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354690 w 4315130"/>
                  <a:gd name="connsiteY0" fmla="*/ 2893954 h 4688529"/>
                  <a:gd name="connsiteX1" fmla="*/ 913466 w 4315130"/>
                  <a:gd name="connsiteY1" fmla="*/ -1 h 4688529"/>
                  <a:gd name="connsiteX2" fmla="*/ 4315130 w 4315130"/>
                  <a:gd name="connsiteY2" fmla="*/ 2893954 h 4688529"/>
                  <a:gd name="connsiteX3" fmla="*/ 2334910 w 4315130"/>
                  <a:gd name="connsiteY3" fmla="*/ 4688529 h 4688529"/>
                  <a:gd name="connsiteX4" fmla="*/ 354690 w 4315130"/>
                  <a:gd name="connsiteY4" fmla="*/ 2893954 h 46885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315130" h="4688529">
                    <a:moveTo>
                      <a:pt x="354690" y="2893954"/>
                    </a:moveTo>
                    <a:cubicBezTo>
                      <a:pt x="117783" y="2112532"/>
                      <a:pt x="-539102" y="-1"/>
                      <a:pt x="913466" y="-1"/>
                    </a:cubicBezTo>
                    <a:cubicBezTo>
                      <a:pt x="2366034" y="-1"/>
                      <a:pt x="4315130" y="1902838"/>
                      <a:pt x="4315130" y="2893954"/>
                    </a:cubicBezTo>
                    <a:cubicBezTo>
                      <a:pt x="4315130" y="3885070"/>
                      <a:pt x="3428555" y="4688529"/>
                      <a:pt x="2334910" y="4688529"/>
                    </a:cubicBezTo>
                    <a:cubicBezTo>
                      <a:pt x="1241265" y="4688529"/>
                      <a:pt x="591597" y="3675376"/>
                      <a:pt x="354690" y="2893954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  <p:grpSp>
            <p:nvGrpSpPr>
              <p:cNvPr id="1424" name="グループ化 1423">
                <a:extLst>
                  <a:ext uri="{FF2B5EF4-FFF2-40B4-BE49-F238E27FC236}">
                    <a16:creationId xmlns:a16="http://schemas.microsoft.com/office/drawing/2014/main" id="{35478C66-D7C3-28F6-3D2C-E99ACF897195}"/>
                  </a:ext>
                </a:extLst>
              </p:cNvPr>
              <p:cNvGrpSpPr/>
              <p:nvPr/>
            </p:nvGrpSpPr>
            <p:grpSpPr>
              <a:xfrm>
                <a:off x="4378635" y="3988367"/>
                <a:ext cx="1410198" cy="2187851"/>
                <a:chOff x="4378635" y="3988367"/>
                <a:chExt cx="1410198" cy="2187851"/>
              </a:xfrm>
            </p:grpSpPr>
            <p:grpSp>
              <p:nvGrpSpPr>
                <p:cNvPr id="1425" name="グループ化 1424">
                  <a:extLst>
                    <a:ext uri="{FF2B5EF4-FFF2-40B4-BE49-F238E27FC236}">
                      <a16:creationId xmlns:a16="http://schemas.microsoft.com/office/drawing/2014/main" id="{30D194B0-E8C5-FADF-02FF-5F7A72BC6414}"/>
                    </a:ext>
                  </a:extLst>
                </p:cNvPr>
                <p:cNvGrpSpPr/>
                <p:nvPr/>
              </p:nvGrpSpPr>
              <p:grpSpPr>
                <a:xfrm flipH="1">
                  <a:off x="5336739" y="5307934"/>
                  <a:ext cx="335864" cy="669585"/>
                  <a:chOff x="3700108" y="5307934"/>
                  <a:chExt cx="335864" cy="669585"/>
                </a:xfrm>
              </p:grpSpPr>
              <p:sp>
                <p:nvSpPr>
                  <p:cNvPr id="1435" name="楕円 1">
                    <a:extLst>
                      <a:ext uri="{FF2B5EF4-FFF2-40B4-BE49-F238E27FC236}">
                        <a16:creationId xmlns:a16="http://schemas.microsoft.com/office/drawing/2014/main" id="{ECF01F38-13BC-E8B0-71BE-40E1F8B564AC}"/>
                      </a:ext>
                    </a:extLst>
                  </p:cNvPr>
                  <p:cNvSpPr/>
                  <p:nvPr/>
                </p:nvSpPr>
                <p:spPr>
                  <a:xfrm rot="12600000">
                    <a:off x="3700108" y="5390273"/>
                    <a:ext cx="175531" cy="587246"/>
                  </a:xfrm>
                  <a:custGeom>
                    <a:avLst/>
                    <a:gdLst>
                      <a:gd name="connsiteX0" fmla="*/ 0 w 3960440"/>
                      <a:gd name="connsiteY0" fmla="*/ 1794575 h 3589149"/>
                      <a:gd name="connsiteX1" fmla="*/ 1980220 w 3960440"/>
                      <a:gd name="connsiteY1" fmla="*/ 0 h 3589149"/>
                      <a:gd name="connsiteX2" fmla="*/ 3960440 w 3960440"/>
                      <a:gd name="connsiteY2" fmla="*/ 1794575 h 3589149"/>
                      <a:gd name="connsiteX3" fmla="*/ 1980220 w 3960440"/>
                      <a:gd name="connsiteY3" fmla="*/ 3589150 h 3589149"/>
                      <a:gd name="connsiteX4" fmla="*/ 0 w 3960440"/>
                      <a:gd name="connsiteY4" fmla="*/ 1794575 h 3589149"/>
                      <a:gd name="connsiteX0" fmla="*/ 0 w 3960440"/>
                      <a:gd name="connsiteY0" fmla="*/ 1794575 h 3589150"/>
                      <a:gd name="connsiteX1" fmla="*/ 1980220 w 3960440"/>
                      <a:gd name="connsiteY1" fmla="*/ 0 h 3589150"/>
                      <a:gd name="connsiteX2" fmla="*/ 3960440 w 3960440"/>
                      <a:gd name="connsiteY2" fmla="*/ 1794575 h 3589150"/>
                      <a:gd name="connsiteX3" fmla="*/ 1980220 w 3960440"/>
                      <a:gd name="connsiteY3" fmla="*/ 3589150 h 3589150"/>
                      <a:gd name="connsiteX4" fmla="*/ 0 w 3960440"/>
                      <a:gd name="connsiteY4" fmla="*/ 1794575 h 3589150"/>
                      <a:gd name="connsiteX0" fmla="*/ 0 w 3960440"/>
                      <a:gd name="connsiteY0" fmla="*/ 1794575 h 3589150"/>
                      <a:gd name="connsiteX1" fmla="*/ 1980220 w 3960440"/>
                      <a:gd name="connsiteY1" fmla="*/ 0 h 3589150"/>
                      <a:gd name="connsiteX2" fmla="*/ 3960440 w 3960440"/>
                      <a:gd name="connsiteY2" fmla="*/ 1794575 h 3589150"/>
                      <a:gd name="connsiteX3" fmla="*/ 1980220 w 3960440"/>
                      <a:gd name="connsiteY3" fmla="*/ 3589150 h 3589150"/>
                      <a:gd name="connsiteX4" fmla="*/ 0 w 3960440"/>
                      <a:gd name="connsiteY4" fmla="*/ 1794575 h 3589150"/>
                      <a:gd name="connsiteX0" fmla="*/ 0 w 3960440"/>
                      <a:gd name="connsiteY0" fmla="*/ 1794575 h 3589150"/>
                      <a:gd name="connsiteX1" fmla="*/ 1980220 w 3960440"/>
                      <a:gd name="connsiteY1" fmla="*/ 0 h 3589150"/>
                      <a:gd name="connsiteX2" fmla="*/ 3960440 w 3960440"/>
                      <a:gd name="connsiteY2" fmla="*/ 1794575 h 3589150"/>
                      <a:gd name="connsiteX3" fmla="*/ 1980220 w 3960440"/>
                      <a:gd name="connsiteY3" fmla="*/ 3589150 h 3589150"/>
                      <a:gd name="connsiteX4" fmla="*/ 0 w 3960440"/>
                      <a:gd name="connsiteY4" fmla="*/ 1794575 h 3589150"/>
                      <a:gd name="connsiteX0" fmla="*/ 0 w 3960440"/>
                      <a:gd name="connsiteY0" fmla="*/ 2862799 h 4657374"/>
                      <a:gd name="connsiteX1" fmla="*/ 2014403 w 3960440"/>
                      <a:gd name="connsiteY1" fmla="*/ 0 h 4657374"/>
                      <a:gd name="connsiteX2" fmla="*/ 3960440 w 3960440"/>
                      <a:gd name="connsiteY2" fmla="*/ 2862799 h 4657374"/>
                      <a:gd name="connsiteX3" fmla="*/ 1980220 w 3960440"/>
                      <a:gd name="connsiteY3" fmla="*/ 4657374 h 4657374"/>
                      <a:gd name="connsiteX4" fmla="*/ 0 w 3960440"/>
                      <a:gd name="connsiteY4" fmla="*/ 2862799 h 4657374"/>
                      <a:gd name="connsiteX0" fmla="*/ 0 w 3960440"/>
                      <a:gd name="connsiteY0" fmla="*/ 2862799 h 4657374"/>
                      <a:gd name="connsiteX1" fmla="*/ 2014403 w 3960440"/>
                      <a:gd name="connsiteY1" fmla="*/ 0 h 4657374"/>
                      <a:gd name="connsiteX2" fmla="*/ 3960440 w 3960440"/>
                      <a:gd name="connsiteY2" fmla="*/ 2862799 h 4657374"/>
                      <a:gd name="connsiteX3" fmla="*/ 1980220 w 3960440"/>
                      <a:gd name="connsiteY3" fmla="*/ 4657374 h 4657374"/>
                      <a:gd name="connsiteX4" fmla="*/ 0 w 3960440"/>
                      <a:gd name="connsiteY4" fmla="*/ 2862799 h 4657374"/>
                      <a:gd name="connsiteX0" fmla="*/ 354690 w 4315130"/>
                      <a:gd name="connsiteY0" fmla="*/ 2893954 h 4688529"/>
                      <a:gd name="connsiteX1" fmla="*/ 913466 w 4315130"/>
                      <a:gd name="connsiteY1" fmla="*/ -1 h 4688529"/>
                      <a:gd name="connsiteX2" fmla="*/ 4315130 w 4315130"/>
                      <a:gd name="connsiteY2" fmla="*/ 2893954 h 4688529"/>
                      <a:gd name="connsiteX3" fmla="*/ 2334910 w 4315130"/>
                      <a:gd name="connsiteY3" fmla="*/ 4688529 h 4688529"/>
                      <a:gd name="connsiteX4" fmla="*/ 354690 w 4315130"/>
                      <a:gd name="connsiteY4" fmla="*/ 2893954 h 468852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4315130" h="4688529">
                        <a:moveTo>
                          <a:pt x="354690" y="2893954"/>
                        </a:moveTo>
                        <a:cubicBezTo>
                          <a:pt x="117783" y="2112532"/>
                          <a:pt x="-539102" y="-1"/>
                          <a:pt x="913466" y="-1"/>
                        </a:cubicBezTo>
                        <a:cubicBezTo>
                          <a:pt x="2366034" y="-1"/>
                          <a:pt x="4315130" y="1902838"/>
                          <a:pt x="4315130" y="2893954"/>
                        </a:cubicBezTo>
                        <a:cubicBezTo>
                          <a:pt x="4315130" y="3885070"/>
                          <a:pt x="3428555" y="4688529"/>
                          <a:pt x="2334910" y="4688529"/>
                        </a:cubicBezTo>
                        <a:cubicBezTo>
                          <a:pt x="1241265" y="4688529"/>
                          <a:pt x="591597" y="3675376"/>
                          <a:pt x="354690" y="2893954"/>
                        </a:cubicBezTo>
                        <a:close/>
                      </a:path>
                    </a:pathLst>
                  </a:custGeom>
                  <a:solidFill>
                    <a:srgbClr val="CC6600"/>
                  </a:solidFill>
                  <a:ln w="2857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 dirty="0"/>
                  </a:p>
                </p:txBody>
              </p:sp>
              <p:sp>
                <p:nvSpPr>
                  <p:cNvPr id="1436" name="フリーフォーム: 図形 1435">
                    <a:extLst>
                      <a:ext uri="{FF2B5EF4-FFF2-40B4-BE49-F238E27FC236}">
                        <a16:creationId xmlns:a16="http://schemas.microsoft.com/office/drawing/2014/main" id="{89B8001B-1461-A3FE-8615-BA0D9A4CA8B8}"/>
                      </a:ext>
                    </a:extLst>
                  </p:cNvPr>
                  <p:cNvSpPr/>
                  <p:nvPr/>
                </p:nvSpPr>
                <p:spPr>
                  <a:xfrm rot="12600000">
                    <a:off x="3713587" y="5307934"/>
                    <a:ext cx="322385" cy="605529"/>
                  </a:xfrm>
                  <a:custGeom>
                    <a:avLst/>
                    <a:gdLst>
                      <a:gd name="connsiteX0" fmla="*/ 50686 w 436582"/>
                      <a:gd name="connsiteY0" fmla="*/ 0 h 693486"/>
                      <a:gd name="connsiteX1" fmla="*/ 377615 w 436582"/>
                      <a:gd name="connsiteY1" fmla="*/ 0 h 693486"/>
                      <a:gd name="connsiteX2" fmla="*/ 396305 w 436582"/>
                      <a:gd name="connsiteY2" fmla="*/ 76568 h 693486"/>
                      <a:gd name="connsiteX3" fmla="*/ 436582 w 436582"/>
                      <a:gd name="connsiteY3" fmla="*/ 397454 h 693486"/>
                      <a:gd name="connsiteX4" fmla="*/ 218291 w 436582"/>
                      <a:gd name="connsiteY4" fmla="*/ 693486 h 693486"/>
                      <a:gd name="connsiteX5" fmla="*/ 0 w 436582"/>
                      <a:gd name="connsiteY5" fmla="*/ 397454 h 693486"/>
                      <a:gd name="connsiteX6" fmla="*/ 34285 w 436582"/>
                      <a:gd name="connsiteY6" fmla="*/ 76568 h 69348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436582" h="693486">
                        <a:moveTo>
                          <a:pt x="50686" y="0"/>
                        </a:moveTo>
                        <a:lnTo>
                          <a:pt x="377615" y="0"/>
                        </a:lnTo>
                        <a:lnTo>
                          <a:pt x="396305" y="76568"/>
                        </a:lnTo>
                        <a:cubicBezTo>
                          <a:pt x="421507" y="195029"/>
                          <a:pt x="436582" y="315431"/>
                          <a:pt x="436582" y="397454"/>
                        </a:cubicBezTo>
                        <a:cubicBezTo>
                          <a:pt x="436582" y="616183"/>
                          <a:pt x="338850" y="693486"/>
                          <a:pt x="218291" y="693486"/>
                        </a:cubicBezTo>
                        <a:cubicBezTo>
                          <a:pt x="97732" y="693486"/>
                          <a:pt x="0" y="616183"/>
                          <a:pt x="0" y="397454"/>
                        </a:cubicBezTo>
                        <a:cubicBezTo>
                          <a:pt x="0" y="315431"/>
                          <a:pt x="12412" y="195029"/>
                          <a:pt x="34285" y="76568"/>
                        </a:cubicBezTo>
                        <a:close/>
                      </a:path>
                    </a:pathLst>
                  </a:custGeom>
                  <a:solidFill>
                    <a:srgbClr val="FFFF00"/>
                  </a:solidFill>
                  <a:ln w="2857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1426" name="フリーフォーム: 図形 1425">
                  <a:extLst>
                    <a:ext uri="{FF2B5EF4-FFF2-40B4-BE49-F238E27FC236}">
                      <a16:creationId xmlns:a16="http://schemas.microsoft.com/office/drawing/2014/main" id="{281B47D4-B257-4DA3-FBE2-8AA48D2B2826}"/>
                    </a:ext>
                  </a:extLst>
                </p:cNvPr>
                <p:cNvSpPr/>
                <p:nvPr/>
              </p:nvSpPr>
              <p:spPr>
                <a:xfrm rot="12600000">
                  <a:off x="4499399" y="5307934"/>
                  <a:ext cx="322385" cy="605529"/>
                </a:xfrm>
                <a:custGeom>
                  <a:avLst/>
                  <a:gdLst>
                    <a:gd name="connsiteX0" fmla="*/ 50686 w 436582"/>
                    <a:gd name="connsiteY0" fmla="*/ 0 h 693486"/>
                    <a:gd name="connsiteX1" fmla="*/ 377615 w 436582"/>
                    <a:gd name="connsiteY1" fmla="*/ 0 h 693486"/>
                    <a:gd name="connsiteX2" fmla="*/ 396305 w 436582"/>
                    <a:gd name="connsiteY2" fmla="*/ 76568 h 693486"/>
                    <a:gd name="connsiteX3" fmla="*/ 436582 w 436582"/>
                    <a:gd name="connsiteY3" fmla="*/ 397454 h 693486"/>
                    <a:gd name="connsiteX4" fmla="*/ 218291 w 436582"/>
                    <a:gd name="connsiteY4" fmla="*/ 693486 h 693486"/>
                    <a:gd name="connsiteX5" fmla="*/ 0 w 436582"/>
                    <a:gd name="connsiteY5" fmla="*/ 397454 h 693486"/>
                    <a:gd name="connsiteX6" fmla="*/ 34285 w 436582"/>
                    <a:gd name="connsiteY6" fmla="*/ 76568 h 69348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436582" h="693486">
                      <a:moveTo>
                        <a:pt x="50686" y="0"/>
                      </a:moveTo>
                      <a:lnTo>
                        <a:pt x="377615" y="0"/>
                      </a:lnTo>
                      <a:lnTo>
                        <a:pt x="396305" y="76568"/>
                      </a:lnTo>
                      <a:cubicBezTo>
                        <a:pt x="421507" y="195029"/>
                        <a:pt x="436582" y="315431"/>
                        <a:pt x="436582" y="397454"/>
                      </a:cubicBezTo>
                      <a:cubicBezTo>
                        <a:pt x="436582" y="616183"/>
                        <a:pt x="338850" y="693486"/>
                        <a:pt x="218291" y="693486"/>
                      </a:cubicBezTo>
                      <a:cubicBezTo>
                        <a:pt x="97732" y="693486"/>
                        <a:pt x="0" y="616183"/>
                        <a:pt x="0" y="397454"/>
                      </a:cubicBezTo>
                      <a:cubicBezTo>
                        <a:pt x="0" y="315431"/>
                        <a:pt x="12412" y="195029"/>
                        <a:pt x="34285" y="76568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1427" name="グループ化 1426">
                  <a:extLst>
                    <a:ext uri="{FF2B5EF4-FFF2-40B4-BE49-F238E27FC236}">
                      <a16:creationId xmlns:a16="http://schemas.microsoft.com/office/drawing/2014/main" id="{56E19596-EDEC-3389-682A-E6DF07FC6EFA}"/>
                    </a:ext>
                  </a:extLst>
                </p:cNvPr>
                <p:cNvGrpSpPr/>
                <p:nvPr/>
              </p:nvGrpSpPr>
              <p:grpSpPr>
                <a:xfrm>
                  <a:off x="4378635" y="3988367"/>
                  <a:ext cx="1410198" cy="2187851"/>
                  <a:chOff x="4378635" y="3988367"/>
                  <a:chExt cx="1410198" cy="2187851"/>
                </a:xfrm>
              </p:grpSpPr>
              <p:sp>
                <p:nvSpPr>
                  <p:cNvPr id="1428" name="フリーフォーム: 図形 1427">
                    <a:extLst>
                      <a:ext uri="{FF2B5EF4-FFF2-40B4-BE49-F238E27FC236}">
                        <a16:creationId xmlns:a16="http://schemas.microsoft.com/office/drawing/2014/main" id="{A61C7EAD-C83C-A0CC-890D-1703D167086E}"/>
                      </a:ext>
                    </a:extLst>
                  </p:cNvPr>
                  <p:cNvSpPr/>
                  <p:nvPr/>
                </p:nvSpPr>
                <p:spPr>
                  <a:xfrm>
                    <a:off x="4512760" y="5289067"/>
                    <a:ext cx="1141949" cy="887151"/>
                  </a:xfrm>
                  <a:custGeom>
                    <a:avLst/>
                    <a:gdLst>
                      <a:gd name="connsiteX0" fmla="*/ 832823 w 1141949"/>
                      <a:gd name="connsiteY0" fmla="*/ 0 h 887151"/>
                      <a:gd name="connsiteX1" fmla="*/ 853416 w 1141949"/>
                      <a:gd name="connsiteY1" fmla="*/ 2929 h 887151"/>
                      <a:gd name="connsiteX2" fmla="*/ 937128 w 1141949"/>
                      <a:gd name="connsiteY2" fmla="*/ 27629 h 887151"/>
                      <a:gd name="connsiteX3" fmla="*/ 938466 w 1141949"/>
                      <a:gd name="connsiteY3" fmla="*/ 29563 h 887151"/>
                      <a:gd name="connsiteX4" fmla="*/ 941032 w 1141949"/>
                      <a:gd name="connsiteY4" fmla="*/ 30483 h 887151"/>
                      <a:gd name="connsiteX5" fmla="*/ 1083932 w 1141949"/>
                      <a:gd name="connsiteY5" fmla="*/ 408162 h 887151"/>
                      <a:gd name="connsiteX6" fmla="*/ 1126950 w 1141949"/>
                      <a:gd name="connsiteY6" fmla="*/ 823214 h 887151"/>
                      <a:gd name="connsiteX7" fmla="*/ 1125545 w 1141949"/>
                      <a:gd name="connsiteY7" fmla="*/ 822709 h 887151"/>
                      <a:gd name="connsiteX8" fmla="*/ 1123954 w 1141949"/>
                      <a:gd name="connsiteY8" fmla="*/ 824896 h 887151"/>
                      <a:gd name="connsiteX9" fmla="*/ 670294 w 1141949"/>
                      <a:gd name="connsiteY9" fmla="*/ 886255 h 887151"/>
                      <a:gd name="connsiteX10" fmla="*/ 598529 w 1141949"/>
                      <a:gd name="connsiteY10" fmla="*/ 887133 h 887151"/>
                      <a:gd name="connsiteX11" fmla="*/ 570975 w 1141949"/>
                      <a:gd name="connsiteY11" fmla="*/ 844316 h 887151"/>
                      <a:gd name="connsiteX12" fmla="*/ 543411 w 1141949"/>
                      <a:gd name="connsiteY12" fmla="*/ 887151 h 887151"/>
                      <a:gd name="connsiteX13" fmla="*/ 470198 w 1141949"/>
                      <a:gd name="connsiteY13" fmla="*/ 886255 h 887151"/>
                      <a:gd name="connsiteX14" fmla="*/ 16537 w 1141949"/>
                      <a:gd name="connsiteY14" fmla="*/ 824896 h 887151"/>
                      <a:gd name="connsiteX15" fmla="*/ 15248 w 1141949"/>
                      <a:gd name="connsiteY15" fmla="*/ 823124 h 887151"/>
                      <a:gd name="connsiteX16" fmla="*/ 14999 w 1141949"/>
                      <a:gd name="connsiteY16" fmla="*/ 823214 h 887151"/>
                      <a:gd name="connsiteX17" fmla="*/ 5604 w 1141949"/>
                      <a:gd name="connsiteY17" fmla="*/ 811832 h 887151"/>
                      <a:gd name="connsiteX18" fmla="*/ 5119 w 1141949"/>
                      <a:gd name="connsiteY18" fmla="*/ 809189 h 887151"/>
                      <a:gd name="connsiteX19" fmla="*/ 5054 w 1141949"/>
                      <a:gd name="connsiteY19" fmla="*/ 809100 h 887151"/>
                      <a:gd name="connsiteX20" fmla="*/ 5093 w 1141949"/>
                      <a:gd name="connsiteY20" fmla="*/ 809047 h 887151"/>
                      <a:gd name="connsiteX21" fmla="*/ 777 w 1141949"/>
                      <a:gd name="connsiteY21" fmla="*/ 785540 h 887151"/>
                      <a:gd name="connsiteX22" fmla="*/ 58018 w 1141949"/>
                      <a:gd name="connsiteY22" fmla="*/ 408162 h 887151"/>
                      <a:gd name="connsiteX23" fmla="*/ 200917 w 1141949"/>
                      <a:gd name="connsiteY23" fmla="*/ 30483 h 887151"/>
                      <a:gd name="connsiteX24" fmla="*/ 201542 w 1141949"/>
                      <a:gd name="connsiteY24" fmla="*/ 30258 h 887151"/>
                      <a:gd name="connsiteX25" fmla="*/ 203362 w 1141949"/>
                      <a:gd name="connsiteY25" fmla="*/ 27629 h 887151"/>
                      <a:gd name="connsiteX26" fmla="*/ 249970 w 1141949"/>
                      <a:gd name="connsiteY26" fmla="*/ 10340 h 887151"/>
                      <a:gd name="connsiteX27" fmla="*/ 263540 w 1141949"/>
                      <a:gd name="connsiteY27" fmla="*/ 7629 h 887151"/>
                      <a:gd name="connsiteX28" fmla="*/ 340458 w 1141949"/>
                      <a:gd name="connsiteY28" fmla="*/ 42733 h 887151"/>
                      <a:gd name="connsiteX29" fmla="*/ 831939 w 1141949"/>
                      <a:gd name="connsiteY29" fmla="*/ 627 h 88715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  <a:cxn ang="0">
                        <a:pos x="connsiteX29" y="connsiteY29"/>
                      </a:cxn>
                    </a:cxnLst>
                    <a:rect l="l" t="t" r="r" b="b"/>
                    <a:pathLst>
                      <a:path w="1141949" h="887151">
                        <a:moveTo>
                          <a:pt x="832823" y="0"/>
                        </a:moveTo>
                        <a:lnTo>
                          <a:pt x="853416" y="2929"/>
                        </a:lnTo>
                        <a:cubicBezTo>
                          <a:pt x="894616" y="9855"/>
                          <a:pt x="924033" y="18309"/>
                          <a:pt x="937128" y="27629"/>
                        </a:cubicBezTo>
                        <a:lnTo>
                          <a:pt x="938466" y="29563"/>
                        </a:lnTo>
                        <a:lnTo>
                          <a:pt x="941032" y="30483"/>
                        </a:lnTo>
                        <a:cubicBezTo>
                          <a:pt x="976148" y="60252"/>
                          <a:pt x="1035761" y="215455"/>
                          <a:pt x="1083932" y="408162"/>
                        </a:cubicBezTo>
                        <a:cubicBezTo>
                          <a:pt x="1138984" y="628400"/>
                          <a:pt x="1158245" y="814225"/>
                          <a:pt x="1126950" y="823214"/>
                        </a:cubicBezTo>
                        <a:lnTo>
                          <a:pt x="1125545" y="822709"/>
                        </a:lnTo>
                        <a:lnTo>
                          <a:pt x="1123954" y="824896"/>
                        </a:lnTo>
                        <a:cubicBezTo>
                          <a:pt x="1077840" y="856148"/>
                          <a:pt x="897607" y="880624"/>
                          <a:pt x="670294" y="886255"/>
                        </a:cubicBezTo>
                        <a:lnTo>
                          <a:pt x="598529" y="887133"/>
                        </a:lnTo>
                        <a:lnTo>
                          <a:pt x="570975" y="844316"/>
                        </a:lnTo>
                        <a:lnTo>
                          <a:pt x="543411" y="887151"/>
                        </a:lnTo>
                        <a:lnTo>
                          <a:pt x="470198" y="886255"/>
                        </a:lnTo>
                        <a:cubicBezTo>
                          <a:pt x="242884" y="880624"/>
                          <a:pt x="62651" y="856148"/>
                          <a:pt x="16537" y="824896"/>
                        </a:cubicBezTo>
                        <a:lnTo>
                          <a:pt x="15248" y="823124"/>
                        </a:lnTo>
                        <a:lnTo>
                          <a:pt x="14999" y="823214"/>
                        </a:lnTo>
                        <a:cubicBezTo>
                          <a:pt x="11087" y="822090"/>
                          <a:pt x="7965" y="818203"/>
                          <a:pt x="5604" y="811832"/>
                        </a:cubicBezTo>
                        <a:lnTo>
                          <a:pt x="5119" y="809189"/>
                        </a:lnTo>
                        <a:lnTo>
                          <a:pt x="5054" y="809100"/>
                        </a:lnTo>
                        <a:lnTo>
                          <a:pt x="5093" y="809047"/>
                        </a:lnTo>
                        <a:lnTo>
                          <a:pt x="777" y="785540"/>
                        </a:lnTo>
                        <a:cubicBezTo>
                          <a:pt x="-4429" y="719162"/>
                          <a:pt x="16728" y="573341"/>
                          <a:pt x="58018" y="408162"/>
                        </a:cubicBezTo>
                        <a:cubicBezTo>
                          <a:pt x="106189" y="215455"/>
                          <a:pt x="165801" y="60252"/>
                          <a:pt x="200917" y="30483"/>
                        </a:cubicBezTo>
                        <a:lnTo>
                          <a:pt x="201542" y="30258"/>
                        </a:lnTo>
                        <a:lnTo>
                          <a:pt x="203362" y="27629"/>
                        </a:lnTo>
                        <a:cubicBezTo>
                          <a:pt x="212092" y="21416"/>
                          <a:pt x="228077" y="15587"/>
                          <a:pt x="249970" y="10340"/>
                        </a:cubicBezTo>
                        <a:lnTo>
                          <a:pt x="263540" y="7629"/>
                        </a:lnTo>
                        <a:lnTo>
                          <a:pt x="340458" y="42733"/>
                        </a:lnTo>
                        <a:cubicBezTo>
                          <a:pt x="500095" y="98875"/>
                          <a:pt x="684871" y="84839"/>
                          <a:pt x="831939" y="627"/>
                        </a:cubicBezTo>
                        <a:close/>
                      </a:path>
                    </a:pathLst>
                  </a:custGeom>
                  <a:solidFill>
                    <a:srgbClr val="FFFF00"/>
                  </a:solidFill>
                  <a:ln w="2857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429" name="フリーフォーム: 図形 1428">
                    <a:extLst>
                      <a:ext uri="{FF2B5EF4-FFF2-40B4-BE49-F238E27FC236}">
                        <a16:creationId xmlns:a16="http://schemas.microsoft.com/office/drawing/2014/main" id="{29C40CA1-AE4B-02A6-9B07-F7DCAB2046E2}"/>
                      </a:ext>
                    </a:extLst>
                  </p:cNvPr>
                  <p:cNvSpPr/>
                  <p:nvPr/>
                </p:nvSpPr>
                <p:spPr>
                  <a:xfrm>
                    <a:off x="4609472" y="5819577"/>
                    <a:ext cx="204504" cy="211647"/>
                  </a:xfrm>
                  <a:custGeom>
                    <a:avLst/>
                    <a:gdLst>
                      <a:gd name="connsiteX0" fmla="*/ 27844 w 276944"/>
                      <a:gd name="connsiteY0" fmla="*/ 0 h 286618"/>
                      <a:gd name="connsiteX1" fmla="*/ 249100 w 276944"/>
                      <a:gd name="connsiteY1" fmla="*/ 0 h 286618"/>
                      <a:gd name="connsiteX2" fmla="*/ 276944 w 276944"/>
                      <a:gd name="connsiteY2" fmla="*/ 27844 h 286618"/>
                      <a:gd name="connsiteX3" fmla="*/ 276944 w 276944"/>
                      <a:gd name="connsiteY3" fmla="*/ 195035 h 286618"/>
                      <a:gd name="connsiteX4" fmla="*/ 185361 w 276944"/>
                      <a:gd name="connsiteY4" fmla="*/ 286618 h 286618"/>
                      <a:gd name="connsiteX5" fmla="*/ 91583 w 276944"/>
                      <a:gd name="connsiteY5" fmla="*/ 286618 h 286618"/>
                      <a:gd name="connsiteX6" fmla="*/ 0 w 276944"/>
                      <a:gd name="connsiteY6" fmla="*/ 195035 h 286618"/>
                      <a:gd name="connsiteX7" fmla="*/ 0 w 276944"/>
                      <a:gd name="connsiteY7" fmla="*/ 27844 h 286618"/>
                      <a:gd name="connsiteX8" fmla="*/ 27844 w 276944"/>
                      <a:gd name="connsiteY8" fmla="*/ 0 h 28661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276944" h="286618">
                        <a:moveTo>
                          <a:pt x="27844" y="0"/>
                        </a:moveTo>
                        <a:lnTo>
                          <a:pt x="249100" y="0"/>
                        </a:lnTo>
                        <a:cubicBezTo>
                          <a:pt x="264478" y="0"/>
                          <a:pt x="276944" y="12466"/>
                          <a:pt x="276944" y="27844"/>
                        </a:cubicBezTo>
                        <a:lnTo>
                          <a:pt x="276944" y="195035"/>
                        </a:lnTo>
                        <a:cubicBezTo>
                          <a:pt x="276944" y="245615"/>
                          <a:pt x="235941" y="286618"/>
                          <a:pt x="185361" y="286618"/>
                        </a:cubicBezTo>
                        <a:lnTo>
                          <a:pt x="91583" y="286618"/>
                        </a:lnTo>
                        <a:cubicBezTo>
                          <a:pt x="41003" y="286618"/>
                          <a:pt x="0" y="245615"/>
                          <a:pt x="0" y="195035"/>
                        </a:cubicBezTo>
                        <a:lnTo>
                          <a:pt x="0" y="27844"/>
                        </a:lnTo>
                        <a:cubicBezTo>
                          <a:pt x="0" y="12466"/>
                          <a:pt x="12466" y="0"/>
                          <a:pt x="27844" y="0"/>
                        </a:cubicBezTo>
                        <a:close/>
                      </a:path>
                    </a:pathLst>
                  </a:custGeom>
                  <a:solidFill>
                    <a:srgbClr val="FFFF00"/>
                  </a:solidFill>
                  <a:ln w="2857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430" name="フリーフォーム: 図形 1429">
                    <a:extLst>
                      <a:ext uri="{FF2B5EF4-FFF2-40B4-BE49-F238E27FC236}">
                        <a16:creationId xmlns:a16="http://schemas.microsoft.com/office/drawing/2014/main" id="{8CFA6FE8-1992-0C7D-F755-527065BA8D75}"/>
                      </a:ext>
                    </a:extLst>
                  </p:cNvPr>
                  <p:cNvSpPr/>
                  <p:nvPr/>
                </p:nvSpPr>
                <p:spPr>
                  <a:xfrm>
                    <a:off x="5046336" y="5505058"/>
                    <a:ext cx="74796" cy="334304"/>
                  </a:xfrm>
                  <a:custGeom>
                    <a:avLst/>
                    <a:gdLst>
                      <a:gd name="connsiteX0" fmla="*/ 50645 w 101290"/>
                      <a:gd name="connsiteY0" fmla="*/ 351432 h 452722"/>
                      <a:gd name="connsiteX1" fmla="*/ 101290 w 101290"/>
                      <a:gd name="connsiteY1" fmla="*/ 402077 h 452722"/>
                      <a:gd name="connsiteX2" fmla="*/ 50645 w 101290"/>
                      <a:gd name="connsiteY2" fmla="*/ 452722 h 452722"/>
                      <a:gd name="connsiteX3" fmla="*/ 0 w 101290"/>
                      <a:gd name="connsiteY3" fmla="*/ 402077 h 452722"/>
                      <a:gd name="connsiteX4" fmla="*/ 50645 w 101290"/>
                      <a:gd name="connsiteY4" fmla="*/ 351432 h 452722"/>
                      <a:gd name="connsiteX5" fmla="*/ 50645 w 101290"/>
                      <a:gd name="connsiteY5" fmla="*/ 175716 h 452722"/>
                      <a:gd name="connsiteX6" fmla="*/ 101290 w 101290"/>
                      <a:gd name="connsiteY6" fmla="*/ 226361 h 452722"/>
                      <a:gd name="connsiteX7" fmla="*/ 50645 w 101290"/>
                      <a:gd name="connsiteY7" fmla="*/ 277006 h 452722"/>
                      <a:gd name="connsiteX8" fmla="*/ 0 w 101290"/>
                      <a:gd name="connsiteY8" fmla="*/ 226361 h 452722"/>
                      <a:gd name="connsiteX9" fmla="*/ 50645 w 101290"/>
                      <a:gd name="connsiteY9" fmla="*/ 175716 h 452722"/>
                      <a:gd name="connsiteX10" fmla="*/ 50645 w 101290"/>
                      <a:gd name="connsiteY10" fmla="*/ 0 h 452722"/>
                      <a:gd name="connsiteX11" fmla="*/ 101290 w 101290"/>
                      <a:gd name="connsiteY11" fmla="*/ 50645 h 452722"/>
                      <a:gd name="connsiteX12" fmla="*/ 50645 w 101290"/>
                      <a:gd name="connsiteY12" fmla="*/ 101290 h 452722"/>
                      <a:gd name="connsiteX13" fmla="*/ 0 w 101290"/>
                      <a:gd name="connsiteY13" fmla="*/ 50645 h 452722"/>
                      <a:gd name="connsiteX14" fmla="*/ 50645 w 101290"/>
                      <a:gd name="connsiteY14" fmla="*/ 0 h 45272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</a:cxnLst>
                    <a:rect l="l" t="t" r="r" b="b"/>
                    <a:pathLst>
                      <a:path w="101290" h="452722">
                        <a:moveTo>
                          <a:pt x="50645" y="351432"/>
                        </a:moveTo>
                        <a:cubicBezTo>
                          <a:pt x="78615" y="351432"/>
                          <a:pt x="101290" y="374107"/>
                          <a:pt x="101290" y="402077"/>
                        </a:cubicBezTo>
                        <a:cubicBezTo>
                          <a:pt x="101290" y="430047"/>
                          <a:pt x="78615" y="452722"/>
                          <a:pt x="50645" y="452722"/>
                        </a:cubicBezTo>
                        <a:cubicBezTo>
                          <a:pt x="22675" y="452722"/>
                          <a:pt x="0" y="430047"/>
                          <a:pt x="0" y="402077"/>
                        </a:cubicBezTo>
                        <a:cubicBezTo>
                          <a:pt x="0" y="374107"/>
                          <a:pt x="22675" y="351432"/>
                          <a:pt x="50645" y="351432"/>
                        </a:cubicBezTo>
                        <a:close/>
                        <a:moveTo>
                          <a:pt x="50645" y="175716"/>
                        </a:moveTo>
                        <a:cubicBezTo>
                          <a:pt x="78615" y="175716"/>
                          <a:pt x="101290" y="198391"/>
                          <a:pt x="101290" y="226361"/>
                        </a:cubicBezTo>
                        <a:cubicBezTo>
                          <a:pt x="101290" y="254331"/>
                          <a:pt x="78615" y="277006"/>
                          <a:pt x="50645" y="277006"/>
                        </a:cubicBezTo>
                        <a:cubicBezTo>
                          <a:pt x="22675" y="277006"/>
                          <a:pt x="0" y="254331"/>
                          <a:pt x="0" y="226361"/>
                        </a:cubicBezTo>
                        <a:cubicBezTo>
                          <a:pt x="0" y="198391"/>
                          <a:pt x="22675" y="175716"/>
                          <a:pt x="50645" y="175716"/>
                        </a:cubicBezTo>
                        <a:close/>
                        <a:moveTo>
                          <a:pt x="50645" y="0"/>
                        </a:moveTo>
                        <a:cubicBezTo>
                          <a:pt x="78615" y="0"/>
                          <a:pt x="101290" y="22675"/>
                          <a:pt x="101290" y="50645"/>
                        </a:cubicBezTo>
                        <a:cubicBezTo>
                          <a:pt x="101290" y="78615"/>
                          <a:pt x="78615" y="101290"/>
                          <a:pt x="50645" y="101290"/>
                        </a:cubicBezTo>
                        <a:cubicBezTo>
                          <a:pt x="22675" y="101290"/>
                          <a:pt x="0" y="78615"/>
                          <a:pt x="0" y="50645"/>
                        </a:cubicBezTo>
                        <a:cubicBezTo>
                          <a:pt x="0" y="22675"/>
                          <a:pt x="22675" y="0"/>
                          <a:pt x="50645" y="0"/>
                        </a:cubicBezTo>
                        <a:close/>
                      </a:path>
                    </a:pathLst>
                  </a:custGeom>
                  <a:solidFill>
                    <a:schemeClr val="bg1"/>
                  </a:solidFill>
                  <a:ln w="2857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431" name="フリーフォーム: 図形 1430">
                    <a:extLst>
                      <a:ext uri="{FF2B5EF4-FFF2-40B4-BE49-F238E27FC236}">
                        <a16:creationId xmlns:a16="http://schemas.microsoft.com/office/drawing/2014/main" id="{7865BBBD-6C2B-120C-F73A-8E827147F09B}"/>
                      </a:ext>
                    </a:extLst>
                  </p:cNvPr>
                  <p:cNvSpPr/>
                  <p:nvPr/>
                </p:nvSpPr>
                <p:spPr>
                  <a:xfrm>
                    <a:off x="5367337" y="5819577"/>
                    <a:ext cx="204504" cy="211647"/>
                  </a:xfrm>
                  <a:custGeom>
                    <a:avLst/>
                    <a:gdLst>
                      <a:gd name="connsiteX0" fmla="*/ 27844 w 276944"/>
                      <a:gd name="connsiteY0" fmla="*/ 0 h 286618"/>
                      <a:gd name="connsiteX1" fmla="*/ 249100 w 276944"/>
                      <a:gd name="connsiteY1" fmla="*/ 0 h 286618"/>
                      <a:gd name="connsiteX2" fmla="*/ 276944 w 276944"/>
                      <a:gd name="connsiteY2" fmla="*/ 27844 h 286618"/>
                      <a:gd name="connsiteX3" fmla="*/ 276944 w 276944"/>
                      <a:gd name="connsiteY3" fmla="*/ 195035 h 286618"/>
                      <a:gd name="connsiteX4" fmla="*/ 185361 w 276944"/>
                      <a:gd name="connsiteY4" fmla="*/ 286618 h 286618"/>
                      <a:gd name="connsiteX5" fmla="*/ 91583 w 276944"/>
                      <a:gd name="connsiteY5" fmla="*/ 286618 h 286618"/>
                      <a:gd name="connsiteX6" fmla="*/ 0 w 276944"/>
                      <a:gd name="connsiteY6" fmla="*/ 195035 h 286618"/>
                      <a:gd name="connsiteX7" fmla="*/ 0 w 276944"/>
                      <a:gd name="connsiteY7" fmla="*/ 27844 h 286618"/>
                      <a:gd name="connsiteX8" fmla="*/ 27844 w 276944"/>
                      <a:gd name="connsiteY8" fmla="*/ 0 h 28661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276944" h="286618">
                        <a:moveTo>
                          <a:pt x="27844" y="0"/>
                        </a:moveTo>
                        <a:lnTo>
                          <a:pt x="249100" y="0"/>
                        </a:lnTo>
                        <a:cubicBezTo>
                          <a:pt x="264478" y="0"/>
                          <a:pt x="276944" y="12466"/>
                          <a:pt x="276944" y="27844"/>
                        </a:cubicBezTo>
                        <a:lnTo>
                          <a:pt x="276944" y="195035"/>
                        </a:lnTo>
                        <a:cubicBezTo>
                          <a:pt x="276944" y="245615"/>
                          <a:pt x="235941" y="286618"/>
                          <a:pt x="185361" y="286618"/>
                        </a:cubicBezTo>
                        <a:lnTo>
                          <a:pt x="91583" y="286618"/>
                        </a:lnTo>
                        <a:cubicBezTo>
                          <a:pt x="41003" y="286618"/>
                          <a:pt x="0" y="245615"/>
                          <a:pt x="0" y="195035"/>
                        </a:cubicBezTo>
                        <a:lnTo>
                          <a:pt x="0" y="27844"/>
                        </a:lnTo>
                        <a:cubicBezTo>
                          <a:pt x="0" y="12466"/>
                          <a:pt x="12466" y="0"/>
                          <a:pt x="27844" y="0"/>
                        </a:cubicBezTo>
                        <a:close/>
                      </a:path>
                    </a:pathLst>
                  </a:custGeom>
                  <a:solidFill>
                    <a:srgbClr val="FFFF00"/>
                  </a:solidFill>
                  <a:ln w="2857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grpSp>
                <p:nvGrpSpPr>
                  <p:cNvPr id="1432" name="グループ化 1431">
                    <a:extLst>
                      <a:ext uri="{FF2B5EF4-FFF2-40B4-BE49-F238E27FC236}">
                        <a16:creationId xmlns:a16="http://schemas.microsoft.com/office/drawing/2014/main" id="{9797256C-E2A7-3C6F-9785-E9ADEEC0AB06}"/>
                      </a:ext>
                    </a:extLst>
                  </p:cNvPr>
                  <p:cNvGrpSpPr/>
                  <p:nvPr/>
                </p:nvGrpSpPr>
                <p:grpSpPr>
                  <a:xfrm>
                    <a:off x="4378635" y="3988367"/>
                    <a:ext cx="1410198" cy="1516692"/>
                    <a:chOff x="4308683" y="3988367"/>
                    <a:chExt cx="1410198" cy="1516692"/>
                  </a:xfrm>
                </p:grpSpPr>
                <p:sp>
                  <p:nvSpPr>
                    <p:cNvPr id="1433" name="フリーフォーム: 図形 1432">
                      <a:extLst>
                        <a:ext uri="{FF2B5EF4-FFF2-40B4-BE49-F238E27FC236}">
                          <a16:creationId xmlns:a16="http://schemas.microsoft.com/office/drawing/2014/main" id="{4CECBCE9-835B-39CC-0AF3-3859E6645B49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4308683" y="3988367"/>
                      <a:ext cx="1410198" cy="1516692"/>
                    </a:xfrm>
                    <a:custGeom>
                      <a:avLst/>
                      <a:gdLst>
                        <a:gd name="connsiteX0" fmla="*/ 754097 w 1508196"/>
                        <a:gd name="connsiteY0" fmla="*/ 274070 h 1516692"/>
                        <a:gd name="connsiteX1" fmla="*/ 401242 w 1508196"/>
                        <a:gd name="connsiteY1" fmla="*/ 402868 h 1516692"/>
                        <a:gd name="connsiteX2" fmla="*/ 278751 w 1508196"/>
                        <a:gd name="connsiteY2" fmla="*/ 510811 h 1516692"/>
                        <a:gd name="connsiteX3" fmla="*/ 278751 w 1508196"/>
                        <a:gd name="connsiteY3" fmla="*/ 1132704 h 1516692"/>
                        <a:gd name="connsiteX4" fmla="*/ 401243 w 1508196"/>
                        <a:gd name="connsiteY4" fmla="*/ 1240647 h 1516692"/>
                        <a:gd name="connsiteX5" fmla="*/ 1106954 w 1508196"/>
                        <a:gd name="connsiteY5" fmla="*/ 1240647 h 1516692"/>
                        <a:gd name="connsiteX6" fmla="*/ 1229445 w 1508196"/>
                        <a:gd name="connsiteY6" fmla="*/ 1132705 h 1516692"/>
                        <a:gd name="connsiteX7" fmla="*/ 1229445 w 1508196"/>
                        <a:gd name="connsiteY7" fmla="*/ 510812 h 1516692"/>
                        <a:gd name="connsiteX8" fmla="*/ 1106953 w 1508196"/>
                        <a:gd name="connsiteY8" fmla="*/ 402868 h 1516692"/>
                        <a:gd name="connsiteX9" fmla="*/ 754097 w 1508196"/>
                        <a:gd name="connsiteY9" fmla="*/ 274070 h 1516692"/>
                        <a:gd name="connsiteX10" fmla="*/ 754097 w 1508196"/>
                        <a:gd name="connsiteY10" fmla="*/ 0 h 1516692"/>
                        <a:gd name="connsiteX11" fmla="*/ 1119183 w 1508196"/>
                        <a:gd name="connsiteY11" fmla="*/ 151223 h 1516692"/>
                        <a:gd name="connsiteX12" fmla="*/ 1356973 w 1508196"/>
                        <a:gd name="connsiteY12" fmla="*/ 389014 h 1516692"/>
                        <a:gd name="connsiteX13" fmla="*/ 1356973 w 1508196"/>
                        <a:gd name="connsiteY13" fmla="*/ 1119185 h 1516692"/>
                        <a:gd name="connsiteX14" fmla="*/ 1125765 w 1508196"/>
                        <a:gd name="connsiteY14" fmla="*/ 1350394 h 1516692"/>
                        <a:gd name="connsiteX15" fmla="*/ 1126776 w 1508196"/>
                        <a:gd name="connsiteY15" fmla="*/ 1350535 h 1516692"/>
                        <a:gd name="connsiteX16" fmla="*/ 1500448 w 1508196"/>
                        <a:gd name="connsiteY16" fmla="*/ 1281553 h 1516692"/>
                        <a:gd name="connsiteX17" fmla="*/ 937947 w 1508196"/>
                        <a:gd name="connsiteY17" fmla="*/ 1500900 h 1516692"/>
                        <a:gd name="connsiteX18" fmla="*/ 806272 w 1508196"/>
                        <a:gd name="connsiteY18" fmla="*/ 1456252 h 1516692"/>
                        <a:gd name="connsiteX19" fmla="*/ 761776 w 1508196"/>
                        <a:gd name="connsiteY19" fmla="*/ 1428378 h 1516692"/>
                        <a:gd name="connsiteX20" fmla="*/ 750488 w 1508196"/>
                        <a:gd name="connsiteY20" fmla="*/ 1436122 h 1516692"/>
                        <a:gd name="connsiteX21" fmla="*/ 580182 w 1508196"/>
                        <a:gd name="connsiteY21" fmla="*/ 1500900 h 1516692"/>
                        <a:gd name="connsiteX22" fmla="*/ 17681 w 1508196"/>
                        <a:gd name="connsiteY22" fmla="*/ 1281553 h 1516692"/>
                        <a:gd name="connsiteX23" fmla="*/ 258854 w 1508196"/>
                        <a:gd name="connsiteY23" fmla="*/ 1348104 h 1516692"/>
                        <a:gd name="connsiteX24" fmla="*/ 382411 w 1508196"/>
                        <a:gd name="connsiteY24" fmla="*/ 1350371 h 1516692"/>
                        <a:gd name="connsiteX25" fmla="*/ 151223 w 1508196"/>
                        <a:gd name="connsiteY25" fmla="*/ 1119183 h 1516692"/>
                        <a:gd name="connsiteX26" fmla="*/ 151223 w 1508196"/>
                        <a:gd name="connsiteY26" fmla="*/ 389012 h 1516692"/>
                        <a:gd name="connsiteX27" fmla="*/ 389012 w 1508196"/>
                        <a:gd name="connsiteY27" fmla="*/ 151223 h 1516692"/>
                        <a:gd name="connsiteX28" fmla="*/ 754097 w 1508196"/>
                        <a:gd name="connsiteY28" fmla="*/ 0 h 1516692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  <a:cxn ang="0">
                          <a:pos x="connsiteX17" y="connsiteY17"/>
                        </a:cxn>
                        <a:cxn ang="0">
                          <a:pos x="connsiteX18" y="connsiteY18"/>
                        </a:cxn>
                        <a:cxn ang="0">
                          <a:pos x="connsiteX19" y="connsiteY19"/>
                        </a:cxn>
                        <a:cxn ang="0">
                          <a:pos x="connsiteX20" y="connsiteY20"/>
                        </a:cxn>
                        <a:cxn ang="0">
                          <a:pos x="connsiteX21" y="connsiteY21"/>
                        </a:cxn>
                        <a:cxn ang="0">
                          <a:pos x="connsiteX22" y="connsiteY22"/>
                        </a:cxn>
                        <a:cxn ang="0">
                          <a:pos x="connsiteX23" y="connsiteY23"/>
                        </a:cxn>
                        <a:cxn ang="0">
                          <a:pos x="connsiteX24" y="connsiteY24"/>
                        </a:cxn>
                        <a:cxn ang="0">
                          <a:pos x="connsiteX25" y="connsiteY25"/>
                        </a:cxn>
                        <a:cxn ang="0">
                          <a:pos x="connsiteX26" y="connsiteY26"/>
                        </a:cxn>
                        <a:cxn ang="0">
                          <a:pos x="connsiteX27" y="connsiteY27"/>
                        </a:cxn>
                        <a:cxn ang="0">
                          <a:pos x="connsiteX28" y="connsiteY28"/>
                        </a:cxn>
                      </a:cxnLst>
                      <a:rect l="l" t="t" r="r" b="b"/>
                      <a:pathLst>
                        <a:path w="1508196" h="1516692">
                          <a:moveTo>
                            <a:pt x="754097" y="274070"/>
                          </a:moveTo>
                          <a:cubicBezTo>
                            <a:pt x="626389" y="274070"/>
                            <a:pt x="498680" y="317003"/>
                            <a:pt x="401242" y="402868"/>
                          </a:cubicBezTo>
                          <a:lnTo>
                            <a:pt x="278751" y="510811"/>
                          </a:lnTo>
                          <a:cubicBezTo>
                            <a:pt x="83875" y="682542"/>
                            <a:pt x="83875" y="960973"/>
                            <a:pt x="278751" y="1132704"/>
                          </a:cubicBezTo>
                          <a:lnTo>
                            <a:pt x="401243" y="1240647"/>
                          </a:lnTo>
                          <a:cubicBezTo>
                            <a:pt x="596120" y="1412379"/>
                            <a:pt x="912078" y="1412379"/>
                            <a:pt x="1106954" y="1240647"/>
                          </a:cubicBezTo>
                          <a:lnTo>
                            <a:pt x="1229445" y="1132705"/>
                          </a:lnTo>
                          <a:cubicBezTo>
                            <a:pt x="1424322" y="960974"/>
                            <a:pt x="1424322" y="682543"/>
                            <a:pt x="1229445" y="510812"/>
                          </a:cubicBezTo>
                          <a:lnTo>
                            <a:pt x="1106953" y="402868"/>
                          </a:lnTo>
                          <a:cubicBezTo>
                            <a:pt x="1009515" y="317003"/>
                            <a:pt x="881806" y="274070"/>
                            <a:pt x="754097" y="274070"/>
                          </a:cubicBezTo>
                          <a:close/>
                          <a:moveTo>
                            <a:pt x="754097" y="0"/>
                          </a:moveTo>
                          <a:cubicBezTo>
                            <a:pt x="886232" y="0"/>
                            <a:pt x="1018367" y="50407"/>
                            <a:pt x="1119183" y="151223"/>
                          </a:cubicBezTo>
                          <a:lnTo>
                            <a:pt x="1356973" y="389014"/>
                          </a:lnTo>
                          <a:cubicBezTo>
                            <a:pt x="1558604" y="590645"/>
                            <a:pt x="1558604" y="917553"/>
                            <a:pt x="1356973" y="1119185"/>
                          </a:cubicBezTo>
                          <a:lnTo>
                            <a:pt x="1125765" y="1350394"/>
                          </a:lnTo>
                          <a:lnTo>
                            <a:pt x="1126776" y="1350535"/>
                          </a:lnTo>
                          <a:cubicBezTo>
                            <a:pt x="1260845" y="1358623"/>
                            <a:pt x="1392606" y="1334917"/>
                            <a:pt x="1500448" y="1281553"/>
                          </a:cubicBezTo>
                          <a:cubicBezTo>
                            <a:pt x="1443022" y="1458818"/>
                            <a:pt x="1191181" y="1557022"/>
                            <a:pt x="937947" y="1500900"/>
                          </a:cubicBezTo>
                          <a:cubicBezTo>
                            <a:pt x="890466" y="1490377"/>
                            <a:pt x="846307" y="1475175"/>
                            <a:pt x="806272" y="1456252"/>
                          </a:cubicBezTo>
                          <a:lnTo>
                            <a:pt x="761776" y="1428378"/>
                          </a:lnTo>
                          <a:lnTo>
                            <a:pt x="750488" y="1436122"/>
                          </a:lnTo>
                          <a:cubicBezTo>
                            <a:pt x="700893" y="1464521"/>
                            <a:pt x="643490" y="1486869"/>
                            <a:pt x="580182" y="1500900"/>
                          </a:cubicBezTo>
                          <a:cubicBezTo>
                            <a:pt x="326948" y="1557022"/>
                            <a:pt x="75107" y="1458818"/>
                            <a:pt x="17681" y="1281553"/>
                          </a:cubicBezTo>
                          <a:cubicBezTo>
                            <a:pt x="89576" y="1317129"/>
                            <a:pt x="172101" y="1339524"/>
                            <a:pt x="258854" y="1348104"/>
                          </a:cubicBezTo>
                          <a:lnTo>
                            <a:pt x="382411" y="1350371"/>
                          </a:lnTo>
                          <a:lnTo>
                            <a:pt x="151223" y="1119183"/>
                          </a:lnTo>
                          <a:cubicBezTo>
                            <a:pt x="-50408" y="917552"/>
                            <a:pt x="-50408" y="590643"/>
                            <a:pt x="151223" y="389012"/>
                          </a:cubicBezTo>
                          <a:lnTo>
                            <a:pt x="389012" y="151223"/>
                          </a:lnTo>
                          <a:cubicBezTo>
                            <a:pt x="489828" y="50407"/>
                            <a:pt x="621963" y="0"/>
                            <a:pt x="754097" y="0"/>
                          </a:cubicBezTo>
                          <a:close/>
                        </a:path>
                      </a:pathLst>
                    </a:custGeom>
                    <a:solidFill>
                      <a:srgbClr val="FFFF00"/>
                    </a:solidFill>
                    <a:ln w="28575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  <a:prstTxWarp prst="textNoShape">
                        <a:avLst/>
                      </a:prstTxWarp>
                      <a:noAutofit/>
                    </a:bodyPr>
                    <a:lstStyle/>
                    <a:p>
                      <a:pPr algn="ctr"/>
                      <a:endParaRPr lang="ja-JP" altLang="en-US"/>
                    </a:p>
                  </p:txBody>
                </p:sp>
                <p:sp>
                  <p:nvSpPr>
                    <p:cNvPr id="1434" name="楕円 1433">
                      <a:extLst>
                        <a:ext uri="{FF2B5EF4-FFF2-40B4-BE49-F238E27FC236}">
                          <a16:creationId xmlns:a16="http://schemas.microsoft.com/office/drawing/2014/main" id="{AE022FA6-85A7-7F5B-372C-3A8CB46F8F27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4932160" y="5304106"/>
                      <a:ext cx="163244" cy="163244"/>
                    </a:xfrm>
                    <a:prstGeom prst="ellipse">
                      <a:avLst/>
                    </a:prstGeom>
                    <a:solidFill>
                      <a:schemeClr val="bg1"/>
                    </a:solidFill>
                    <a:ln w="28575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lang="ja-JP" altLang="en-US"/>
                    </a:p>
                  </p:txBody>
                </p:sp>
              </p:grpSp>
            </p:grpSp>
          </p:grpSp>
        </p:grpSp>
        <p:grpSp>
          <p:nvGrpSpPr>
            <p:cNvPr id="1617" name="グループ化 1616">
              <a:extLst>
                <a:ext uri="{FF2B5EF4-FFF2-40B4-BE49-F238E27FC236}">
                  <a16:creationId xmlns:a16="http://schemas.microsoft.com/office/drawing/2014/main" id="{510C9723-AA2A-C256-1979-BC0D88FF8726}"/>
                </a:ext>
              </a:extLst>
            </p:cNvPr>
            <p:cNvGrpSpPr/>
            <p:nvPr/>
          </p:nvGrpSpPr>
          <p:grpSpPr>
            <a:xfrm>
              <a:off x="3735730" y="540899"/>
              <a:ext cx="2612727" cy="2612365"/>
              <a:chOff x="706780" y="540899"/>
              <a:chExt cx="2612727" cy="2612365"/>
            </a:xfrm>
          </p:grpSpPr>
          <p:grpSp>
            <p:nvGrpSpPr>
              <p:cNvPr id="1618" name="グループ化 1617">
                <a:extLst>
                  <a:ext uri="{FF2B5EF4-FFF2-40B4-BE49-F238E27FC236}">
                    <a16:creationId xmlns:a16="http://schemas.microsoft.com/office/drawing/2014/main" id="{3D49DD50-BD24-D6A0-90E9-217E81C10A1B}"/>
                  </a:ext>
                </a:extLst>
              </p:cNvPr>
              <p:cNvGrpSpPr/>
              <p:nvPr/>
            </p:nvGrpSpPr>
            <p:grpSpPr>
              <a:xfrm>
                <a:off x="2816184" y="1811480"/>
                <a:ext cx="145752" cy="213620"/>
                <a:chOff x="5069817" y="1848346"/>
                <a:chExt cx="176433" cy="258588"/>
              </a:xfrm>
            </p:grpSpPr>
            <p:sp>
              <p:nvSpPr>
                <p:cNvPr id="1652" name="楕円 66">
                  <a:extLst>
                    <a:ext uri="{FF2B5EF4-FFF2-40B4-BE49-F238E27FC236}">
                      <a16:creationId xmlns:a16="http://schemas.microsoft.com/office/drawing/2014/main" id="{CC08AFC1-09DE-F734-1A51-7E9F7BB063CE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653" name="フリーフォーム: 図形 1652">
                  <a:extLst>
                    <a:ext uri="{FF2B5EF4-FFF2-40B4-BE49-F238E27FC236}">
                      <a16:creationId xmlns:a16="http://schemas.microsoft.com/office/drawing/2014/main" id="{9871AC09-9F29-82AD-69DE-FDCC753A9DC2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619" name="グループ化 1618">
                <a:extLst>
                  <a:ext uri="{FF2B5EF4-FFF2-40B4-BE49-F238E27FC236}">
                    <a16:creationId xmlns:a16="http://schemas.microsoft.com/office/drawing/2014/main" id="{3DB61749-79B1-F05A-09D6-A166F557C828}"/>
                  </a:ext>
                </a:extLst>
              </p:cNvPr>
              <p:cNvGrpSpPr/>
              <p:nvPr/>
            </p:nvGrpSpPr>
            <p:grpSpPr>
              <a:xfrm>
                <a:off x="1205641" y="2480911"/>
                <a:ext cx="145752" cy="213620"/>
                <a:chOff x="5069817" y="1848346"/>
                <a:chExt cx="176433" cy="258588"/>
              </a:xfrm>
            </p:grpSpPr>
            <p:sp>
              <p:nvSpPr>
                <p:cNvPr id="1650" name="楕円 66">
                  <a:extLst>
                    <a:ext uri="{FF2B5EF4-FFF2-40B4-BE49-F238E27FC236}">
                      <a16:creationId xmlns:a16="http://schemas.microsoft.com/office/drawing/2014/main" id="{4EC15DC0-6900-070C-7FB8-C9E90FBB6DA3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651" name="フリーフォーム: 図形 1650">
                  <a:extLst>
                    <a:ext uri="{FF2B5EF4-FFF2-40B4-BE49-F238E27FC236}">
                      <a16:creationId xmlns:a16="http://schemas.microsoft.com/office/drawing/2014/main" id="{DDF76060-95E2-3214-AB4D-7DF77B5FDC8A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620" name="グループ化 1619">
                <a:extLst>
                  <a:ext uri="{FF2B5EF4-FFF2-40B4-BE49-F238E27FC236}">
                    <a16:creationId xmlns:a16="http://schemas.microsoft.com/office/drawing/2014/main" id="{E1F3837C-C235-D71A-F610-FA39B5AF3229}"/>
                  </a:ext>
                </a:extLst>
              </p:cNvPr>
              <p:cNvGrpSpPr/>
              <p:nvPr/>
            </p:nvGrpSpPr>
            <p:grpSpPr>
              <a:xfrm>
                <a:off x="914348" y="1881866"/>
                <a:ext cx="145752" cy="213620"/>
                <a:chOff x="5069817" y="1848346"/>
                <a:chExt cx="176433" cy="258588"/>
              </a:xfrm>
            </p:grpSpPr>
            <p:sp>
              <p:nvSpPr>
                <p:cNvPr id="1648" name="楕円 66">
                  <a:extLst>
                    <a:ext uri="{FF2B5EF4-FFF2-40B4-BE49-F238E27FC236}">
                      <a16:creationId xmlns:a16="http://schemas.microsoft.com/office/drawing/2014/main" id="{768661F5-4D86-3698-6C98-2A1182AFAE63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649" name="フリーフォーム: 図形 1648">
                  <a:extLst>
                    <a:ext uri="{FF2B5EF4-FFF2-40B4-BE49-F238E27FC236}">
                      <a16:creationId xmlns:a16="http://schemas.microsoft.com/office/drawing/2014/main" id="{260D2A94-3A2F-9C54-62A0-9C87ACAB4519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621" name="グループ化 1620">
                <a:extLst>
                  <a:ext uri="{FF2B5EF4-FFF2-40B4-BE49-F238E27FC236}">
                    <a16:creationId xmlns:a16="http://schemas.microsoft.com/office/drawing/2014/main" id="{2C27B92C-3F68-7019-E4E6-BD490BC1782B}"/>
                  </a:ext>
                </a:extLst>
              </p:cNvPr>
              <p:cNvGrpSpPr/>
              <p:nvPr/>
            </p:nvGrpSpPr>
            <p:grpSpPr>
              <a:xfrm>
                <a:off x="755480" y="647709"/>
                <a:ext cx="145752" cy="213620"/>
                <a:chOff x="5069817" y="1848346"/>
                <a:chExt cx="176433" cy="258588"/>
              </a:xfrm>
            </p:grpSpPr>
            <p:sp>
              <p:nvSpPr>
                <p:cNvPr id="1646" name="楕円 66">
                  <a:extLst>
                    <a:ext uri="{FF2B5EF4-FFF2-40B4-BE49-F238E27FC236}">
                      <a16:creationId xmlns:a16="http://schemas.microsoft.com/office/drawing/2014/main" id="{E3E1FE0F-63E9-02B6-1065-FDD01EFFDC12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647" name="フリーフォーム: 図形 1646">
                  <a:extLst>
                    <a:ext uri="{FF2B5EF4-FFF2-40B4-BE49-F238E27FC236}">
                      <a16:creationId xmlns:a16="http://schemas.microsoft.com/office/drawing/2014/main" id="{1B9FDB6F-83E2-AA92-E78D-87E901BE461B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622" name="グループ化 1621">
                <a:extLst>
                  <a:ext uri="{FF2B5EF4-FFF2-40B4-BE49-F238E27FC236}">
                    <a16:creationId xmlns:a16="http://schemas.microsoft.com/office/drawing/2014/main" id="{D956C9D9-37FF-ED98-84BC-C7C5B9E6965C}"/>
                  </a:ext>
                </a:extLst>
              </p:cNvPr>
              <p:cNvGrpSpPr/>
              <p:nvPr/>
            </p:nvGrpSpPr>
            <p:grpSpPr>
              <a:xfrm>
                <a:off x="907381" y="2939644"/>
                <a:ext cx="145752" cy="213620"/>
                <a:chOff x="5069817" y="1848346"/>
                <a:chExt cx="176433" cy="258588"/>
              </a:xfrm>
            </p:grpSpPr>
            <p:sp>
              <p:nvSpPr>
                <p:cNvPr id="1644" name="楕円 66">
                  <a:extLst>
                    <a:ext uri="{FF2B5EF4-FFF2-40B4-BE49-F238E27FC236}">
                      <a16:creationId xmlns:a16="http://schemas.microsoft.com/office/drawing/2014/main" id="{2D641439-8D12-D1B7-0249-5284CFFF1935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645" name="フリーフォーム: 図形 1644">
                  <a:extLst>
                    <a:ext uri="{FF2B5EF4-FFF2-40B4-BE49-F238E27FC236}">
                      <a16:creationId xmlns:a16="http://schemas.microsoft.com/office/drawing/2014/main" id="{FAF8320E-F489-E5D8-756E-151F1F9B53DA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623" name="グループ化 1622">
                <a:extLst>
                  <a:ext uri="{FF2B5EF4-FFF2-40B4-BE49-F238E27FC236}">
                    <a16:creationId xmlns:a16="http://schemas.microsoft.com/office/drawing/2014/main" id="{F4A37B62-B745-0C67-F0F9-A414A1F98C92}"/>
                  </a:ext>
                </a:extLst>
              </p:cNvPr>
              <p:cNvGrpSpPr/>
              <p:nvPr/>
            </p:nvGrpSpPr>
            <p:grpSpPr>
              <a:xfrm>
                <a:off x="2072210" y="540899"/>
                <a:ext cx="145752" cy="213620"/>
                <a:chOff x="5069817" y="1848346"/>
                <a:chExt cx="176433" cy="258588"/>
              </a:xfrm>
            </p:grpSpPr>
            <p:sp>
              <p:nvSpPr>
                <p:cNvPr id="1642" name="楕円 66">
                  <a:extLst>
                    <a:ext uri="{FF2B5EF4-FFF2-40B4-BE49-F238E27FC236}">
                      <a16:creationId xmlns:a16="http://schemas.microsoft.com/office/drawing/2014/main" id="{C89FC4A4-0725-160C-82C2-58B11FDFEE4A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643" name="フリーフォーム: 図形 1642">
                  <a:extLst>
                    <a:ext uri="{FF2B5EF4-FFF2-40B4-BE49-F238E27FC236}">
                      <a16:creationId xmlns:a16="http://schemas.microsoft.com/office/drawing/2014/main" id="{3D1AF3B8-3DBA-C84C-F7B3-5EE860A43F2C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624" name="グループ化 1623">
                <a:extLst>
                  <a:ext uri="{FF2B5EF4-FFF2-40B4-BE49-F238E27FC236}">
                    <a16:creationId xmlns:a16="http://schemas.microsoft.com/office/drawing/2014/main" id="{7CE2B333-DC48-A2F6-BBE4-499B0BCEDDC0}"/>
                  </a:ext>
                </a:extLst>
              </p:cNvPr>
              <p:cNvGrpSpPr/>
              <p:nvPr/>
            </p:nvGrpSpPr>
            <p:grpSpPr>
              <a:xfrm>
                <a:off x="3092612" y="2917039"/>
                <a:ext cx="145752" cy="213620"/>
                <a:chOff x="5069817" y="1848346"/>
                <a:chExt cx="176433" cy="258588"/>
              </a:xfrm>
            </p:grpSpPr>
            <p:sp>
              <p:nvSpPr>
                <p:cNvPr id="1640" name="楕円 66">
                  <a:extLst>
                    <a:ext uri="{FF2B5EF4-FFF2-40B4-BE49-F238E27FC236}">
                      <a16:creationId xmlns:a16="http://schemas.microsoft.com/office/drawing/2014/main" id="{8264316F-63E1-85C3-7F95-0C21D4358CDF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641" name="フリーフォーム: 図形 1640">
                  <a:extLst>
                    <a:ext uri="{FF2B5EF4-FFF2-40B4-BE49-F238E27FC236}">
                      <a16:creationId xmlns:a16="http://schemas.microsoft.com/office/drawing/2014/main" id="{FB6F9C02-F550-A4CC-26FA-41091AC0B1A1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625" name="グループ化 1624">
                <a:extLst>
                  <a:ext uri="{FF2B5EF4-FFF2-40B4-BE49-F238E27FC236}">
                    <a16:creationId xmlns:a16="http://schemas.microsoft.com/office/drawing/2014/main" id="{84027B4E-CF6C-96D0-B3DA-33330C34D393}"/>
                  </a:ext>
                </a:extLst>
              </p:cNvPr>
              <p:cNvGrpSpPr/>
              <p:nvPr/>
            </p:nvGrpSpPr>
            <p:grpSpPr>
              <a:xfrm>
                <a:off x="3150491" y="2391978"/>
                <a:ext cx="145752" cy="213620"/>
                <a:chOff x="5069817" y="1848346"/>
                <a:chExt cx="176433" cy="258588"/>
              </a:xfrm>
            </p:grpSpPr>
            <p:sp>
              <p:nvSpPr>
                <p:cNvPr id="1638" name="楕円 66">
                  <a:extLst>
                    <a:ext uri="{FF2B5EF4-FFF2-40B4-BE49-F238E27FC236}">
                      <a16:creationId xmlns:a16="http://schemas.microsoft.com/office/drawing/2014/main" id="{AB928063-C5E4-4EFE-938F-F8B17801ACE7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639" name="フリーフォーム: 図形 1638">
                  <a:extLst>
                    <a:ext uri="{FF2B5EF4-FFF2-40B4-BE49-F238E27FC236}">
                      <a16:creationId xmlns:a16="http://schemas.microsoft.com/office/drawing/2014/main" id="{80A871B4-E19F-CE8D-386E-93640AB259B1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626" name="グループ化 1625">
                <a:extLst>
                  <a:ext uri="{FF2B5EF4-FFF2-40B4-BE49-F238E27FC236}">
                    <a16:creationId xmlns:a16="http://schemas.microsoft.com/office/drawing/2014/main" id="{0FC0D180-5398-D407-34B2-49DC025CEBD5}"/>
                  </a:ext>
                </a:extLst>
              </p:cNvPr>
              <p:cNvGrpSpPr/>
              <p:nvPr/>
            </p:nvGrpSpPr>
            <p:grpSpPr>
              <a:xfrm>
                <a:off x="706780" y="2365041"/>
                <a:ext cx="145752" cy="213620"/>
                <a:chOff x="5069817" y="1848346"/>
                <a:chExt cx="176433" cy="258588"/>
              </a:xfrm>
            </p:grpSpPr>
            <p:sp>
              <p:nvSpPr>
                <p:cNvPr id="1636" name="楕円 66">
                  <a:extLst>
                    <a:ext uri="{FF2B5EF4-FFF2-40B4-BE49-F238E27FC236}">
                      <a16:creationId xmlns:a16="http://schemas.microsoft.com/office/drawing/2014/main" id="{45A17D88-E7C4-E450-0994-C284DBA7BC35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637" name="フリーフォーム: 図形 1636">
                  <a:extLst>
                    <a:ext uri="{FF2B5EF4-FFF2-40B4-BE49-F238E27FC236}">
                      <a16:creationId xmlns:a16="http://schemas.microsoft.com/office/drawing/2014/main" id="{97DFE207-6F5B-56C9-D4B3-B11668A1916B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627" name="グループ化 1626">
                <a:extLst>
                  <a:ext uri="{FF2B5EF4-FFF2-40B4-BE49-F238E27FC236}">
                    <a16:creationId xmlns:a16="http://schemas.microsoft.com/office/drawing/2014/main" id="{72F599B6-C330-B91B-AB2B-D5B743069793}"/>
                  </a:ext>
                </a:extLst>
              </p:cNvPr>
              <p:cNvGrpSpPr/>
              <p:nvPr/>
            </p:nvGrpSpPr>
            <p:grpSpPr>
              <a:xfrm>
                <a:off x="3154705" y="1526841"/>
                <a:ext cx="145752" cy="213620"/>
                <a:chOff x="5069817" y="1848346"/>
                <a:chExt cx="176433" cy="258588"/>
              </a:xfrm>
            </p:grpSpPr>
            <p:sp>
              <p:nvSpPr>
                <p:cNvPr id="1634" name="楕円 66">
                  <a:extLst>
                    <a:ext uri="{FF2B5EF4-FFF2-40B4-BE49-F238E27FC236}">
                      <a16:creationId xmlns:a16="http://schemas.microsoft.com/office/drawing/2014/main" id="{D3F25387-A884-B145-660A-95ED87CE1426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635" name="フリーフォーム: 図形 1634">
                  <a:extLst>
                    <a:ext uri="{FF2B5EF4-FFF2-40B4-BE49-F238E27FC236}">
                      <a16:creationId xmlns:a16="http://schemas.microsoft.com/office/drawing/2014/main" id="{6DA2BB15-E898-DE75-7F59-205B5EDCD5DC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628" name="グループ化 1627">
                <a:extLst>
                  <a:ext uri="{FF2B5EF4-FFF2-40B4-BE49-F238E27FC236}">
                    <a16:creationId xmlns:a16="http://schemas.microsoft.com/office/drawing/2014/main" id="{038C7A6F-40D3-4A6E-63EA-E6A06E32CC99}"/>
                  </a:ext>
                </a:extLst>
              </p:cNvPr>
              <p:cNvGrpSpPr/>
              <p:nvPr/>
            </p:nvGrpSpPr>
            <p:grpSpPr>
              <a:xfrm>
                <a:off x="3173755" y="631491"/>
                <a:ext cx="145752" cy="213620"/>
                <a:chOff x="5069817" y="1848346"/>
                <a:chExt cx="176433" cy="258588"/>
              </a:xfrm>
            </p:grpSpPr>
            <p:sp>
              <p:nvSpPr>
                <p:cNvPr id="1632" name="楕円 66">
                  <a:extLst>
                    <a:ext uri="{FF2B5EF4-FFF2-40B4-BE49-F238E27FC236}">
                      <a16:creationId xmlns:a16="http://schemas.microsoft.com/office/drawing/2014/main" id="{EF0B9104-9E98-E8D9-7D6A-3112B5CBC555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633" name="フリーフォーム: 図形 1632">
                  <a:extLst>
                    <a:ext uri="{FF2B5EF4-FFF2-40B4-BE49-F238E27FC236}">
                      <a16:creationId xmlns:a16="http://schemas.microsoft.com/office/drawing/2014/main" id="{57DC0ABC-7889-F8E5-CC5A-2240D9676DB2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629" name="グループ化 1628">
                <a:extLst>
                  <a:ext uri="{FF2B5EF4-FFF2-40B4-BE49-F238E27FC236}">
                    <a16:creationId xmlns:a16="http://schemas.microsoft.com/office/drawing/2014/main" id="{6BE29ADA-DE86-1977-EB84-9564E93A44E7}"/>
                  </a:ext>
                </a:extLst>
              </p:cNvPr>
              <p:cNvGrpSpPr/>
              <p:nvPr/>
            </p:nvGrpSpPr>
            <p:grpSpPr>
              <a:xfrm>
                <a:off x="2817116" y="2277678"/>
                <a:ext cx="145752" cy="213620"/>
                <a:chOff x="5069817" y="1848346"/>
                <a:chExt cx="176433" cy="258588"/>
              </a:xfrm>
            </p:grpSpPr>
            <p:sp>
              <p:nvSpPr>
                <p:cNvPr id="1630" name="楕円 66">
                  <a:extLst>
                    <a:ext uri="{FF2B5EF4-FFF2-40B4-BE49-F238E27FC236}">
                      <a16:creationId xmlns:a16="http://schemas.microsoft.com/office/drawing/2014/main" id="{2046DF2E-0A7E-DA88-68EA-F577217E070A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631" name="フリーフォーム: 図形 1630">
                  <a:extLst>
                    <a:ext uri="{FF2B5EF4-FFF2-40B4-BE49-F238E27FC236}">
                      <a16:creationId xmlns:a16="http://schemas.microsoft.com/office/drawing/2014/main" id="{A8A3856B-6A3A-D6F2-5680-4FAED4AACBA8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</p:grpSp>
      <p:grpSp>
        <p:nvGrpSpPr>
          <p:cNvPr id="1691" name="グループ化 1690">
            <a:extLst>
              <a:ext uri="{FF2B5EF4-FFF2-40B4-BE49-F238E27FC236}">
                <a16:creationId xmlns:a16="http://schemas.microsoft.com/office/drawing/2014/main" id="{198DD975-E62B-D962-ED44-E6D58345A93C}"/>
              </a:ext>
            </a:extLst>
          </p:cNvPr>
          <p:cNvGrpSpPr/>
          <p:nvPr/>
        </p:nvGrpSpPr>
        <p:grpSpPr>
          <a:xfrm>
            <a:off x="6793255" y="540899"/>
            <a:ext cx="2612727" cy="2742125"/>
            <a:chOff x="6793255" y="540899"/>
            <a:chExt cx="2612727" cy="2742125"/>
          </a:xfrm>
        </p:grpSpPr>
        <p:grpSp>
          <p:nvGrpSpPr>
            <p:cNvPr id="1335" name="グループ化 1334">
              <a:extLst>
                <a:ext uri="{FF2B5EF4-FFF2-40B4-BE49-F238E27FC236}">
                  <a16:creationId xmlns:a16="http://schemas.microsoft.com/office/drawing/2014/main" id="{BEA6CB43-59E8-5299-8912-1693C73EE9CB}"/>
                </a:ext>
              </a:extLst>
            </p:cNvPr>
            <p:cNvGrpSpPr/>
            <p:nvPr/>
          </p:nvGrpSpPr>
          <p:grpSpPr>
            <a:xfrm>
              <a:off x="7340478" y="1085748"/>
              <a:ext cx="1648577" cy="2197276"/>
              <a:chOff x="7340478" y="1085748"/>
              <a:chExt cx="1648577" cy="2197276"/>
            </a:xfrm>
          </p:grpSpPr>
          <p:grpSp>
            <p:nvGrpSpPr>
              <p:cNvPr id="1195" name="グループ化 1194">
                <a:extLst>
                  <a:ext uri="{FF2B5EF4-FFF2-40B4-BE49-F238E27FC236}">
                    <a16:creationId xmlns:a16="http://schemas.microsoft.com/office/drawing/2014/main" id="{9A0B5A8F-DF4A-11AF-DE0C-0526FBCD9856}"/>
                  </a:ext>
                </a:extLst>
              </p:cNvPr>
              <p:cNvGrpSpPr/>
              <p:nvPr/>
            </p:nvGrpSpPr>
            <p:grpSpPr>
              <a:xfrm>
                <a:off x="8186881" y="2796847"/>
                <a:ext cx="802174" cy="454855"/>
                <a:chOff x="2054987" y="2713795"/>
                <a:chExt cx="802174" cy="454855"/>
              </a:xfrm>
            </p:grpSpPr>
            <p:sp>
              <p:nvSpPr>
                <p:cNvPr id="1196" name="フリーフォーム: 図形 1195">
                  <a:extLst>
                    <a:ext uri="{FF2B5EF4-FFF2-40B4-BE49-F238E27FC236}">
                      <a16:creationId xmlns:a16="http://schemas.microsoft.com/office/drawing/2014/main" id="{B7B24C0D-52B2-8E2F-9BB8-CB609D3AF35C}"/>
                    </a:ext>
                  </a:extLst>
                </p:cNvPr>
                <p:cNvSpPr/>
                <p:nvPr/>
              </p:nvSpPr>
              <p:spPr>
                <a:xfrm rot="900000">
                  <a:off x="2054987" y="2720417"/>
                  <a:ext cx="802174" cy="416963"/>
                </a:xfrm>
                <a:custGeom>
                  <a:avLst/>
                  <a:gdLst>
                    <a:gd name="connsiteX0" fmla="*/ 819150 w 1719250"/>
                    <a:gd name="connsiteY0" fmla="*/ 0 h 1008112"/>
                    <a:gd name="connsiteX1" fmla="*/ 1719250 w 1719250"/>
                    <a:gd name="connsiteY1" fmla="*/ 504056 h 1008112"/>
                    <a:gd name="connsiteX2" fmla="*/ 819150 w 1719250"/>
                    <a:gd name="connsiteY2" fmla="*/ 1008112 h 1008112"/>
                    <a:gd name="connsiteX3" fmla="*/ 72773 w 1719250"/>
                    <a:gd name="connsiteY3" fmla="*/ 785879 h 1008112"/>
                    <a:gd name="connsiteX4" fmla="*/ 0 w 1719250"/>
                    <a:gd name="connsiteY4" fmla="*/ 710797 h 1008112"/>
                    <a:gd name="connsiteX5" fmla="*/ 10216 w 1719250"/>
                    <a:gd name="connsiteY5" fmla="*/ 700257 h 1008112"/>
                    <a:gd name="connsiteX6" fmla="*/ 80950 w 1719250"/>
                    <a:gd name="connsiteY6" fmla="*/ 504056 h 1008112"/>
                    <a:gd name="connsiteX7" fmla="*/ 10216 w 1719250"/>
                    <a:gd name="connsiteY7" fmla="*/ 307855 h 1008112"/>
                    <a:gd name="connsiteX8" fmla="*/ 0 w 1719250"/>
                    <a:gd name="connsiteY8" fmla="*/ 297315 h 1008112"/>
                    <a:gd name="connsiteX9" fmla="*/ 72773 w 1719250"/>
                    <a:gd name="connsiteY9" fmla="*/ 222234 h 1008112"/>
                    <a:gd name="connsiteX10" fmla="*/ 819150 w 1719250"/>
                    <a:gd name="connsiteY10" fmla="*/ 0 h 1008112"/>
                    <a:gd name="connsiteX0" fmla="*/ 80950 w 1719250"/>
                    <a:gd name="connsiteY0" fmla="*/ 504056 h 1008112"/>
                    <a:gd name="connsiteX1" fmla="*/ 10216 w 1719250"/>
                    <a:gd name="connsiteY1" fmla="*/ 307855 h 1008112"/>
                    <a:gd name="connsiteX2" fmla="*/ 0 w 1719250"/>
                    <a:gd name="connsiteY2" fmla="*/ 297315 h 1008112"/>
                    <a:gd name="connsiteX3" fmla="*/ 72773 w 1719250"/>
                    <a:gd name="connsiteY3" fmla="*/ 222234 h 1008112"/>
                    <a:gd name="connsiteX4" fmla="*/ 819150 w 1719250"/>
                    <a:gd name="connsiteY4" fmla="*/ 0 h 1008112"/>
                    <a:gd name="connsiteX5" fmla="*/ 1719250 w 1719250"/>
                    <a:gd name="connsiteY5" fmla="*/ 504056 h 1008112"/>
                    <a:gd name="connsiteX6" fmla="*/ 819150 w 1719250"/>
                    <a:gd name="connsiteY6" fmla="*/ 1008112 h 1008112"/>
                    <a:gd name="connsiteX7" fmla="*/ 72773 w 1719250"/>
                    <a:gd name="connsiteY7" fmla="*/ 785879 h 1008112"/>
                    <a:gd name="connsiteX8" fmla="*/ 0 w 1719250"/>
                    <a:gd name="connsiteY8" fmla="*/ 710797 h 1008112"/>
                    <a:gd name="connsiteX9" fmla="*/ 10216 w 1719250"/>
                    <a:gd name="connsiteY9" fmla="*/ 700257 h 1008112"/>
                    <a:gd name="connsiteX10" fmla="*/ 172390 w 1719250"/>
                    <a:gd name="connsiteY10" fmla="*/ 595496 h 1008112"/>
                    <a:gd name="connsiteX0" fmla="*/ 80950 w 1719250"/>
                    <a:gd name="connsiteY0" fmla="*/ 504056 h 1008112"/>
                    <a:gd name="connsiteX1" fmla="*/ 10216 w 1719250"/>
                    <a:gd name="connsiteY1" fmla="*/ 307855 h 1008112"/>
                    <a:gd name="connsiteX2" fmla="*/ 0 w 1719250"/>
                    <a:gd name="connsiteY2" fmla="*/ 297315 h 1008112"/>
                    <a:gd name="connsiteX3" fmla="*/ 72773 w 1719250"/>
                    <a:gd name="connsiteY3" fmla="*/ 222234 h 1008112"/>
                    <a:gd name="connsiteX4" fmla="*/ 819150 w 1719250"/>
                    <a:gd name="connsiteY4" fmla="*/ 0 h 1008112"/>
                    <a:gd name="connsiteX5" fmla="*/ 1719250 w 1719250"/>
                    <a:gd name="connsiteY5" fmla="*/ 504056 h 1008112"/>
                    <a:gd name="connsiteX6" fmla="*/ 819150 w 1719250"/>
                    <a:gd name="connsiteY6" fmla="*/ 1008112 h 1008112"/>
                    <a:gd name="connsiteX7" fmla="*/ 72773 w 1719250"/>
                    <a:gd name="connsiteY7" fmla="*/ 785879 h 1008112"/>
                    <a:gd name="connsiteX8" fmla="*/ 0 w 1719250"/>
                    <a:gd name="connsiteY8" fmla="*/ 710797 h 1008112"/>
                    <a:gd name="connsiteX9" fmla="*/ 10216 w 1719250"/>
                    <a:gd name="connsiteY9" fmla="*/ 700257 h 1008112"/>
                    <a:gd name="connsiteX0" fmla="*/ 10216 w 1719250"/>
                    <a:gd name="connsiteY0" fmla="*/ 307855 h 1008112"/>
                    <a:gd name="connsiteX1" fmla="*/ 0 w 1719250"/>
                    <a:gd name="connsiteY1" fmla="*/ 297315 h 1008112"/>
                    <a:gd name="connsiteX2" fmla="*/ 72773 w 1719250"/>
                    <a:gd name="connsiteY2" fmla="*/ 222234 h 1008112"/>
                    <a:gd name="connsiteX3" fmla="*/ 819150 w 1719250"/>
                    <a:gd name="connsiteY3" fmla="*/ 0 h 1008112"/>
                    <a:gd name="connsiteX4" fmla="*/ 1719250 w 1719250"/>
                    <a:gd name="connsiteY4" fmla="*/ 504056 h 1008112"/>
                    <a:gd name="connsiteX5" fmla="*/ 819150 w 1719250"/>
                    <a:gd name="connsiteY5" fmla="*/ 1008112 h 1008112"/>
                    <a:gd name="connsiteX6" fmla="*/ 72773 w 1719250"/>
                    <a:gd name="connsiteY6" fmla="*/ 785879 h 1008112"/>
                    <a:gd name="connsiteX7" fmla="*/ 0 w 1719250"/>
                    <a:gd name="connsiteY7" fmla="*/ 710797 h 1008112"/>
                    <a:gd name="connsiteX8" fmla="*/ 10216 w 1719250"/>
                    <a:gd name="connsiteY8" fmla="*/ 700257 h 10081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719250" h="1008112">
                      <a:moveTo>
                        <a:pt x="10216" y="307855"/>
                      </a:moveTo>
                      <a:lnTo>
                        <a:pt x="0" y="297315"/>
                      </a:lnTo>
                      <a:lnTo>
                        <a:pt x="72773" y="222234"/>
                      </a:lnTo>
                      <a:cubicBezTo>
                        <a:pt x="234527" y="88154"/>
                        <a:pt x="508455" y="0"/>
                        <a:pt x="819150" y="0"/>
                      </a:cubicBezTo>
                      <a:cubicBezTo>
                        <a:pt x="1316262" y="0"/>
                        <a:pt x="1719250" y="225674"/>
                        <a:pt x="1719250" y="504056"/>
                      </a:cubicBezTo>
                      <a:cubicBezTo>
                        <a:pt x="1719250" y="782438"/>
                        <a:pt x="1316262" y="1008112"/>
                        <a:pt x="819150" y="1008112"/>
                      </a:cubicBezTo>
                      <a:cubicBezTo>
                        <a:pt x="508455" y="1008112"/>
                        <a:pt x="234527" y="919958"/>
                        <a:pt x="72773" y="785879"/>
                      </a:cubicBezTo>
                      <a:lnTo>
                        <a:pt x="0" y="710797"/>
                      </a:lnTo>
                      <a:lnTo>
                        <a:pt x="10216" y="700257"/>
                      </a:lnTo>
                    </a:path>
                  </a:pathLst>
                </a:custGeom>
                <a:solidFill>
                  <a:srgbClr val="CC66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197" name="フリーフォーム: 図形 1196">
                  <a:extLst>
                    <a:ext uri="{FF2B5EF4-FFF2-40B4-BE49-F238E27FC236}">
                      <a16:creationId xmlns:a16="http://schemas.microsoft.com/office/drawing/2014/main" id="{26FCD3C8-4421-4AF6-69E2-F9AB0D5CD719}"/>
                    </a:ext>
                  </a:extLst>
                </p:cNvPr>
                <p:cNvSpPr/>
                <p:nvPr/>
              </p:nvSpPr>
              <p:spPr>
                <a:xfrm rot="900000">
                  <a:off x="2356251" y="2713795"/>
                  <a:ext cx="150215" cy="416963"/>
                </a:xfrm>
                <a:custGeom>
                  <a:avLst/>
                  <a:gdLst>
                    <a:gd name="connsiteX0" fmla="*/ 175338 w 321947"/>
                    <a:gd name="connsiteY0" fmla="*/ 0 h 1008112"/>
                    <a:gd name="connsiteX1" fmla="*/ 321947 w 321947"/>
                    <a:gd name="connsiteY1" fmla="*/ 8277 h 1008112"/>
                    <a:gd name="connsiteX2" fmla="*/ 296824 w 321947"/>
                    <a:gd name="connsiteY2" fmla="*/ 123586 h 1008112"/>
                    <a:gd name="connsiteX3" fmla="*/ 264788 w 321947"/>
                    <a:gd name="connsiteY3" fmla="*/ 504056 h 1008112"/>
                    <a:gd name="connsiteX4" fmla="*/ 296824 w 321947"/>
                    <a:gd name="connsiteY4" fmla="*/ 884526 h 1008112"/>
                    <a:gd name="connsiteX5" fmla="*/ 321947 w 321947"/>
                    <a:gd name="connsiteY5" fmla="*/ 999836 h 1008112"/>
                    <a:gd name="connsiteX6" fmla="*/ 175338 w 321947"/>
                    <a:gd name="connsiteY6" fmla="*/ 1008112 h 1008112"/>
                    <a:gd name="connsiteX7" fmla="*/ 63371 w 321947"/>
                    <a:gd name="connsiteY7" fmla="*/ 1001791 h 1008112"/>
                    <a:gd name="connsiteX8" fmla="*/ 56587 w 321947"/>
                    <a:gd name="connsiteY8" fmla="*/ 980545 h 1008112"/>
                    <a:gd name="connsiteX9" fmla="*/ 0 w 321947"/>
                    <a:gd name="connsiteY9" fmla="*/ 504056 h 1008112"/>
                    <a:gd name="connsiteX10" fmla="*/ 56587 w 321947"/>
                    <a:gd name="connsiteY10" fmla="*/ 27567 h 1008112"/>
                    <a:gd name="connsiteX11" fmla="*/ 63371 w 321947"/>
                    <a:gd name="connsiteY11" fmla="*/ 6321 h 1008112"/>
                    <a:gd name="connsiteX12" fmla="*/ 175338 w 321947"/>
                    <a:gd name="connsiteY12" fmla="*/ 0 h 10081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321947" h="1008112">
                      <a:moveTo>
                        <a:pt x="175338" y="0"/>
                      </a:moveTo>
                      <a:lnTo>
                        <a:pt x="321947" y="8277"/>
                      </a:lnTo>
                      <a:lnTo>
                        <a:pt x="296824" y="123586"/>
                      </a:lnTo>
                      <a:cubicBezTo>
                        <a:pt x="275865" y="245348"/>
                        <a:pt x="264788" y="373241"/>
                        <a:pt x="264788" y="504056"/>
                      </a:cubicBezTo>
                      <a:cubicBezTo>
                        <a:pt x="264788" y="634872"/>
                        <a:pt x="275865" y="762765"/>
                        <a:pt x="296824" y="884526"/>
                      </a:cubicBezTo>
                      <a:lnTo>
                        <a:pt x="321947" y="999836"/>
                      </a:lnTo>
                      <a:lnTo>
                        <a:pt x="175338" y="1008112"/>
                      </a:lnTo>
                      <a:lnTo>
                        <a:pt x="63371" y="1001791"/>
                      </a:lnTo>
                      <a:lnTo>
                        <a:pt x="56587" y="980545"/>
                      </a:lnTo>
                      <a:cubicBezTo>
                        <a:pt x="20150" y="834092"/>
                        <a:pt x="0" y="673074"/>
                        <a:pt x="0" y="504056"/>
                      </a:cubicBezTo>
                      <a:cubicBezTo>
                        <a:pt x="0" y="335038"/>
                        <a:pt x="20150" y="174021"/>
                        <a:pt x="56587" y="27567"/>
                      </a:cubicBezTo>
                      <a:lnTo>
                        <a:pt x="63371" y="6321"/>
                      </a:lnTo>
                      <a:lnTo>
                        <a:pt x="175338" y="0"/>
                      </a:lnTo>
                      <a:close/>
                    </a:path>
                  </a:pathLst>
                </a:cu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98" name="フリーフォーム: 図形 1197">
                  <a:extLst>
                    <a:ext uri="{FF2B5EF4-FFF2-40B4-BE49-F238E27FC236}">
                      <a16:creationId xmlns:a16="http://schemas.microsoft.com/office/drawing/2014/main" id="{09C1D882-2A14-694E-FB94-7C5BEC314DC2}"/>
                    </a:ext>
                  </a:extLst>
                </p:cNvPr>
                <p:cNvSpPr/>
                <p:nvPr/>
              </p:nvSpPr>
              <p:spPr>
                <a:xfrm rot="900000">
                  <a:off x="2558200" y="2781160"/>
                  <a:ext cx="139145" cy="387490"/>
                </a:xfrm>
                <a:custGeom>
                  <a:avLst/>
                  <a:gdLst>
                    <a:gd name="connsiteX0" fmla="*/ 55115 w 298220"/>
                    <a:gd name="connsiteY0" fmla="*/ 0 h 936854"/>
                    <a:gd name="connsiteX1" fmla="*/ 78023 w 298220"/>
                    <a:gd name="connsiteY1" fmla="*/ 3982 h 936854"/>
                    <a:gd name="connsiteX2" fmla="*/ 230918 w 298220"/>
                    <a:gd name="connsiteY2" fmla="*/ 50456 h 936854"/>
                    <a:gd name="connsiteX3" fmla="*/ 298220 w 298220"/>
                    <a:gd name="connsiteY3" fmla="*/ 81553 h 936854"/>
                    <a:gd name="connsiteX4" fmla="*/ 296824 w 298220"/>
                    <a:gd name="connsiteY4" fmla="*/ 87957 h 936854"/>
                    <a:gd name="connsiteX5" fmla="*/ 264788 w 298220"/>
                    <a:gd name="connsiteY5" fmla="*/ 468427 h 936854"/>
                    <a:gd name="connsiteX6" fmla="*/ 296824 w 298220"/>
                    <a:gd name="connsiteY6" fmla="*/ 848897 h 936854"/>
                    <a:gd name="connsiteX7" fmla="*/ 298220 w 298220"/>
                    <a:gd name="connsiteY7" fmla="*/ 855302 h 936854"/>
                    <a:gd name="connsiteX8" fmla="*/ 230918 w 298220"/>
                    <a:gd name="connsiteY8" fmla="*/ 886398 h 936854"/>
                    <a:gd name="connsiteX9" fmla="*/ 78023 w 298220"/>
                    <a:gd name="connsiteY9" fmla="*/ 932872 h 936854"/>
                    <a:gd name="connsiteX10" fmla="*/ 55115 w 298220"/>
                    <a:gd name="connsiteY10" fmla="*/ 936854 h 936854"/>
                    <a:gd name="connsiteX11" fmla="*/ 14629 w 298220"/>
                    <a:gd name="connsiteY11" fmla="*/ 715133 h 936854"/>
                    <a:gd name="connsiteX12" fmla="*/ 0 w 298220"/>
                    <a:gd name="connsiteY12" fmla="*/ 468427 h 936854"/>
                    <a:gd name="connsiteX13" fmla="*/ 14629 w 298220"/>
                    <a:gd name="connsiteY13" fmla="*/ 221721 h 936854"/>
                    <a:gd name="connsiteX14" fmla="*/ 55115 w 298220"/>
                    <a:gd name="connsiteY14" fmla="*/ 0 h 93685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298220" h="936854">
                      <a:moveTo>
                        <a:pt x="55115" y="0"/>
                      </a:moveTo>
                      <a:lnTo>
                        <a:pt x="78023" y="3982"/>
                      </a:lnTo>
                      <a:cubicBezTo>
                        <a:pt x="131866" y="16736"/>
                        <a:pt x="183032" y="32340"/>
                        <a:pt x="230918" y="50456"/>
                      </a:cubicBezTo>
                      <a:lnTo>
                        <a:pt x="298220" y="81553"/>
                      </a:lnTo>
                      <a:lnTo>
                        <a:pt x="296824" y="87957"/>
                      </a:lnTo>
                      <a:cubicBezTo>
                        <a:pt x="275865" y="209719"/>
                        <a:pt x="264788" y="337612"/>
                        <a:pt x="264788" y="468427"/>
                      </a:cubicBezTo>
                      <a:cubicBezTo>
                        <a:pt x="264788" y="599243"/>
                        <a:pt x="275865" y="727136"/>
                        <a:pt x="296824" y="848897"/>
                      </a:cubicBezTo>
                      <a:lnTo>
                        <a:pt x="298220" y="855302"/>
                      </a:lnTo>
                      <a:lnTo>
                        <a:pt x="230918" y="886398"/>
                      </a:lnTo>
                      <a:cubicBezTo>
                        <a:pt x="183032" y="904515"/>
                        <a:pt x="131866" y="920119"/>
                        <a:pt x="78023" y="932872"/>
                      </a:cubicBezTo>
                      <a:lnTo>
                        <a:pt x="55115" y="936854"/>
                      </a:lnTo>
                      <a:lnTo>
                        <a:pt x="14629" y="715133"/>
                      </a:lnTo>
                      <a:cubicBezTo>
                        <a:pt x="5038" y="635445"/>
                        <a:pt x="0" y="552936"/>
                        <a:pt x="0" y="468427"/>
                      </a:cubicBezTo>
                      <a:cubicBezTo>
                        <a:pt x="0" y="383918"/>
                        <a:pt x="5038" y="301409"/>
                        <a:pt x="14629" y="221721"/>
                      </a:cubicBezTo>
                      <a:lnTo>
                        <a:pt x="55115" y="0"/>
                      </a:lnTo>
                      <a:close/>
                    </a:path>
                  </a:pathLst>
                </a:cu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199" name="グループ化 1198">
                <a:extLst>
                  <a:ext uri="{FF2B5EF4-FFF2-40B4-BE49-F238E27FC236}">
                    <a16:creationId xmlns:a16="http://schemas.microsoft.com/office/drawing/2014/main" id="{34F8C028-5702-2B4E-5BDD-97CE80C50277}"/>
                  </a:ext>
                </a:extLst>
              </p:cNvPr>
              <p:cNvGrpSpPr/>
              <p:nvPr/>
            </p:nvGrpSpPr>
            <p:grpSpPr>
              <a:xfrm>
                <a:off x="7596106" y="2059149"/>
                <a:ext cx="983647" cy="1223875"/>
                <a:chOff x="1481905" y="5147922"/>
                <a:chExt cx="983647" cy="1223875"/>
              </a:xfrm>
            </p:grpSpPr>
            <p:sp>
              <p:nvSpPr>
                <p:cNvPr id="1200" name="楕円 1">
                  <a:extLst>
                    <a:ext uri="{FF2B5EF4-FFF2-40B4-BE49-F238E27FC236}">
                      <a16:creationId xmlns:a16="http://schemas.microsoft.com/office/drawing/2014/main" id="{30AE893A-07DC-EAC5-EA06-3FC67AB85DCC}"/>
                    </a:ext>
                  </a:extLst>
                </p:cNvPr>
                <p:cNvSpPr/>
                <p:nvPr/>
              </p:nvSpPr>
              <p:spPr>
                <a:xfrm rot="9000000" flipH="1">
                  <a:off x="2265494" y="5316095"/>
                  <a:ext cx="200058" cy="654986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354690 w 4315130"/>
                    <a:gd name="connsiteY0" fmla="*/ 2893954 h 4688529"/>
                    <a:gd name="connsiteX1" fmla="*/ 913466 w 4315130"/>
                    <a:gd name="connsiteY1" fmla="*/ -1 h 4688529"/>
                    <a:gd name="connsiteX2" fmla="*/ 4315130 w 4315130"/>
                    <a:gd name="connsiteY2" fmla="*/ 2893954 h 4688529"/>
                    <a:gd name="connsiteX3" fmla="*/ 2334910 w 4315130"/>
                    <a:gd name="connsiteY3" fmla="*/ 4688529 h 4688529"/>
                    <a:gd name="connsiteX4" fmla="*/ 354690 w 4315130"/>
                    <a:gd name="connsiteY4" fmla="*/ 2893954 h 468852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315130" h="4688529">
                      <a:moveTo>
                        <a:pt x="354690" y="2893954"/>
                      </a:moveTo>
                      <a:cubicBezTo>
                        <a:pt x="117783" y="2112532"/>
                        <a:pt x="-539102" y="-1"/>
                        <a:pt x="913466" y="-1"/>
                      </a:cubicBezTo>
                      <a:cubicBezTo>
                        <a:pt x="2366034" y="-1"/>
                        <a:pt x="4315130" y="1902838"/>
                        <a:pt x="4315130" y="2893954"/>
                      </a:cubicBezTo>
                      <a:cubicBezTo>
                        <a:pt x="4315130" y="3885070"/>
                        <a:pt x="3428555" y="4688529"/>
                        <a:pt x="2334910" y="4688529"/>
                      </a:cubicBezTo>
                      <a:cubicBezTo>
                        <a:pt x="1241265" y="4688529"/>
                        <a:pt x="591597" y="3675376"/>
                        <a:pt x="354690" y="2893954"/>
                      </a:cubicBezTo>
                      <a:close/>
                    </a:path>
                  </a:pathLst>
                </a:custGeom>
                <a:solidFill>
                  <a:srgbClr val="CC66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01" name="楕円 1">
                  <a:extLst>
                    <a:ext uri="{FF2B5EF4-FFF2-40B4-BE49-F238E27FC236}">
                      <a16:creationId xmlns:a16="http://schemas.microsoft.com/office/drawing/2014/main" id="{3968D364-CEE2-9943-BAB3-59FD3F62813E}"/>
                    </a:ext>
                  </a:extLst>
                </p:cNvPr>
                <p:cNvSpPr/>
                <p:nvPr/>
              </p:nvSpPr>
              <p:spPr>
                <a:xfrm rot="10800000">
                  <a:off x="1980359" y="5893241"/>
                  <a:ext cx="228891" cy="478556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CC66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03" name="楕円 1">
                  <a:extLst>
                    <a:ext uri="{FF2B5EF4-FFF2-40B4-BE49-F238E27FC236}">
                      <a16:creationId xmlns:a16="http://schemas.microsoft.com/office/drawing/2014/main" id="{37A96B44-7C29-9D6F-04CA-E024A73E9A36}"/>
                    </a:ext>
                  </a:extLst>
                </p:cNvPr>
                <p:cNvSpPr/>
                <p:nvPr/>
              </p:nvSpPr>
              <p:spPr>
                <a:xfrm rot="10800000">
                  <a:off x="1715681" y="5893241"/>
                  <a:ext cx="228891" cy="478556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CC66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04" name="楕円 1">
                  <a:extLst>
                    <a:ext uri="{FF2B5EF4-FFF2-40B4-BE49-F238E27FC236}">
                      <a16:creationId xmlns:a16="http://schemas.microsoft.com/office/drawing/2014/main" id="{DAB9C7BC-9FE8-0A9C-12A7-AA385E21A2E1}"/>
                    </a:ext>
                  </a:extLst>
                </p:cNvPr>
                <p:cNvSpPr/>
                <p:nvPr/>
              </p:nvSpPr>
              <p:spPr>
                <a:xfrm rot="12600000">
                  <a:off x="1481905" y="5316094"/>
                  <a:ext cx="200058" cy="654986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354690 w 4315130"/>
                    <a:gd name="connsiteY0" fmla="*/ 2893954 h 4688529"/>
                    <a:gd name="connsiteX1" fmla="*/ 913466 w 4315130"/>
                    <a:gd name="connsiteY1" fmla="*/ -1 h 4688529"/>
                    <a:gd name="connsiteX2" fmla="*/ 4315130 w 4315130"/>
                    <a:gd name="connsiteY2" fmla="*/ 2893954 h 4688529"/>
                    <a:gd name="connsiteX3" fmla="*/ 2334910 w 4315130"/>
                    <a:gd name="connsiteY3" fmla="*/ 4688529 h 4688529"/>
                    <a:gd name="connsiteX4" fmla="*/ 354690 w 4315130"/>
                    <a:gd name="connsiteY4" fmla="*/ 2893954 h 468852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315130" h="4688529">
                      <a:moveTo>
                        <a:pt x="354690" y="2893954"/>
                      </a:moveTo>
                      <a:cubicBezTo>
                        <a:pt x="117783" y="2112532"/>
                        <a:pt x="-539102" y="-1"/>
                        <a:pt x="913466" y="-1"/>
                      </a:cubicBezTo>
                      <a:cubicBezTo>
                        <a:pt x="2366034" y="-1"/>
                        <a:pt x="4315130" y="1902838"/>
                        <a:pt x="4315130" y="2893954"/>
                      </a:cubicBezTo>
                      <a:cubicBezTo>
                        <a:pt x="4315130" y="3885070"/>
                        <a:pt x="3428555" y="4688529"/>
                        <a:pt x="2334910" y="4688529"/>
                      </a:cubicBezTo>
                      <a:cubicBezTo>
                        <a:pt x="1241265" y="4688529"/>
                        <a:pt x="591597" y="3675376"/>
                        <a:pt x="354690" y="2893954"/>
                      </a:cubicBezTo>
                      <a:close/>
                    </a:path>
                  </a:pathLst>
                </a:custGeom>
                <a:solidFill>
                  <a:srgbClr val="CC66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05" name="楕円 1">
                  <a:extLst>
                    <a:ext uri="{FF2B5EF4-FFF2-40B4-BE49-F238E27FC236}">
                      <a16:creationId xmlns:a16="http://schemas.microsoft.com/office/drawing/2014/main" id="{A8017990-FF06-5473-ED59-5E3AED2357DF}"/>
                    </a:ext>
                  </a:extLst>
                </p:cNvPr>
                <p:cNvSpPr/>
                <p:nvPr/>
              </p:nvSpPr>
              <p:spPr>
                <a:xfrm>
                  <a:off x="1549862" y="5147922"/>
                  <a:ext cx="833002" cy="1102341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CC66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17" name="楕円 1">
                  <a:extLst>
                    <a:ext uri="{FF2B5EF4-FFF2-40B4-BE49-F238E27FC236}">
                      <a16:creationId xmlns:a16="http://schemas.microsoft.com/office/drawing/2014/main" id="{F0FEE5B5-0930-E9C1-13F9-1621F53559D1}"/>
                    </a:ext>
                  </a:extLst>
                </p:cNvPr>
                <p:cNvSpPr/>
                <p:nvPr/>
              </p:nvSpPr>
              <p:spPr>
                <a:xfrm>
                  <a:off x="1676952" y="5176241"/>
                  <a:ext cx="578821" cy="931385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FFC0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29" name="楕円 1228">
                  <a:extLst>
                    <a:ext uri="{FF2B5EF4-FFF2-40B4-BE49-F238E27FC236}">
                      <a16:creationId xmlns:a16="http://schemas.microsoft.com/office/drawing/2014/main" id="{EB2F49F0-8ECD-E795-1434-53B6BF6BB03B}"/>
                    </a:ext>
                  </a:extLst>
                </p:cNvPr>
                <p:cNvSpPr/>
                <p:nvPr/>
              </p:nvSpPr>
              <p:spPr>
                <a:xfrm>
                  <a:off x="1884441" y="5818224"/>
                  <a:ext cx="163843" cy="163843"/>
                </a:xfrm>
                <a:prstGeom prst="ellipse">
                  <a:avLst/>
                </a:prstGeom>
                <a:solidFill>
                  <a:srgbClr val="FFCC66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1230" name="グループ化 1229">
                <a:extLst>
                  <a:ext uri="{FF2B5EF4-FFF2-40B4-BE49-F238E27FC236}">
                    <a16:creationId xmlns:a16="http://schemas.microsoft.com/office/drawing/2014/main" id="{90551DF1-7C84-71C5-CBE5-DB20B44914EE}"/>
                  </a:ext>
                </a:extLst>
              </p:cNvPr>
              <p:cNvGrpSpPr/>
              <p:nvPr/>
            </p:nvGrpSpPr>
            <p:grpSpPr>
              <a:xfrm>
                <a:off x="7340478" y="1085748"/>
                <a:ext cx="1472611" cy="1258445"/>
                <a:chOff x="1226277" y="4060221"/>
                <a:chExt cx="1472611" cy="1258445"/>
              </a:xfrm>
            </p:grpSpPr>
            <p:grpSp>
              <p:nvGrpSpPr>
                <p:cNvPr id="1231" name="グループ化 1230">
                  <a:extLst>
                    <a:ext uri="{FF2B5EF4-FFF2-40B4-BE49-F238E27FC236}">
                      <a16:creationId xmlns:a16="http://schemas.microsoft.com/office/drawing/2014/main" id="{918C52B1-C664-14CE-77E8-C2354B128B33}"/>
                    </a:ext>
                  </a:extLst>
                </p:cNvPr>
                <p:cNvGrpSpPr/>
                <p:nvPr/>
              </p:nvGrpSpPr>
              <p:grpSpPr>
                <a:xfrm>
                  <a:off x="1226277" y="4095175"/>
                  <a:ext cx="403512" cy="403510"/>
                  <a:chOff x="3209299" y="684399"/>
                  <a:chExt cx="416833" cy="416833"/>
                </a:xfrm>
                <a:solidFill>
                  <a:srgbClr val="CC6600"/>
                </a:solidFill>
              </p:grpSpPr>
              <p:sp>
                <p:nvSpPr>
                  <p:cNvPr id="1332" name="楕円 1331">
                    <a:extLst>
                      <a:ext uri="{FF2B5EF4-FFF2-40B4-BE49-F238E27FC236}">
                        <a16:creationId xmlns:a16="http://schemas.microsoft.com/office/drawing/2014/main" id="{43263072-5ED3-952E-FEF7-52D3E6D6A221}"/>
                      </a:ext>
                    </a:extLst>
                  </p:cNvPr>
                  <p:cNvSpPr/>
                  <p:nvPr/>
                </p:nvSpPr>
                <p:spPr>
                  <a:xfrm>
                    <a:off x="3209299" y="684399"/>
                    <a:ext cx="416833" cy="416833"/>
                  </a:xfrm>
                  <a:prstGeom prst="ellipse">
                    <a:avLst/>
                  </a:prstGeom>
                  <a:grpFill/>
                  <a:ln w="2857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333" name="楕円 1332">
                    <a:extLst>
                      <a:ext uri="{FF2B5EF4-FFF2-40B4-BE49-F238E27FC236}">
                        <a16:creationId xmlns:a16="http://schemas.microsoft.com/office/drawing/2014/main" id="{09AD3C4C-67B5-4C25-44AC-E47BE66E52D7}"/>
                      </a:ext>
                    </a:extLst>
                  </p:cNvPr>
                  <p:cNvSpPr/>
                  <p:nvPr/>
                </p:nvSpPr>
                <p:spPr>
                  <a:xfrm>
                    <a:off x="3285754" y="760856"/>
                    <a:ext cx="263922" cy="263920"/>
                  </a:xfrm>
                  <a:prstGeom prst="ellipse">
                    <a:avLst/>
                  </a:prstGeom>
                  <a:solidFill>
                    <a:srgbClr val="FFC000"/>
                  </a:solidFill>
                  <a:ln w="28575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ja-JP" altLang="en-US" dirty="0"/>
                  </a:p>
                </p:txBody>
              </p:sp>
            </p:grpSp>
            <p:grpSp>
              <p:nvGrpSpPr>
                <p:cNvPr id="1232" name="グループ化 1231">
                  <a:extLst>
                    <a:ext uri="{FF2B5EF4-FFF2-40B4-BE49-F238E27FC236}">
                      <a16:creationId xmlns:a16="http://schemas.microsoft.com/office/drawing/2014/main" id="{EEEEB276-0352-06C1-489F-7D3A8477BFC5}"/>
                    </a:ext>
                  </a:extLst>
                </p:cNvPr>
                <p:cNvGrpSpPr/>
                <p:nvPr/>
              </p:nvGrpSpPr>
              <p:grpSpPr>
                <a:xfrm>
                  <a:off x="2295376" y="4095175"/>
                  <a:ext cx="403512" cy="403510"/>
                  <a:chOff x="4657099" y="684399"/>
                  <a:chExt cx="416833" cy="416833"/>
                </a:xfrm>
                <a:solidFill>
                  <a:srgbClr val="CC6600"/>
                </a:solidFill>
              </p:grpSpPr>
              <p:sp>
                <p:nvSpPr>
                  <p:cNvPr id="1330" name="楕円 1329">
                    <a:extLst>
                      <a:ext uri="{FF2B5EF4-FFF2-40B4-BE49-F238E27FC236}">
                        <a16:creationId xmlns:a16="http://schemas.microsoft.com/office/drawing/2014/main" id="{BF110B98-EF43-4A5A-0D1F-620C71F850F6}"/>
                      </a:ext>
                    </a:extLst>
                  </p:cNvPr>
                  <p:cNvSpPr/>
                  <p:nvPr/>
                </p:nvSpPr>
                <p:spPr>
                  <a:xfrm>
                    <a:off x="4657099" y="684399"/>
                    <a:ext cx="416833" cy="416833"/>
                  </a:xfrm>
                  <a:prstGeom prst="ellipse">
                    <a:avLst/>
                  </a:prstGeom>
                  <a:grpFill/>
                  <a:ln w="2857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331" name="楕円 1330">
                    <a:extLst>
                      <a:ext uri="{FF2B5EF4-FFF2-40B4-BE49-F238E27FC236}">
                        <a16:creationId xmlns:a16="http://schemas.microsoft.com/office/drawing/2014/main" id="{D064284D-A90A-EA02-92FD-2CEF48F08B92}"/>
                      </a:ext>
                    </a:extLst>
                  </p:cNvPr>
                  <p:cNvSpPr/>
                  <p:nvPr/>
                </p:nvSpPr>
                <p:spPr>
                  <a:xfrm>
                    <a:off x="4733554" y="760856"/>
                    <a:ext cx="263922" cy="263920"/>
                  </a:xfrm>
                  <a:prstGeom prst="ellipse">
                    <a:avLst/>
                  </a:prstGeom>
                  <a:solidFill>
                    <a:srgbClr val="FFC000"/>
                  </a:solidFill>
                  <a:ln w="28575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</p:grpSp>
            <p:sp>
              <p:nvSpPr>
                <p:cNvPr id="1233" name="楕円 1232">
                  <a:extLst>
                    <a:ext uri="{FF2B5EF4-FFF2-40B4-BE49-F238E27FC236}">
                      <a16:creationId xmlns:a16="http://schemas.microsoft.com/office/drawing/2014/main" id="{401D16C0-9566-063A-D097-11BD9DCAC36B}"/>
                    </a:ext>
                  </a:extLst>
                </p:cNvPr>
                <p:cNvSpPr/>
                <p:nvPr/>
              </p:nvSpPr>
              <p:spPr>
                <a:xfrm>
                  <a:off x="1307692" y="4060221"/>
                  <a:ext cx="1317342" cy="1258445"/>
                </a:xfrm>
                <a:prstGeom prst="ellipse">
                  <a:avLst/>
                </a:prstGeom>
                <a:solidFill>
                  <a:srgbClr val="CC66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34" name="フリーフォーム: 図形 1233">
                  <a:extLst>
                    <a:ext uri="{FF2B5EF4-FFF2-40B4-BE49-F238E27FC236}">
                      <a16:creationId xmlns:a16="http://schemas.microsoft.com/office/drawing/2014/main" id="{77616210-3049-8D8C-1D68-FECB9576EAF5}"/>
                    </a:ext>
                  </a:extLst>
                </p:cNvPr>
                <p:cNvSpPr/>
                <p:nvPr/>
              </p:nvSpPr>
              <p:spPr>
                <a:xfrm>
                  <a:off x="1381707" y="4308675"/>
                  <a:ext cx="1169313" cy="549866"/>
                </a:xfrm>
                <a:custGeom>
                  <a:avLst/>
                  <a:gdLst>
                    <a:gd name="connsiteX0" fmla="*/ 458603 w 1583513"/>
                    <a:gd name="connsiteY0" fmla="*/ 0 h 744642"/>
                    <a:gd name="connsiteX1" fmla="*/ 782884 w 1583513"/>
                    <a:gd name="connsiteY1" fmla="*/ 109050 h 744642"/>
                    <a:gd name="connsiteX2" fmla="*/ 791757 w 1583513"/>
                    <a:gd name="connsiteY2" fmla="*/ 117781 h 744642"/>
                    <a:gd name="connsiteX3" fmla="*/ 800629 w 1583513"/>
                    <a:gd name="connsiteY3" fmla="*/ 109050 h 744642"/>
                    <a:gd name="connsiteX4" fmla="*/ 1124910 w 1583513"/>
                    <a:gd name="connsiteY4" fmla="*/ 0 h 744642"/>
                    <a:gd name="connsiteX5" fmla="*/ 1583513 w 1583513"/>
                    <a:gd name="connsiteY5" fmla="*/ 372321 h 744642"/>
                    <a:gd name="connsiteX6" fmla="*/ 1124910 w 1583513"/>
                    <a:gd name="connsiteY6" fmla="*/ 744642 h 744642"/>
                    <a:gd name="connsiteX7" fmla="*/ 800629 w 1583513"/>
                    <a:gd name="connsiteY7" fmla="*/ 635592 h 744642"/>
                    <a:gd name="connsiteX8" fmla="*/ 791757 w 1583513"/>
                    <a:gd name="connsiteY8" fmla="*/ 626861 h 744642"/>
                    <a:gd name="connsiteX9" fmla="*/ 782884 w 1583513"/>
                    <a:gd name="connsiteY9" fmla="*/ 635592 h 744642"/>
                    <a:gd name="connsiteX10" fmla="*/ 458603 w 1583513"/>
                    <a:gd name="connsiteY10" fmla="*/ 744642 h 744642"/>
                    <a:gd name="connsiteX11" fmla="*/ 0 w 1583513"/>
                    <a:gd name="connsiteY11" fmla="*/ 372321 h 744642"/>
                    <a:gd name="connsiteX12" fmla="*/ 458603 w 1583513"/>
                    <a:gd name="connsiteY12" fmla="*/ 0 h 74464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1583513" h="744642">
                      <a:moveTo>
                        <a:pt x="458603" y="0"/>
                      </a:moveTo>
                      <a:cubicBezTo>
                        <a:pt x="585242" y="0"/>
                        <a:pt x="699893" y="41674"/>
                        <a:pt x="782884" y="109050"/>
                      </a:cubicBezTo>
                      <a:lnTo>
                        <a:pt x="791757" y="117781"/>
                      </a:lnTo>
                      <a:lnTo>
                        <a:pt x="800629" y="109050"/>
                      </a:lnTo>
                      <a:cubicBezTo>
                        <a:pt x="883620" y="41674"/>
                        <a:pt x="998271" y="0"/>
                        <a:pt x="1124910" y="0"/>
                      </a:cubicBezTo>
                      <a:cubicBezTo>
                        <a:pt x="1378189" y="0"/>
                        <a:pt x="1583513" y="166694"/>
                        <a:pt x="1583513" y="372321"/>
                      </a:cubicBezTo>
                      <a:cubicBezTo>
                        <a:pt x="1583513" y="577948"/>
                        <a:pt x="1378189" y="744642"/>
                        <a:pt x="1124910" y="744642"/>
                      </a:cubicBezTo>
                      <a:cubicBezTo>
                        <a:pt x="998271" y="744642"/>
                        <a:pt x="883620" y="702969"/>
                        <a:pt x="800629" y="635592"/>
                      </a:cubicBezTo>
                      <a:lnTo>
                        <a:pt x="791757" y="626861"/>
                      </a:lnTo>
                      <a:lnTo>
                        <a:pt x="782884" y="635592"/>
                      </a:lnTo>
                      <a:cubicBezTo>
                        <a:pt x="699893" y="702969"/>
                        <a:pt x="585242" y="744642"/>
                        <a:pt x="458603" y="744642"/>
                      </a:cubicBezTo>
                      <a:cubicBezTo>
                        <a:pt x="205324" y="744642"/>
                        <a:pt x="0" y="577948"/>
                        <a:pt x="0" y="372321"/>
                      </a:cubicBezTo>
                      <a:cubicBezTo>
                        <a:pt x="0" y="166694"/>
                        <a:pt x="205324" y="0"/>
                        <a:pt x="458603" y="0"/>
                      </a:cubicBezTo>
                      <a:close/>
                    </a:path>
                  </a:pathLst>
                </a:custGeom>
                <a:solidFill>
                  <a:srgbClr val="FFC00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1235" name="グループ化 1234">
                  <a:extLst>
                    <a:ext uri="{FF2B5EF4-FFF2-40B4-BE49-F238E27FC236}">
                      <a16:creationId xmlns:a16="http://schemas.microsoft.com/office/drawing/2014/main" id="{3AE787A9-04D5-E0A2-03E7-134F707EDAA6}"/>
                    </a:ext>
                  </a:extLst>
                </p:cNvPr>
                <p:cNvGrpSpPr/>
                <p:nvPr/>
              </p:nvGrpSpPr>
              <p:grpSpPr>
                <a:xfrm>
                  <a:off x="1662885" y="4741555"/>
                  <a:ext cx="606955" cy="465689"/>
                  <a:chOff x="3840510" y="1519917"/>
                  <a:chExt cx="612452" cy="469907"/>
                </a:xfrm>
              </p:grpSpPr>
              <p:sp>
                <p:nvSpPr>
                  <p:cNvPr id="1288" name="楕円 1287">
                    <a:extLst>
                      <a:ext uri="{FF2B5EF4-FFF2-40B4-BE49-F238E27FC236}">
                        <a16:creationId xmlns:a16="http://schemas.microsoft.com/office/drawing/2014/main" id="{14B8A55E-E862-022E-8900-AD133B7451B1}"/>
                      </a:ext>
                    </a:extLst>
                  </p:cNvPr>
                  <p:cNvSpPr/>
                  <p:nvPr/>
                </p:nvSpPr>
                <p:spPr>
                  <a:xfrm>
                    <a:off x="3943943" y="1657574"/>
                    <a:ext cx="405586" cy="332250"/>
                  </a:xfrm>
                  <a:prstGeom prst="ellipse">
                    <a:avLst/>
                  </a:prstGeom>
                  <a:solidFill>
                    <a:srgbClr val="FFCC66"/>
                  </a:solidFill>
                  <a:ln w="2857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289" name="楕円 1288">
                    <a:extLst>
                      <a:ext uri="{FF2B5EF4-FFF2-40B4-BE49-F238E27FC236}">
                        <a16:creationId xmlns:a16="http://schemas.microsoft.com/office/drawing/2014/main" id="{800B8010-E60E-B08B-CC87-1AE040F2FA4E}"/>
                      </a:ext>
                    </a:extLst>
                  </p:cNvPr>
                  <p:cNvSpPr/>
                  <p:nvPr/>
                </p:nvSpPr>
                <p:spPr>
                  <a:xfrm>
                    <a:off x="4007443" y="1731083"/>
                    <a:ext cx="278586" cy="182284"/>
                  </a:xfrm>
                  <a:prstGeom prst="ellipse">
                    <a:avLst/>
                  </a:prstGeom>
                  <a:solidFill>
                    <a:srgbClr val="FF0000"/>
                  </a:solidFill>
                  <a:ln w="2857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323" name="フリーフォーム: 図形 1322">
                    <a:extLst>
                      <a:ext uri="{FF2B5EF4-FFF2-40B4-BE49-F238E27FC236}">
                        <a16:creationId xmlns:a16="http://schemas.microsoft.com/office/drawing/2014/main" id="{7A2F973F-6A88-5150-235D-18533B9F689A}"/>
                      </a:ext>
                    </a:extLst>
                  </p:cNvPr>
                  <p:cNvSpPr/>
                  <p:nvPr/>
                </p:nvSpPr>
                <p:spPr>
                  <a:xfrm>
                    <a:off x="3840510" y="1562808"/>
                    <a:ext cx="612452" cy="306194"/>
                  </a:xfrm>
                  <a:custGeom>
                    <a:avLst/>
                    <a:gdLst>
                      <a:gd name="connsiteX0" fmla="*/ 267594 w 966988"/>
                      <a:gd name="connsiteY0" fmla="*/ 0 h 411652"/>
                      <a:gd name="connsiteX1" fmla="*/ 456812 w 966988"/>
                      <a:gd name="connsiteY1" fmla="*/ 60285 h 411652"/>
                      <a:gd name="connsiteX2" fmla="*/ 483494 w 966988"/>
                      <a:gd name="connsiteY2" fmla="*/ 90725 h 411652"/>
                      <a:gd name="connsiteX3" fmla="*/ 510177 w 966988"/>
                      <a:gd name="connsiteY3" fmla="*/ 60285 h 411652"/>
                      <a:gd name="connsiteX4" fmla="*/ 699394 w 966988"/>
                      <a:gd name="connsiteY4" fmla="*/ 0 h 411652"/>
                      <a:gd name="connsiteX5" fmla="*/ 966988 w 966988"/>
                      <a:gd name="connsiteY5" fmla="*/ 205826 h 411652"/>
                      <a:gd name="connsiteX6" fmla="*/ 699394 w 966988"/>
                      <a:gd name="connsiteY6" fmla="*/ 411652 h 411652"/>
                      <a:gd name="connsiteX7" fmla="*/ 510177 w 966988"/>
                      <a:gd name="connsiteY7" fmla="*/ 351367 h 411652"/>
                      <a:gd name="connsiteX8" fmla="*/ 483494 w 966988"/>
                      <a:gd name="connsiteY8" fmla="*/ 320927 h 411652"/>
                      <a:gd name="connsiteX9" fmla="*/ 456812 w 966988"/>
                      <a:gd name="connsiteY9" fmla="*/ 351367 h 411652"/>
                      <a:gd name="connsiteX10" fmla="*/ 267594 w 966988"/>
                      <a:gd name="connsiteY10" fmla="*/ 411652 h 411652"/>
                      <a:gd name="connsiteX11" fmla="*/ 0 w 966988"/>
                      <a:gd name="connsiteY11" fmla="*/ 205826 h 411652"/>
                      <a:gd name="connsiteX12" fmla="*/ 267594 w 966988"/>
                      <a:gd name="connsiteY12" fmla="*/ 0 h 41165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</a:cxnLst>
                    <a:rect l="l" t="t" r="r" b="b"/>
                    <a:pathLst>
                      <a:path w="966988" h="411652">
                        <a:moveTo>
                          <a:pt x="267594" y="0"/>
                        </a:moveTo>
                        <a:cubicBezTo>
                          <a:pt x="341488" y="0"/>
                          <a:pt x="408386" y="23038"/>
                          <a:pt x="456812" y="60285"/>
                        </a:cubicBezTo>
                        <a:lnTo>
                          <a:pt x="483494" y="90725"/>
                        </a:lnTo>
                        <a:lnTo>
                          <a:pt x="510177" y="60285"/>
                        </a:lnTo>
                        <a:cubicBezTo>
                          <a:pt x="558602" y="23038"/>
                          <a:pt x="625500" y="0"/>
                          <a:pt x="699394" y="0"/>
                        </a:cubicBezTo>
                        <a:cubicBezTo>
                          <a:pt x="847182" y="0"/>
                          <a:pt x="966988" y="92151"/>
                          <a:pt x="966988" y="205826"/>
                        </a:cubicBezTo>
                        <a:cubicBezTo>
                          <a:pt x="966988" y="319501"/>
                          <a:pt x="847182" y="411652"/>
                          <a:pt x="699394" y="411652"/>
                        </a:cubicBezTo>
                        <a:cubicBezTo>
                          <a:pt x="625500" y="411652"/>
                          <a:pt x="558602" y="388614"/>
                          <a:pt x="510177" y="351367"/>
                        </a:cubicBezTo>
                        <a:lnTo>
                          <a:pt x="483494" y="320927"/>
                        </a:lnTo>
                        <a:lnTo>
                          <a:pt x="456812" y="351367"/>
                        </a:lnTo>
                        <a:cubicBezTo>
                          <a:pt x="408386" y="388614"/>
                          <a:pt x="341488" y="411652"/>
                          <a:pt x="267594" y="411652"/>
                        </a:cubicBezTo>
                        <a:cubicBezTo>
                          <a:pt x="119806" y="411652"/>
                          <a:pt x="0" y="319501"/>
                          <a:pt x="0" y="205826"/>
                        </a:cubicBezTo>
                        <a:cubicBezTo>
                          <a:pt x="0" y="92151"/>
                          <a:pt x="119806" y="0"/>
                          <a:pt x="267594" y="0"/>
                        </a:cubicBezTo>
                        <a:close/>
                      </a:path>
                    </a:pathLst>
                  </a:custGeom>
                  <a:solidFill>
                    <a:srgbClr val="FFCC66"/>
                  </a:solidFill>
                  <a:ln w="2857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326" name="楕円 1">
                    <a:extLst>
                      <a:ext uri="{FF2B5EF4-FFF2-40B4-BE49-F238E27FC236}">
                        <a16:creationId xmlns:a16="http://schemas.microsoft.com/office/drawing/2014/main" id="{78D27B33-452D-2BCC-F36A-75B8F4D5F607}"/>
                      </a:ext>
                    </a:extLst>
                  </p:cNvPr>
                  <p:cNvSpPr/>
                  <p:nvPr/>
                </p:nvSpPr>
                <p:spPr>
                  <a:xfrm flipV="1">
                    <a:off x="4031010" y="1519917"/>
                    <a:ext cx="231452" cy="130086"/>
                  </a:xfrm>
                  <a:custGeom>
                    <a:avLst/>
                    <a:gdLst>
                      <a:gd name="connsiteX0" fmla="*/ 0 w 3960440"/>
                      <a:gd name="connsiteY0" fmla="*/ 1794575 h 3589149"/>
                      <a:gd name="connsiteX1" fmla="*/ 1980220 w 3960440"/>
                      <a:gd name="connsiteY1" fmla="*/ 0 h 3589149"/>
                      <a:gd name="connsiteX2" fmla="*/ 3960440 w 3960440"/>
                      <a:gd name="connsiteY2" fmla="*/ 1794575 h 3589149"/>
                      <a:gd name="connsiteX3" fmla="*/ 1980220 w 3960440"/>
                      <a:gd name="connsiteY3" fmla="*/ 3589150 h 3589149"/>
                      <a:gd name="connsiteX4" fmla="*/ 0 w 3960440"/>
                      <a:gd name="connsiteY4" fmla="*/ 1794575 h 3589149"/>
                      <a:gd name="connsiteX0" fmla="*/ 0 w 3960440"/>
                      <a:gd name="connsiteY0" fmla="*/ 1794575 h 3589150"/>
                      <a:gd name="connsiteX1" fmla="*/ 1980220 w 3960440"/>
                      <a:gd name="connsiteY1" fmla="*/ 0 h 3589150"/>
                      <a:gd name="connsiteX2" fmla="*/ 3960440 w 3960440"/>
                      <a:gd name="connsiteY2" fmla="*/ 1794575 h 3589150"/>
                      <a:gd name="connsiteX3" fmla="*/ 1980220 w 3960440"/>
                      <a:gd name="connsiteY3" fmla="*/ 3589150 h 3589150"/>
                      <a:gd name="connsiteX4" fmla="*/ 0 w 3960440"/>
                      <a:gd name="connsiteY4" fmla="*/ 1794575 h 3589150"/>
                      <a:gd name="connsiteX0" fmla="*/ 0 w 3960440"/>
                      <a:gd name="connsiteY0" fmla="*/ 1794575 h 3589150"/>
                      <a:gd name="connsiteX1" fmla="*/ 1980220 w 3960440"/>
                      <a:gd name="connsiteY1" fmla="*/ 0 h 3589150"/>
                      <a:gd name="connsiteX2" fmla="*/ 3960440 w 3960440"/>
                      <a:gd name="connsiteY2" fmla="*/ 1794575 h 3589150"/>
                      <a:gd name="connsiteX3" fmla="*/ 1980220 w 3960440"/>
                      <a:gd name="connsiteY3" fmla="*/ 3589150 h 3589150"/>
                      <a:gd name="connsiteX4" fmla="*/ 0 w 3960440"/>
                      <a:gd name="connsiteY4" fmla="*/ 1794575 h 3589150"/>
                      <a:gd name="connsiteX0" fmla="*/ 0 w 3960440"/>
                      <a:gd name="connsiteY0" fmla="*/ 1794575 h 3589150"/>
                      <a:gd name="connsiteX1" fmla="*/ 1980220 w 3960440"/>
                      <a:gd name="connsiteY1" fmla="*/ 0 h 3589150"/>
                      <a:gd name="connsiteX2" fmla="*/ 3960440 w 3960440"/>
                      <a:gd name="connsiteY2" fmla="*/ 1794575 h 3589150"/>
                      <a:gd name="connsiteX3" fmla="*/ 1980220 w 3960440"/>
                      <a:gd name="connsiteY3" fmla="*/ 3589150 h 3589150"/>
                      <a:gd name="connsiteX4" fmla="*/ 0 w 3960440"/>
                      <a:gd name="connsiteY4" fmla="*/ 1794575 h 3589150"/>
                      <a:gd name="connsiteX0" fmla="*/ 0 w 3960440"/>
                      <a:gd name="connsiteY0" fmla="*/ 2862799 h 4657374"/>
                      <a:gd name="connsiteX1" fmla="*/ 2014403 w 3960440"/>
                      <a:gd name="connsiteY1" fmla="*/ 0 h 4657374"/>
                      <a:gd name="connsiteX2" fmla="*/ 3960440 w 3960440"/>
                      <a:gd name="connsiteY2" fmla="*/ 2862799 h 4657374"/>
                      <a:gd name="connsiteX3" fmla="*/ 1980220 w 3960440"/>
                      <a:gd name="connsiteY3" fmla="*/ 4657374 h 4657374"/>
                      <a:gd name="connsiteX4" fmla="*/ 0 w 3960440"/>
                      <a:gd name="connsiteY4" fmla="*/ 2862799 h 4657374"/>
                      <a:gd name="connsiteX0" fmla="*/ 0 w 3960440"/>
                      <a:gd name="connsiteY0" fmla="*/ 2862799 h 4657374"/>
                      <a:gd name="connsiteX1" fmla="*/ 2014403 w 3960440"/>
                      <a:gd name="connsiteY1" fmla="*/ 0 h 4657374"/>
                      <a:gd name="connsiteX2" fmla="*/ 3960440 w 3960440"/>
                      <a:gd name="connsiteY2" fmla="*/ 2862799 h 4657374"/>
                      <a:gd name="connsiteX3" fmla="*/ 1980220 w 3960440"/>
                      <a:gd name="connsiteY3" fmla="*/ 4657374 h 4657374"/>
                      <a:gd name="connsiteX4" fmla="*/ 0 w 3960440"/>
                      <a:gd name="connsiteY4" fmla="*/ 2862799 h 465737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3960440" h="4657374">
                        <a:moveTo>
                          <a:pt x="0" y="2862799"/>
                        </a:moveTo>
                        <a:cubicBezTo>
                          <a:pt x="0" y="1871683"/>
                          <a:pt x="561835" y="0"/>
                          <a:pt x="2014403" y="0"/>
                        </a:cubicBezTo>
                        <a:cubicBezTo>
                          <a:pt x="3466971" y="0"/>
                          <a:pt x="3960440" y="1871683"/>
                          <a:pt x="3960440" y="2862799"/>
                        </a:cubicBezTo>
                        <a:cubicBezTo>
                          <a:pt x="3960440" y="3853915"/>
                          <a:pt x="3073865" y="4657374"/>
                          <a:pt x="1980220" y="4657374"/>
                        </a:cubicBezTo>
                        <a:cubicBezTo>
                          <a:pt x="886575" y="4657374"/>
                          <a:pt x="0" y="3853915"/>
                          <a:pt x="0" y="2862799"/>
                        </a:cubicBezTo>
                        <a:close/>
                      </a:path>
                    </a:pathLst>
                  </a:custGeom>
                  <a:solidFill>
                    <a:srgbClr val="C00000"/>
                  </a:solidFill>
                  <a:ln w="2857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</p:grpSp>
            <p:sp>
              <p:nvSpPr>
                <p:cNvPr id="1236" name="楕円 1235">
                  <a:extLst>
                    <a:ext uri="{FF2B5EF4-FFF2-40B4-BE49-F238E27FC236}">
                      <a16:creationId xmlns:a16="http://schemas.microsoft.com/office/drawing/2014/main" id="{E0192923-B754-F6C2-50BA-4CFD43C5728A}"/>
                    </a:ext>
                  </a:extLst>
                </p:cNvPr>
                <p:cNvSpPr/>
                <p:nvPr/>
              </p:nvSpPr>
              <p:spPr>
                <a:xfrm>
                  <a:off x="1478807" y="4374130"/>
                  <a:ext cx="393639" cy="393638"/>
                </a:xfrm>
                <a:prstGeom prst="ellipse">
                  <a:avLst/>
                </a:prstGeom>
                <a:solidFill>
                  <a:schemeClr val="tx1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54" name="楕円 1253">
                  <a:extLst>
                    <a:ext uri="{FF2B5EF4-FFF2-40B4-BE49-F238E27FC236}">
                      <a16:creationId xmlns:a16="http://schemas.microsoft.com/office/drawing/2014/main" id="{73F8E356-6DE7-9DEC-9438-0D478A0EC65A}"/>
                    </a:ext>
                  </a:extLst>
                </p:cNvPr>
                <p:cNvSpPr/>
                <p:nvPr/>
              </p:nvSpPr>
              <p:spPr>
                <a:xfrm>
                  <a:off x="1541128" y="4435184"/>
                  <a:ext cx="271532" cy="271531"/>
                </a:xfrm>
                <a:prstGeom prst="ellipse">
                  <a:avLst/>
                </a:prstGeom>
                <a:solidFill>
                  <a:schemeClr val="bg1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55" name="楕円 1254">
                  <a:extLst>
                    <a:ext uri="{FF2B5EF4-FFF2-40B4-BE49-F238E27FC236}">
                      <a16:creationId xmlns:a16="http://schemas.microsoft.com/office/drawing/2014/main" id="{1CE964DA-61FB-638A-F2E1-C8536D0F217B}"/>
                    </a:ext>
                  </a:extLst>
                </p:cNvPr>
                <p:cNvSpPr/>
                <p:nvPr/>
              </p:nvSpPr>
              <p:spPr>
                <a:xfrm rot="20700000">
                  <a:off x="1576001" y="4530909"/>
                  <a:ext cx="198672" cy="80081"/>
                </a:xfrm>
                <a:prstGeom prst="ellipse">
                  <a:avLst/>
                </a:prstGeom>
                <a:solidFill>
                  <a:schemeClr val="tx1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57" name="楕円 1256">
                  <a:extLst>
                    <a:ext uri="{FF2B5EF4-FFF2-40B4-BE49-F238E27FC236}">
                      <a16:creationId xmlns:a16="http://schemas.microsoft.com/office/drawing/2014/main" id="{E4743141-79CD-435D-DA05-527ED46E219B}"/>
                    </a:ext>
                  </a:extLst>
                </p:cNvPr>
                <p:cNvSpPr/>
                <p:nvPr/>
              </p:nvSpPr>
              <p:spPr>
                <a:xfrm>
                  <a:off x="2055557" y="4374130"/>
                  <a:ext cx="393639" cy="393638"/>
                </a:xfrm>
                <a:prstGeom prst="ellipse">
                  <a:avLst/>
                </a:prstGeom>
                <a:solidFill>
                  <a:schemeClr val="tx1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58" name="楕円 1257">
                  <a:extLst>
                    <a:ext uri="{FF2B5EF4-FFF2-40B4-BE49-F238E27FC236}">
                      <a16:creationId xmlns:a16="http://schemas.microsoft.com/office/drawing/2014/main" id="{B0B69CE8-2141-BE0A-A358-F40DD8460EF7}"/>
                    </a:ext>
                  </a:extLst>
                </p:cNvPr>
                <p:cNvSpPr/>
                <p:nvPr/>
              </p:nvSpPr>
              <p:spPr>
                <a:xfrm>
                  <a:off x="2117878" y="4435184"/>
                  <a:ext cx="271532" cy="271531"/>
                </a:xfrm>
                <a:prstGeom prst="ellipse">
                  <a:avLst/>
                </a:prstGeom>
                <a:solidFill>
                  <a:schemeClr val="bg1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87" name="楕円 1286">
                  <a:extLst>
                    <a:ext uri="{FF2B5EF4-FFF2-40B4-BE49-F238E27FC236}">
                      <a16:creationId xmlns:a16="http://schemas.microsoft.com/office/drawing/2014/main" id="{C9C52177-7961-E5F3-27FA-E9492255D7AF}"/>
                    </a:ext>
                  </a:extLst>
                </p:cNvPr>
                <p:cNvSpPr/>
                <p:nvPr/>
              </p:nvSpPr>
              <p:spPr>
                <a:xfrm rot="900000">
                  <a:off x="2152751" y="4530909"/>
                  <a:ext cx="198672" cy="80081"/>
                </a:xfrm>
                <a:prstGeom prst="ellipse">
                  <a:avLst/>
                </a:prstGeom>
                <a:solidFill>
                  <a:schemeClr val="tx1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</p:grpSp>
        <p:sp>
          <p:nvSpPr>
            <p:cNvPr id="1360" name="フリーフォーム: 図形 1359">
              <a:extLst>
                <a:ext uri="{FF2B5EF4-FFF2-40B4-BE49-F238E27FC236}">
                  <a16:creationId xmlns:a16="http://schemas.microsoft.com/office/drawing/2014/main" id="{E9622F9C-0320-5B16-7B4B-0112C8E567CC}"/>
                </a:ext>
              </a:extLst>
            </p:cNvPr>
            <p:cNvSpPr/>
            <p:nvPr/>
          </p:nvSpPr>
          <p:spPr>
            <a:xfrm>
              <a:off x="7502903" y="1163137"/>
              <a:ext cx="1155322" cy="1930565"/>
            </a:xfrm>
            <a:custGeom>
              <a:avLst/>
              <a:gdLst>
                <a:gd name="connsiteX0" fmla="*/ 577661 w 1155322"/>
                <a:gd name="connsiteY0" fmla="*/ 0 h 1930565"/>
                <a:gd name="connsiteX1" fmla="*/ 1155322 w 1155322"/>
                <a:gd name="connsiteY1" fmla="*/ 551834 h 1930565"/>
                <a:gd name="connsiteX2" fmla="*/ 802513 w 1155322"/>
                <a:gd name="connsiteY2" fmla="*/ 1060302 h 1930565"/>
                <a:gd name="connsiteX3" fmla="*/ 786367 w 1155322"/>
                <a:gd name="connsiteY3" fmla="*/ 1065090 h 1930565"/>
                <a:gd name="connsiteX4" fmla="*/ 815296 w 1155322"/>
                <a:gd name="connsiteY4" fmla="*/ 1097580 h 1930565"/>
                <a:gd name="connsiteX5" fmla="*/ 942937 w 1155322"/>
                <a:gd name="connsiteY5" fmla="*/ 1558053 h 1930565"/>
                <a:gd name="connsiteX6" fmla="*/ 577661 w 1155322"/>
                <a:gd name="connsiteY6" fmla="*/ 1930565 h 1930565"/>
                <a:gd name="connsiteX7" fmla="*/ 212385 w 1155322"/>
                <a:gd name="connsiteY7" fmla="*/ 1558053 h 1930565"/>
                <a:gd name="connsiteX8" fmla="*/ 348647 w 1155322"/>
                <a:gd name="connsiteY8" fmla="*/ 1097580 h 1930565"/>
                <a:gd name="connsiteX9" fmla="*/ 376467 w 1155322"/>
                <a:gd name="connsiteY9" fmla="*/ 1067318 h 1930565"/>
                <a:gd name="connsiteX10" fmla="*/ 352809 w 1155322"/>
                <a:gd name="connsiteY10" fmla="*/ 1060302 h 1930565"/>
                <a:gd name="connsiteX11" fmla="*/ 0 w 1155322"/>
                <a:gd name="connsiteY11" fmla="*/ 551834 h 1930565"/>
                <a:gd name="connsiteX12" fmla="*/ 577661 w 1155322"/>
                <a:gd name="connsiteY12" fmla="*/ 0 h 19305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1155322" h="1930565">
                  <a:moveTo>
                    <a:pt x="577661" y="0"/>
                  </a:moveTo>
                  <a:cubicBezTo>
                    <a:pt x="896694" y="0"/>
                    <a:pt x="1155322" y="247064"/>
                    <a:pt x="1155322" y="551834"/>
                  </a:cubicBezTo>
                  <a:cubicBezTo>
                    <a:pt x="1155322" y="780411"/>
                    <a:pt x="1009844" y="976530"/>
                    <a:pt x="802513" y="1060302"/>
                  </a:cubicBezTo>
                  <a:lnTo>
                    <a:pt x="786367" y="1065090"/>
                  </a:lnTo>
                  <a:lnTo>
                    <a:pt x="815296" y="1097580"/>
                  </a:lnTo>
                  <a:cubicBezTo>
                    <a:pt x="907380" y="1229486"/>
                    <a:pt x="942937" y="1429470"/>
                    <a:pt x="942937" y="1558053"/>
                  </a:cubicBezTo>
                  <a:cubicBezTo>
                    <a:pt x="942937" y="1763785"/>
                    <a:pt x="779397" y="1930565"/>
                    <a:pt x="577661" y="1930565"/>
                  </a:cubicBezTo>
                  <a:cubicBezTo>
                    <a:pt x="375925" y="1930565"/>
                    <a:pt x="212385" y="1763785"/>
                    <a:pt x="212385" y="1558053"/>
                  </a:cubicBezTo>
                  <a:cubicBezTo>
                    <a:pt x="212385" y="1429470"/>
                    <a:pt x="252868" y="1229486"/>
                    <a:pt x="348647" y="1097580"/>
                  </a:cubicBezTo>
                  <a:lnTo>
                    <a:pt x="376467" y="1067318"/>
                  </a:lnTo>
                  <a:lnTo>
                    <a:pt x="352809" y="1060302"/>
                  </a:lnTo>
                  <a:cubicBezTo>
                    <a:pt x="145478" y="976530"/>
                    <a:pt x="0" y="780411"/>
                    <a:pt x="0" y="551834"/>
                  </a:cubicBezTo>
                  <a:cubicBezTo>
                    <a:pt x="0" y="247064"/>
                    <a:pt x="258628" y="0"/>
                    <a:pt x="577661" y="0"/>
                  </a:cubicBezTo>
                  <a:close/>
                </a:path>
              </a:pathLst>
            </a:custGeom>
            <a:solidFill>
              <a:schemeClr val="tx1">
                <a:alpha val="50000"/>
              </a:schemeClr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1654" name="グループ化 1653">
              <a:extLst>
                <a:ext uri="{FF2B5EF4-FFF2-40B4-BE49-F238E27FC236}">
                  <a16:creationId xmlns:a16="http://schemas.microsoft.com/office/drawing/2014/main" id="{3110E3A6-55C8-45D6-2DA7-EE5D093A87E0}"/>
                </a:ext>
              </a:extLst>
            </p:cNvPr>
            <p:cNvGrpSpPr/>
            <p:nvPr/>
          </p:nvGrpSpPr>
          <p:grpSpPr>
            <a:xfrm>
              <a:off x="6793255" y="540899"/>
              <a:ext cx="2612727" cy="2612365"/>
              <a:chOff x="706780" y="540899"/>
              <a:chExt cx="2612727" cy="2612365"/>
            </a:xfrm>
          </p:grpSpPr>
          <p:grpSp>
            <p:nvGrpSpPr>
              <p:cNvPr id="1655" name="グループ化 1654">
                <a:extLst>
                  <a:ext uri="{FF2B5EF4-FFF2-40B4-BE49-F238E27FC236}">
                    <a16:creationId xmlns:a16="http://schemas.microsoft.com/office/drawing/2014/main" id="{EADEA4DE-CB62-C362-848D-3B2E01FDAA64}"/>
                  </a:ext>
                </a:extLst>
              </p:cNvPr>
              <p:cNvGrpSpPr/>
              <p:nvPr/>
            </p:nvGrpSpPr>
            <p:grpSpPr>
              <a:xfrm>
                <a:off x="2816184" y="1811480"/>
                <a:ext cx="145752" cy="213620"/>
                <a:chOff x="5069817" y="1848346"/>
                <a:chExt cx="176433" cy="258588"/>
              </a:xfrm>
            </p:grpSpPr>
            <p:sp>
              <p:nvSpPr>
                <p:cNvPr id="1689" name="楕円 66">
                  <a:extLst>
                    <a:ext uri="{FF2B5EF4-FFF2-40B4-BE49-F238E27FC236}">
                      <a16:creationId xmlns:a16="http://schemas.microsoft.com/office/drawing/2014/main" id="{6822524C-34CE-2B18-2602-6A1DD79742BC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690" name="フリーフォーム: 図形 1689">
                  <a:extLst>
                    <a:ext uri="{FF2B5EF4-FFF2-40B4-BE49-F238E27FC236}">
                      <a16:creationId xmlns:a16="http://schemas.microsoft.com/office/drawing/2014/main" id="{883730A2-3C22-90D2-5095-AEC6E7FBE526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656" name="グループ化 1655">
                <a:extLst>
                  <a:ext uri="{FF2B5EF4-FFF2-40B4-BE49-F238E27FC236}">
                    <a16:creationId xmlns:a16="http://schemas.microsoft.com/office/drawing/2014/main" id="{5D49E73C-F624-A8B1-6513-71618C6F3663}"/>
                  </a:ext>
                </a:extLst>
              </p:cNvPr>
              <p:cNvGrpSpPr/>
              <p:nvPr/>
            </p:nvGrpSpPr>
            <p:grpSpPr>
              <a:xfrm>
                <a:off x="1205641" y="2480911"/>
                <a:ext cx="145752" cy="213620"/>
                <a:chOff x="5069817" y="1848346"/>
                <a:chExt cx="176433" cy="258588"/>
              </a:xfrm>
            </p:grpSpPr>
            <p:sp>
              <p:nvSpPr>
                <p:cNvPr id="1687" name="楕円 66">
                  <a:extLst>
                    <a:ext uri="{FF2B5EF4-FFF2-40B4-BE49-F238E27FC236}">
                      <a16:creationId xmlns:a16="http://schemas.microsoft.com/office/drawing/2014/main" id="{1CDE9FCF-6CB7-41B0-271B-8B2859E6C0CB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688" name="フリーフォーム: 図形 1687">
                  <a:extLst>
                    <a:ext uri="{FF2B5EF4-FFF2-40B4-BE49-F238E27FC236}">
                      <a16:creationId xmlns:a16="http://schemas.microsoft.com/office/drawing/2014/main" id="{9EDB11DA-E27E-63B5-1C72-817B2606BFA0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657" name="グループ化 1656">
                <a:extLst>
                  <a:ext uri="{FF2B5EF4-FFF2-40B4-BE49-F238E27FC236}">
                    <a16:creationId xmlns:a16="http://schemas.microsoft.com/office/drawing/2014/main" id="{FE8E9B83-B941-5093-F076-8AB9BCE02B8D}"/>
                  </a:ext>
                </a:extLst>
              </p:cNvPr>
              <p:cNvGrpSpPr/>
              <p:nvPr/>
            </p:nvGrpSpPr>
            <p:grpSpPr>
              <a:xfrm>
                <a:off x="914348" y="1881866"/>
                <a:ext cx="145752" cy="213620"/>
                <a:chOff x="5069817" y="1848346"/>
                <a:chExt cx="176433" cy="258588"/>
              </a:xfrm>
            </p:grpSpPr>
            <p:sp>
              <p:nvSpPr>
                <p:cNvPr id="1685" name="楕円 66">
                  <a:extLst>
                    <a:ext uri="{FF2B5EF4-FFF2-40B4-BE49-F238E27FC236}">
                      <a16:creationId xmlns:a16="http://schemas.microsoft.com/office/drawing/2014/main" id="{52BB75D2-05A7-77D7-6B74-94D3DEDD95AE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686" name="フリーフォーム: 図形 1685">
                  <a:extLst>
                    <a:ext uri="{FF2B5EF4-FFF2-40B4-BE49-F238E27FC236}">
                      <a16:creationId xmlns:a16="http://schemas.microsoft.com/office/drawing/2014/main" id="{7B624427-8CD7-C034-A3A3-903A4EEE3E79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658" name="グループ化 1657">
                <a:extLst>
                  <a:ext uri="{FF2B5EF4-FFF2-40B4-BE49-F238E27FC236}">
                    <a16:creationId xmlns:a16="http://schemas.microsoft.com/office/drawing/2014/main" id="{622C9AE2-0EC4-3439-D0CD-E8926B7028BC}"/>
                  </a:ext>
                </a:extLst>
              </p:cNvPr>
              <p:cNvGrpSpPr/>
              <p:nvPr/>
            </p:nvGrpSpPr>
            <p:grpSpPr>
              <a:xfrm>
                <a:off x="755480" y="647709"/>
                <a:ext cx="145752" cy="213620"/>
                <a:chOff x="5069817" y="1848346"/>
                <a:chExt cx="176433" cy="258588"/>
              </a:xfrm>
            </p:grpSpPr>
            <p:sp>
              <p:nvSpPr>
                <p:cNvPr id="1683" name="楕円 66">
                  <a:extLst>
                    <a:ext uri="{FF2B5EF4-FFF2-40B4-BE49-F238E27FC236}">
                      <a16:creationId xmlns:a16="http://schemas.microsoft.com/office/drawing/2014/main" id="{E3E7A2F7-5FA9-585C-BF6B-ED65ABFC45E7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684" name="フリーフォーム: 図形 1683">
                  <a:extLst>
                    <a:ext uri="{FF2B5EF4-FFF2-40B4-BE49-F238E27FC236}">
                      <a16:creationId xmlns:a16="http://schemas.microsoft.com/office/drawing/2014/main" id="{12101FC6-06BA-4E8E-97AB-AC6242A42F89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659" name="グループ化 1658">
                <a:extLst>
                  <a:ext uri="{FF2B5EF4-FFF2-40B4-BE49-F238E27FC236}">
                    <a16:creationId xmlns:a16="http://schemas.microsoft.com/office/drawing/2014/main" id="{CDE91B54-4C6D-F69F-307E-08C003E51F3B}"/>
                  </a:ext>
                </a:extLst>
              </p:cNvPr>
              <p:cNvGrpSpPr/>
              <p:nvPr/>
            </p:nvGrpSpPr>
            <p:grpSpPr>
              <a:xfrm>
                <a:off x="907381" y="2939644"/>
                <a:ext cx="145752" cy="213620"/>
                <a:chOff x="5069817" y="1848346"/>
                <a:chExt cx="176433" cy="258588"/>
              </a:xfrm>
            </p:grpSpPr>
            <p:sp>
              <p:nvSpPr>
                <p:cNvPr id="1681" name="楕円 66">
                  <a:extLst>
                    <a:ext uri="{FF2B5EF4-FFF2-40B4-BE49-F238E27FC236}">
                      <a16:creationId xmlns:a16="http://schemas.microsoft.com/office/drawing/2014/main" id="{89F9A94F-A83C-2C3F-A87C-8AE421B6B4D3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682" name="フリーフォーム: 図形 1681">
                  <a:extLst>
                    <a:ext uri="{FF2B5EF4-FFF2-40B4-BE49-F238E27FC236}">
                      <a16:creationId xmlns:a16="http://schemas.microsoft.com/office/drawing/2014/main" id="{3994F36B-043B-451C-AF20-4D2629890F3D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660" name="グループ化 1659">
                <a:extLst>
                  <a:ext uri="{FF2B5EF4-FFF2-40B4-BE49-F238E27FC236}">
                    <a16:creationId xmlns:a16="http://schemas.microsoft.com/office/drawing/2014/main" id="{D33EC0DE-EEFD-0ECF-DE28-7416E5AC1894}"/>
                  </a:ext>
                </a:extLst>
              </p:cNvPr>
              <p:cNvGrpSpPr/>
              <p:nvPr/>
            </p:nvGrpSpPr>
            <p:grpSpPr>
              <a:xfrm>
                <a:off x="2072210" y="540899"/>
                <a:ext cx="145752" cy="213620"/>
                <a:chOff x="5069817" y="1848346"/>
                <a:chExt cx="176433" cy="258588"/>
              </a:xfrm>
            </p:grpSpPr>
            <p:sp>
              <p:nvSpPr>
                <p:cNvPr id="1679" name="楕円 66">
                  <a:extLst>
                    <a:ext uri="{FF2B5EF4-FFF2-40B4-BE49-F238E27FC236}">
                      <a16:creationId xmlns:a16="http://schemas.microsoft.com/office/drawing/2014/main" id="{147B2083-5512-9A85-0E1E-70D0309DF5BA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680" name="フリーフォーム: 図形 1679">
                  <a:extLst>
                    <a:ext uri="{FF2B5EF4-FFF2-40B4-BE49-F238E27FC236}">
                      <a16:creationId xmlns:a16="http://schemas.microsoft.com/office/drawing/2014/main" id="{64002FA0-FAB9-34CD-6058-9DB3284FC580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661" name="グループ化 1660">
                <a:extLst>
                  <a:ext uri="{FF2B5EF4-FFF2-40B4-BE49-F238E27FC236}">
                    <a16:creationId xmlns:a16="http://schemas.microsoft.com/office/drawing/2014/main" id="{47221BC0-EBBC-D14A-ACD3-BE4CD4D11A6C}"/>
                  </a:ext>
                </a:extLst>
              </p:cNvPr>
              <p:cNvGrpSpPr/>
              <p:nvPr/>
            </p:nvGrpSpPr>
            <p:grpSpPr>
              <a:xfrm>
                <a:off x="3092612" y="2917039"/>
                <a:ext cx="145752" cy="213620"/>
                <a:chOff x="5069817" y="1848346"/>
                <a:chExt cx="176433" cy="258588"/>
              </a:xfrm>
            </p:grpSpPr>
            <p:sp>
              <p:nvSpPr>
                <p:cNvPr id="1677" name="楕円 66">
                  <a:extLst>
                    <a:ext uri="{FF2B5EF4-FFF2-40B4-BE49-F238E27FC236}">
                      <a16:creationId xmlns:a16="http://schemas.microsoft.com/office/drawing/2014/main" id="{807BEA4E-065A-DBAC-57C7-9D38F6BFA9CE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678" name="フリーフォーム: 図形 1677">
                  <a:extLst>
                    <a:ext uri="{FF2B5EF4-FFF2-40B4-BE49-F238E27FC236}">
                      <a16:creationId xmlns:a16="http://schemas.microsoft.com/office/drawing/2014/main" id="{6E81BE98-5C7E-D9E3-C049-88037053A929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662" name="グループ化 1661">
                <a:extLst>
                  <a:ext uri="{FF2B5EF4-FFF2-40B4-BE49-F238E27FC236}">
                    <a16:creationId xmlns:a16="http://schemas.microsoft.com/office/drawing/2014/main" id="{3CA1B532-CC23-9664-9AED-720B59D82D0E}"/>
                  </a:ext>
                </a:extLst>
              </p:cNvPr>
              <p:cNvGrpSpPr/>
              <p:nvPr/>
            </p:nvGrpSpPr>
            <p:grpSpPr>
              <a:xfrm>
                <a:off x="3150491" y="2391978"/>
                <a:ext cx="145752" cy="213620"/>
                <a:chOff x="5069817" y="1848346"/>
                <a:chExt cx="176433" cy="258588"/>
              </a:xfrm>
            </p:grpSpPr>
            <p:sp>
              <p:nvSpPr>
                <p:cNvPr id="1675" name="楕円 66">
                  <a:extLst>
                    <a:ext uri="{FF2B5EF4-FFF2-40B4-BE49-F238E27FC236}">
                      <a16:creationId xmlns:a16="http://schemas.microsoft.com/office/drawing/2014/main" id="{CD576F60-66B2-5492-CA3A-E3D3855BC4C5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676" name="フリーフォーム: 図形 1675">
                  <a:extLst>
                    <a:ext uri="{FF2B5EF4-FFF2-40B4-BE49-F238E27FC236}">
                      <a16:creationId xmlns:a16="http://schemas.microsoft.com/office/drawing/2014/main" id="{139957B4-7C2C-2084-722B-B0E349EC8DE3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663" name="グループ化 1662">
                <a:extLst>
                  <a:ext uri="{FF2B5EF4-FFF2-40B4-BE49-F238E27FC236}">
                    <a16:creationId xmlns:a16="http://schemas.microsoft.com/office/drawing/2014/main" id="{71724961-488F-87FD-C253-0D3CF94EDC44}"/>
                  </a:ext>
                </a:extLst>
              </p:cNvPr>
              <p:cNvGrpSpPr/>
              <p:nvPr/>
            </p:nvGrpSpPr>
            <p:grpSpPr>
              <a:xfrm>
                <a:off x="706780" y="2365041"/>
                <a:ext cx="145752" cy="213620"/>
                <a:chOff x="5069817" y="1848346"/>
                <a:chExt cx="176433" cy="258588"/>
              </a:xfrm>
            </p:grpSpPr>
            <p:sp>
              <p:nvSpPr>
                <p:cNvPr id="1673" name="楕円 66">
                  <a:extLst>
                    <a:ext uri="{FF2B5EF4-FFF2-40B4-BE49-F238E27FC236}">
                      <a16:creationId xmlns:a16="http://schemas.microsoft.com/office/drawing/2014/main" id="{CF254112-4C1A-845E-50FC-1815C294991A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674" name="フリーフォーム: 図形 1673">
                  <a:extLst>
                    <a:ext uri="{FF2B5EF4-FFF2-40B4-BE49-F238E27FC236}">
                      <a16:creationId xmlns:a16="http://schemas.microsoft.com/office/drawing/2014/main" id="{0CE22863-A657-4A1C-1EF6-D443DBDC0C25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664" name="グループ化 1663">
                <a:extLst>
                  <a:ext uri="{FF2B5EF4-FFF2-40B4-BE49-F238E27FC236}">
                    <a16:creationId xmlns:a16="http://schemas.microsoft.com/office/drawing/2014/main" id="{5E0B5757-2D76-6EF3-B3DD-7D0FB7B7F874}"/>
                  </a:ext>
                </a:extLst>
              </p:cNvPr>
              <p:cNvGrpSpPr/>
              <p:nvPr/>
            </p:nvGrpSpPr>
            <p:grpSpPr>
              <a:xfrm>
                <a:off x="3154705" y="1526841"/>
                <a:ext cx="145752" cy="213620"/>
                <a:chOff x="5069817" y="1848346"/>
                <a:chExt cx="176433" cy="258588"/>
              </a:xfrm>
            </p:grpSpPr>
            <p:sp>
              <p:nvSpPr>
                <p:cNvPr id="1671" name="楕円 66">
                  <a:extLst>
                    <a:ext uri="{FF2B5EF4-FFF2-40B4-BE49-F238E27FC236}">
                      <a16:creationId xmlns:a16="http://schemas.microsoft.com/office/drawing/2014/main" id="{3C3B4C4F-4C1F-E2B3-9F40-D87799992F64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672" name="フリーフォーム: 図形 1671">
                  <a:extLst>
                    <a:ext uri="{FF2B5EF4-FFF2-40B4-BE49-F238E27FC236}">
                      <a16:creationId xmlns:a16="http://schemas.microsoft.com/office/drawing/2014/main" id="{F2CEB203-416E-6B75-0258-72A2979582E2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665" name="グループ化 1664">
                <a:extLst>
                  <a:ext uri="{FF2B5EF4-FFF2-40B4-BE49-F238E27FC236}">
                    <a16:creationId xmlns:a16="http://schemas.microsoft.com/office/drawing/2014/main" id="{0AC2D389-44D7-979F-C07B-2F5384298557}"/>
                  </a:ext>
                </a:extLst>
              </p:cNvPr>
              <p:cNvGrpSpPr/>
              <p:nvPr/>
            </p:nvGrpSpPr>
            <p:grpSpPr>
              <a:xfrm>
                <a:off x="3173755" y="631491"/>
                <a:ext cx="145752" cy="213620"/>
                <a:chOff x="5069817" y="1848346"/>
                <a:chExt cx="176433" cy="258588"/>
              </a:xfrm>
            </p:grpSpPr>
            <p:sp>
              <p:nvSpPr>
                <p:cNvPr id="1669" name="楕円 66">
                  <a:extLst>
                    <a:ext uri="{FF2B5EF4-FFF2-40B4-BE49-F238E27FC236}">
                      <a16:creationId xmlns:a16="http://schemas.microsoft.com/office/drawing/2014/main" id="{B92E06F4-92B8-238B-5B36-E2F68956D50B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670" name="フリーフォーム: 図形 1669">
                  <a:extLst>
                    <a:ext uri="{FF2B5EF4-FFF2-40B4-BE49-F238E27FC236}">
                      <a16:creationId xmlns:a16="http://schemas.microsoft.com/office/drawing/2014/main" id="{87DC7A60-4B08-E912-A1D6-DC509AE23068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666" name="グループ化 1665">
                <a:extLst>
                  <a:ext uri="{FF2B5EF4-FFF2-40B4-BE49-F238E27FC236}">
                    <a16:creationId xmlns:a16="http://schemas.microsoft.com/office/drawing/2014/main" id="{9957F719-90D6-0105-A932-D93270183F83}"/>
                  </a:ext>
                </a:extLst>
              </p:cNvPr>
              <p:cNvGrpSpPr/>
              <p:nvPr/>
            </p:nvGrpSpPr>
            <p:grpSpPr>
              <a:xfrm>
                <a:off x="2817116" y="2277678"/>
                <a:ext cx="145752" cy="213620"/>
                <a:chOff x="5069817" y="1848346"/>
                <a:chExt cx="176433" cy="258588"/>
              </a:xfrm>
            </p:grpSpPr>
            <p:sp>
              <p:nvSpPr>
                <p:cNvPr id="1667" name="楕円 66">
                  <a:extLst>
                    <a:ext uri="{FF2B5EF4-FFF2-40B4-BE49-F238E27FC236}">
                      <a16:creationId xmlns:a16="http://schemas.microsoft.com/office/drawing/2014/main" id="{D932E004-1C28-E357-C730-2FE6097DF6CC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668" name="フリーフォーム: 図形 1667">
                  <a:extLst>
                    <a:ext uri="{FF2B5EF4-FFF2-40B4-BE49-F238E27FC236}">
                      <a16:creationId xmlns:a16="http://schemas.microsoft.com/office/drawing/2014/main" id="{AC7FB914-8EBF-2FCC-9203-2DEE98F12489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288802530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FFDE56B-B60D-F471-9A5C-E9CA14E8D86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4" name="テキスト ボックス 1403">
            <a:extLst>
              <a:ext uri="{FF2B5EF4-FFF2-40B4-BE49-F238E27FC236}">
                <a16:creationId xmlns:a16="http://schemas.microsoft.com/office/drawing/2014/main" id="{1BEAFB20-AFB0-3D2A-6DFD-BD76A4740354}"/>
              </a:ext>
            </a:extLst>
          </p:cNvPr>
          <p:cNvSpPr txBox="1"/>
          <p:nvPr/>
        </p:nvSpPr>
        <p:spPr>
          <a:xfrm>
            <a:off x="3706527" y="211844"/>
            <a:ext cx="2492991" cy="369332"/>
          </a:xfrm>
          <a:prstGeom prst="rect">
            <a:avLst/>
          </a:prstGeom>
          <a:noFill/>
          <a:ln>
            <a:noFill/>
          </a:ln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タヌキと雨のイラスト</a:t>
            </a:r>
          </a:p>
        </p:txBody>
      </p:sp>
      <p:grpSp>
        <p:nvGrpSpPr>
          <p:cNvPr id="1364" name="グループ化 1363">
            <a:extLst>
              <a:ext uri="{FF2B5EF4-FFF2-40B4-BE49-F238E27FC236}">
                <a16:creationId xmlns:a16="http://schemas.microsoft.com/office/drawing/2014/main" id="{8BC09ABF-9FD9-80EF-43D5-E43EDD3F9BCA}"/>
              </a:ext>
            </a:extLst>
          </p:cNvPr>
          <p:cNvGrpSpPr/>
          <p:nvPr/>
        </p:nvGrpSpPr>
        <p:grpSpPr>
          <a:xfrm>
            <a:off x="429397" y="3474865"/>
            <a:ext cx="2925427" cy="2979984"/>
            <a:chOff x="429397" y="3474865"/>
            <a:chExt cx="2925427" cy="2979984"/>
          </a:xfrm>
        </p:grpSpPr>
        <p:grpSp>
          <p:nvGrpSpPr>
            <p:cNvPr id="1032" name="グループ化 1031">
              <a:extLst>
                <a:ext uri="{FF2B5EF4-FFF2-40B4-BE49-F238E27FC236}">
                  <a16:creationId xmlns:a16="http://schemas.microsoft.com/office/drawing/2014/main" id="{18BDFDD4-EB95-E887-1B8F-8D795E151F02}"/>
                </a:ext>
              </a:extLst>
            </p:cNvPr>
            <p:cNvGrpSpPr>
              <a:grpSpLocks/>
            </p:cNvGrpSpPr>
            <p:nvPr/>
          </p:nvGrpSpPr>
          <p:grpSpPr>
            <a:xfrm>
              <a:off x="656898" y="3743998"/>
              <a:ext cx="2697926" cy="2675996"/>
              <a:chOff x="6774687" y="563220"/>
              <a:chExt cx="2697926" cy="2675996"/>
            </a:xfrm>
          </p:grpSpPr>
          <p:cxnSp>
            <p:nvCxnSpPr>
              <p:cNvPr id="1033" name="直線コネクタ 1032">
                <a:extLst>
                  <a:ext uri="{FF2B5EF4-FFF2-40B4-BE49-F238E27FC236}">
                    <a16:creationId xmlns:a16="http://schemas.microsoft.com/office/drawing/2014/main" id="{3A8BC8F0-76F8-89B9-F4ED-4813F432A275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9345488" y="78711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34" name="直線コネクタ 1033">
                <a:extLst>
                  <a:ext uri="{FF2B5EF4-FFF2-40B4-BE49-F238E27FC236}">
                    <a16:creationId xmlns:a16="http://schemas.microsoft.com/office/drawing/2014/main" id="{6B9CACCF-1143-DD93-2E6E-401BD8CECDED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9182804" y="1548800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36" name="直線コネクタ 1035">
                <a:extLst>
                  <a:ext uri="{FF2B5EF4-FFF2-40B4-BE49-F238E27FC236}">
                    <a16:creationId xmlns:a16="http://schemas.microsoft.com/office/drawing/2014/main" id="{86B25FF4-F6E2-6107-B710-A18DA9E567E8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8949248" y="13281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37" name="直線コネクタ 1036">
                <a:extLst>
                  <a:ext uri="{FF2B5EF4-FFF2-40B4-BE49-F238E27FC236}">
                    <a16:creationId xmlns:a16="http://schemas.microsoft.com/office/drawing/2014/main" id="{1956025C-74E0-CFEF-1DB7-0828FDB049CF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8815144" y="2161374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38" name="直線コネクタ 1037">
                <a:extLst>
                  <a:ext uri="{FF2B5EF4-FFF2-40B4-BE49-F238E27FC236}">
                    <a16:creationId xmlns:a16="http://schemas.microsoft.com/office/drawing/2014/main" id="{F4117384-4DB9-DEE2-0E6A-2A262CBF9D92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9396164" y="2135540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39" name="直線コネクタ 1038">
                <a:extLst>
                  <a:ext uri="{FF2B5EF4-FFF2-40B4-BE49-F238E27FC236}">
                    <a16:creationId xmlns:a16="http://schemas.microsoft.com/office/drawing/2014/main" id="{BB156700-7440-7841-5B65-CE48E3317C63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7242368" y="122145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40" name="直線コネクタ 1039">
                <a:extLst>
                  <a:ext uri="{FF2B5EF4-FFF2-40B4-BE49-F238E27FC236}">
                    <a16:creationId xmlns:a16="http://schemas.microsoft.com/office/drawing/2014/main" id="{17007E5D-5427-5457-107C-E780E16AC752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7007324" y="84045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41" name="直線コネクタ 1040">
                <a:extLst>
                  <a:ext uri="{FF2B5EF4-FFF2-40B4-BE49-F238E27FC236}">
                    <a16:creationId xmlns:a16="http://schemas.microsoft.com/office/drawing/2014/main" id="{F87B8054-E05C-4A3A-78B9-356EAFADD2D5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7464717" y="662553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42" name="直線コネクタ 1041">
                <a:extLst>
                  <a:ext uri="{FF2B5EF4-FFF2-40B4-BE49-F238E27FC236}">
                    <a16:creationId xmlns:a16="http://schemas.microsoft.com/office/drawing/2014/main" id="{CFB96534-11EA-DB84-00E4-87E00B9E97D9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7387148" y="18615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43" name="直線コネクタ 1042">
                <a:extLst>
                  <a:ext uri="{FF2B5EF4-FFF2-40B4-BE49-F238E27FC236}">
                    <a16:creationId xmlns:a16="http://schemas.microsoft.com/office/drawing/2014/main" id="{970A71D6-8E20-EBF9-62CB-AAF1C28789AB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6877784" y="2075332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44" name="直線コネクタ 1043">
                <a:extLst>
                  <a:ext uri="{FF2B5EF4-FFF2-40B4-BE49-F238E27FC236}">
                    <a16:creationId xmlns:a16="http://schemas.microsoft.com/office/drawing/2014/main" id="{0BBC43EA-A85C-FEA4-C932-8016F36CCAB2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7098764" y="1869592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45" name="直線コネクタ 1044">
                <a:extLst>
                  <a:ext uri="{FF2B5EF4-FFF2-40B4-BE49-F238E27FC236}">
                    <a16:creationId xmlns:a16="http://schemas.microsoft.com/office/drawing/2014/main" id="{C88641C8-FD10-0846-535B-31215F14E69F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8735561" y="877545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46" name="直線コネクタ 1045">
                <a:extLst>
                  <a:ext uri="{FF2B5EF4-FFF2-40B4-BE49-F238E27FC236}">
                    <a16:creationId xmlns:a16="http://schemas.microsoft.com/office/drawing/2014/main" id="{D1E909CC-C275-E24C-7CD7-653D9C9AEDB4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8617024" y="1911867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047" name="フリーフォーム: 図形 1046">
                <a:extLst>
                  <a:ext uri="{FF2B5EF4-FFF2-40B4-BE49-F238E27FC236}">
                    <a16:creationId xmlns:a16="http://schemas.microsoft.com/office/drawing/2014/main" id="{6E36B30A-A8E2-03FB-9C73-8AEA9551895F}"/>
                  </a:ext>
                </a:extLst>
              </p:cNvPr>
              <p:cNvSpPr>
                <a:spLocks/>
              </p:cNvSpPr>
              <p:nvPr/>
            </p:nvSpPr>
            <p:spPr>
              <a:xfrm>
                <a:off x="7253319" y="2863158"/>
                <a:ext cx="273812" cy="100296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48" name="フリーフォーム: 図形 1047">
                <a:extLst>
                  <a:ext uri="{FF2B5EF4-FFF2-40B4-BE49-F238E27FC236}">
                    <a16:creationId xmlns:a16="http://schemas.microsoft.com/office/drawing/2014/main" id="{C6DD34A0-492F-26B9-51C1-A4081DAFB532}"/>
                  </a:ext>
                </a:extLst>
              </p:cNvPr>
              <p:cNvSpPr>
                <a:spLocks/>
              </p:cNvSpPr>
              <p:nvPr/>
            </p:nvSpPr>
            <p:spPr>
              <a:xfrm>
                <a:off x="6774687" y="3091758"/>
                <a:ext cx="194537" cy="71258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49" name="フリーフォーム: 図形 1048">
                <a:extLst>
                  <a:ext uri="{FF2B5EF4-FFF2-40B4-BE49-F238E27FC236}">
                    <a16:creationId xmlns:a16="http://schemas.microsoft.com/office/drawing/2014/main" id="{F9AC8472-0592-528E-FD70-E9349495A35A}"/>
                  </a:ext>
                </a:extLst>
              </p:cNvPr>
              <p:cNvSpPr>
                <a:spLocks/>
              </p:cNvSpPr>
              <p:nvPr/>
            </p:nvSpPr>
            <p:spPr>
              <a:xfrm>
                <a:off x="8717787" y="3167958"/>
                <a:ext cx="194537" cy="71258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50" name="フリーフォーム: 図形 1049">
                <a:extLst>
                  <a:ext uri="{FF2B5EF4-FFF2-40B4-BE49-F238E27FC236}">
                    <a16:creationId xmlns:a16="http://schemas.microsoft.com/office/drawing/2014/main" id="{E5652160-7AF8-D644-D0C9-FD40E1BC1BA9}"/>
                  </a:ext>
                </a:extLst>
              </p:cNvPr>
              <p:cNvSpPr>
                <a:spLocks/>
              </p:cNvSpPr>
              <p:nvPr/>
            </p:nvSpPr>
            <p:spPr>
              <a:xfrm>
                <a:off x="7024024" y="2874534"/>
                <a:ext cx="148302" cy="58760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54" name="フリーフォーム: 図形 1053">
                <a:extLst>
                  <a:ext uri="{FF2B5EF4-FFF2-40B4-BE49-F238E27FC236}">
                    <a16:creationId xmlns:a16="http://schemas.microsoft.com/office/drawing/2014/main" id="{DDC9AE06-7C9A-62B6-D6C2-63A8DD236C6D}"/>
                  </a:ext>
                </a:extLst>
              </p:cNvPr>
              <p:cNvSpPr>
                <a:spLocks/>
              </p:cNvSpPr>
              <p:nvPr/>
            </p:nvSpPr>
            <p:spPr>
              <a:xfrm>
                <a:off x="9324311" y="3145997"/>
                <a:ext cx="148302" cy="58760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cxnSp>
            <p:nvCxnSpPr>
              <p:cNvPr id="1055" name="直線コネクタ 1054">
                <a:extLst>
                  <a:ext uri="{FF2B5EF4-FFF2-40B4-BE49-F238E27FC236}">
                    <a16:creationId xmlns:a16="http://schemas.microsoft.com/office/drawing/2014/main" id="{4BFA5E79-9D17-592A-7840-C6BCD0AB89CE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8158673" y="66138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88" name="直線コネクタ 1087">
                <a:extLst>
                  <a:ext uri="{FF2B5EF4-FFF2-40B4-BE49-F238E27FC236}">
                    <a16:creationId xmlns:a16="http://schemas.microsoft.com/office/drawing/2014/main" id="{166B11BF-DF56-CADC-C049-5139304CA5B5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7872923" y="85188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89" name="直線コネクタ 1088">
                <a:extLst>
                  <a:ext uri="{FF2B5EF4-FFF2-40B4-BE49-F238E27FC236}">
                    <a16:creationId xmlns:a16="http://schemas.microsoft.com/office/drawing/2014/main" id="{073EF050-D8C0-536A-7B6C-A7DCE51FEFC9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9082598" y="20520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90" name="直線コネクタ 1089">
                <a:extLst>
                  <a:ext uri="{FF2B5EF4-FFF2-40B4-BE49-F238E27FC236}">
                    <a16:creationId xmlns:a16="http://schemas.microsoft.com/office/drawing/2014/main" id="{C4A80593-BBCE-D22B-2E65-1FBC274E13AD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8859386" y="563220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91" name="直線コネクタ 1090">
                <a:extLst>
                  <a:ext uri="{FF2B5EF4-FFF2-40B4-BE49-F238E27FC236}">
                    <a16:creationId xmlns:a16="http://schemas.microsoft.com/office/drawing/2014/main" id="{2FCF410A-1E1B-5D19-8866-326E30030345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7137593" y="697584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92" name="直線コネクタ 1091">
                <a:extLst>
                  <a:ext uri="{FF2B5EF4-FFF2-40B4-BE49-F238E27FC236}">
                    <a16:creationId xmlns:a16="http://schemas.microsoft.com/office/drawing/2014/main" id="{F7388927-9E97-9E7A-37B8-55997394E6D4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6864449" y="61185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93" name="直線コネクタ 1092">
                <a:extLst>
                  <a:ext uri="{FF2B5EF4-FFF2-40B4-BE49-F238E27FC236}">
                    <a16:creationId xmlns:a16="http://schemas.microsoft.com/office/drawing/2014/main" id="{A4E831FE-9853-03DC-C5D4-D36BE2BEC17B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9101648" y="6423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638" name="楕円 1">
              <a:extLst>
                <a:ext uri="{FF2B5EF4-FFF2-40B4-BE49-F238E27FC236}">
                  <a16:creationId xmlns:a16="http://schemas.microsoft.com/office/drawing/2014/main" id="{5FFC5F86-D79D-8DA8-408B-B1C5D8BC24BA}"/>
                </a:ext>
              </a:extLst>
            </p:cNvPr>
            <p:cNvSpPr/>
            <p:nvPr/>
          </p:nvSpPr>
          <p:spPr>
            <a:xfrm rot="7200000" flipH="1">
              <a:off x="2153439" y="5332424"/>
              <a:ext cx="181475" cy="368732"/>
            </a:xfrm>
            <a:custGeom>
              <a:avLst/>
              <a:gdLst>
                <a:gd name="connsiteX0" fmla="*/ 0 w 3960440"/>
                <a:gd name="connsiteY0" fmla="*/ 1794575 h 3589149"/>
                <a:gd name="connsiteX1" fmla="*/ 1980220 w 3960440"/>
                <a:gd name="connsiteY1" fmla="*/ 0 h 3589149"/>
                <a:gd name="connsiteX2" fmla="*/ 3960440 w 3960440"/>
                <a:gd name="connsiteY2" fmla="*/ 1794575 h 3589149"/>
                <a:gd name="connsiteX3" fmla="*/ 1980220 w 3960440"/>
                <a:gd name="connsiteY3" fmla="*/ 3589150 h 3589149"/>
                <a:gd name="connsiteX4" fmla="*/ 0 w 3960440"/>
                <a:gd name="connsiteY4" fmla="*/ 1794575 h 3589149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354690 w 4315130"/>
                <a:gd name="connsiteY0" fmla="*/ 2893954 h 4688529"/>
                <a:gd name="connsiteX1" fmla="*/ 913466 w 4315130"/>
                <a:gd name="connsiteY1" fmla="*/ -1 h 4688529"/>
                <a:gd name="connsiteX2" fmla="*/ 4315130 w 4315130"/>
                <a:gd name="connsiteY2" fmla="*/ 2893954 h 4688529"/>
                <a:gd name="connsiteX3" fmla="*/ 2334910 w 4315130"/>
                <a:gd name="connsiteY3" fmla="*/ 4688529 h 4688529"/>
                <a:gd name="connsiteX4" fmla="*/ 354690 w 4315130"/>
                <a:gd name="connsiteY4" fmla="*/ 2893954 h 46885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315130" h="4688529">
                  <a:moveTo>
                    <a:pt x="354690" y="2893954"/>
                  </a:moveTo>
                  <a:cubicBezTo>
                    <a:pt x="117783" y="2112532"/>
                    <a:pt x="-539102" y="-1"/>
                    <a:pt x="913466" y="-1"/>
                  </a:cubicBezTo>
                  <a:cubicBezTo>
                    <a:pt x="2366034" y="-1"/>
                    <a:pt x="4315130" y="1902838"/>
                    <a:pt x="4315130" y="2893954"/>
                  </a:cubicBezTo>
                  <a:cubicBezTo>
                    <a:pt x="4315130" y="3885070"/>
                    <a:pt x="3428555" y="4688529"/>
                    <a:pt x="2334910" y="4688529"/>
                  </a:cubicBezTo>
                  <a:cubicBezTo>
                    <a:pt x="1241265" y="4688529"/>
                    <a:pt x="591597" y="3675376"/>
                    <a:pt x="354690" y="2893954"/>
                  </a:cubicBezTo>
                  <a:close/>
                </a:path>
              </a:pathLst>
            </a:custGeom>
            <a:solidFill>
              <a:srgbClr val="CC660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639" name="グループ化 638">
              <a:extLst>
                <a:ext uri="{FF2B5EF4-FFF2-40B4-BE49-F238E27FC236}">
                  <a16:creationId xmlns:a16="http://schemas.microsoft.com/office/drawing/2014/main" id="{AB28CEAC-57F0-1BFC-F1EF-CDE19534E253}"/>
                </a:ext>
              </a:extLst>
            </p:cNvPr>
            <p:cNvGrpSpPr/>
            <p:nvPr/>
          </p:nvGrpSpPr>
          <p:grpSpPr>
            <a:xfrm>
              <a:off x="2037541" y="5968672"/>
              <a:ext cx="802174" cy="454855"/>
              <a:chOff x="2054987" y="2713795"/>
              <a:chExt cx="802174" cy="454855"/>
            </a:xfrm>
          </p:grpSpPr>
          <p:sp>
            <p:nvSpPr>
              <p:cNvPr id="672" name="フリーフォーム: 図形 671">
                <a:extLst>
                  <a:ext uri="{FF2B5EF4-FFF2-40B4-BE49-F238E27FC236}">
                    <a16:creationId xmlns:a16="http://schemas.microsoft.com/office/drawing/2014/main" id="{A35D4E96-856A-E101-703C-DC86E11FD941}"/>
                  </a:ext>
                </a:extLst>
              </p:cNvPr>
              <p:cNvSpPr/>
              <p:nvPr/>
            </p:nvSpPr>
            <p:spPr>
              <a:xfrm rot="900000">
                <a:off x="2054987" y="2720417"/>
                <a:ext cx="802174" cy="416963"/>
              </a:xfrm>
              <a:custGeom>
                <a:avLst/>
                <a:gdLst>
                  <a:gd name="connsiteX0" fmla="*/ 819150 w 1719250"/>
                  <a:gd name="connsiteY0" fmla="*/ 0 h 1008112"/>
                  <a:gd name="connsiteX1" fmla="*/ 1719250 w 1719250"/>
                  <a:gd name="connsiteY1" fmla="*/ 504056 h 1008112"/>
                  <a:gd name="connsiteX2" fmla="*/ 819150 w 1719250"/>
                  <a:gd name="connsiteY2" fmla="*/ 1008112 h 1008112"/>
                  <a:gd name="connsiteX3" fmla="*/ 72773 w 1719250"/>
                  <a:gd name="connsiteY3" fmla="*/ 785879 h 1008112"/>
                  <a:gd name="connsiteX4" fmla="*/ 0 w 1719250"/>
                  <a:gd name="connsiteY4" fmla="*/ 710797 h 1008112"/>
                  <a:gd name="connsiteX5" fmla="*/ 10216 w 1719250"/>
                  <a:gd name="connsiteY5" fmla="*/ 700257 h 1008112"/>
                  <a:gd name="connsiteX6" fmla="*/ 80950 w 1719250"/>
                  <a:gd name="connsiteY6" fmla="*/ 504056 h 1008112"/>
                  <a:gd name="connsiteX7" fmla="*/ 10216 w 1719250"/>
                  <a:gd name="connsiteY7" fmla="*/ 307855 h 1008112"/>
                  <a:gd name="connsiteX8" fmla="*/ 0 w 1719250"/>
                  <a:gd name="connsiteY8" fmla="*/ 297315 h 1008112"/>
                  <a:gd name="connsiteX9" fmla="*/ 72773 w 1719250"/>
                  <a:gd name="connsiteY9" fmla="*/ 222234 h 1008112"/>
                  <a:gd name="connsiteX10" fmla="*/ 819150 w 1719250"/>
                  <a:gd name="connsiteY10" fmla="*/ 0 h 1008112"/>
                  <a:gd name="connsiteX0" fmla="*/ 80950 w 1719250"/>
                  <a:gd name="connsiteY0" fmla="*/ 504056 h 1008112"/>
                  <a:gd name="connsiteX1" fmla="*/ 10216 w 1719250"/>
                  <a:gd name="connsiteY1" fmla="*/ 307855 h 1008112"/>
                  <a:gd name="connsiteX2" fmla="*/ 0 w 1719250"/>
                  <a:gd name="connsiteY2" fmla="*/ 297315 h 1008112"/>
                  <a:gd name="connsiteX3" fmla="*/ 72773 w 1719250"/>
                  <a:gd name="connsiteY3" fmla="*/ 222234 h 1008112"/>
                  <a:gd name="connsiteX4" fmla="*/ 819150 w 1719250"/>
                  <a:gd name="connsiteY4" fmla="*/ 0 h 1008112"/>
                  <a:gd name="connsiteX5" fmla="*/ 1719250 w 1719250"/>
                  <a:gd name="connsiteY5" fmla="*/ 504056 h 1008112"/>
                  <a:gd name="connsiteX6" fmla="*/ 819150 w 1719250"/>
                  <a:gd name="connsiteY6" fmla="*/ 1008112 h 1008112"/>
                  <a:gd name="connsiteX7" fmla="*/ 72773 w 1719250"/>
                  <a:gd name="connsiteY7" fmla="*/ 785879 h 1008112"/>
                  <a:gd name="connsiteX8" fmla="*/ 0 w 1719250"/>
                  <a:gd name="connsiteY8" fmla="*/ 710797 h 1008112"/>
                  <a:gd name="connsiteX9" fmla="*/ 10216 w 1719250"/>
                  <a:gd name="connsiteY9" fmla="*/ 700257 h 1008112"/>
                  <a:gd name="connsiteX10" fmla="*/ 172390 w 1719250"/>
                  <a:gd name="connsiteY10" fmla="*/ 595496 h 1008112"/>
                  <a:gd name="connsiteX0" fmla="*/ 80950 w 1719250"/>
                  <a:gd name="connsiteY0" fmla="*/ 504056 h 1008112"/>
                  <a:gd name="connsiteX1" fmla="*/ 10216 w 1719250"/>
                  <a:gd name="connsiteY1" fmla="*/ 307855 h 1008112"/>
                  <a:gd name="connsiteX2" fmla="*/ 0 w 1719250"/>
                  <a:gd name="connsiteY2" fmla="*/ 297315 h 1008112"/>
                  <a:gd name="connsiteX3" fmla="*/ 72773 w 1719250"/>
                  <a:gd name="connsiteY3" fmla="*/ 222234 h 1008112"/>
                  <a:gd name="connsiteX4" fmla="*/ 819150 w 1719250"/>
                  <a:gd name="connsiteY4" fmla="*/ 0 h 1008112"/>
                  <a:gd name="connsiteX5" fmla="*/ 1719250 w 1719250"/>
                  <a:gd name="connsiteY5" fmla="*/ 504056 h 1008112"/>
                  <a:gd name="connsiteX6" fmla="*/ 819150 w 1719250"/>
                  <a:gd name="connsiteY6" fmla="*/ 1008112 h 1008112"/>
                  <a:gd name="connsiteX7" fmla="*/ 72773 w 1719250"/>
                  <a:gd name="connsiteY7" fmla="*/ 785879 h 1008112"/>
                  <a:gd name="connsiteX8" fmla="*/ 0 w 1719250"/>
                  <a:gd name="connsiteY8" fmla="*/ 710797 h 1008112"/>
                  <a:gd name="connsiteX9" fmla="*/ 10216 w 1719250"/>
                  <a:gd name="connsiteY9" fmla="*/ 700257 h 1008112"/>
                  <a:gd name="connsiteX0" fmla="*/ 10216 w 1719250"/>
                  <a:gd name="connsiteY0" fmla="*/ 307855 h 1008112"/>
                  <a:gd name="connsiteX1" fmla="*/ 0 w 1719250"/>
                  <a:gd name="connsiteY1" fmla="*/ 297315 h 1008112"/>
                  <a:gd name="connsiteX2" fmla="*/ 72773 w 1719250"/>
                  <a:gd name="connsiteY2" fmla="*/ 222234 h 1008112"/>
                  <a:gd name="connsiteX3" fmla="*/ 819150 w 1719250"/>
                  <a:gd name="connsiteY3" fmla="*/ 0 h 1008112"/>
                  <a:gd name="connsiteX4" fmla="*/ 1719250 w 1719250"/>
                  <a:gd name="connsiteY4" fmla="*/ 504056 h 1008112"/>
                  <a:gd name="connsiteX5" fmla="*/ 819150 w 1719250"/>
                  <a:gd name="connsiteY5" fmla="*/ 1008112 h 1008112"/>
                  <a:gd name="connsiteX6" fmla="*/ 72773 w 1719250"/>
                  <a:gd name="connsiteY6" fmla="*/ 785879 h 1008112"/>
                  <a:gd name="connsiteX7" fmla="*/ 0 w 1719250"/>
                  <a:gd name="connsiteY7" fmla="*/ 710797 h 1008112"/>
                  <a:gd name="connsiteX8" fmla="*/ 10216 w 1719250"/>
                  <a:gd name="connsiteY8" fmla="*/ 700257 h 10081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719250" h="1008112">
                    <a:moveTo>
                      <a:pt x="10216" y="307855"/>
                    </a:moveTo>
                    <a:lnTo>
                      <a:pt x="0" y="297315"/>
                    </a:lnTo>
                    <a:lnTo>
                      <a:pt x="72773" y="222234"/>
                    </a:lnTo>
                    <a:cubicBezTo>
                      <a:pt x="234527" y="88154"/>
                      <a:pt x="508455" y="0"/>
                      <a:pt x="819150" y="0"/>
                    </a:cubicBezTo>
                    <a:cubicBezTo>
                      <a:pt x="1316262" y="0"/>
                      <a:pt x="1719250" y="225674"/>
                      <a:pt x="1719250" y="504056"/>
                    </a:cubicBezTo>
                    <a:cubicBezTo>
                      <a:pt x="1719250" y="782438"/>
                      <a:pt x="1316262" y="1008112"/>
                      <a:pt x="819150" y="1008112"/>
                    </a:cubicBezTo>
                    <a:cubicBezTo>
                      <a:pt x="508455" y="1008112"/>
                      <a:pt x="234527" y="919958"/>
                      <a:pt x="72773" y="785879"/>
                    </a:cubicBezTo>
                    <a:lnTo>
                      <a:pt x="0" y="710797"/>
                    </a:lnTo>
                    <a:lnTo>
                      <a:pt x="10216" y="700257"/>
                    </a:lnTo>
                  </a:path>
                </a:pathLst>
              </a:custGeom>
              <a:solidFill>
                <a:srgbClr val="CC66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73" name="フリーフォーム: 図形 672">
                <a:extLst>
                  <a:ext uri="{FF2B5EF4-FFF2-40B4-BE49-F238E27FC236}">
                    <a16:creationId xmlns:a16="http://schemas.microsoft.com/office/drawing/2014/main" id="{A3C996C2-23DA-E7C3-8229-A3A56C6E819B}"/>
                  </a:ext>
                </a:extLst>
              </p:cNvPr>
              <p:cNvSpPr/>
              <p:nvPr/>
            </p:nvSpPr>
            <p:spPr>
              <a:xfrm rot="900000">
                <a:off x="2356251" y="2713795"/>
                <a:ext cx="150215" cy="416963"/>
              </a:xfrm>
              <a:custGeom>
                <a:avLst/>
                <a:gdLst>
                  <a:gd name="connsiteX0" fmla="*/ 175338 w 321947"/>
                  <a:gd name="connsiteY0" fmla="*/ 0 h 1008112"/>
                  <a:gd name="connsiteX1" fmla="*/ 321947 w 321947"/>
                  <a:gd name="connsiteY1" fmla="*/ 8277 h 1008112"/>
                  <a:gd name="connsiteX2" fmla="*/ 296824 w 321947"/>
                  <a:gd name="connsiteY2" fmla="*/ 123586 h 1008112"/>
                  <a:gd name="connsiteX3" fmla="*/ 264788 w 321947"/>
                  <a:gd name="connsiteY3" fmla="*/ 504056 h 1008112"/>
                  <a:gd name="connsiteX4" fmla="*/ 296824 w 321947"/>
                  <a:gd name="connsiteY4" fmla="*/ 884526 h 1008112"/>
                  <a:gd name="connsiteX5" fmla="*/ 321947 w 321947"/>
                  <a:gd name="connsiteY5" fmla="*/ 999836 h 1008112"/>
                  <a:gd name="connsiteX6" fmla="*/ 175338 w 321947"/>
                  <a:gd name="connsiteY6" fmla="*/ 1008112 h 1008112"/>
                  <a:gd name="connsiteX7" fmla="*/ 63371 w 321947"/>
                  <a:gd name="connsiteY7" fmla="*/ 1001791 h 1008112"/>
                  <a:gd name="connsiteX8" fmla="*/ 56587 w 321947"/>
                  <a:gd name="connsiteY8" fmla="*/ 980545 h 1008112"/>
                  <a:gd name="connsiteX9" fmla="*/ 0 w 321947"/>
                  <a:gd name="connsiteY9" fmla="*/ 504056 h 1008112"/>
                  <a:gd name="connsiteX10" fmla="*/ 56587 w 321947"/>
                  <a:gd name="connsiteY10" fmla="*/ 27567 h 1008112"/>
                  <a:gd name="connsiteX11" fmla="*/ 63371 w 321947"/>
                  <a:gd name="connsiteY11" fmla="*/ 6321 h 1008112"/>
                  <a:gd name="connsiteX12" fmla="*/ 175338 w 321947"/>
                  <a:gd name="connsiteY12" fmla="*/ 0 h 10081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321947" h="1008112">
                    <a:moveTo>
                      <a:pt x="175338" y="0"/>
                    </a:moveTo>
                    <a:lnTo>
                      <a:pt x="321947" y="8277"/>
                    </a:lnTo>
                    <a:lnTo>
                      <a:pt x="296824" y="123586"/>
                    </a:lnTo>
                    <a:cubicBezTo>
                      <a:pt x="275865" y="245348"/>
                      <a:pt x="264788" y="373241"/>
                      <a:pt x="264788" y="504056"/>
                    </a:cubicBezTo>
                    <a:cubicBezTo>
                      <a:pt x="264788" y="634872"/>
                      <a:pt x="275865" y="762765"/>
                      <a:pt x="296824" y="884526"/>
                    </a:cubicBezTo>
                    <a:lnTo>
                      <a:pt x="321947" y="999836"/>
                    </a:lnTo>
                    <a:lnTo>
                      <a:pt x="175338" y="1008112"/>
                    </a:lnTo>
                    <a:lnTo>
                      <a:pt x="63371" y="1001791"/>
                    </a:lnTo>
                    <a:lnTo>
                      <a:pt x="56587" y="980545"/>
                    </a:lnTo>
                    <a:cubicBezTo>
                      <a:pt x="20150" y="834092"/>
                      <a:pt x="0" y="673074"/>
                      <a:pt x="0" y="504056"/>
                    </a:cubicBezTo>
                    <a:cubicBezTo>
                      <a:pt x="0" y="335038"/>
                      <a:pt x="20150" y="174021"/>
                      <a:pt x="56587" y="27567"/>
                    </a:cubicBezTo>
                    <a:lnTo>
                      <a:pt x="63371" y="6321"/>
                    </a:lnTo>
                    <a:lnTo>
                      <a:pt x="175338" y="0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74" name="フリーフォーム: 図形 673">
                <a:extLst>
                  <a:ext uri="{FF2B5EF4-FFF2-40B4-BE49-F238E27FC236}">
                    <a16:creationId xmlns:a16="http://schemas.microsoft.com/office/drawing/2014/main" id="{AEDD08AD-13A4-5F5E-B58C-76915ACFA8C7}"/>
                  </a:ext>
                </a:extLst>
              </p:cNvPr>
              <p:cNvSpPr/>
              <p:nvPr/>
            </p:nvSpPr>
            <p:spPr>
              <a:xfrm rot="900000">
                <a:off x="2558200" y="2781160"/>
                <a:ext cx="139145" cy="387490"/>
              </a:xfrm>
              <a:custGeom>
                <a:avLst/>
                <a:gdLst>
                  <a:gd name="connsiteX0" fmla="*/ 55115 w 298220"/>
                  <a:gd name="connsiteY0" fmla="*/ 0 h 936854"/>
                  <a:gd name="connsiteX1" fmla="*/ 78023 w 298220"/>
                  <a:gd name="connsiteY1" fmla="*/ 3982 h 936854"/>
                  <a:gd name="connsiteX2" fmla="*/ 230918 w 298220"/>
                  <a:gd name="connsiteY2" fmla="*/ 50456 h 936854"/>
                  <a:gd name="connsiteX3" fmla="*/ 298220 w 298220"/>
                  <a:gd name="connsiteY3" fmla="*/ 81553 h 936854"/>
                  <a:gd name="connsiteX4" fmla="*/ 296824 w 298220"/>
                  <a:gd name="connsiteY4" fmla="*/ 87957 h 936854"/>
                  <a:gd name="connsiteX5" fmla="*/ 264788 w 298220"/>
                  <a:gd name="connsiteY5" fmla="*/ 468427 h 936854"/>
                  <a:gd name="connsiteX6" fmla="*/ 296824 w 298220"/>
                  <a:gd name="connsiteY6" fmla="*/ 848897 h 936854"/>
                  <a:gd name="connsiteX7" fmla="*/ 298220 w 298220"/>
                  <a:gd name="connsiteY7" fmla="*/ 855302 h 936854"/>
                  <a:gd name="connsiteX8" fmla="*/ 230918 w 298220"/>
                  <a:gd name="connsiteY8" fmla="*/ 886398 h 936854"/>
                  <a:gd name="connsiteX9" fmla="*/ 78023 w 298220"/>
                  <a:gd name="connsiteY9" fmla="*/ 932872 h 936854"/>
                  <a:gd name="connsiteX10" fmla="*/ 55115 w 298220"/>
                  <a:gd name="connsiteY10" fmla="*/ 936854 h 936854"/>
                  <a:gd name="connsiteX11" fmla="*/ 14629 w 298220"/>
                  <a:gd name="connsiteY11" fmla="*/ 715133 h 936854"/>
                  <a:gd name="connsiteX12" fmla="*/ 0 w 298220"/>
                  <a:gd name="connsiteY12" fmla="*/ 468427 h 936854"/>
                  <a:gd name="connsiteX13" fmla="*/ 14629 w 298220"/>
                  <a:gd name="connsiteY13" fmla="*/ 221721 h 936854"/>
                  <a:gd name="connsiteX14" fmla="*/ 55115 w 298220"/>
                  <a:gd name="connsiteY14" fmla="*/ 0 h 93685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298220" h="936854">
                    <a:moveTo>
                      <a:pt x="55115" y="0"/>
                    </a:moveTo>
                    <a:lnTo>
                      <a:pt x="78023" y="3982"/>
                    </a:lnTo>
                    <a:cubicBezTo>
                      <a:pt x="131866" y="16736"/>
                      <a:pt x="183032" y="32340"/>
                      <a:pt x="230918" y="50456"/>
                    </a:cubicBezTo>
                    <a:lnTo>
                      <a:pt x="298220" y="81553"/>
                    </a:lnTo>
                    <a:lnTo>
                      <a:pt x="296824" y="87957"/>
                    </a:lnTo>
                    <a:cubicBezTo>
                      <a:pt x="275865" y="209719"/>
                      <a:pt x="264788" y="337612"/>
                      <a:pt x="264788" y="468427"/>
                    </a:cubicBezTo>
                    <a:cubicBezTo>
                      <a:pt x="264788" y="599243"/>
                      <a:pt x="275865" y="727136"/>
                      <a:pt x="296824" y="848897"/>
                    </a:cubicBezTo>
                    <a:lnTo>
                      <a:pt x="298220" y="855302"/>
                    </a:lnTo>
                    <a:lnTo>
                      <a:pt x="230918" y="886398"/>
                    </a:lnTo>
                    <a:cubicBezTo>
                      <a:pt x="183032" y="904515"/>
                      <a:pt x="131866" y="920119"/>
                      <a:pt x="78023" y="932872"/>
                    </a:cubicBezTo>
                    <a:lnTo>
                      <a:pt x="55115" y="936854"/>
                    </a:lnTo>
                    <a:lnTo>
                      <a:pt x="14629" y="715133"/>
                    </a:lnTo>
                    <a:cubicBezTo>
                      <a:pt x="5038" y="635445"/>
                      <a:pt x="0" y="552936"/>
                      <a:pt x="0" y="468427"/>
                    </a:cubicBezTo>
                    <a:cubicBezTo>
                      <a:pt x="0" y="383918"/>
                      <a:pt x="5038" y="301409"/>
                      <a:pt x="14629" y="221721"/>
                    </a:cubicBezTo>
                    <a:lnTo>
                      <a:pt x="55115" y="0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675" name="グループ化 674">
              <a:extLst>
                <a:ext uri="{FF2B5EF4-FFF2-40B4-BE49-F238E27FC236}">
                  <a16:creationId xmlns:a16="http://schemas.microsoft.com/office/drawing/2014/main" id="{4E4BB034-F3C8-4602-1E75-34FB7AD65990}"/>
                </a:ext>
              </a:extLst>
            </p:cNvPr>
            <p:cNvGrpSpPr/>
            <p:nvPr/>
          </p:nvGrpSpPr>
          <p:grpSpPr>
            <a:xfrm>
              <a:off x="1514723" y="5230974"/>
              <a:ext cx="833002" cy="1223875"/>
              <a:chOff x="1549862" y="5147922"/>
              <a:chExt cx="833002" cy="1223875"/>
            </a:xfrm>
          </p:grpSpPr>
          <p:sp>
            <p:nvSpPr>
              <p:cNvPr id="676" name="楕円 1">
                <a:extLst>
                  <a:ext uri="{FF2B5EF4-FFF2-40B4-BE49-F238E27FC236}">
                    <a16:creationId xmlns:a16="http://schemas.microsoft.com/office/drawing/2014/main" id="{85A139FA-C13D-4E14-0AAD-1330B80AA211}"/>
                  </a:ext>
                </a:extLst>
              </p:cNvPr>
              <p:cNvSpPr/>
              <p:nvPr/>
            </p:nvSpPr>
            <p:spPr>
              <a:xfrm rot="10800000">
                <a:off x="1980359" y="5893241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77" name="楕円 1">
                <a:extLst>
                  <a:ext uri="{FF2B5EF4-FFF2-40B4-BE49-F238E27FC236}">
                    <a16:creationId xmlns:a16="http://schemas.microsoft.com/office/drawing/2014/main" id="{A2DC63A0-41F0-7F65-FEDA-3E6F7005FEF5}"/>
                  </a:ext>
                </a:extLst>
              </p:cNvPr>
              <p:cNvSpPr/>
              <p:nvPr/>
            </p:nvSpPr>
            <p:spPr>
              <a:xfrm rot="10800000">
                <a:off x="1715681" y="5893241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78" name="楕円 1">
                <a:extLst>
                  <a:ext uri="{FF2B5EF4-FFF2-40B4-BE49-F238E27FC236}">
                    <a16:creationId xmlns:a16="http://schemas.microsoft.com/office/drawing/2014/main" id="{FD398CDB-E958-CD13-391B-583250E0BD62}"/>
                  </a:ext>
                </a:extLst>
              </p:cNvPr>
              <p:cNvSpPr/>
              <p:nvPr/>
            </p:nvSpPr>
            <p:spPr>
              <a:xfrm>
                <a:off x="1549862" y="5147922"/>
                <a:ext cx="833002" cy="1102341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79" name="楕円 1">
                <a:extLst>
                  <a:ext uri="{FF2B5EF4-FFF2-40B4-BE49-F238E27FC236}">
                    <a16:creationId xmlns:a16="http://schemas.microsoft.com/office/drawing/2014/main" id="{5129994F-CD1F-734F-C491-783088C0A04F}"/>
                  </a:ext>
                </a:extLst>
              </p:cNvPr>
              <p:cNvSpPr/>
              <p:nvPr/>
            </p:nvSpPr>
            <p:spPr>
              <a:xfrm>
                <a:off x="1676952" y="5176241"/>
                <a:ext cx="578821" cy="931385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FFC0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80" name="楕円 679">
                <a:extLst>
                  <a:ext uri="{FF2B5EF4-FFF2-40B4-BE49-F238E27FC236}">
                    <a16:creationId xmlns:a16="http://schemas.microsoft.com/office/drawing/2014/main" id="{2B763F7D-D4D7-1749-CBE9-43D912AFFC9C}"/>
                  </a:ext>
                </a:extLst>
              </p:cNvPr>
              <p:cNvSpPr/>
              <p:nvPr/>
            </p:nvSpPr>
            <p:spPr>
              <a:xfrm>
                <a:off x="1884441" y="5818224"/>
                <a:ext cx="163843" cy="163843"/>
              </a:xfrm>
              <a:prstGeom prst="ellipse">
                <a:avLst/>
              </a:prstGeom>
              <a:solidFill>
                <a:srgbClr val="FFCC66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1476" name="四角形: 上の 2 つの角を丸める 1475">
              <a:extLst>
                <a:ext uri="{FF2B5EF4-FFF2-40B4-BE49-F238E27FC236}">
                  <a16:creationId xmlns:a16="http://schemas.microsoft.com/office/drawing/2014/main" id="{522619F7-CEDF-97E3-F382-1BFAADF8D9D9}"/>
                </a:ext>
              </a:extLst>
            </p:cNvPr>
            <p:cNvSpPr/>
            <p:nvPr/>
          </p:nvSpPr>
          <p:spPr>
            <a:xfrm rot="9900000" flipV="1">
              <a:off x="1625591" y="3474865"/>
              <a:ext cx="55594" cy="164408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tx1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477" name="星: 8 pt 1476">
              <a:extLst>
                <a:ext uri="{FF2B5EF4-FFF2-40B4-BE49-F238E27FC236}">
                  <a16:creationId xmlns:a16="http://schemas.microsoft.com/office/drawing/2014/main" id="{A58A1883-4CE9-3F65-4CE3-CCC4FD309D45}"/>
                </a:ext>
              </a:extLst>
            </p:cNvPr>
            <p:cNvSpPr/>
            <p:nvPr/>
          </p:nvSpPr>
          <p:spPr>
            <a:xfrm rot="20700000">
              <a:off x="429397" y="4005403"/>
              <a:ext cx="2847334" cy="904628"/>
            </a:xfrm>
            <a:prstGeom prst="star8">
              <a:avLst>
                <a:gd name="adj" fmla="val 44938"/>
              </a:avLst>
            </a:prstGeom>
            <a:gradFill>
              <a:gsLst>
                <a:gs pos="0">
                  <a:schemeClr val="tx2">
                    <a:lumMod val="75000"/>
                  </a:schemeClr>
                </a:gs>
                <a:gs pos="100000">
                  <a:srgbClr val="0070C0"/>
                </a:gs>
              </a:gsLst>
              <a:lin ang="5400000" scaled="1"/>
            </a:gradFill>
            <a:ln w="28575">
              <a:noFill/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478" name="グループ化 1477">
              <a:extLst>
                <a:ext uri="{FF2B5EF4-FFF2-40B4-BE49-F238E27FC236}">
                  <a16:creationId xmlns:a16="http://schemas.microsoft.com/office/drawing/2014/main" id="{D286CFBE-D47A-894B-61E2-DFB5FB82C16A}"/>
                </a:ext>
              </a:extLst>
            </p:cNvPr>
            <p:cNvGrpSpPr/>
            <p:nvPr/>
          </p:nvGrpSpPr>
          <p:grpSpPr>
            <a:xfrm>
              <a:off x="2004888" y="4459868"/>
              <a:ext cx="265942" cy="1564133"/>
              <a:chOff x="2004888" y="1397377"/>
              <a:chExt cx="265942" cy="1564133"/>
            </a:xfrm>
          </p:grpSpPr>
          <p:sp>
            <p:nvSpPr>
              <p:cNvPr id="1479" name="四角形: 上の 2 つの角を丸める 1478">
                <a:extLst>
                  <a:ext uri="{FF2B5EF4-FFF2-40B4-BE49-F238E27FC236}">
                    <a16:creationId xmlns:a16="http://schemas.microsoft.com/office/drawing/2014/main" id="{5083C93D-6A57-4709-4131-470EB1B2C863}"/>
                  </a:ext>
                </a:extLst>
              </p:cNvPr>
              <p:cNvSpPr/>
              <p:nvPr/>
            </p:nvSpPr>
            <p:spPr>
              <a:xfrm rot="9900000">
                <a:off x="2004888" y="1397377"/>
                <a:ext cx="64208" cy="1391544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bg1">
                  <a:lumMod val="75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480" name="矢印: U ターン 370">
                <a:extLst>
                  <a:ext uri="{FF2B5EF4-FFF2-40B4-BE49-F238E27FC236}">
                    <a16:creationId xmlns:a16="http://schemas.microsoft.com/office/drawing/2014/main" id="{CB16F5C2-BE34-1793-FA06-1B0D357A4D36}"/>
                  </a:ext>
                </a:extLst>
              </p:cNvPr>
              <p:cNvSpPr/>
              <p:nvPr/>
            </p:nvSpPr>
            <p:spPr>
              <a:xfrm rot="9900000">
                <a:off x="2011447" y="2676072"/>
                <a:ext cx="259383" cy="285438"/>
              </a:xfrm>
              <a:custGeom>
                <a:avLst/>
                <a:gdLst>
                  <a:gd name="connsiteX0" fmla="*/ 0 w 289311"/>
                  <a:gd name="connsiteY0" fmla="*/ 285438 h 285438"/>
                  <a:gd name="connsiteX1" fmla="*/ 0 w 289311"/>
                  <a:gd name="connsiteY1" fmla="*/ 124879 h 285438"/>
                  <a:gd name="connsiteX2" fmla="*/ 124879 w 289311"/>
                  <a:gd name="connsiteY2" fmla="*/ 0 h 285438"/>
                  <a:gd name="connsiteX3" fmla="*/ 134504 w 289311"/>
                  <a:gd name="connsiteY3" fmla="*/ 0 h 285438"/>
                  <a:gd name="connsiteX4" fmla="*/ 259383 w 289311"/>
                  <a:gd name="connsiteY4" fmla="*/ 124879 h 285438"/>
                  <a:gd name="connsiteX5" fmla="*/ 259383 w 289311"/>
                  <a:gd name="connsiteY5" fmla="*/ 214079 h 285438"/>
                  <a:gd name="connsiteX6" fmla="*/ 289311 w 289311"/>
                  <a:gd name="connsiteY6" fmla="*/ 214079 h 285438"/>
                  <a:gd name="connsiteX7" fmla="*/ 217952 w 289311"/>
                  <a:gd name="connsiteY7" fmla="*/ 214079 h 285438"/>
                  <a:gd name="connsiteX8" fmla="*/ 146592 w 289311"/>
                  <a:gd name="connsiteY8" fmla="*/ 214079 h 285438"/>
                  <a:gd name="connsiteX9" fmla="*/ 176520 w 289311"/>
                  <a:gd name="connsiteY9" fmla="*/ 214079 h 285438"/>
                  <a:gd name="connsiteX10" fmla="*/ 176520 w 289311"/>
                  <a:gd name="connsiteY10" fmla="*/ 124879 h 285438"/>
                  <a:gd name="connsiteX11" fmla="*/ 134504 w 289311"/>
                  <a:gd name="connsiteY11" fmla="*/ 82863 h 285438"/>
                  <a:gd name="connsiteX12" fmla="*/ 124879 w 289311"/>
                  <a:gd name="connsiteY12" fmla="*/ 82863 h 285438"/>
                  <a:gd name="connsiteX13" fmla="*/ 82863 w 289311"/>
                  <a:gd name="connsiteY13" fmla="*/ 124879 h 285438"/>
                  <a:gd name="connsiteX14" fmla="*/ 82863 w 289311"/>
                  <a:gd name="connsiteY14" fmla="*/ 285438 h 285438"/>
                  <a:gd name="connsiteX15" fmla="*/ 0 w 289311"/>
                  <a:gd name="connsiteY15" fmla="*/ 285438 h 285438"/>
                  <a:gd name="connsiteX0" fmla="*/ 0 w 259383"/>
                  <a:gd name="connsiteY0" fmla="*/ 285438 h 285438"/>
                  <a:gd name="connsiteX1" fmla="*/ 0 w 259383"/>
                  <a:gd name="connsiteY1" fmla="*/ 124879 h 285438"/>
                  <a:gd name="connsiteX2" fmla="*/ 124879 w 259383"/>
                  <a:gd name="connsiteY2" fmla="*/ 0 h 285438"/>
                  <a:gd name="connsiteX3" fmla="*/ 134504 w 259383"/>
                  <a:gd name="connsiteY3" fmla="*/ 0 h 285438"/>
                  <a:gd name="connsiteX4" fmla="*/ 259383 w 259383"/>
                  <a:gd name="connsiteY4" fmla="*/ 124879 h 285438"/>
                  <a:gd name="connsiteX5" fmla="*/ 259383 w 259383"/>
                  <a:gd name="connsiteY5" fmla="*/ 214079 h 285438"/>
                  <a:gd name="connsiteX6" fmla="*/ 217952 w 259383"/>
                  <a:gd name="connsiteY6" fmla="*/ 214079 h 285438"/>
                  <a:gd name="connsiteX7" fmla="*/ 146592 w 259383"/>
                  <a:gd name="connsiteY7" fmla="*/ 214079 h 285438"/>
                  <a:gd name="connsiteX8" fmla="*/ 176520 w 259383"/>
                  <a:gd name="connsiteY8" fmla="*/ 214079 h 285438"/>
                  <a:gd name="connsiteX9" fmla="*/ 176520 w 259383"/>
                  <a:gd name="connsiteY9" fmla="*/ 124879 h 285438"/>
                  <a:gd name="connsiteX10" fmla="*/ 134504 w 259383"/>
                  <a:gd name="connsiteY10" fmla="*/ 82863 h 285438"/>
                  <a:gd name="connsiteX11" fmla="*/ 124879 w 259383"/>
                  <a:gd name="connsiteY11" fmla="*/ 82863 h 285438"/>
                  <a:gd name="connsiteX12" fmla="*/ 82863 w 259383"/>
                  <a:gd name="connsiteY12" fmla="*/ 124879 h 285438"/>
                  <a:gd name="connsiteX13" fmla="*/ 82863 w 259383"/>
                  <a:gd name="connsiteY13" fmla="*/ 285438 h 285438"/>
                  <a:gd name="connsiteX14" fmla="*/ 0 w 259383"/>
                  <a:gd name="connsiteY14" fmla="*/ 285438 h 285438"/>
                  <a:gd name="connsiteX0" fmla="*/ 0 w 259383"/>
                  <a:gd name="connsiteY0" fmla="*/ 285438 h 285438"/>
                  <a:gd name="connsiteX1" fmla="*/ 0 w 259383"/>
                  <a:gd name="connsiteY1" fmla="*/ 124879 h 285438"/>
                  <a:gd name="connsiteX2" fmla="*/ 124879 w 259383"/>
                  <a:gd name="connsiteY2" fmla="*/ 0 h 285438"/>
                  <a:gd name="connsiteX3" fmla="*/ 134504 w 259383"/>
                  <a:gd name="connsiteY3" fmla="*/ 0 h 285438"/>
                  <a:gd name="connsiteX4" fmla="*/ 259383 w 259383"/>
                  <a:gd name="connsiteY4" fmla="*/ 124879 h 285438"/>
                  <a:gd name="connsiteX5" fmla="*/ 259383 w 259383"/>
                  <a:gd name="connsiteY5" fmla="*/ 214079 h 285438"/>
                  <a:gd name="connsiteX6" fmla="*/ 146592 w 259383"/>
                  <a:gd name="connsiteY6" fmla="*/ 214079 h 285438"/>
                  <a:gd name="connsiteX7" fmla="*/ 176520 w 259383"/>
                  <a:gd name="connsiteY7" fmla="*/ 214079 h 285438"/>
                  <a:gd name="connsiteX8" fmla="*/ 176520 w 259383"/>
                  <a:gd name="connsiteY8" fmla="*/ 124879 h 285438"/>
                  <a:gd name="connsiteX9" fmla="*/ 134504 w 259383"/>
                  <a:gd name="connsiteY9" fmla="*/ 82863 h 285438"/>
                  <a:gd name="connsiteX10" fmla="*/ 124879 w 259383"/>
                  <a:gd name="connsiteY10" fmla="*/ 82863 h 285438"/>
                  <a:gd name="connsiteX11" fmla="*/ 82863 w 259383"/>
                  <a:gd name="connsiteY11" fmla="*/ 124879 h 285438"/>
                  <a:gd name="connsiteX12" fmla="*/ 82863 w 259383"/>
                  <a:gd name="connsiteY12" fmla="*/ 285438 h 285438"/>
                  <a:gd name="connsiteX13" fmla="*/ 0 w 259383"/>
                  <a:gd name="connsiteY13" fmla="*/ 285438 h 285438"/>
                  <a:gd name="connsiteX0" fmla="*/ 0 w 259383"/>
                  <a:gd name="connsiteY0" fmla="*/ 285438 h 285438"/>
                  <a:gd name="connsiteX1" fmla="*/ 0 w 259383"/>
                  <a:gd name="connsiteY1" fmla="*/ 124879 h 285438"/>
                  <a:gd name="connsiteX2" fmla="*/ 124879 w 259383"/>
                  <a:gd name="connsiteY2" fmla="*/ 0 h 285438"/>
                  <a:gd name="connsiteX3" fmla="*/ 134504 w 259383"/>
                  <a:gd name="connsiteY3" fmla="*/ 0 h 285438"/>
                  <a:gd name="connsiteX4" fmla="*/ 259383 w 259383"/>
                  <a:gd name="connsiteY4" fmla="*/ 124879 h 285438"/>
                  <a:gd name="connsiteX5" fmla="*/ 259383 w 259383"/>
                  <a:gd name="connsiteY5" fmla="*/ 214079 h 285438"/>
                  <a:gd name="connsiteX6" fmla="*/ 176520 w 259383"/>
                  <a:gd name="connsiteY6" fmla="*/ 214079 h 285438"/>
                  <a:gd name="connsiteX7" fmla="*/ 176520 w 259383"/>
                  <a:gd name="connsiteY7" fmla="*/ 124879 h 285438"/>
                  <a:gd name="connsiteX8" fmla="*/ 134504 w 259383"/>
                  <a:gd name="connsiteY8" fmla="*/ 82863 h 285438"/>
                  <a:gd name="connsiteX9" fmla="*/ 124879 w 259383"/>
                  <a:gd name="connsiteY9" fmla="*/ 82863 h 285438"/>
                  <a:gd name="connsiteX10" fmla="*/ 82863 w 259383"/>
                  <a:gd name="connsiteY10" fmla="*/ 124879 h 285438"/>
                  <a:gd name="connsiteX11" fmla="*/ 82863 w 259383"/>
                  <a:gd name="connsiteY11" fmla="*/ 285438 h 285438"/>
                  <a:gd name="connsiteX12" fmla="*/ 0 w 259383"/>
                  <a:gd name="connsiteY12" fmla="*/ 285438 h 28543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259383" h="285438">
                    <a:moveTo>
                      <a:pt x="0" y="285438"/>
                    </a:moveTo>
                    <a:lnTo>
                      <a:pt x="0" y="124879"/>
                    </a:lnTo>
                    <a:cubicBezTo>
                      <a:pt x="0" y="55910"/>
                      <a:pt x="55910" y="0"/>
                      <a:pt x="124879" y="0"/>
                    </a:cubicBezTo>
                    <a:lnTo>
                      <a:pt x="134504" y="0"/>
                    </a:lnTo>
                    <a:cubicBezTo>
                      <a:pt x="203473" y="0"/>
                      <a:pt x="259383" y="55910"/>
                      <a:pt x="259383" y="124879"/>
                    </a:cubicBezTo>
                    <a:lnTo>
                      <a:pt x="259383" y="214079"/>
                    </a:lnTo>
                    <a:lnTo>
                      <a:pt x="176520" y="214079"/>
                    </a:lnTo>
                    <a:lnTo>
                      <a:pt x="176520" y="124879"/>
                    </a:lnTo>
                    <a:cubicBezTo>
                      <a:pt x="176520" y="101674"/>
                      <a:pt x="157709" y="82863"/>
                      <a:pt x="134504" y="82863"/>
                    </a:cubicBezTo>
                    <a:lnTo>
                      <a:pt x="124879" y="82863"/>
                    </a:lnTo>
                    <a:cubicBezTo>
                      <a:pt x="101674" y="82863"/>
                      <a:pt x="82863" y="101674"/>
                      <a:pt x="82863" y="124879"/>
                    </a:cubicBezTo>
                    <a:lnTo>
                      <a:pt x="82863" y="285438"/>
                    </a:lnTo>
                    <a:lnTo>
                      <a:pt x="0" y="285438"/>
                    </a:lnTo>
                    <a:close/>
                  </a:path>
                </a:pathLst>
              </a:custGeom>
              <a:solidFill>
                <a:srgbClr val="0070C0"/>
              </a:solidFill>
              <a:ln w="28575">
                <a:noFill/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1481" name="楕円 1">
              <a:extLst>
                <a:ext uri="{FF2B5EF4-FFF2-40B4-BE49-F238E27FC236}">
                  <a16:creationId xmlns:a16="http://schemas.microsoft.com/office/drawing/2014/main" id="{F9F34059-425C-6E9C-A5D7-C95182FCD2A5}"/>
                </a:ext>
              </a:extLst>
            </p:cNvPr>
            <p:cNvSpPr/>
            <p:nvPr/>
          </p:nvSpPr>
          <p:spPr>
            <a:xfrm rot="14842579" flipH="1">
              <a:off x="2170604" y="5510159"/>
              <a:ext cx="136370" cy="317611"/>
            </a:xfrm>
            <a:custGeom>
              <a:avLst/>
              <a:gdLst>
                <a:gd name="connsiteX0" fmla="*/ 0 w 3960440"/>
                <a:gd name="connsiteY0" fmla="*/ 1794575 h 3589149"/>
                <a:gd name="connsiteX1" fmla="*/ 1980220 w 3960440"/>
                <a:gd name="connsiteY1" fmla="*/ 0 h 3589149"/>
                <a:gd name="connsiteX2" fmla="*/ 3960440 w 3960440"/>
                <a:gd name="connsiteY2" fmla="*/ 1794575 h 3589149"/>
                <a:gd name="connsiteX3" fmla="*/ 1980220 w 3960440"/>
                <a:gd name="connsiteY3" fmla="*/ 3589150 h 3589149"/>
                <a:gd name="connsiteX4" fmla="*/ 0 w 3960440"/>
                <a:gd name="connsiteY4" fmla="*/ 1794575 h 3589149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354690 w 4315130"/>
                <a:gd name="connsiteY0" fmla="*/ 2893954 h 4688529"/>
                <a:gd name="connsiteX1" fmla="*/ 913466 w 4315130"/>
                <a:gd name="connsiteY1" fmla="*/ -1 h 4688529"/>
                <a:gd name="connsiteX2" fmla="*/ 4315130 w 4315130"/>
                <a:gd name="connsiteY2" fmla="*/ 2893954 h 4688529"/>
                <a:gd name="connsiteX3" fmla="*/ 2334910 w 4315130"/>
                <a:gd name="connsiteY3" fmla="*/ 4688529 h 4688529"/>
                <a:gd name="connsiteX4" fmla="*/ 354690 w 4315130"/>
                <a:gd name="connsiteY4" fmla="*/ 2893954 h 46885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315130" h="4688529">
                  <a:moveTo>
                    <a:pt x="354690" y="2893954"/>
                  </a:moveTo>
                  <a:cubicBezTo>
                    <a:pt x="117783" y="2112532"/>
                    <a:pt x="-539102" y="-1"/>
                    <a:pt x="913466" y="-1"/>
                  </a:cubicBezTo>
                  <a:cubicBezTo>
                    <a:pt x="2366034" y="-1"/>
                    <a:pt x="4315130" y="1902838"/>
                    <a:pt x="4315130" y="2893954"/>
                  </a:cubicBezTo>
                  <a:cubicBezTo>
                    <a:pt x="4315130" y="3885070"/>
                    <a:pt x="3428555" y="4688529"/>
                    <a:pt x="2334910" y="4688529"/>
                  </a:cubicBezTo>
                  <a:cubicBezTo>
                    <a:pt x="1241265" y="4688529"/>
                    <a:pt x="591597" y="3675376"/>
                    <a:pt x="354690" y="2893954"/>
                  </a:cubicBezTo>
                  <a:close/>
                </a:path>
              </a:pathLst>
            </a:custGeom>
            <a:solidFill>
              <a:srgbClr val="CC6600"/>
            </a:solidFill>
            <a:ln w="28575">
              <a:solidFill>
                <a:srgbClr val="984807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482" name="楕円 1">
              <a:extLst>
                <a:ext uri="{FF2B5EF4-FFF2-40B4-BE49-F238E27FC236}">
                  <a16:creationId xmlns:a16="http://schemas.microsoft.com/office/drawing/2014/main" id="{96664170-601B-5630-AD24-FCABED4A628D}"/>
                </a:ext>
              </a:extLst>
            </p:cNvPr>
            <p:cNvSpPr/>
            <p:nvPr/>
          </p:nvSpPr>
          <p:spPr>
            <a:xfrm rot="7200000">
              <a:off x="1706441" y="5290609"/>
              <a:ext cx="333574" cy="567578"/>
            </a:xfrm>
            <a:custGeom>
              <a:avLst/>
              <a:gdLst>
                <a:gd name="connsiteX0" fmla="*/ 0 w 3960440"/>
                <a:gd name="connsiteY0" fmla="*/ 1794575 h 3589149"/>
                <a:gd name="connsiteX1" fmla="*/ 1980220 w 3960440"/>
                <a:gd name="connsiteY1" fmla="*/ 0 h 3589149"/>
                <a:gd name="connsiteX2" fmla="*/ 3960440 w 3960440"/>
                <a:gd name="connsiteY2" fmla="*/ 1794575 h 3589149"/>
                <a:gd name="connsiteX3" fmla="*/ 1980220 w 3960440"/>
                <a:gd name="connsiteY3" fmla="*/ 3589150 h 3589149"/>
                <a:gd name="connsiteX4" fmla="*/ 0 w 3960440"/>
                <a:gd name="connsiteY4" fmla="*/ 1794575 h 3589149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354690 w 4315130"/>
                <a:gd name="connsiteY0" fmla="*/ 2893954 h 4688529"/>
                <a:gd name="connsiteX1" fmla="*/ 913466 w 4315130"/>
                <a:gd name="connsiteY1" fmla="*/ -1 h 4688529"/>
                <a:gd name="connsiteX2" fmla="*/ 4315130 w 4315130"/>
                <a:gd name="connsiteY2" fmla="*/ 2893954 h 4688529"/>
                <a:gd name="connsiteX3" fmla="*/ 2334910 w 4315130"/>
                <a:gd name="connsiteY3" fmla="*/ 4688529 h 4688529"/>
                <a:gd name="connsiteX4" fmla="*/ 354690 w 4315130"/>
                <a:gd name="connsiteY4" fmla="*/ 2893954 h 4688529"/>
                <a:gd name="connsiteX0" fmla="*/ 354690 w 4315130"/>
                <a:gd name="connsiteY0" fmla="*/ 2893954 h 4689467"/>
                <a:gd name="connsiteX1" fmla="*/ 913466 w 4315130"/>
                <a:gd name="connsiteY1" fmla="*/ -1 h 4689467"/>
                <a:gd name="connsiteX2" fmla="*/ 4315130 w 4315130"/>
                <a:gd name="connsiteY2" fmla="*/ 2893954 h 4689467"/>
                <a:gd name="connsiteX3" fmla="*/ 2334910 w 4315130"/>
                <a:gd name="connsiteY3" fmla="*/ 4688529 h 4689467"/>
                <a:gd name="connsiteX4" fmla="*/ 354690 w 4315130"/>
                <a:gd name="connsiteY4" fmla="*/ 2893954 h 4689467"/>
                <a:gd name="connsiteX0" fmla="*/ 152261 w 5271064"/>
                <a:gd name="connsiteY0" fmla="*/ 2894033 h 4688751"/>
                <a:gd name="connsiteX1" fmla="*/ 711037 w 5271064"/>
                <a:gd name="connsiteY1" fmla="*/ 78 h 4688751"/>
                <a:gd name="connsiteX2" fmla="*/ 5271056 w 5271064"/>
                <a:gd name="connsiteY2" fmla="*/ 2809865 h 4688751"/>
                <a:gd name="connsiteX3" fmla="*/ 2132481 w 5271064"/>
                <a:gd name="connsiteY3" fmla="*/ 4688608 h 4688751"/>
                <a:gd name="connsiteX4" fmla="*/ 152261 w 5271064"/>
                <a:gd name="connsiteY4" fmla="*/ 2894033 h 4688751"/>
                <a:gd name="connsiteX0" fmla="*/ 1421549 w 4670313"/>
                <a:gd name="connsiteY0" fmla="*/ 2673615 h 4689145"/>
                <a:gd name="connsiteX1" fmla="*/ 110286 w 4670313"/>
                <a:gd name="connsiteY1" fmla="*/ 200 h 4689145"/>
                <a:gd name="connsiteX2" fmla="*/ 4670305 w 4670313"/>
                <a:gd name="connsiteY2" fmla="*/ 2809987 h 4689145"/>
                <a:gd name="connsiteX3" fmla="*/ 1531730 w 4670313"/>
                <a:gd name="connsiteY3" fmla="*/ 4688730 h 4689145"/>
                <a:gd name="connsiteX4" fmla="*/ 1421549 w 4670313"/>
                <a:gd name="connsiteY4" fmla="*/ 2673615 h 4689145"/>
                <a:gd name="connsiteX0" fmla="*/ 1421549 w 4670313"/>
                <a:gd name="connsiteY0" fmla="*/ 2673615 h 4689145"/>
                <a:gd name="connsiteX1" fmla="*/ 110286 w 4670313"/>
                <a:gd name="connsiteY1" fmla="*/ 200 h 4689145"/>
                <a:gd name="connsiteX2" fmla="*/ 4670305 w 4670313"/>
                <a:gd name="connsiteY2" fmla="*/ 2809987 h 4689145"/>
                <a:gd name="connsiteX3" fmla="*/ 1531730 w 4670313"/>
                <a:gd name="connsiteY3" fmla="*/ 4688730 h 4689145"/>
                <a:gd name="connsiteX4" fmla="*/ 1421549 w 4670313"/>
                <a:gd name="connsiteY4" fmla="*/ 2673615 h 4689145"/>
                <a:gd name="connsiteX0" fmla="*/ 1484488 w 4733252"/>
                <a:gd name="connsiteY0" fmla="*/ 2673608 h 4689138"/>
                <a:gd name="connsiteX1" fmla="*/ 173225 w 4733252"/>
                <a:gd name="connsiteY1" fmla="*/ 193 h 4689138"/>
                <a:gd name="connsiteX2" fmla="*/ 4733244 w 4733252"/>
                <a:gd name="connsiteY2" fmla="*/ 2809980 h 4689138"/>
                <a:gd name="connsiteX3" fmla="*/ 1594669 w 4733252"/>
                <a:gd name="connsiteY3" fmla="*/ 4688723 h 4689138"/>
                <a:gd name="connsiteX4" fmla="*/ 1484488 w 4733252"/>
                <a:gd name="connsiteY4" fmla="*/ 2673608 h 4689138"/>
                <a:gd name="connsiteX0" fmla="*/ 2972517 w 6221281"/>
                <a:gd name="connsiteY0" fmla="*/ 2390100 h 4405630"/>
                <a:gd name="connsiteX1" fmla="*/ 78758 w 6221281"/>
                <a:gd name="connsiteY1" fmla="*/ 222 h 4405630"/>
                <a:gd name="connsiteX2" fmla="*/ 6221273 w 6221281"/>
                <a:gd name="connsiteY2" fmla="*/ 2526472 h 4405630"/>
                <a:gd name="connsiteX3" fmla="*/ 3082698 w 6221281"/>
                <a:gd name="connsiteY3" fmla="*/ 4405215 h 4405630"/>
                <a:gd name="connsiteX4" fmla="*/ 2972517 w 6221281"/>
                <a:gd name="connsiteY4" fmla="*/ 2390100 h 4405630"/>
                <a:gd name="connsiteX0" fmla="*/ 3184156 w 6432920"/>
                <a:gd name="connsiteY0" fmla="*/ 2420558 h 4436088"/>
                <a:gd name="connsiteX1" fmla="*/ 290397 w 6432920"/>
                <a:gd name="connsiteY1" fmla="*/ 30680 h 4436088"/>
                <a:gd name="connsiteX2" fmla="*/ 6432912 w 6432920"/>
                <a:gd name="connsiteY2" fmla="*/ 2556930 h 4436088"/>
                <a:gd name="connsiteX3" fmla="*/ 3294337 w 6432920"/>
                <a:gd name="connsiteY3" fmla="*/ 4435673 h 4436088"/>
                <a:gd name="connsiteX4" fmla="*/ 3184156 w 6432920"/>
                <a:gd name="connsiteY4" fmla="*/ 2420558 h 4436088"/>
                <a:gd name="connsiteX0" fmla="*/ 4384385 w 7633149"/>
                <a:gd name="connsiteY0" fmla="*/ 2065725 h 4081255"/>
                <a:gd name="connsiteX1" fmla="*/ 221300 w 7633149"/>
                <a:gd name="connsiteY1" fmla="*/ 37141 h 4081255"/>
                <a:gd name="connsiteX2" fmla="*/ 7633141 w 7633149"/>
                <a:gd name="connsiteY2" fmla="*/ 2202097 h 4081255"/>
                <a:gd name="connsiteX3" fmla="*/ 4494566 w 7633149"/>
                <a:gd name="connsiteY3" fmla="*/ 4080840 h 4081255"/>
                <a:gd name="connsiteX4" fmla="*/ 4384385 w 7633149"/>
                <a:gd name="connsiteY4" fmla="*/ 2065725 h 4081255"/>
                <a:gd name="connsiteX0" fmla="*/ 4326579 w 7575343"/>
                <a:gd name="connsiteY0" fmla="*/ 2104401 h 4119931"/>
                <a:gd name="connsiteX1" fmla="*/ 163494 w 7575343"/>
                <a:gd name="connsiteY1" fmla="*/ 75817 h 4119931"/>
                <a:gd name="connsiteX2" fmla="*/ 7575335 w 7575343"/>
                <a:gd name="connsiteY2" fmla="*/ 2240773 h 4119931"/>
                <a:gd name="connsiteX3" fmla="*/ 4436760 w 7575343"/>
                <a:gd name="connsiteY3" fmla="*/ 4119516 h 4119931"/>
                <a:gd name="connsiteX4" fmla="*/ 4326579 w 7575343"/>
                <a:gd name="connsiteY4" fmla="*/ 2104401 h 4119931"/>
                <a:gd name="connsiteX0" fmla="*/ 4375045 w 7623809"/>
                <a:gd name="connsiteY0" fmla="*/ 2104401 h 4119931"/>
                <a:gd name="connsiteX1" fmla="*/ 211960 w 7623809"/>
                <a:gd name="connsiteY1" fmla="*/ 75817 h 4119931"/>
                <a:gd name="connsiteX2" fmla="*/ 7623801 w 7623809"/>
                <a:gd name="connsiteY2" fmla="*/ 2240773 h 4119931"/>
                <a:gd name="connsiteX3" fmla="*/ 4485226 w 7623809"/>
                <a:gd name="connsiteY3" fmla="*/ 4119516 h 4119931"/>
                <a:gd name="connsiteX4" fmla="*/ 4375045 w 7623809"/>
                <a:gd name="connsiteY4" fmla="*/ 2104401 h 4119931"/>
                <a:gd name="connsiteX0" fmla="*/ 4375045 w 7623809"/>
                <a:gd name="connsiteY0" fmla="*/ 2104401 h 4149673"/>
                <a:gd name="connsiteX1" fmla="*/ 211960 w 7623809"/>
                <a:gd name="connsiteY1" fmla="*/ 75817 h 4149673"/>
                <a:gd name="connsiteX2" fmla="*/ 7623801 w 7623809"/>
                <a:gd name="connsiteY2" fmla="*/ 2240773 h 4149673"/>
                <a:gd name="connsiteX3" fmla="*/ 4485226 w 7623809"/>
                <a:gd name="connsiteY3" fmla="*/ 4119516 h 4149673"/>
                <a:gd name="connsiteX4" fmla="*/ 4375045 w 7623809"/>
                <a:gd name="connsiteY4" fmla="*/ 2104401 h 4149673"/>
                <a:gd name="connsiteX0" fmla="*/ 4357272 w 7606036"/>
                <a:gd name="connsiteY0" fmla="*/ 2104401 h 4149673"/>
                <a:gd name="connsiteX1" fmla="*/ 194187 w 7606036"/>
                <a:gd name="connsiteY1" fmla="*/ 75817 h 4149673"/>
                <a:gd name="connsiteX2" fmla="*/ 7606028 w 7606036"/>
                <a:gd name="connsiteY2" fmla="*/ 2240773 h 4149673"/>
                <a:gd name="connsiteX3" fmla="*/ 4467453 w 7606036"/>
                <a:gd name="connsiteY3" fmla="*/ 4119516 h 4149673"/>
                <a:gd name="connsiteX4" fmla="*/ 4357272 w 7606036"/>
                <a:gd name="connsiteY4" fmla="*/ 2104401 h 4149673"/>
                <a:gd name="connsiteX0" fmla="*/ 4282103 w 7530867"/>
                <a:gd name="connsiteY0" fmla="*/ 2066964 h 4112236"/>
                <a:gd name="connsiteX1" fmla="*/ 119018 w 7530867"/>
                <a:gd name="connsiteY1" fmla="*/ 38380 h 4112236"/>
                <a:gd name="connsiteX2" fmla="*/ 7530859 w 7530867"/>
                <a:gd name="connsiteY2" fmla="*/ 2203336 h 4112236"/>
                <a:gd name="connsiteX3" fmla="*/ 4392284 w 7530867"/>
                <a:gd name="connsiteY3" fmla="*/ 4082079 h 4112236"/>
                <a:gd name="connsiteX4" fmla="*/ 4282103 w 7530867"/>
                <a:gd name="connsiteY4" fmla="*/ 2066964 h 4112236"/>
                <a:gd name="connsiteX0" fmla="*/ 3988198 w 7236962"/>
                <a:gd name="connsiteY0" fmla="*/ 2162612 h 4207884"/>
                <a:gd name="connsiteX1" fmla="*/ 129585 w 7236962"/>
                <a:gd name="connsiteY1" fmla="*/ 36325 h 4207884"/>
                <a:gd name="connsiteX2" fmla="*/ 7236954 w 7236962"/>
                <a:gd name="connsiteY2" fmla="*/ 2298984 h 4207884"/>
                <a:gd name="connsiteX3" fmla="*/ 4098379 w 7236962"/>
                <a:gd name="connsiteY3" fmla="*/ 4177727 h 4207884"/>
                <a:gd name="connsiteX4" fmla="*/ 3988198 w 7236962"/>
                <a:gd name="connsiteY4" fmla="*/ 2162612 h 4207884"/>
                <a:gd name="connsiteX0" fmla="*/ 3988198 w 7236962"/>
                <a:gd name="connsiteY0" fmla="*/ 2162612 h 4207748"/>
                <a:gd name="connsiteX1" fmla="*/ 129585 w 7236962"/>
                <a:gd name="connsiteY1" fmla="*/ 36325 h 4207748"/>
                <a:gd name="connsiteX2" fmla="*/ 7236954 w 7236962"/>
                <a:gd name="connsiteY2" fmla="*/ 2298984 h 4207748"/>
                <a:gd name="connsiteX3" fmla="*/ 4098379 w 7236962"/>
                <a:gd name="connsiteY3" fmla="*/ 4177727 h 4207748"/>
                <a:gd name="connsiteX4" fmla="*/ 3988198 w 7236962"/>
                <a:gd name="connsiteY4" fmla="*/ 2162612 h 4207748"/>
                <a:gd name="connsiteX0" fmla="*/ 3988198 w 7236962"/>
                <a:gd name="connsiteY0" fmla="*/ 2162612 h 4090926"/>
                <a:gd name="connsiteX1" fmla="*/ 129585 w 7236962"/>
                <a:gd name="connsiteY1" fmla="*/ 36325 h 4090926"/>
                <a:gd name="connsiteX2" fmla="*/ 7236954 w 7236962"/>
                <a:gd name="connsiteY2" fmla="*/ 2298984 h 4090926"/>
                <a:gd name="connsiteX3" fmla="*/ 3593453 w 7236962"/>
                <a:gd name="connsiteY3" fmla="*/ 4057961 h 4090926"/>
                <a:gd name="connsiteX4" fmla="*/ 3988198 w 7236962"/>
                <a:gd name="connsiteY4" fmla="*/ 2162612 h 4090926"/>
                <a:gd name="connsiteX0" fmla="*/ 3594332 w 7207628"/>
                <a:gd name="connsiteY0" fmla="*/ 2019846 h 4023947"/>
                <a:gd name="connsiteX1" fmla="*/ 100251 w 7207628"/>
                <a:gd name="connsiteY1" fmla="*/ 849 h 4023947"/>
                <a:gd name="connsiteX2" fmla="*/ 7207620 w 7207628"/>
                <a:gd name="connsiteY2" fmla="*/ 2263508 h 4023947"/>
                <a:gd name="connsiteX3" fmla="*/ 3564119 w 7207628"/>
                <a:gd name="connsiteY3" fmla="*/ 4022485 h 4023947"/>
                <a:gd name="connsiteX4" fmla="*/ 3594332 w 7207628"/>
                <a:gd name="connsiteY4" fmla="*/ 2019846 h 4023947"/>
                <a:gd name="connsiteX0" fmla="*/ 3594332 w 7207628"/>
                <a:gd name="connsiteY0" fmla="*/ 2019846 h 4040633"/>
                <a:gd name="connsiteX1" fmla="*/ 100251 w 7207628"/>
                <a:gd name="connsiteY1" fmla="*/ 849 h 4040633"/>
                <a:gd name="connsiteX2" fmla="*/ 7207620 w 7207628"/>
                <a:gd name="connsiteY2" fmla="*/ 2263508 h 4040633"/>
                <a:gd name="connsiteX3" fmla="*/ 3564119 w 7207628"/>
                <a:gd name="connsiteY3" fmla="*/ 4022485 h 4040633"/>
                <a:gd name="connsiteX4" fmla="*/ 3594332 w 7207628"/>
                <a:gd name="connsiteY4" fmla="*/ 2019846 h 4040633"/>
                <a:gd name="connsiteX0" fmla="*/ 3594332 w 7207628"/>
                <a:gd name="connsiteY0" fmla="*/ 2019846 h 4040633"/>
                <a:gd name="connsiteX1" fmla="*/ 100251 w 7207628"/>
                <a:gd name="connsiteY1" fmla="*/ 849 h 4040633"/>
                <a:gd name="connsiteX2" fmla="*/ 7207620 w 7207628"/>
                <a:gd name="connsiteY2" fmla="*/ 2263508 h 4040633"/>
                <a:gd name="connsiteX3" fmla="*/ 3564119 w 7207628"/>
                <a:gd name="connsiteY3" fmla="*/ 4022485 h 4040633"/>
                <a:gd name="connsiteX4" fmla="*/ 3594332 w 7207628"/>
                <a:gd name="connsiteY4" fmla="*/ 2019846 h 4040633"/>
                <a:gd name="connsiteX0" fmla="*/ 3594332 w 7207628"/>
                <a:gd name="connsiteY0" fmla="*/ 2019846 h 4040633"/>
                <a:gd name="connsiteX1" fmla="*/ 100251 w 7207628"/>
                <a:gd name="connsiteY1" fmla="*/ 849 h 4040633"/>
                <a:gd name="connsiteX2" fmla="*/ 7207620 w 7207628"/>
                <a:gd name="connsiteY2" fmla="*/ 2263508 h 4040633"/>
                <a:gd name="connsiteX3" fmla="*/ 3564119 w 7207628"/>
                <a:gd name="connsiteY3" fmla="*/ 4022485 h 4040633"/>
                <a:gd name="connsiteX4" fmla="*/ 3594332 w 7207628"/>
                <a:gd name="connsiteY4" fmla="*/ 2019846 h 4040633"/>
                <a:gd name="connsiteX0" fmla="*/ 3581692 w 7194988"/>
                <a:gd name="connsiteY0" fmla="*/ 2042058 h 4062845"/>
                <a:gd name="connsiteX1" fmla="*/ 87611 w 7194988"/>
                <a:gd name="connsiteY1" fmla="*/ 23061 h 4062845"/>
                <a:gd name="connsiteX2" fmla="*/ 7194980 w 7194988"/>
                <a:gd name="connsiteY2" fmla="*/ 2285720 h 4062845"/>
                <a:gd name="connsiteX3" fmla="*/ 3551479 w 7194988"/>
                <a:gd name="connsiteY3" fmla="*/ 4044697 h 4062845"/>
                <a:gd name="connsiteX4" fmla="*/ 3581692 w 7194988"/>
                <a:gd name="connsiteY4" fmla="*/ 2042058 h 40628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194988" h="4062845">
                  <a:moveTo>
                    <a:pt x="3581692" y="2042058"/>
                  </a:moveTo>
                  <a:cubicBezTo>
                    <a:pt x="1715989" y="1415273"/>
                    <a:pt x="-466450" y="248769"/>
                    <a:pt x="87611" y="23061"/>
                  </a:cubicBezTo>
                  <a:cubicBezTo>
                    <a:pt x="641672" y="-202647"/>
                    <a:pt x="6869880" y="1278170"/>
                    <a:pt x="7194980" y="2285720"/>
                  </a:cubicBezTo>
                  <a:cubicBezTo>
                    <a:pt x="7194980" y="3276836"/>
                    <a:pt x="4658552" y="4205061"/>
                    <a:pt x="3551479" y="4044697"/>
                  </a:cubicBezTo>
                  <a:cubicBezTo>
                    <a:pt x="2444406" y="3884333"/>
                    <a:pt x="2516239" y="2620327"/>
                    <a:pt x="3581692" y="2042058"/>
                  </a:cubicBezTo>
                  <a:close/>
                </a:path>
              </a:pathLst>
            </a:custGeom>
            <a:solidFill>
              <a:srgbClr val="CC6600"/>
            </a:solidFill>
            <a:ln w="28575">
              <a:solidFill>
                <a:srgbClr val="984807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483" name="フリーフォーム: 図形 1482">
              <a:extLst>
                <a:ext uri="{FF2B5EF4-FFF2-40B4-BE49-F238E27FC236}">
                  <a16:creationId xmlns:a16="http://schemas.microsoft.com/office/drawing/2014/main" id="{00F81327-FF3A-2D1B-AE7B-9DD3D80EAC34}"/>
                </a:ext>
              </a:extLst>
            </p:cNvPr>
            <p:cNvSpPr/>
            <p:nvPr/>
          </p:nvSpPr>
          <p:spPr>
            <a:xfrm>
              <a:off x="481058" y="3539642"/>
              <a:ext cx="2732830" cy="1281740"/>
            </a:xfrm>
            <a:custGeom>
              <a:avLst/>
              <a:gdLst>
                <a:gd name="connsiteX0" fmla="*/ 1569802 w 2732830"/>
                <a:gd name="connsiteY0" fmla="*/ 497 h 1281740"/>
                <a:gd name="connsiteX1" fmla="*/ 2685536 w 2732830"/>
                <a:gd name="connsiteY1" fmla="*/ 472867 h 1281740"/>
                <a:gd name="connsiteX2" fmla="*/ 2732830 w 2732830"/>
                <a:gd name="connsiteY2" fmla="*/ 545004 h 1281740"/>
                <a:gd name="connsiteX3" fmla="*/ 2473597 w 2732830"/>
                <a:gd name="connsiteY3" fmla="*/ 461847 h 1281740"/>
                <a:gd name="connsiteX4" fmla="*/ 2261609 w 2732830"/>
                <a:gd name="connsiteY4" fmla="*/ 348588 h 1281740"/>
                <a:gd name="connsiteX5" fmla="*/ 1747766 w 2732830"/>
                <a:gd name="connsiteY5" fmla="*/ 428563 h 1281740"/>
                <a:gd name="connsiteX6" fmla="*/ 1254937 w 2732830"/>
                <a:gd name="connsiteY6" fmla="*/ 481172 h 1281740"/>
                <a:gd name="connsiteX7" fmla="*/ 801831 w 2732830"/>
                <a:gd name="connsiteY7" fmla="*/ 682025 h 1281740"/>
                <a:gd name="connsiteX8" fmla="*/ 316843 w 2732830"/>
                <a:gd name="connsiteY8" fmla="*/ 869687 h 1281740"/>
                <a:gd name="connsiteX9" fmla="*/ 189884 w 2732830"/>
                <a:gd name="connsiteY9" fmla="*/ 1073766 h 1281740"/>
                <a:gd name="connsiteX10" fmla="*/ 1595 w 2732830"/>
                <a:gd name="connsiteY10" fmla="*/ 1281313 h 1281740"/>
                <a:gd name="connsiteX11" fmla="*/ 0 w 2732830"/>
                <a:gd name="connsiteY11" fmla="*/ 1281740 h 1281740"/>
                <a:gd name="connsiteX12" fmla="*/ 5146 w 2732830"/>
                <a:gd name="connsiteY12" fmla="*/ 1191076 h 1281740"/>
                <a:gd name="connsiteX13" fmla="*/ 1139327 w 2732830"/>
                <a:gd name="connsiteY13" fmla="*/ 63115 h 1281740"/>
                <a:gd name="connsiteX14" fmla="*/ 1569802 w 2732830"/>
                <a:gd name="connsiteY14" fmla="*/ 497 h 12817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2732830" h="1281740">
                  <a:moveTo>
                    <a:pt x="1569802" y="497"/>
                  </a:moveTo>
                  <a:cubicBezTo>
                    <a:pt x="2037769" y="-10670"/>
                    <a:pt x="2457055" y="166845"/>
                    <a:pt x="2685536" y="472867"/>
                  </a:cubicBezTo>
                  <a:lnTo>
                    <a:pt x="2732830" y="545004"/>
                  </a:lnTo>
                  <a:lnTo>
                    <a:pt x="2473597" y="461847"/>
                  </a:lnTo>
                  <a:lnTo>
                    <a:pt x="2261609" y="348588"/>
                  </a:lnTo>
                  <a:lnTo>
                    <a:pt x="1747766" y="428563"/>
                  </a:lnTo>
                  <a:lnTo>
                    <a:pt x="1254937" y="481172"/>
                  </a:lnTo>
                  <a:lnTo>
                    <a:pt x="801831" y="682025"/>
                  </a:lnTo>
                  <a:lnTo>
                    <a:pt x="316843" y="869687"/>
                  </a:lnTo>
                  <a:lnTo>
                    <a:pt x="189884" y="1073766"/>
                  </a:lnTo>
                  <a:lnTo>
                    <a:pt x="1595" y="1281313"/>
                  </a:lnTo>
                  <a:lnTo>
                    <a:pt x="0" y="1281740"/>
                  </a:lnTo>
                  <a:lnTo>
                    <a:pt x="5146" y="1191076"/>
                  </a:lnTo>
                  <a:cubicBezTo>
                    <a:pt x="63463" y="698032"/>
                    <a:pt x="509629" y="231842"/>
                    <a:pt x="1139327" y="63115"/>
                  </a:cubicBezTo>
                  <a:cubicBezTo>
                    <a:pt x="1284642" y="24178"/>
                    <a:pt x="1429413" y="3847"/>
                    <a:pt x="1569802" y="497"/>
                  </a:cubicBezTo>
                  <a:close/>
                </a:path>
              </a:pathLst>
            </a:custGeom>
            <a:solidFill>
              <a:srgbClr val="0070C0"/>
            </a:solidFill>
            <a:ln w="28575">
              <a:solidFill>
                <a:srgbClr val="0070C0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1484" name="グループ化 1483">
              <a:extLst>
                <a:ext uri="{FF2B5EF4-FFF2-40B4-BE49-F238E27FC236}">
                  <a16:creationId xmlns:a16="http://schemas.microsoft.com/office/drawing/2014/main" id="{FC7CE8A2-306B-6C94-8715-7E89DB813B7D}"/>
                </a:ext>
              </a:extLst>
            </p:cNvPr>
            <p:cNvGrpSpPr/>
            <p:nvPr/>
          </p:nvGrpSpPr>
          <p:grpSpPr>
            <a:xfrm>
              <a:off x="1191139" y="4257573"/>
              <a:ext cx="1472610" cy="1258445"/>
              <a:chOff x="1226278" y="4060221"/>
              <a:chExt cx="1472610" cy="1258445"/>
            </a:xfrm>
          </p:grpSpPr>
          <p:grpSp>
            <p:nvGrpSpPr>
              <p:cNvPr id="1485" name="グループ化 1484">
                <a:extLst>
                  <a:ext uri="{FF2B5EF4-FFF2-40B4-BE49-F238E27FC236}">
                    <a16:creationId xmlns:a16="http://schemas.microsoft.com/office/drawing/2014/main" id="{F1EA4451-E150-9C33-4E75-07AEE09ED268}"/>
                  </a:ext>
                </a:extLst>
              </p:cNvPr>
              <p:cNvGrpSpPr/>
              <p:nvPr/>
            </p:nvGrpSpPr>
            <p:grpSpPr>
              <a:xfrm>
                <a:off x="1226278" y="4095175"/>
                <a:ext cx="403512" cy="403510"/>
                <a:chOff x="3209299" y="684399"/>
                <a:chExt cx="416833" cy="416833"/>
              </a:xfrm>
              <a:solidFill>
                <a:srgbClr val="CC6600"/>
              </a:solidFill>
            </p:grpSpPr>
            <p:sp>
              <p:nvSpPr>
                <p:cNvPr id="1502" name="楕円 1501">
                  <a:extLst>
                    <a:ext uri="{FF2B5EF4-FFF2-40B4-BE49-F238E27FC236}">
                      <a16:creationId xmlns:a16="http://schemas.microsoft.com/office/drawing/2014/main" id="{71109F32-B7BF-B44C-84FB-67678961808E}"/>
                    </a:ext>
                  </a:extLst>
                </p:cNvPr>
                <p:cNvSpPr/>
                <p:nvPr/>
              </p:nvSpPr>
              <p:spPr>
                <a:xfrm>
                  <a:off x="3209299" y="684399"/>
                  <a:ext cx="416833" cy="416833"/>
                </a:xfrm>
                <a:prstGeom prst="ellipse">
                  <a:avLst/>
                </a:prstGeom>
                <a:grpFill/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503" name="楕円 1502">
                  <a:extLst>
                    <a:ext uri="{FF2B5EF4-FFF2-40B4-BE49-F238E27FC236}">
                      <a16:creationId xmlns:a16="http://schemas.microsoft.com/office/drawing/2014/main" id="{6A8AE09B-16CA-B33B-D238-23E6E1F932A7}"/>
                    </a:ext>
                  </a:extLst>
                </p:cNvPr>
                <p:cNvSpPr/>
                <p:nvPr/>
              </p:nvSpPr>
              <p:spPr>
                <a:xfrm>
                  <a:off x="3285754" y="760856"/>
                  <a:ext cx="263922" cy="263920"/>
                </a:xfrm>
                <a:prstGeom prst="ellipse">
                  <a:avLst/>
                </a:prstGeom>
                <a:solidFill>
                  <a:srgbClr val="FFC0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 dirty="0"/>
                </a:p>
              </p:txBody>
            </p:sp>
          </p:grpSp>
          <p:grpSp>
            <p:nvGrpSpPr>
              <p:cNvPr id="1486" name="グループ化 1485">
                <a:extLst>
                  <a:ext uri="{FF2B5EF4-FFF2-40B4-BE49-F238E27FC236}">
                    <a16:creationId xmlns:a16="http://schemas.microsoft.com/office/drawing/2014/main" id="{6566DDE7-89E0-D1D1-4C60-55AC73933A93}"/>
                  </a:ext>
                </a:extLst>
              </p:cNvPr>
              <p:cNvGrpSpPr/>
              <p:nvPr/>
            </p:nvGrpSpPr>
            <p:grpSpPr>
              <a:xfrm>
                <a:off x="2295376" y="4095175"/>
                <a:ext cx="403512" cy="403510"/>
                <a:chOff x="4657099" y="684399"/>
                <a:chExt cx="416833" cy="416833"/>
              </a:xfrm>
              <a:solidFill>
                <a:srgbClr val="CC6600"/>
              </a:solidFill>
            </p:grpSpPr>
            <p:sp>
              <p:nvSpPr>
                <p:cNvPr id="1500" name="楕円 1499">
                  <a:extLst>
                    <a:ext uri="{FF2B5EF4-FFF2-40B4-BE49-F238E27FC236}">
                      <a16:creationId xmlns:a16="http://schemas.microsoft.com/office/drawing/2014/main" id="{DDCB147B-D5CE-8A98-19D6-E52E14BF7A72}"/>
                    </a:ext>
                  </a:extLst>
                </p:cNvPr>
                <p:cNvSpPr/>
                <p:nvPr/>
              </p:nvSpPr>
              <p:spPr>
                <a:xfrm>
                  <a:off x="4657099" y="684399"/>
                  <a:ext cx="416833" cy="416833"/>
                </a:xfrm>
                <a:prstGeom prst="ellipse">
                  <a:avLst/>
                </a:prstGeom>
                <a:grpFill/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501" name="楕円 1500">
                  <a:extLst>
                    <a:ext uri="{FF2B5EF4-FFF2-40B4-BE49-F238E27FC236}">
                      <a16:creationId xmlns:a16="http://schemas.microsoft.com/office/drawing/2014/main" id="{4CF2F0FF-9DE4-D6AD-39CA-29751A84EF9C}"/>
                    </a:ext>
                  </a:extLst>
                </p:cNvPr>
                <p:cNvSpPr/>
                <p:nvPr/>
              </p:nvSpPr>
              <p:spPr>
                <a:xfrm>
                  <a:off x="4733554" y="760856"/>
                  <a:ext cx="263922" cy="263920"/>
                </a:xfrm>
                <a:prstGeom prst="ellipse">
                  <a:avLst/>
                </a:prstGeom>
                <a:solidFill>
                  <a:srgbClr val="FFC0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1487" name="楕円 1486">
                <a:extLst>
                  <a:ext uri="{FF2B5EF4-FFF2-40B4-BE49-F238E27FC236}">
                    <a16:creationId xmlns:a16="http://schemas.microsoft.com/office/drawing/2014/main" id="{AC0F4411-90AF-2C25-FA00-E2185DA7EF4C}"/>
                  </a:ext>
                </a:extLst>
              </p:cNvPr>
              <p:cNvSpPr/>
              <p:nvPr/>
            </p:nvSpPr>
            <p:spPr>
              <a:xfrm>
                <a:off x="1307692" y="4060221"/>
                <a:ext cx="1317342" cy="1258445"/>
              </a:xfrm>
              <a:prstGeom prst="ellipse">
                <a:avLst/>
              </a:prstGeom>
              <a:solidFill>
                <a:srgbClr val="CC66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488" name="フリーフォーム: 図形 1487">
                <a:extLst>
                  <a:ext uri="{FF2B5EF4-FFF2-40B4-BE49-F238E27FC236}">
                    <a16:creationId xmlns:a16="http://schemas.microsoft.com/office/drawing/2014/main" id="{E1D6C87F-30AC-4B96-F2FD-7C53B8936915}"/>
                  </a:ext>
                </a:extLst>
              </p:cNvPr>
              <p:cNvSpPr/>
              <p:nvPr/>
            </p:nvSpPr>
            <p:spPr>
              <a:xfrm>
                <a:off x="1381707" y="4308675"/>
                <a:ext cx="1169313" cy="549866"/>
              </a:xfrm>
              <a:custGeom>
                <a:avLst/>
                <a:gdLst>
                  <a:gd name="connsiteX0" fmla="*/ 458603 w 1583513"/>
                  <a:gd name="connsiteY0" fmla="*/ 0 h 744642"/>
                  <a:gd name="connsiteX1" fmla="*/ 782884 w 1583513"/>
                  <a:gd name="connsiteY1" fmla="*/ 109050 h 744642"/>
                  <a:gd name="connsiteX2" fmla="*/ 791757 w 1583513"/>
                  <a:gd name="connsiteY2" fmla="*/ 117781 h 744642"/>
                  <a:gd name="connsiteX3" fmla="*/ 800629 w 1583513"/>
                  <a:gd name="connsiteY3" fmla="*/ 109050 h 744642"/>
                  <a:gd name="connsiteX4" fmla="*/ 1124910 w 1583513"/>
                  <a:gd name="connsiteY4" fmla="*/ 0 h 744642"/>
                  <a:gd name="connsiteX5" fmla="*/ 1583513 w 1583513"/>
                  <a:gd name="connsiteY5" fmla="*/ 372321 h 744642"/>
                  <a:gd name="connsiteX6" fmla="*/ 1124910 w 1583513"/>
                  <a:gd name="connsiteY6" fmla="*/ 744642 h 744642"/>
                  <a:gd name="connsiteX7" fmla="*/ 800629 w 1583513"/>
                  <a:gd name="connsiteY7" fmla="*/ 635592 h 744642"/>
                  <a:gd name="connsiteX8" fmla="*/ 791757 w 1583513"/>
                  <a:gd name="connsiteY8" fmla="*/ 626861 h 744642"/>
                  <a:gd name="connsiteX9" fmla="*/ 782884 w 1583513"/>
                  <a:gd name="connsiteY9" fmla="*/ 635592 h 744642"/>
                  <a:gd name="connsiteX10" fmla="*/ 458603 w 1583513"/>
                  <a:gd name="connsiteY10" fmla="*/ 744642 h 744642"/>
                  <a:gd name="connsiteX11" fmla="*/ 0 w 1583513"/>
                  <a:gd name="connsiteY11" fmla="*/ 372321 h 744642"/>
                  <a:gd name="connsiteX12" fmla="*/ 458603 w 1583513"/>
                  <a:gd name="connsiteY12" fmla="*/ 0 h 74464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583513" h="744642">
                    <a:moveTo>
                      <a:pt x="458603" y="0"/>
                    </a:moveTo>
                    <a:cubicBezTo>
                      <a:pt x="585242" y="0"/>
                      <a:pt x="699893" y="41674"/>
                      <a:pt x="782884" y="109050"/>
                    </a:cubicBezTo>
                    <a:lnTo>
                      <a:pt x="791757" y="117781"/>
                    </a:lnTo>
                    <a:lnTo>
                      <a:pt x="800629" y="109050"/>
                    </a:lnTo>
                    <a:cubicBezTo>
                      <a:pt x="883620" y="41674"/>
                      <a:pt x="998271" y="0"/>
                      <a:pt x="1124910" y="0"/>
                    </a:cubicBezTo>
                    <a:cubicBezTo>
                      <a:pt x="1378189" y="0"/>
                      <a:pt x="1583513" y="166694"/>
                      <a:pt x="1583513" y="372321"/>
                    </a:cubicBezTo>
                    <a:cubicBezTo>
                      <a:pt x="1583513" y="577948"/>
                      <a:pt x="1378189" y="744642"/>
                      <a:pt x="1124910" y="744642"/>
                    </a:cubicBezTo>
                    <a:cubicBezTo>
                      <a:pt x="998271" y="744642"/>
                      <a:pt x="883620" y="702969"/>
                      <a:pt x="800629" y="635592"/>
                    </a:cubicBezTo>
                    <a:lnTo>
                      <a:pt x="791757" y="626861"/>
                    </a:lnTo>
                    <a:lnTo>
                      <a:pt x="782884" y="635592"/>
                    </a:lnTo>
                    <a:cubicBezTo>
                      <a:pt x="699893" y="702969"/>
                      <a:pt x="585242" y="744642"/>
                      <a:pt x="458603" y="744642"/>
                    </a:cubicBezTo>
                    <a:cubicBezTo>
                      <a:pt x="205324" y="744642"/>
                      <a:pt x="0" y="577948"/>
                      <a:pt x="0" y="372321"/>
                    </a:cubicBezTo>
                    <a:cubicBezTo>
                      <a:pt x="0" y="166694"/>
                      <a:pt x="205324" y="0"/>
                      <a:pt x="458603" y="0"/>
                    </a:cubicBezTo>
                    <a:close/>
                  </a:path>
                </a:pathLst>
              </a:custGeom>
              <a:solidFill>
                <a:srgbClr val="FFC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489" name="グループ化 1488">
                <a:extLst>
                  <a:ext uri="{FF2B5EF4-FFF2-40B4-BE49-F238E27FC236}">
                    <a16:creationId xmlns:a16="http://schemas.microsoft.com/office/drawing/2014/main" id="{0488D096-7787-2E12-81FF-A2F160302300}"/>
                  </a:ext>
                </a:extLst>
              </p:cNvPr>
              <p:cNvGrpSpPr/>
              <p:nvPr/>
            </p:nvGrpSpPr>
            <p:grpSpPr>
              <a:xfrm>
                <a:off x="1662885" y="4741555"/>
                <a:ext cx="606955" cy="465689"/>
                <a:chOff x="3840510" y="1519917"/>
                <a:chExt cx="612452" cy="469907"/>
              </a:xfrm>
            </p:grpSpPr>
            <p:sp>
              <p:nvSpPr>
                <p:cNvPr id="1496" name="楕円 1495">
                  <a:extLst>
                    <a:ext uri="{FF2B5EF4-FFF2-40B4-BE49-F238E27FC236}">
                      <a16:creationId xmlns:a16="http://schemas.microsoft.com/office/drawing/2014/main" id="{BE5AAAFD-1F16-FAEC-8CB1-45A40BA886AB}"/>
                    </a:ext>
                  </a:extLst>
                </p:cNvPr>
                <p:cNvSpPr/>
                <p:nvPr/>
              </p:nvSpPr>
              <p:spPr>
                <a:xfrm>
                  <a:off x="3943943" y="1657574"/>
                  <a:ext cx="405586" cy="332250"/>
                </a:xfrm>
                <a:prstGeom prst="ellipse">
                  <a:avLst/>
                </a:prstGeom>
                <a:solidFill>
                  <a:srgbClr val="FFCC66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497" name="楕円 1496">
                  <a:extLst>
                    <a:ext uri="{FF2B5EF4-FFF2-40B4-BE49-F238E27FC236}">
                      <a16:creationId xmlns:a16="http://schemas.microsoft.com/office/drawing/2014/main" id="{39CA6A6D-FCB1-4064-A63B-CC22E5BE6298}"/>
                    </a:ext>
                  </a:extLst>
                </p:cNvPr>
                <p:cNvSpPr/>
                <p:nvPr/>
              </p:nvSpPr>
              <p:spPr>
                <a:xfrm>
                  <a:off x="4007443" y="1731083"/>
                  <a:ext cx="278586" cy="182284"/>
                </a:xfrm>
                <a:prstGeom prst="ellipse">
                  <a:avLst/>
                </a:prstGeom>
                <a:solidFill>
                  <a:srgbClr val="FF00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498" name="フリーフォーム: 図形 1497">
                  <a:extLst>
                    <a:ext uri="{FF2B5EF4-FFF2-40B4-BE49-F238E27FC236}">
                      <a16:creationId xmlns:a16="http://schemas.microsoft.com/office/drawing/2014/main" id="{4C8D729F-29AA-FDEC-FE98-A48F2FFECB37}"/>
                    </a:ext>
                  </a:extLst>
                </p:cNvPr>
                <p:cNvSpPr/>
                <p:nvPr/>
              </p:nvSpPr>
              <p:spPr>
                <a:xfrm>
                  <a:off x="3840510" y="1562808"/>
                  <a:ext cx="612452" cy="306194"/>
                </a:xfrm>
                <a:custGeom>
                  <a:avLst/>
                  <a:gdLst>
                    <a:gd name="connsiteX0" fmla="*/ 267594 w 966988"/>
                    <a:gd name="connsiteY0" fmla="*/ 0 h 411652"/>
                    <a:gd name="connsiteX1" fmla="*/ 456812 w 966988"/>
                    <a:gd name="connsiteY1" fmla="*/ 60285 h 411652"/>
                    <a:gd name="connsiteX2" fmla="*/ 483494 w 966988"/>
                    <a:gd name="connsiteY2" fmla="*/ 90725 h 411652"/>
                    <a:gd name="connsiteX3" fmla="*/ 510177 w 966988"/>
                    <a:gd name="connsiteY3" fmla="*/ 60285 h 411652"/>
                    <a:gd name="connsiteX4" fmla="*/ 699394 w 966988"/>
                    <a:gd name="connsiteY4" fmla="*/ 0 h 411652"/>
                    <a:gd name="connsiteX5" fmla="*/ 966988 w 966988"/>
                    <a:gd name="connsiteY5" fmla="*/ 205826 h 411652"/>
                    <a:gd name="connsiteX6" fmla="*/ 699394 w 966988"/>
                    <a:gd name="connsiteY6" fmla="*/ 411652 h 411652"/>
                    <a:gd name="connsiteX7" fmla="*/ 510177 w 966988"/>
                    <a:gd name="connsiteY7" fmla="*/ 351367 h 411652"/>
                    <a:gd name="connsiteX8" fmla="*/ 483494 w 966988"/>
                    <a:gd name="connsiteY8" fmla="*/ 320927 h 411652"/>
                    <a:gd name="connsiteX9" fmla="*/ 456812 w 966988"/>
                    <a:gd name="connsiteY9" fmla="*/ 351367 h 411652"/>
                    <a:gd name="connsiteX10" fmla="*/ 267594 w 966988"/>
                    <a:gd name="connsiteY10" fmla="*/ 411652 h 411652"/>
                    <a:gd name="connsiteX11" fmla="*/ 0 w 966988"/>
                    <a:gd name="connsiteY11" fmla="*/ 205826 h 411652"/>
                    <a:gd name="connsiteX12" fmla="*/ 267594 w 966988"/>
                    <a:gd name="connsiteY12" fmla="*/ 0 h 41165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966988" h="411652">
                      <a:moveTo>
                        <a:pt x="267594" y="0"/>
                      </a:moveTo>
                      <a:cubicBezTo>
                        <a:pt x="341488" y="0"/>
                        <a:pt x="408386" y="23038"/>
                        <a:pt x="456812" y="60285"/>
                      </a:cubicBezTo>
                      <a:lnTo>
                        <a:pt x="483494" y="90725"/>
                      </a:lnTo>
                      <a:lnTo>
                        <a:pt x="510177" y="60285"/>
                      </a:lnTo>
                      <a:cubicBezTo>
                        <a:pt x="558602" y="23038"/>
                        <a:pt x="625500" y="0"/>
                        <a:pt x="699394" y="0"/>
                      </a:cubicBezTo>
                      <a:cubicBezTo>
                        <a:pt x="847182" y="0"/>
                        <a:pt x="966988" y="92151"/>
                        <a:pt x="966988" y="205826"/>
                      </a:cubicBezTo>
                      <a:cubicBezTo>
                        <a:pt x="966988" y="319501"/>
                        <a:pt x="847182" y="411652"/>
                        <a:pt x="699394" y="411652"/>
                      </a:cubicBezTo>
                      <a:cubicBezTo>
                        <a:pt x="625500" y="411652"/>
                        <a:pt x="558602" y="388614"/>
                        <a:pt x="510177" y="351367"/>
                      </a:cubicBezTo>
                      <a:lnTo>
                        <a:pt x="483494" y="320927"/>
                      </a:lnTo>
                      <a:lnTo>
                        <a:pt x="456812" y="351367"/>
                      </a:lnTo>
                      <a:cubicBezTo>
                        <a:pt x="408386" y="388614"/>
                        <a:pt x="341488" y="411652"/>
                        <a:pt x="267594" y="411652"/>
                      </a:cubicBezTo>
                      <a:cubicBezTo>
                        <a:pt x="119806" y="411652"/>
                        <a:pt x="0" y="319501"/>
                        <a:pt x="0" y="205826"/>
                      </a:cubicBezTo>
                      <a:cubicBezTo>
                        <a:pt x="0" y="92151"/>
                        <a:pt x="119806" y="0"/>
                        <a:pt x="267594" y="0"/>
                      </a:cubicBezTo>
                      <a:close/>
                    </a:path>
                  </a:pathLst>
                </a:custGeom>
                <a:solidFill>
                  <a:srgbClr val="FFCC66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499" name="楕円 1">
                  <a:extLst>
                    <a:ext uri="{FF2B5EF4-FFF2-40B4-BE49-F238E27FC236}">
                      <a16:creationId xmlns:a16="http://schemas.microsoft.com/office/drawing/2014/main" id="{F739EC77-851A-42C2-8DC8-E7BD5A8A61B7}"/>
                    </a:ext>
                  </a:extLst>
                </p:cNvPr>
                <p:cNvSpPr/>
                <p:nvPr/>
              </p:nvSpPr>
              <p:spPr>
                <a:xfrm flipV="1">
                  <a:off x="4031010" y="1519917"/>
                  <a:ext cx="231452" cy="130086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C000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1490" name="楕円 1489">
                <a:extLst>
                  <a:ext uri="{FF2B5EF4-FFF2-40B4-BE49-F238E27FC236}">
                    <a16:creationId xmlns:a16="http://schemas.microsoft.com/office/drawing/2014/main" id="{6C2C8A7F-8DF6-588D-569A-28409DE50CE9}"/>
                  </a:ext>
                </a:extLst>
              </p:cNvPr>
              <p:cNvSpPr/>
              <p:nvPr/>
            </p:nvSpPr>
            <p:spPr>
              <a:xfrm>
                <a:off x="1478807" y="4374130"/>
                <a:ext cx="393639" cy="393638"/>
              </a:xfrm>
              <a:prstGeom prst="ellipse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493" name="楕円 1492">
                <a:extLst>
                  <a:ext uri="{FF2B5EF4-FFF2-40B4-BE49-F238E27FC236}">
                    <a16:creationId xmlns:a16="http://schemas.microsoft.com/office/drawing/2014/main" id="{16F90524-1DE1-CC25-C1A7-1DF4AF7491EE}"/>
                  </a:ext>
                </a:extLst>
              </p:cNvPr>
              <p:cNvSpPr/>
              <p:nvPr/>
            </p:nvSpPr>
            <p:spPr>
              <a:xfrm>
                <a:off x="2055557" y="4374130"/>
                <a:ext cx="393639" cy="393638"/>
              </a:xfrm>
              <a:prstGeom prst="ellipse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491" name="フリーフォーム: 図形 490">
              <a:extLst>
                <a:ext uri="{FF2B5EF4-FFF2-40B4-BE49-F238E27FC236}">
                  <a16:creationId xmlns:a16="http://schemas.microsoft.com/office/drawing/2014/main" id="{E25DB4E3-23CB-731F-5DE1-1E6571500991}"/>
                </a:ext>
              </a:extLst>
            </p:cNvPr>
            <p:cNvSpPr/>
            <p:nvPr/>
          </p:nvSpPr>
          <p:spPr>
            <a:xfrm>
              <a:off x="1202075" y="4257572"/>
              <a:ext cx="1472610" cy="569686"/>
            </a:xfrm>
            <a:custGeom>
              <a:avLst/>
              <a:gdLst>
                <a:gd name="connsiteX0" fmla="*/ 740085 w 1472610"/>
                <a:gd name="connsiteY0" fmla="*/ 0 h 569686"/>
                <a:gd name="connsiteX1" fmla="*/ 1108354 w 1472610"/>
                <a:gd name="connsiteY1" fmla="*/ 107462 h 569686"/>
                <a:gd name="connsiteX2" fmla="*/ 1115401 w 1472610"/>
                <a:gd name="connsiteY2" fmla="*/ 113016 h 569686"/>
                <a:gd name="connsiteX3" fmla="*/ 1128191 w 1472610"/>
                <a:gd name="connsiteY3" fmla="*/ 94047 h 569686"/>
                <a:gd name="connsiteX4" fmla="*/ 1270854 w 1472610"/>
                <a:gd name="connsiteY4" fmla="*/ 34954 h 569686"/>
                <a:gd name="connsiteX5" fmla="*/ 1472610 w 1472610"/>
                <a:gd name="connsiteY5" fmla="*/ 236709 h 569686"/>
                <a:gd name="connsiteX6" fmla="*/ 1413517 w 1472610"/>
                <a:gd name="connsiteY6" fmla="*/ 379372 h 569686"/>
                <a:gd name="connsiteX7" fmla="*/ 1357635 w 1472610"/>
                <a:gd name="connsiteY7" fmla="*/ 417048 h 569686"/>
                <a:gd name="connsiteX8" fmla="*/ 1385374 w 1472610"/>
                <a:gd name="connsiteY8" fmla="*/ 502413 h 569686"/>
                <a:gd name="connsiteX9" fmla="*/ 1392473 w 1472610"/>
                <a:gd name="connsiteY9" fmla="*/ 569686 h 569686"/>
                <a:gd name="connsiteX10" fmla="*/ 1355223 w 1472610"/>
                <a:gd name="connsiteY10" fmla="*/ 537032 h 569686"/>
                <a:gd name="connsiteX11" fmla="*/ 740085 w 1472610"/>
                <a:gd name="connsiteY11" fmla="*/ 352736 h 569686"/>
                <a:gd name="connsiteX12" fmla="*/ 124947 w 1472610"/>
                <a:gd name="connsiteY12" fmla="*/ 537032 h 569686"/>
                <a:gd name="connsiteX13" fmla="*/ 87697 w 1472610"/>
                <a:gd name="connsiteY13" fmla="*/ 569686 h 569686"/>
                <a:gd name="connsiteX14" fmla="*/ 94796 w 1472610"/>
                <a:gd name="connsiteY14" fmla="*/ 502413 h 569686"/>
                <a:gd name="connsiteX15" fmla="*/ 121176 w 1472610"/>
                <a:gd name="connsiteY15" fmla="*/ 421229 h 569686"/>
                <a:gd name="connsiteX16" fmla="*/ 59093 w 1472610"/>
                <a:gd name="connsiteY16" fmla="*/ 379372 h 569686"/>
                <a:gd name="connsiteX17" fmla="*/ 0 w 1472610"/>
                <a:gd name="connsiteY17" fmla="*/ 236709 h 569686"/>
                <a:gd name="connsiteX18" fmla="*/ 201756 w 1472610"/>
                <a:gd name="connsiteY18" fmla="*/ 34954 h 569686"/>
                <a:gd name="connsiteX19" fmla="*/ 344419 w 1472610"/>
                <a:gd name="connsiteY19" fmla="*/ 94047 h 569686"/>
                <a:gd name="connsiteX20" fmla="*/ 359832 w 1472610"/>
                <a:gd name="connsiteY20" fmla="*/ 116907 h 569686"/>
                <a:gd name="connsiteX21" fmla="*/ 371816 w 1472610"/>
                <a:gd name="connsiteY21" fmla="*/ 107462 h 569686"/>
                <a:gd name="connsiteX22" fmla="*/ 740085 w 1472610"/>
                <a:gd name="connsiteY22" fmla="*/ 0 h 5696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1472610" h="569686">
                  <a:moveTo>
                    <a:pt x="740085" y="0"/>
                  </a:moveTo>
                  <a:cubicBezTo>
                    <a:pt x="876500" y="0"/>
                    <a:pt x="1003230" y="39616"/>
                    <a:pt x="1108354" y="107462"/>
                  </a:cubicBezTo>
                  <a:lnTo>
                    <a:pt x="1115401" y="113016"/>
                  </a:lnTo>
                  <a:lnTo>
                    <a:pt x="1128191" y="94047"/>
                  </a:lnTo>
                  <a:cubicBezTo>
                    <a:pt x="1164702" y="57537"/>
                    <a:pt x="1215141" y="34954"/>
                    <a:pt x="1270854" y="34954"/>
                  </a:cubicBezTo>
                  <a:cubicBezTo>
                    <a:pt x="1382281" y="34954"/>
                    <a:pt x="1472610" y="125283"/>
                    <a:pt x="1472610" y="236709"/>
                  </a:cubicBezTo>
                  <a:cubicBezTo>
                    <a:pt x="1472610" y="292422"/>
                    <a:pt x="1450028" y="342861"/>
                    <a:pt x="1413517" y="379372"/>
                  </a:cubicBezTo>
                  <a:lnTo>
                    <a:pt x="1357635" y="417048"/>
                  </a:lnTo>
                  <a:lnTo>
                    <a:pt x="1385374" y="502413"/>
                  </a:lnTo>
                  <a:lnTo>
                    <a:pt x="1392473" y="569686"/>
                  </a:lnTo>
                  <a:lnTo>
                    <a:pt x="1355223" y="537032"/>
                  </a:lnTo>
                  <a:cubicBezTo>
                    <a:pt x="1197796" y="423165"/>
                    <a:pt x="980312" y="352736"/>
                    <a:pt x="740085" y="352736"/>
                  </a:cubicBezTo>
                  <a:cubicBezTo>
                    <a:pt x="499859" y="352736"/>
                    <a:pt x="282374" y="423165"/>
                    <a:pt x="124947" y="537032"/>
                  </a:cubicBezTo>
                  <a:lnTo>
                    <a:pt x="87697" y="569686"/>
                  </a:lnTo>
                  <a:lnTo>
                    <a:pt x="94796" y="502413"/>
                  </a:lnTo>
                  <a:lnTo>
                    <a:pt x="121176" y="421229"/>
                  </a:lnTo>
                  <a:lnTo>
                    <a:pt x="59093" y="379372"/>
                  </a:lnTo>
                  <a:cubicBezTo>
                    <a:pt x="22582" y="342861"/>
                    <a:pt x="0" y="292422"/>
                    <a:pt x="0" y="236709"/>
                  </a:cubicBezTo>
                  <a:cubicBezTo>
                    <a:pt x="0" y="125283"/>
                    <a:pt x="90329" y="34954"/>
                    <a:pt x="201756" y="34954"/>
                  </a:cubicBezTo>
                  <a:cubicBezTo>
                    <a:pt x="257470" y="34954"/>
                    <a:pt x="307909" y="57537"/>
                    <a:pt x="344419" y="94047"/>
                  </a:cubicBezTo>
                  <a:lnTo>
                    <a:pt x="359832" y="116907"/>
                  </a:lnTo>
                  <a:lnTo>
                    <a:pt x="371816" y="107462"/>
                  </a:lnTo>
                  <a:cubicBezTo>
                    <a:pt x="476940" y="39616"/>
                    <a:pt x="603670" y="0"/>
                    <a:pt x="740085" y="0"/>
                  </a:cubicBezTo>
                  <a:close/>
                </a:path>
              </a:pathLst>
            </a:custGeom>
            <a:solidFill>
              <a:schemeClr val="tx1">
                <a:alpha val="50000"/>
              </a:schemeClr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492" name="グループ化 491">
              <a:extLst>
                <a:ext uri="{FF2B5EF4-FFF2-40B4-BE49-F238E27FC236}">
                  <a16:creationId xmlns:a16="http://schemas.microsoft.com/office/drawing/2014/main" id="{48FA0901-1F39-3324-9622-011EDD811BB1}"/>
                </a:ext>
              </a:extLst>
            </p:cNvPr>
            <p:cNvGrpSpPr/>
            <p:nvPr/>
          </p:nvGrpSpPr>
          <p:grpSpPr>
            <a:xfrm>
              <a:off x="1472796" y="4590600"/>
              <a:ext cx="342900" cy="342900"/>
              <a:chOff x="1404611" y="4552250"/>
              <a:chExt cx="342900" cy="342900"/>
            </a:xfrm>
          </p:grpSpPr>
          <p:sp>
            <p:nvSpPr>
              <p:cNvPr id="493" name="楕円 492">
                <a:extLst>
                  <a:ext uri="{FF2B5EF4-FFF2-40B4-BE49-F238E27FC236}">
                    <a16:creationId xmlns:a16="http://schemas.microsoft.com/office/drawing/2014/main" id="{EEDFF5FA-6DCA-A515-2227-48382BD63259}"/>
                  </a:ext>
                </a:extLst>
              </p:cNvPr>
              <p:cNvSpPr/>
              <p:nvPr/>
            </p:nvSpPr>
            <p:spPr>
              <a:xfrm>
                <a:off x="1404611" y="4552250"/>
                <a:ext cx="342900" cy="342900"/>
              </a:xfrm>
              <a:prstGeom prst="ellipse">
                <a:avLst/>
              </a:prstGeom>
              <a:solidFill>
                <a:schemeClr val="bg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94" name="楕円 493">
                <a:extLst>
                  <a:ext uri="{FF2B5EF4-FFF2-40B4-BE49-F238E27FC236}">
                    <a16:creationId xmlns:a16="http://schemas.microsoft.com/office/drawing/2014/main" id="{BDDF7C36-CB5C-4BAF-2743-16A2148231C4}"/>
                  </a:ext>
                </a:extLst>
              </p:cNvPr>
              <p:cNvSpPr/>
              <p:nvPr/>
            </p:nvSpPr>
            <p:spPr>
              <a:xfrm>
                <a:off x="1482072" y="4629711"/>
                <a:ext cx="187978" cy="187978"/>
              </a:xfrm>
              <a:prstGeom prst="ellipse">
                <a:avLst/>
              </a:prstGeom>
              <a:solidFill>
                <a:schemeClr val="bg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495" name="グループ化 494">
              <a:extLst>
                <a:ext uri="{FF2B5EF4-FFF2-40B4-BE49-F238E27FC236}">
                  <a16:creationId xmlns:a16="http://schemas.microsoft.com/office/drawing/2014/main" id="{A51BA12E-8EC0-1737-A3C6-8C0C27CB8C8F}"/>
                </a:ext>
              </a:extLst>
            </p:cNvPr>
            <p:cNvGrpSpPr/>
            <p:nvPr/>
          </p:nvGrpSpPr>
          <p:grpSpPr>
            <a:xfrm>
              <a:off x="2052234" y="4590600"/>
              <a:ext cx="342900" cy="342900"/>
              <a:chOff x="2084061" y="4552250"/>
              <a:chExt cx="342900" cy="342900"/>
            </a:xfrm>
          </p:grpSpPr>
          <p:sp>
            <p:nvSpPr>
              <p:cNvPr id="496" name="楕円 495">
                <a:extLst>
                  <a:ext uri="{FF2B5EF4-FFF2-40B4-BE49-F238E27FC236}">
                    <a16:creationId xmlns:a16="http://schemas.microsoft.com/office/drawing/2014/main" id="{9B2E116A-449A-BBE4-6033-34F2482BA117}"/>
                  </a:ext>
                </a:extLst>
              </p:cNvPr>
              <p:cNvSpPr/>
              <p:nvPr/>
            </p:nvSpPr>
            <p:spPr>
              <a:xfrm>
                <a:off x="2084061" y="4552250"/>
                <a:ext cx="342900" cy="342900"/>
              </a:xfrm>
              <a:prstGeom prst="ellipse">
                <a:avLst/>
              </a:prstGeom>
              <a:solidFill>
                <a:schemeClr val="bg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97" name="楕円 496">
                <a:extLst>
                  <a:ext uri="{FF2B5EF4-FFF2-40B4-BE49-F238E27FC236}">
                    <a16:creationId xmlns:a16="http://schemas.microsoft.com/office/drawing/2014/main" id="{CCDF3A4F-47C7-8408-E972-9A46F95E1DD8}"/>
                  </a:ext>
                </a:extLst>
              </p:cNvPr>
              <p:cNvSpPr/>
              <p:nvPr/>
            </p:nvSpPr>
            <p:spPr>
              <a:xfrm>
                <a:off x="2161522" y="4629711"/>
                <a:ext cx="187978" cy="187978"/>
              </a:xfrm>
              <a:prstGeom prst="ellipse">
                <a:avLst/>
              </a:prstGeom>
              <a:solidFill>
                <a:schemeClr val="bg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 dirty="0"/>
              </a:p>
            </p:txBody>
          </p:sp>
        </p:grpSp>
      </p:grpSp>
      <p:grpSp>
        <p:nvGrpSpPr>
          <p:cNvPr id="1365" name="グループ化 1364">
            <a:extLst>
              <a:ext uri="{FF2B5EF4-FFF2-40B4-BE49-F238E27FC236}">
                <a16:creationId xmlns:a16="http://schemas.microsoft.com/office/drawing/2014/main" id="{D940CE96-0DA7-A8A7-F422-B07E7A8AF265}"/>
              </a:ext>
            </a:extLst>
          </p:cNvPr>
          <p:cNvGrpSpPr/>
          <p:nvPr/>
        </p:nvGrpSpPr>
        <p:grpSpPr>
          <a:xfrm>
            <a:off x="3752523" y="3743998"/>
            <a:ext cx="2697926" cy="2675996"/>
            <a:chOff x="3752523" y="3743998"/>
            <a:chExt cx="2697926" cy="2675996"/>
          </a:xfrm>
        </p:grpSpPr>
        <p:grpSp>
          <p:nvGrpSpPr>
            <p:cNvPr id="4" name="グループ化 3">
              <a:extLst>
                <a:ext uri="{FF2B5EF4-FFF2-40B4-BE49-F238E27FC236}">
                  <a16:creationId xmlns:a16="http://schemas.microsoft.com/office/drawing/2014/main" id="{66384585-7497-2641-674A-C09EB82BD48A}"/>
                </a:ext>
              </a:extLst>
            </p:cNvPr>
            <p:cNvGrpSpPr>
              <a:grpSpLocks/>
            </p:cNvGrpSpPr>
            <p:nvPr/>
          </p:nvGrpSpPr>
          <p:grpSpPr>
            <a:xfrm>
              <a:off x="3752523" y="3743998"/>
              <a:ext cx="2697926" cy="2675996"/>
              <a:chOff x="6774687" y="563220"/>
              <a:chExt cx="2697926" cy="2675996"/>
            </a:xfrm>
          </p:grpSpPr>
          <p:cxnSp>
            <p:nvCxnSpPr>
              <p:cNvPr id="5" name="直線コネクタ 4">
                <a:extLst>
                  <a:ext uri="{FF2B5EF4-FFF2-40B4-BE49-F238E27FC236}">
                    <a16:creationId xmlns:a16="http://schemas.microsoft.com/office/drawing/2014/main" id="{2A2CA4FC-16A5-B9D0-5C7A-1B7C7709D8DB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9345488" y="78711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" name="直線コネクタ 5">
                <a:extLst>
                  <a:ext uri="{FF2B5EF4-FFF2-40B4-BE49-F238E27FC236}">
                    <a16:creationId xmlns:a16="http://schemas.microsoft.com/office/drawing/2014/main" id="{44721007-10B6-43F2-D48B-A8D632978AD5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9182804" y="1548800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" name="直線コネクタ 6">
                <a:extLst>
                  <a:ext uri="{FF2B5EF4-FFF2-40B4-BE49-F238E27FC236}">
                    <a16:creationId xmlns:a16="http://schemas.microsoft.com/office/drawing/2014/main" id="{E7FA1874-8BC1-884F-A213-FBC51288EDDC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8949248" y="13281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" name="直線コネクタ 7">
                <a:extLst>
                  <a:ext uri="{FF2B5EF4-FFF2-40B4-BE49-F238E27FC236}">
                    <a16:creationId xmlns:a16="http://schemas.microsoft.com/office/drawing/2014/main" id="{C72BBE41-CA5D-B65C-BBA1-FCF681F7CE59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8815144" y="2161374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9" name="直線コネクタ 8">
                <a:extLst>
                  <a:ext uri="{FF2B5EF4-FFF2-40B4-BE49-F238E27FC236}">
                    <a16:creationId xmlns:a16="http://schemas.microsoft.com/office/drawing/2014/main" id="{FCA415B4-FE6A-7331-D56C-9479519C2D5A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9396164" y="2135540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" name="直線コネクタ 9">
                <a:extLst>
                  <a:ext uri="{FF2B5EF4-FFF2-40B4-BE49-F238E27FC236}">
                    <a16:creationId xmlns:a16="http://schemas.microsoft.com/office/drawing/2014/main" id="{BA981121-B883-28E2-9FCE-E4C438DB45C1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7242368" y="122145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6" name="直線コネクタ 15">
                <a:extLst>
                  <a:ext uri="{FF2B5EF4-FFF2-40B4-BE49-F238E27FC236}">
                    <a16:creationId xmlns:a16="http://schemas.microsoft.com/office/drawing/2014/main" id="{219E3552-6B53-340A-19A1-E6D76F91CB31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7007324" y="84045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" name="直線コネクタ 18">
                <a:extLst>
                  <a:ext uri="{FF2B5EF4-FFF2-40B4-BE49-F238E27FC236}">
                    <a16:creationId xmlns:a16="http://schemas.microsoft.com/office/drawing/2014/main" id="{2CFE7D35-0B7F-3DA7-4DA0-4B4B58C42CDC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7464717" y="662553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3" name="直線コネクタ 22">
                <a:extLst>
                  <a:ext uri="{FF2B5EF4-FFF2-40B4-BE49-F238E27FC236}">
                    <a16:creationId xmlns:a16="http://schemas.microsoft.com/office/drawing/2014/main" id="{2900DAFA-3DB6-49E5-DE98-342FD6D9E4C3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7387148" y="18615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4" name="直線コネクタ 23">
                <a:extLst>
                  <a:ext uri="{FF2B5EF4-FFF2-40B4-BE49-F238E27FC236}">
                    <a16:creationId xmlns:a16="http://schemas.microsoft.com/office/drawing/2014/main" id="{32F7C62F-22E4-D58B-67EC-A5ED3D1B9865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6877784" y="2075332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5" name="直線コネクタ 24">
                <a:extLst>
                  <a:ext uri="{FF2B5EF4-FFF2-40B4-BE49-F238E27FC236}">
                    <a16:creationId xmlns:a16="http://schemas.microsoft.com/office/drawing/2014/main" id="{C037309B-39EB-DC82-9245-2D7044BF1494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7098764" y="1869592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6" name="直線コネクタ 25">
                <a:extLst>
                  <a:ext uri="{FF2B5EF4-FFF2-40B4-BE49-F238E27FC236}">
                    <a16:creationId xmlns:a16="http://schemas.microsoft.com/office/drawing/2014/main" id="{BB6BFC2D-0B2D-58B1-FAC8-FFE25BAE2769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8735561" y="877545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7" name="直線コネクタ 26">
                <a:extLst>
                  <a:ext uri="{FF2B5EF4-FFF2-40B4-BE49-F238E27FC236}">
                    <a16:creationId xmlns:a16="http://schemas.microsoft.com/office/drawing/2014/main" id="{83A0B83E-DE9C-452F-936F-ABB0B94BA7D1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8617024" y="1911867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28" name="フリーフォーム: 図形 27">
                <a:extLst>
                  <a:ext uri="{FF2B5EF4-FFF2-40B4-BE49-F238E27FC236}">
                    <a16:creationId xmlns:a16="http://schemas.microsoft.com/office/drawing/2014/main" id="{B197A4A3-898F-D557-17AC-D17149C2E64D}"/>
                  </a:ext>
                </a:extLst>
              </p:cNvPr>
              <p:cNvSpPr>
                <a:spLocks/>
              </p:cNvSpPr>
              <p:nvPr/>
            </p:nvSpPr>
            <p:spPr>
              <a:xfrm>
                <a:off x="7253319" y="2863158"/>
                <a:ext cx="273812" cy="100296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" name="フリーフォーム: 図形 28">
                <a:extLst>
                  <a:ext uri="{FF2B5EF4-FFF2-40B4-BE49-F238E27FC236}">
                    <a16:creationId xmlns:a16="http://schemas.microsoft.com/office/drawing/2014/main" id="{7FB3985A-344E-5EC0-FFE8-25D1DBDF059E}"/>
                  </a:ext>
                </a:extLst>
              </p:cNvPr>
              <p:cNvSpPr>
                <a:spLocks/>
              </p:cNvSpPr>
              <p:nvPr/>
            </p:nvSpPr>
            <p:spPr>
              <a:xfrm>
                <a:off x="6774687" y="3091758"/>
                <a:ext cx="194537" cy="71258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" name="フリーフォーム: 図形 29">
                <a:extLst>
                  <a:ext uri="{FF2B5EF4-FFF2-40B4-BE49-F238E27FC236}">
                    <a16:creationId xmlns:a16="http://schemas.microsoft.com/office/drawing/2014/main" id="{D11392DC-DC2E-B0E6-F9C2-3A27109A35AD}"/>
                  </a:ext>
                </a:extLst>
              </p:cNvPr>
              <p:cNvSpPr>
                <a:spLocks/>
              </p:cNvSpPr>
              <p:nvPr/>
            </p:nvSpPr>
            <p:spPr>
              <a:xfrm>
                <a:off x="8717787" y="3167958"/>
                <a:ext cx="194537" cy="71258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" name="フリーフォーム: 図形 30">
                <a:extLst>
                  <a:ext uri="{FF2B5EF4-FFF2-40B4-BE49-F238E27FC236}">
                    <a16:creationId xmlns:a16="http://schemas.microsoft.com/office/drawing/2014/main" id="{156669F9-DF83-0298-C980-D4D1ACC1B996}"/>
                  </a:ext>
                </a:extLst>
              </p:cNvPr>
              <p:cNvSpPr>
                <a:spLocks/>
              </p:cNvSpPr>
              <p:nvPr/>
            </p:nvSpPr>
            <p:spPr>
              <a:xfrm>
                <a:off x="7024024" y="2874534"/>
                <a:ext cx="148302" cy="58760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24" name="フリーフォーム: 図形 1023">
                <a:extLst>
                  <a:ext uri="{FF2B5EF4-FFF2-40B4-BE49-F238E27FC236}">
                    <a16:creationId xmlns:a16="http://schemas.microsoft.com/office/drawing/2014/main" id="{93C0E473-F700-A93F-936A-D8D12CFDDF1A}"/>
                  </a:ext>
                </a:extLst>
              </p:cNvPr>
              <p:cNvSpPr>
                <a:spLocks/>
              </p:cNvSpPr>
              <p:nvPr/>
            </p:nvSpPr>
            <p:spPr>
              <a:xfrm>
                <a:off x="9324311" y="3145997"/>
                <a:ext cx="148302" cy="58760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cxnSp>
            <p:nvCxnSpPr>
              <p:cNvPr id="1025" name="直線コネクタ 1024">
                <a:extLst>
                  <a:ext uri="{FF2B5EF4-FFF2-40B4-BE49-F238E27FC236}">
                    <a16:creationId xmlns:a16="http://schemas.microsoft.com/office/drawing/2014/main" id="{22AA4F1C-8754-98F8-F00D-140B6C375886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8158673" y="66138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26" name="直線コネクタ 1025">
                <a:extLst>
                  <a:ext uri="{FF2B5EF4-FFF2-40B4-BE49-F238E27FC236}">
                    <a16:creationId xmlns:a16="http://schemas.microsoft.com/office/drawing/2014/main" id="{CF07B12E-84F8-BB02-668D-1D1DDBF25C05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7872923" y="85188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27" name="直線コネクタ 1026">
                <a:extLst>
                  <a:ext uri="{FF2B5EF4-FFF2-40B4-BE49-F238E27FC236}">
                    <a16:creationId xmlns:a16="http://schemas.microsoft.com/office/drawing/2014/main" id="{43234EEB-C6A2-A382-A53D-FE85EDF5D09B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9082598" y="20520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28" name="直線コネクタ 1027">
                <a:extLst>
                  <a:ext uri="{FF2B5EF4-FFF2-40B4-BE49-F238E27FC236}">
                    <a16:creationId xmlns:a16="http://schemas.microsoft.com/office/drawing/2014/main" id="{0BF821D4-70F2-E4FD-F0D4-1AAC53719588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8859386" y="563220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29" name="直線コネクタ 1028">
                <a:extLst>
                  <a:ext uri="{FF2B5EF4-FFF2-40B4-BE49-F238E27FC236}">
                    <a16:creationId xmlns:a16="http://schemas.microsoft.com/office/drawing/2014/main" id="{2F98E6D5-3E6B-8EDF-0F91-50465A28087A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7137593" y="697584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30" name="直線コネクタ 1029">
                <a:extLst>
                  <a:ext uri="{FF2B5EF4-FFF2-40B4-BE49-F238E27FC236}">
                    <a16:creationId xmlns:a16="http://schemas.microsoft.com/office/drawing/2014/main" id="{05809278-DF3A-3889-7B9A-6E43FA5F5914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6864449" y="61185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31" name="直線コネクタ 1030">
                <a:extLst>
                  <a:ext uri="{FF2B5EF4-FFF2-40B4-BE49-F238E27FC236}">
                    <a16:creationId xmlns:a16="http://schemas.microsoft.com/office/drawing/2014/main" id="{0379F1C5-8B88-492B-2588-12D31C003263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9101648" y="6423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681" name="グループ化 680">
              <a:extLst>
                <a:ext uri="{FF2B5EF4-FFF2-40B4-BE49-F238E27FC236}">
                  <a16:creationId xmlns:a16="http://schemas.microsoft.com/office/drawing/2014/main" id="{764C038E-52EF-2CD0-7D02-CBC281CBCBE9}"/>
                </a:ext>
              </a:extLst>
            </p:cNvPr>
            <p:cNvGrpSpPr/>
            <p:nvPr/>
          </p:nvGrpSpPr>
          <p:grpSpPr>
            <a:xfrm>
              <a:off x="5146501" y="5892472"/>
              <a:ext cx="802174" cy="454855"/>
              <a:chOff x="2054987" y="2713795"/>
              <a:chExt cx="802174" cy="454855"/>
            </a:xfrm>
          </p:grpSpPr>
          <p:sp>
            <p:nvSpPr>
              <p:cNvPr id="682" name="フリーフォーム: 図形 681">
                <a:extLst>
                  <a:ext uri="{FF2B5EF4-FFF2-40B4-BE49-F238E27FC236}">
                    <a16:creationId xmlns:a16="http://schemas.microsoft.com/office/drawing/2014/main" id="{3967D176-06D5-38CC-02B4-E30CDBBD207B}"/>
                  </a:ext>
                </a:extLst>
              </p:cNvPr>
              <p:cNvSpPr/>
              <p:nvPr/>
            </p:nvSpPr>
            <p:spPr>
              <a:xfrm rot="900000">
                <a:off x="2054987" y="2720417"/>
                <a:ext cx="802174" cy="416963"/>
              </a:xfrm>
              <a:custGeom>
                <a:avLst/>
                <a:gdLst>
                  <a:gd name="connsiteX0" fmla="*/ 819150 w 1719250"/>
                  <a:gd name="connsiteY0" fmla="*/ 0 h 1008112"/>
                  <a:gd name="connsiteX1" fmla="*/ 1719250 w 1719250"/>
                  <a:gd name="connsiteY1" fmla="*/ 504056 h 1008112"/>
                  <a:gd name="connsiteX2" fmla="*/ 819150 w 1719250"/>
                  <a:gd name="connsiteY2" fmla="*/ 1008112 h 1008112"/>
                  <a:gd name="connsiteX3" fmla="*/ 72773 w 1719250"/>
                  <a:gd name="connsiteY3" fmla="*/ 785879 h 1008112"/>
                  <a:gd name="connsiteX4" fmla="*/ 0 w 1719250"/>
                  <a:gd name="connsiteY4" fmla="*/ 710797 h 1008112"/>
                  <a:gd name="connsiteX5" fmla="*/ 10216 w 1719250"/>
                  <a:gd name="connsiteY5" fmla="*/ 700257 h 1008112"/>
                  <a:gd name="connsiteX6" fmla="*/ 80950 w 1719250"/>
                  <a:gd name="connsiteY6" fmla="*/ 504056 h 1008112"/>
                  <a:gd name="connsiteX7" fmla="*/ 10216 w 1719250"/>
                  <a:gd name="connsiteY7" fmla="*/ 307855 h 1008112"/>
                  <a:gd name="connsiteX8" fmla="*/ 0 w 1719250"/>
                  <a:gd name="connsiteY8" fmla="*/ 297315 h 1008112"/>
                  <a:gd name="connsiteX9" fmla="*/ 72773 w 1719250"/>
                  <a:gd name="connsiteY9" fmla="*/ 222234 h 1008112"/>
                  <a:gd name="connsiteX10" fmla="*/ 819150 w 1719250"/>
                  <a:gd name="connsiteY10" fmla="*/ 0 h 1008112"/>
                  <a:gd name="connsiteX0" fmla="*/ 80950 w 1719250"/>
                  <a:gd name="connsiteY0" fmla="*/ 504056 h 1008112"/>
                  <a:gd name="connsiteX1" fmla="*/ 10216 w 1719250"/>
                  <a:gd name="connsiteY1" fmla="*/ 307855 h 1008112"/>
                  <a:gd name="connsiteX2" fmla="*/ 0 w 1719250"/>
                  <a:gd name="connsiteY2" fmla="*/ 297315 h 1008112"/>
                  <a:gd name="connsiteX3" fmla="*/ 72773 w 1719250"/>
                  <a:gd name="connsiteY3" fmla="*/ 222234 h 1008112"/>
                  <a:gd name="connsiteX4" fmla="*/ 819150 w 1719250"/>
                  <a:gd name="connsiteY4" fmla="*/ 0 h 1008112"/>
                  <a:gd name="connsiteX5" fmla="*/ 1719250 w 1719250"/>
                  <a:gd name="connsiteY5" fmla="*/ 504056 h 1008112"/>
                  <a:gd name="connsiteX6" fmla="*/ 819150 w 1719250"/>
                  <a:gd name="connsiteY6" fmla="*/ 1008112 h 1008112"/>
                  <a:gd name="connsiteX7" fmla="*/ 72773 w 1719250"/>
                  <a:gd name="connsiteY7" fmla="*/ 785879 h 1008112"/>
                  <a:gd name="connsiteX8" fmla="*/ 0 w 1719250"/>
                  <a:gd name="connsiteY8" fmla="*/ 710797 h 1008112"/>
                  <a:gd name="connsiteX9" fmla="*/ 10216 w 1719250"/>
                  <a:gd name="connsiteY9" fmla="*/ 700257 h 1008112"/>
                  <a:gd name="connsiteX10" fmla="*/ 172390 w 1719250"/>
                  <a:gd name="connsiteY10" fmla="*/ 595496 h 1008112"/>
                  <a:gd name="connsiteX0" fmla="*/ 80950 w 1719250"/>
                  <a:gd name="connsiteY0" fmla="*/ 504056 h 1008112"/>
                  <a:gd name="connsiteX1" fmla="*/ 10216 w 1719250"/>
                  <a:gd name="connsiteY1" fmla="*/ 307855 h 1008112"/>
                  <a:gd name="connsiteX2" fmla="*/ 0 w 1719250"/>
                  <a:gd name="connsiteY2" fmla="*/ 297315 h 1008112"/>
                  <a:gd name="connsiteX3" fmla="*/ 72773 w 1719250"/>
                  <a:gd name="connsiteY3" fmla="*/ 222234 h 1008112"/>
                  <a:gd name="connsiteX4" fmla="*/ 819150 w 1719250"/>
                  <a:gd name="connsiteY4" fmla="*/ 0 h 1008112"/>
                  <a:gd name="connsiteX5" fmla="*/ 1719250 w 1719250"/>
                  <a:gd name="connsiteY5" fmla="*/ 504056 h 1008112"/>
                  <a:gd name="connsiteX6" fmla="*/ 819150 w 1719250"/>
                  <a:gd name="connsiteY6" fmla="*/ 1008112 h 1008112"/>
                  <a:gd name="connsiteX7" fmla="*/ 72773 w 1719250"/>
                  <a:gd name="connsiteY7" fmla="*/ 785879 h 1008112"/>
                  <a:gd name="connsiteX8" fmla="*/ 0 w 1719250"/>
                  <a:gd name="connsiteY8" fmla="*/ 710797 h 1008112"/>
                  <a:gd name="connsiteX9" fmla="*/ 10216 w 1719250"/>
                  <a:gd name="connsiteY9" fmla="*/ 700257 h 1008112"/>
                  <a:gd name="connsiteX0" fmla="*/ 10216 w 1719250"/>
                  <a:gd name="connsiteY0" fmla="*/ 307855 h 1008112"/>
                  <a:gd name="connsiteX1" fmla="*/ 0 w 1719250"/>
                  <a:gd name="connsiteY1" fmla="*/ 297315 h 1008112"/>
                  <a:gd name="connsiteX2" fmla="*/ 72773 w 1719250"/>
                  <a:gd name="connsiteY2" fmla="*/ 222234 h 1008112"/>
                  <a:gd name="connsiteX3" fmla="*/ 819150 w 1719250"/>
                  <a:gd name="connsiteY3" fmla="*/ 0 h 1008112"/>
                  <a:gd name="connsiteX4" fmla="*/ 1719250 w 1719250"/>
                  <a:gd name="connsiteY4" fmla="*/ 504056 h 1008112"/>
                  <a:gd name="connsiteX5" fmla="*/ 819150 w 1719250"/>
                  <a:gd name="connsiteY5" fmla="*/ 1008112 h 1008112"/>
                  <a:gd name="connsiteX6" fmla="*/ 72773 w 1719250"/>
                  <a:gd name="connsiteY6" fmla="*/ 785879 h 1008112"/>
                  <a:gd name="connsiteX7" fmla="*/ 0 w 1719250"/>
                  <a:gd name="connsiteY7" fmla="*/ 710797 h 1008112"/>
                  <a:gd name="connsiteX8" fmla="*/ 10216 w 1719250"/>
                  <a:gd name="connsiteY8" fmla="*/ 700257 h 10081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719250" h="1008112">
                    <a:moveTo>
                      <a:pt x="10216" y="307855"/>
                    </a:moveTo>
                    <a:lnTo>
                      <a:pt x="0" y="297315"/>
                    </a:lnTo>
                    <a:lnTo>
                      <a:pt x="72773" y="222234"/>
                    </a:lnTo>
                    <a:cubicBezTo>
                      <a:pt x="234527" y="88154"/>
                      <a:pt x="508455" y="0"/>
                      <a:pt x="819150" y="0"/>
                    </a:cubicBezTo>
                    <a:cubicBezTo>
                      <a:pt x="1316262" y="0"/>
                      <a:pt x="1719250" y="225674"/>
                      <a:pt x="1719250" y="504056"/>
                    </a:cubicBezTo>
                    <a:cubicBezTo>
                      <a:pt x="1719250" y="782438"/>
                      <a:pt x="1316262" y="1008112"/>
                      <a:pt x="819150" y="1008112"/>
                    </a:cubicBezTo>
                    <a:cubicBezTo>
                      <a:pt x="508455" y="1008112"/>
                      <a:pt x="234527" y="919958"/>
                      <a:pt x="72773" y="785879"/>
                    </a:cubicBezTo>
                    <a:lnTo>
                      <a:pt x="0" y="710797"/>
                    </a:lnTo>
                    <a:lnTo>
                      <a:pt x="10216" y="700257"/>
                    </a:lnTo>
                  </a:path>
                </a:pathLst>
              </a:custGeom>
              <a:solidFill>
                <a:srgbClr val="CC66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83" name="フリーフォーム: 図形 682">
                <a:extLst>
                  <a:ext uri="{FF2B5EF4-FFF2-40B4-BE49-F238E27FC236}">
                    <a16:creationId xmlns:a16="http://schemas.microsoft.com/office/drawing/2014/main" id="{627187CF-9EC3-7B24-DDBC-78B3AEAB54A7}"/>
                  </a:ext>
                </a:extLst>
              </p:cNvPr>
              <p:cNvSpPr/>
              <p:nvPr/>
            </p:nvSpPr>
            <p:spPr>
              <a:xfrm rot="900000">
                <a:off x="2356251" y="2713795"/>
                <a:ext cx="150215" cy="416963"/>
              </a:xfrm>
              <a:custGeom>
                <a:avLst/>
                <a:gdLst>
                  <a:gd name="connsiteX0" fmla="*/ 175338 w 321947"/>
                  <a:gd name="connsiteY0" fmla="*/ 0 h 1008112"/>
                  <a:gd name="connsiteX1" fmla="*/ 321947 w 321947"/>
                  <a:gd name="connsiteY1" fmla="*/ 8277 h 1008112"/>
                  <a:gd name="connsiteX2" fmla="*/ 296824 w 321947"/>
                  <a:gd name="connsiteY2" fmla="*/ 123586 h 1008112"/>
                  <a:gd name="connsiteX3" fmla="*/ 264788 w 321947"/>
                  <a:gd name="connsiteY3" fmla="*/ 504056 h 1008112"/>
                  <a:gd name="connsiteX4" fmla="*/ 296824 w 321947"/>
                  <a:gd name="connsiteY4" fmla="*/ 884526 h 1008112"/>
                  <a:gd name="connsiteX5" fmla="*/ 321947 w 321947"/>
                  <a:gd name="connsiteY5" fmla="*/ 999836 h 1008112"/>
                  <a:gd name="connsiteX6" fmla="*/ 175338 w 321947"/>
                  <a:gd name="connsiteY6" fmla="*/ 1008112 h 1008112"/>
                  <a:gd name="connsiteX7" fmla="*/ 63371 w 321947"/>
                  <a:gd name="connsiteY7" fmla="*/ 1001791 h 1008112"/>
                  <a:gd name="connsiteX8" fmla="*/ 56587 w 321947"/>
                  <a:gd name="connsiteY8" fmla="*/ 980545 h 1008112"/>
                  <a:gd name="connsiteX9" fmla="*/ 0 w 321947"/>
                  <a:gd name="connsiteY9" fmla="*/ 504056 h 1008112"/>
                  <a:gd name="connsiteX10" fmla="*/ 56587 w 321947"/>
                  <a:gd name="connsiteY10" fmla="*/ 27567 h 1008112"/>
                  <a:gd name="connsiteX11" fmla="*/ 63371 w 321947"/>
                  <a:gd name="connsiteY11" fmla="*/ 6321 h 1008112"/>
                  <a:gd name="connsiteX12" fmla="*/ 175338 w 321947"/>
                  <a:gd name="connsiteY12" fmla="*/ 0 h 10081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321947" h="1008112">
                    <a:moveTo>
                      <a:pt x="175338" y="0"/>
                    </a:moveTo>
                    <a:lnTo>
                      <a:pt x="321947" y="8277"/>
                    </a:lnTo>
                    <a:lnTo>
                      <a:pt x="296824" y="123586"/>
                    </a:lnTo>
                    <a:cubicBezTo>
                      <a:pt x="275865" y="245348"/>
                      <a:pt x="264788" y="373241"/>
                      <a:pt x="264788" y="504056"/>
                    </a:cubicBezTo>
                    <a:cubicBezTo>
                      <a:pt x="264788" y="634872"/>
                      <a:pt x="275865" y="762765"/>
                      <a:pt x="296824" y="884526"/>
                    </a:cubicBezTo>
                    <a:lnTo>
                      <a:pt x="321947" y="999836"/>
                    </a:lnTo>
                    <a:lnTo>
                      <a:pt x="175338" y="1008112"/>
                    </a:lnTo>
                    <a:lnTo>
                      <a:pt x="63371" y="1001791"/>
                    </a:lnTo>
                    <a:lnTo>
                      <a:pt x="56587" y="980545"/>
                    </a:lnTo>
                    <a:cubicBezTo>
                      <a:pt x="20150" y="834092"/>
                      <a:pt x="0" y="673074"/>
                      <a:pt x="0" y="504056"/>
                    </a:cubicBezTo>
                    <a:cubicBezTo>
                      <a:pt x="0" y="335038"/>
                      <a:pt x="20150" y="174021"/>
                      <a:pt x="56587" y="27567"/>
                    </a:cubicBezTo>
                    <a:lnTo>
                      <a:pt x="63371" y="6321"/>
                    </a:lnTo>
                    <a:lnTo>
                      <a:pt x="175338" y="0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84" name="フリーフォーム: 図形 683">
                <a:extLst>
                  <a:ext uri="{FF2B5EF4-FFF2-40B4-BE49-F238E27FC236}">
                    <a16:creationId xmlns:a16="http://schemas.microsoft.com/office/drawing/2014/main" id="{6C7340A8-87BF-2DDB-364C-0456FC964734}"/>
                  </a:ext>
                </a:extLst>
              </p:cNvPr>
              <p:cNvSpPr/>
              <p:nvPr/>
            </p:nvSpPr>
            <p:spPr>
              <a:xfrm rot="900000">
                <a:off x="2558200" y="2781160"/>
                <a:ext cx="139145" cy="387490"/>
              </a:xfrm>
              <a:custGeom>
                <a:avLst/>
                <a:gdLst>
                  <a:gd name="connsiteX0" fmla="*/ 55115 w 298220"/>
                  <a:gd name="connsiteY0" fmla="*/ 0 h 936854"/>
                  <a:gd name="connsiteX1" fmla="*/ 78023 w 298220"/>
                  <a:gd name="connsiteY1" fmla="*/ 3982 h 936854"/>
                  <a:gd name="connsiteX2" fmla="*/ 230918 w 298220"/>
                  <a:gd name="connsiteY2" fmla="*/ 50456 h 936854"/>
                  <a:gd name="connsiteX3" fmla="*/ 298220 w 298220"/>
                  <a:gd name="connsiteY3" fmla="*/ 81553 h 936854"/>
                  <a:gd name="connsiteX4" fmla="*/ 296824 w 298220"/>
                  <a:gd name="connsiteY4" fmla="*/ 87957 h 936854"/>
                  <a:gd name="connsiteX5" fmla="*/ 264788 w 298220"/>
                  <a:gd name="connsiteY5" fmla="*/ 468427 h 936854"/>
                  <a:gd name="connsiteX6" fmla="*/ 296824 w 298220"/>
                  <a:gd name="connsiteY6" fmla="*/ 848897 h 936854"/>
                  <a:gd name="connsiteX7" fmla="*/ 298220 w 298220"/>
                  <a:gd name="connsiteY7" fmla="*/ 855302 h 936854"/>
                  <a:gd name="connsiteX8" fmla="*/ 230918 w 298220"/>
                  <a:gd name="connsiteY8" fmla="*/ 886398 h 936854"/>
                  <a:gd name="connsiteX9" fmla="*/ 78023 w 298220"/>
                  <a:gd name="connsiteY9" fmla="*/ 932872 h 936854"/>
                  <a:gd name="connsiteX10" fmla="*/ 55115 w 298220"/>
                  <a:gd name="connsiteY10" fmla="*/ 936854 h 936854"/>
                  <a:gd name="connsiteX11" fmla="*/ 14629 w 298220"/>
                  <a:gd name="connsiteY11" fmla="*/ 715133 h 936854"/>
                  <a:gd name="connsiteX12" fmla="*/ 0 w 298220"/>
                  <a:gd name="connsiteY12" fmla="*/ 468427 h 936854"/>
                  <a:gd name="connsiteX13" fmla="*/ 14629 w 298220"/>
                  <a:gd name="connsiteY13" fmla="*/ 221721 h 936854"/>
                  <a:gd name="connsiteX14" fmla="*/ 55115 w 298220"/>
                  <a:gd name="connsiteY14" fmla="*/ 0 h 93685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298220" h="936854">
                    <a:moveTo>
                      <a:pt x="55115" y="0"/>
                    </a:moveTo>
                    <a:lnTo>
                      <a:pt x="78023" y="3982"/>
                    </a:lnTo>
                    <a:cubicBezTo>
                      <a:pt x="131866" y="16736"/>
                      <a:pt x="183032" y="32340"/>
                      <a:pt x="230918" y="50456"/>
                    </a:cubicBezTo>
                    <a:lnTo>
                      <a:pt x="298220" y="81553"/>
                    </a:lnTo>
                    <a:lnTo>
                      <a:pt x="296824" y="87957"/>
                    </a:lnTo>
                    <a:cubicBezTo>
                      <a:pt x="275865" y="209719"/>
                      <a:pt x="264788" y="337612"/>
                      <a:pt x="264788" y="468427"/>
                    </a:cubicBezTo>
                    <a:cubicBezTo>
                      <a:pt x="264788" y="599243"/>
                      <a:pt x="275865" y="727136"/>
                      <a:pt x="296824" y="848897"/>
                    </a:cubicBezTo>
                    <a:lnTo>
                      <a:pt x="298220" y="855302"/>
                    </a:lnTo>
                    <a:lnTo>
                      <a:pt x="230918" y="886398"/>
                    </a:lnTo>
                    <a:cubicBezTo>
                      <a:pt x="183032" y="904515"/>
                      <a:pt x="131866" y="920119"/>
                      <a:pt x="78023" y="932872"/>
                    </a:cubicBezTo>
                    <a:lnTo>
                      <a:pt x="55115" y="936854"/>
                    </a:lnTo>
                    <a:lnTo>
                      <a:pt x="14629" y="715133"/>
                    </a:lnTo>
                    <a:cubicBezTo>
                      <a:pt x="5038" y="635445"/>
                      <a:pt x="0" y="552936"/>
                      <a:pt x="0" y="468427"/>
                    </a:cubicBezTo>
                    <a:cubicBezTo>
                      <a:pt x="0" y="383918"/>
                      <a:pt x="5038" y="301409"/>
                      <a:pt x="14629" y="221721"/>
                    </a:cubicBezTo>
                    <a:lnTo>
                      <a:pt x="55115" y="0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685" name="グループ化 684">
              <a:extLst>
                <a:ext uri="{FF2B5EF4-FFF2-40B4-BE49-F238E27FC236}">
                  <a16:creationId xmlns:a16="http://schemas.microsoft.com/office/drawing/2014/main" id="{FFEDB8D3-25EA-657A-EA6B-0D7F4FBE123A}"/>
                </a:ext>
              </a:extLst>
            </p:cNvPr>
            <p:cNvGrpSpPr/>
            <p:nvPr/>
          </p:nvGrpSpPr>
          <p:grpSpPr>
            <a:xfrm>
              <a:off x="4623683" y="5154774"/>
              <a:ext cx="833002" cy="1223875"/>
              <a:chOff x="1549862" y="5147922"/>
              <a:chExt cx="833002" cy="1223875"/>
            </a:xfrm>
          </p:grpSpPr>
          <p:sp>
            <p:nvSpPr>
              <p:cNvPr id="686" name="楕円 1">
                <a:extLst>
                  <a:ext uri="{FF2B5EF4-FFF2-40B4-BE49-F238E27FC236}">
                    <a16:creationId xmlns:a16="http://schemas.microsoft.com/office/drawing/2014/main" id="{ACF58A8A-CF03-9C8C-AB14-86646E6CB727}"/>
                  </a:ext>
                </a:extLst>
              </p:cNvPr>
              <p:cNvSpPr/>
              <p:nvPr/>
            </p:nvSpPr>
            <p:spPr>
              <a:xfrm rot="10800000">
                <a:off x="1980359" y="5893241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87" name="楕円 1">
                <a:extLst>
                  <a:ext uri="{FF2B5EF4-FFF2-40B4-BE49-F238E27FC236}">
                    <a16:creationId xmlns:a16="http://schemas.microsoft.com/office/drawing/2014/main" id="{7E5B7FE3-908E-4A49-975E-5FF440E9C95F}"/>
                  </a:ext>
                </a:extLst>
              </p:cNvPr>
              <p:cNvSpPr/>
              <p:nvPr/>
            </p:nvSpPr>
            <p:spPr>
              <a:xfrm rot="10800000">
                <a:off x="1715681" y="5893241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88" name="楕円 1">
                <a:extLst>
                  <a:ext uri="{FF2B5EF4-FFF2-40B4-BE49-F238E27FC236}">
                    <a16:creationId xmlns:a16="http://schemas.microsoft.com/office/drawing/2014/main" id="{636D9B70-FCBB-6E55-CCC7-820C1358D978}"/>
                  </a:ext>
                </a:extLst>
              </p:cNvPr>
              <p:cNvSpPr/>
              <p:nvPr/>
            </p:nvSpPr>
            <p:spPr>
              <a:xfrm>
                <a:off x="1549862" y="5147922"/>
                <a:ext cx="833002" cy="1102341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89" name="楕円 1">
                <a:extLst>
                  <a:ext uri="{FF2B5EF4-FFF2-40B4-BE49-F238E27FC236}">
                    <a16:creationId xmlns:a16="http://schemas.microsoft.com/office/drawing/2014/main" id="{BDF9739E-CF5F-C7ED-3561-8E5786D4812F}"/>
                  </a:ext>
                </a:extLst>
              </p:cNvPr>
              <p:cNvSpPr/>
              <p:nvPr/>
            </p:nvSpPr>
            <p:spPr>
              <a:xfrm>
                <a:off x="1676952" y="5176241"/>
                <a:ext cx="578821" cy="931385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FFC0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90" name="楕円 689">
                <a:extLst>
                  <a:ext uri="{FF2B5EF4-FFF2-40B4-BE49-F238E27FC236}">
                    <a16:creationId xmlns:a16="http://schemas.microsoft.com/office/drawing/2014/main" id="{58EF3B90-199A-339C-C47B-0EE22FDD2685}"/>
                  </a:ext>
                </a:extLst>
              </p:cNvPr>
              <p:cNvSpPr/>
              <p:nvPr/>
            </p:nvSpPr>
            <p:spPr>
              <a:xfrm>
                <a:off x="1884441" y="5818224"/>
                <a:ext cx="163843" cy="163843"/>
              </a:xfrm>
              <a:prstGeom prst="ellipse">
                <a:avLst/>
              </a:prstGeom>
              <a:solidFill>
                <a:srgbClr val="FFCC66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692" name="グループ化 691">
              <a:extLst>
                <a:ext uri="{FF2B5EF4-FFF2-40B4-BE49-F238E27FC236}">
                  <a16:creationId xmlns:a16="http://schemas.microsoft.com/office/drawing/2014/main" id="{BEA07BBD-F24F-7740-8484-1B3523D11119}"/>
                </a:ext>
              </a:extLst>
            </p:cNvPr>
            <p:cNvGrpSpPr/>
            <p:nvPr/>
          </p:nvGrpSpPr>
          <p:grpSpPr>
            <a:xfrm>
              <a:off x="4300098" y="4181373"/>
              <a:ext cx="1472611" cy="1191843"/>
              <a:chOff x="1226277" y="4060221"/>
              <a:chExt cx="1472611" cy="1191843"/>
            </a:xfrm>
          </p:grpSpPr>
          <p:grpSp>
            <p:nvGrpSpPr>
              <p:cNvPr id="693" name="グループ化 692">
                <a:extLst>
                  <a:ext uri="{FF2B5EF4-FFF2-40B4-BE49-F238E27FC236}">
                    <a16:creationId xmlns:a16="http://schemas.microsoft.com/office/drawing/2014/main" id="{F4DF51AF-D84C-6E61-9F38-BF06B9F71887}"/>
                  </a:ext>
                </a:extLst>
              </p:cNvPr>
              <p:cNvGrpSpPr/>
              <p:nvPr/>
            </p:nvGrpSpPr>
            <p:grpSpPr>
              <a:xfrm>
                <a:off x="1226277" y="4095175"/>
                <a:ext cx="403512" cy="403510"/>
                <a:chOff x="3209299" y="684399"/>
                <a:chExt cx="416833" cy="416833"/>
              </a:xfrm>
              <a:solidFill>
                <a:srgbClr val="CC6600"/>
              </a:solidFill>
            </p:grpSpPr>
            <p:sp>
              <p:nvSpPr>
                <p:cNvPr id="721" name="楕円 720">
                  <a:extLst>
                    <a:ext uri="{FF2B5EF4-FFF2-40B4-BE49-F238E27FC236}">
                      <a16:creationId xmlns:a16="http://schemas.microsoft.com/office/drawing/2014/main" id="{FEACDE0A-5CC6-50D3-D347-1CFE340303F9}"/>
                    </a:ext>
                  </a:extLst>
                </p:cNvPr>
                <p:cNvSpPr/>
                <p:nvPr/>
              </p:nvSpPr>
              <p:spPr>
                <a:xfrm>
                  <a:off x="3209299" y="684399"/>
                  <a:ext cx="416833" cy="416833"/>
                </a:xfrm>
                <a:prstGeom prst="ellipse">
                  <a:avLst/>
                </a:prstGeom>
                <a:grpFill/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22" name="楕円 721">
                  <a:extLst>
                    <a:ext uri="{FF2B5EF4-FFF2-40B4-BE49-F238E27FC236}">
                      <a16:creationId xmlns:a16="http://schemas.microsoft.com/office/drawing/2014/main" id="{1D3CA4C8-4894-6746-C19F-8CFEFA8CA0F4}"/>
                    </a:ext>
                  </a:extLst>
                </p:cNvPr>
                <p:cNvSpPr/>
                <p:nvPr/>
              </p:nvSpPr>
              <p:spPr>
                <a:xfrm>
                  <a:off x="3285754" y="760856"/>
                  <a:ext cx="263922" cy="263920"/>
                </a:xfrm>
                <a:prstGeom prst="ellipse">
                  <a:avLst/>
                </a:prstGeom>
                <a:solidFill>
                  <a:srgbClr val="FFC0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 dirty="0"/>
                </a:p>
              </p:txBody>
            </p:sp>
          </p:grpSp>
          <p:grpSp>
            <p:nvGrpSpPr>
              <p:cNvPr id="694" name="グループ化 693">
                <a:extLst>
                  <a:ext uri="{FF2B5EF4-FFF2-40B4-BE49-F238E27FC236}">
                    <a16:creationId xmlns:a16="http://schemas.microsoft.com/office/drawing/2014/main" id="{DC8BAB42-4BC0-746D-0C47-923D663EB02E}"/>
                  </a:ext>
                </a:extLst>
              </p:cNvPr>
              <p:cNvGrpSpPr/>
              <p:nvPr/>
            </p:nvGrpSpPr>
            <p:grpSpPr>
              <a:xfrm>
                <a:off x="2295376" y="4095175"/>
                <a:ext cx="403512" cy="403510"/>
                <a:chOff x="4657099" y="684399"/>
                <a:chExt cx="416833" cy="416833"/>
              </a:xfrm>
              <a:solidFill>
                <a:srgbClr val="CC6600"/>
              </a:solidFill>
            </p:grpSpPr>
            <p:sp>
              <p:nvSpPr>
                <p:cNvPr id="719" name="楕円 718">
                  <a:extLst>
                    <a:ext uri="{FF2B5EF4-FFF2-40B4-BE49-F238E27FC236}">
                      <a16:creationId xmlns:a16="http://schemas.microsoft.com/office/drawing/2014/main" id="{448FCABB-89B4-24B4-DC19-695001871D23}"/>
                    </a:ext>
                  </a:extLst>
                </p:cNvPr>
                <p:cNvSpPr/>
                <p:nvPr/>
              </p:nvSpPr>
              <p:spPr>
                <a:xfrm>
                  <a:off x="4657099" y="684399"/>
                  <a:ext cx="416833" cy="416833"/>
                </a:xfrm>
                <a:prstGeom prst="ellipse">
                  <a:avLst/>
                </a:prstGeom>
                <a:grpFill/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20" name="楕円 719">
                  <a:extLst>
                    <a:ext uri="{FF2B5EF4-FFF2-40B4-BE49-F238E27FC236}">
                      <a16:creationId xmlns:a16="http://schemas.microsoft.com/office/drawing/2014/main" id="{70A653DB-2060-21BA-739D-E04E485A2126}"/>
                    </a:ext>
                  </a:extLst>
                </p:cNvPr>
                <p:cNvSpPr/>
                <p:nvPr/>
              </p:nvSpPr>
              <p:spPr>
                <a:xfrm>
                  <a:off x="4733554" y="760856"/>
                  <a:ext cx="263922" cy="263920"/>
                </a:xfrm>
                <a:prstGeom prst="ellipse">
                  <a:avLst/>
                </a:prstGeom>
                <a:solidFill>
                  <a:srgbClr val="FFC0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695" name="楕円 694">
                <a:extLst>
                  <a:ext uri="{FF2B5EF4-FFF2-40B4-BE49-F238E27FC236}">
                    <a16:creationId xmlns:a16="http://schemas.microsoft.com/office/drawing/2014/main" id="{E1B0B120-B8F8-3569-88EB-D50D9B1383EA}"/>
                  </a:ext>
                </a:extLst>
              </p:cNvPr>
              <p:cNvSpPr/>
              <p:nvPr/>
            </p:nvSpPr>
            <p:spPr>
              <a:xfrm>
                <a:off x="1307692" y="4060221"/>
                <a:ext cx="1317342" cy="1191843"/>
              </a:xfrm>
              <a:prstGeom prst="ellipse">
                <a:avLst/>
              </a:prstGeom>
              <a:solidFill>
                <a:srgbClr val="CC66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96" name="フリーフォーム: 図形 695">
                <a:extLst>
                  <a:ext uri="{FF2B5EF4-FFF2-40B4-BE49-F238E27FC236}">
                    <a16:creationId xmlns:a16="http://schemas.microsoft.com/office/drawing/2014/main" id="{9EFE0F89-3046-9625-7727-3C2109ACA766}"/>
                  </a:ext>
                </a:extLst>
              </p:cNvPr>
              <p:cNvSpPr/>
              <p:nvPr/>
            </p:nvSpPr>
            <p:spPr>
              <a:xfrm>
                <a:off x="1381707" y="4308675"/>
                <a:ext cx="1169313" cy="549866"/>
              </a:xfrm>
              <a:custGeom>
                <a:avLst/>
                <a:gdLst>
                  <a:gd name="connsiteX0" fmla="*/ 458603 w 1583513"/>
                  <a:gd name="connsiteY0" fmla="*/ 0 h 744642"/>
                  <a:gd name="connsiteX1" fmla="*/ 782884 w 1583513"/>
                  <a:gd name="connsiteY1" fmla="*/ 109050 h 744642"/>
                  <a:gd name="connsiteX2" fmla="*/ 791757 w 1583513"/>
                  <a:gd name="connsiteY2" fmla="*/ 117781 h 744642"/>
                  <a:gd name="connsiteX3" fmla="*/ 800629 w 1583513"/>
                  <a:gd name="connsiteY3" fmla="*/ 109050 h 744642"/>
                  <a:gd name="connsiteX4" fmla="*/ 1124910 w 1583513"/>
                  <a:gd name="connsiteY4" fmla="*/ 0 h 744642"/>
                  <a:gd name="connsiteX5" fmla="*/ 1583513 w 1583513"/>
                  <a:gd name="connsiteY5" fmla="*/ 372321 h 744642"/>
                  <a:gd name="connsiteX6" fmla="*/ 1124910 w 1583513"/>
                  <a:gd name="connsiteY6" fmla="*/ 744642 h 744642"/>
                  <a:gd name="connsiteX7" fmla="*/ 800629 w 1583513"/>
                  <a:gd name="connsiteY7" fmla="*/ 635592 h 744642"/>
                  <a:gd name="connsiteX8" fmla="*/ 791757 w 1583513"/>
                  <a:gd name="connsiteY8" fmla="*/ 626861 h 744642"/>
                  <a:gd name="connsiteX9" fmla="*/ 782884 w 1583513"/>
                  <a:gd name="connsiteY9" fmla="*/ 635592 h 744642"/>
                  <a:gd name="connsiteX10" fmla="*/ 458603 w 1583513"/>
                  <a:gd name="connsiteY10" fmla="*/ 744642 h 744642"/>
                  <a:gd name="connsiteX11" fmla="*/ 0 w 1583513"/>
                  <a:gd name="connsiteY11" fmla="*/ 372321 h 744642"/>
                  <a:gd name="connsiteX12" fmla="*/ 458603 w 1583513"/>
                  <a:gd name="connsiteY12" fmla="*/ 0 h 74464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583513" h="744642">
                    <a:moveTo>
                      <a:pt x="458603" y="0"/>
                    </a:moveTo>
                    <a:cubicBezTo>
                      <a:pt x="585242" y="0"/>
                      <a:pt x="699893" y="41674"/>
                      <a:pt x="782884" y="109050"/>
                    </a:cubicBezTo>
                    <a:lnTo>
                      <a:pt x="791757" y="117781"/>
                    </a:lnTo>
                    <a:lnTo>
                      <a:pt x="800629" y="109050"/>
                    </a:lnTo>
                    <a:cubicBezTo>
                      <a:pt x="883620" y="41674"/>
                      <a:pt x="998271" y="0"/>
                      <a:pt x="1124910" y="0"/>
                    </a:cubicBezTo>
                    <a:cubicBezTo>
                      <a:pt x="1378189" y="0"/>
                      <a:pt x="1583513" y="166694"/>
                      <a:pt x="1583513" y="372321"/>
                    </a:cubicBezTo>
                    <a:cubicBezTo>
                      <a:pt x="1583513" y="577948"/>
                      <a:pt x="1378189" y="744642"/>
                      <a:pt x="1124910" y="744642"/>
                    </a:cubicBezTo>
                    <a:cubicBezTo>
                      <a:pt x="998271" y="744642"/>
                      <a:pt x="883620" y="702969"/>
                      <a:pt x="800629" y="635592"/>
                    </a:cubicBezTo>
                    <a:lnTo>
                      <a:pt x="791757" y="626861"/>
                    </a:lnTo>
                    <a:lnTo>
                      <a:pt x="782884" y="635592"/>
                    </a:lnTo>
                    <a:cubicBezTo>
                      <a:pt x="699893" y="702969"/>
                      <a:pt x="585242" y="744642"/>
                      <a:pt x="458603" y="744642"/>
                    </a:cubicBezTo>
                    <a:cubicBezTo>
                      <a:pt x="205324" y="744642"/>
                      <a:pt x="0" y="577948"/>
                      <a:pt x="0" y="372321"/>
                    </a:cubicBezTo>
                    <a:cubicBezTo>
                      <a:pt x="0" y="166694"/>
                      <a:pt x="205324" y="0"/>
                      <a:pt x="458603" y="0"/>
                    </a:cubicBezTo>
                    <a:close/>
                  </a:path>
                </a:pathLst>
              </a:custGeom>
              <a:solidFill>
                <a:srgbClr val="FFC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697" name="グループ化 696">
                <a:extLst>
                  <a:ext uri="{FF2B5EF4-FFF2-40B4-BE49-F238E27FC236}">
                    <a16:creationId xmlns:a16="http://schemas.microsoft.com/office/drawing/2014/main" id="{C00441CC-2830-A378-0BEA-0C0018CEFA9B}"/>
                  </a:ext>
                </a:extLst>
              </p:cNvPr>
              <p:cNvGrpSpPr/>
              <p:nvPr/>
            </p:nvGrpSpPr>
            <p:grpSpPr>
              <a:xfrm>
                <a:off x="1662885" y="4741555"/>
                <a:ext cx="606955" cy="465689"/>
                <a:chOff x="3840510" y="1519917"/>
                <a:chExt cx="612452" cy="469907"/>
              </a:xfrm>
            </p:grpSpPr>
            <p:sp>
              <p:nvSpPr>
                <p:cNvPr id="713" name="楕円 712">
                  <a:extLst>
                    <a:ext uri="{FF2B5EF4-FFF2-40B4-BE49-F238E27FC236}">
                      <a16:creationId xmlns:a16="http://schemas.microsoft.com/office/drawing/2014/main" id="{09F468F4-555F-6D31-BA38-1B5639F2EC6C}"/>
                    </a:ext>
                  </a:extLst>
                </p:cNvPr>
                <p:cNvSpPr/>
                <p:nvPr/>
              </p:nvSpPr>
              <p:spPr>
                <a:xfrm>
                  <a:off x="3943943" y="1657574"/>
                  <a:ext cx="405586" cy="332250"/>
                </a:xfrm>
                <a:prstGeom prst="ellipse">
                  <a:avLst/>
                </a:prstGeom>
                <a:solidFill>
                  <a:srgbClr val="FFCC66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16" name="楕円 715">
                  <a:extLst>
                    <a:ext uri="{FF2B5EF4-FFF2-40B4-BE49-F238E27FC236}">
                      <a16:creationId xmlns:a16="http://schemas.microsoft.com/office/drawing/2014/main" id="{A57D80FF-2C36-0268-7B61-16CCF21661A2}"/>
                    </a:ext>
                  </a:extLst>
                </p:cNvPr>
                <p:cNvSpPr/>
                <p:nvPr/>
              </p:nvSpPr>
              <p:spPr>
                <a:xfrm>
                  <a:off x="4007443" y="1731083"/>
                  <a:ext cx="278586" cy="182284"/>
                </a:xfrm>
                <a:prstGeom prst="ellipse">
                  <a:avLst/>
                </a:prstGeom>
                <a:solidFill>
                  <a:srgbClr val="FF00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17" name="フリーフォーム: 図形 716">
                  <a:extLst>
                    <a:ext uri="{FF2B5EF4-FFF2-40B4-BE49-F238E27FC236}">
                      <a16:creationId xmlns:a16="http://schemas.microsoft.com/office/drawing/2014/main" id="{0F93FF25-3BFB-C9F2-CD6F-DE690A34DC31}"/>
                    </a:ext>
                  </a:extLst>
                </p:cNvPr>
                <p:cNvSpPr/>
                <p:nvPr/>
              </p:nvSpPr>
              <p:spPr>
                <a:xfrm>
                  <a:off x="3840510" y="1562808"/>
                  <a:ext cx="612452" cy="306194"/>
                </a:xfrm>
                <a:custGeom>
                  <a:avLst/>
                  <a:gdLst>
                    <a:gd name="connsiteX0" fmla="*/ 267594 w 966988"/>
                    <a:gd name="connsiteY0" fmla="*/ 0 h 411652"/>
                    <a:gd name="connsiteX1" fmla="*/ 456812 w 966988"/>
                    <a:gd name="connsiteY1" fmla="*/ 60285 h 411652"/>
                    <a:gd name="connsiteX2" fmla="*/ 483494 w 966988"/>
                    <a:gd name="connsiteY2" fmla="*/ 90725 h 411652"/>
                    <a:gd name="connsiteX3" fmla="*/ 510177 w 966988"/>
                    <a:gd name="connsiteY3" fmla="*/ 60285 h 411652"/>
                    <a:gd name="connsiteX4" fmla="*/ 699394 w 966988"/>
                    <a:gd name="connsiteY4" fmla="*/ 0 h 411652"/>
                    <a:gd name="connsiteX5" fmla="*/ 966988 w 966988"/>
                    <a:gd name="connsiteY5" fmla="*/ 205826 h 411652"/>
                    <a:gd name="connsiteX6" fmla="*/ 699394 w 966988"/>
                    <a:gd name="connsiteY6" fmla="*/ 411652 h 411652"/>
                    <a:gd name="connsiteX7" fmla="*/ 510177 w 966988"/>
                    <a:gd name="connsiteY7" fmla="*/ 351367 h 411652"/>
                    <a:gd name="connsiteX8" fmla="*/ 483494 w 966988"/>
                    <a:gd name="connsiteY8" fmla="*/ 320927 h 411652"/>
                    <a:gd name="connsiteX9" fmla="*/ 456812 w 966988"/>
                    <a:gd name="connsiteY9" fmla="*/ 351367 h 411652"/>
                    <a:gd name="connsiteX10" fmla="*/ 267594 w 966988"/>
                    <a:gd name="connsiteY10" fmla="*/ 411652 h 411652"/>
                    <a:gd name="connsiteX11" fmla="*/ 0 w 966988"/>
                    <a:gd name="connsiteY11" fmla="*/ 205826 h 411652"/>
                    <a:gd name="connsiteX12" fmla="*/ 267594 w 966988"/>
                    <a:gd name="connsiteY12" fmla="*/ 0 h 41165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966988" h="411652">
                      <a:moveTo>
                        <a:pt x="267594" y="0"/>
                      </a:moveTo>
                      <a:cubicBezTo>
                        <a:pt x="341488" y="0"/>
                        <a:pt x="408386" y="23038"/>
                        <a:pt x="456812" y="60285"/>
                      </a:cubicBezTo>
                      <a:lnTo>
                        <a:pt x="483494" y="90725"/>
                      </a:lnTo>
                      <a:lnTo>
                        <a:pt x="510177" y="60285"/>
                      </a:lnTo>
                      <a:cubicBezTo>
                        <a:pt x="558602" y="23038"/>
                        <a:pt x="625500" y="0"/>
                        <a:pt x="699394" y="0"/>
                      </a:cubicBezTo>
                      <a:cubicBezTo>
                        <a:pt x="847182" y="0"/>
                        <a:pt x="966988" y="92151"/>
                        <a:pt x="966988" y="205826"/>
                      </a:cubicBezTo>
                      <a:cubicBezTo>
                        <a:pt x="966988" y="319501"/>
                        <a:pt x="847182" y="411652"/>
                        <a:pt x="699394" y="411652"/>
                      </a:cubicBezTo>
                      <a:cubicBezTo>
                        <a:pt x="625500" y="411652"/>
                        <a:pt x="558602" y="388614"/>
                        <a:pt x="510177" y="351367"/>
                      </a:cubicBezTo>
                      <a:lnTo>
                        <a:pt x="483494" y="320927"/>
                      </a:lnTo>
                      <a:lnTo>
                        <a:pt x="456812" y="351367"/>
                      </a:lnTo>
                      <a:cubicBezTo>
                        <a:pt x="408386" y="388614"/>
                        <a:pt x="341488" y="411652"/>
                        <a:pt x="267594" y="411652"/>
                      </a:cubicBezTo>
                      <a:cubicBezTo>
                        <a:pt x="119806" y="411652"/>
                        <a:pt x="0" y="319501"/>
                        <a:pt x="0" y="205826"/>
                      </a:cubicBezTo>
                      <a:cubicBezTo>
                        <a:pt x="0" y="92151"/>
                        <a:pt x="119806" y="0"/>
                        <a:pt x="267594" y="0"/>
                      </a:cubicBezTo>
                      <a:close/>
                    </a:path>
                  </a:pathLst>
                </a:custGeom>
                <a:solidFill>
                  <a:srgbClr val="FFCC66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18" name="楕円 1">
                  <a:extLst>
                    <a:ext uri="{FF2B5EF4-FFF2-40B4-BE49-F238E27FC236}">
                      <a16:creationId xmlns:a16="http://schemas.microsoft.com/office/drawing/2014/main" id="{D19BD072-B9EA-6925-9975-FA49298F6194}"/>
                    </a:ext>
                  </a:extLst>
                </p:cNvPr>
                <p:cNvSpPr/>
                <p:nvPr/>
              </p:nvSpPr>
              <p:spPr>
                <a:xfrm flipV="1">
                  <a:off x="4031010" y="1519917"/>
                  <a:ext cx="231452" cy="130086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C000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698" name="楕円 697">
                <a:extLst>
                  <a:ext uri="{FF2B5EF4-FFF2-40B4-BE49-F238E27FC236}">
                    <a16:creationId xmlns:a16="http://schemas.microsoft.com/office/drawing/2014/main" id="{DBF6FC74-9E01-D580-0BAC-EBA98AD1EF19}"/>
                  </a:ext>
                </a:extLst>
              </p:cNvPr>
              <p:cNvSpPr/>
              <p:nvPr/>
            </p:nvSpPr>
            <p:spPr>
              <a:xfrm>
                <a:off x="1478807" y="4374130"/>
                <a:ext cx="393639" cy="393638"/>
              </a:xfrm>
              <a:prstGeom prst="ellipse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01" name="楕円 700">
                <a:extLst>
                  <a:ext uri="{FF2B5EF4-FFF2-40B4-BE49-F238E27FC236}">
                    <a16:creationId xmlns:a16="http://schemas.microsoft.com/office/drawing/2014/main" id="{1BCE884E-7E56-A341-F272-87C3B9C4982E}"/>
                  </a:ext>
                </a:extLst>
              </p:cNvPr>
              <p:cNvSpPr/>
              <p:nvPr/>
            </p:nvSpPr>
            <p:spPr>
              <a:xfrm>
                <a:off x="2055557" y="4374130"/>
                <a:ext cx="393639" cy="393638"/>
              </a:xfrm>
              <a:prstGeom prst="ellipse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1461" name="グループ化 1460">
              <a:extLst>
                <a:ext uri="{FF2B5EF4-FFF2-40B4-BE49-F238E27FC236}">
                  <a16:creationId xmlns:a16="http://schemas.microsoft.com/office/drawing/2014/main" id="{82A26C4C-444D-890A-2054-4A3AE2148C76}"/>
                </a:ext>
              </a:extLst>
            </p:cNvPr>
            <p:cNvGrpSpPr/>
            <p:nvPr/>
          </p:nvGrpSpPr>
          <p:grpSpPr>
            <a:xfrm>
              <a:off x="4342902" y="4008415"/>
              <a:ext cx="1410198" cy="2187851"/>
              <a:chOff x="4378635" y="3988367"/>
              <a:chExt cx="1410198" cy="2187851"/>
            </a:xfrm>
          </p:grpSpPr>
          <p:sp>
            <p:nvSpPr>
              <p:cNvPr id="1462" name="楕円 1">
                <a:extLst>
                  <a:ext uri="{FF2B5EF4-FFF2-40B4-BE49-F238E27FC236}">
                    <a16:creationId xmlns:a16="http://schemas.microsoft.com/office/drawing/2014/main" id="{4EA0BD7D-4635-1556-4C5B-99035438CD20}"/>
                  </a:ext>
                </a:extLst>
              </p:cNvPr>
              <p:cNvSpPr/>
              <p:nvPr/>
            </p:nvSpPr>
            <p:spPr>
              <a:xfrm rot="12600000">
                <a:off x="4485920" y="5390273"/>
                <a:ext cx="175531" cy="58724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354690 w 4315130"/>
                  <a:gd name="connsiteY0" fmla="*/ 2893954 h 4688529"/>
                  <a:gd name="connsiteX1" fmla="*/ 913466 w 4315130"/>
                  <a:gd name="connsiteY1" fmla="*/ -1 h 4688529"/>
                  <a:gd name="connsiteX2" fmla="*/ 4315130 w 4315130"/>
                  <a:gd name="connsiteY2" fmla="*/ 2893954 h 4688529"/>
                  <a:gd name="connsiteX3" fmla="*/ 2334910 w 4315130"/>
                  <a:gd name="connsiteY3" fmla="*/ 4688529 h 4688529"/>
                  <a:gd name="connsiteX4" fmla="*/ 354690 w 4315130"/>
                  <a:gd name="connsiteY4" fmla="*/ 2893954 h 46885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315130" h="4688529">
                    <a:moveTo>
                      <a:pt x="354690" y="2893954"/>
                    </a:moveTo>
                    <a:cubicBezTo>
                      <a:pt x="117783" y="2112532"/>
                      <a:pt x="-539102" y="-1"/>
                      <a:pt x="913466" y="-1"/>
                    </a:cubicBezTo>
                    <a:cubicBezTo>
                      <a:pt x="2366034" y="-1"/>
                      <a:pt x="4315130" y="1902838"/>
                      <a:pt x="4315130" y="2893954"/>
                    </a:cubicBezTo>
                    <a:cubicBezTo>
                      <a:pt x="4315130" y="3885070"/>
                      <a:pt x="3428555" y="4688529"/>
                      <a:pt x="2334910" y="4688529"/>
                    </a:cubicBezTo>
                    <a:cubicBezTo>
                      <a:pt x="1241265" y="4688529"/>
                      <a:pt x="591597" y="3675376"/>
                      <a:pt x="354690" y="2893954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  <p:grpSp>
            <p:nvGrpSpPr>
              <p:cNvPr id="1463" name="グループ化 1462">
                <a:extLst>
                  <a:ext uri="{FF2B5EF4-FFF2-40B4-BE49-F238E27FC236}">
                    <a16:creationId xmlns:a16="http://schemas.microsoft.com/office/drawing/2014/main" id="{49A87376-A618-7D35-A0AE-22B90F8DE020}"/>
                  </a:ext>
                </a:extLst>
              </p:cNvPr>
              <p:cNvGrpSpPr/>
              <p:nvPr/>
            </p:nvGrpSpPr>
            <p:grpSpPr>
              <a:xfrm>
                <a:off x="4378635" y="3988367"/>
                <a:ext cx="1410198" cy="2187851"/>
                <a:chOff x="4378635" y="3988367"/>
                <a:chExt cx="1410198" cy="2187851"/>
              </a:xfrm>
            </p:grpSpPr>
            <p:grpSp>
              <p:nvGrpSpPr>
                <p:cNvPr id="1464" name="グループ化 1463">
                  <a:extLst>
                    <a:ext uri="{FF2B5EF4-FFF2-40B4-BE49-F238E27FC236}">
                      <a16:creationId xmlns:a16="http://schemas.microsoft.com/office/drawing/2014/main" id="{9D535104-07B0-942B-653C-A6567D391C7D}"/>
                    </a:ext>
                  </a:extLst>
                </p:cNvPr>
                <p:cNvGrpSpPr/>
                <p:nvPr/>
              </p:nvGrpSpPr>
              <p:grpSpPr>
                <a:xfrm flipH="1">
                  <a:off x="5336739" y="5307934"/>
                  <a:ext cx="335864" cy="669585"/>
                  <a:chOff x="3700108" y="5307934"/>
                  <a:chExt cx="335864" cy="669585"/>
                </a:xfrm>
              </p:grpSpPr>
              <p:sp>
                <p:nvSpPr>
                  <p:cNvPr id="1474" name="楕円 1">
                    <a:extLst>
                      <a:ext uri="{FF2B5EF4-FFF2-40B4-BE49-F238E27FC236}">
                        <a16:creationId xmlns:a16="http://schemas.microsoft.com/office/drawing/2014/main" id="{B18FF450-0236-28F6-2B0F-89BE09F86848}"/>
                      </a:ext>
                    </a:extLst>
                  </p:cNvPr>
                  <p:cNvSpPr/>
                  <p:nvPr/>
                </p:nvSpPr>
                <p:spPr>
                  <a:xfrm rot="12600000">
                    <a:off x="3700108" y="5390273"/>
                    <a:ext cx="175531" cy="587246"/>
                  </a:xfrm>
                  <a:custGeom>
                    <a:avLst/>
                    <a:gdLst>
                      <a:gd name="connsiteX0" fmla="*/ 0 w 3960440"/>
                      <a:gd name="connsiteY0" fmla="*/ 1794575 h 3589149"/>
                      <a:gd name="connsiteX1" fmla="*/ 1980220 w 3960440"/>
                      <a:gd name="connsiteY1" fmla="*/ 0 h 3589149"/>
                      <a:gd name="connsiteX2" fmla="*/ 3960440 w 3960440"/>
                      <a:gd name="connsiteY2" fmla="*/ 1794575 h 3589149"/>
                      <a:gd name="connsiteX3" fmla="*/ 1980220 w 3960440"/>
                      <a:gd name="connsiteY3" fmla="*/ 3589150 h 3589149"/>
                      <a:gd name="connsiteX4" fmla="*/ 0 w 3960440"/>
                      <a:gd name="connsiteY4" fmla="*/ 1794575 h 3589149"/>
                      <a:gd name="connsiteX0" fmla="*/ 0 w 3960440"/>
                      <a:gd name="connsiteY0" fmla="*/ 1794575 h 3589150"/>
                      <a:gd name="connsiteX1" fmla="*/ 1980220 w 3960440"/>
                      <a:gd name="connsiteY1" fmla="*/ 0 h 3589150"/>
                      <a:gd name="connsiteX2" fmla="*/ 3960440 w 3960440"/>
                      <a:gd name="connsiteY2" fmla="*/ 1794575 h 3589150"/>
                      <a:gd name="connsiteX3" fmla="*/ 1980220 w 3960440"/>
                      <a:gd name="connsiteY3" fmla="*/ 3589150 h 3589150"/>
                      <a:gd name="connsiteX4" fmla="*/ 0 w 3960440"/>
                      <a:gd name="connsiteY4" fmla="*/ 1794575 h 3589150"/>
                      <a:gd name="connsiteX0" fmla="*/ 0 w 3960440"/>
                      <a:gd name="connsiteY0" fmla="*/ 1794575 h 3589150"/>
                      <a:gd name="connsiteX1" fmla="*/ 1980220 w 3960440"/>
                      <a:gd name="connsiteY1" fmla="*/ 0 h 3589150"/>
                      <a:gd name="connsiteX2" fmla="*/ 3960440 w 3960440"/>
                      <a:gd name="connsiteY2" fmla="*/ 1794575 h 3589150"/>
                      <a:gd name="connsiteX3" fmla="*/ 1980220 w 3960440"/>
                      <a:gd name="connsiteY3" fmla="*/ 3589150 h 3589150"/>
                      <a:gd name="connsiteX4" fmla="*/ 0 w 3960440"/>
                      <a:gd name="connsiteY4" fmla="*/ 1794575 h 3589150"/>
                      <a:gd name="connsiteX0" fmla="*/ 0 w 3960440"/>
                      <a:gd name="connsiteY0" fmla="*/ 1794575 h 3589150"/>
                      <a:gd name="connsiteX1" fmla="*/ 1980220 w 3960440"/>
                      <a:gd name="connsiteY1" fmla="*/ 0 h 3589150"/>
                      <a:gd name="connsiteX2" fmla="*/ 3960440 w 3960440"/>
                      <a:gd name="connsiteY2" fmla="*/ 1794575 h 3589150"/>
                      <a:gd name="connsiteX3" fmla="*/ 1980220 w 3960440"/>
                      <a:gd name="connsiteY3" fmla="*/ 3589150 h 3589150"/>
                      <a:gd name="connsiteX4" fmla="*/ 0 w 3960440"/>
                      <a:gd name="connsiteY4" fmla="*/ 1794575 h 3589150"/>
                      <a:gd name="connsiteX0" fmla="*/ 0 w 3960440"/>
                      <a:gd name="connsiteY0" fmla="*/ 2862799 h 4657374"/>
                      <a:gd name="connsiteX1" fmla="*/ 2014403 w 3960440"/>
                      <a:gd name="connsiteY1" fmla="*/ 0 h 4657374"/>
                      <a:gd name="connsiteX2" fmla="*/ 3960440 w 3960440"/>
                      <a:gd name="connsiteY2" fmla="*/ 2862799 h 4657374"/>
                      <a:gd name="connsiteX3" fmla="*/ 1980220 w 3960440"/>
                      <a:gd name="connsiteY3" fmla="*/ 4657374 h 4657374"/>
                      <a:gd name="connsiteX4" fmla="*/ 0 w 3960440"/>
                      <a:gd name="connsiteY4" fmla="*/ 2862799 h 4657374"/>
                      <a:gd name="connsiteX0" fmla="*/ 0 w 3960440"/>
                      <a:gd name="connsiteY0" fmla="*/ 2862799 h 4657374"/>
                      <a:gd name="connsiteX1" fmla="*/ 2014403 w 3960440"/>
                      <a:gd name="connsiteY1" fmla="*/ 0 h 4657374"/>
                      <a:gd name="connsiteX2" fmla="*/ 3960440 w 3960440"/>
                      <a:gd name="connsiteY2" fmla="*/ 2862799 h 4657374"/>
                      <a:gd name="connsiteX3" fmla="*/ 1980220 w 3960440"/>
                      <a:gd name="connsiteY3" fmla="*/ 4657374 h 4657374"/>
                      <a:gd name="connsiteX4" fmla="*/ 0 w 3960440"/>
                      <a:gd name="connsiteY4" fmla="*/ 2862799 h 4657374"/>
                      <a:gd name="connsiteX0" fmla="*/ 354690 w 4315130"/>
                      <a:gd name="connsiteY0" fmla="*/ 2893954 h 4688529"/>
                      <a:gd name="connsiteX1" fmla="*/ 913466 w 4315130"/>
                      <a:gd name="connsiteY1" fmla="*/ -1 h 4688529"/>
                      <a:gd name="connsiteX2" fmla="*/ 4315130 w 4315130"/>
                      <a:gd name="connsiteY2" fmla="*/ 2893954 h 4688529"/>
                      <a:gd name="connsiteX3" fmla="*/ 2334910 w 4315130"/>
                      <a:gd name="connsiteY3" fmla="*/ 4688529 h 4688529"/>
                      <a:gd name="connsiteX4" fmla="*/ 354690 w 4315130"/>
                      <a:gd name="connsiteY4" fmla="*/ 2893954 h 468852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4315130" h="4688529">
                        <a:moveTo>
                          <a:pt x="354690" y="2893954"/>
                        </a:moveTo>
                        <a:cubicBezTo>
                          <a:pt x="117783" y="2112532"/>
                          <a:pt x="-539102" y="-1"/>
                          <a:pt x="913466" y="-1"/>
                        </a:cubicBezTo>
                        <a:cubicBezTo>
                          <a:pt x="2366034" y="-1"/>
                          <a:pt x="4315130" y="1902838"/>
                          <a:pt x="4315130" y="2893954"/>
                        </a:cubicBezTo>
                        <a:cubicBezTo>
                          <a:pt x="4315130" y="3885070"/>
                          <a:pt x="3428555" y="4688529"/>
                          <a:pt x="2334910" y="4688529"/>
                        </a:cubicBezTo>
                        <a:cubicBezTo>
                          <a:pt x="1241265" y="4688529"/>
                          <a:pt x="591597" y="3675376"/>
                          <a:pt x="354690" y="2893954"/>
                        </a:cubicBezTo>
                        <a:close/>
                      </a:path>
                    </a:pathLst>
                  </a:custGeom>
                  <a:solidFill>
                    <a:srgbClr val="CC6600"/>
                  </a:solidFill>
                  <a:ln w="28575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 dirty="0"/>
                  </a:p>
                </p:txBody>
              </p:sp>
              <p:sp>
                <p:nvSpPr>
                  <p:cNvPr id="1475" name="フリーフォーム: 図形 1474">
                    <a:extLst>
                      <a:ext uri="{FF2B5EF4-FFF2-40B4-BE49-F238E27FC236}">
                        <a16:creationId xmlns:a16="http://schemas.microsoft.com/office/drawing/2014/main" id="{485B0BFC-62B4-A34B-3093-DB05E1EB1115}"/>
                      </a:ext>
                    </a:extLst>
                  </p:cNvPr>
                  <p:cNvSpPr/>
                  <p:nvPr/>
                </p:nvSpPr>
                <p:spPr>
                  <a:xfrm rot="12600000">
                    <a:off x="3713587" y="5307934"/>
                    <a:ext cx="322385" cy="605529"/>
                  </a:xfrm>
                  <a:custGeom>
                    <a:avLst/>
                    <a:gdLst>
                      <a:gd name="connsiteX0" fmla="*/ 50686 w 436582"/>
                      <a:gd name="connsiteY0" fmla="*/ 0 h 693486"/>
                      <a:gd name="connsiteX1" fmla="*/ 377615 w 436582"/>
                      <a:gd name="connsiteY1" fmla="*/ 0 h 693486"/>
                      <a:gd name="connsiteX2" fmla="*/ 396305 w 436582"/>
                      <a:gd name="connsiteY2" fmla="*/ 76568 h 693486"/>
                      <a:gd name="connsiteX3" fmla="*/ 436582 w 436582"/>
                      <a:gd name="connsiteY3" fmla="*/ 397454 h 693486"/>
                      <a:gd name="connsiteX4" fmla="*/ 218291 w 436582"/>
                      <a:gd name="connsiteY4" fmla="*/ 693486 h 693486"/>
                      <a:gd name="connsiteX5" fmla="*/ 0 w 436582"/>
                      <a:gd name="connsiteY5" fmla="*/ 397454 h 693486"/>
                      <a:gd name="connsiteX6" fmla="*/ 34285 w 436582"/>
                      <a:gd name="connsiteY6" fmla="*/ 76568 h 69348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436582" h="693486">
                        <a:moveTo>
                          <a:pt x="50686" y="0"/>
                        </a:moveTo>
                        <a:lnTo>
                          <a:pt x="377615" y="0"/>
                        </a:lnTo>
                        <a:lnTo>
                          <a:pt x="396305" y="76568"/>
                        </a:lnTo>
                        <a:cubicBezTo>
                          <a:pt x="421507" y="195029"/>
                          <a:pt x="436582" y="315431"/>
                          <a:pt x="436582" y="397454"/>
                        </a:cubicBezTo>
                        <a:cubicBezTo>
                          <a:pt x="436582" y="616183"/>
                          <a:pt x="338850" y="693486"/>
                          <a:pt x="218291" y="693486"/>
                        </a:cubicBezTo>
                        <a:cubicBezTo>
                          <a:pt x="97732" y="693486"/>
                          <a:pt x="0" y="616183"/>
                          <a:pt x="0" y="397454"/>
                        </a:cubicBezTo>
                        <a:cubicBezTo>
                          <a:pt x="0" y="315431"/>
                          <a:pt x="12412" y="195029"/>
                          <a:pt x="34285" y="76568"/>
                        </a:cubicBezTo>
                        <a:close/>
                      </a:path>
                    </a:pathLst>
                  </a:custGeom>
                  <a:solidFill>
                    <a:srgbClr val="FFFF00"/>
                  </a:solidFill>
                  <a:ln w="28575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1465" name="フリーフォーム: 図形 1464">
                  <a:extLst>
                    <a:ext uri="{FF2B5EF4-FFF2-40B4-BE49-F238E27FC236}">
                      <a16:creationId xmlns:a16="http://schemas.microsoft.com/office/drawing/2014/main" id="{667F4962-56D2-1121-F6BA-ADAE511204ED}"/>
                    </a:ext>
                  </a:extLst>
                </p:cNvPr>
                <p:cNvSpPr/>
                <p:nvPr/>
              </p:nvSpPr>
              <p:spPr>
                <a:xfrm rot="12600000">
                  <a:off x="4499399" y="5307934"/>
                  <a:ext cx="322385" cy="605529"/>
                </a:xfrm>
                <a:custGeom>
                  <a:avLst/>
                  <a:gdLst>
                    <a:gd name="connsiteX0" fmla="*/ 50686 w 436582"/>
                    <a:gd name="connsiteY0" fmla="*/ 0 h 693486"/>
                    <a:gd name="connsiteX1" fmla="*/ 377615 w 436582"/>
                    <a:gd name="connsiteY1" fmla="*/ 0 h 693486"/>
                    <a:gd name="connsiteX2" fmla="*/ 396305 w 436582"/>
                    <a:gd name="connsiteY2" fmla="*/ 76568 h 693486"/>
                    <a:gd name="connsiteX3" fmla="*/ 436582 w 436582"/>
                    <a:gd name="connsiteY3" fmla="*/ 397454 h 693486"/>
                    <a:gd name="connsiteX4" fmla="*/ 218291 w 436582"/>
                    <a:gd name="connsiteY4" fmla="*/ 693486 h 693486"/>
                    <a:gd name="connsiteX5" fmla="*/ 0 w 436582"/>
                    <a:gd name="connsiteY5" fmla="*/ 397454 h 693486"/>
                    <a:gd name="connsiteX6" fmla="*/ 34285 w 436582"/>
                    <a:gd name="connsiteY6" fmla="*/ 76568 h 69348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436582" h="693486">
                      <a:moveTo>
                        <a:pt x="50686" y="0"/>
                      </a:moveTo>
                      <a:lnTo>
                        <a:pt x="377615" y="0"/>
                      </a:lnTo>
                      <a:lnTo>
                        <a:pt x="396305" y="76568"/>
                      </a:lnTo>
                      <a:cubicBezTo>
                        <a:pt x="421507" y="195029"/>
                        <a:pt x="436582" y="315431"/>
                        <a:pt x="436582" y="397454"/>
                      </a:cubicBezTo>
                      <a:cubicBezTo>
                        <a:pt x="436582" y="616183"/>
                        <a:pt x="338850" y="693486"/>
                        <a:pt x="218291" y="693486"/>
                      </a:cubicBezTo>
                      <a:cubicBezTo>
                        <a:pt x="97732" y="693486"/>
                        <a:pt x="0" y="616183"/>
                        <a:pt x="0" y="397454"/>
                      </a:cubicBezTo>
                      <a:cubicBezTo>
                        <a:pt x="0" y="315431"/>
                        <a:pt x="12412" y="195029"/>
                        <a:pt x="34285" y="76568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1466" name="グループ化 1465">
                  <a:extLst>
                    <a:ext uri="{FF2B5EF4-FFF2-40B4-BE49-F238E27FC236}">
                      <a16:creationId xmlns:a16="http://schemas.microsoft.com/office/drawing/2014/main" id="{A130C59E-B2C0-94F2-4BD9-95982F0B18E2}"/>
                    </a:ext>
                  </a:extLst>
                </p:cNvPr>
                <p:cNvGrpSpPr/>
                <p:nvPr/>
              </p:nvGrpSpPr>
              <p:grpSpPr>
                <a:xfrm>
                  <a:off x="4378635" y="3988367"/>
                  <a:ext cx="1410198" cy="2187851"/>
                  <a:chOff x="4378635" y="3988367"/>
                  <a:chExt cx="1410198" cy="2187851"/>
                </a:xfrm>
              </p:grpSpPr>
              <p:sp>
                <p:nvSpPr>
                  <p:cNvPr id="1467" name="フリーフォーム: 図形 1466">
                    <a:extLst>
                      <a:ext uri="{FF2B5EF4-FFF2-40B4-BE49-F238E27FC236}">
                        <a16:creationId xmlns:a16="http://schemas.microsoft.com/office/drawing/2014/main" id="{552B8F29-AF4A-4DD0-6086-0B4856C22CD4}"/>
                      </a:ext>
                    </a:extLst>
                  </p:cNvPr>
                  <p:cNvSpPr/>
                  <p:nvPr/>
                </p:nvSpPr>
                <p:spPr>
                  <a:xfrm>
                    <a:off x="4512760" y="5289067"/>
                    <a:ext cx="1141949" cy="887151"/>
                  </a:xfrm>
                  <a:custGeom>
                    <a:avLst/>
                    <a:gdLst>
                      <a:gd name="connsiteX0" fmla="*/ 832823 w 1141949"/>
                      <a:gd name="connsiteY0" fmla="*/ 0 h 887151"/>
                      <a:gd name="connsiteX1" fmla="*/ 853416 w 1141949"/>
                      <a:gd name="connsiteY1" fmla="*/ 2929 h 887151"/>
                      <a:gd name="connsiteX2" fmla="*/ 937128 w 1141949"/>
                      <a:gd name="connsiteY2" fmla="*/ 27629 h 887151"/>
                      <a:gd name="connsiteX3" fmla="*/ 938466 w 1141949"/>
                      <a:gd name="connsiteY3" fmla="*/ 29563 h 887151"/>
                      <a:gd name="connsiteX4" fmla="*/ 941032 w 1141949"/>
                      <a:gd name="connsiteY4" fmla="*/ 30483 h 887151"/>
                      <a:gd name="connsiteX5" fmla="*/ 1083932 w 1141949"/>
                      <a:gd name="connsiteY5" fmla="*/ 408162 h 887151"/>
                      <a:gd name="connsiteX6" fmla="*/ 1126950 w 1141949"/>
                      <a:gd name="connsiteY6" fmla="*/ 823214 h 887151"/>
                      <a:gd name="connsiteX7" fmla="*/ 1125545 w 1141949"/>
                      <a:gd name="connsiteY7" fmla="*/ 822709 h 887151"/>
                      <a:gd name="connsiteX8" fmla="*/ 1123954 w 1141949"/>
                      <a:gd name="connsiteY8" fmla="*/ 824896 h 887151"/>
                      <a:gd name="connsiteX9" fmla="*/ 670294 w 1141949"/>
                      <a:gd name="connsiteY9" fmla="*/ 886255 h 887151"/>
                      <a:gd name="connsiteX10" fmla="*/ 598529 w 1141949"/>
                      <a:gd name="connsiteY10" fmla="*/ 887133 h 887151"/>
                      <a:gd name="connsiteX11" fmla="*/ 570975 w 1141949"/>
                      <a:gd name="connsiteY11" fmla="*/ 844316 h 887151"/>
                      <a:gd name="connsiteX12" fmla="*/ 543411 w 1141949"/>
                      <a:gd name="connsiteY12" fmla="*/ 887151 h 887151"/>
                      <a:gd name="connsiteX13" fmla="*/ 470198 w 1141949"/>
                      <a:gd name="connsiteY13" fmla="*/ 886255 h 887151"/>
                      <a:gd name="connsiteX14" fmla="*/ 16537 w 1141949"/>
                      <a:gd name="connsiteY14" fmla="*/ 824896 h 887151"/>
                      <a:gd name="connsiteX15" fmla="*/ 15248 w 1141949"/>
                      <a:gd name="connsiteY15" fmla="*/ 823124 h 887151"/>
                      <a:gd name="connsiteX16" fmla="*/ 14999 w 1141949"/>
                      <a:gd name="connsiteY16" fmla="*/ 823214 h 887151"/>
                      <a:gd name="connsiteX17" fmla="*/ 5604 w 1141949"/>
                      <a:gd name="connsiteY17" fmla="*/ 811832 h 887151"/>
                      <a:gd name="connsiteX18" fmla="*/ 5119 w 1141949"/>
                      <a:gd name="connsiteY18" fmla="*/ 809189 h 887151"/>
                      <a:gd name="connsiteX19" fmla="*/ 5054 w 1141949"/>
                      <a:gd name="connsiteY19" fmla="*/ 809100 h 887151"/>
                      <a:gd name="connsiteX20" fmla="*/ 5093 w 1141949"/>
                      <a:gd name="connsiteY20" fmla="*/ 809047 h 887151"/>
                      <a:gd name="connsiteX21" fmla="*/ 777 w 1141949"/>
                      <a:gd name="connsiteY21" fmla="*/ 785540 h 887151"/>
                      <a:gd name="connsiteX22" fmla="*/ 58018 w 1141949"/>
                      <a:gd name="connsiteY22" fmla="*/ 408162 h 887151"/>
                      <a:gd name="connsiteX23" fmla="*/ 200917 w 1141949"/>
                      <a:gd name="connsiteY23" fmla="*/ 30483 h 887151"/>
                      <a:gd name="connsiteX24" fmla="*/ 201542 w 1141949"/>
                      <a:gd name="connsiteY24" fmla="*/ 30258 h 887151"/>
                      <a:gd name="connsiteX25" fmla="*/ 203362 w 1141949"/>
                      <a:gd name="connsiteY25" fmla="*/ 27629 h 887151"/>
                      <a:gd name="connsiteX26" fmla="*/ 249970 w 1141949"/>
                      <a:gd name="connsiteY26" fmla="*/ 10340 h 887151"/>
                      <a:gd name="connsiteX27" fmla="*/ 263540 w 1141949"/>
                      <a:gd name="connsiteY27" fmla="*/ 7629 h 887151"/>
                      <a:gd name="connsiteX28" fmla="*/ 340458 w 1141949"/>
                      <a:gd name="connsiteY28" fmla="*/ 42733 h 887151"/>
                      <a:gd name="connsiteX29" fmla="*/ 831939 w 1141949"/>
                      <a:gd name="connsiteY29" fmla="*/ 627 h 88715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  <a:cxn ang="0">
                        <a:pos x="connsiteX29" y="connsiteY29"/>
                      </a:cxn>
                    </a:cxnLst>
                    <a:rect l="l" t="t" r="r" b="b"/>
                    <a:pathLst>
                      <a:path w="1141949" h="887151">
                        <a:moveTo>
                          <a:pt x="832823" y="0"/>
                        </a:moveTo>
                        <a:lnTo>
                          <a:pt x="853416" y="2929"/>
                        </a:lnTo>
                        <a:cubicBezTo>
                          <a:pt x="894616" y="9855"/>
                          <a:pt x="924033" y="18309"/>
                          <a:pt x="937128" y="27629"/>
                        </a:cubicBezTo>
                        <a:lnTo>
                          <a:pt x="938466" y="29563"/>
                        </a:lnTo>
                        <a:lnTo>
                          <a:pt x="941032" y="30483"/>
                        </a:lnTo>
                        <a:cubicBezTo>
                          <a:pt x="976148" y="60252"/>
                          <a:pt x="1035761" y="215455"/>
                          <a:pt x="1083932" y="408162"/>
                        </a:cubicBezTo>
                        <a:cubicBezTo>
                          <a:pt x="1138984" y="628400"/>
                          <a:pt x="1158245" y="814225"/>
                          <a:pt x="1126950" y="823214"/>
                        </a:cubicBezTo>
                        <a:lnTo>
                          <a:pt x="1125545" y="822709"/>
                        </a:lnTo>
                        <a:lnTo>
                          <a:pt x="1123954" y="824896"/>
                        </a:lnTo>
                        <a:cubicBezTo>
                          <a:pt x="1077840" y="856148"/>
                          <a:pt x="897607" y="880624"/>
                          <a:pt x="670294" y="886255"/>
                        </a:cubicBezTo>
                        <a:lnTo>
                          <a:pt x="598529" y="887133"/>
                        </a:lnTo>
                        <a:lnTo>
                          <a:pt x="570975" y="844316"/>
                        </a:lnTo>
                        <a:lnTo>
                          <a:pt x="543411" y="887151"/>
                        </a:lnTo>
                        <a:lnTo>
                          <a:pt x="470198" y="886255"/>
                        </a:lnTo>
                        <a:cubicBezTo>
                          <a:pt x="242884" y="880624"/>
                          <a:pt x="62651" y="856148"/>
                          <a:pt x="16537" y="824896"/>
                        </a:cubicBezTo>
                        <a:lnTo>
                          <a:pt x="15248" y="823124"/>
                        </a:lnTo>
                        <a:lnTo>
                          <a:pt x="14999" y="823214"/>
                        </a:lnTo>
                        <a:cubicBezTo>
                          <a:pt x="11087" y="822090"/>
                          <a:pt x="7965" y="818203"/>
                          <a:pt x="5604" y="811832"/>
                        </a:cubicBezTo>
                        <a:lnTo>
                          <a:pt x="5119" y="809189"/>
                        </a:lnTo>
                        <a:lnTo>
                          <a:pt x="5054" y="809100"/>
                        </a:lnTo>
                        <a:lnTo>
                          <a:pt x="5093" y="809047"/>
                        </a:lnTo>
                        <a:lnTo>
                          <a:pt x="777" y="785540"/>
                        </a:lnTo>
                        <a:cubicBezTo>
                          <a:pt x="-4429" y="719162"/>
                          <a:pt x="16728" y="573341"/>
                          <a:pt x="58018" y="408162"/>
                        </a:cubicBezTo>
                        <a:cubicBezTo>
                          <a:pt x="106189" y="215455"/>
                          <a:pt x="165801" y="60252"/>
                          <a:pt x="200917" y="30483"/>
                        </a:cubicBezTo>
                        <a:lnTo>
                          <a:pt x="201542" y="30258"/>
                        </a:lnTo>
                        <a:lnTo>
                          <a:pt x="203362" y="27629"/>
                        </a:lnTo>
                        <a:cubicBezTo>
                          <a:pt x="212092" y="21416"/>
                          <a:pt x="228077" y="15587"/>
                          <a:pt x="249970" y="10340"/>
                        </a:cubicBezTo>
                        <a:lnTo>
                          <a:pt x="263540" y="7629"/>
                        </a:lnTo>
                        <a:lnTo>
                          <a:pt x="340458" y="42733"/>
                        </a:lnTo>
                        <a:cubicBezTo>
                          <a:pt x="500095" y="98875"/>
                          <a:pt x="684871" y="84839"/>
                          <a:pt x="831939" y="627"/>
                        </a:cubicBezTo>
                        <a:close/>
                      </a:path>
                    </a:pathLst>
                  </a:custGeom>
                  <a:solidFill>
                    <a:srgbClr val="FFFF00"/>
                  </a:solidFill>
                  <a:ln w="28575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468" name="フリーフォーム: 図形 1467">
                    <a:extLst>
                      <a:ext uri="{FF2B5EF4-FFF2-40B4-BE49-F238E27FC236}">
                        <a16:creationId xmlns:a16="http://schemas.microsoft.com/office/drawing/2014/main" id="{BC60C629-B8B5-14D9-6937-7A3DF1A3A61C}"/>
                      </a:ext>
                    </a:extLst>
                  </p:cNvPr>
                  <p:cNvSpPr/>
                  <p:nvPr/>
                </p:nvSpPr>
                <p:spPr>
                  <a:xfrm>
                    <a:off x="4609472" y="5819577"/>
                    <a:ext cx="204504" cy="211647"/>
                  </a:xfrm>
                  <a:custGeom>
                    <a:avLst/>
                    <a:gdLst>
                      <a:gd name="connsiteX0" fmla="*/ 27844 w 276944"/>
                      <a:gd name="connsiteY0" fmla="*/ 0 h 286618"/>
                      <a:gd name="connsiteX1" fmla="*/ 249100 w 276944"/>
                      <a:gd name="connsiteY1" fmla="*/ 0 h 286618"/>
                      <a:gd name="connsiteX2" fmla="*/ 276944 w 276944"/>
                      <a:gd name="connsiteY2" fmla="*/ 27844 h 286618"/>
                      <a:gd name="connsiteX3" fmla="*/ 276944 w 276944"/>
                      <a:gd name="connsiteY3" fmla="*/ 195035 h 286618"/>
                      <a:gd name="connsiteX4" fmla="*/ 185361 w 276944"/>
                      <a:gd name="connsiteY4" fmla="*/ 286618 h 286618"/>
                      <a:gd name="connsiteX5" fmla="*/ 91583 w 276944"/>
                      <a:gd name="connsiteY5" fmla="*/ 286618 h 286618"/>
                      <a:gd name="connsiteX6" fmla="*/ 0 w 276944"/>
                      <a:gd name="connsiteY6" fmla="*/ 195035 h 286618"/>
                      <a:gd name="connsiteX7" fmla="*/ 0 w 276944"/>
                      <a:gd name="connsiteY7" fmla="*/ 27844 h 286618"/>
                      <a:gd name="connsiteX8" fmla="*/ 27844 w 276944"/>
                      <a:gd name="connsiteY8" fmla="*/ 0 h 28661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276944" h="286618">
                        <a:moveTo>
                          <a:pt x="27844" y="0"/>
                        </a:moveTo>
                        <a:lnTo>
                          <a:pt x="249100" y="0"/>
                        </a:lnTo>
                        <a:cubicBezTo>
                          <a:pt x="264478" y="0"/>
                          <a:pt x="276944" y="12466"/>
                          <a:pt x="276944" y="27844"/>
                        </a:cubicBezTo>
                        <a:lnTo>
                          <a:pt x="276944" y="195035"/>
                        </a:lnTo>
                        <a:cubicBezTo>
                          <a:pt x="276944" y="245615"/>
                          <a:pt x="235941" y="286618"/>
                          <a:pt x="185361" y="286618"/>
                        </a:cubicBezTo>
                        <a:lnTo>
                          <a:pt x="91583" y="286618"/>
                        </a:lnTo>
                        <a:cubicBezTo>
                          <a:pt x="41003" y="286618"/>
                          <a:pt x="0" y="245615"/>
                          <a:pt x="0" y="195035"/>
                        </a:cubicBezTo>
                        <a:lnTo>
                          <a:pt x="0" y="27844"/>
                        </a:lnTo>
                        <a:cubicBezTo>
                          <a:pt x="0" y="12466"/>
                          <a:pt x="12466" y="0"/>
                          <a:pt x="27844" y="0"/>
                        </a:cubicBezTo>
                        <a:close/>
                      </a:path>
                    </a:pathLst>
                  </a:custGeom>
                  <a:solidFill>
                    <a:srgbClr val="FFFF00"/>
                  </a:solidFill>
                  <a:ln w="28575">
                    <a:solidFill>
                      <a:srgbClr val="FFC000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469" name="フリーフォーム: 図形 1468">
                    <a:extLst>
                      <a:ext uri="{FF2B5EF4-FFF2-40B4-BE49-F238E27FC236}">
                        <a16:creationId xmlns:a16="http://schemas.microsoft.com/office/drawing/2014/main" id="{36E17D61-EA07-7F73-BB6D-11C912270903}"/>
                      </a:ext>
                    </a:extLst>
                  </p:cNvPr>
                  <p:cNvSpPr/>
                  <p:nvPr/>
                </p:nvSpPr>
                <p:spPr>
                  <a:xfrm>
                    <a:off x="5046336" y="5505058"/>
                    <a:ext cx="74796" cy="334304"/>
                  </a:xfrm>
                  <a:custGeom>
                    <a:avLst/>
                    <a:gdLst>
                      <a:gd name="connsiteX0" fmla="*/ 50645 w 101290"/>
                      <a:gd name="connsiteY0" fmla="*/ 351432 h 452722"/>
                      <a:gd name="connsiteX1" fmla="*/ 101290 w 101290"/>
                      <a:gd name="connsiteY1" fmla="*/ 402077 h 452722"/>
                      <a:gd name="connsiteX2" fmla="*/ 50645 w 101290"/>
                      <a:gd name="connsiteY2" fmla="*/ 452722 h 452722"/>
                      <a:gd name="connsiteX3" fmla="*/ 0 w 101290"/>
                      <a:gd name="connsiteY3" fmla="*/ 402077 h 452722"/>
                      <a:gd name="connsiteX4" fmla="*/ 50645 w 101290"/>
                      <a:gd name="connsiteY4" fmla="*/ 351432 h 452722"/>
                      <a:gd name="connsiteX5" fmla="*/ 50645 w 101290"/>
                      <a:gd name="connsiteY5" fmla="*/ 175716 h 452722"/>
                      <a:gd name="connsiteX6" fmla="*/ 101290 w 101290"/>
                      <a:gd name="connsiteY6" fmla="*/ 226361 h 452722"/>
                      <a:gd name="connsiteX7" fmla="*/ 50645 w 101290"/>
                      <a:gd name="connsiteY7" fmla="*/ 277006 h 452722"/>
                      <a:gd name="connsiteX8" fmla="*/ 0 w 101290"/>
                      <a:gd name="connsiteY8" fmla="*/ 226361 h 452722"/>
                      <a:gd name="connsiteX9" fmla="*/ 50645 w 101290"/>
                      <a:gd name="connsiteY9" fmla="*/ 175716 h 452722"/>
                      <a:gd name="connsiteX10" fmla="*/ 50645 w 101290"/>
                      <a:gd name="connsiteY10" fmla="*/ 0 h 452722"/>
                      <a:gd name="connsiteX11" fmla="*/ 101290 w 101290"/>
                      <a:gd name="connsiteY11" fmla="*/ 50645 h 452722"/>
                      <a:gd name="connsiteX12" fmla="*/ 50645 w 101290"/>
                      <a:gd name="connsiteY12" fmla="*/ 101290 h 452722"/>
                      <a:gd name="connsiteX13" fmla="*/ 0 w 101290"/>
                      <a:gd name="connsiteY13" fmla="*/ 50645 h 452722"/>
                      <a:gd name="connsiteX14" fmla="*/ 50645 w 101290"/>
                      <a:gd name="connsiteY14" fmla="*/ 0 h 45272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</a:cxnLst>
                    <a:rect l="l" t="t" r="r" b="b"/>
                    <a:pathLst>
                      <a:path w="101290" h="452722">
                        <a:moveTo>
                          <a:pt x="50645" y="351432"/>
                        </a:moveTo>
                        <a:cubicBezTo>
                          <a:pt x="78615" y="351432"/>
                          <a:pt x="101290" y="374107"/>
                          <a:pt x="101290" y="402077"/>
                        </a:cubicBezTo>
                        <a:cubicBezTo>
                          <a:pt x="101290" y="430047"/>
                          <a:pt x="78615" y="452722"/>
                          <a:pt x="50645" y="452722"/>
                        </a:cubicBezTo>
                        <a:cubicBezTo>
                          <a:pt x="22675" y="452722"/>
                          <a:pt x="0" y="430047"/>
                          <a:pt x="0" y="402077"/>
                        </a:cubicBezTo>
                        <a:cubicBezTo>
                          <a:pt x="0" y="374107"/>
                          <a:pt x="22675" y="351432"/>
                          <a:pt x="50645" y="351432"/>
                        </a:cubicBezTo>
                        <a:close/>
                        <a:moveTo>
                          <a:pt x="50645" y="175716"/>
                        </a:moveTo>
                        <a:cubicBezTo>
                          <a:pt x="78615" y="175716"/>
                          <a:pt x="101290" y="198391"/>
                          <a:pt x="101290" y="226361"/>
                        </a:cubicBezTo>
                        <a:cubicBezTo>
                          <a:pt x="101290" y="254331"/>
                          <a:pt x="78615" y="277006"/>
                          <a:pt x="50645" y="277006"/>
                        </a:cubicBezTo>
                        <a:cubicBezTo>
                          <a:pt x="22675" y="277006"/>
                          <a:pt x="0" y="254331"/>
                          <a:pt x="0" y="226361"/>
                        </a:cubicBezTo>
                        <a:cubicBezTo>
                          <a:pt x="0" y="198391"/>
                          <a:pt x="22675" y="175716"/>
                          <a:pt x="50645" y="175716"/>
                        </a:cubicBezTo>
                        <a:close/>
                        <a:moveTo>
                          <a:pt x="50645" y="0"/>
                        </a:moveTo>
                        <a:cubicBezTo>
                          <a:pt x="78615" y="0"/>
                          <a:pt x="101290" y="22675"/>
                          <a:pt x="101290" y="50645"/>
                        </a:cubicBezTo>
                        <a:cubicBezTo>
                          <a:pt x="101290" y="78615"/>
                          <a:pt x="78615" y="101290"/>
                          <a:pt x="50645" y="101290"/>
                        </a:cubicBezTo>
                        <a:cubicBezTo>
                          <a:pt x="22675" y="101290"/>
                          <a:pt x="0" y="78615"/>
                          <a:pt x="0" y="50645"/>
                        </a:cubicBezTo>
                        <a:cubicBezTo>
                          <a:pt x="0" y="22675"/>
                          <a:pt x="22675" y="0"/>
                          <a:pt x="50645" y="0"/>
                        </a:cubicBezTo>
                        <a:close/>
                      </a:path>
                    </a:pathLst>
                  </a:custGeom>
                  <a:solidFill>
                    <a:schemeClr val="bg1"/>
                  </a:solidFill>
                  <a:ln w="28575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470" name="フリーフォーム: 図形 1469">
                    <a:extLst>
                      <a:ext uri="{FF2B5EF4-FFF2-40B4-BE49-F238E27FC236}">
                        <a16:creationId xmlns:a16="http://schemas.microsoft.com/office/drawing/2014/main" id="{C8B71AD3-CA71-8A8C-818E-612767BC55B6}"/>
                      </a:ext>
                    </a:extLst>
                  </p:cNvPr>
                  <p:cNvSpPr/>
                  <p:nvPr/>
                </p:nvSpPr>
                <p:spPr>
                  <a:xfrm>
                    <a:off x="5367337" y="5819577"/>
                    <a:ext cx="204504" cy="211647"/>
                  </a:xfrm>
                  <a:custGeom>
                    <a:avLst/>
                    <a:gdLst>
                      <a:gd name="connsiteX0" fmla="*/ 27844 w 276944"/>
                      <a:gd name="connsiteY0" fmla="*/ 0 h 286618"/>
                      <a:gd name="connsiteX1" fmla="*/ 249100 w 276944"/>
                      <a:gd name="connsiteY1" fmla="*/ 0 h 286618"/>
                      <a:gd name="connsiteX2" fmla="*/ 276944 w 276944"/>
                      <a:gd name="connsiteY2" fmla="*/ 27844 h 286618"/>
                      <a:gd name="connsiteX3" fmla="*/ 276944 w 276944"/>
                      <a:gd name="connsiteY3" fmla="*/ 195035 h 286618"/>
                      <a:gd name="connsiteX4" fmla="*/ 185361 w 276944"/>
                      <a:gd name="connsiteY4" fmla="*/ 286618 h 286618"/>
                      <a:gd name="connsiteX5" fmla="*/ 91583 w 276944"/>
                      <a:gd name="connsiteY5" fmla="*/ 286618 h 286618"/>
                      <a:gd name="connsiteX6" fmla="*/ 0 w 276944"/>
                      <a:gd name="connsiteY6" fmla="*/ 195035 h 286618"/>
                      <a:gd name="connsiteX7" fmla="*/ 0 w 276944"/>
                      <a:gd name="connsiteY7" fmla="*/ 27844 h 286618"/>
                      <a:gd name="connsiteX8" fmla="*/ 27844 w 276944"/>
                      <a:gd name="connsiteY8" fmla="*/ 0 h 28661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276944" h="286618">
                        <a:moveTo>
                          <a:pt x="27844" y="0"/>
                        </a:moveTo>
                        <a:lnTo>
                          <a:pt x="249100" y="0"/>
                        </a:lnTo>
                        <a:cubicBezTo>
                          <a:pt x="264478" y="0"/>
                          <a:pt x="276944" y="12466"/>
                          <a:pt x="276944" y="27844"/>
                        </a:cubicBezTo>
                        <a:lnTo>
                          <a:pt x="276944" y="195035"/>
                        </a:lnTo>
                        <a:cubicBezTo>
                          <a:pt x="276944" y="245615"/>
                          <a:pt x="235941" y="286618"/>
                          <a:pt x="185361" y="286618"/>
                        </a:cubicBezTo>
                        <a:lnTo>
                          <a:pt x="91583" y="286618"/>
                        </a:lnTo>
                        <a:cubicBezTo>
                          <a:pt x="41003" y="286618"/>
                          <a:pt x="0" y="245615"/>
                          <a:pt x="0" y="195035"/>
                        </a:cubicBezTo>
                        <a:lnTo>
                          <a:pt x="0" y="27844"/>
                        </a:lnTo>
                        <a:cubicBezTo>
                          <a:pt x="0" y="12466"/>
                          <a:pt x="12466" y="0"/>
                          <a:pt x="27844" y="0"/>
                        </a:cubicBezTo>
                        <a:close/>
                      </a:path>
                    </a:pathLst>
                  </a:custGeom>
                  <a:solidFill>
                    <a:srgbClr val="FFFF00"/>
                  </a:solidFill>
                  <a:ln w="28575">
                    <a:solidFill>
                      <a:srgbClr val="FFC000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grpSp>
                <p:nvGrpSpPr>
                  <p:cNvPr id="1471" name="グループ化 1470">
                    <a:extLst>
                      <a:ext uri="{FF2B5EF4-FFF2-40B4-BE49-F238E27FC236}">
                        <a16:creationId xmlns:a16="http://schemas.microsoft.com/office/drawing/2014/main" id="{A4B5E61B-C8EB-CF35-4668-2B8EE66277DD}"/>
                      </a:ext>
                    </a:extLst>
                  </p:cNvPr>
                  <p:cNvGrpSpPr/>
                  <p:nvPr/>
                </p:nvGrpSpPr>
                <p:grpSpPr>
                  <a:xfrm>
                    <a:off x="4378635" y="3988367"/>
                    <a:ext cx="1410198" cy="1516692"/>
                    <a:chOff x="4308683" y="3988367"/>
                    <a:chExt cx="1410198" cy="1516692"/>
                  </a:xfrm>
                </p:grpSpPr>
                <p:sp>
                  <p:nvSpPr>
                    <p:cNvPr id="1472" name="フリーフォーム: 図形 1471">
                      <a:extLst>
                        <a:ext uri="{FF2B5EF4-FFF2-40B4-BE49-F238E27FC236}">
                          <a16:creationId xmlns:a16="http://schemas.microsoft.com/office/drawing/2014/main" id="{B97E26B3-E12C-74E0-84CB-6F43A996DF34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4308683" y="3988367"/>
                      <a:ext cx="1410198" cy="1516692"/>
                    </a:xfrm>
                    <a:custGeom>
                      <a:avLst/>
                      <a:gdLst>
                        <a:gd name="connsiteX0" fmla="*/ 754097 w 1508196"/>
                        <a:gd name="connsiteY0" fmla="*/ 274070 h 1516692"/>
                        <a:gd name="connsiteX1" fmla="*/ 401242 w 1508196"/>
                        <a:gd name="connsiteY1" fmla="*/ 402868 h 1516692"/>
                        <a:gd name="connsiteX2" fmla="*/ 278751 w 1508196"/>
                        <a:gd name="connsiteY2" fmla="*/ 510811 h 1516692"/>
                        <a:gd name="connsiteX3" fmla="*/ 278751 w 1508196"/>
                        <a:gd name="connsiteY3" fmla="*/ 1132704 h 1516692"/>
                        <a:gd name="connsiteX4" fmla="*/ 401243 w 1508196"/>
                        <a:gd name="connsiteY4" fmla="*/ 1240647 h 1516692"/>
                        <a:gd name="connsiteX5" fmla="*/ 1106954 w 1508196"/>
                        <a:gd name="connsiteY5" fmla="*/ 1240647 h 1516692"/>
                        <a:gd name="connsiteX6" fmla="*/ 1229445 w 1508196"/>
                        <a:gd name="connsiteY6" fmla="*/ 1132705 h 1516692"/>
                        <a:gd name="connsiteX7" fmla="*/ 1229445 w 1508196"/>
                        <a:gd name="connsiteY7" fmla="*/ 510812 h 1516692"/>
                        <a:gd name="connsiteX8" fmla="*/ 1106953 w 1508196"/>
                        <a:gd name="connsiteY8" fmla="*/ 402868 h 1516692"/>
                        <a:gd name="connsiteX9" fmla="*/ 754097 w 1508196"/>
                        <a:gd name="connsiteY9" fmla="*/ 274070 h 1516692"/>
                        <a:gd name="connsiteX10" fmla="*/ 754097 w 1508196"/>
                        <a:gd name="connsiteY10" fmla="*/ 0 h 1516692"/>
                        <a:gd name="connsiteX11" fmla="*/ 1119183 w 1508196"/>
                        <a:gd name="connsiteY11" fmla="*/ 151223 h 1516692"/>
                        <a:gd name="connsiteX12" fmla="*/ 1356973 w 1508196"/>
                        <a:gd name="connsiteY12" fmla="*/ 389014 h 1516692"/>
                        <a:gd name="connsiteX13" fmla="*/ 1356973 w 1508196"/>
                        <a:gd name="connsiteY13" fmla="*/ 1119185 h 1516692"/>
                        <a:gd name="connsiteX14" fmla="*/ 1125765 w 1508196"/>
                        <a:gd name="connsiteY14" fmla="*/ 1350394 h 1516692"/>
                        <a:gd name="connsiteX15" fmla="*/ 1126776 w 1508196"/>
                        <a:gd name="connsiteY15" fmla="*/ 1350535 h 1516692"/>
                        <a:gd name="connsiteX16" fmla="*/ 1500448 w 1508196"/>
                        <a:gd name="connsiteY16" fmla="*/ 1281553 h 1516692"/>
                        <a:gd name="connsiteX17" fmla="*/ 937947 w 1508196"/>
                        <a:gd name="connsiteY17" fmla="*/ 1500900 h 1516692"/>
                        <a:gd name="connsiteX18" fmla="*/ 806272 w 1508196"/>
                        <a:gd name="connsiteY18" fmla="*/ 1456252 h 1516692"/>
                        <a:gd name="connsiteX19" fmla="*/ 761776 w 1508196"/>
                        <a:gd name="connsiteY19" fmla="*/ 1428378 h 1516692"/>
                        <a:gd name="connsiteX20" fmla="*/ 750488 w 1508196"/>
                        <a:gd name="connsiteY20" fmla="*/ 1436122 h 1516692"/>
                        <a:gd name="connsiteX21" fmla="*/ 580182 w 1508196"/>
                        <a:gd name="connsiteY21" fmla="*/ 1500900 h 1516692"/>
                        <a:gd name="connsiteX22" fmla="*/ 17681 w 1508196"/>
                        <a:gd name="connsiteY22" fmla="*/ 1281553 h 1516692"/>
                        <a:gd name="connsiteX23" fmla="*/ 258854 w 1508196"/>
                        <a:gd name="connsiteY23" fmla="*/ 1348104 h 1516692"/>
                        <a:gd name="connsiteX24" fmla="*/ 382411 w 1508196"/>
                        <a:gd name="connsiteY24" fmla="*/ 1350371 h 1516692"/>
                        <a:gd name="connsiteX25" fmla="*/ 151223 w 1508196"/>
                        <a:gd name="connsiteY25" fmla="*/ 1119183 h 1516692"/>
                        <a:gd name="connsiteX26" fmla="*/ 151223 w 1508196"/>
                        <a:gd name="connsiteY26" fmla="*/ 389012 h 1516692"/>
                        <a:gd name="connsiteX27" fmla="*/ 389012 w 1508196"/>
                        <a:gd name="connsiteY27" fmla="*/ 151223 h 1516692"/>
                        <a:gd name="connsiteX28" fmla="*/ 754097 w 1508196"/>
                        <a:gd name="connsiteY28" fmla="*/ 0 h 1516692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  <a:cxn ang="0">
                          <a:pos x="connsiteX17" y="connsiteY17"/>
                        </a:cxn>
                        <a:cxn ang="0">
                          <a:pos x="connsiteX18" y="connsiteY18"/>
                        </a:cxn>
                        <a:cxn ang="0">
                          <a:pos x="connsiteX19" y="connsiteY19"/>
                        </a:cxn>
                        <a:cxn ang="0">
                          <a:pos x="connsiteX20" y="connsiteY20"/>
                        </a:cxn>
                        <a:cxn ang="0">
                          <a:pos x="connsiteX21" y="connsiteY21"/>
                        </a:cxn>
                        <a:cxn ang="0">
                          <a:pos x="connsiteX22" y="connsiteY22"/>
                        </a:cxn>
                        <a:cxn ang="0">
                          <a:pos x="connsiteX23" y="connsiteY23"/>
                        </a:cxn>
                        <a:cxn ang="0">
                          <a:pos x="connsiteX24" y="connsiteY24"/>
                        </a:cxn>
                        <a:cxn ang="0">
                          <a:pos x="connsiteX25" y="connsiteY25"/>
                        </a:cxn>
                        <a:cxn ang="0">
                          <a:pos x="connsiteX26" y="connsiteY26"/>
                        </a:cxn>
                        <a:cxn ang="0">
                          <a:pos x="connsiteX27" y="connsiteY27"/>
                        </a:cxn>
                        <a:cxn ang="0">
                          <a:pos x="connsiteX28" y="connsiteY28"/>
                        </a:cxn>
                      </a:cxnLst>
                      <a:rect l="l" t="t" r="r" b="b"/>
                      <a:pathLst>
                        <a:path w="1508196" h="1516692">
                          <a:moveTo>
                            <a:pt x="754097" y="274070"/>
                          </a:moveTo>
                          <a:cubicBezTo>
                            <a:pt x="626389" y="274070"/>
                            <a:pt x="498680" y="317003"/>
                            <a:pt x="401242" y="402868"/>
                          </a:cubicBezTo>
                          <a:lnTo>
                            <a:pt x="278751" y="510811"/>
                          </a:lnTo>
                          <a:cubicBezTo>
                            <a:pt x="83875" y="682542"/>
                            <a:pt x="83875" y="960973"/>
                            <a:pt x="278751" y="1132704"/>
                          </a:cubicBezTo>
                          <a:lnTo>
                            <a:pt x="401243" y="1240647"/>
                          </a:lnTo>
                          <a:cubicBezTo>
                            <a:pt x="596120" y="1412379"/>
                            <a:pt x="912078" y="1412379"/>
                            <a:pt x="1106954" y="1240647"/>
                          </a:cubicBezTo>
                          <a:lnTo>
                            <a:pt x="1229445" y="1132705"/>
                          </a:lnTo>
                          <a:cubicBezTo>
                            <a:pt x="1424322" y="960974"/>
                            <a:pt x="1424322" y="682543"/>
                            <a:pt x="1229445" y="510812"/>
                          </a:cubicBezTo>
                          <a:lnTo>
                            <a:pt x="1106953" y="402868"/>
                          </a:lnTo>
                          <a:cubicBezTo>
                            <a:pt x="1009515" y="317003"/>
                            <a:pt x="881806" y="274070"/>
                            <a:pt x="754097" y="274070"/>
                          </a:cubicBezTo>
                          <a:close/>
                          <a:moveTo>
                            <a:pt x="754097" y="0"/>
                          </a:moveTo>
                          <a:cubicBezTo>
                            <a:pt x="886232" y="0"/>
                            <a:pt x="1018367" y="50407"/>
                            <a:pt x="1119183" y="151223"/>
                          </a:cubicBezTo>
                          <a:lnTo>
                            <a:pt x="1356973" y="389014"/>
                          </a:lnTo>
                          <a:cubicBezTo>
                            <a:pt x="1558604" y="590645"/>
                            <a:pt x="1558604" y="917553"/>
                            <a:pt x="1356973" y="1119185"/>
                          </a:cubicBezTo>
                          <a:lnTo>
                            <a:pt x="1125765" y="1350394"/>
                          </a:lnTo>
                          <a:lnTo>
                            <a:pt x="1126776" y="1350535"/>
                          </a:lnTo>
                          <a:cubicBezTo>
                            <a:pt x="1260845" y="1358623"/>
                            <a:pt x="1392606" y="1334917"/>
                            <a:pt x="1500448" y="1281553"/>
                          </a:cubicBezTo>
                          <a:cubicBezTo>
                            <a:pt x="1443022" y="1458818"/>
                            <a:pt x="1191181" y="1557022"/>
                            <a:pt x="937947" y="1500900"/>
                          </a:cubicBezTo>
                          <a:cubicBezTo>
                            <a:pt x="890466" y="1490377"/>
                            <a:pt x="846307" y="1475175"/>
                            <a:pt x="806272" y="1456252"/>
                          </a:cubicBezTo>
                          <a:lnTo>
                            <a:pt x="761776" y="1428378"/>
                          </a:lnTo>
                          <a:lnTo>
                            <a:pt x="750488" y="1436122"/>
                          </a:lnTo>
                          <a:cubicBezTo>
                            <a:pt x="700893" y="1464521"/>
                            <a:pt x="643490" y="1486869"/>
                            <a:pt x="580182" y="1500900"/>
                          </a:cubicBezTo>
                          <a:cubicBezTo>
                            <a:pt x="326948" y="1557022"/>
                            <a:pt x="75107" y="1458818"/>
                            <a:pt x="17681" y="1281553"/>
                          </a:cubicBezTo>
                          <a:cubicBezTo>
                            <a:pt x="89576" y="1317129"/>
                            <a:pt x="172101" y="1339524"/>
                            <a:pt x="258854" y="1348104"/>
                          </a:cubicBezTo>
                          <a:lnTo>
                            <a:pt x="382411" y="1350371"/>
                          </a:lnTo>
                          <a:lnTo>
                            <a:pt x="151223" y="1119183"/>
                          </a:lnTo>
                          <a:cubicBezTo>
                            <a:pt x="-50408" y="917552"/>
                            <a:pt x="-50408" y="590643"/>
                            <a:pt x="151223" y="389012"/>
                          </a:cubicBezTo>
                          <a:lnTo>
                            <a:pt x="389012" y="151223"/>
                          </a:lnTo>
                          <a:cubicBezTo>
                            <a:pt x="489828" y="50407"/>
                            <a:pt x="621963" y="0"/>
                            <a:pt x="754097" y="0"/>
                          </a:cubicBezTo>
                          <a:close/>
                        </a:path>
                      </a:pathLst>
                    </a:custGeom>
                    <a:solidFill>
                      <a:srgbClr val="FFFF00"/>
                    </a:solidFill>
                    <a:ln w="28575"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  <a:prstTxWarp prst="textNoShape">
                        <a:avLst/>
                      </a:prstTxWarp>
                      <a:noAutofit/>
                    </a:bodyPr>
                    <a:lstStyle/>
                    <a:p>
                      <a:pPr algn="ctr"/>
                      <a:endParaRPr lang="ja-JP" altLang="en-US"/>
                    </a:p>
                  </p:txBody>
                </p:sp>
                <p:sp>
                  <p:nvSpPr>
                    <p:cNvPr id="1473" name="楕円 1472">
                      <a:extLst>
                        <a:ext uri="{FF2B5EF4-FFF2-40B4-BE49-F238E27FC236}">
                          <a16:creationId xmlns:a16="http://schemas.microsoft.com/office/drawing/2014/main" id="{B2A06B7A-7910-F07F-D067-C6B75944384B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4932160" y="5304106"/>
                      <a:ext cx="163244" cy="163244"/>
                    </a:xfrm>
                    <a:prstGeom prst="ellipse">
                      <a:avLst/>
                    </a:prstGeom>
                    <a:solidFill>
                      <a:schemeClr val="bg1"/>
                    </a:solidFill>
                    <a:ln w="28575"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lang="ja-JP" altLang="en-US"/>
                    </a:p>
                  </p:txBody>
                </p:sp>
              </p:grpSp>
            </p:grpSp>
          </p:grpSp>
        </p:grpSp>
        <p:grpSp>
          <p:nvGrpSpPr>
            <p:cNvPr id="498" name="グループ化 497">
              <a:extLst>
                <a:ext uri="{FF2B5EF4-FFF2-40B4-BE49-F238E27FC236}">
                  <a16:creationId xmlns:a16="http://schemas.microsoft.com/office/drawing/2014/main" id="{9FD6C349-3C2F-C3C5-F795-64422A6A1451}"/>
                </a:ext>
              </a:extLst>
            </p:cNvPr>
            <p:cNvGrpSpPr/>
            <p:nvPr/>
          </p:nvGrpSpPr>
          <p:grpSpPr>
            <a:xfrm>
              <a:off x="4584296" y="4527100"/>
              <a:ext cx="342900" cy="342900"/>
              <a:chOff x="1404611" y="4552250"/>
              <a:chExt cx="342900" cy="342900"/>
            </a:xfrm>
          </p:grpSpPr>
          <p:sp>
            <p:nvSpPr>
              <p:cNvPr id="499" name="楕円 498">
                <a:extLst>
                  <a:ext uri="{FF2B5EF4-FFF2-40B4-BE49-F238E27FC236}">
                    <a16:creationId xmlns:a16="http://schemas.microsoft.com/office/drawing/2014/main" id="{A1652D39-AD46-3149-93ED-A5B0C85AB610}"/>
                  </a:ext>
                </a:extLst>
              </p:cNvPr>
              <p:cNvSpPr/>
              <p:nvPr/>
            </p:nvSpPr>
            <p:spPr>
              <a:xfrm>
                <a:off x="1404611" y="4552250"/>
                <a:ext cx="342900" cy="342900"/>
              </a:xfrm>
              <a:prstGeom prst="ellipse">
                <a:avLst/>
              </a:prstGeom>
              <a:solidFill>
                <a:schemeClr val="bg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00" name="楕円 499">
                <a:extLst>
                  <a:ext uri="{FF2B5EF4-FFF2-40B4-BE49-F238E27FC236}">
                    <a16:creationId xmlns:a16="http://schemas.microsoft.com/office/drawing/2014/main" id="{78BFABE0-51B4-1C56-B3EA-DC45EE19B68B}"/>
                  </a:ext>
                </a:extLst>
              </p:cNvPr>
              <p:cNvSpPr/>
              <p:nvPr/>
            </p:nvSpPr>
            <p:spPr>
              <a:xfrm>
                <a:off x="1482072" y="4629711"/>
                <a:ext cx="187978" cy="187978"/>
              </a:xfrm>
              <a:prstGeom prst="ellipse">
                <a:avLst/>
              </a:prstGeom>
              <a:solidFill>
                <a:schemeClr val="bg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501" name="グループ化 500">
              <a:extLst>
                <a:ext uri="{FF2B5EF4-FFF2-40B4-BE49-F238E27FC236}">
                  <a16:creationId xmlns:a16="http://schemas.microsoft.com/office/drawing/2014/main" id="{08F3DE83-C9DE-F7BB-3EC5-F86AE73D7573}"/>
                </a:ext>
              </a:extLst>
            </p:cNvPr>
            <p:cNvGrpSpPr/>
            <p:nvPr/>
          </p:nvGrpSpPr>
          <p:grpSpPr>
            <a:xfrm>
              <a:off x="5151034" y="4514400"/>
              <a:ext cx="342900" cy="342900"/>
              <a:chOff x="2084061" y="4552250"/>
              <a:chExt cx="342900" cy="342900"/>
            </a:xfrm>
          </p:grpSpPr>
          <p:sp>
            <p:nvSpPr>
              <p:cNvPr id="502" name="楕円 501">
                <a:extLst>
                  <a:ext uri="{FF2B5EF4-FFF2-40B4-BE49-F238E27FC236}">
                    <a16:creationId xmlns:a16="http://schemas.microsoft.com/office/drawing/2014/main" id="{A0D66A03-CB47-D119-537D-36E8DD0E4430}"/>
                  </a:ext>
                </a:extLst>
              </p:cNvPr>
              <p:cNvSpPr/>
              <p:nvPr/>
            </p:nvSpPr>
            <p:spPr>
              <a:xfrm>
                <a:off x="2084061" y="4552250"/>
                <a:ext cx="342900" cy="342900"/>
              </a:xfrm>
              <a:prstGeom prst="ellipse">
                <a:avLst/>
              </a:prstGeom>
              <a:solidFill>
                <a:schemeClr val="bg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03" name="楕円 502">
                <a:extLst>
                  <a:ext uri="{FF2B5EF4-FFF2-40B4-BE49-F238E27FC236}">
                    <a16:creationId xmlns:a16="http://schemas.microsoft.com/office/drawing/2014/main" id="{1CAF2ACD-4FC2-6C1F-55BB-806209509037}"/>
                  </a:ext>
                </a:extLst>
              </p:cNvPr>
              <p:cNvSpPr/>
              <p:nvPr/>
            </p:nvSpPr>
            <p:spPr>
              <a:xfrm>
                <a:off x="2161522" y="4629711"/>
                <a:ext cx="187978" cy="187978"/>
              </a:xfrm>
              <a:prstGeom prst="ellipse">
                <a:avLst/>
              </a:prstGeom>
              <a:solidFill>
                <a:schemeClr val="bg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 dirty="0"/>
              </a:p>
            </p:txBody>
          </p:sp>
        </p:grpSp>
      </p:grpSp>
      <p:grpSp>
        <p:nvGrpSpPr>
          <p:cNvPr id="1366" name="グループ化 1365">
            <a:extLst>
              <a:ext uri="{FF2B5EF4-FFF2-40B4-BE49-F238E27FC236}">
                <a16:creationId xmlns:a16="http://schemas.microsoft.com/office/drawing/2014/main" id="{6266AD8F-9B73-ECEE-A0CC-FD57A5BBEC40}"/>
              </a:ext>
            </a:extLst>
          </p:cNvPr>
          <p:cNvGrpSpPr/>
          <p:nvPr/>
        </p:nvGrpSpPr>
        <p:grpSpPr>
          <a:xfrm>
            <a:off x="6810048" y="3743998"/>
            <a:ext cx="2697926" cy="2675996"/>
            <a:chOff x="6810048" y="3743998"/>
            <a:chExt cx="2697926" cy="2675996"/>
          </a:xfrm>
        </p:grpSpPr>
        <p:grpSp>
          <p:nvGrpSpPr>
            <p:cNvPr id="1094" name="グループ化 1093">
              <a:extLst>
                <a:ext uri="{FF2B5EF4-FFF2-40B4-BE49-F238E27FC236}">
                  <a16:creationId xmlns:a16="http://schemas.microsoft.com/office/drawing/2014/main" id="{361E8F8A-422D-B44E-1DB3-2160C7412773}"/>
                </a:ext>
              </a:extLst>
            </p:cNvPr>
            <p:cNvGrpSpPr>
              <a:grpSpLocks/>
            </p:cNvGrpSpPr>
            <p:nvPr/>
          </p:nvGrpSpPr>
          <p:grpSpPr>
            <a:xfrm>
              <a:off x="6810048" y="3743998"/>
              <a:ext cx="2697926" cy="2675996"/>
              <a:chOff x="6774687" y="563220"/>
              <a:chExt cx="2697926" cy="2675996"/>
            </a:xfrm>
          </p:grpSpPr>
          <p:cxnSp>
            <p:nvCxnSpPr>
              <p:cNvPr id="1096" name="直線コネクタ 1095">
                <a:extLst>
                  <a:ext uri="{FF2B5EF4-FFF2-40B4-BE49-F238E27FC236}">
                    <a16:creationId xmlns:a16="http://schemas.microsoft.com/office/drawing/2014/main" id="{A8E85BF1-26DB-FFB0-FE0D-623AAC7BC209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9345488" y="78711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97" name="直線コネクタ 1096">
                <a:extLst>
                  <a:ext uri="{FF2B5EF4-FFF2-40B4-BE49-F238E27FC236}">
                    <a16:creationId xmlns:a16="http://schemas.microsoft.com/office/drawing/2014/main" id="{C3F1EBE5-556D-279B-1043-92B09B3853EA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9182804" y="1548800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98" name="直線コネクタ 1097">
                <a:extLst>
                  <a:ext uri="{FF2B5EF4-FFF2-40B4-BE49-F238E27FC236}">
                    <a16:creationId xmlns:a16="http://schemas.microsoft.com/office/drawing/2014/main" id="{FCD876DF-164C-9F49-D83F-767BE1B5E443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8949248" y="13281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99" name="直線コネクタ 1098">
                <a:extLst>
                  <a:ext uri="{FF2B5EF4-FFF2-40B4-BE49-F238E27FC236}">
                    <a16:creationId xmlns:a16="http://schemas.microsoft.com/office/drawing/2014/main" id="{CD74D918-ECC4-7AA4-7A08-241D6C5D469F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8815144" y="2161374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00" name="直線コネクタ 1099">
                <a:extLst>
                  <a:ext uri="{FF2B5EF4-FFF2-40B4-BE49-F238E27FC236}">
                    <a16:creationId xmlns:a16="http://schemas.microsoft.com/office/drawing/2014/main" id="{ACC89434-B2B1-54BA-2FCE-0BCD6642B411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9396164" y="2135540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01" name="直線コネクタ 1100">
                <a:extLst>
                  <a:ext uri="{FF2B5EF4-FFF2-40B4-BE49-F238E27FC236}">
                    <a16:creationId xmlns:a16="http://schemas.microsoft.com/office/drawing/2014/main" id="{06A56951-F108-C602-C387-B24E2CECCBC0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7242368" y="122145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02" name="直線コネクタ 1101">
                <a:extLst>
                  <a:ext uri="{FF2B5EF4-FFF2-40B4-BE49-F238E27FC236}">
                    <a16:creationId xmlns:a16="http://schemas.microsoft.com/office/drawing/2014/main" id="{66497645-7F3C-6093-5140-6AF478A94B37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7007324" y="84045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03" name="直線コネクタ 1102">
                <a:extLst>
                  <a:ext uri="{FF2B5EF4-FFF2-40B4-BE49-F238E27FC236}">
                    <a16:creationId xmlns:a16="http://schemas.microsoft.com/office/drawing/2014/main" id="{4420AAAF-4C8A-E2B3-04A7-473304A67705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7464717" y="662553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04" name="直線コネクタ 1103">
                <a:extLst>
                  <a:ext uri="{FF2B5EF4-FFF2-40B4-BE49-F238E27FC236}">
                    <a16:creationId xmlns:a16="http://schemas.microsoft.com/office/drawing/2014/main" id="{34D3736E-6D37-9E0A-442F-4978DDAE3FAE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7387148" y="18615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05" name="直線コネクタ 1104">
                <a:extLst>
                  <a:ext uri="{FF2B5EF4-FFF2-40B4-BE49-F238E27FC236}">
                    <a16:creationId xmlns:a16="http://schemas.microsoft.com/office/drawing/2014/main" id="{D06F5B72-1D74-D126-DF1F-BDD8A3A0C8B3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6877784" y="2075332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06" name="直線コネクタ 1105">
                <a:extLst>
                  <a:ext uri="{FF2B5EF4-FFF2-40B4-BE49-F238E27FC236}">
                    <a16:creationId xmlns:a16="http://schemas.microsoft.com/office/drawing/2014/main" id="{87AF89D4-9345-91AD-8757-51C0471860D1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7098764" y="1869592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07" name="直線コネクタ 1106">
                <a:extLst>
                  <a:ext uri="{FF2B5EF4-FFF2-40B4-BE49-F238E27FC236}">
                    <a16:creationId xmlns:a16="http://schemas.microsoft.com/office/drawing/2014/main" id="{1B5A3711-8FC1-0454-1110-8DCEFFC0E76A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8735561" y="877545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08" name="直線コネクタ 1107">
                <a:extLst>
                  <a:ext uri="{FF2B5EF4-FFF2-40B4-BE49-F238E27FC236}">
                    <a16:creationId xmlns:a16="http://schemas.microsoft.com/office/drawing/2014/main" id="{18E27C4F-965C-C3C2-196E-5835C8DD3456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8617024" y="1911867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109" name="フリーフォーム: 図形 1108">
                <a:extLst>
                  <a:ext uri="{FF2B5EF4-FFF2-40B4-BE49-F238E27FC236}">
                    <a16:creationId xmlns:a16="http://schemas.microsoft.com/office/drawing/2014/main" id="{EDB5B5F1-5053-3D02-A18C-6DE6CADBF454}"/>
                  </a:ext>
                </a:extLst>
              </p:cNvPr>
              <p:cNvSpPr>
                <a:spLocks/>
              </p:cNvSpPr>
              <p:nvPr/>
            </p:nvSpPr>
            <p:spPr>
              <a:xfrm>
                <a:off x="7253319" y="2863158"/>
                <a:ext cx="273812" cy="100296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10" name="フリーフォーム: 図形 1109">
                <a:extLst>
                  <a:ext uri="{FF2B5EF4-FFF2-40B4-BE49-F238E27FC236}">
                    <a16:creationId xmlns:a16="http://schemas.microsoft.com/office/drawing/2014/main" id="{B01CA7FF-B6F7-A074-F964-5B22EE8E9066}"/>
                  </a:ext>
                </a:extLst>
              </p:cNvPr>
              <p:cNvSpPr>
                <a:spLocks/>
              </p:cNvSpPr>
              <p:nvPr/>
            </p:nvSpPr>
            <p:spPr>
              <a:xfrm>
                <a:off x="6774687" y="3091758"/>
                <a:ext cx="194537" cy="71258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11" name="フリーフォーム: 図形 1110">
                <a:extLst>
                  <a:ext uri="{FF2B5EF4-FFF2-40B4-BE49-F238E27FC236}">
                    <a16:creationId xmlns:a16="http://schemas.microsoft.com/office/drawing/2014/main" id="{5AB628F8-9D06-07E6-9213-B8180CD5CBDB}"/>
                  </a:ext>
                </a:extLst>
              </p:cNvPr>
              <p:cNvSpPr>
                <a:spLocks/>
              </p:cNvSpPr>
              <p:nvPr/>
            </p:nvSpPr>
            <p:spPr>
              <a:xfrm>
                <a:off x="8717787" y="3167958"/>
                <a:ext cx="194537" cy="71258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12" name="フリーフォーム: 図形 1111">
                <a:extLst>
                  <a:ext uri="{FF2B5EF4-FFF2-40B4-BE49-F238E27FC236}">
                    <a16:creationId xmlns:a16="http://schemas.microsoft.com/office/drawing/2014/main" id="{E634AEC9-1665-AF96-4204-7EE2E2F22B65}"/>
                  </a:ext>
                </a:extLst>
              </p:cNvPr>
              <p:cNvSpPr>
                <a:spLocks/>
              </p:cNvSpPr>
              <p:nvPr/>
            </p:nvSpPr>
            <p:spPr>
              <a:xfrm>
                <a:off x="7024024" y="2874534"/>
                <a:ext cx="148302" cy="58760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13" name="フリーフォーム: 図形 1112">
                <a:extLst>
                  <a:ext uri="{FF2B5EF4-FFF2-40B4-BE49-F238E27FC236}">
                    <a16:creationId xmlns:a16="http://schemas.microsoft.com/office/drawing/2014/main" id="{F701FB68-F287-883A-AD41-69E23DF4F7E4}"/>
                  </a:ext>
                </a:extLst>
              </p:cNvPr>
              <p:cNvSpPr>
                <a:spLocks/>
              </p:cNvSpPr>
              <p:nvPr/>
            </p:nvSpPr>
            <p:spPr>
              <a:xfrm>
                <a:off x="9324311" y="3145997"/>
                <a:ext cx="148302" cy="58760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cxnSp>
            <p:nvCxnSpPr>
              <p:cNvPr id="1114" name="直線コネクタ 1113">
                <a:extLst>
                  <a:ext uri="{FF2B5EF4-FFF2-40B4-BE49-F238E27FC236}">
                    <a16:creationId xmlns:a16="http://schemas.microsoft.com/office/drawing/2014/main" id="{8285E4A2-7331-43F4-DE78-9D76E99C71A2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8158673" y="66138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15" name="直線コネクタ 1114">
                <a:extLst>
                  <a:ext uri="{FF2B5EF4-FFF2-40B4-BE49-F238E27FC236}">
                    <a16:creationId xmlns:a16="http://schemas.microsoft.com/office/drawing/2014/main" id="{000899B1-FF22-19C5-698D-E6A699860EF4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7872923" y="85188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16" name="直線コネクタ 1115">
                <a:extLst>
                  <a:ext uri="{FF2B5EF4-FFF2-40B4-BE49-F238E27FC236}">
                    <a16:creationId xmlns:a16="http://schemas.microsoft.com/office/drawing/2014/main" id="{67CDF45F-C345-916D-0FCD-4EDB1C8F7661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9082598" y="20520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17" name="直線コネクタ 1116">
                <a:extLst>
                  <a:ext uri="{FF2B5EF4-FFF2-40B4-BE49-F238E27FC236}">
                    <a16:creationId xmlns:a16="http://schemas.microsoft.com/office/drawing/2014/main" id="{447C9396-4F54-0305-E5AE-9B14D9897C49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8859386" y="563220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18" name="直線コネクタ 1117">
                <a:extLst>
                  <a:ext uri="{FF2B5EF4-FFF2-40B4-BE49-F238E27FC236}">
                    <a16:creationId xmlns:a16="http://schemas.microsoft.com/office/drawing/2014/main" id="{C120A308-8423-D240-B3F0-7E81650F779A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7137593" y="697584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19" name="直線コネクタ 1118">
                <a:extLst>
                  <a:ext uri="{FF2B5EF4-FFF2-40B4-BE49-F238E27FC236}">
                    <a16:creationId xmlns:a16="http://schemas.microsoft.com/office/drawing/2014/main" id="{7CF33BB6-6008-2D77-E755-2685043B052F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6864449" y="61185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52" name="直線コネクタ 1151">
                <a:extLst>
                  <a:ext uri="{FF2B5EF4-FFF2-40B4-BE49-F238E27FC236}">
                    <a16:creationId xmlns:a16="http://schemas.microsoft.com/office/drawing/2014/main" id="{6AEFCC04-FE26-AC8E-0913-7DDF75016B78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9101648" y="6423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723" name="グループ化 722">
              <a:extLst>
                <a:ext uri="{FF2B5EF4-FFF2-40B4-BE49-F238E27FC236}">
                  <a16:creationId xmlns:a16="http://schemas.microsoft.com/office/drawing/2014/main" id="{7FDA8327-1CAA-B6BC-9061-2AF4D946C2DA}"/>
                </a:ext>
              </a:extLst>
            </p:cNvPr>
            <p:cNvGrpSpPr/>
            <p:nvPr/>
          </p:nvGrpSpPr>
          <p:grpSpPr>
            <a:xfrm>
              <a:off x="7340478" y="4181373"/>
              <a:ext cx="1648577" cy="2197276"/>
              <a:chOff x="7340478" y="1085748"/>
              <a:chExt cx="1648577" cy="2197276"/>
            </a:xfrm>
          </p:grpSpPr>
          <p:grpSp>
            <p:nvGrpSpPr>
              <p:cNvPr id="724" name="グループ化 723">
                <a:extLst>
                  <a:ext uri="{FF2B5EF4-FFF2-40B4-BE49-F238E27FC236}">
                    <a16:creationId xmlns:a16="http://schemas.microsoft.com/office/drawing/2014/main" id="{20A8C80F-20EA-CAAB-9069-00E9EC32A5F5}"/>
                  </a:ext>
                </a:extLst>
              </p:cNvPr>
              <p:cNvGrpSpPr/>
              <p:nvPr/>
            </p:nvGrpSpPr>
            <p:grpSpPr>
              <a:xfrm>
                <a:off x="8186881" y="2796847"/>
                <a:ext cx="802174" cy="454855"/>
                <a:chOff x="2054987" y="2713795"/>
                <a:chExt cx="802174" cy="454855"/>
              </a:xfrm>
            </p:grpSpPr>
            <p:sp>
              <p:nvSpPr>
                <p:cNvPr id="1457" name="フリーフォーム: 図形 1456">
                  <a:extLst>
                    <a:ext uri="{FF2B5EF4-FFF2-40B4-BE49-F238E27FC236}">
                      <a16:creationId xmlns:a16="http://schemas.microsoft.com/office/drawing/2014/main" id="{6E58BDA5-591E-DAC1-3232-6FE99F857407}"/>
                    </a:ext>
                  </a:extLst>
                </p:cNvPr>
                <p:cNvSpPr/>
                <p:nvPr/>
              </p:nvSpPr>
              <p:spPr>
                <a:xfrm rot="900000">
                  <a:off x="2054987" y="2720417"/>
                  <a:ext cx="802174" cy="416963"/>
                </a:xfrm>
                <a:custGeom>
                  <a:avLst/>
                  <a:gdLst>
                    <a:gd name="connsiteX0" fmla="*/ 819150 w 1719250"/>
                    <a:gd name="connsiteY0" fmla="*/ 0 h 1008112"/>
                    <a:gd name="connsiteX1" fmla="*/ 1719250 w 1719250"/>
                    <a:gd name="connsiteY1" fmla="*/ 504056 h 1008112"/>
                    <a:gd name="connsiteX2" fmla="*/ 819150 w 1719250"/>
                    <a:gd name="connsiteY2" fmla="*/ 1008112 h 1008112"/>
                    <a:gd name="connsiteX3" fmla="*/ 72773 w 1719250"/>
                    <a:gd name="connsiteY3" fmla="*/ 785879 h 1008112"/>
                    <a:gd name="connsiteX4" fmla="*/ 0 w 1719250"/>
                    <a:gd name="connsiteY4" fmla="*/ 710797 h 1008112"/>
                    <a:gd name="connsiteX5" fmla="*/ 10216 w 1719250"/>
                    <a:gd name="connsiteY5" fmla="*/ 700257 h 1008112"/>
                    <a:gd name="connsiteX6" fmla="*/ 80950 w 1719250"/>
                    <a:gd name="connsiteY6" fmla="*/ 504056 h 1008112"/>
                    <a:gd name="connsiteX7" fmla="*/ 10216 w 1719250"/>
                    <a:gd name="connsiteY7" fmla="*/ 307855 h 1008112"/>
                    <a:gd name="connsiteX8" fmla="*/ 0 w 1719250"/>
                    <a:gd name="connsiteY8" fmla="*/ 297315 h 1008112"/>
                    <a:gd name="connsiteX9" fmla="*/ 72773 w 1719250"/>
                    <a:gd name="connsiteY9" fmla="*/ 222234 h 1008112"/>
                    <a:gd name="connsiteX10" fmla="*/ 819150 w 1719250"/>
                    <a:gd name="connsiteY10" fmla="*/ 0 h 1008112"/>
                    <a:gd name="connsiteX0" fmla="*/ 80950 w 1719250"/>
                    <a:gd name="connsiteY0" fmla="*/ 504056 h 1008112"/>
                    <a:gd name="connsiteX1" fmla="*/ 10216 w 1719250"/>
                    <a:gd name="connsiteY1" fmla="*/ 307855 h 1008112"/>
                    <a:gd name="connsiteX2" fmla="*/ 0 w 1719250"/>
                    <a:gd name="connsiteY2" fmla="*/ 297315 h 1008112"/>
                    <a:gd name="connsiteX3" fmla="*/ 72773 w 1719250"/>
                    <a:gd name="connsiteY3" fmla="*/ 222234 h 1008112"/>
                    <a:gd name="connsiteX4" fmla="*/ 819150 w 1719250"/>
                    <a:gd name="connsiteY4" fmla="*/ 0 h 1008112"/>
                    <a:gd name="connsiteX5" fmla="*/ 1719250 w 1719250"/>
                    <a:gd name="connsiteY5" fmla="*/ 504056 h 1008112"/>
                    <a:gd name="connsiteX6" fmla="*/ 819150 w 1719250"/>
                    <a:gd name="connsiteY6" fmla="*/ 1008112 h 1008112"/>
                    <a:gd name="connsiteX7" fmla="*/ 72773 w 1719250"/>
                    <a:gd name="connsiteY7" fmla="*/ 785879 h 1008112"/>
                    <a:gd name="connsiteX8" fmla="*/ 0 w 1719250"/>
                    <a:gd name="connsiteY8" fmla="*/ 710797 h 1008112"/>
                    <a:gd name="connsiteX9" fmla="*/ 10216 w 1719250"/>
                    <a:gd name="connsiteY9" fmla="*/ 700257 h 1008112"/>
                    <a:gd name="connsiteX10" fmla="*/ 172390 w 1719250"/>
                    <a:gd name="connsiteY10" fmla="*/ 595496 h 1008112"/>
                    <a:gd name="connsiteX0" fmla="*/ 80950 w 1719250"/>
                    <a:gd name="connsiteY0" fmla="*/ 504056 h 1008112"/>
                    <a:gd name="connsiteX1" fmla="*/ 10216 w 1719250"/>
                    <a:gd name="connsiteY1" fmla="*/ 307855 h 1008112"/>
                    <a:gd name="connsiteX2" fmla="*/ 0 w 1719250"/>
                    <a:gd name="connsiteY2" fmla="*/ 297315 h 1008112"/>
                    <a:gd name="connsiteX3" fmla="*/ 72773 w 1719250"/>
                    <a:gd name="connsiteY3" fmla="*/ 222234 h 1008112"/>
                    <a:gd name="connsiteX4" fmla="*/ 819150 w 1719250"/>
                    <a:gd name="connsiteY4" fmla="*/ 0 h 1008112"/>
                    <a:gd name="connsiteX5" fmla="*/ 1719250 w 1719250"/>
                    <a:gd name="connsiteY5" fmla="*/ 504056 h 1008112"/>
                    <a:gd name="connsiteX6" fmla="*/ 819150 w 1719250"/>
                    <a:gd name="connsiteY6" fmla="*/ 1008112 h 1008112"/>
                    <a:gd name="connsiteX7" fmla="*/ 72773 w 1719250"/>
                    <a:gd name="connsiteY7" fmla="*/ 785879 h 1008112"/>
                    <a:gd name="connsiteX8" fmla="*/ 0 w 1719250"/>
                    <a:gd name="connsiteY8" fmla="*/ 710797 h 1008112"/>
                    <a:gd name="connsiteX9" fmla="*/ 10216 w 1719250"/>
                    <a:gd name="connsiteY9" fmla="*/ 700257 h 1008112"/>
                    <a:gd name="connsiteX0" fmla="*/ 10216 w 1719250"/>
                    <a:gd name="connsiteY0" fmla="*/ 307855 h 1008112"/>
                    <a:gd name="connsiteX1" fmla="*/ 0 w 1719250"/>
                    <a:gd name="connsiteY1" fmla="*/ 297315 h 1008112"/>
                    <a:gd name="connsiteX2" fmla="*/ 72773 w 1719250"/>
                    <a:gd name="connsiteY2" fmla="*/ 222234 h 1008112"/>
                    <a:gd name="connsiteX3" fmla="*/ 819150 w 1719250"/>
                    <a:gd name="connsiteY3" fmla="*/ 0 h 1008112"/>
                    <a:gd name="connsiteX4" fmla="*/ 1719250 w 1719250"/>
                    <a:gd name="connsiteY4" fmla="*/ 504056 h 1008112"/>
                    <a:gd name="connsiteX5" fmla="*/ 819150 w 1719250"/>
                    <a:gd name="connsiteY5" fmla="*/ 1008112 h 1008112"/>
                    <a:gd name="connsiteX6" fmla="*/ 72773 w 1719250"/>
                    <a:gd name="connsiteY6" fmla="*/ 785879 h 1008112"/>
                    <a:gd name="connsiteX7" fmla="*/ 0 w 1719250"/>
                    <a:gd name="connsiteY7" fmla="*/ 710797 h 1008112"/>
                    <a:gd name="connsiteX8" fmla="*/ 10216 w 1719250"/>
                    <a:gd name="connsiteY8" fmla="*/ 700257 h 10081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719250" h="1008112">
                      <a:moveTo>
                        <a:pt x="10216" y="307855"/>
                      </a:moveTo>
                      <a:lnTo>
                        <a:pt x="0" y="297315"/>
                      </a:lnTo>
                      <a:lnTo>
                        <a:pt x="72773" y="222234"/>
                      </a:lnTo>
                      <a:cubicBezTo>
                        <a:pt x="234527" y="88154"/>
                        <a:pt x="508455" y="0"/>
                        <a:pt x="819150" y="0"/>
                      </a:cubicBezTo>
                      <a:cubicBezTo>
                        <a:pt x="1316262" y="0"/>
                        <a:pt x="1719250" y="225674"/>
                        <a:pt x="1719250" y="504056"/>
                      </a:cubicBezTo>
                      <a:cubicBezTo>
                        <a:pt x="1719250" y="782438"/>
                        <a:pt x="1316262" y="1008112"/>
                        <a:pt x="819150" y="1008112"/>
                      </a:cubicBezTo>
                      <a:cubicBezTo>
                        <a:pt x="508455" y="1008112"/>
                        <a:pt x="234527" y="919958"/>
                        <a:pt x="72773" y="785879"/>
                      </a:cubicBezTo>
                      <a:lnTo>
                        <a:pt x="0" y="710797"/>
                      </a:lnTo>
                      <a:lnTo>
                        <a:pt x="10216" y="700257"/>
                      </a:lnTo>
                    </a:path>
                  </a:pathLst>
                </a:custGeom>
                <a:solidFill>
                  <a:srgbClr val="CC66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458" name="フリーフォーム: 図形 1457">
                  <a:extLst>
                    <a:ext uri="{FF2B5EF4-FFF2-40B4-BE49-F238E27FC236}">
                      <a16:creationId xmlns:a16="http://schemas.microsoft.com/office/drawing/2014/main" id="{78D8FCAE-FF56-79EE-50DA-5FDC0BB7CBC1}"/>
                    </a:ext>
                  </a:extLst>
                </p:cNvPr>
                <p:cNvSpPr/>
                <p:nvPr/>
              </p:nvSpPr>
              <p:spPr>
                <a:xfrm rot="900000">
                  <a:off x="2356251" y="2713795"/>
                  <a:ext cx="150215" cy="416963"/>
                </a:xfrm>
                <a:custGeom>
                  <a:avLst/>
                  <a:gdLst>
                    <a:gd name="connsiteX0" fmla="*/ 175338 w 321947"/>
                    <a:gd name="connsiteY0" fmla="*/ 0 h 1008112"/>
                    <a:gd name="connsiteX1" fmla="*/ 321947 w 321947"/>
                    <a:gd name="connsiteY1" fmla="*/ 8277 h 1008112"/>
                    <a:gd name="connsiteX2" fmla="*/ 296824 w 321947"/>
                    <a:gd name="connsiteY2" fmla="*/ 123586 h 1008112"/>
                    <a:gd name="connsiteX3" fmla="*/ 264788 w 321947"/>
                    <a:gd name="connsiteY3" fmla="*/ 504056 h 1008112"/>
                    <a:gd name="connsiteX4" fmla="*/ 296824 w 321947"/>
                    <a:gd name="connsiteY4" fmla="*/ 884526 h 1008112"/>
                    <a:gd name="connsiteX5" fmla="*/ 321947 w 321947"/>
                    <a:gd name="connsiteY5" fmla="*/ 999836 h 1008112"/>
                    <a:gd name="connsiteX6" fmla="*/ 175338 w 321947"/>
                    <a:gd name="connsiteY6" fmla="*/ 1008112 h 1008112"/>
                    <a:gd name="connsiteX7" fmla="*/ 63371 w 321947"/>
                    <a:gd name="connsiteY7" fmla="*/ 1001791 h 1008112"/>
                    <a:gd name="connsiteX8" fmla="*/ 56587 w 321947"/>
                    <a:gd name="connsiteY8" fmla="*/ 980545 h 1008112"/>
                    <a:gd name="connsiteX9" fmla="*/ 0 w 321947"/>
                    <a:gd name="connsiteY9" fmla="*/ 504056 h 1008112"/>
                    <a:gd name="connsiteX10" fmla="*/ 56587 w 321947"/>
                    <a:gd name="connsiteY10" fmla="*/ 27567 h 1008112"/>
                    <a:gd name="connsiteX11" fmla="*/ 63371 w 321947"/>
                    <a:gd name="connsiteY11" fmla="*/ 6321 h 1008112"/>
                    <a:gd name="connsiteX12" fmla="*/ 175338 w 321947"/>
                    <a:gd name="connsiteY12" fmla="*/ 0 h 10081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321947" h="1008112">
                      <a:moveTo>
                        <a:pt x="175338" y="0"/>
                      </a:moveTo>
                      <a:lnTo>
                        <a:pt x="321947" y="8277"/>
                      </a:lnTo>
                      <a:lnTo>
                        <a:pt x="296824" y="123586"/>
                      </a:lnTo>
                      <a:cubicBezTo>
                        <a:pt x="275865" y="245348"/>
                        <a:pt x="264788" y="373241"/>
                        <a:pt x="264788" y="504056"/>
                      </a:cubicBezTo>
                      <a:cubicBezTo>
                        <a:pt x="264788" y="634872"/>
                        <a:pt x="275865" y="762765"/>
                        <a:pt x="296824" y="884526"/>
                      </a:cubicBezTo>
                      <a:lnTo>
                        <a:pt x="321947" y="999836"/>
                      </a:lnTo>
                      <a:lnTo>
                        <a:pt x="175338" y="1008112"/>
                      </a:lnTo>
                      <a:lnTo>
                        <a:pt x="63371" y="1001791"/>
                      </a:lnTo>
                      <a:lnTo>
                        <a:pt x="56587" y="980545"/>
                      </a:lnTo>
                      <a:cubicBezTo>
                        <a:pt x="20150" y="834092"/>
                        <a:pt x="0" y="673074"/>
                        <a:pt x="0" y="504056"/>
                      </a:cubicBezTo>
                      <a:cubicBezTo>
                        <a:pt x="0" y="335038"/>
                        <a:pt x="20150" y="174021"/>
                        <a:pt x="56587" y="27567"/>
                      </a:cubicBezTo>
                      <a:lnTo>
                        <a:pt x="63371" y="6321"/>
                      </a:lnTo>
                      <a:lnTo>
                        <a:pt x="175338" y="0"/>
                      </a:lnTo>
                      <a:close/>
                    </a:path>
                  </a:pathLst>
                </a:cu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459" name="フリーフォーム: 図形 1458">
                  <a:extLst>
                    <a:ext uri="{FF2B5EF4-FFF2-40B4-BE49-F238E27FC236}">
                      <a16:creationId xmlns:a16="http://schemas.microsoft.com/office/drawing/2014/main" id="{99A5908A-CFB0-13B3-FD04-9EC02F7BB4A7}"/>
                    </a:ext>
                  </a:extLst>
                </p:cNvPr>
                <p:cNvSpPr/>
                <p:nvPr/>
              </p:nvSpPr>
              <p:spPr>
                <a:xfrm rot="900000">
                  <a:off x="2558200" y="2781160"/>
                  <a:ext cx="139145" cy="387490"/>
                </a:xfrm>
                <a:custGeom>
                  <a:avLst/>
                  <a:gdLst>
                    <a:gd name="connsiteX0" fmla="*/ 55115 w 298220"/>
                    <a:gd name="connsiteY0" fmla="*/ 0 h 936854"/>
                    <a:gd name="connsiteX1" fmla="*/ 78023 w 298220"/>
                    <a:gd name="connsiteY1" fmla="*/ 3982 h 936854"/>
                    <a:gd name="connsiteX2" fmla="*/ 230918 w 298220"/>
                    <a:gd name="connsiteY2" fmla="*/ 50456 h 936854"/>
                    <a:gd name="connsiteX3" fmla="*/ 298220 w 298220"/>
                    <a:gd name="connsiteY3" fmla="*/ 81553 h 936854"/>
                    <a:gd name="connsiteX4" fmla="*/ 296824 w 298220"/>
                    <a:gd name="connsiteY4" fmla="*/ 87957 h 936854"/>
                    <a:gd name="connsiteX5" fmla="*/ 264788 w 298220"/>
                    <a:gd name="connsiteY5" fmla="*/ 468427 h 936854"/>
                    <a:gd name="connsiteX6" fmla="*/ 296824 w 298220"/>
                    <a:gd name="connsiteY6" fmla="*/ 848897 h 936854"/>
                    <a:gd name="connsiteX7" fmla="*/ 298220 w 298220"/>
                    <a:gd name="connsiteY7" fmla="*/ 855302 h 936854"/>
                    <a:gd name="connsiteX8" fmla="*/ 230918 w 298220"/>
                    <a:gd name="connsiteY8" fmla="*/ 886398 h 936854"/>
                    <a:gd name="connsiteX9" fmla="*/ 78023 w 298220"/>
                    <a:gd name="connsiteY9" fmla="*/ 932872 h 936854"/>
                    <a:gd name="connsiteX10" fmla="*/ 55115 w 298220"/>
                    <a:gd name="connsiteY10" fmla="*/ 936854 h 936854"/>
                    <a:gd name="connsiteX11" fmla="*/ 14629 w 298220"/>
                    <a:gd name="connsiteY11" fmla="*/ 715133 h 936854"/>
                    <a:gd name="connsiteX12" fmla="*/ 0 w 298220"/>
                    <a:gd name="connsiteY12" fmla="*/ 468427 h 936854"/>
                    <a:gd name="connsiteX13" fmla="*/ 14629 w 298220"/>
                    <a:gd name="connsiteY13" fmla="*/ 221721 h 936854"/>
                    <a:gd name="connsiteX14" fmla="*/ 55115 w 298220"/>
                    <a:gd name="connsiteY14" fmla="*/ 0 h 93685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298220" h="936854">
                      <a:moveTo>
                        <a:pt x="55115" y="0"/>
                      </a:moveTo>
                      <a:lnTo>
                        <a:pt x="78023" y="3982"/>
                      </a:lnTo>
                      <a:cubicBezTo>
                        <a:pt x="131866" y="16736"/>
                        <a:pt x="183032" y="32340"/>
                        <a:pt x="230918" y="50456"/>
                      </a:cubicBezTo>
                      <a:lnTo>
                        <a:pt x="298220" y="81553"/>
                      </a:lnTo>
                      <a:lnTo>
                        <a:pt x="296824" y="87957"/>
                      </a:lnTo>
                      <a:cubicBezTo>
                        <a:pt x="275865" y="209719"/>
                        <a:pt x="264788" y="337612"/>
                        <a:pt x="264788" y="468427"/>
                      </a:cubicBezTo>
                      <a:cubicBezTo>
                        <a:pt x="264788" y="599243"/>
                        <a:pt x="275865" y="727136"/>
                        <a:pt x="296824" y="848897"/>
                      </a:cubicBezTo>
                      <a:lnTo>
                        <a:pt x="298220" y="855302"/>
                      </a:lnTo>
                      <a:lnTo>
                        <a:pt x="230918" y="886398"/>
                      </a:lnTo>
                      <a:cubicBezTo>
                        <a:pt x="183032" y="904515"/>
                        <a:pt x="131866" y="920119"/>
                        <a:pt x="78023" y="932872"/>
                      </a:cubicBezTo>
                      <a:lnTo>
                        <a:pt x="55115" y="936854"/>
                      </a:lnTo>
                      <a:lnTo>
                        <a:pt x="14629" y="715133"/>
                      </a:lnTo>
                      <a:cubicBezTo>
                        <a:pt x="5038" y="635445"/>
                        <a:pt x="0" y="552936"/>
                        <a:pt x="0" y="468427"/>
                      </a:cubicBezTo>
                      <a:cubicBezTo>
                        <a:pt x="0" y="383918"/>
                        <a:pt x="5038" y="301409"/>
                        <a:pt x="14629" y="221721"/>
                      </a:cubicBezTo>
                      <a:lnTo>
                        <a:pt x="55115" y="0"/>
                      </a:lnTo>
                      <a:close/>
                    </a:path>
                  </a:pathLst>
                </a:cu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725" name="グループ化 724">
                <a:extLst>
                  <a:ext uri="{FF2B5EF4-FFF2-40B4-BE49-F238E27FC236}">
                    <a16:creationId xmlns:a16="http://schemas.microsoft.com/office/drawing/2014/main" id="{C391842A-780F-009D-6529-E466224D1652}"/>
                  </a:ext>
                </a:extLst>
              </p:cNvPr>
              <p:cNvGrpSpPr/>
              <p:nvPr/>
            </p:nvGrpSpPr>
            <p:grpSpPr>
              <a:xfrm>
                <a:off x="7596106" y="2059149"/>
                <a:ext cx="983647" cy="1223875"/>
                <a:chOff x="1481905" y="5147922"/>
                <a:chExt cx="983647" cy="1223875"/>
              </a:xfrm>
            </p:grpSpPr>
            <p:sp>
              <p:nvSpPr>
                <p:cNvPr id="1450" name="楕円 1">
                  <a:extLst>
                    <a:ext uri="{FF2B5EF4-FFF2-40B4-BE49-F238E27FC236}">
                      <a16:creationId xmlns:a16="http://schemas.microsoft.com/office/drawing/2014/main" id="{048003F3-5621-5B47-6D0E-F0612B76048A}"/>
                    </a:ext>
                  </a:extLst>
                </p:cNvPr>
                <p:cNvSpPr/>
                <p:nvPr/>
              </p:nvSpPr>
              <p:spPr>
                <a:xfrm rot="9000000" flipH="1">
                  <a:off x="2265494" y="5316095"/>
                  <a:ext cx="200058" cy="654986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354690 w 4315130"/>
                    <a:gd name="connsiteY0" fmla="*/ 2893954 h 4688529"/>
                    <a:gd name="connsiteX1" fmla="*/ 913466 w 4315130"/>
                    <a:gd name="connsiteY1" fmla="*/ -1 h 4688529"/>
                    <a:gd name="connsiteX2" fmla="*/ 4315130 w 4315130"/>
                    <a:gd name="connsiteY2" fmla="*/ 2893954 h 4688529"/>
                    <a:gd name="connsiteX3" fmla="*/ 2334910 w 4315130"/>
                    <a:gd name="connsiteY3" fmla="*/ 4688529 h 4688529"/>
                    <a:gd name="connsiteX4" fmla="*/ 354690 w 4315130"/>
                    <a:gd name="connsiteY4" fmla="*/ 2893954 h 468852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315130" h="4688529">
                      <a:moveTo>
                        <a:pt x="354690" y="2893954"/>
                      </a:moveTo>
                      <a:cubicBezTo>
                        <a:pt x="117783" y="2112532"/>
                        <a:pt x="-539102" y="-1"/>
                        <a:pt x="913466" y="-1"/>
                      </a:cubicBezTo>
                      <a:cubicBezTo>
                        <a:pt x="2366034" y="-1"/>
                        <a:pt x="4315130" y="1902838"/>
                        <a:pt x="4315130" y="2893954"/>
                      </a:cubicBezTo>
                      <a:cubicBezTo>
                        <a:pt x="4315130" y="3885070"/>
                        <a:pt x="3428555" y="4688529"/>
                        <a:pt x="2334910" y="4688529"/>
                      </a:cubicBezTo>
                      <a:cubicBezTo>
                        <a:pt x="1241265" y="4688529"/>
                        <a:pt x="591597" y="3675376"/>
                        <a:pt x="354690" y="2893954"/>
                      </a:cubicBezTo>
                      <a:close/>
                    </a:path>
                  </a:pathLst>
                </a:custGeom>
                <a:solidFill>
                  <a:srgbClr val="CC66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451" name="楕円 1">
                  <a:extLst>
                    <a:ext uri="{FF2B5EF4-FFF2-40B4-BE49-F238E27FC236}">
                      <a16:creationId xmlns:a16="http://schemas.microsoft.com/office/drawing/2014/main" id="{83DDACC5-0455-566C-826B-0361DEDEF385}"/>
                    </a:ext>
                  </a:extLst>
                </p:cNvPr>
                <p:cNvSpPr/>
                <p:nvPr/>
              </p:nvSpPr>
              <p:spPr>
                <a:xfrm rot="10800000">
                  <a:off x="1980359" y="5893241"/>
                  <a:ext cx="228891" cy="478556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CC66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452" name="楕円 1">
                  <a:extLst>
                    <a:ext uri="{FF2B5EF4-FFF2-40B4-BE49-F238E27FC236}">
                      <a16:creationId xmlns:a16="http://schemas.microsoft.com/office/drawing/2014/main" id="{C2FB4CBB-751F-DD33-D768-556246C1AD12}"/>
                    </a:ext>
                  </a:extLst>
                </p:cNvPr>
                <p:cNvSpPr/>
                <p:nvPr/>
              </p:nvSpPr>
              <p:spPr>
                <a:xfrm rot="10800000">
                  <a:off x="1715681" y="5893241"/>
                  <a:ext cx="228891" cy="478556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CC66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453" name="楕円 1">
                  <a:extLst>
                    <a:ext uri="{FF2B5EF4-FFF2-40B4-BE49-F238E27FC236}">
                      <a16:creationId xmlns:a16="http://schemas.microsoft.com/office/drawing/2014/main" id="{A07F59D9-89AF-2F43-E66C-961A9A94E205}"/>
                    </a:ext>
                  </a:extLst>
                </p:cNvPr>
                <p:cNvSpPr/>
                <p:nvPr/>
              </p:nvSpPr>
              <p:spPr>
                <a:xfrm rot="12600000">
                  <a:off x="1481905" y="5316094"/>
                  <a:ext cx="200058" cy="654986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354690 w 4315130"/>
                    <a:gd name="connsiteY0" fmla="*/ 2893954 h 4688529"/>
                    <a:gd name="connsiteX1" fmla="*/ 913466 w 4315130"/>
                    <a:gd name="connsiteY1" fmla="*/ -1 h 4688529"/>
                    <a:gd name="connsiteX2" fmla="*/ 4315130 w 4315130"/>
                    <a:gd name="connsiteY2" fmla="*/ 2893954 h 4688529"/>
                    <a:gd name="connsiteX3" fmla="*/ 2334910 w 4315130"/>
                    <a:gd name="connsiteY3" fmla="*/ 4688529 h 4688529"/>
                    <a:gd name="connsiteX4" fmla="*/ 354690 w 4315130"/>
                    <a:gd name="connsiteY4" fmla="*/ 2893954 h 468852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315130" h="4688529">
                      <a:moveTo>
                        <a:pt x="354690" y="2893954"/>
                      </a:moveTo>
                      <a:cubicBezTo>
                        <a:pt x="117783" y="2112532"/>
                        <a:pt x="-539102" y="-1"/>
                        <a:pt x="913466" y="-1"/>
                      </a:cubicBezTo>
                      <a:cubicBezTo>
                        <a:pt x="2366034" y="-1"/>
                        <a:pt x="4315130" y="1902838"/>
                        <a:pt x="4315130" y="2893954"/>
                      </a:cubicBezTo>
                      <a:cubicBezTo>
                        <a:pt x="4315130" y="3885070"/>
                        <a:pt x="3428555" y="4688529"/>
                        <a:pt x="2334910" y="4688529"/>
                      </a:cubicBezTo>
                      <a:cubicBezTo>
                        <a:pt x="1241265" y="4688529"/>
                        <a:pt x="591597" y="3675376"/>
                        <a:pt x="354690" y="2893954"/>
                      </a:cubicBezTo>
                      <a:close/>
                    </a:path>
                  </a:pathLst>
                </a:custGeom>
                <a:solidFill>
                  <a:srgbClr val="CC66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454" name="楕円 1">
                  <a:extLst>
                    <a:ext uri="{FF2B5EF4-FFF2-40B4-BE49-F238E27FC236}">
                      <a16:creationId xmlns:a16="http://schemas.microsoft.com/office/drawing/2014/main" id="{D0DF53E0-C1DD-EF76-CA13-D656801D1BB7}"/>
                    </a:ext>
                  </a:extLst>
                </p:cNvPr>
                <p:cNvSpPr/>
                <p:nvPr/>
              </p:nvSpPr>
              <p:spPr>
                <a:xfrm>
                  <a:off x="1549862" y="5147922"/>
                  <a:ext cx="833002" cy="1102341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CC66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455" name="楕円 1">
                  <a:extLst>
                    <a:ext uri="{FF2B5EF4-FFF2-40B4-BE49-F238E27FC236}">
                      <a16:creationId xmlns:a16="http://schemas.microsoft.com/office/drawing/2014/main" id="{5401E7A0-643E-6F2E-DFCA-8591987F81F5}"/>
                    </a:ext>
                  </a:extLst>
                </p:cNvPr>
                <p:cNvSpPr/>
                <p:nvPr/>
              </p:nvSpPr>
              <p:spPr>
                <a:xfrm>
                  <a:off x="1676952" y="5176241"/>
                  <a:ext cx="578821" cy="931385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FFC0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456" name="楕円 1455">
                  <a:extLst>
                    <a:ext uri="{FF2B5EF4-FFF2-40B4-BE49-F238E27FC236}">
                      <a16:creationId xmlns:a16="http://schemas.microsoft.com/office/drawing/2014/main" id="{B5E7AE4A-65DC-58C8-F756-BED4266BA67F}"/>
                    </a:ext>
                  </a:extLst>
                </p:cNvPr>
                <p:cNvSpPr/>
                <p:nvPr/>
              </p:nvSpPr>
              <p:spPr>
                <a:xfrm>
                  <a:off x="1884441" y="5818224"/>
                  <a:ext cx="163843" cy="163843"/>
                </a:xfrm>
                <a:prstGeom prst="ellipse">
                  <a:avLst/>
                </a:prstGeom>
                <a:solidFill>
                  <a:srgbClr val="FFCC66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726" name="グループ化 725">
                <a:extLst>
                  <a:ext uri="{FF2B5EF4-FFF2-40B4-BE49-F238E27FC236}">
                    <a16:creationId xmlns:a16="http://schemas.microsoft.com/office/drawing/2014/main" id="{AB490EC1-FFE7-26DD-E117-B0E5A549159A}"/>
                  </a:ext>
                </a:extLst>
              </p:cNvPr>
              <p:cNvGrpSpPr/>
              <p:nvPr/>
            </p:nvGrpSpPr>
            <p:grpSpPr>
              <a:xfrm>
                <a:off x="7340478" y="1085748"/>
                <a:ext cx="1472611" cy="1258445"/>
                <a:chOff x="1226277" y="4060221"/>
                <a:chExt cx="1472611" cy="1258445"/>
              </a:xfrm>
            </p:grpSpPr>
            <p:grpSp>
              <p:nvGrpSpPr>
                <p:cNvPr id="727" name="グループ化 726">
                  <a:extLst>
                    <a:ext uri="{FF2B5EF4-FFF2-40B4-BE49-F238E27FC236}">
                      <a16:creationId xmlns:a16="http://schemas.microsoft.com/office/drawing/2014/main" id="{CEEEB442-E1BD-1FB3-0A95-80F8EC78F056}"/>
                    </a:ext>
                  </a:extLst>
                </p:cNvPr>
                <p:cNvGrpSpPr/>
                <p:nvPr/>
              </p:nvGrpSpPr>
              <p:grpSpPr>
                <a:xfrm>
                  <a:off x="1226277" y="4095175"/>
                  <a:ext cx="403512" cy="403510"/>
                  <a:chOff x="3209299" y="684399"/>
                  <a:chExt cx="416833" cy="416833"/>
                </a:xfrm>
                <a:solidFill>
                  <a:srgbClr val="CC6600"/>
                </a:solidFill>
              </p:grpSpPr>
              <p:sp>
                <p:nvSpPr>
                  <p:cNvPr id="1448" name="楕円 1447">
                    <a:extLst>
                      <a:ext uri="{FF2B5EF4-FFF2-40B4-BE49-F238E27FC236}">
                        <a16:creationId xmlns:a16="http://schemas.microsoft.com/office/drawing/2014/main" id="{C285135B-D073-ACB1-0D4C-C1525B8B4AAA}"/>
                      </a:ext>
                    </a:extLst>
                  </p:cNvPr>
                  <p:cNvSpPr/>
                  <p:nvPr/>
                </p:nvSpPr>
                <p:spPr>
                  <a:xfrm>
                    <a:off x="3209299" y="684399"/>
                    <a:ext cx="416833" cy="416833"/>
                  </a:xfrm>
                  <a:prstGeom prst="ellipse">
                    <a:avLst/>
                  </a:prstGeom>
                  <a:grpFill/>
                  <a:ln w="28575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449" name="楕円 1448">
                    <a:extLst>
                      <a:ext uri="{FF2B5EF4-FFF2-40B4-BE49-F238E27FC236}">
                        <a16:creationId xmlns:a16="http://schemas.microsoft.com/office/drawing/2014/main" id="{F0A013AF-FBFA-AD79-3FCB-DD70AC4D33C4}"/>
                      </a:ext>
                    </a:extLst>
                  </p:cNvPr>
                  <p:cNvSpPr/>
                  <p:nvPr/>
                </p:nvSpPr>
                <p:spPr>
                  <a:xfrm>
                    <a:off x="3285754" y="760856"/>
                    <a:ext cx="263922" cy="263920"/>
                  </a:xfrm>
                  <a:prstGeom prst="ellipse">
                    <a:avLst/>
                  </a:prstGeom>
                  <a:solidFill>
                    <a:srgbClr val="FFC000"/>
                  </a:solidFill>
                  <a:ln w="28575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ja-JP" altLang="en-US" dirty="0"/>
                  </a:p>
                </p:txBody>
              </p:sp>
            </p:grpSp>
            <p:grpSp>
              <p:nvGrpSpPr>
                <p:cNvPr id="728" name="グループ化 727">
                  <a:extLst>
                    <a:ext uri="{FF2B5EF4-FFF2-40B4-BE49-F238E27FC236}">
                      <a16:creationId xmlns:a16="http://schemas.microsoft.com/office/drawing/2014/main" id="{491A7B5B-859E-FDCE-4829-192390ED180C}"/>
                    </a:ext>
                  </a:extLst>
                </p:cNvPr>
                <p:cNvGrpSpPr/>
                <p:nvPr/>
              </p:nvGrpSpPr>
              <p:grpSpPr>
                <a:xfrm>
                  <a:off x="2295376" y="4095175"/>
                  <a:ext cx="403512" cy="403510"/>
                  <a:chOff x="4657099" y="684399"/>
                  <a:chExt cx="416833" cy="416833"/>
                </a:xfrm>
                <a:solidFill>
                  <a:srgbClr val="CC6600"/>
                </a:solidFill>
              </p:grpSpPr>
              <p:sp>
                <p:nvSpPr>
                  <p:cNvPr id="1446" name="楕円 1445">
                    <a:extLst>
                      <a:ext uri="{FF2B5EF4-FFF2-40B4-BE49-F238E27FC236}">
                        <a16:creationId xmlns:a16="http://schemas.microsoft.com/office/drawing/2014/main" id="{5FB7B13D-13FD-52B5-FC2B-9B010C7CD63B}"/>
                      </a:ext>
                    </a:extLst>
                  </p:cNvPr>
                  <p:cNvSpPr/>
                  <p:nvPr/>
                </p:nvSpPr>
                <p:spPr>
                  <a:xfrm>
                    <a:off x="4657099" y="684399"/>
                    <a:ext cx="416833" cy="416833"/>
                  </a:xfrm>
                  <a:prstGeom prst="ellipse">
                    <a:avLst/>
                  </a:prstGeom>
                  <a:grpFill/>
                  <a:ln w="28575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447" name="楕円 1446">
                    <a:extLst>
                      <a:ext uri="{FF2B5EF4-FFF2-40B4-BE49-F238E27FC236}">
                        <a16:creationId xmlns:a16="http://schemas.microsoft.com/office/drawing/2014/main" id="{32207450-2889-00F9-93CD-AEBAE5690215}"/>
                      </a:ext>
                    </a:extLst>
                  </p:cNvPr>
                  <p:cNvSpPr/>
                  <p:nvPr/>
                </p:nvSpPr>
                <p:spPr>
                  <a:xfrm>
                    <a:off x="4733554" y="760856"/>
                    <a:ext cx="263922" cy="263920"/>
                  </a:xfrm>
                  <a:prstGeom prst="ellipse">
                    <a:avLst/>
                  </a:prstGeom>
                  <a:solidFill>
                    <a:srgbClr val="FFC000"/>
                  </a:solidFill>
                  <a:ln w="28575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</p:grpSp>
            <p:sp>
              <p:nvSpPr>
                <p:cNvPr id="729" name="楕円 728">
                  <a:extLst>
                    <a:ext uri="{FF2B5EF4-FFF2-40B4-BE49-F238E27FC236}">
                      <a16:creationId xmlns:a16="http://schemas.microsoft.com/office/drawing/2014/main" id="{5655B48F-3202-1A8B-820B-28D051516225}"/>
                    </a:ext>
                  </a:extLst>
                </p:cNvPr>
                <p:cNvSpPr/>
                <p:nvPr/>
              </p:nvSpPr>
              <p:spPr>
                <a:xfrm>
                  <a:off x="1307692" y="4060221"/>
                  <a:ext cx="1317342" cy="1258445"/>
                </a:xfrm>
                <a:prstGeom prst="ellipse">
                  <a:avLst/>
                </a:prstGeom>
                <a:solidFill>
                  <a:srgbClr val="CC66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30" name="フリーフォーム: 図形 729">
                  <a:extLst>
                    <a:ext uri="{FF2B5EF4-FFF2-40B4-BE49-F238E27FC236}">
                      <a16:creationId xmlns:a16="http://schemas.microsoft.com/office/drawing/2014/main" id="{E38149D0-C6E1-F261-39F6-F8CA31AE62ED}"/>
                    </a:ext>
                  </a:extLst>
                </p:cNvPr>
                <p:cNvSpPr/>
                <p:nvPr/>
              </p:nvSpPr>
              <p:spPr>
                <a:xfrm>
                  <a:off x="1381707" y="4308675"/>
                  <a:ext cx="1169313" cy="549866"/>
                </a:xfrm>
                <a:custGeom>
                  <a:avLst/>
                  <a:gdLst>
                    <a:gd name="connsiteX0" fmla="*/ 458603 w 1583513"/>
                    <a:gd name="connsiteY0" fmla="*/ 0 h 744642"/>
                    <a:gd name="connsiteX1" fmla="*/ 782884 w 1583513"/>
                    <a:gd name="connsiteY1" fmla="*/ 109050 h 744642"/>
                    <a:gd name="connsiteX2" fmla="*/ 791757 w 1583513"/>
                    <a:gd name="connsiteY2" fmla="*/ 117781 h 744642"/>
                    <a:gd name="connsiteX3" fmla="*/ 800629 w 1583513"/>
                    <a:gd name="connsiteY3" fmla="*/ 109050 h 744642"/>
                    <a:gd name="connsiteX4" fmla="*/ 1124910 w 1583513"/>
                    <a:gd name="connsiteY4" fmla="*/ 0 h 744642"/>
                    <a:gd name="connsiteX5" fmla="*/ 1583513 w 1583513"/>
                    <a:gd name="connsiteY5" fmla="*/ 372321 h 744642"/>
                    <a:gd name="connsiteX6" fmla="*/ 1124910 w 1583513"/>
                    <a:gd name="connsiteY6" fmla="*/ 744642 h 744642"/>
                    <a:gd name="connsiteX7" fmla="*/ 800629 w 1583513"/>
                    <a:gd name="connsiteY7" fmla="*/ 635592 h 744642"/>
                    <a:gd name="connsiteX8" fmla="*/ 791757 w 1583513"/>
                    <a:gd name="connsiteY8" fmla="*/ 626861 h 744642"/>
                    <a:gd name="connsiteX9" fmla="*/ 782884 w 1583513"/>
                    <a:gd name="connsiteY9" fmla="*/ 635592 h 744642"/>
                    <a:gd name="connsiteX10" fmla="*/ 458603 w 1583513"/>
                    <a:gd name="connsiteY10" fmla="*/ 744642 h 744642"/>
                    <a:gd name="connsiteX11" fmla="*/ 0 w 1583513"/>
                    <a:gd name="connsiteY11" fmla="*/ 372321 h 744642"/>
                    <a:gd name="connsiteX12" fmla="*/ 458603 w 1583513"/>
                    <a:gd name="connsiteY12" fmla="*/ 0 h 74464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1583513" h="744642">
                      <a:moveTo>
                        <a:pt x="458603" y="0"/>
                      </a:moveTo>
                      <a:cubicBezTo>
                        <a:pt x="585242" y="0"/>
                        <a:pt x="699893" y="41674"/>
                        <a:pt x="782884" y="109050"/>
                      </a:cubicBezTo>
                      <a:lnTo>
                        <a:pt x="791757" y="117781"/>
                      </a:lnTo>
                      <a:lnTo>
                        <a:pt x="800629" y="109050"/>
                      </a:lnTo>
                      <a:cubicBezTo>
                        <a:pt x="883620" y="41674"/>
                        <a:pt x="998271" y="0"/>
                        <a:pt x="1124910" y="0"/>
                      </a:cubicBezTo>
                      <a:cubicBezTo>
                        <a:pt x="1378189" y="0"/>
                        <a:pt x="1583513" y="166694"/>
                        <a:pt x="1583513" y="372321"/>
                      </a:cubicBezTo>
                      <a:cubicBezTo>
                        <a:pt x="1583513" y="577948"/>
                        <a:pt x="1378189" y="744642"/>
                        <a:pt x="1124910" y="744642"/>
                      </a:cubicBezTo>
                      <a:cubicBezTo>
                        <a:pt x="998271" y="744642"/>
                        <a:pt x="883620" y="702969"/>
                        <a:pt x="800629" y="635592"/>
                      </a:cubicBezTo>
                      <a:lnTo>
                        <a:pt x="791757" y="626861"/>
                      </a:lnTo>
                      <a:lnTo>
                        <a:pt x="782884" y="635592"/>
                      </a:lnTo>
                      <a:cubicBezTo>
                        <a:pt x="699893" y="702969"/>
                        <a:pt x="585242" y="744642"/>
                        <a:pt x="458603" y="744642"/>
                      </a:cubicBezTo>
                      <a:cubicBezTo>
                        <a:pt x="205324" y="744642"/>
                        <a:pt x="0" y="577948"/>
                        <a:pt x="0" y="372321"/>
                      </a:cubicBezTo>
                      <a:cubicBezTo>
                        <a:pt x="0" y="166694"/>
                        <a:pt x="205324" y="0"/>
                        <a:pt x="458603" y="0"/>
                      </a:cubicBezTo>
                      <a:close/>
                    </a:path>
                  </a:pathLst>
                </a:custGeom>
                <a:solidFill>
                  <a:srgbClr val="FFC00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731" name="グループ化 730">
                  <a:extLst>
                    <a:ext uri="{FF2B5EF4-FFF2-40B4-BE49-F238E27FC236}">
                      <a16:creationId xmlns:a16="http://schemas.microsoft.com/office/drawing/2014/main" id="{999F3BFA-44E8-4D83-D59C-9C0C47EA787B}"/>
                    </a:ext>
                  </a:extLst>
                </p:cNvPr>
                <p:cNvGrpSpPr/>
                <p:nvPr/>
              </p:nvGrpSpPr>
              <p:grpSpPr>
                <a:xfrm>
                  <a:off x="1662885" y="4741555"/>
                  <a:ext cx="606955" cy="465689"/>
                  <a:chOff x="3840510" y="1519917"/>
                  <a:chExt cx="612452" cy="469907"/>
                </a:xfrm>
              </p:grpSpPr>
              <p:sp>
                <p:nvSpPr>
                  <p:cNvPr id="1442" name="楕円 1441">
                    <a:extLst>
                      <a:ext uri="{FF2B5EF4-FFF2-40B4-BE49-F238E27FC236}">
                        <a16:creationId xmlns:a16="http://schemas.microsoft.com/office/drawing/2014/main" id="{7C795BEC-0638-780C-C15D-549E982029C9}"/>
                      </a:ext>
                    </a:extLst>
                  </p:cNvPr>
                  <p:cNvSpPr/>
                  <p:nvPr/>
                </p:nvSpPr>
                <p:spPr>
                  <a:xfrm>
                    <a:off x="3943943" y="1657574"/>
                    <a:ext cx="405586" cy="332250"/>
                  </a:xfrm>
                  <a:prstGeom prst="ellipse">
                    <a:avLst/>
                  </a:prstGeom>
                  <a:solidFill>
                    <a:srgbClr val="FFCC66"/>
                  </a:solidFill>
                  <a:ln w="28575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443" name="楕円 1442">
                    <a:extLst>
                      <a:ext uri="{FF2B5EF4-FFF2-40B4-BE49-F238E27FC236}">
                        <a16:creationId xmlns:a16="http://schemas.microsoft.com/office/drawing/2014/main" id="{E4F9B996-138C-EA90-CD28-3AD7FEF14581}"/>
                      </a:ext>
                    </a:extLst>
                  </p:cNvPr>
                  <p:cNvSpPr/>
                  <p:nvPr/>
                </p:nvSpPr>
                <p:spPr>
                  <a:xfrm>
                    <a:off x="4007443" y="1731083"/>
                    <a:ext cx="278586" cy="182284"/>
                  </a:xfrm>
                  <a:prstGeom prst="ellipse">
                    <a:avLst/>
                  </a:prstGeom>
                  <a:solidFill>
                    <a:srgbClr val="FF0000"/>
                  </a:solidFill>
                  <a:ln w="28575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444" name="フリーフォーム: 図形 1443">
                    <a:extLst>
                      <a:ext uri="{FF2B5EF4-FFF2-40B4-BE49-F238E27FC236}">
                        <a16:creationId xmlns:a16="http://schemas.microsoft.com/office/drawing/2014/main" id="{DBCFCD93-AC45-226D-9E41-751948CB4D7A}"/>
                      </a:ext>
                    </a:extLst>
                  </p:cNvPr>
                  <p:cNvSpPr/>
                  <p:nvPr/>
                </p:nvSpPr>
                <p:spPr>
                  <a:xfrm>
                    <a:off x="3840510" y="1562808"/>
                    <a:ext cx="612452" cy="306194"/>
                  </a:xfrm>
                  <a:custGeom>
                    <a:avLst/>
                    <a:gdLst>
                      <a:gd name="connsiteX0" fmla="*/ 267594 w 966988"/>
                      <a:gd name="connsiteY0" fmla="*/ 0 h 411652"/>
                      <a:gd name="connsiteX1" fmla="*/ 456812 w 966988"/>
                      <a:gd name="connsiteY1" fmla="*/ 60285 h 411652"/>
                      <a:gd name="connsiteX2" fmla="*/ 483494 w 966988"/>
                      <a:gd name="connsiteY2" fmla="*/ 90725 h 411652"/>
                      <a:gd name="connsiteX3" fmla="*/ 510177 w 966988"/>
                      <a:gd name="connsiteY3" fmla="*/ 60285 h 411652"/>
                      <a:gd name="connsiteX4" fmla="*/ 699394 w 966988"/>
                      <a:gd name="connsiteY4" fmla="*/ 0 h 411652"/>
                      <a:gd name="connsiteX5" fmla="*/ 966988 w 966988"/>
                      <a:gd name="connsiteY5" fmla="*/ 205826 h 411652"/>
                      <a:gd name="connsiteX6" fmla="*/ 699394 w 966988"/>
                      <a:gd name="connsiteY6" fmla="*/ 411652 h 411652"/>
                      <a:gd name="connsiteX7" fmla="*/ 510177 w 966988"/>
                      <a:gd name="connsiteY7" fmla="*/ 351367 h 411652"/>
                      <a:gd name="connsiteX8" fmla="*/ 483494 w 966988"/>
                      <a:gd name="connsiteY8" fmla="*/ 320927 h 411652"/>
                      <a:gd name="connsiteX9" fmla="*/ 456812 w 966988"/>
                      <a:gd name="connsiteY9" fmla="*/ 351367 h 411652"/>
                      <a:gd name="connsiteX10" fmla="*/ 267594 w 966988"/>
                      <a:gd name="connsiteY10" fmla="*/ 411652 h 411652"/>
                      <a:gd name="connsiteX11" fmla="*/ 0 w 966988"/>
                      <a:gd name="connsiteY11" fmla="*/ 205826 h 411652"/>
                      <a:gd name="connsiteX12" fmla="*/ 267594 w 966988"/>
                      <a:gd name="connsiteY12" fmla="*/ 0 h 41165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</a:cxnLst>
                    <a:rect l="l" t="t" r="r" b="b"/>
                    <a:pathLst>
                      <a:path w="966988" h="411652">
                        <a:moveTo>
                          <a:pt x="267594" y="0"/>
                        </a:moveTo>
                        <a:cubicBezTo>
                          <a:pt x="341488" y="0"/>
                          <a:pt x="408386" y="23038"/>
                          <a:pt x="456812" y="60285"/>
                        </a:cubicBezTo>
                        <a:lnTo>
                          <a:pt x="483494" y="90725"/>
                        </a:lnTo>
                        <a:lnTo>
                          <a:pt x="510177" y="60285"/>
                        </a:lnTo>
                        <a:cubicBezTo>
                          <a:pt x="558602" y="23038"/>
                          <a:pt x="625500" y="0"/>
                          <a:pt x="699394" y="0"/>
                        </a:cubicBezTo>
                        <a:cubicBezTo>
                          <a:pt x="847182" y="0"/>
                          <a:pt x="966988" y="92151"/>
                          <a:pt x="966988" y="205826"/>
                        </a:cubicBezTo>
                        <a:cubicBezTo>
                          <a:pt x="966988" y="319501"/>
                          <a:pt x="847182" y="411652"/>
                          <a:pt x="699394" y="411652"/>
                        </a:cubicBezTo>
                        <a:cubicBezTo>
                          <a:pt x="625500" y="411652"/>
                          <a:pt x="558602" y="388614"/>
                          <a:pt x="510177" y="351367"/>
                        </a:cubicBezTo>
                        <a:lnTo>
                          <a:pt x="483494" y="320927"/>
                        </a:lnTo>
                        <a:lnTo>
                          <a:pt x="456812" y="351367"/>
                        </a:lnTo>
                        <a:cubicBezTo>
                          <a:pt x="408386" y="388614"/>
                          <a:pt x="341488" y="411652"/>
                          <a:pt x="267594" y="411652"/>
                        </a:cubicBezTo>
                        <a:cubicBezTo>
                          <a:pt x="119806" y="411652"/>
                          <a:pt x="0" y="319501"/>
                          <a:pt x="0" y="205826"/>
                        </a:cubicBezTo>
                        <a:cubicBezTo>
                          <a:pt x="0" y="92151"/>
                          <a:pt x="119806" y="0"/>
                          <a:pt x="267594" y="0"/>
                        </a:cubicBezTo>
                        <a:close/>
                      </a:path>
                    </a:pathLst>
                  </a:custGeom>
                  <a:solidFill>
                    <a:srgbClr val="FFCC66"/>
                  </a:solidFill>
                  <a:ln w="28575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445" name="楕円 1">
                    <a:extLst>
                      <a:ext uri="{FF2B5EF4-FFF2-40B4-BE49-F238E27FC236}">
                        <a16:creationId xmlns:a16="http://schemas.microsoft.com/office/drawing/2014/main" id="{FD26BAFB-654C-4D1A-BBE8-D65C883EC6A8}"/>
                      </a:ext>
                    </a:extLst>
                  </p:cNvPr>
                  <p:cNvSpPr/>
                  <p:nvPr/>
                </p:nvSpPr>
                <p:spPr>
                  <a:xfrm flipV="1">
                    <a:off x="4031010" y="1519917"/>
                    <a:ext cx="231452" cy="130086"/>
                  </a:xfrm>
                  <a:custGeom>
                    <a:avLst/>
                    <a:gdLst>
                      <a:gd name="connsiteX0" fmla="*/ 0 w 3960440"/>
                      <a:gd name="connsiteY0" fmla="*/ 1794575 h 3589149"/>
                      <a:gd name="connsiteX1" fmla="*/ 1980220 w 3960440"/>
                      <a:gd name="connsiteY1" fmla="*/ 0 h 3589149"/>
                      <a:gd name="connsiteX2" fmla="*/ 3960440 w 3960440"/>
                      <a:gd name="connsiteY2" fmla="*/ 1794575 h 3589149"/>
                      <a:gd name="connsiteX3" fmla="*/ 1980220 w 3960440"/>
                      <a:gd name="connsiteY3" fmla="*/ 3589150 h 3589149"/>
                      <a:gd name="connsiteX4" fmla="*/ 0 w 3960440"/>
                      <a:gd name="connsiteY4" fmla="*/ 1794575 h 3589149"/>
                      <a:gd name="connsiteX0" fmla="*/ 0 w 3960440"/>
                      <a:gd name="connsiteY0" fmla="*/ 1794575 h 3589150"/>
                      <a:gd name="connsiteX1" fmla="*/ 1980220 w 3960440"/>
                      <a:gd name="connsiteY1" fmla="*/ 0 h 3589150"/>
                      <a:gd name="connsiteX2" fmla="*/ 3960440 w 3960440"/>
                      <a:gd name="connsiteY2" fmla="*/ 1794575 h 3589150"/>
                      <a:gd name="connsiteX3" fmla="*/ 1980220 w 3960440"/>
                      <a:gd name="connsiteY3" fmla="*/ 3589150 h 3589150"/>
                      <a:gd name="connsiteX4" fmla="*/ 0 w 3960440"/>
                      <a:gd name="connsiteY4" fmla="*/ 1794575 h 3589150"/>
                      <a:gd name="connsiteX0" fmla="*/ 0 w 3960440"/>
                      <a:gd name="connsiteY0" fmla="*/ 1794575 h 3589150"/>
                      <a:gd name="connsiteX1" fmla="*/ 1980220 w 3960440"/>
                      <a:gd name="connsiteY1" fmla="*/ 0 h 3589150"/>
                      <a:gd name="connsiteX2" fmla="*/ 3960440 w 3960440"/>
                      <a:gd name="connsiteY2" fmla="*/ 1794575 h 3589150"/>
                      <a:gd name="connsiteX3" fmla="*/ 1980220 w 3960440"/>
                      <a:gd name="connsiteY3" fmla="*/ 3589150 h 3589150"/>
                      <a:gd name="connsiteX4" fmla="*/ 0 w 3960440"/>
                      <a:gd name="connsiteY4" fmla="*/ 1794575 h 3589150"/>
                      <a:gd name="connsiteX0" fmla="*/ 0 w 3960440"/>
                      <a:gd name="connsiteY0" fmla="*/ 1794575 h 3589150"/>
                      <a:gd name="connsiteX1" fmla="*/ 1980220 w 3960440"/>
                      <a:gd name="connsiteY1" fmla="*/ 0 h 3589150"/>
                      <a:gd name="connsiteX2" fmla="*/ 3960440 w 3960440"/>
                      <a:gd name="connsiteY2" fmla="*/ 1794575 h 3589150"/>
                      <a:gd name="connsiteX3" fmla="*/ 1980220 w 3960440"/>
                      <a:gd name="connsiteY3" fmla="*/ 3589150 h 3589150"/>
                      <a:gd name="connsiteX4" fmla="*/ 0 w 3960440"/>
                      <a:gd name="connsiteY4" fmla="*/ 1794575 h 3589150"/>
                      <a:gd name="connsiteX0" fmla="*/ 0 w 3960440"/>
                      <a:gd name="connsiteY0" fmla="*/ 2862799 h 4657374"/>
                      <a:gd name="connsiteX1" fmla="*/ 2014403 w 3960440"/>
                      <a:gd name="connsiteY1" fmla="*/ 0 h 4657374"/>
                      <a:gd name="connsiteX2" fmla="*/ 3960440 w 3960440"/>
                      <a:gd name="connsiteY2" fmla="*/ 2862799 h 4657374"/>
                      <a:gd name="connsiteX3" fmla="*/ 1980220 w 3960440"/>
                      <a:gd name="connsiteY3" fmla="*/ 4657374 h 4657374"/>
                      <a:gd name="connsiteX4" fmla="*/ 0 w 3960440"/>
                      <a:gd name="connsiteY4" fmla="*/ 2862799 h 4657374"/>
                      <a:gd name="connsiteX0" fmla="*/ 0 w 3960440"/>
                      <a:gd name="connsiteY0" fmla="*/ 2862799 h 4657374"/>
                      <a:gd name="connsiteX1" fmla="*/ 2014403 w 3960440"/>
                      <a:gd name="connsiteY1" fmla="*/ 0 h 4657374"/>
                      <a:gd name="connsiteX2" fmla="*/ 3960440 w 3960440"/>
                      <a:gd name="connsiteY2" fmla="*/ 2862799 h 4657374"/>
                      <a:gd name="connsiteX3" fmla="*/ 1980220 w 3960440"/>
                      <a:gd name="connsiteY3" fmla="*/ 4657374 h 4657374"/>
                      <a:gd name="connsiteX4" fmla="*/ 0 w 3960440"/>
                      <a:gd name="connsiteY4" fmla="*/ 2862799 h 465737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3960440" h="4657374">
                        <a:moveTo>
                          <a:pt x="0" y="2862799"/>
                        </a:moveTo>
                        <a:cubicBezTo>
                          <a:pt x="0" y="1871683"/>
                          <a:pt x="561835" y="0"/>
                          <a:pt x="2014403" y="0"/>
                        </a:cubicBezTo>
                        <a:cubicBezTo>
                          <a:pt x="3466971" y="0"/>
                          <a:pt x="3960440" y="1871683"/>
                          <a:pt x="3960440" y="2862799"/>
                        </a:cubicBezTo>
                        <a:cubicBezTo>
                          <a:pt x="3960440" y="3853915"/>
                          <a:pt x="3073865" y="4657374"/>
                          <a:pt x="1980220" y="4657374"/>
                        </a:cubicBezTo>
                        <a:cubicBezTo>
                          <a:pt x="886575" y="4657374"/>
                          <a:pt x="0" y="3853915"/>
                          <a:pt x="0" y="2862799"/>
                        </a:cubicBezTo>
                        <a:close/>
                      </a:path>
                    </a:pathLst>
                  </a:custGeom>
                  <a:solidFill>
                    <a:srgbClr val="C00000"/>
                  </a:solidFill>
                  <a:ln w="28575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</p:grpSp>
            <p:sp>
              <p:nvSpPr>
                <p:cNvPr id="732" name="楕円 731">
                  <a:extLst>
                    <a:ext uri="{FF2B5EF4-FFF2-40B4-BE49-F238E27FC236}">
                      <a16:creationId xmlns:a16="http://schemas.microsoft.com/office/drawing/2014/main" id="{30464BBF-46D0-F496-F024-D31B6CE0F43B}"/>
                    </a:ext>
                  </a:extLst>
                </p:cNvPr>
                <p:cNvSpPr/>
                <p:nvPr/>
              </p:nvSpPr>
              <p:spPr>
                <a:xfrm>
                  <a:off x="1478807" y="4374130"/>
                  <a:ext cx="393639" cy="393638"/>
                </a:xfrm>
                <a:prstGeom prst="ellipse">
                  <a:avLst/>
                </a:prstGeom>
                <a:solidFill>
                  <a:schemeClr val="tx1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35" name="楕円 734">
                  <a:extLst>
                    <a:ext uri="{FF2B5EF4-FFF2-40B4-BE49-F238E27FC236}">
                      <a16:creationId xmlns:a16="http://schemas.microsoft.com/office/drawing/2014/main" id="{3F8D2DBE-88BB-B4CD-5684-1B70817AA860}"/>
                    </a:ext>
                  </a:extLst>
                </p:cNvPr>
                <p:cNvSpPr/>
                <p:nvPr/>
              </p:nvSpPr>
              <p:spPr>
                <a:xfrm>
                  <a:off x="2055557" y="4374130"/>
                  <a:ext cx="393639" cy="393638"/>
                </a:xfrm>
                <a:prstGeom prst="ellipse">
                  <a:avLst/>
                </a:prstGeom>
                <a:solidFill>
                  <a:schemeClr val="tx1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</p:grpSp>
        <p:sp>
          <p:nvSpPr>
            <p:cNvPr id="1460" name="フリーフォーム: 図形 1459">
              <a:extLst>
                <a:ext uri="{FF2B5EF4-FFF2-40B4-BE49-F238E27FC236}">
                  <a16:creationId xmlns:a16="http://schemas.microsoft.com/office/drawing/2014/main" id="{57459624-9861-2760-79F3-5F05A39ACD23}"/>
                </a:ext>
              </a:extLst>
            </p:cNvPr>
            <p:cNvSpPr/>
            <p:nvPr/>
          </p:nvSpPr>
          <p:spPr>
            <a:xfrm>
              <a:off x="7502903" y="4258762"/>
              <a:ext cx="1155322" cy="1930565"/>
            </a:xfrm>
            <a:custGeom>
              <a:avLst/>
              <a:gdLst>
                <a:gd name="connsiteX0" fmla="*/ 577661 w 1155322"/>
                <a:gd name="connsiteY0" fmla="*/ 0 h 1930565"/>
                <a:gd name="connsiteX1" fmla="*/ 1155322 w 1155322"/>
                <a:gd name="connsiteY1" fmla="*/ 551834 h 1930565"/>
                <a:gd name="connsiteX2" fmla="*/ 802513 w 1155322"/>
                <a:gd name="connsiteY2" fmla="*/ 1060302 h 1930565"/>
                <a:gd name="connsiteX3" fmla="*/ 786367 w 1155322"/>
                <a:gd name="connsiteY3" fmla="*/ 1065090 h 1930565"/>
                <a:gd name="connsiteX4" fmla="*/ 815296 w 1155322"/>
                <a:gd name="connsiteY4" fmla="*/ 1097580 h 1930565"/>
                <a:gd name="connsiteX5" fmla="*/ 942937 w 1155322"/>
                <a:gd name="connsiteY5" fmla="*/ 1558053 h 1930565"/>
                <a:gd name="connsiteX6" fmla="*/ 577661 w 1155322"/>
                <a:gd name="connsiteY6" fmla="*/ 1930565 h 1930565"/>
                <a:gd name="connsiteX7" fmla="*/ 212385 w 1155322"/>
                <a:gd name="connsiteY7" fmla="*/ 1558053 h 1930565"/>
                <a:gd name="connsiteX8" fmla="*/ 348647 w 1155322"/>
                <a:gd name="connsiteY8" fmla="*/ 1097580 h 1930565"/>
                <a:gd name="connsiteX9" fmla="*/ 376467 w 1155322"/>
                <a:gd name="connsiteY9" fmla="*/ 1067318 h 1930565"/>
                <a:gd name="connsiteX10" fmla="*/ 352809 w 1155322"/>
                <a:gd name="connsiteY10" fmla="*/ 1060302 h 1930565"/>
                <a:gd name="connsiteX11" fmla="*/ 0 w 1155322"/>
                <a:gd name="connsiteY11" fmla="*/ 551834 h 1930565"/>
                <a:gd name="connsiteX12" fmla="*/ 577661 w 1155322"/>
                <a:gd name="connsiteY12" fmla="*/ 0 h 19305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1155322" h="1930565">
                  <a:moveTo>
                    <a:pt x="577661" y="0"/>
                  </a:moveTo>
                  <a:cubicBezTo>
                    <a:pt x="896694" y="0"/>
                    <a:pt x="1155322" y="247064"/>
                    <a:pt x="1155322" y="551834"/>
                  </a:cubicBezTo>
                  <a:cubicBezTo>
                    <a:pt x="1155322" y="780411"/>
                    <a:pt x="1009844" y="976530"/>
                    <a:pt x="802513" y="1060302"/>
                  </a:cubicBezTo>
                  <a:lnTo>
                    <a:pt x="786367" y="1065090"/>
                  </a:lnTo>
                  <a:lnTo>
                    <a:pt x="815296" y="1097580"/>
                  </a:lnTo>
                  <a:cubicBezTo>
                    <a:pt x="907380" y="1229486"/>
                    <a:pt x="942937" y="1429470"/>
                    <a:pt x="942937" y="1558053"/>
                  </a:cubicBezTo>
                  <a:cubicBezTo>
                    <a:pt x="942937" y="1763785"/>
                    <a:pt x="779397" y="1930565"/>
                    <a:pt x="577661" y="1930565"/>
                  </a:cubicBezTo>
                  <a:cubicBezTo>
                    <a:pt x="375925" y="1930565"/>
                    <a:pt x="212385" y="1763785"/>
                    <a:pt x="212385" y="1558053"/>
                  </a:cubicBezTo>
                  <a:cubicBezTo>
                    <a:pt x="212385" y="1429470"/>
                    <a:pt x="252868" y="1229486"/>
                    <a:pt x="348647" y="1097580"/>
                  </a:cubicBezTo>
                  <a:lnTo>
                    <a:pt x="376467" y="1067318"/>
                  </a:lnTo>
                  <a:lnTo>
                    <a:pt x="352809" y="1060302"/>
                  </a:lnTo>
                  <a:cubicBezTo>
                    <a:pt x="145478" y="976530"/>
                    <a:pt x="0" y="780411"/>
                    <a:pt x="0" y="551834"/>
                  </a:cubicBezTo>
                  <a:cubicBezTo>
                    <a:pt x="0" y="247064"/>
                    <a:pt x="258628" y="0"/>
                    <a:pt x="577661" y="0"/>
                  </a:cubicBezTo>
                  <a:close/>
                </a:path>
              </a:pathLst>
            </a:custGeom>
            <a:solidFill>
              <a:schemeClr val="tx1">
                <a:alpha val="50000"/>
              </a:schemeClr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504" name="グループ化 503">
              <a:extLst>
                <a:ext uri="{FF2B5EF4-FFF2-40B4-BE49-F238E27FC236}">
                  <a16:creationId xmlns:a16="http://schemas.microsoft.com/office/drawing/2014/main" id="{3C377DD2-DE9A-2F4A-C7D4-7965E6C3CEB3}"/>
                </a:ext>
              </a:extLst>
            </p:cNvPr>
            <p:cNvGrpSpPr/>
            <p:nvPr/>
          </p:nvGrpSpPr>
          <p:grpSpPr>
            <a:xfrm>
              <a:off x="7625946" y="4520750"/>
              <a:ext cx="342900" cy="342900"/>
              <a:chOff x="1404611" y="4552250"/>
              <a:chExt cx="342900" cy="342900"/>
            </a:xfrm>
          </p:grpSpPr>
          <p:sp>
            <p:nvSpPr>
              <p:cNvPr id="505" name="楕円 504">
                <a:extLst>
                  <a:ext uri="{FF2B5EF4-FFF2-40B4-BE49-F238E27FC236}">
                    <a16:creationId xmlns:a16="http://schemas.microsoft.com/office/drawing/2014/main" id="{F68E0FFF-D91D-5003-6387-707CCCEBDF26}"/>
                  </a:ext>
                </a:extLst>
              </p:cNvPr>
              <p:cNvSpPr/>
              <p:nvPr/>
            </p:nvSpPr>
            <p:spPr>
              <a:xfrm>
                <a:off x="1404611" y="4552250"/>
                <a:ext cx="342900" cy="342900"/>
              </a:xfrm>
              <a:prstGeom prst="ellipse">
                <a:avLst/>
              </a:prstGeom>
              <a:solidFill>
                <a:schemeClr val="bg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06" name="楕円 505">
                <a:extLst>
                  <a:ext uri="{FF2B5EF4-FFF2-40B4-BE49-F238E27FC236}">
                    <a16:creationId xmlns:a16="http://schemas.microsoft.com/office/drawing/2014/main" id="{012F997D-ED95-D9AB-F7BC-EC75FFDDE469}"/>
                  </a:ext>
                </a:extLst>
              </p:cNvPr>
              <p:cNvSpPr/>
              <p:nvPr/>
            </p:nvSpPr>
            <p:spPr>
              <a:xfrm>
                <a:off x="1482072" y="4629711"/>
                <a:ext cx="187978" cy="187978"/>
              </a:xfrm>
              <a:prstGeom prst="ellipse">
                <a:avLst/>
              </a:prstGeom>
              <a:solidFill>
                <a:schemeClr val="bg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507" name="グループ化 506">
              <a:extLst>
                <a:ext uri="{FF2B5EF4-FFF2-40B4-BE49-F238E27FC236}">
                  <a16:creationId xmlns:a16="http://schemas.microsoft.com/office/drawing/2014/main" id="{BC8FED23-632D-9DEA-1321-E698C8C62CF9}"/>
                </a:ext>
              </a:extLst>
            </p:cNvPr>
            <p:cNvGrpSpPr/>
            <p:nvPr/>
          </p:nvGrpSpPr>
          <p:grpSpPr>
            <a:xfrm>
              <a:off x="8199034" y="4527100"/>
              <a:ext cx="342900" cy="342900"/>
              <a:chOff x="2084061" y="4552250"/>
              <a:chExt cx="342900" cy="342900"/>
            </a:xfrm>
          </p:grpSpPr>
          <p:sp>
            <p:nvSpPr>
              <p:cNvPr id="508" name="楕円 507">
                <a:extLst>
                  <a:ext uri="{FF2B5EF4-FFF2-40B4-BE49-F238E27FC236}">
                    <a16:creationId xmlns:a16="http://schemas.microsoft.com/office/drawing/2014/main" id="{1FE51201-474A-1E2A-CB66-A49C7FC5A862}"/>
                  </a:ext>
                </a:extLst>
              </p:cNvPr>
              <p:cNvSpPr/>
              <p:nvPr/>
            </p:nvSpPr>
            <p:spPr>
              <a:xfrm>
                <a:off x="2084061" y="4552250"/>
                <a:ext cx="342900" cy="342900"/>
              </a:xfrm>
              <a:prstGeom prst="ellipse">
                <a:avLst/>
              </a:prstGeom>
              <a:solidFill>
                <a:schemeClr val="bg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09" name="楕円 508">
                <a:extLst>
                  <a:ext uri="{FF2B5EF4-FFF2-40B4-BE49-F238E27FC236}">
                    <a16:creationId xmlns:a16="http://schemas.microsoft.com/office/drawing/2014/main" id="{749C8ADA-07E3-7D4D-3319-2DF006066FE0}"/>
                  </a:ext>
                </a:extLst>
              </p:cNvPr>
              <p:cNvSpPr/>
              <p:nvPr/>
            </p:nvSpPr>
            <p:spPr>
              <a:xfrm>
                <a:off x="2161522" y="4629711"/>
                <a:ext cx="187978" cy="187978"/>
              </a:xfrm>
              <a:prstGeom prst="ellipse">
                <a:avLst/>
              </a:prstGeom>
              <a:solidFill>
                <a:schemeClr val="bg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 dirty="0"/>
              </a:p>
            </p:txBody>
          </p:sp>
        </p:grpSp>
      </p:grpSp>
      <p:grpSp>
        <p:nvGrpSpPr>
          <p:cNvPr id="1363" name="グループ化 1362">
            <a:extLst>
              <a:ext uri="{FF2B5EF4-FFF2-40B4-BE49-F238E27FC236}">
                <a16:creationId xmlns:a16="http://schemas.microsoft.com/office/drawing/2014/main" id="{B8819CBB-6854-1BC1-BA27-79988EB0096B}"/>
              </a:ext>
            </a:extLst>
          </p:cNvPr>
          <p:cNvGrpSpPr/>
          <p:nvPr/>
        </p:nvGrpSpPr>
        <p:grpSpPr>
          <a:xfrm>
            <a:off x="429397" y="379240"/>
            <a:ext cx="2890110" cy="2979984"/>
            <a:chOff x="429397" y="379240"/>
            <a:chExt cx="2890110" cy="2979984"/>
          </a:xfrm>
        </p:grpSpPr>
        <p:sp>
          <p:nvSpPr>
            <p:cNvPr id="1439" name="楕円 1">
              <a:extLst>
                <a:ext uri="{FF2B5EF4-FFF2-40B4-BE49-F238E27FC236}">
                  <a16:creationId xmlns:a16="http://schemas.microsoft.com/office/drawing/2014/main" id="{ACEB0B33-0054-D373-84C1-67D03AD8729C}"/>
                </a:ext>
              </a:extLst>
            </p:cNvPr>
            <p:cNvSpPr/>
            <p:nvPr/>
          </p:nvSpPr>
          <p:spPr>
            <a:xfrm rot="7200000" flipH="1">
              <a:off x="2153439" y="2236799"/>
              <a:ext cx="181475" cy="368732"/>
            </a:xfrm>
            <a:custGeom>
              <a:avLst/>
              <a:gdLst>
                <a:gd name="connsiteX0" fmla="*/ 0 w 3960440"/>
                <a:gd name="connsiteY0" fmla="*/ 1794575 h 3589149"/>
                <a:gd name="connsiteX1" fmla="*/ 1980220 w 3960440"/>
                <a:gd name="connsiteY1" fmla="*/ 0 h 3589149"/>
                <a:gd name="connsiteX2" fmla="*/ 3960440 w 3960440"/>
                <a:gd name="connsiteY2" fmla="*/ 1794575 h 3589149"/>
                <a:gd name="connsiteX3" fmla="*/ 1980220 w 3960440"/>
                <a:gd name="connsiteY3" fmla="*/ 3589150 h 3589149"/>
                <a:gd name="connsiteX4" fmla="*/ 0 w 3960440"/>
                <a:gd name="connsiteY4" fmla="*/ 1794575 h 3589149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354690 w 4315130"/>
                <a:gd name="connsiteY0" fmla="*/ 2893954 h 4688529"/>
                <a:gd name="connsiteX1" fmla="*/ 913466 w 4315130"/>
                <a:gd name="connsiteY1" fmla="*/ -1 h 4688529"/>
                <a:gd name="connsiteX2" fmla="*/ 4315130 w 4315130"/>
                <a:gd name="connsiteY2" fmla="*/ 2893954 h 4688529"/>
                <a:gd name="connsiteX3" fmla="*/ 2334910 w 4315130"/>
                <a:gd name="connsiteY3" fmla="*/ 4688529 h 4688529"/>
                <a:gd name="connsiteX4" fmla="*/ 354690 w 4315130"/>
                <a:gd name="connsiteY4" fmla="*/ 2893954 h 46885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315130" h="4688529">
                  <a:moveTo>
                    <a:pt x="354690" y="2893954"/>
                  </a:moveTo>
                  <a:cubicBezTo>
                    <a:pt x="117783" y="2112532"/>
                    <a:pt x="-539102" y="-1"/>
                    <a:pt x="913466" y="-1"/>
                  </a:cubicBezTo>
                  <a:cubicBezTo>
                    <a:pt x="2366034" y="-1"/>
                    <a:pt x="4315130" y="1902838"/>
                    <a:pt x="4315130" y="2893954"/>
                  </a:cubicBezTo>
                  <a:cubicBezTo>
                    <a:pt x="4315130" y="3885070"/>
                    <a:pt x="3428555" y="4688529"/>
                    <a:pt x="2334910" y="4688529"/>
                  </a:cubicBezTo>
                  <a:cubicBezTo>
                    <a:pt x="1241265" y="4688529"/>
                    <a:pt x="591597" y="3675376"/>
                    <a:pt x="354690" y="2893954"/>
                  </a:cubicBezTo>
                  <a:close/>
                </a:path>
              </a:pathLst>
            </a:custGeom>
            <a:solidFill>
              <a:srgbClr val="CC660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11" name="グループ化 10">
              <a:extLst>
                <a:ext uri="{FF2B5EF4-FFF2-40B4-BE49-F238E27FC236}">
                  <a16:creationId xmlns:a16="http://schemas.microsoft.com/office/drawing/2014/main" id="{2545D782-7B02-0257-316C-7BE7AB22817C}"/>
                </a:ext>
              </a:extLst>
            </p:cNvPr>
            <p:cNvGrpSpPr/>
            <p:nvPr/>
          </p:nvGrpSpPr>
          <p:grpSpPr>
            <a:xfrm>
              <a:off x="2037541" y="2873047"/>
              <a:ext cx="802174" cy="454855"/>
              <a:chOff x="2054987" y="2713795"/>
              <a:chExt cx="802174" cy="454855"/>
            </a:xfrm>
          </p:grpSpPr>
          <p:sp>
            <p:nvSpPr>
              <p:cNvPr id="12" name="フリーフォーム: 図形 11">
                <a:extLst>
                  <a:ext uri="{FF2B5EF4-FFF2-40B4-BE49-F238E27FC236}">
                    <a16:creationId xmlns:a16="http://schemas.microsoft.com/office/drawing/2014/main" id="{F48249C2-DC2A-271A-3CCA-52F9587AA77D}"/>
                  </a:ext>
                </a:extLst>
              </p:cNvPr>
              <p:cNvSpPr/>
              <p:nvPr/>
            </p:nvSpPr>
            <p:spPr>
              <a:xfrm rot="900000">
                <a:off x="2054987" y="2720417"/>
                <a:ext cx="802174" cy="416963"/>
              </a:xfrm>
              <a:custGeom>
                <a:avLst/>
                <a:gdLst>
                  <a:gd name="connsiteX0" fmla="*/ 819150 w 1719250"/>
                  <a:gd name="connsiteY0" fmla="*/ 0 h 1008112"/>
                  <a:gd name="connsiteX1" fmla="*/ 1719250 w 1719250"/>
                  <a:gd name="connsiteY1" fmla="*/ 504056 h 1008112"/>
                  <a:gd name="connsiteX2" fmla="*/ 819150 w 1719250"/>
                  <a:gd name="connsiteY2" fmla="*/ 1008112 h 1008112"/>
                  <a:gd name="connsiteX3" fmla="*/ 72773 w 1719250"/>
                  <a:gd name="connsiteY3" fmla="*/ 785879 h 1008112"/>
                  <a:gd name="connsiteX4" fmla="*/ 0 w 1719250"/>
                  <a:gd name="connsiteY4" fmla="*/ 710797 h 1008112"/>
                  <a:gd name="connsiteX5" fmla="*/ 10216 w 1719250"/>
                  <a:gd name="connsiteY5" fmla="*/ 700257 h 1008112"/>
                  <a:gd name="connsiteX6" fmla="*/ 80950 w 1719250"/>
                  <a:gd name="connsiteY6" fmla="*/ 504056 h 1008112"/>
                  <a:gd name="connsiteX7" fmla="*/ 10216 w 1719250"/>
                  <a:gd name="connsiteY7" fmla="*/ 307855 h 1008112"/>
                  <a:gd name="connsiteX8" fmla="*/ 0 w 1719250"/>
                  <a:gd name="connsiteY8" fmla="*/ 297315 h 1008112"/>
                  <a:gd name="connsiteX9" fmla="*/ 72773 w 1719250"/>
                  <a:gd name="connsiteY9" fmla="*/ 222234 h 1008112"/>
                  <a:gd name="connsiteX10" fmla="*/ 819150 w 1719250"/>
                  <a:gd name="connsiteY10" fmla="*/ 0 h 1008112"/>
                  <a:gd name="connsiteX0" fmla="*/ 80950 w 1719250"/>
                  <a:gd name="connsiteY0" fmla="*/ 504056 h 1008112"/>
                  <a:gd name="connsiteX1" fmla="*/ 10216 w 1719250"/>
                  <a:gd name="connsiteY1" fmla="*/ 307855 h 1008112"/>
                  <a:gd name="connsiteX2" fmla="*/ 0 w 1719250"/>
                  <a:gd name="connsiteY2" fmla="*/ 297315 h 1008112"/>
                  <a:gd name="connsiteX3" fmla="*/ 72773 w 1719250"/>
                  <a:gd name="connsiteY3" fmla="*/ 222234 h 1008112"/>
                  <a:gd name="connsiteX4" fmla="*/ 819150 w 1719250"/>
                  <a:gd name="connsiteY4" fmla="*/ 0 h 1008112"/>
                  <a:gd name="connsiteX5" fmla="*/ 1719250 w 1719250"/>
                  <a:gd name="connsiteY5" fmla="*/ 504056 h 1008112"/>
                  <a:gd name="connsiteX6" fmla="*/ 819150 w 1719250"/>
                  <a:gd name="connsiteY6" fmla="*/ 1008112 h 1008112"/>
                  <a:gd name="connsiteX7" fmla="*/ 72773 w 1719250"/>
                  <a:gd name="connsiteY7" fmla="*/ 785879 h 1008112"/>
                  <a:gd name="connsiteX8" fmla="*/ 0 w 1719250"/>
                  <a:gd name="connsiteY8" fmla="*/ 710797 h 1008112"/>
                  <a:gd name="connsiteX9" fmla="*/ 10216 w 1719250"/>
                  <a:gd name="connsiteY9" fmla="*/ 700257 h 1008112"/>
                  <a:gd name="connsiteX10" fmla="*/ 172390 w 1719250"/>
                  <a:gd name="connsiteY10" fmla="*/ 595496 h 1008112"/>
                  <a:gd name="connsiteX0" fmla="*/ 80950 w 1719250"/>
                  <a:gd name="connsiteY0" fmla="*/ 504056 h 1008112"/>
                  <a:gd name="connsiteX1" fmla="*/ 10216 w 1719250"/>
                  <a:gd name="connsiteY1" fmla="*/ 307855 h 1008112"/>
                  <a:gd name="connsiteX2" fmla="*/ 0 w 1719250"/>
                  <a:gd name="connsiteY2" fmla="*/ 297315 h 1008112"/>
                  <a:gd name="connsiteX3" fmla="*/ 72773 w 1719250"/>
                  <a:gd name="connsiteY3" fmla="*/ 222234 h 1008112"/>
                  <a:gd name="connsiteX4" fmla="*/ 819150 w 1719250"/>
                  <a:gd name="connsiteY4" fmla="*/ 0 h 1008112"/>
                  <a:gd name="connsiteX5" fmla="*/ 1719250 w 1719250"/>
                  <a:gd name="connsiteY5" fmla="*/ 504056 h 1008112"/>
                  <a:gd name="connsiteX6" fmla="*/ 819150 w 1719250"/>
                  <a:gd name="connsiteY6" fmla="*/ 1008112 h 1008112"/>
                  <a:gd name="connsiteX7" fmla="*/ 72773 w 1719250"/>
                  <a:gd name="connsiteY7" fmla="*/ 785879 h 1008112"/>
                  <a:gd name="connsiteX8" fmla="*/ 0 w 1719250"/>
                  <a:gd name="connsiteY8" fmla="*/ 710797 h 1008112"/>
                  <a:gd name="connsiteX9" fmla="*/ 10216 w 1719250"/>
                  <a:gd name="connsiteY9" fmla="*/ 700257 h 1008112"/>
                  <a:gd name="connsiteX0" fmla="*/ 10216 w 1719250"/>
                  <a:gd name="connsiteY0" fmla="*/ 307855 h 1008112"/>
                  <a:gd name="connsiteX1" fmla="*/ 0 w 1719250"/>
                  <a:gd name="connsiteY1" fmla="*/ 297315 h 1008112"/>
                  <a:gd name="connsiteX2" fmla="*/ 72773 w 1719250"/>
                  <a:gd name="connsiteY2" fmla="*/ 222234 h 1008112"/>
                  <a:gd name="connsiteX3" fmla="*/ 819150 w 1719250"/>
                  <a:gd name="connsiteY3" fmla="*/ 0 h 1008112"/>
                  <a:gd name="connsiteX4" fmla="*/ 1719250 w 1719250"/>
                  <a:gd name="connsiteY4" fmla="*/ 504056 h 1008112"/>
                  <a:gd name="connsiteX5" fmla="*/ 819150 w 1719250"/>
                  <a:gd name="connsiteY5" fmla="*/ 1008112 h 1008112"/>
                  <a:gd name="connsiteX6" fmla="*/ 72773 w 1719250"/>
                  <a:gd name="connsiteY6" fmla="*/ 785879 h 1008112"/>
                  <a:gd name="connsiteX7" fmla="*/ 0 w 1719250"/>
                  <a:gd name="connsiteY7" fmla="*/ 710797 h 1008112"/>
                  <a:gd name="connsiteX8" fmla="*/ 10216 w 1719250"/>
                  <a:gd name="connsiteY8" fmla="*/ 700257 h 10081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719250" h="1008112">
                    <a:moveTo>
                      <a:pt x="10216" y="307855"/>
                    </a:moveTo>
                    <a:lnTo>
                      <a:pt x="0" y="297315"/>
                    </a:lnTo>
                    <a:lnTo>
                      <a:pt x="72773" y="222234"/>
                    </a:lnTo>
                    <a:cubicBezTo>
                      <a:pt x="234527" y="88154"/>
                      <a:pt x="508455" y="0"/>
                      <a:pt x="819150" y="0"/>
                    </a:cubicBezTo>
                    <a:cubicBezTo>
                      <a:pt x="1316262" y="0"/>
                      <a:pt x="1719250" y="225674"/>
                      <a:pt x="1719250" y="504056"/>
                    </a:cubicBezTo>
                    <a:cubicBezTo>
                      <a:pt x="1719250" y="782438"/>
                      <a:pt x="1316262" y="1008112"/>
                      <a:pt x="819150" y="1008112"/>
                    </a:cubicBezTo>
                    <a:cubicBezTo>
                      <a:pt x="508455" y="1008112"/>
                      <a:pt x="234527" y="919958"/>
                      <a:pt x="72773" y="785879"/>
                    </a:cubicBezTo>
                    <a:lnTo>
                      <a:pt x="0" y="710797"/>
                    </a:lnTo>
                    <a:lnTo>
                      <a:pt x="10216" y="700257"/>
                    </a:lnTo>
                  </a:path>
                </a:pathLst>
              </a:custGeom>
              <a:solidFill>
                <a:srgbClr val="CC66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3" name="フリーフォーム: 図形 12">
                <a:extLst>
                  <a:ext uri="{FF2B5EF4-FFF2-40B4-BE49-F238E27FC236}">
                    <a16:creationId xmlns:a16="http://schemas.microsoft.com/office/drawing/2014/main" id="{FFCA2996-AD8B-9480-3D8C-C605B3B74C18}"/>
                  </a:ext>
                </a:extLst>
              </p:cNvPr>
              <p:cNvSpPr/>
              <p:nvPr/>
            </p:nvSpPr>
            <p:spPr>
              <a:xfrm rot="900000">
                <a:off x="2356251" y="2713795"/>
                <a:ext cx="150215" cy="416963"/>
              </a:xfrm>
              <a:custGeom>
                <a:avLst/>
                <a:gdLst>
                  <a:gd name="connsiteX0" fmla="*/ 175338 w 321947"/>
                  <a:gd name="connsiteY0" fmla="*/ 0 h 1008112"/>
                  <a:gd name="connsiteX1" fmla="*/ 321947 w 321947"/>
                  <a:gd name="connsiteY1" fmla="*/ 8277 h 1008112"/>
                  <a:gd name="connsiteX2" fmla="*/ 296824 w 321947"/>
                  <a:gd name="connsiteY2" fmla="*/ 123586 h 1008112"/>
                  <a:gd name="connsiteX3" fmla="*/ 264788 w 321947"/>
                  <a:gd name="connsiteY3" fmla="*/ 504056 h 1008112"/>
                  <a:gd name="connsiteX4" fmla="*/ 296824 w 321947"/>
                  <a:gd name="connsiteY4" fmla="*/ 884526 h 1008112"/>
                  <a:gd name="connsiteX5" fmla="*/ 321947 w 321947"/>
                  <a:gd name="connsiteY5" fmla="*/ 999836 h 1008112"/>
                  <a:gd name="connsiteX6" fmla="*/ 175338 w 321947"/>
                  <a:gd name="connsiteY6" fmla="*/ 1008112 h 1008112"/>
                  <a:gd name="connsiteX7" fmla="*/ 63371 w 321947"/>
                  <a:gd name="connsiteY7" fmla="*/ 1001791 h 1008112"/>
                  <a:gd name="connsiteX8" fmla="*/ 56587 w 321947"/>
                  <a:gd name="connsiteY8" fmla="*/ 980545 h 1008112"/>
                  <a:gd name="connsiteX9" fmla="*/ 0 w 321947"/>
                  <a:gd name="connsiteY9" fmla="*/ 504056 h 1008112"/>
                  <a:gd name="connsiteX10" fmla="*/ 56587 w 321947"/>
                  <a:gd name="connsiteY10" fmla="*/ 27567 h 1008112"/>
                  <a:gd name="connsiteX11" fmla="*/ 63371 w 321947"/>
                  <a:gd name="connsiteY11" fmla="*/ 6321 h 1008112"/>
                  <a:gd name="connsiteX12" fmla="*/ 175338 w 321947"/>
                  <a:gd name="connsiteY12" fmla="*/ 0 h 10081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321947" h="1008112">
                    <a:moveTo>
                      <a:pt x="175338" y="0"/>
                    </a:moveTo>
                    <a:lnTo>
                      <a:pt x="321947" y="8277"/>
                    </a:lnTo>
                    <a:lnTo>
                      <a:pt x="296824" y="123586"/>
                    </a:lnTo>
                    <a:cubicBezTo>
                      <a:pt x="275865" y="245348"/>
                      <a:pt x="264788" y="373241"/>
                      <a:pt x="264788" y="504056"/>
                    </a:cubicBezTo>
                    <a:cubicBezTo>
                      <a:pt x="264788" y="634872"/>
                      <a:pt x="275865" y="762765"/>
                      <a:pt x="296824" y="884526"/>
                    </a:cubicBezTo>
                    <a:lnTo>
                      <a:pt x="321947" y="999836"/>
                    </a:lnTo>
                    <a:lnTo>
                      <a:pt x="175338" y="1008112"/>
                    </a:lnTo>
                    <a:lnTo>
                      <a:pt x="63371" y="1001791"/>
                    </a:lnTo>
                    <a:lnTo>
                      <a:pt x="56587" y="980545"/>
                    </a:lnTo>
                    <a:cubicBezTo>
                      <a:pt x="20150" y="834092"/>
                      <a:pt x="0" y="673074"/>
                      <a:pt x="0" y="504056"/>
                    </a:cubicBezTo>
                    <a:cubicBezTo>
                      <a:pt x="0" y="335038"/>
                      <a:pt x="20150" y="174021"/>
                      <a:pt x="56587" y="27567"/>
                    </a:cubicBezTo>
                    <a:lnTo>
                      <a:pt x="63371" y="6321"/>
                    </a:lnTo>
                    <a:lnTo>
                      <a:pt x="175338" y="0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" name="フリーフォーム: 図形 13">
                <a:extLst>
                  <a:ext uri="{FF2B5EF4-FFF2-40B4-BE49-F238E27FC236}">
                    <a16:creationId xmlns:a16="http://schemas.microsoft.com/office/drawing/2014/main" id="{6C798A35-FFA9-8A97-2605-4EC165E814CF}"/>
                  </a:ext>
                </a:extLst>
              </p:cNvPr>
              <p:cNvSpPr/>
              <p:nvPr/>
            </p:nvSpPr>
            <p:spPr>
              <a:xfrm rot="900000">
                <a:off x="2558200" y="2781160"/>
                <a:ext cx="139145" cy="387490"/>
              </a:xfrm>
              <a:custGeom>
                <a:avLst/>
                <a:gdLst>
                  <a:gd name="connsiteX0" fmla="*/ 55115 w 298220"/>
                  <a:gd name="connsiteY0" fmla="*/ 0 h 936854"/>
                  <a:gd name="connsiteX1" fmla="*/ 78023 w 298220"/>
                  <a:gd name="connsiteY1" fmla="*/ 3982 h 936854"/>
                  <a:gd name="connsiteX2" fmla="*/ 230918 w 298220"/>
                  <a:gd name="connsiteY2" fmla="*/ 50456 h 936854"/>
                  <a:gd name="connsiteX3" fmla="*/ 298220 w 298220"/>
                  <a:gd name="connsiteY3" fmla="*/ 81553 h 936854"/>
                  <a:gd name="connsiteX4" fmla="*/ 296824 w 298220"/>
                  <a:gd name="connsiteY4" fmla="*/ 87957 h 936854"/>
                  <a:gd name="connsiteX5" fmla="*/ 264788 w 298220"/>
                  <a:gd name="connsiteY5" fmla="*/ 468427 h 936854"/>
                  <a:gd name="connsiteX6" fmla="*/ 296824 w 298220"/>
                  <a:gd name="connsiteY6" fmla="*/ 848897 h 936854"/>
                  <a:gd name="connsiteX7" fmla="*/ 298220 w 298220"/>
                  <a:gd name="connsiteY7" fmla="*/ 855302 h 936854"/>
                  <a:gd name="connsiteX8" fmla="*/ 230918 w 298220"/>
                  <a:gd name="connsiteY8" fmla="*/ 886398 h 936854"/>
                  <a:gd name="connsiteX9" fmla="*/ 78023 w 298220"/>
                  <a:gd name="connsiteY9" fmla="*/ 932872 h 936854"/>
                  <a:gd name="connsiteX10" fmla="*/ 55115 w 298220"/>
                  <a:gd name="connsiteY10" fmla="*/ 936854 h 936854"/>
                  <a:gd name="connsiteX11" fmla="*/ 14629 w 298220"/>
                  <a:gd name="connsiteY11" fmla="*/ 715133 h 936854"/>
                  <a:gd name="connsiteX12" fmla="*/ 0 w 298220"/>
                  <a:gd name="connsiteY12" fmla="*/ 468427 h 936854"/>
                  <a:gd name="connsiteX13" fmla="*/ 14629 w 298220"/>
                  <a:gd name="connsiteY13" fmla="*/ 221721 h 936854"/>
                  <a:gd name="connsiteX14" fmla="*/ 55115 w 298220"/>
                  <a:gd name="connsiteY14" fmla="*/ 0 h 93685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298220" h="936854">
                    <a:moveTo>
                      <a:pt x="55115" y="0"/>
                    </a:moveTo>
                    <a:lnTo>
                      <a:pt x="78023" y="3982"/>
                    </a:lnTo>
                    <a:cubicBezTo>
                      <a:pt x="131866" y="16736"/>
                      <a:pt x="183032" y="32340"/>
                      <a:pt x="230918" y="50456"/>
                    </a:cubicBezTo>
                    <a:lnTo>
                      <a:pt x="298220" y="81553"/>
                    </a:lnTo>
                    <a:lnTo>
                      <a:pt x="296824" y="87957"/>
                    </a:lnTo>
                    <a:cubicBezTo>
                      <a:pt x="275865" y="209719"/>
                      <a:pt x="264788" y="337612"/>
                      <a:pt x="264788" y="468427"/>
                    </a:cubicBezTo>
                    <a:cubicBezTo>
                      <a:pt x="264788" y="599243"/>
                      <a:pt x="275865" y="727136"/>
                      <a:pt x="296824" y="848897"/>
                    </a:cubicBezTo>
                    <a:lnTo>
                      <a:pt x="298220" y="855302"/>
                    </a:lnTo>
                    <a:lnTo>
                      <a:pt x="230918" y="886398"/>
                    </a:lnTo>
                    <a:cubicBezTo>
                      <a:pt x="183032" y="904515"/>
                      <a:pt x="131866" y="920119"/>
                      <a:pt x="78023" y="932872"/>
                    </a:cubicBezTo>
                    <a:lnTo>
                      <a:pt x="55115" y="936854"/>
                    </a:lnTo>
                    <a:lnTo>
                      <a:pt x="14629" y="715133"/>
                    </a:lnTo>
                    <a:cubicBezTo>
                      <a:pt x="5038" y="635445"/>
                      <a:pt x="0" y="552936"/>
                      <a:pt x="0" y="468427"/>
                    </a:cubicBezTo>
                    <a:cubicBezTo>
                      <a:pt x="0" y="383918"/>
                      <a:pt x="5038" y="301409"/>
                      <a:pt x="14629" y="221721"/>
                    </a:cubicBezTo>
                    <a:lnTo>
                      <a:pt x="55115" y="0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5" name="グループ化 14">
              <a:extLst>
                <a:ext uri="{FF2B5EF4-FFF2-40B4-BE49-F238E27FC236}">
                  <a16:creationId xmlns:a16="http://schemas.microsoft.com/office/drawing/2014/main" id="{554FBA97-FA87-7F22-6B80-A3D8198EC969}"/>
                </a:ext>
              </a:extLst>
            </p:cNvPr>
            <p:cNvGrpSpPr/>
            <p:nvPr/>
          </p:nvGrpSpPr>
          <p:grpSpPr>
            <a:xfrm>
              <a:off x="1514723" y="2135349"/>
              <a:ext cx="833002" cy="1223875"/>
              <a:chOff x="1549862" y="5147922"/>
              <a:chExt cx="833002" cy="1223875"/>
            </a:xfrm>
          </p:grpSpPr>
          <p:sp>
            <p:nvSpPr>
              <p:cNvPr id="17" name="楕円 1">
                <a:extLst>
                  <a:ext uri="{FF2B5EF4-FFF2-40B4-BE49-F238E27FC236}">
                    <a16:creationId xmlns:a16="http://schemas.microsoft.com/office/drawing/2014/main" id="{6B0BA4C8-1E4B-4246-DA56-B00987295290}"/>
                  </a:ext>
                </a:extLst>
              </p:cNvPr>
              <p:cNvSpPr/>
              <p:nvPr/>
            </p:nvSpPr>
            <p:spPr>
              <a:xfrm rot="10800000">
                <a:off x="1980359" y="5893241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8" name="楕円 1">
                <a:extLst>
                  <a:ext uri="{FF2B5EF4-FFF2-40B4-BE49-F238E27FC236}">
                    <a16:creationId xmlns:a16="http://schemas.microsoft.com/office/drawing/2014/main" id="{D7A8369E-803A-F1DC-D50F-120D04EDC341}"/>
                  </a:ext>
                </a:extLst>
              </p:cNvPr>
              <p:cNvSpPr/>
              <p:nvPr/>
            </p:nvSpPr>
            <p:spPr>
              <a:xfrm rot="10800000">
                <a:off x="1715681" y="5893241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0" name="楕円 1">
                <a:extLst>
                  <a:ext uri="{FF2B5EF4-FFF2-40B4-BE49-F238E27FC236}">
                    <a16:creationId xmlns:a16="http://schemas.microsoft.com/office/drawing/2014/main" id="{639A1BFC-A5BF-C235-7714-587F178E41F5}"/>
                  </a:ext>
                </a:extLst>
              </p:cNvPr>
              <p:cNvSpPr/>
              <p:nvPr/>
            </p:nvSpPr>
            <p:spPr>
              <a:xfrm>
                <a:off x="1549862" y="5147922"/>
                <a:ext cx="833002" cy="1102341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1" name="楕円 1">
                <a:extLst>
                  <a:ext uri="{FF2B5EF4-FFF2-40B4-BE49-F238E27FC236}">
                    <a16:creationId xmlns:a16="http://schemas.microsoft.com/office/drawing/2014/main" id="{CCECB6CB-3E76-57BC-C7B1-12AB3A79E8B0}"/>
                  </a:ext>
                </a:extLst>
              </p:cNvPr>
              <p:cNvSpPr/>
              <p:nvPr/>
            </p:nvSpPr>
            <p:spPr>
              <a:xfrm>
                <a:off x="1676952" y="5176241"/>
                <a:ext cx="578821" cy="931385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FFC0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2" name="楕円 21">
                <a:extLst>
                  <a:ext uri="{FF2B5EF4-FFF2-40B4-BE49-F238E27FC236}">
                    <a16:creationId xmlns:a16="http://schemas.microsoft.com/office/drawing/2014/main" id="{28CC9397-D0D6-67C3-6190-4304BB7BC548}"/>
                  </a:ext>
                </a:extLst>
              </p:cNvPr>
              <p:cNvSpPr/>
              <p:nvPr/>
            </p:nvSpPr>
            <p:spPr>
              <a:xfrm>
                <a:off x="1884441" y="5818224"/>
                <a:ext cx="163843" cy="163843"/>
              </a:xfrm>
              <a:prstGeom prst="ellipse">
                <a:avLst/>
              </a:prstGeom>
              <a:solidFill>
                <a:srgbClr val="FFCC66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1437" name="四角形: 上の 2 つの角を丸める 1436">
              <a:extLst>
                <a:ext uri="{FF2B5EF4-FFF2-40B4-BE49-F238E27FC236}">
                  <a16:creationId xmlns:a16="http://schemas.microsoft.com/office/drawing/2014/main" id="{E9127215-D604-7747-A16C-F92DD38FB69E}"/>
                </a:ext>
              </a:extLst>
            </p:cNvPr>
            <p:cNvSpPr/>
            <p:nvPr/>
          </p:nvSpPr>
          <p:spPr>
            <a:xfrm rot="9900000" flipV="1">
              <a:off x="1625591" y="379240"/>
              <a:ext cx="55594" cy="164408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tx1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438" name="星: 8 pt 1437">
              <a:extLst>
                <a:ext uri="{FF2B5EF4-FFF2-40B4-BE49-F238E27FC236}">
                  <a16:creationId xmlns:a16="http://schemas.microsoft.com/office/drawing/2014/main" id="{6B210CBF-75C2-AC55-890D-AC04D7F328E0}"/>
                </a:ext>
              </a:extLst>
            </p:cNvPr>
            <p:cNvSpPr/>
            <p:nvPr/>
          </p:nvSpPr>
          <p:spPr>
            <a:xfrm rot="20700000">
              <a:off x="429397" y="909778"/>
              <a:ext cx="2847334" cy="904628"/>
            </a:xfrm>
            <a:prstGeom prst="star8">
              <a:avLst>
                <a:gd name="adj" fmla="val 44938"/>
              </a:avLst>
            </a:prstGeom>
            <a:gradFill>
              <a:gsLst>
                <a:gs pos="0">
                  <a:schemeClr val="tx2">
                    <a:lumMod val="75000"/>
                  </a:schemeClr>
                </a:gs>
                <a:gs pos="100000">
                  <a:srgbClr val="0070C0"/>
                </a:gs>
              </a:gsLst>
              <a:lin ang="5400000" scaled="1"/>
            </a:gradFill>
            <a:ln w="28575">
              <a:noFill/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608" name="グループ化 607">
              <a:extLst>
                <a:ext uri="{FF2B5EF4-FFF2-40B4-BE49-F238E27FC236}">
                  <a16:creationId xmlns:a16="http://schemas.microsoft.com/office/drawing/2014/main" id="{BC2A5582-FAEF-4A13-B064-B5AA7EAD10C2}"/>
                </a:ext>
              </a:extLst>
            </p:cNvPr>
            <p:cNvGrpSpPr/>
            <p:nvPr/>
          </p:nvGrpSpPr>
          <p:grpSpPr>
            <a:xfrm>
              <a:off x="2004888" y="1364243"/>
              <a:ext cx="265942" cy="1564133"/>
              <a:chOff x="2004888" y="1397377"/>
              <a:chExt cx="265942" cy="1564133"/>
            </a:xfrm>
          </p:grpSpPr>
          <p:sp>
            <p:nvSpPr>
              <p:cNvPr id="609" name="四角形: 上の 2 つの角を丸める 608">
                <a:extLst>
                  <a:ext uri="{FF2B5EF4-FFF2-40B4-BE49-F238E27FC236}">
                    <a16:creationId xmlns:a16="http://schemas.microsoft.com/office/drawing/2014/main" id="{E3F51B40-FE27-9C3B-CE44-AC46DF2FC5F5}"/>
                  </a:ext>
                </a:extLst>
              </p:cNvPr>
              <p:cNvSpPr/>
              <p:nvPr/>
            </p:nvSpPr>
            <p:spPr>
              <a:xfrm rot="9900000">
                <a:off x="2004888" y="1397377"/>
                <a:ext cx="64208" cy="1391544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bg1">
                  <a:lumMod val="75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10" name="矢印: U ターン 370">
                <a:extLst>
                  <a:ext uri="{FF2B5EF4-FFF2-40B4-BE49-F238E27FC236}">
                    <a16:creationId xmlns:a16="http://schemas.microsoft.com/office/drawing/2014/main" id="{E8655BA5-67B4-13D3-2269-CF8B0CF35534}"/>
                  </a:ext>
                </a:extLst>
              </p:cNvPr>
              <p:cNvSpPr/>
              <p:nvPr/>
            </p:nvSpPr>
            <p:spPr>
              <a:xfrm rot="9900000">
                <a:off x="2011447" y="2676072"/>
                <a:ext cx="259383" cy="285438"/>
              </a:xfrm>
              <a:custGeom>
                <a:avLst/>
                <a:gdLst>
                  <a:gd name="connsiteX0" fmla="*/ 0 w 289311"/>
                  <a:gd name="connsiteY0" fmla="*/ 285438 h 285438"/>
                  <a:gd name="connsiteX1" fmla="*/ 0 w 289311"/>
                  <a:gd name="connsiteY1" fmla="*/ 124879 h 285438"/>
                  <a:gd name="connsiteX2" fmla="*/ 124879 w 289311"/>
                  <a:gd name="connsiteY2" fmla="*/ 0 h 285438"/>
                  <a:gd name="connsiteX3" fmla="*/ 134504 w 289311"/>
                  <a:gd name="connsiteY3" fmla="*/ 0 h 285438"/>
                  <a:gd name="connsiteX4" fmla="*/ 259383 w 289311"/>
                  <a:gd name="connsiteY4" fmla="*/ 124879 h 285438"/>
                  <a:gd name="connsiteX5" fmla="*/ 259383 w 289311"/>
                  <a:gd name="connsiteY5" fmla="*/ 214079 h 285438"/>
                  <a:gd name="connsiteX6" fmla="*/ 289311 w 289311"/>
                  <a:gd name="connsiteY6" fmla="*/ 214079 h 285438"/>
                  <a:gd name="connsiteX7" fmla="*/ 217952 w 289311"/>
                  <a:gd name="connsiteY7" fmla="*/ 214079 h 285438"/>
                  <a:gd name="connsiteX8" fmla="*/ 146592 w 289311"/>
                  <a:gd name="connsiteY8" fmla="*/ 214079 h 285438"/>
                  <a:gd name="connsiteX9" fmla="*/ 176520 w 289311"/>
                  <a:gd name="connsiteY9" fmla="*/ 214079 h 285438"/>
                  <a:gd name="connsiteX10" fmla="*/ 176520 w 289311"/>
                  <a:gd name="connsiteY10" fmla="*/ 124879 h 285438"/>
                  <a:gd name="connsiteX11" fmla="*/ 134504 w 289311"/>
                  <a:gd name="connsiteY11" fmla="*/ 82863 h 285438"/>
                  <a:gd name="connsiteX12" fmla="*/ 124879 w 289311"/>
                  <a:gd name="connsiteY12" fmla="*/ 82863 h 285438"/>
                  <a:gd name="connsiteX13" fmla="*/ 82863 w 289311"/>
                  <a:gd name="connsiteY13" fmla="*/ 124879 h 285438"/>
                  <a:gd name="connsiteX14" fmla="*/ 82863 w 289311"/>
                  <a:gd name="connsiteY14" fmla="*/ 285438 h 285438"/>
                  <a:gd name="connsiteX15" fmla="*/ 0 w 289311"/>
                  <a:gd name="connsiteY15" fmla="*/ 285438 h 285438"/>
                  <a:gd name="connsiteX0" fmla="*/ 0 w 259383"/>
                  <a:gd name="connsiteY0" fmla="*/ 285438 h 285438"/>
                  <a:gd name="connsiteX1" fmla="*/ 0 w 259383"/>
                  <a:gd name="connsiteY1" fmla="*/ 124879 h 285438"/>
                  <a:gd name="connsiteX2" fmla="*/ 124879 w 259383"/>
                  <a:gd name="connsiteY2" fmla="*/ 0 h 285438"/>
                  <a:gd name="connsiteX3" fmla="*/ 134504 w 259383"/>
                  <a:gd name="connsiteY3" fmla="*/ 0 h 285438"/>
                  <a:gd name="connsiteX4" fmla="*/ 259383 w 259383"/>
                  <a:gd name="connsiteY4" fmla="*/ 124879 h 285438"/>
                  <a:gd name="connsiteX5" fmla="*/ 259383 w 259383"/>
                  <a:gd name="connsiteY5" fmla="*/ 214079 h 285438"/>
                  <a:gd name="connsiteX6" fmla="*/ 217952 w 259383"/>
                  <a:gd name="connsiteY6" fmla="*/ 214079 h 285438"/>
                  <a:gd name="connsiteX7" fmla="*/ 146592 w 259383"/>
                  <a:gd name="connsiteY7" fmla="*/ 214079 h 285438"/>
                  <a:gd name="connsiteX8" fmla="*/ 176520 w 259383"/>
                  <a:gd name="connsiteY8" fmla="*/ 214079 h 285438"/>
                  <a:gd name="connsiteX9" fmla="*/ 176520 w 259383"/>
                  <a:gd name="connsiteY9" fmla="*/ 124879 h 285438"/>
                  <a:gd name="connsiteX10" fmla="*/ 134504 w 259383"/>
                  <a:gd name="connsiteY10" fmla="*/ 82863 h 285438"/>
                  <a:gd name="connsiteX11" fmla="*/ 124879 w 259383"/>
                  <a:gd name="connsiteY11" fmla="*/ 82863 h 285438"/>
                  <a:gd name="connsiteX12" fmla="*/ 82863 w 259383"/>
                  <a:gd name="connsiteY12" fmla="*/ 124879 h 285438"/>
                  <a:gd name="connsiteX13" fmla="*/ 82863 w 259383"/>
                  <a:gd name="connsiteY13" fmla="*/ 285438 h 285438"/>
                  <a:gd name="connsiteX14" fmla="*/ 0 w 259383"/>
                  <a:gd name="connsiteY14" fmla="*/ 285438 h 285438"/>
                  <a:gd name="connsiteX0" fmla="*/ 0 w 259383"/>
                  <a:gd name="connsiteY0" fmla="*/ 285438 h 285438"/>
                  <a:gd name="connsiteX1" fmla="*/ 0 w 259383"/>
                  <a:gd name="connsiteY1" fmla="*/ 124879 h 285438"/>
                  <a:gd name="connsiteX2" fmla="*/ 124879 w 259383"/>
                  <a:gd name="connsiteY2" fmla="*/ 0 h 285438"/>
                  <a:gd name="connsiteX3" fmla="*/ 134504 w 259383"/>
                  <a:gd name="connsiteY3" fmla="*/ 0 h 285438"/>
                  <a:gd name="connsiteX4" fmla="*/ 259383 w 259383"/>
                  <a:gd name="connsiteY4" fmla="*/ 124879 h 285438"/>
                  <a:gd name="connsiteX5" fmla="*/ 259383 w 259383"/>
                  <a:gd name="connsiteY5" fmla="*/ 214079 h 285438"/>
                  <a:gd name="connsiteX6" fmla="*/ 146592 w 259383"/>
                  <a:gd name="connsiteY6" fmla="*/ 214079 h 285438"/>
                  <a:gd name="connsiteX7" fmla="*/ 176520 w 259383"/>
                  <a:gd name="connsiteY7" fmla="*/ 214079 h 285438"/>
                  <a:gd name="connsiteX8" fmla="*/ 176520 w 259383"/>
                  <a:gd name="connsiteY8" fmla="*/ 124879 h 285438"/>
                  <a:gd name="connsiteX9" fmla="*/ 134504 w 259383"/>
                  <a:gd name="connsiteY9" fmla="*/ 82863 h 285438"/>
                  <a:gd name="connsiteX10" fmla="*/ 124879 w 259383"/>
                  <a:gd name="connsiteY10" fmla="*/ 82863 h 285438"/>
                  <a:gd name="connsiteX11" fmla="*/ 82863 w 259383"/>
                  <a:gd name="connsiteY11" fmla="*/ 124879 h 285438"/>
                  <a:gd name="connsiteX12" fmla="*/ 82863 w 259383"/>
                  <a:gd name="connsiteY12" fmla="*/ 285438 h 285438"/>
                  <a:gd name="connsiteX13" fmla="*/ 0 w 259383"/>
                  <a:gd name="connsiteY13" fmla="*/ 285438 h 285438"/>
                  <a:gd name="connsiteX0" fmla="*/ 0 w 259383"/>
                  <a:gd name="connsiteY0" fmla="*/ 285438 h 285438"/>
                  <a:gd name="connsiteX1" fmla="*/ 0 w 259383"/>
                  <a:gd name="connsiteY1" fmla="*/ 124879 h 285438"/>
                  <a:gd name="connsiteX2" fmla="*/ 124879 w 259383"/>
                  <a:gd name="connsiteY2" fmla="*/ 0 h 285438"/>
                  <a:gd name="connsiteX3" fmla="*/ 134504 w 259383"/>
                  <a:gd name="connsiteY3" fmla="*/ 0 h 285438"/>
                  <a:gd name="connsiteX4" fmla="*/ 259383 w 259383"/>
                  <a:gd name="connsiteY4" fmla="*/ 124879 h 285438"/>
                  <a:gd name="connsiteX5" fmla="*/ 259383 w 259383"/>
                  <a:gd name="connsiteY5" fmla="*/ 214079 h 285438"/>
                  <a:gd name="connsiteX6" fmla="*/ 176520 w 259383"/>
                  <a:gd name="connsiteY6" fmla="*/ 214079 h 285438"/>
                  <a:gd name="connsiteX7" fmla="*/ 176520 w 259383"/>
                  <a:gd name="connsiteY7" fmla="*/ 124879 h 285438"/>
                  <a:gd name="connsiteX8" fmla="*/ 134504 w 259383"/>
                  <a:gd name="connsiteY8" fmla="*/ 82863 h 285438"/>
                  <a:gd name="connsiteX9" fmla="*/ 124879 w 259383"/>
                  <a:gd name="connsiteY9" fmla="*/ 82863 h 285438"/>
                  <a:gd name="connsiteX10" fmla="*/ 82863 w 259383"/>
                  <a:gd name="connsiteY10" fmla="*/ 124879 h 285438"/>
                  <a:gd name="connsiteX11" fmla="*/ 82863 w 259383"/>
                  <a:gd name="connsiteY11" fmla="*/ 285438 h 285438"/>
                  <a:gd name="connsiteX12" fmla="*/ 0 w 259383"/>
                  <a:gd name="connsiteY12" fmla="*/ 285438 h 28543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259383" h="285438">
                    <a:moveTo>
                      <a:pt x="0" y="285438"/>
                    </a:moveTo>
                    <a:lnTo>
                      <a:pt x="0" y="124879"/>
                    </a:lnTo>
                    <a:cubicBezTo>
                      <a:pt x="0" y="55910"/>
                      <a:pt x="55910" y="0"/>
                      <a:pt x="124879" y="0"/>
                    </a:cubicBezTo>
                    <a:lnTo>
                      <a:pt x="134504" y="0"/>
                    </a:lnTo>
                    <a:cubicBezTo>
                      <a:pt x="203473" y="0"/>
                      <a:pt x="259383" y="55910"/>
                      <a:pt x="259383" y="124879"/>
                    </a:cubicBezTo>
                    <a:lnTo>
                      <a:pt x="259383" y="214079"/>
                    </a:lnTo>
                    <a:lnTo>
                      <a:pt x="176520" y="214079"/>
                    </a:lnTo>
                    <a:lnTo>
                      <a:pt x="176520" y="124879"/>
                    </a:lnTo>
                    <a:cubicBezTo>
                      <a:pt x="176520" y="101674"/>
                      <a:pt x="157709" y="82863"/>
                      <a:pt x="134504" y="82863"/>
                    </a:cubicBezTo>
                    <a:lnTo>
                      <a:pt x="124879" y="82863"/>
                    </a:lnTo>
                    <a:cubicBezTo>
                      <a:pt x="101674" y="82863"/>
                      <a:pt x="82863" y="101674"/>
                      <a:pt x="82863" y="124879"/>
                    </a:cubicBezTo>
                    <a:lnTo>
                      <a:pt x="82863" y="285438"/>
                    </a:lnTo>
                    <a:lnTo>
                      <a:pt x="0" y="285438"/>
                    </a:lnTo>
                    <a:close/>
                  </a:path>
                </a:pathLst>
              </a:custGeom>
              <a:solidFill>
                <a:srgbClr val="0070C0"/>
              </a:solidFill>
              <a:ln w="28575">
                <a:noFill/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611" name="楕円 1">
              <a:extLst>
                <a:ext uri="{FF2B5EF4-FFF2-40B4-BE49-F238E27FC236}">
                  <a16:creationId xmlns:a16="http://schemas.microsoft.com/office/drawing/2014/main" id="{54ECF5EB-B112-6E2D-72B2-04CD67BD6E09}"/>
                </a:ext>
              </a:extLst>
            </p:cNvPr>
            <p:cNvSpPr/>
            <p:nvPr/>
          </p:nvSpPr>
          <p:spPr>
            <a:xfrm rot="14842579" flipH="1">
              <a:off x="2170604" y="2414534"/>
              <a:ext cx="136370" cy="317611"/>
            </a:xfrm>
            <a:custGeom>
              <a:avLst/>
              <a:gdLst>
                <a:gd name="connsiteX0" fmla="*/ 0 w 3960440"/>
                <a:gd name="connsiteY0" fmla="*/ 1794575 h 3589149"/>
                <a:gd name="connsiteX1" fmla="*/ 1980220 w 3960440"/>
                <a:gd name="connsiteY1" fmla="*/ 0 h 3589149"/>
                <a:gd name="connsiteX2" fmla="*/ 3960440 w 3960440"/>
                <a:gd name="connsiteY2" fmla="*/ 1794575 h 3589149"/>
                <a:gd name="connsiteX3" fmla="*/ 1980220 w 3960440"/>
                <a:gd name="connsiteY3" fmla="*/ 3589150 h 3589149"/>
                <a:gd name="connsiteX4" fmla="*/ 0 w 3960440"/>
                <a:gd name="connsiteY4" fmla="*/ 1794575 h 3589149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354690 w 4315130"/>
                <a:gd name="connsiteY0" fmla="*/ 2893954 h 4688529"/>
                <a:gd name="connsiteX1" fmla="*/ 913466 w 4315130"/>
                <a:gd name="connsiteY1" fmla="*/ -1 h 4688529"/>
                <a:gd name="connsiteX2" fmla="*/ 4315130 w 4315130"/>
                <a:gd name="connsiteY2" fmla="*/ 2893954 h 4688529"/>
                <a:gd name="connsiteX3" fmla="*/ 2334910 w 4315130"/>
                <a:gd name="connsiteY3" fmla="*/ 4688529 h 4688529"/>
                <a:gd name="connsiteX4" fmla="*/ 354690 w 4315130"/>
                <a:gd name="connsiteY4" fmla="*/ 2893954 h 46885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315130" h="4688529">
                  <a:moveTo>
                    <a:pt x="354690" y="2893954"/>
                  </a:moveTo>
                  <a:cubicBezTo>
                    <a:pt x="117783" y="2112532"/>
                    <a:pt x="-539102" y="-1"/>
                    <a:pt x="913466" y="-1"/>
                  </a:cubicBezTo>
                  <a:cubicBezTo>
                    <a:pt x="2366034" y="-1"/>
                    <a:pt x="4315130" y="1902838"/>
                    <a:pt x="4315130" y="2893954"/>
                  </a:cubicBezTo>
                  <a:cubicBezTo>
                    <a:pt x="4315130" y="3885070"/>
                    <a:pt x="3428555" y="4688529"/>
                    <a:pt x="2334910" y="4688529"/>
                  </a:cubicBezTo>
                  <a:cubicBezTo>
                    <a:pt x="1241265" y="4688529"/>
                    <a:pt x="591597" y="3675376"/>
                    <a:pt x="354690" y="2893954"/>
                  </a:cubicBezTo>
                  <a:close/>
                </a:path>
              </a:pathLst>
            </a:custGeom>
            <a:solidFill>
              <a:srgbClr val="CC6600"/>
            </a:solidFill>
            <a:ln w="28575">
              <a:solidFill>
                <a:srgbClr val="984807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612" name="楕円 1">
              <a:extLst>
                <a:ext uri="{FF2B5EF4-FFF2-40B4-BE49-F238E27FC236}">
                  <a16:creationId xmlns:a16="http://schemas.microsoft.com/office/drawing/2014/main" id="{3DBF112B-9A38-9629-DCEB-2D9FA1964E4B}"/>
                </a:ext>
              </a:extLst>
            </p:cNvPr>
            <p:cNvSpPr/>
            <p:nvPr/>
          </p:nvSpPr>
          <p:spPr>
            <a:xfrm rot="7200000">
              <a:off x="1706441" y="2194984"/>
              <a:ext cx="333574" cy="567578"/>
            </a:xfrm>
            <a:custGeom>
              <a:avLst/>
              <a:gdLst>
                <a:gd name="connsiteX0" fmla="*/ 0 w 3960440"/>
                <a:gd name="connsiteY0" fmla="*/ 1794575 h 3589149"/>
                <a:gd name="connsiteX1" fmla="*/ 1980220 w 3960440"/>
                <a:gd name="connsiteY1" fmla="*/ 0 h 3589149"/>
                <a:gd name="connsiteX2" fmla="*/ 3960440 w 3960440"/>
                <a:gd name="connsiteY2" fmla="*/ 1794575 h 3589149"/>
                <a:gd name="connsiteX3" fmla="*/ 1980220 w 3960440"/>
                <a:gd name="connsiteY3" fmla="*/ 3589150 h 3589149"/>
                <a:gd name="connsiteX4" fmla="*/ 0 w 3960440"/>
                <a:gd name="connsiteY4" fmla="*/ 1794575 h 3589149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354690 w 4315130"/>
                <a:gd name="connsiteY0" fmla="*/ 2893954 h 4688529"/>
                <a:gd name="connsiteX1" fmla="*/ 913466 w 4315130"/>
                <a:gd name="connsiteY1" fmla="*/ -1 h 4688529"/>
                <a:gd name="connsiteX2" fmla="*/ 4315130 w 4315130"/>
                <a:gd name="connsiteY2" fmla="*/ 2893954 h 4688529"/>
                <a:gd name="connsiteX3" fmla="*/ 2334910 w 4315130"/>
                <a:gd name="connsiteY3" fmla="*/ 4688529 h 4688529"/>
                <a:gd name="connsiteX4" fmla="*/ 354690 w 4315130"/>
                <a:gd name="connsiteY4" fmla="*/ 2893954 h 4688529"/>
                <a:gd name="connsiteX0" fmla="*/ 354690 w 4315130"/>
                <a:gd name="connsiteY0" fmla="*/ 2893954 h 4689467"/>
                <a:gd name="connsiteX1" fmla="*/ 913466 w 4315130"/>
                <a:gd name="connsiteY1" fmla="*/ -1 h 4689467"/>
                <a:gd name="connsiteX2" fmla="*/ 4315130 w 4315130"/>
                <a:gd name="connsiteY2" fmla="*/ 2893954 h 4689467"/>
                <a:gd name="connsiteX3" fmla="*/ 2334910 w 4315130"/>
                <a:gd name="connsiteY3" fmla="*/ 4688529 h 4689467"/>
                <a:gd name="connsiteX4" fmla="*/ 354690 w 4315130"/>
                <a:gd name="connsiteY4" fmla="*/ 2893954 h 4689467"/>
                <a:gd name="connsiteX0" fmla="*/ 152261 w 5271064"/>
                <a:gd name="connsiteY0" fmla="*/ 2894033 h 4688751"/>
                <a:gd name="connsiteX1" fmla="*/ 711037 w 5271064"/>
                <a:gd name="connsiteY1" fmla="*/ 78 h 4688751"/>
                <a:gd name="connsiteX2" fmla="*/ 5271056 w 5271064"/>
                <a:gd name="connsiteY2" fmla="*/ 2809865 h 4688751"/>
                <a:gd name="connsiteX3" fmla="*/ 2132481 w 5271064"/>
                <a:gd name="connsiteY3" fmla="*/ 4688608 h 4688751"/>
                <a:gd name="connsiteX4" fmla="*/ 152261 w 5271064"/>
                <a:gd name="connsiteY4" fmla="*/ 2894033 h 4688751"/>
                <a:gd name="connsiteX0" fmla="*/ 1421549 w 4670313"/>
                <a:gd name="connsiteY0" fmla="*/ 2673615 h 4689145"/>
                <a:gd name="connsiteX1" fmla="*/ 110286 w 4670313"/>
                <a:gd name="connsiteY1" fmla="*/ 200 h 4689145"/>
                <a:gd name="connsiteX2" fmla="*/ 4670305 w 4670313"/>
                <a:gd name="connsiteY2" fmla="*/ 2809987 h 4689145"/>
                <a:gd name="connsiteX3" fmla="*/ 1531730 w 4670313"/>
                <a:gd name="connsiteY3" fmla="*/ 4688730 h 4689145"/>
                <a:gd name="connsiteX4" fmla="*/ 1421549 w 4670313"/>
                <a:gd name="connsiteY4" fmla="*/ 2673615 h 4689145"/>
                <a:gd name="connsiteX0" fmla="*/ 1421549 w 4670313"/>
                <a:gd name="connsiteY0" fmla="*/ 2673615 h 4689145"/>
                <a:gd name="connsiteX1" fmla="*/ 110286 w 4670313"/>
                <a:gd name="connsiteY1" fmla="*/ 200 h 4689145"/>
                <a:gd name="connsiteX2" fmla="*/ 4670305 w 4670313"/>
                <a:gd name="connsiteY2" fmla="*/ 2809987 h 4689145"/>
                <a:gd name="connsiteX3" fmla="*/ 1531730 w 4670313"/>
                <a:gd name="connsiteY3" fmla="*/ 4688730 h 4689145"/>
                <a:gd name="connsiteX4" fmla="*/ 1421549 w 4670313"/>
                <a:gd name="connsiteY4" fmla="*/ 2673615 h 4689145"/>
                <a:gd name="connsiteX0" fmla="*/ 1484488 w 4733252"/>
                <a:gd name="connsiteY0" fmla="*/ 2673608 h 4689138"/>
                <a:gd name="connsiteX1" fmla="*/ 173225 w 4733252"/>
                <a:gd name="connsiteY1" fmla="*/ 193 h 4689138"/>
                <a:gd name="connsiteX2" fmla="*/ 4733244 w 4733252"/>
                <a:gd name="connsiteY2" fmla="*/ 2809980 h 4689138"/>
                <a:gd name="connsiteX3" fmla="*/ 1594669 w 4733252"/>
                <a:gd name="connsiteY3" fmla="*/ 4688723 h 4689138"/>
                <a:gd name="connsiteX4" fmla="*/ 1484488 w 4733252"/>
                <a:gd name="connsiteY4" fmla="*/ 2673608 h 4689138"/>
                <a:gd name="connsiteX0" fmla="*/ 2972517 w 6221281"/>
                <a:gd name="connsiteY0" fmla="*/ 2390100 h 4405630"/>
                <a:gd name="connsiteX1" fmla="*/ 78758 w 6221281"/>
                <a:gd name="connsiteY1" fmla="*/ 222 h 4405630"/>
                <a:gd name="connsiteX2" fmla="*/ 6221273 w 6221281"/>
                <a:gd name="connsiteY2" fmla="*/ 2526472 h 4405630"/>
                <a:gd name="connsiteX3" fmla="*/ 3082698 w 6221281"/>
                <a:gd name="connsiteY3" fmla="*/ 4405215 h 4405630"/>
                <a:gd name="connsiteX4" fmla="*/ 2972517 w 6221281"/>
                <a:gd name="connsiteY4" fmla="*/ 2390100 h 4405630"/>
                <a:gd name="connsiteX0" fmla="*/ 3184156 w 6432920"/>
                <a:gd name="connsiteY0" fmla="*/ 2420558 h 4436088"/>
                <a:gd name="connsiteX1" fmla="*/ 290397 w 6432920"/>
                <a:gd name="connsiteY1" fmla="*/ 30680 h 4436088"/>
                <a:gd name="connsiteX2" fmla="*/ 6432912 w 6432920"/>
                <a:gd name="connsiteY2" fmla="*/ 2556930 h 4436088"/>
                <a:gd name="connsiteX3" fmla="*/ 3294337 w 6432920"/>
                <a:gd name="connsiteY3" fmla="*/ 4435673 h 4436088"/>
                <a:gd name="connsiteX4" fmla="*/ 3184156 w 6432920"/>
                <a:gd name="connsiteY4" fmla="*/ 2420558 h 4436088"/>
                <a:gd name="connsiteX0" fmla="*/ 4384385 w 7633149"/>
                <a:gd name="connsiteY0" fmla="*/ 2065725 h 4081255"/>
                <a:gd name="connsiteX1" fmla="*/ 221300 w 7633149"/>
                <a:gd name="connsiteY1" fmla="*/ 37141 h 4081255"/>
                <a:gd name="connsiteX2" fmla="*/ 7633141 w 7633149"/>
                <a:gd name="connsiteY2" fmla="*/ 2202097 h 4081255"/>
                <a:gd name="connsiteX3" fmla="*/ 4494566 w 7633149"/>
                <a:gd name="connsiteY3" fmla="*/ 4080840 h 4081255"/>
                <a:gd name="connsiteX4" fmla="*/ 4384385 w 7633149"/>
                <a:gd name="connsiteY4" fmla="*/ 2065725 h 4081255"/>
                <a:gd name="connsiteX0" fmla="*/ 4326579 w 7575343"/>
                <a:gd name="connsiteY0" fmla="*/ 2104401 h 4119931"/>
                <a:gd name="connsiteX1" fmla="*/ 163494 w 7575343"/>
                <a:gd name="connsiteY1" fmla="*/ 75817 h 4119931"/>
                <a:gd name="connsiteX2" fmla="*/ 7575335 w 7575343"/>
                <a:gd name="connsiteY2" fmla="*/ 2240773 h 4119931"/>
                <a:gd name="connsiteX3" fmla="*/ 4436760 w 7575343"/>
                <a:gd name="connsiteY3" fmla="*/ 4119516 h 4119931"/>
                <a:gd name="connsiteX4" fmla="*/ 4326579 w 7575343"/>
                <a:gd name="connsiteY4" fmla="*/ 2104401 h 4119931"/>
                <a:gd name="connsiteX0" fmla="*/ 4375045 w 7623809"/>
                <a:gd name="connsiteY0" fmla="*/ 2104401 h 4119931"/>
                <a:gd name="connsiteX1" fmla="*/ 211960 w 7623809"/>
                <a:gd name="connsiteY1" fmla="*/ 75817 h 4119931"/>
                <a:gd name="connsiteX2" fmla="*/ 7623801 w 7623809"/>
                <a:gd name="connsiteY2" fmla="*/ 2240773 h 4119931"/>
                <a:gd name="connsiteX3" fmla="*/ 4485226 w 7623809"/>
                <a:gd name="connsiteY3" fmla="*/ 4119516 h 4119931"/>
                <a:gd name="connsiteX4" fmla="*/ 4375045 w 7623809"/>
                <a:gd name="connsiteY4" fmla="*/ 2104401 h 4119931"/>
                <a:gd name="connsiteX0" fmla="*/ 4375045 w 7623809"/>
                <a:gd name="connsiteY0" fmla="*/ 2104401 h 4149673"/>
                <a:gd name="connsiteX1" fmla="*/ 211960 w 7623809"/>
                <a:gd name="connsiteY1" fmla="*/ 75817 h 4149673"/>
                <a:gd name="connsiteX2" fmla="*/ 7623801 w 7623809"/>
                <a:gd name="connsiteY2" fmla="*/ 2240773 h 4149673"/>
                <a:gd name="connsiteX3" fmla="*/ 4485226 w 7623809"/>
                <a:gd name="connsiteY3" fmla="*/ 4119516 h 4149673"/>
                <a:gd name="connsiteX4" fmla="*/ 4375045 w 7623809"/>
                <a:gd name="connsiteY4" fmla="*/ 2104401 h 4149673"/>
                <a:gd name="connsiteX0" fmla="*/ 4357272 w 7606036"/>
                <a:gd name="connsiteY0" fmla="*/ 2104401 h 4149673"/>
                <a:gd name="connsiteX1" fmla="*/ 194187 w 7606036"/>
                <a:gd name="connsiteY1" fmla="*/ 75817 h 4149673"/>
                <a:gd name="connsiteX2" fmla="*/ 7606028 w 7606036"/>
                <a:gd name="connsiteY2" fmla="*/ 2240773 h 4149673"/>
                <a:gd name="connsiteX3" fmla="*/ 4467453 w 7606036"/>
                <a:gd name="connsiteY3" fmla="*/ 4119516 h 4149673"/>
                <a:gd name="connsiteX4" fmla="*/ 4357272 w 7606036"/>
                <a:gd name="connsiteY4" fmla="*/ 2104401 h 4149673"/>
                <a:gd name="connsiteX0" fmla="*/ 4282103 w 7530867"/>
                <a:gd name="connsiteY0" fmla="*/ 2066964 h 4112236"/>
                <a:gd name="connsiteX1" fmla="*/ 119018 w 7530867"/>
                <a:gd name="connsiteY1" fmla="*/ 38380 h 4112236"/>
                <a:gd name="connsiteX2" fmla="*/ 7530859 w 7530867"/>
                <a:gd name="connsiteY2" fmla="*/ 2203336 h 4112236"/>
                <a:gd name="connsiteX3" fmla="*/ 4392284 w 7530867"/>
                <a:gd name="connsiteY3" fmla="*/ 4082079 h 4112236"/>
                <a:gd name="connsiteX4" fmla="*/ 4282103 w 7530867"/>
                <a:gd name="connsiteY4" fmla="*/ 2066964 h 4112236"/>
                <a:gd name="connsiteX0" fmla="*/ 3988198 w 7236962"/>
                <a:gd name="connsiteY0" fmla="*/ 2162612 h 4207884"/>
                <a:gd name="connsiteX1" fmla="*/ 129585 w 7236962"/>
                <a:gd name="connsiteY1" fmla="*/ 36325 h 4207884"/>
                <a:gd name="connsiteX2" fmla="*/ 7236954 w 7236962"/>
                <a:gd name="connsiteY2" fmla="*/ 2298984 h 4207884"/>
                <a:gd name="connsiteX3" fmla="*/ 4098379 w 7236962"/>
                <a:gd name="connsiteY3" fmla="*/ 4177727 h 4207884"/>
                <a:gd name="connsiteX4" fmla="*/ 3988198 w 7236962"/>
                <a:gd name="connsiteY4" fmla="*/ 2162612 h 4207884"/>
                <a:gd name="connsiteX0" fmla="*/ 3988198 w 7236962"/>
                <a:gd name="connsiteY0" fmla="*/ 2162612 h 4207748"/>
                <a:gd name="connsiteX1" fmla="*/ 129585 w 7236962"/>
                <a:gd name="connsiteY1" fmla="*/ 36325 h 4207748"/>
                <a:gd name="connsiteX2" fmla="*/ 7236954 w 7236962"/>
                <a:gd name="connsiteY2" fmla="*/ 2298984 h 4207748"/>
                <a:gd name="connsiteX3" fmla="*/ 4098379 w 7236962"/>
                <a:gd name="connsiteY3" fmla="*/ 4177727 h 4207748"/>
                <a:gd name="connsiteX4" fmla="*/ 3988198 w 7236962"/>
                <a:gd name="connsiteY4" fmla="*/ 2162612 h 4207748"/>
                <a:gd name="connsiteX0" fmla="*/ 3988198 w 7236962"/>
                <a:gd name="connsiteY0" fmla="*/ 2162612 h 4090926"/>
                <a:gd name="connsiteX1" fmla="*/ 129585 w 7236962"/>
                <a:gd name="connsiteY1" fmla="*/ 36325 h 4090926"/>
                <a:gd name="connsiteX2" fmla="*/ 7236954 w 7236962"/>
                <a:gd name="connsiteY2" fmla="*/ 2298984 h 4090926"/>
                <a:gd name="connsiteX3" fmla="*/ 3593453 w 7236962"/>
                <a:gd name="connsiteY3" fmla="*/ 4057961 h 4090926"/>
                <a:gd name="connsiteX4" fmla="*/ 3988198 w 7236962"/>
                <a:gd name="connsiteY4" fmla="*/ 2162612 h 4090926"/>
                <a:gd name="connsiteX0" fmla="*/ 3594332 w 7207628"/>
                <a:gd name="connsiteY0" fmla="*/ 2019846 h 4023947"/>
                <a:gd name="connsiteX1" fmla="*/ 100251 w 7207628"/>
                <a:gd name="connsiteY1" fmla="*/ 849 h 4023947"/>
                <a:gd name="connsiteX2" fmla="*/ 7207620 w 7207628"/>
                <a:gd name="connsiteY2" fmla="*/ 2263508 h 4023947"/>
                <a:gd name="connsiteX3" fmla="*/ 3564119 w 7207628"/>
                <a:gd name="connsiteY3" fmla="*/ 4022485 h 4023947"/>
                <a:gd name="connsiteX4" fmla="*/ 3594332 w 7207628"/>
                <a:gd name="connsiteY4" fmla="*/ 2019846 h 4023947"/>
                <a:gd name="connsiteX0" fmla="*/ 3594332 w 7207628"/>
                <a:gd name="connsiteY0" fmla="*/ 2019846 h 4040633"/>
                <a:gd name="connsiteX1" fmla="*/ 100251 w 7207628"/>
                <a:gd name="connsiteY1" fmla="*/ 849 h 4040633"/>
                <a:gd name="connsiteX2" fmla="*/ 7207620 w 7207628"/>
                <a:gd name="connsiteY2" fmla="*/ 2263508 h 4040633"/>
                <a:gd name="connsiteX3" fmla="*/ 3564119 w 7207628"/>
                <a:gd name="connsiteY3" fmla="*/ 4022485 h 4040633"/>
                <a:gd name="connsiteX4" fmla="*/ 3594332 w 7207628"/>
                <a:gd name="connsiteY4" fmla="*/ 2019846 h 4040633"/>
                <a:gd name="connsiteX0" fmla="*/ 3594332 w 7207628"/>
                <a:gd name="connsiteY0" fmla="*/ 2019846 h 4040633"/>
                <a:gd name="connsiteX1" fmla="*/ 100251 w 7207628"/>
                <a:gd name="connsiteY1" fmla="*/ 849 h 4040633"/>
                <a:gd name="connsiteX2" fmla="*/ 7207620 w 7207628"/>
                <a:gd name="connsiteY2" fmla="*/ 2263508 h 4040633"/>
                <a:gd name="connsiteX3" fmla="*/ 3564119 w 7207628"/>
                <a:gd name="connsiteY3" fmla="*/ 4022485 h 4040633"/>
                <a:gd name="connsiteX4" fmla="*/ 3594332 w 7207628"/>
                <a:gd name="connsiteY4" fmla="*/ 2019846 h 4040633"/>
                <a:gd name="connsiteX0" fmla="*/ 3594332 w 7207628"/>
                <a:gd name="connsiteY0" fmla="*/ 2019846 h 4040633"/>
                <a:gd name="connsiteX1" fmla="*/ 100251 w 7207628"/>
                <a:gd name="connsiteY1" fmla="*/ 849 h 4040633"/>
                <a:gd name="connsiteX2" fmla="*/ 7207620 w 7207628"/>
                <a:gd name="connsiteY2" fmla="*/ 2263508 h 4040633"/>
                <a:gd name="connsiteX3" fmla="*/ 3564119 w 7207628"/>
                <a:gd name="connsiteY3" fmla="*/ 4022485 h 4040633"/>
                <a:gd name="connsiteX4" fmla="*/ 3594332 w 7207628"/>
                <a:gd name="connsiteY4" fmla="*/ 2019846 h 4040633"/>
                <a:gd name="connsiteX0" fmla="*/ 3581692 w 7194988"/>
                <a:gd name="connsiteY0" fmla="*/ 2042058 h 4062845"/>
                <a:gd name="connsiteX1" fmla="*/ 87611 w 7194988"/>
                <a:gd name="connsiteY1" fmla="*/ 23061 h 4062845"/>
                <a:gd name="connsiteX2" fmla="*/ 7194980 w 7194988"/>
                <a:gd name="connsiteY2" fmla="*/ 2285720 h 4062845"/>
                <a:gd name="connsiteX3" fmla="*/ 3551479 w 7194988"/>
                <a:gd name="connsiteY3" fmla="*/ 4044697 h 4062845"/>
                <a:gd name="connsiteX4" fmla="*/ 3581692 w 7194988"/>
                <a:gd name="connsiteY4" fmla="*/ 2042058 h 40628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194988" h="4062845">
                  <a:moveTo>
                    <a:pt x="3581692" y="2042058"/>
                  </a:moveTo>
                  <a:cubicBezTo>
                    <a:pt x="1715989" y="1415273"/>
                    <a:pt x="-466450" y="248769"/>
                    <a:pt x="87611" y="23061"/>
                  </a:cubicBezTo>
                  <a:cubicBezTo>
                    <a:pt x="641672" y="-202647"/>
                    <a:pt x="6869880" y="1278170"/>
                    <a:pt x="7194980" y="2285720"/>
                  </a:cubicBezTo>
                  <a:cubicBezTo>
                    <a:pt x="7194980" y="3276836"/>
                    <a:pt x="4658552" y="4205061"/>
                    <a:pt x="3551479" y="4044697"/>
                  </a:cubicBezTo>
                  <a:cubicBezTo>
                    <a:pt x="2444406" y="3884333"/>
                    <a:pt x="2516239" y="2620327"/>
                    <a:pt x="3581692" y="2042058"/>
                  </a:cubicBezTo>
                  <a:close/>
                </a:path>
              </a:pathLst>
            </a:custGeom>
            <a:solidFill>
              <a:srgbClr val="CC6600"/>
            </a:solidFill>
            <a:ln w="28575">
              <a:solidFill>
                <a:srgbClr val="984807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613" name="フリーフォーム: 図形 612">
              <a:extLst>
                <a:ext uri="{FF2B5EF4-FFF2-40B4-BE49-F238E27FC236}">
                  <a16:creationId xmlns:a16="http://schemas.microsoft.com/office/drawing/2014/main" id="{079EA7BC-39F7-9403-34EC-BF2936559D1E}"/>
                </a:ext>
              </a:extLst>
            </p:cNvPr>
            <p:cNvSpPr/>
            <p:nvPr/>
          </p:nvSpPr>
          <p:spPr>
            <a:xfrm>
              <a:off x="481058" y="444017"/>
              <a:ext cx="2732830" cy="1281740"/>
            </a:xfrm>
            <a:custGeom>
              <a:avLst/>
              <a:gdLst>
                <a:gd name="connsiteX0" fmla="*/ 1569802 w 2732830"/>
                <a:gd name="connsiteY0" fmla="*/ 497 h 1281740"/>
                <a:gd name="connsiteX1" fmla="*/ 2685536 w 2732830"/>
                <a:gd name="connsiteY1" fmla="*/ 472867 h 1281740"/>
                <a:gd name="connsiteX2" fmla="*/ 2732830 w 2732830"/>
                <a:gd name="connsiteY2" fmla="*/ 545004 h 1281740"/>
                <a:gd name="connsiteX3" fmla="*/ 2473597 w 2732830"/>
                <a:gd name="connsiteY3" fmla="*/ 461847 h 1281740"/>
                <a:gd name="connsiteX4" fmla="*/ 2261609 w 2732830"/>
                <a:gd name="connsiteY4" fmla="*/ 348588 h 1281740"/>
                <a:gd name="connsiteX5" fmla="*/ 1747766 w 2732830"/>
                <a:gd name="connsiteY5" fmla="*/ 428563 h 1281740"/>
                <a:gd name="connsiteX6" fmla="*/ 1254937 w 2732830"/>
                <a:gd name="connsiteY6" fmla="*/ 481172 h 1281740"/>
                <a:gd name="connsiteX7" fmla="*/ 801831 w 2732830"/>
                <a:gd name="connsiteY7" fmla="*/ 682025 h 1281740"/>
                <a:gd name="connsiteX8" fmla="*/ 316843 w 2732830"/>
                <a:gd name="connsiteY8" fmla="*/ 869687 h 1281740"/>
                <a:gd name="connsiteX9" fmla="*/ 189884 w 2732830"/>
                <a:gd name="connsiteY9" fmla="*/ 1073766 h 1281740"/>
                <a:gd name="connsiteX10" fmla="*/ 1595 w 2732830"/>
                <a:gd name="connsiteY10" fmla="*/ 1281313 h 1281740"/>
                <a:gd name="connsiteX11" fmla="*/ 0 w 2732830"/>
                <a:gd name="connsiteY11" fmla="*/ 1281740 h 1281740"/>
                <a:gd name="connsiteX12" fmla="*/ 5146 w 2732830"/>
                <a:gd name="connsiteY12" fmla="*/ 1191076 h 1281740"/>
                <a:gd name="connsiteX13" fmla="*/ 1139327 w 2732830"/>
                <a:gd name="connsiteY13" fmla="*/ 63115 h 1281740"/>
                <a:gd name="connsiteX14" fmla="*/ 1569802 w 2732830"/>
                <a:gd name="connsiteY14" fmla="*/ 497 h 12817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2732830" h="1281740">
                  <a:moveTo>
                    <a:pt x="1569802" y="497"/>
                  </a:moveTo>
                  <a:cubicBezTo>
                    <a:pt x="2037769" y="-10670"/>
                    <a:pt x="2457055" y="166845"/>
                    <a:pt x="2685536" y="472867"/>
                  </a:cubicBezTo>
                  <a:lnTo>
                    <a:pt x="2732830" y="545004"/>
                  </a:lnTo>
                  <a:lnTo>
                    <a:pt x="2473597" y="461847"/>
                  </a:lnTo>
                  <a:lnTo>
                    <a:pt x="2261609" y="348588"/>
                  </a:lnTo>
                  <a:lnTo>
                    <a:pt x="1747766" y="428563"/>
                  </a:lnTo>
                  <a:lnTo>
                    <a:pt x="1254937" y="481172"/>
                  </a:lnTo>
                  <a:lnTo>
                    <a:pt x="801831" y="682025"/>
                  </a:lnTo>
                  <a:lnTo>
                    <a:pt x="316843" y="869687"/>
                  </a:lnTo>
                  <a:lnTo>
                    <a:pt x="189884" y="1073766"/>
                  </a:lnTo>
                  <a:lnTo>
                    <a:pt x="1595" y="1281313"/>
                  </a:lnTo>
                  <a:lnTo>
                    <a:pt x="0" y="1281740"/>
                  </a:lnTo>
                  <a:lnTo>
                    <a:pt x="5146" y="1191076"/>
                  </a:lnTo>
                  <a:cubicBezTo>
                    <a:pt x="63463" y="698032"/>
                    <a:pt x="509629" y="231842"/>
                    <a:pt x="1139327" y="63115"/>
                  </a:cubicBezTo>
                  <a:cubicBezTo>
                    <a:pt x="1284642" y="24178"/>
                    <a:pt x="1429413" y="3847"/>
                    <a:pt x="1569802" y="497"/>
                  </a:cubicBezTo>
                  <a:close/>
                </a:path>
              </a:pathLst>
            </a:custGeom>
            <a:solidFill>
              <a:srgbClr val="0070C0"/>
            </a:solidFill>
            <a:ln w="28575">
              <a:solidFill>
                <a:srgbClr val="0070C0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614" name="グループ化 613">
              <a:extLst>
                <a:ext uri="{FF2B5EF4-FFF2-40B4-BE49-F238E27FC236}">
                  <a16:creationId xmlns:a16="http://schemas.microsoft.com/office/drawing/2014/main" id="{0463B298-89DB-D951-5BEB-0F46DB2803A3}"/>
                </a:ext>
              </a:extLst>
            </p:cNvPr>
            <p:cNvGrpSpPr/>
            <p:nvPr/>
          </p:nvGrpSpPr>
          <p:grpSpPr>
            <a:xfrm>
              <a:off x="1191138" y="1161948"/>
              <a:ext cx="1472611" cy="1258445"/>
              <a:chOff x="1226277" y="4060221"/>
              <a:chExt cx="1472611" cy="1258445"/>
            </a:xfrm>
          </p:grpSpPr>
          <p:grpSp>
            <p:nvGrpSpPr>
              <p:cNvPr id="615" name="グループ化 614">
                <a:extLst>
                  <a:ext uri="{FF2B5EF4-FFF2-40B4-BE49-F238E27FC236}">
                    <a16:creationId xmlns:a16="http://schemas.microsoft.com/office/drawing/2014/main" id="{C3A34BBE-4C25-3D99-013A-7635353D2FCC}"/>
                  </a:ext>
                </a:extLst>
              </p:cNvPr>
              <p:cNvGrpSpPr/>
              <p:nvPr/>
            </p:nvGrpSpPr>
            <p:grpSpPr>
              <a:xfrm>
                <a:off x="1226277" y="4095175"/>
                <a:ext cx="403512" cy="403510"/>
                <a:chOff x="3209299" y="684399"/>
                <a:chExt cx="416833" cy="416833"/>
              </a:xfrm>
              <a:solidFill>
                <a:srgbClr val="CC6600"/>
              </a:solidFill>
            </p:grpSpPr>
            <p:sp>
              <p:nvSpPr>
                <p:cNvPr id="636" name="楕円 635">
                  <a:extLst>
                    <a:ext uri="{FF2B5EF4-FFF2-40B4-BE49-F238E27FC236}">
                      <a16:creationId xmlns:a16="http://schemas.microsoft.com/office/drawing/2014/main" id="{AE0C7977-2A05-7041-5021-2767EA0E9267}"/>
                    </a:ext>
                  </a:extLst>
                </p:cNvPr>
                <p:cNvSpPr/>
                <p:nvPr/>
              </p:nvSpPr>
              <p:spPr>
                <a:xfrm>
                  <a:off x="3209299" y="684399"/>
                  <a:ext cx="416833" cy="416833"/>
                </a:xfrm>
                <a:prstGeom prst="ellipse">
                  <a:avLst/>
                </a:prstGeom>
                <a:grpFill/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637" name="楕円 636">
                  <a:extLst>
                    <a:ext uri="{FF2B5EF4-FFF2-40B4-BE49-F238E27FC236}">
                      <a16:creationId xmlns:a16="http://schemas.microsoft.com/office/drawing/2014/main" id="{07A734D7-3AA8-AFBC-D6D5-22736C1C5FB7}"/>
                    </a:ext>
                  </a:extLst>
                </p:cNvPr>
                <p:cNvSpPr/>
                <p:nvPr/>
              </p:nvSpPr>
              <p:spPr>
                <a:xfrm>
                  <a:off x="3285754" y="760856"/>
                  <a:ext cx="263922" cy="263920"/>
                </a:xfrm>
                <a:prstGeom prst="ellipse">
                  <a:avLst/>
                </a:prstGeom>
                <a:solidFill>
                  <a:srgbClr val="FFC0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 dirty="0"/>
                </a:p>
              </p:txBody>
            </p:sp>
          </p:grpSp>
          <p:grpSp>
            <p:nvGrpSpPr>
              <p:cNvPr id="616" name="グループ化 615">
                <a:extLst>
                  <a:ext uri="{FF2B5EF4-FFF2-40B4-BE49-F238E27FC236}">
                    <a16:creationId xmlns:a16="http://schemas.microsoft.com/office/drawing/2014/main" id="{9F037367-738E-838A-7A39-BECB421F4467}"/>
                  </a:ext>
                </a:extLst>
              </p:cNvPr>
              <p:cNvGrpSpPr/>
              <p:nvPr/>
            </p:nvGrpSpPr>
            <p:grpSpPr>
              <a:xfrm>
                <a:off x="2295376" y="4095175"/>
                <a:ext cx="403512" cy="403510"/>
                <a:chOff x="4657099" y="684399"/>
                <a:chExt cx="416833" cy="416833"/>
              </a:xfrm>
              <a:solidFill>
                <a:srgbClr val="CC6600"/>
              </a:solidFill>
            </p:grpSpPr>
            <p:sp>
              <p:nvSpPr>
                <p:cNvPr id="634" name="楕円 633">
                  <a:extLst>
                    <a:ext uri="{FF2B5EF4-FFF2-40B4-BE49-F238E27FC236}">
                      <a16:creationId xmlns:a16="http://schemas.microsoft.com/office/drawing/2014/main" id="{7BB01EBF-A598-5549-D03B-BA986037CF74}"/>
                    </a:ext>
                  </a:extLst>
                </p:cNvPr>
                <p:cNvSpPr/>
                <p:nvPr/>
              </p:nvSpPr>
              <p:spPr>
                <a:xfrm>
                  <a:off x="4657099" y="684399"/>
                  <a:ext cx="416833" cy="416833"/>
                </a:xfrm>
                <a:prstGeom prst="ellipse">
                  <a:avLst/>
                </a:prstGeom>
                <a:grpFill/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635" name="楕円 634">
                  <a:extLst>
                    <a:ext uri="{FF2B5EF4-FFF2-40B4-BE49-F238E27FC236}">
                      <a16:creationId xmlns:a16="http://schemas.microsoft.com/office/drawing/2014/main" id="{CE217EB9-EA63-398F-2C48-A5933EF9D2F8}"/>
                    </a:ext>
                  </a:extLst>
                </p:cNvPr>
                <p:cNvSpPr/>
                <p:nvPr/>
              </p:nvSpPr>
              <p:spPr>
                <a:xfrm>
                  <a:off x="4733554" y="760856"/>
                  <a:ext cx="263922" cy="263920"/>
                </a:xfrm>
                <a:prstGeom prst="ellipse">
                  <a:avLst/>
                </a:prstGeom>
                <a:solidFill>
                  <a:srgbClr val="FFC0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617" name="楕円 616">
                <a:extLst>
                  <a:ext uri="{FF2B5EF4-FFF2-40B4-BE49-F238E27FC236}">
                    <a16:creationId xmlns:a16="http://schemas.microsoft.com/office/drawing/2014/main" id="{83F9793B-1AFC-9417-FA5B-F56D4B3BAD14}"/>
                  </a:ext>
                </a:extLst>
              </p:cNvPr>
              <p:cNvSpPr/>
              <p:nvPr/>
            </p:nvSpPr>
            <p:spPr>
              <a:xfrm>
                <a:off x="1307692" y="4060221"/>
                <a:ext cx="1317342" cy="1258445"/>
              </a:xfrm>
              <a:prstGeom prst="ellipse">
                <a:avLst/>
              </a:prstGeom>
              <a:solidFill>
                <a:srgbClr val="CC66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18" name="フリーフォーム: 図形 617">
                <a:extLst>
                  <a:ext uri="{FF2B5EF4-FFF2-40B4-BE49-F238E27FC236}">
                    <a16:creationId xmlns:a16="http://schemas.microsoft.com/office/drawing/2014/main" id="{872C9ADB-1FC3-B9AD-B221-B2E4C456611B}"/>
                  </a:ext>
                </a:extLst>
              </p:cNvPr>
              <p:cNvSpPr/>
              <p:nvPr/>
            </p:nvSpPr>
            <p:spPr>
              <a:xfrm>
                <a:off x="1381707" y="4308675"/>
                <a:ext cx="1169313" cy="549866"/>
              </a:xfrm>
              <a:custGeom>
                <a:avLst/>
                <a:gdLst>
                  <a:gd name="connsiteX0" fmla="*/ 458603 w 1583513"/>
                  <a:gd name="connsiteY0" fmla="*/ 0 h 744642"/>
                  <a:gd name="connsiteX1" fmla="*/ 782884 w 1583513"/>
                  <a:gd name="connsiteY1" fmla="*/ 109050 h 744642"/>
                  <a:gd name="connsiteX2" fmla="*/ 791757 w 1583513"/>
                  <a:gd name="connsiteY2" fmla="*/ 117781 h 744642"/>
                  <a:gd name="connsiteX3" fmla="*/ 800629 w 1583513"/>
                  <a:gd name="connsiteY3" fmla="*/ 109050 h 744642"/>
                  <a:gd name="connsiteX4" fmla="*/ 1124910 w 1583513"/>
                  <a:gd name="connsiteY4" fmla="*/ 0 h 744642"/>
                  <a:gd name="connsiteX5" fmla="*/ 1583513 w 1583513"/>
                  <a:gd name="connsiteY5" fmla="*/ 372321 h 744642"/>
                  <a:gd name="connsiteX6" fmla="*/ 1124910 w 1583513"/>
                  <a:gd name="connsiteY6" fmla="*/ 744642 h 744642"/>
                  <a:gd name="connsiteX7" fmla="*/ 800629 w 1583513"/>
                  <a:gd name="connsiteY7" fmla="*/ 635592 h 744642"/>
                  <a:gd name="connsiteX8" fmla="*/ 791757 w 1583513"/>
                  <a:gd name="connsiteY8" fmla="*/ 626861 h 744642"/>
                  <a:gd name="connsiteX9" fmla="*/ 782884 w 1583513"/>
                  <a:gd name="connsiteY9" fmla="*/ 635592 h 744642"/>
                  <a:gd name="connsiteX10" fmla="*/ 458603 w 1583513"/>
                  <a:gd name="connsiteY10" fmla="*/ 744642 h 744642"/>
                  <a:gd name="connsiteX11" fmla="*/ 0 w 1583513"/>
                  <a:gd name="connsiteY11" fmla="*/ 372321 h 744642"/>
                  <a:gd name="connsiteX12" fmla="*/ 458603 w 1583513"/>
                  <a:gd name="connsiteY12" fmla="*/ 0 h 74464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583513" h="744642">
                    <a:moveTo>
                      <a:pt x="458603" y="0"/>
                    </a:moveTo>
                    <a:cubicBezTo>
                      <a:pt x="585242" y="0"/>
                      <a:pt x="699893" y="41674"/>
                      <a:pt x="782884" y="109050"/>
                    </a:cubicBezTo>
                    <a:lnTo>
                      <a:pt x="791757" y="117781"/>
                    </a:lnTo>
                    <a:lnTo>
                      <a:pt x="800629" y="109050"/>
                    </a:lnTo>
                    <a:cubicBezTo>
                      <a:pt x="883620" y="41674"/>
                      <a:pt x="998271" y="0"/>
                      <a:pt x="1124910" y="0"/>
                    </a:cubicBezTo>
                    <a:cubicBezTo>
                      <a:pt x="1378189" y="0"/>
                      <a:pt x="1583513" y="166694"/>
                      <a:pt x="1583513" y="372321"/>
                    </a:cubicBezTo>
                    <a:cubicBezTo>
                      <a:pt x="1583513" y="577948"/>
                      <a:pt x="1378189" y="744642"/>
                      <a:pt x="1124910" y="744642"/>
                    </a:cubicBezTo>
                    <a:cubicBezTo>
                      <a:pt x="998271" y="744642"/>
                      <a:pt x="883620" y="702969"/>
                      <a:pt x="800629" y="635592"/>
                    </a:cubicBezTo>
                    <a:lnTo>
                      <a:pt x="791757" y="626861"/>
                    </a:lnTo>
                    <a:lnTo>
                      <a:pt x="782884" y="635592"/>
                    </a:lnTo>
                    <a:cubicBezTo>
                      <a:pt x="699893" y="702969"/>
                      <a:pt x="585242" y="744642"/>
                      <a:pt x="458603" y="744642"/>
                    </a:cubicBezTo>
                    <a:cubicBezTo>
                      <a:pt x="205324" y="744642"/>
                      <a:pt x="0" y="577948"/>
                      <a:pt x="0" y="372321"/>
                    </a:cubicBezTo>
                    <a:cubicBezTo>
                      <a:pt x="0" y="166694"/>
                      <a:pt x="205324" y="0"/>
                      <a:pt x="458603" y="0"/>
                    </a:cubicBezTo>
                    <a:close/>
                  </a:path>
                </a:pathLst>
              </a:custGeom>
              <a:solidFill>
                <a:srgbClr val="FFC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619" name="グループ化 618">
                <a:extLst>
                  <a:ext uri="{FF2B5EF4-FFF2-40B4-BE49-F238E27FC236}">
                    <a16:creationId xmlns:a16="http://schemas.microsoft.com/office/drawing/2014/main" id="{BA03B0AF-29B2-124A-7910-2D9C767FF87C}"/>
                  </a:ext>
                </a:extLst>
              </p:cNvPr>
              <p:cNvGrpSpPr/>
              <p:nvPr/>
            </p:nvGrpSpPr>
            <p:grpSpPr>
              <a:xfrm>
                <a:off x="1662885" y="4741555"/>
                <a:ext cx="606955" cy="465689"/>
                <a:chOff x="3840510" y="1519917"/>
                <a:chExt cx="612452" cy="469907"/>
              </a:xfrm>
            </p:grpSpPr>
            <p:sp>
              <p:nvSpPr>
                <p:cNvPr id="630" name="楕円 629">
                  <a:extLst>
                    <a:ext uri="{FF2B5EF4-FFF2-40B4-BE49-F238E27FC236}">
                      <a16:creationId xmlns:a16="http://schemas.microsoft.com/office/drawing/2014/main" id="{2BC5F9A7-1E15-DEBF-CEF7-7980C6199B06}"/>
                    </a:ext>
                  </a:extLst>
                </p:cNvPr>
                <p:cNvSpPr/>
                <p:nvPr/>
              </p:nvSpPr>
              <p:spPr>
                <a:xfrm>
                  <a:off x="3943943" y="1657574"/>
                  <a:ext cx="405586" cy="332250"/>
                </a:xfrm>
                <a:prstGeom prst="ellipse">
                  <a:avLst/>
                </a:prstGeom>
                <a:solidFill>
                  <a:srgbClr val="FFCC66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631" name="楕円 630">
                  <a:extLst>
                    <a:ext uri="{FF2B5EF4-FFF2-40B4-BE49-F238E27FC236}">
                      <a16:creationId xmlns:a16="http://schemas.microsoft.com/office/drawing/2014/main" id="{6D6456CE-D424-7B8D-5A0A-73A0579B17F4}"/>
                    </a:ext>
                  </a:extLst>
                </p:cNvPr>
                <p:cNvSpPr/>
                <p:nvPr/>
              </p:nvSpPr>
              <p:spPr>
                <a:xfrm>
                  <a:off x="4007443" y="1731083"/>
                  <a:ext cx="278586" cy="182284"/>
                </a:xfrm>
                <a:prstGeom prst="ellipse">
                  <a:avLst/>
                </a:prstGeom>
                <a:solidFill>
                  <a:srgbClr val="FF00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632" name="フリーフォーム: 図形 631">
                  <a:extLst>
                    <a:ext uri="{FF2B5EF4-FFF2-40B4-BE49-F238E27FC236}">
                      <a16:creationId xmlns:a16="http://schemas.microsoft.com/office/drawing/2014/main" id="{ABB7E8E5-B1D1-54A2-E02A-A94AD2384D59}"/>
                    </a:ext>
                  </a:extLst>
                </p:cNvPr>
                <p:cNvSpPr/>
                <p:nvPr/>
              </p:nvSpPr>
              <p:spPr>
                <a:xfrm>
                  <a:off x="3840510" y="1562808"/>
                  <a:ext cx="612452" cy="306194"/>
                </a:xfrm>
                <a:custGeom>
                  <a:avLst/>
                  <a:gdLst>
                    <a:gd name="connsiteX0" fmla="*/ 267594 w 966988"/>
                    <a:gd name="connsiteY0" fmla="*/ 0 h 411652"/>
                    <a:gd name="connsiteX1" fmla="*/ 456812 w 966988"/>
                    <a:gd name="connsiteY1" fmla="*/ 60285 h 411652"/>
                    <a:gd name="connsiteX2" fmla="*/ 483494 w 966988"/>
                    <a:gd name="connsiteY2" fmla="*/ 90725 h 411652"/>
                    <a:gd name="connsiteX3" fmla="*/ 510177 w 966988"/>
                    <a:gd name="connsiteY3" fmla="*/ 60285 h 411652"/>
                    <a:gd name="connsiteX4" fmla="*/ 699394 w 966988"/>
                    <a:gd name="connsiteY4" fmla="*/ 0 h 411652"/>
                    <a:gd name="connsiteX5" fmla="*/ 966988 w 966988"/>
                    <a:gd name="connsiteY5" fmla="*/ 205826 h 411652"/>
                    <a:gd name="connsiteX6" fmla="*/ 699394 w 966988"/>
                    <a:gd name="connsiteY6" fmla="*/ 411652 h 411652"/>
                    <a:gd name="connsiteX7" fmla="*/ 510177 w 966988"/>
                    <a:gd name="connsiteY7" fmla="*/ 351367 h 411652"/>
                    <a:gd name="connsiteX8" fmla="*/ 483494 w 966988"/>
                    <a:gd name="connsiteY8" fmla="*/ 320927 h 411652"/>
                    <a:gd name="connsiteX9" fmla="*/ 456812 w 966988"/>
                    <a:gd name="connsiteY9" fmla="*/ 351367 h 411652"/>
                    <a:gd name="connsiteX10" fmla="*/ 267594 w 966988"/>
                    <a:gd name="connsiteY10" fmla="*/ 411652 h 411652"/>
                    <a:gd name="connsiteX11" fmla="*/ 0 w 966988"/>
                    <a:gd name="connsiteY11" fmla="*/ 205826 h 411652"/>
                    <a:gd name="connsiteX12" fmla="*/ 267594 w 966988"/>
                    <a:gd name="connsiteY12" fmla="*/ 0 h 41165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966988" h="411652">
                      <a:moveTo>
                        <a:pt x="267594" y="0"/>
                      </a:moveTo>
                      <a:cubicBezTo>
                        <a:pt x="341488" y="0"/>
                        <a:pt x="408386" y="23038"/>
                        <a:pt x="456812" y="60285"/>
                      </a:cubicBezTo>
                      <a:lnTo>
                        <a:pt x="483494" y="90725"/>
                      </a:lnTo>
                      <a:lnTo>
                        <a:pt x="510177" y="60285"/>
                      </a:lnTo>
                      <a:cubicBezTo>
                        <a:pt x="558602" y="23038"/>
                        <a:pt x="625500" y="0"/>
                        <a:pt x="699394" y="0"/>
                      </a:cubicBezTo>
                      <a:cubicBezTo>
                        <a:pt x="847182" y="0"/>
                        <a:pt x="966988" y="92151"/>
                        <a:pt x="966988" y="205826"/>
                      </a:cubicBezTo>
                      <a:cubicBezTo>
                        <a:pt x="966988" y="319501"/>
                        <a:pt x="847182" y="411652"/>
                        <a:pt x="699394" y="411652"/>
                      </a:cubicBezTo>
                      <a:cubicBezTo>
                        <a:pt x="625500" y="411652"/>
                        <a:pt x="558602" y="388614"/>
                        <a:pt x="510177" y="351367"/>
                      </a:cubicBezTo>
                      <a:lnTo>
                        <a:pt x="483494" y="320927"/>
                      </a:lnTo>
                      <a:lnTo>
                        <a:pt x="456812" y="351367"/>
                      </a:lnTo>
                      <a:cubicBezTo>
                        <a:pt x="408386" y="388614"/>
                        <a:pt x="341488" y="411652"/>
                        <a:pt x="267594" y="411652"/>
                      </a:cubicBezTo>
                      <a:cubicBezTo>
                        <a:pt x="119806" y="411652"/>
                        <a:pt x="0" y="319501"/>
                        <a:pt x="0" y="205826"/>
                      </a:cubicBezTo>
                      <a:cubicBezTo>
                        <a:pt x="0" y="92151"/>
                        <a:pt x="119806" y="0"/>
                        <a:pt x="267594" y="0"/>
                      </a:cubicBezTo>
                      <a:close/>
                    </a:path>
                  </a:pathLst>
                </a:custGeom>
                <a:solidFill>
                  <a:srgbClr val="FFCC66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33" name="楕円 1">
                  <a:extLst>
                    <a:ext uri="{FF2B5EF4-FFF2-40B4-BE49-F238E27FC236}">
                      <a16:creationId xmlns:a16="http://schemas.microsoft.com/office/drawing/2014/main" id="{E0487F08-8F2C-0C1F-0FD8-145623BD28F8}"/>
                    </a:ext>
                  </a:extLst>
                </p:cNvPr>
                <p:cNvSpPr/>
                <p:nvPr/>
              </p:nvSpPr>
              <p:spPr>
                <a:xfrm flipV="1">
                  <a:off x="4031010" y="1519917"/>
                  <a:ext cx="231452" cy="130086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C000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620" name="楕円 619">
                <a:extLst>
                  <a:ext uri="{FF2B5EF4-FFF2-40B4-BE49-F238E27FC236}">
                    <a16:creationId xmlns:a16="http://schemas.microsoft.com/office/drawing/2014/main" id="{07F5C423-F94F-BF3F-FD1A-254224A22F63}"/>
                  </a:ext>
                </a:extLst>
              </p:cNvPr>
              <p:cNvSpPr/>
              <p:nvPr/>
            </p:nvSpPr>
            <p:spPr>
              <a:xfrm>
                <a:off x="1478807" y="4374130"/>
                <a:ext cx="393639" cy="393638"/>
              </a:xfrm>
              <a:prstGeom prst="ellipse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21" name="楕円 620">
                <a:extLst>
                  <a:ext uri="{FF2B5EF4-FFF2-40B4-BE49-F238E27FC236}">
                    <a16:creationId xmlns:a16="http://schemas.microsoft.com/office/drawing/2014/main" id="{09EED595-7013-F137-EE28-260A050D6ED4}"/>
                  </a:ext>
                </a:extLst>
              </p:cNvPr>
              <p:cNvSpPr/>
              <p:nvPr/>
            </p:nvSpPr>
            <p:spPr>
              <a:xfrm>
                <a:off x="1541128" y="4435184"/>
                <a:ext cx="271532" cy="271531"/>
              </a:xfrm>
              <a:prstGeom prst="ellipse">
                <a:avLst/>
              </a:prstGeom>
              <a:solidFill>
                <a:schemeClr val="bg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22" name="楕円 621">
                <a:extLst>
                  <a:ext uri="{FF2B5EF4-FFF2-40B4-BE49-F238E27FC236}">
                    <a16:creationId xmlns:a16="http://schemas.microsoft.com/office/drawing/2014/main" id="{AB6FE286-A788-5C68-13AF-1259FDCEF029}"/>
                  </a:ext>
                </a:extLst>
              </p:cNvPr>
              <p:cNvSpPr/>
              <p:nvPr/>
            </p:nvSpPr>
            <p:spPr>
              <a:xfrm rot="20700000">
                <a:off x="1576001" y="4530909"/>
                <a:ext cx="198672" cy="80081"/>
              </a:xfrm>
              <a:prstGeom prst="ellipse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25" name="楕円 624">
                <a:extLst>
                  <a:ext uri="{FF2B5EF4-FFF2-40B4-BE49-F238E27FC236}">
                    <a16:creationId xmlns:a16="http://schemas.microsoft.com/office/drawing/2014/main" id="{5C71EC1A-436F-FD03-183C-9ECA6424B289}"/>
                  </a:ext>
                </a:extLst>
              </p:cNvPr>
              <p:cNvSpPr/>
              <p:nvPr/>
            </p:nvSpPr>
            <p:spPr>
              <a:xfrm>
                <a:off x="2055557" y="4374130"/>
                <a:ext cx="393639" cy="393638"/>
              </a:xfrm>
              <a:prstGeom prst="ellipse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26" name="楕円 625">
                <a:extLst>
                  <a:ext uri="{FF2B5EF4-FFF2-40B4-BE49-F238E27FC236}">
                    <a16:creationId xmlns:a16="http://schemas.microsoft.com/office/drawing/2014/main" id="{580A33F7-6CCA-FBFB-F863-CF1510D6398E}"/>
                  </a:ext>
                </a:extLst>
              </p:cNvPr>
              <p:cNvSpPr/>
              <p:nvPr/>
            </p:nvSpPr>
            <p:spPr>
              <a:xfrm>
                <a:off x="2117878" y="4435184"/>
                <a:ext cx="271532" cy="271531"/>
              </a:xfrm>
              <a:prstGeom prst="ellipse">
                <a:avLst/>
              </a:prstGeom>
              <a:solidFill>
                <a:schemeClr val="bg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29" name="楕円 628">
                <a:extLst>
                  <a:ext uri="{FF2B5EF4-FFF2-40B4-BE49-F238E27FC236}">
                    <a16:creationId xmlns:a16="http://schemas.microsoft.com/office/drawing/2014/main" id="{19F2139F-14F3-B5B9-DADB-E55795392D4D}"/>
                  </a:ext>
                </a:extLst>
              </p:cNvPr>
              <p:cNvSpPr/>
              <p:nvPr/>
            </p:nvSpPr>
            <p:spPr>
              <a:xfrm rot="900000">
                <a:off x="2152751" y="4530909"/>
                <a:ext cx="198672" cy="80081"/>
              </a:xfrm>
              <a:prstGeom prst="ellipse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1153" name="グループ化 1152">
              <a:extLst>
                <a:ext uri="{FF2B5EF4-FFF2-40B4-BE49-F238E27FC236}">
                  <a16:creationId xmlns:a16="http://schemas.microsoft.com/office/drawing/2014/main" id="{2262B848-CD69-54F2-C8A8-64E965BDEA3C}"/>
                </a:ext>
              </a:extLst>
            </p:cNvPr>
            <p:cNvGrpSpPr/>
            <p:nvPr/>
          </p:nvGrpSpPr>
          <p:grpSpPr>
            <a:xfrm>
              <a:off x="706780" y="540899"/>
              <a:ext cx="2612727" cy="2612365"/>
              <a:chOff x="706780" y="540899"/>
              <a:chExt cx="2612727" cy="2612365"/>
            </a:xfrm>
          </p:grpSpPr>
          <p:grpSp>
            <p:nvGrpSpPr>
              <p:cNvPr id="1154" name="グループ化 1153">
                <a:extLst>
                  <a:ext uri="{FF2B5EF4-FFF2-40B4-BE49-F238E27FC236}">
                    <a16:creationId xmlns:a16="http://schemas.microsoft.com/office/drawing/2014/main" id="{75D4EAEF-AB0D-B19D-2D60-AC0ED16645E3}"/>
                  </a:ext>
                </a:extLst>
              </p:cNvPr>
              <p:cNvGrpSpPr/>
              <p:nvPr/>
            </p:nvGrpSpPr>
            <p:grpSpPr>
              <a:xfrm>
                <a:off x="2816184" y="1811480"/>
                <a:ext cx="145752" cy="213620"/>
                <a:chOff x="5069817" y="1848346"/>
                <a:chExt cx="176433" cy="258588"/>
              </a:xfrm>
            </p:grpSpPr>
            <p:sp>
              <p:nvSpPr>
                <p:cNvPr id="1224" name="楕円 66">
                  <a:extLst>
                    <a:ext uri="{FF2B5EF4-FFF2-40B4-BE49-F238E27FC236}">
                      <a16:creationId xmlns:a16="http://schemas.microsoft.com/office/drawing/2014/main" id="{62F9C6D9-F98D-06B4-1C2E-B7E713E412B0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25" name="フリーフォーム: 図形 1224">
                  <a:extLst>
                    <a:ext uri="{FF2B5EF4-FFF2-40B4-BE49-F238E27FC236}">
                      <a16:creationId xmlns:a16="http://schemas.microsoft.com/office/drawing/2014/main" id="{F41388C8-4355-FD5C-63EC-5967D04A77F3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155" name="グループ化 1154">
                <a:extLst>
                  <a:ext uri="{FF2B5EF4-FFF2-40B4-BE49-F238E27FC236}">
                    <a16:creationId xmlns:a16="http://schemas.microsoft.com/office/drawing/2014/main" id="{5686829A-09F3-3C59-D322-12EC2411253C}"/>
                  </a:ext>
                </a:extLst>
              </p:cNvPr>
              <p:cNvGrpSpPr/>
              <p:nvPr/>
            </p:nvGrpSpPr>
            <p:grpSpPr>
              <a:xfrm>
                <a:off x="1205641" y="2480911"/>
                <a:ext cx="145752" cy="213620"/>
                <a:chOff x="5069817" y="1848346"/>
                <a:chExt cx="176433" cy="258588"/>
              </a:xfrm>
            </p:grpSpPr>
            <p:sp>
              <p:nvSpPr>
                <p:cNvPr id="1222" name="楕円 66">
                  <a:extLst>
                    <a:ext uri="{FF2B5EF4-FFF2-40B4-BE49-F238E27FC236}">
                      <a16:creationId xmlns:a16="http://schemas.microsoft.com/office/drawing/2014/main" id="{AC5084B7-ABF1-C511-5025-6B31E94DAC3E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23" name="フリーフォーム: 図形 1222">
                  <a:extLst>
                    <a:ext uri="{FF2B5EF4-FFF2-40B4-BE49-F238E27FC236}">
                      <a16:creationId xmlns:a16="http://schemas.microsoft.com/office/drawing/2014/main" id="{D709AD75-4117-CEF7-DD9A-F49501F77692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156" name="グループ化 1155">
                <a:extLst>
                  <a:ext uri="{FF2B5EF4-FFF2-40B4-BE49-F238E27FC236}">
                    <a16:creationId xmlns:a16="http://schemas.microsoft.com/office/drawing/2014/main" id="{16A31531-3319-D0E4-3CDB-A4F47623F3D4}"/>
                  </a:ext>
                </a:extLst>
              </p:cNvPr>
              <p:cNvGrpSpPr/>
              <p:nvPr/>
            </p:nvGrpSpPr>
            <p:grpSpPr>
              <a:xfrm>
                <a:off x="914348" y="1881866"/>
                <a:ext cx="145752" cy="213620"/>
                <a:chOff x="5069817" y="1848346"/>
                <a:chExt cx="176433" cy="258588"/>
              </a:xfrm>
            </p:grpSpPr>
            <p:sp>
              <p:nvSpPr>
                <p:cNvPr id="1220" name="楕円 66">
                  <a:extLst>
                    <a:ext uri="{FF2B5EF4-FFF2-40B4-BE49-F238E27FC236}">
                      <a16:creationId xmlns:a16="http://schemas.microsoft.com/office/drawing/2014/main" id="{B969D339-4878-63D5-3C35-A9DF857096E0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21" name="フリーフォーム: 図形 1220">
                  <a:extLst>
                    <a:ext uri="{FF2B5EF4-FFF2-40B4-BE49-F238E27FC236}">
                      <a16:creationId xmlns:a16="http://schemas.microsoft.com/office/drawing/2014/main" id="{33248902-DE1D-3A4C-4F74-8AFB9C8541D1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157" name="グループ化 1156">
                <a:extLst>
                  <a:ext uri="{FF2B5EF4-FFF2-40B4-BE49-F238E27FC236}">
                    <a16:creationId xmlns:a16="http://schemas.microsoft.com/office/drawing/2014/main" id="{8DE17D59-D13D-5169-E1A4-676944C69B1E}"/>
                  </a:ext>
                </a:extLst>
              </p:cNvPr>
              <p:cNvGrpSpPr/>
              <p:nvPr/>
            </p:nvGrpSpPr>
            <p:grpSpPr>
              <a:xfrm>
                <a:off x="755480" y="647709"/>
                <a:ext cx="145752" cy="213620"/>
                <a:chOff x="5069817" y="1848346"/>
                <a:chExt cx="176433" cy="258588"/>
              </a:xfrm>
            </p:grpSpPr>
            <p:sp>
              <p:nvSpPr>
                <p:cNvPr id="1218" name="楕円 66">
                  <a:extLst>
                    <a:ext uri="{FF2B5EF4-FFF2-40B4-BE49-F238E27FC236}">
                      <a16:creationId xmlns:a16="http://schemas.microsoft.com/office/drawing/2014/main" id="{48BCB15D-2D2E-BED9-8AF9-57E76FB51046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19" name="フリーフォーム: 図形 1218">
                  <a:extLst>
                    <a:ext uri="{FF2B5EF4-FFF2-40B4-BE49-F238E27FC236}">
                      <a16:creationId xmlns:a16="http://schemas.microsoft.com/office/drawing/2014/main" id="{AABEE6D0-2D71-D599-BB0C-DA87D9D3FC15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158" name="グループ化 1157">
                <a:extLst>
                  <a:ext uri="{FF2B5EF4-FFF2-40B4-BE49-F238E27FC236}">
                    <a16:creationId xmlns:a16="http://schemas.microsoft.com/office/drawing/2014/main" id="{0A92CA1D-A990-EFEA-AAAB-BE67516C26AF}"/>
                  </a:ext>
                </a:extLst>
              </p:cNvPr>
              <p:cNvGrpSpPr/>
              <p:nvPr/>
            </p:nvGrpSpPr>
            <p:grpSpPr>
              <a:xfrm>
                <a:off x="907381" y="2939644"/>
                <a:ext cx="145752" cy="213620"/>
                <a:chOff x="5069817" y="1848346"/>
                <a:chExt cx="176433" cy="258588"/>
              </a:xfrm>
            </p:grpSpPr>
            <p:sp>
              <p:nvSpPr>
                <p:cNvPr id="1215" name="楕円 66">
                  <a:extLst>
                    <a:ext uri="{FF2B5EF4-FFF2-40B4-BE49-F238E27FC236}">
                      <a16:creationId xmlns:a16="http://schemas.microsoft.com/office/drawing/2014/main" id="{0C9F7D67-4943-1337-9239-6E1A52738294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16" name="フリーフォーム: 図形 1215">
                  <a:extLst>
                    <a:ext uri="{FF2B5EF4-FFF2-40B4-BE49-F238E27FC236}">
                      <a16:creationId xmlns:a16="http://schemas.microsoft.com/office/drawing/2014/main" id="{4728DBBA-8231-DDE4-978E-06FD1C480918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159" name="グループ化 1158">
                <a:extLst>
                  <a:ext uri="{FF2B5EF4-FFF2-40B4-BE49-F238E27FC236}">
                    <a16:creationId xmlns:a16="http://schemas.microsoft.com/office/drawing/2014/main" id="{5B26505F-E8B8-59D7-0B5F-4A47B352302B}"/>
                  </a:ext>
                </a:extLst>
              </p:cNvPr>
              <p:cNvGrpSpPr/>
              <p:nvPr/>
            </p:nvGrpSpPr>
            <p:grpSpPr>
              <a:xfrm>
                <a:off x="2072210" y="540899"/>
                <a:ext cx="145752" cy="213620"/>
                <a:chOff x="5069817" y="1848346"/>
                <a:chExt cx="176433" cy="258588"/>
              </a:xfrm>
            </p:grpSpPr>
            <p:sp>
              <p:nvSpPr>
                <p:cNvPr id="1213" name="楕円 66">
                  <a:extLst>
                    <a:ext uri="{FF2B5EF4-FFF2-40B4-BE49-F238E27FC236}">
                      <a16:creationId xmlns:a16="http://schemas.microsoft.com/office/drawing/2014/main" id="{D4C1A830-6CD4-5FA3-4CCA-42F488AEFD05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14" name="フリーフォーム: 図形 1213">
                  <a:extLst>
                    <a:ext uri="{FF2B5EF4-FFF2-40B4-BE49-F238E27FC236}">
                      <a16:creationId xmlns:a16="http://schemas.microsoft.com/office/drawing/2014/main" id="{A608C86B-7FCB-FA8A-19E5-E9FE6356A506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160" name="グループ化 1159">
                <a:extLst>
                  <a:ext uri="{FF2B5EF4-FFF2-40B4-BE49-F238E27FC236}">
                    <a16:creationId xmlns:a16="http://schemas.microsoft.com/office/drawing/2014/main" id="{A3B5C8B2-2127-9917-AF40-794C1EC97EF5}"/>
                  </a:ext>
                </a:extLst>
              </p:cNvPr>
              <p:cNvGrpSpPr/>
              <p:nvPr/>
            </p:nvGrpSpPr>
            <p:grpSpPr>
              <a:xfrm>
                <a:off x="3092612" y="2917039"/>
                <a:ext cx="145752" cy="213620"/>
                <a:chOff x="5069817" y="1848346"/>
                <a:chExt cx="176433" cy="258588"/>
              </a:xfrm>
            </p:grpSpPr>
            <p:sp>
              <p:nvSpPr>
                <p:cNvPr id="1211" name="楕円 66">
                  <a:extLst>
                    <a:ext uri="{FF2B5EF4-FFF2-40B4-BE49-F238E27FC236}">
                      <a16:creationId xmlns:a16="http://schemas.microsoft.com/office/drawing/2014/main" id="{2A5E90C7-9D36-B71E-1B92-3B95BD1099D7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12" name="フリーフォーム: 図形 1211">
                  <a:extLst>
                    <a:ext uri="{FF2B5EF4-FFF2-40B4-BE49-F238E27FC236}">
                      <a16:creationId xmlns:a16="http://schemas.microsoft.com/office/drawing/2014/main" id="{A05C0D57-3253-CBA4-3D8C-4DBE915DEAF4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161" name="グループ化 1160">
                <a:extLst>
                  <a:ext uri="{FF2B5EF4-FFF2-40B4-BE49-F238E27FC236}">
                    <a16:creationId xmlns:a16="http://schemas.microsoft.com/office/drawing/2014/main" id="{D4214D92-B05A-D965-CD54-FFB096ECA36A}"/>
                  </a:ext>
                </a:extLst>
              </p:cNvPr>
              <p:cNvGrpSpPr/>
              <p:nvPr/>
            </p:nvGrpSpPr>
            <p:grpSpPr>
              <a:xfrm>
                <a:off x="3150491" y="2391978"/>
                <a:ext cx="145752" cy="213620"/>
                <a:chOff x="5069817" y="1848346"/>
                <a:chExt cx="176433" cy="258588"/>
              </a:xfrm>
            </p:grpSpPr>
            <p:sp>
              <p:nvSpPr>
                <p:cNvPr id="1209" name="楕円 66">
                  <a:extLst>
                    <a:ext uri="{FF2B5EF4-FFF2-40B4-BE49-F238E27FC236}">
                      <a16:creationId xmlns:a16="http://schemas.microsoft.com/office/drawing/2014/main" id="{306346A9-87B9-1C89-EC52-A6DA9CBFEA5C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10" name="フリーフォーム: 図形 1209">
                  <a:extLst>
                    <a:ext uri="{FF2B5EF4-FFF2-40B4-BE49-F238E27FC236}">
                      <a16:creationId xmlns:a16="http://schemas.microsoft.com/office/drawing/2014/main" id="{5E518DE8-1473-8BD1-B39E-C55A65370A50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162" name="グループ化 1161">
                <a:extLst>
                  <a:ext uri="{FF2B5EF4-FFF2-40B4-BE49-F238E27FC236}">
                    <a16:creationId xmlns:a16="http://schemas.microsoft.com/office/drawing/2014/main" id="{1283B41F-285C-B267-6F7D-7FD911A6E10D}"/>
                  </a:ext>
                </a:extLst>
              </p:cNvPr>
              <p:cNvGrpSpPr/>
              <p:nvPr/>
            </p:nvGrpSpPr>
            <p:grpSpPr>
              <a:xfrm>
                <a:off x="706780" y="2365041"/>
                <a:ext cx="145752" cy="213620"/>
                <a:chOff x="5069817" y="1848346"/>
                <a:chExt cx="176433" cy="258588"/>
              </a:xfrm>
            </p:grpSpPr>
            <p:sp>
              <p:nvSpPr>
                <p:cNvPr id="1207" name="楕円 66">
                  <a:extLst>
                    <a:ext uri="{FF2B5EF4-FFF2-40B4-BE49-F238E27FC236}">
                      <a16:creationId xmlns:a16="http://schemas.microsoft.com/office/drawing/2014/main" id="{F35C94A0-F144-3C25-183D-A4B0D9697513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08" name="フリーフォーム: 図形 1207">
                  <a:extLst>
                    <a:ext uri="{FF2B5EF4-FFF2-40B4-BE49-F238E27FC236}">
                      <a16:creationId xmlns:a16="http://schemas.microsoft.com/office/drawing/2014/main" id="{C6787B21-8D4C-0EC9-6A5F-E87ABAD111E0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163" name="グループ化 1162">
                <a:extLst>
                  <a:ext uri="{FF2B5EF4-FFF2-40B4-BE49-F238E27FC236}">
                    <a16:creationId xmlns:a16="http://schemas.microsoft.com/office/drawing/2014/main" id="{BB4F237C-555B-21E9-8F8F-4305019B4A29}"/>
                  </a:ext>
                </a:extLst>
              </p:cNvPr>
              <p:cNvGrpSpPr/>
              <p:nvPr/>
            </p:nvGrpSpPr>
            <p:grpSpPr>
              <a:xfrm>
                <a:off x="3154705" y="1526841"/>
                <a:ext cx="145752" cy="213620"/>
                <a:chOff x="5069817" y="1848346"/>
                <a:chExt cx="176433" cy="258588"/>
              </a:xfrm>
            </p:grpSpPr>
            <p:sp>
              <p:nvSpPr>
                <p:cNvPr id="1202" name="楕円 66">
                  <a:extLst>
                    <a:ext uri="{FF2B5EF4-FFF2-40B4-BE49-F238E27FC236}">
                      <a16:creationId xmlns:a16="http://schemas.microsoft.com/office/drawing/2014/main" id="{2D6C064E-8E09-4DD3-08BF-0A9A770F5D37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06" name="フリーフォーム: 図形 1205">
                  <a:extLst>
                    <a:ext uri="{FF2B5EF4-FFF2-40B4-BE49-F238E27FC236}">
                      <a16:creationId xmlns:a16="http://schemas.microsoft.com/office/drawing/2014/main" id="{AA3A315E-B686-8582-E2FE-296CC2D1D45F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164" name="グループ化 1163">
                <a:extLst>
                  <a:ext uri="{FF2B5EF4-FFF2-40B4-BE49-F238E27FC236}">
                    <a16:creationId xmlns:a16="http://schemas.microsoft.com/office/drawing/2014/main" id="{28E0BED9-64E6-AF0A-FE53-CACA80DE851B}"/>
                  </a:ext>
                </a:extLst>
              </p:cNvPr>
              <p:cNvGrpSpPr/>
              <p:nvPr/>
            </p:nvGrpSpPr>
            <p:grpSpPr>
              <a:xfrm>
                <a:off x="3173755" y="631491"/>
                <a:ext cx="145752" cy="213620"/>
                <a:chOff x="5069817" y="1848346"/>
                <a:chExt cx="176433" cy="258588"/>
              </a:xfrm>
            </p:grpSpPr>
            <p:sp>
              <p:nvSpPr>
                <p:cNvPr id="1168" name="楕円 66">
                  <a:extLst>
                    <a:ext uri="{FF2B5EF4-FFF2-40B4-BE49-F238E27FC236}">
                      <a16:creationId xmlns:a16="http://schemas.microsoft.com/office/drawing/2014/main" id="{4DE7F125-1332-FBA5-9215-429CF94CAD49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171" name="フリーフォーム: 図形 1170">
                  <a:extLst>
                    <a:ext uri="{FF2B5EF4-FFF2-40B4-BE49-F238E27FC236}">
                      <a16:creationId xmlns:a16="http://schemas.microsoft.com/office/drawing/2014/main" id="{CC9F851C-D99A-A37C-0B4E-0D03ECA636C0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165" name="グループ化 1164">
                <a:extLst>
                  <a:ext uri="{FF2B5EF4-FFF2-40B4-BE49-F238E27FC236}">
                    <a16:creationId xmlns:a16="http://schemas.microsoft.com/office/drawing/2014/main" id="{C8A4B244-C39F-46A2-7D75-24F84026B342}"/>
                  </a:ext>
                </a:extLst>
              </p:cNvPr>
              <p:cNvGrpSpPr/>
              <p:nvPr/>
            </p:nvGrpSpPr>
            <p:grpSpPr>
              <a:xfrm>
                <a:off x="2817116" y="2277678"/>
                <a:ext cx="145752" cy="213620"/>
                <a:chOff x="5069817" y="1848346"/>
                <a:chExt cx="176433" cy="258588"/>
              </a:xfrm>
            </p:grpSpPr>
            <p:sp>
              <p:nvSpPr>
                <p:cNvPr id="1166" name="楕円 66">
                  <a:extLst>
                    <a:ext uri="{FF2B5EF4-FFF2-40B4-BE49-F238E27FC236}">
                      <a16:creationId xmlns:a16="http://schemas.microsoft.com/office/drawing/2014/main" id="{B5C6CF33-7A9C-74C9-FC5B-4EB33670CA42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167" name="フリーフォーム: 図形 1166">
                  <a:extLst>
                    <a:ext uri="{FF2B5EF4-FFF2-40B4-BE49-F238E27FC236}">
                      <a16:creationId xmlns:a16="http://schemas.microsoft.com/office/drawing/2014/main" id="{16DEE1D8-64AA-EFAF-C20E-07E6D7134201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</p:grpSp>
      <p:grpSp>
        <p:nvGrpSpPr>
          <p:cNvPr id="1362" name="グループ化 1361">
            <a:extLst>
              <a:ext uri="{FF2B5EF4-FFF2-40B4-BE49-F238E27FC236}">
                <a16:creationId xmlns:a16="http://schemas.microsoft.com/office/drawing/2014/main" id="{6E3D3D3D-D967-0CF3-36C0-B6512ADC2769}"/>
              </a:ext>
            </a:extLst>
          </p:cNvPr>
          <p:cNvGrpSpPr/>
          <p:nvPr/>
        </p:nvGrpSpPr>
        <p:grpSpPr>
          <a:xfrm>
            <a:off x="3735730" y="540899"/>
            <a:ext cx="2612727" cy="2742125"/>
            <a:chOff x="3735730" y="540899"/>
            <a:chExt cx="2612727" cy="2742125"/>
          </a:xfrm>
        </p:grpSpPr>
        <p:grpSp>
          <p:nvGrpSpPr>
            <p:cNvPr id="1035" name="グループ化 1034">
              <a:extLst>
                <a:ext uri="{FF2B5EF4-FFF2-40B4-BE49-F238E27FC236}">
                  <a16:creationId xmlns:a16="http://schemas.microsoft.com/office/drawing/2014/main" id="{F822060E-CF0A-7294-5B3F-45F9E3C4CC81}"/>
                </a:ext>
              </a:extLst>
            </p:cNvPr>
            <p:cNvGrpSpPr/>
            <p:nvPr/>
          </p:nvGrpSpPr>
          <p:grpSpPr>
            <a:xfrm>
              <a:off x="5146501" y="2796847"/>
              <a:ext cx="802174" cy="454855"/>
              <a:chOff x="2054987" y="2713795"/>
              <a:chExt cx="802174" cy="454855"/>
            </a:xfrm>
          </p:grpSpPr>
          <p:sp>
            <p:nvSpPr>
              <p:cNvPr id="1051" name="フリーフォーム: 図形 1050">
                <a:extLst>
                  <a:ext uri="{FF2B5EF4-FFF2-40B4-BE49-F238E27FC236}">
                    <a16:creationId xmlns:a16="http://schemas.microsoft.com/office/drawing/2014/main" id="{6628A607-22A7-9865-EFA3-7EC82AF718EA}"/>
                  </a:ext>
                </a:extLst>
              </p:cNvPr>
              <p:cNvSpPr/>
              <p:nvPr/>
            </p:nvSpPr>
            <p:spPr>
              <a:xfrm rot="900000">
                <a:off x="2054987" y="2720417"/>
                <a:ext cx="802174" cy="416963"/>
              </a:xfrm>
              <a:custGeom>
                <a:avLst/>
                <a:gdLst>
                  <a:gd name="connsiteX0" fmla="*/ 819150 w 1719250"/>
                  <a:gd name="connsiteY0" fmla="*/ 0 h 1008112"/>
                  <a:gd name="connsiteX1" fmla="*/ 1719250 w 1719250"/>
                  <a:gd name="connsiteY1" fmla="*/ 504056 h 1008112"/>
                  <a:gd name="connsiteX2" fmla="*/ 819150 w 1719250"/>
                  <a:gd name="connsiteY2" fmla="*/ 1008112 h 1008112"/>
                  <a:gd name="connsiteX3" fmla="*/ 72773 w 1719250"/>
                  <a:gd name="connsiteY3" fmla="*/ 785879 h 1008112"/>
                  <a:gd name="connsiteX4" fmla="*/ 0 w 1719250"/>
                  <a:gd name="connsiteY4" fmla="*/ 710797 h 1008112"/>
                  <a:gd name="connsiteX5" fmla="*/ 10216 w 1719250"/>
                  <a:gd name="connsiteY5" fmla="*/ 700257 h 1008112"/>
                  <a:gd name="connsiteX6" fmla="*/ 80950 w 1719250"/>
                  <a:gd name="connsiteY6" fmla="*/ 504056 h 1008112"/>
                  <a:gd name="connsiteX7" fmla="*/ 10216 w 1719250"/>
                  <a:gd name="connsiteY7" fmla="*/ 307855 h 1008112"/>
                  <a:gd name="connsiteX8" fmla="*/ 0 w 1719250"/>
                  <a:gd name="connsiteY8" fmla="*/ 297315 h 1008112"/>
                  <a:gd name="connsiteX9" fmla="*/ 72773 w 1719250"/>
                  <a:gd name="connsiteY9" fmla="*/ 222234 h 1008112"/>
                  <a:gd name="connsiteX10" fmla="*/ 819150 w 1719250"/>
                  <a:gd name="connsiteY10" fmla="*/ 0 h 1008112"/>
                  <a:gd name="connsiteX0" fmla="*/ 80950 w 1719250"/>
                  <a:gd name="connsiteY0" fmla="*/ 504056 h 1008112"/>
                  <a:gd name="connsiteX1" fmla="*/ 10216 w 1719250"/>
                  <a:gd name="connsiteY1" fmla="*/ 307855 h 1008112"/>
                  <a:gd name="connsiteX2" fmla="*/ 0 w 1719250"/>
                  <a:gd name="connsiteY2" fmla="*/ 297315 h 1008112"/>
                  <a:gd name="connsiteX3" fmla="*/ 72773 w 1719250"/>
                  <a:gd name="connsiteY3" fmla="*/ 222234 h 1008112"/>
                  <a:gd name="connsiteX4" fmla="*/ 819150 w 1719250"/>
                  <a:gd name="connsiteY4" fmla="*/ 0 h 1008112"/>
                  <a:gd name="connsiteX5" fmla="*/ 1719250 w 1719250"/>
                  <a:gd name="connsiteY5" fmla="*/ 504056 h 1008112"/>
                  <a:gd name="connsiteX6" fmla="*/ 819150 w 1719250"/>
                  <a:gd name="connsiteY6" fmla="*/ 1008112 h 1008112"/>
                  <a:gd name="connsiteX7" fmla="*/ 72773 w 1719250"/>
                  <a:gd name="connsiteY7" fmla="*/ 785879 h 1008112"/>
                  <a:gd name="connsiteX8" fmla="*/ 0 w 1719250"/>
                  <a:gd name="connsiteY8" fmla="*/ 710797 h 1008112"/>
                  <a:gd name="connsiteX9" fmla="*/ 10216 w 1719250"/>
                  <a:gd name="connsiteY9" fmla="*/ 700257 h 1008112"/>
                  <a:gd name="connsiteX10" fmla="*/ 172390 w 1719250"/>
                  <a:gd name="connsiteY10" fmla="*/ 595496 h 1008112"/>
                  <a:gd name="connsiteX0" fmla="*/ 80950 w 1719250"/>
                  <a:gd name="connsiteY0" fmla="*/ 504056 h 1008112"/>
                  <a:gd name="connsiteX1" fmla="*/ 10216 w 1719250"/>
                  <a:gd name="connsiteY1" fmla="*/ 307855 h 1008112"/>
                  <a:gd name="connsiteX2" fmla="*/ 0 w 1719250"/>
                  <a:gd name="connsiteY2" fmla="*/ 297315 h 1008112"/>
                  <a:gd name="connsiteX3" fmla="*/ 72773 w 1719250"/>
                  <a:gd name="connsiteY3" fmla="*/ 222234 h 1008112"/>
                  <a:gd name="connsiteX4" fmla="*/ 819150 w 1719250"/>
                  <a:gd name="connsiteY4" fmla="*/ 0 h 1008112"/>
                  <a:gd name="connsiteX5" fmla="*/ 1719250 w 1719250"/>
                  <a:gd name="connsiteY5" fmla="*/ 504056 h 1008112"/>
                  <a:gd name="connsiteX6" fmla="*/ 819150 w 1719250"/>
                  <a:gd name="connsiteY6" fmla="*/ 1008112 h 1008112"/>
                  <a:gd name="connsiteX7" fmla="*/ 72773 w 1719250"/>
                  <a:gd name="connsiteY7" fmla="*/ 785879 h 1008112"/>
                  <a:gd name="connsiteX8" fmla="*/ 0 w 1719250"/>
                  <a:gd name="connsiteY8" fmla="*/ 710797 h 1008112"/>
                  <a:gd name="connsiteX9" fmla="*/ 10216 w 1719250"/>
                  <a:gd name="connsiteY9" fmla="*/ 700257 h 1008112"/>
                  <a:gd name="connsiteX0" fmla="*/ 10216 w 1719250"/>
                  <a:gd name="connsiteY0" fmla="*/ 307855 h 1008112"/>
                  <a:gd name="connsiteX1" fmla="*/ 0 w 1719250"/>
                  <a:gd name="connsiteY1" fmla="*/ 297315 h 1008112"/>
                  <a:gd name="connsiteX2" fmla="*/ 72773 w 1719250"/>
                  <a:gd name="connsiteY2" fmla="*/ 222234 h 1008112"/>
                  <a:gd name="connsiteX3" fmla="*/ 819150 w 1719250"/>
                  <a:gd name="connsiteY3" fmla="*/ 0 h 1008112"/>
                  <a:gd name="connsiteX4" fmla="*/ 1719250 w 1719250"/>
                  <a:gd name="connsiteY4" fmla="*/ 504056 h 1008112"/>
                  <a:gd name="connsiteX5" fmla="*/ 819150 w 1719250"/>
                  <a:gd name="connsiteY5" fmla="*/ 1008112 h 1008112"/>
                  <a:gd name="connsiteX6" fmla="*/ 72773 w 1719250"/>
                  <a:gd name="connsiteY6" fmla="*/ 785879 h 1008112"/>
                  <a:gd name="connsiteX7" fmla="*/ 0 w 1719250"/>
                  <a:gd name="connsiteY7" fmla="*/ 710797 h 1008112"/>
                  <a:gd name="connsiteX8" fmla="*/ 10216 w 1719250"/>
                  <a:gd name="connsiteY8" fmla="*/ 700257 h 10081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719250" h="1008112">
                    <a:moveTo>
                      <a:pt x="10216" y="307855"/>
                    </a:moveTo>
                    <a:lnTo>
                      <a:pt x="0" y="297315"/>
                    </a:lnTo>
                    <a:lnTo>
                      <a:pt x="72773" y="222234"/>
                    </a:lnTo>
                    <a:cubicBezTo>
                      <a:pt x="234527" y="88154"/>
                      <a:pt x="508455" y="0"/>
                      <a:pt x="819150" y="0"/>
                    </a:cubicBezTo>
                    <a:cubicBezTo>
                      <a:pt x="1316262" y="0"/>
                      <a:pt x="1719250" y="225674"/>
                      <a:pt x="1719250" y="504056"/>
                    </a:cubicBezTo>
                    <a:cubicBezTo>
                      <a:pt x="1719250" y="782438"/>
                      <a:pt x="1316262" y="1008112"/>
                      <a:pt x="819150" y="1008112"/>
                    </a:cubicBezTo>
                    <a:cubicBezTo>
                      <a:pt x="508455" y="1008112"/>
                      <a:pt x="234527" y="919958"/>
                      <a:pt x="72773" y="785879"/>
                    </a:cubicBezTo>
                    <a:lnTo>
                      <a:pt x="0" y="710797"/>
                    </a:lnTo>
                    <a:lnTo>
                      <a:pt x="10216" y="700257"/>
                    </a:lnTo>
                  </a:path>
                </a:pathLst>
              </a:custGeom>
              <a:solidFill>
                <a:srgbClr val="CC66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052" name="フリーフォーム: 図形 1051">
                <a:extLst>
                  <a:ext uri="{FF2B5EF4-FFF2-40B4-BE49-F238E27FC236}">
                    <a16:creationId xmlns:a16="http://schemas.microsoft.com/office/drawing/2014/main" id="{1B4E5408-ECB9-AD0F-434F-FB7FAA212D07}"/>
                  </a:ext>
                </a:extLst>
              </p:cNvPr>
              <p:cNvSpPr/>
              <p:nvPr/>
            </p:nvSpPr>
            <p:spPr>
              <a:xfrm rot="900000">
                <a:off x="2356251" y="2713795"/>
                <a:ext cx="150215" cy="416963"/>
              </a:xfrm>
              <a:custGeom>
                <a:avLst/>
                <a:gdLst>
                  <a:gd name="connsiteX0" fmla="*/ 175338 w 321947"/>
                  <a:gd name="connsiteY0" fmla="*/ 0 h 1008112"/>
                  <a:gd name="connsiteX1" fmla="*/ 321947 w 321947"/>
                  <a:gd name="connsiteY1" fmla="*/ 8277 h 1008112"/>
                  <a:gd name="connsiteX2" fmla="*/ 296824 w 321947"/>
                  <a:gd name="connsiteY2" fmla="*/ 123586 h 1008112"/>
                  <a:gd name="connsiteX3" fmla="*/ 264788 w 321947"/>
                  <a:gd name="connsiteY3" fmla="*/ 504056 h 1008112"/>
                  <a:gd name="connsiteX4" fmla="*/ 296824 w 321947"/>
                  <a:gd name="connsiteY4" fmla="*/ 884526 h 1008112"/>
                  <a:gd name="connsiteX5" fmla="*/ 321947 w 321947"/>
                  <a:gd name="connsiteY5" fmla="*/ 999836 h 1008112"/>
                  <a:gd name="connsiteX6" fmla="*/ 175338 w 321947"/>
                  <a:gd name="connsiteY6" fmla="*/ 1008112 h 1008112"/>
                  <a:gd name="connsiteX7" fmla="*/ 63371 w 321947"/>
                  <a:gd name="connsiteY7" fmla="*/ 1001791 h 1008112"/>
                  <a:gd name="connsiteX8" fmla="*/ 56587 w 321947"/>
                  <a:gd name="connsiteY8" fmla="*/ 980545 h 1008112"/>
                  <a:gd name="connsiteX9" fmla="*/ 0 w 321947"/>
                  <a:gd name="connsiteY9" fmla="*/ 504056 h 1008112"/>
                  <a:gd name="connsiteX10" fmla="*/ 56587 w 321947"/>
                  <a:gd name="connsiteY10" fmla="*/ 27567 h 1008112"/>
                  <a:gd name="connsiteX11" fmla="*/ 63371 w 321947"/>
                  <a:gd name="connsiteY11" fmla="*/ 6321 h 1008112"/>
                  <a:gd name="connsiteX12" fmla="*/ 175338 w 321947"/>
                  <a:gd name="connsiteY12" fmla="*/ 0 h 10081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321947" h="1008112">
                    <a:moveTo>
                      <a:pt x="175338" y="0"/>
                    </a:moveTo>
                    <a:lnTo>
                      <a:pt x="321947" y="8277"/>
                    </a:lnTo>
                    <a:lnTo>
                      <a:pt x="296824" y="123586"/>
                    </a:lnTo>
                    <a:cubicBezTo>
                      <a:pt x="275865" y="245348"/>
                      <a:pt x="264788" y="373241"/>
                      <a:pt x="264788" y="504056"/>
                    </a:cubicBezTo>
                    <a:cubicBezTo>
                      <a:pt x="264788" y="634872"/>
                      <a:pt x="275865" y="762765"/>
                      <a:pt x="296824" y="884526"/>
                    </a:cubicBezTo>
                    <a:lnTo>
                      <a:pt x="321947" y="999836"/>
                    </a:lnTo>
                    <a:lnTo>
                      <a:pt x="175338" y="1008112"/>
                    </a:lnTo>
                    <a:lnTo>
                      <a:pt x="63371" y="1001791"/>
                    </a:lnTo>
                    <a:lnTo>
                      <a:pt x="56587" y="980545"/>
                    </a:lnTo>
                    <a:cubicBezTo>
                      <a:pt x="20150" y="834092"/>
                      <a:pt x="0" y="673074"/>
                      <a:pt x="0" y="504056"/>
                    </a:cubicBezTo>
                    <a:cubicBezTo>
                      <a:pt x="0" y="335038"/>
                      <a:pt x="20150" y="174021"/>
                      <a:pt x="56587" y="27567"/>
                    </a:cubicBezTo>
                    <a:lnTo>
                      <a:pt x="63371" y="6321"/>
                    </a:lnTo>
                    <a:lnTo>
                      <a:pt x="175338" y="0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53" name="フリーフォーム: 図形 1052">
                <a:extLst>
                  <a:ext uri="{FF2B5EF4-FFF2-40B4-BE49-F238E27FC236}">
                    <a16:creationId xmlns:a16="http://schemas.microsoft.com/office/drawing/2014/main" id="{10218CBC-4BFA-098C-3ACA-BC940B8D1589}"/>
                  </a:ext>
                </a:extLst>
              </p:cNvPr>
              <p:cNvSpPr/>
              <p:nvPr/>
            </p:nvSpPr>
            <p:spPr>
              <a:xfrm rot="900000">
                <a:off x="2558200" y="2781160"/>
                <a:ext cx="139145" cy="387490"/>
              </a:xfrm>
              <a:custGeom>
                <a:avLst/>
                <a:gdLst>
                  <a:gd name="connsiteX0" fmla="*/ 55115 w 298220"/>
                  <a:gd name="connsiteY0" fmla="*/ 0 h 936854"/>
                  <a:gd name="connsiteX1" fmla="*/ 78023 w 298220"/>
                  <a:gd name="connsiteY1" fmla="*/ 3982 h 936854"/>
                  <a:gd name="connsiteX2" fmla="*/ 230918 w 298220"/>
                  <a:gd name="connsiteY2" fmla="*/ 50456 h 936854"/>
                  <a:gd name="connsiteX3" fmla="*/ 298220 w 298220"/>
                  <a:gd name="connsiteY3" fmla="*/ 81553 h 936854"/>
                  <a:gd name="connsiteX4" fmla="*/ 296824 w 298220"/>
                  <a:gd name="connsiteY4" fmla="*/ 87957 h 936854"/>
                  <a:gd name="connsiteX5" fmla="*/ 264788 w 298220"/>
                  <a:gd name="connsiteY5" fmla="*/ 468427 h 936854"/>
                  <a:gd name="connsiteX6" fmla="*/ 296824 w 298220"/>
                  <a:gd name="connsiteY6" fmla="*/ 848897 h 936854"/>
                  <a:gd name="connsiteX7" fmla="*/ 298220 w 298220"/>
                  <a:gd name="connsiteY7" fmla="*/ 855302 h 936854"/>
                  <a:gd name="connsiteX8" fmla="*/ 230918 w 298220"/>
                  <a:gd name="connsiteY8" fmla="*/ 886398 h 936854"/>
                  <a:gd name="connsiteX9" fmla="*/ 78023 w 298220"/>
                  <a:gd name="connsiteY9" fmla="*/ 932872 h 936854"/>
                  <a:gd name="connsiteX10" fmla="*/ 55115 w 298220"/>
                  <a:gd name="connsiteY10" fmla="*/ 936854 h 936854"/>
                  <a:gd name="connsiteX11" fmla="*/ 14629 w 298220"/>
                  <a:gd name="connsiteY11" fmla="*/ 715133 h 936854"/>
                  <a:gd name="connsiteX12" fmla="*/ 0 w 298220"/>
                  <a:gd name="connsiteY12" fmla="*/ 468427 h 936854"/>
                  <a:gd name="connsiteX13" fmla="*/ 14629 w 298220"/>
                  <a:gd name="connsiteY13" fmla="*/ 221721 h 936854"/>
                  <a:gd name="connsiteX14" fmla="*/ 55115 w 298220"/>
                  <a:gd name="connsiteY14" fmla="*/ 0 h 93685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298220" h="936854">
                    <a:moveTo>
                      <a:pt x="55115" y="0"/>
                    </a:moveTo>
                    <a:lnTo>
                      <a:pt x="78023" y="3982"/>
                    </a:lnTo>
                    <a:cubicBezTo>
                      <a:pt x="131866" y="16736"/>
                      <a:pt x="183032" y="32340"/>
                      <a:pt x="230918" y="50456"/>
                    </a:cubicBezTo>
                    <a:lnTo>
                      <a:pt x="298220" y="81553"/>
                    </a:lnTo>
                    <a:lnTo>
                      <a:pt x="296824" y="87957"/>
                    </a:lnTo>
                    <a:cubicBezTo>
                      <a:pt x="275865" y="209719"/>
                      <a:pt x="264788" y="337612"/>
                      <a:pt x="264788" y="468427"/>
                    </a:cubicBezTo>
                    <a:cubicBezTo>
                      <a:pt x="264788" y="599243"/>
                      <a:pt x="275865" y="727136"/>
                      <a:pt x="296824" y="848897"/>
                    </a:cubicBezTo>
                    <a:lnTo>
                      <a:pt x="298220" y="855302"/>
                    </a:lnTo>
                    <a:lnTo>
                      <a:pt x="230918" y="886398"/>
                    </a:lnTo>
                    <a:cubicBezTo>
                      <a:pt x="183032" y="904515"/>
                      <a:pt x="131866" y="920119"/>
                      <a:pt x="78023" y="932872"/>
                    </a:cubicBezTo>
                    <a:lnTo>
                      <a:pt x="55115" y="936854"/>
                    </a:lnTo>
                    <a:lnTo>
                      <a:pt x="14629" y="715133"/>
                    </a:lnTo>
                    <a:cubicBezTo>
                      <a:pt x="5038" y="635445"/>
                      <a:pt x="0" y="552936"/>
                      <a:pt x="0" y="468427"/>
                    </a:cubicBezTo>
                    <a:cubicBezTo>
                      <a:pt x="0" y="383918"/>
                      <a:pt x="5038" y="301409"/>
                      <a:pt x="14629" y="221721"/>
                    </a:cubicBezTo>
                    <a:lnTo>
                      <a:pt x="55115" y="0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095" name="グループ化 1094">
              <a:extLst>
                <a:ext uri="{FF2B5EF4-FFF2-40B4-BE49-F238E27FC236}">
                  <a16:creationId xmlns:a16="http://schemas.microsoft.com/office/drawing/2014/main" id="{FFA94B37-075D-2E07-BD27-4DF0A45831AB}"/>
                </a:ext>
              </a:extLst>
            </p:cNvPr>
            <p:cNvGrpSpPr/>
            <p:nvPr/>
          </p:nvGrpSpPr>
          <p:grpSpPr>
            <a:xfrm>
              <a:off x="4623683" y="2059149"/>
              <a:ext cx="833002" cy="1223875"/>
              <a:chOff x="1549862" y="5147922"/>
              <a:chExt cx="833002" cy="1223875"/>
            </a:xfrm>
          </p:grpSpPr>
          <p:sp>
            <p:nvSpPr>
              <p:cNvPr id="1169" name="楕円 1">
                <a:extLst>
                  <a:ext uri="{FF2B5EF4-FFF2-40B4-BE49-F238E27FC236}">
                    <a16:creationId xmlns:a16="http://schemas.microsoft.com/office/drawing/2014/main" id="{A107AE6D-7C1E-93C4-B34A-0B31FA26EF71}"/>
                  </a:ext>
                </a:extLst>
              </p:cNvPr>
              <p:cNvSpPr/>
              <p:nvPr/>
            </p:nvSpPr>
            <p:spPr>
              <a:xfrm rot="10800000">
                <a:off x="1980359" y="5893241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170" name="楕円 1">
                <a:extLst>
                  <a:ext uri="{FF2B5EF4-FFF2-40B4-BE49-F238E27FC236}">
                    <a16:creationId xmlns:a16="http://schemas.microsoft.com/office/drawing/2014/main" id="{0812EB99-8BAB-2D65-CF5B-662FE355404F}"/>
                  </a:ext>
                </a:extLst>
              </p:cNvPr>
              <p:cNvSpPr/>
              <p:nvPr/>
            </p:nvSpPr>
            <p:spPr>
              <a:xfrm rot="10800000">
                <a:off x="1715681" y="5893241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172" name="楕円 1">
                <a:extLst>
                  <a:ext uri="{FF2B5EF4-FFF2-40B4-BE49-F238E27FC236}">
                    <a16:creationId xmlns:a16="http://schemas.microsoft.com/office/drawing/2014/main" id="{A04BE8CE-5A0A-04BE-9F0F-15B388FE2CBA}"/>
                  </a:ext>
                </a:extLst>
              </p:cNvPr>
              <p:cNvSpPr/>
              <p:nvPr/>
            </p:nvSpPr>
            <p:spPr>
              <a:xfrm>
                <a:off x="1549862" y="5147922"/>
                <a:ext cx="833002" cy="1102341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173" name="楕円 1">
                <a:extLst>
                  <a:ext uri="{FF2B5EF4-FFF2-40B4-BE49-F238E27FC236}">
                    <a16:creationId xmlns:a16="http://schemas.microsoft.com/office/drawing/2014/main" id="{FF676C96-FC0D-CE55-2E20-02E07BE8ACE2}"/>
                  </a:ext>
                </a:extLst>
              </p:cNvPr>
              <p:cNvSpPr/>
              <p:nvPr/>
            </p:nvSpPr>
            <p:spPr>
              <a:xfrm>
                <a:off x="1676952" y="5176241"/>
                <a:ext cx="578821" cy="931385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FFC0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174" name="楕円 1173">
                <a:extLst>
                  <a:ext uri="{FF2B5EF4-FFF2-40B4-BE49-F238E27FC236}">
                    <a16:creationId xmlns:a16="http://schemas.microsoft.com/office/drawing/2014/main" id="{18E92F3C-0AED-DAC0-A938-01046B4A9C6E}"/>
                  </a:ext>
                </a:extLst>
              </p:cNvPr>
              <p:cNvSpPr/>
              <p:nvPr/>
            </p:nvSpPr>
            <p:spPr>
              <a:xfrm>
                <a:off x="1884441" y="5818224"/>
                <a:ext cx="163843" cy="163843"/>
              </a:xfrm>
              <a:prstGeom prst="ellipse">
                <a:avLst/>
              </a:prstGeom>
              <a:solidFill>
                <a:srgbClr val="FFCC66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1175" name="グループ化 1174">
              <a:extLst>
                <a:ext uri="{FF2B5EF4-FFF2-40B4-BE49-F238E27FC236}">
                  <a16:creationId xmlns:a16="http://schemas.microsoft.com/office/drawing/2014/main" id="{B47FCA97-305A-28D8-96B0-FC54C41C4A3C}"/>
                </a:ext>
              </a:extLst>
            </p:cNvPr>
            <p:cNvGrpSpPr/>
            <p:nvPr/>
          </p:nvGrpSpPr>
          <p:grpSpPr>
            <a:xfrm>
              <a:off x="4300098" y="1085749"/>
              <a:ext cx="1472611" cy="1191124"/>
              <a:chOff x="1226277" y="4060222"/>
              <a:chExt cx="1472611" cy="1191124"/>
            </a:xfrm>
          </p:grpSpPr>
          <p:grpSp>
            <p:nvGrpSpPr>
              <p:cNvPr id="1176" name="グループ化 1175">
                <a:extLst>
                  <a:ext uri="{FF2B5EF4-FFF2-40B4-BE49-F238E27FC236}">
                    <a16:creationId xmlns:a16="http://schemas.microsoft.com/office/drawing/2014/main" id="{6EC7A13B-E292-1B72-F8AE-9381EF98BDAF}"/>
                  </a:ext>
                </a:extLst>
              </p:cNvPr>
              <p:cNvGrpSpPr/>
              <p:nvPr/>
            </p:nvGrpSpPr>
            <p:grpSpPr>
              <a:xfrm>
                <a:off x="1226277" y="4095175"/>
                <a:ext cx="403512" cy="403510"/>
                <a:chOff x="3209299" y="684399"/>
                <a:chExt cx="416833" cy="416833"/>
              </a:xfrm>
              <a:solidFill>
                <a:srgbClr val="CC6600"/>
              </a:solidFill>
            </p:grpSpPr>
            <p:sp>
              <p:nvSpPr>
                <p:cNvPr id="1193" name="楕円 1192">
                  <a:extLst>
                    <a:ext uri="{FF2B5EF4-FFF2-40B4-BE49-F238E27FC236}">
                      <a16:creationId xmlns:a16="http://schemas.microsoft.com/office/drawing/2014/main" id="{9A97F909-A79D-6177-A045-51373445C311}"/>
                    </a:ext>
                  </a:extLst>
                </p:cNvPr>
                <p:cNvSpPr/>
                <p:nvPr/>
              </p:nvSpPr>
              <p:spPr>
                <a:xfrm>
                  <a:off x="3209299" y="684399"/>
                  <a:ext cx="416833" cy="416833"/>
                </a:xfrm>
                <a:prstGeom prst="ellipse">
                  <a:avLst/>
                </a:prstGeom>
                <a:grpFill/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194" name="楕円 1193">
                  <a:extLst>
                    <a:ext uri="{FF2B5EF4-FFF2-40B4-BE49-F238E27FC236}">
                      <a16:creationId xmlns:a16="http://schemas.microsoft.com/office/drawing/2014/main" id="{B5D54F09-805D-47FA-F706-731BE0FAC638}"/>
                    </a:ext>
                  </a:extLst>
                </p:cNvPr>
                <p:cNvSpPr/>
                <p:nvPr/>
              </p:nvSpPr>
              <p:spPr>
                <a:xfrm>
                  <a:off x="3285754" y="760856"/>
                  <a:ext cx="263922" cy="263920"/>
                </a:xfrm>
                <a:prstGeom prst="ellipse">
                  <a:avLst/>
                </a:prstGeom>
                <a:solidFill>
                  <a:srgbClr val="FFC0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 dirty="0"/>
                </a:p>
              </p:txBody>
            </p:sp>
          </p:grpSp>
          <p:grpSp>
            <p:nvGrpSpPr>
              <p:cNvPr id="1177" name="グループ化 1176">
                <a:extLst>
                  <a:ext uri="{FF2B5EF4-FFF2-40B4-BE49-F238E27FC236}">
                    <a16:creationId xmlns:a16="http://schemas.microsoft.com/office/drawing/2014/main" id="{E5F3EBAC-E09F-FD40-EA82-D1B2BDA64251}"/>
                  </a:ext>
                </a:extLst>
              </p:cNvPr>
              <p:cNvGrpSpPr/>
              <p:nvPr/>
            </p:nvGrpSpPr>
            <p:grpSpPr>
              <a:xfrm>
                <a:off x="2295376" y="4095175"/>
                <a:ext cx="403512" cy="403510"/>
                <a:chOff x="4657099" y="684399"/>
                <a:chExt cx="416833" cy="416833"/>
              </a:xfrm>
              <a:solidFill>
                <a:srgbClr val="CC6600"/>
              </a:solidFill>
            </p:grpSpPr>
            <p:sp>
              <p:nvSpPr>
                <p:cNvPr id="1191" name="楕円 1190">
                  <a:extLst>
                    <a:ext uri="{FF2B5EF4-FFF2-40B4-BE49-F238E27FC236}">
                      <a16:creationId xmlns:a16="http://schemas.microsoft.com/office/drawing/2014/main" id="{B49AF4EE-49B5-8BCA-37D8-DF9F65237A41}"/>
                    </a:ext>
                  </a:extLst>
                </p:cNvPr>
                <p:cNvSpPr/>
                <p:nvPr/>
              </p:nvSpPr>
              <p:spPr>
                <a:xfrm>
                  <a:off x="4657099" y="684399"/>
                  <a:ext cx="416833" cy="416833"/>
                </a:xfrm>
                <a:prstGeom prst="ellipse">
                  <a:avLst/>
                </a:prstGeom>
                <a:grpFill/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192" name="楕円 1191">
                  <a:extLst>
                    <a:ext uri="{FF2B5EF4-FFF2-40B4-BE49-F238E27FC236}">
                      <a16:creationId xmlns:a16="http://schemas.microsoft.com/office/drawing/2014/main" id="{C95686FD-44EF-F0C8-1BA3-51B5A75E5529}"/>
                    </a:ext>
                  </a:extLst>
                </p:cNvPr>
                <p:cNvSpPr/>
                <p:nvPr/>
              </p:nvSpPr>
              <p:spPr>
                <a:xfrm>
                  <a:off x="4733554" y="760856"/>
                  <a:ext cx="263922" cy="263920"/>
                </a:xfrm>
                <a:prstGeom prst="ellipse">
                  <a:avLst/>
                </a:prstGeom>
                <a:solidFill>
                  <a:srgbClr val="FFC0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1178" name="楕円 1177">
                <a:extLst>
                  <a:ext uri="{FF2B5EF4-FFF2-40B4-BE49-F238E27FC236}">
                    <a16:creationId xmlns:a16="http://schemas.microsoft.com/office/drawing/2014/main" id="{B0EAF47A-8EB3-7762-A095-044B501CA02E}"/>
                  </a:ext>
                </a:extLst>
              </p:cNvPr>
              <p:cNvSpPr/>
              <p:nvPr/>
            </p:nvSpPr>
            <p:spPr>
              <a:xfrm>
                <a:off x="1307692" y="4060222"/>
                <a:ext cx="1317342" cy="1191124"/>
              </a:xfrm>
              <a:prstGeom prst="ellipse">
                <a:avLst/>
              </a:prstGeom>
              <a:solidFill>
                <a:srgbClr val="CC66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179" name="フリーフォーム: 図形 1178">
                <a:extLst>
                  <a:ext uri="{FF2B5EF4-FFF2-40B4-BE49-F238E27FC236}">
                    <a16:creationId xmlns:a16="http://schemas.microsoft.com/office/drawing/2014/main" id="{4BB6978B-23AD-AFAF-BE2A-73B7E51A8BAA}"/>
                  </a:ext>
                </a:extLst>
              </p:cNvPr>
              <p:cNvSpPr/>
              <p:nvPr/>
            </p:nvSpPr>
            <p:spPr>
              <a:xfrm>
                <a:off x="1381707" y="4308675"/>
                <a:ext cx="1169313" cy="549866"/>
              </a:xfrm>
              <a:custGeom>
                <a:avLst/>
                <a:gdLst>
                  <a:gd name="connsiteX0" fmla="*/ 458603 w 1583513"/>
                  <a:gd name="connsiteY0" fmla="*/ 0 h 744642"/>
                  <a:gd name="connsiteX1" fmla="*/ 782884 w 1583513"/>
                  <a:gd name="connsiteY1" fmla="*/ 109050 h 744642"/>
                  <a:gd name="connsiteX2" fmla="*/ 791757 w 1583513"/>
                  <a:gd name="connsiteY2" fmla="*/ 117781 h 744642"/>
                  <a:gd name="connsiteX3" fmla="*/ 800629 w 1583513"/>
                  <a:gd name="connsiteY3" fmla="*/ 109050 h 744642"/>
                  <a:gd name="connsiteX4" fmla="*/ 1124910 w 1583513"/>
                  <a:gd name="connsiteY4" fmla="*/ 0 h 744642"/>
                  <a:gd name="connsiteX5" fmla="*/ 1583513 w 1583513"/>
                  <a:gd name="connsiteY5" fmla="*/ 372321 h 744642"/>
                  <a:gd name="connsiteX6" fmla="*/ 1124910 w 1583513"/>
                  <a:gd name="connsiteY6" fmla="*/ 744642 h 744642"/>
                  <a:gd name="connsiteX7" fmla="*/ 800629 w 1583513"/>
                  <a:gd name="connsiteY7" fmla="*/ 635592 h 744642"/>
                  <a:gd name="connsiteX8" fmla="*/ 791757 w 1583513"/>
                  <a:gd name="connsiteY8" fmla="*/ 626861 h 744642"/>
                  <a:gd name="connsiteX9" fmla="*/ 782884 w 1583513"/>
                  <a:gd name="connsiteY9" fmla="*/ 635592 h 744642"/>
                  <a:gd name="connsiteX10" fmla="*/ 458603 w 1583513"/>
                  <a:gd name="connsiteY10" fmla="*/ 744642 h 744642"/>
                  <a:gd name="connsiteX11" fmla="*/ 0 w 1583513"/>
                  <a:gd name="connsiteY11" fmla="*/ 372321 h 744642"/>
                  <a:gd name="connsiteX12" fmla="*/ 458603 w 1583513"/>
                  <a:gd name="connsiteY12" fmla="*/ 0 h 74464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583513" h="744642">
                    <a:moveTo>
                      <a:pt x="458603" y="0"/>
                    </a:moveTo>
                    <a:cubicBezTo>
                      <a:pt x="585242" y="0"/>
                      <a:pt x="699893" y="41674"/>
                      <a:pt x="782884" y="109050"/>
                    </a:cubicBezTo>
                    <a:lnTo>
                      <a:pt x="791757" y="117781"/>
                    </a:lnTo>
                    <a:lnTo>
                      <a:pt x="800629" y="109050"/>
                    </a:lnTo>
                    <a:cubicBezTo>
                      <a:pt x="883620" y="41674"/>
                      <a:pt x="998271" y="0"/>
                      <a:pt x="1124910" y="0"/>
                    </a:cubicBezTo>
                    <a:cubicBezTo>
                      <a:pt x="1378189" y="0"/>
                      <a:pt x="1583513" y="166694"/>
                      <a:pt x="1583513" y="372321"/>
                    </a:cubicBezTo>
                    <a:cubicBezTo>
                      <a:pt x="1583513" y="577948"/>
                      <a:pt x="1378189" y="744642"/>
                      <a:pt x="1124910" y="744642"/>
                    </a:cubicBezTo>
                    <a:cubicBezTo>
                      <a:pt x="998271" y="744642"/>
                      <a:pt x="883620" y="702969"/>
                      <a:pt x="800629" y="635592"/>
                    </a:cubicBezTo>
                    <a:lnTo>
                      <a:pt x="791757" y="626861"/>
                    </a:lnTo>
                    <a:lnTo>
                      <a:pt x="782884" y="635592"/>
                    </a:lnTo>
                    <a:cubicBezTo>
                      <a:pt x="699893" y="702969"/>
                      <a:pt x="585242" y="744642"/>
                      <a:pt x="458603" y="744642"/>
                    </a:cubicBezTo>
                    <a:cubicBezTo>
                      <a:pt x="205324" y="744642"/>
                      <a:pt x="0" y="577948"/>
                      <a:pt x="0" y="372321"/>
                    </a:cubicBezTo>
                    <a:cubicBezTo>
                      <a:pt x="0" y="166694"/>
                      <a:pt x="205324" y="0"/>
                      <a:pt x="458603" y="0"/>
                    </a:cubicBezTo>
                    <a:close/>
                  </a:path>
                </a:pathLst>
              </a:custGeom>
              <a:solidFill>
                <a:srgbClr val="FFC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180" name="グループ化 1179">
                <a:extLst>
                  <a:ext uri="{FF2B5EF4-FFF2-40B4-BE49-F238E27FC236}">
                    <a16:creationId xmlns:a16="http://schemas.microsoft.com/office/drawing/2014/main" id="{53851AD8-170C-BFE0-7BDE-21B7794B1635}"/>
                  </a:ext>
                </a:extLst>
              </p:cNvPr>
              <p:cNvGrpSpPr/>
              <p:nvPr/>
            </p:nvGrpSpPr>
            <p:grpSpPr>
              <a:xfrm>
                <a:off x="1662885" y="4741555"/>
                <a:ext cx="606955" cy="465689"/>
                <a:chOff x="3840510" y="1519917"/>
                <a:chExt cx="612452" cy="469907"/>
              </a:xfrm>
            </p:grpSpPr>
            <p:sp>
              <p:nvSpPr>
                <p:cNvPr id="1187" name="楕円 1186">
                  <a:extLst>
                    <a:ext uri="{FF2B5EF4-FFF2-40B4-BE49-F238E27FC236}">
                      <a16:creationId xmlns:a16="http://schemas.microsoft.com/office/drawing/2014/main" id="{17A2C05A-3F1F-CF87-0C32-A5632EC0F45D}"/>
                    </a:ext>
                  </a:extLst>
                </p:cNvPr>
                <p:cNvSpPr/>
                <p:nvPr/>
              </p:nvSpPr>
              <p:spPr>
                <a:xfrm>
                  <a:off x="3943943" y="1657574"/>
                  <a:ext cx="405586" cy="332250"/>
                </a:xfrm>
                <a:prstGeom prst="ellipse">
                  <a:avLst/>
                </a:prstGeom>
                <a:solidFill>
                  <a:srgbClr val="FFCC66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188" name="楕円 1187">
                  <a:extLst>
                    <a:ext uri="{FF2B5EF4-FFF2-40B4-BE49-F238E27FC236}">
                      <a16:creationId xmlns:a16="http://schemas.microsoft.com/office/drawing/2014/main" id="{957D5C3F-09B7-4CB9-0C5B-63D08D5FEC86}"/>
                    </a:ext>
                  </a:extLst>
                </p:cNvPr>
                <p:cNvSpPr/>
                <p:nvPr/>
              </p:nvSpPr>
              <p:spPr>
                <a:xfrm>
                  <a:off x="4007443" y="1731083"/>
                  <a:ext cx="278586" cy="182284"/>
                </a:xfrm>
                <a:prstGeom prst="ellipse">
                  <a:avLst/>
                </a:prstGeom>
                <a:solidFill>
                  <a:srgbClr val="FF00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189" name="フリーフォーム: 図形 1188">
                  <a:extLst>
                    <a:ext uri="{FF2B5EF4-FFF2-40B4-BE49-F238E27FC236}">
                      <a16:creationId xmlns:a16="http://schemas.microsoft.com/office/drawing/2014/main" id="{2ACF5CE1-D4FE-A1F6-22EC-5AB209E588C7}"/>
                    </a:ext>
                  </a:extLst>
                </p:cNvPr>
                <p:cNvSpPr/>
                <p:nvPr/>
              </p:nvSpPr>
              <p:spPr>
                <a:xfrm>
                  <a:off x="3840510" y="1562808"/>
                  <a:ext cx="612452" cy="306194"/>
                </a:xfrm>
                <a:custGeom>
                  <a:avLst/>
                  <a:gdLst>
                    <a:gd name="connsiteX0" fmla="*/ 267594 w 966988"/>
                    <a:gd name="connsiteY0" fmla="*/ 0 h 411652"/>
                    <a:gd name="connsiteX1" fmla="*/ 456812 w 966988"/>
                    <a:gd name="connsiteY1" fmla="*/ 60285 h 411652"/>
                    <a:gd name="connsiteX2" fmla="*/ 483494 w 966988"/>
                    <a:gd name="connsiteY2" fmla="*/ 90725 h 411652"/>
                    <a:gd name="connsiteX3" fmla="*/ 510177 w 966988"/>
                    <a:gd name="connsiteY3" fmla="*/ 60285 h 411652"/>
                    <a:gd name="connsiteX4" fmla="*/ 699394 w 966988"/>
                    <a:gd name="connsiteY4" fmla="*/ 0 h 411652"/>
                    <a:gd name="connsiteX5" fmla="*/ 966988 w 966988"/>
                    <a:gd name="connsiteY5" fmla="*/ 205826 h 411652"/>
                    <a:gd name="connsiteX6" fmla="*/ 699394 w 966988"/>
                    <a:gd name="connsiteY6" fmla="*/ 411652 h 411652"/>
                    <a:gd name="connsiteX7" fmla="*/ 510177 w 966988"/>
                    <a:gd name="connsiteY7" fmla="*/ 351367 h 411652"/>
                    <a:gd name="connsiteX8" fmla="*/ 483494 w 966988"/>
                    <a:gd name="connsiteY8" fmla="*/ 320927 h 411652"/>
                    <a:gd name="connsiteX9" fmla="*/ 456812 w 966988"/>
                    <a:gd name="connsiteY9" fmla="*/ 351367 h 411652"/>
                    <a:gd name="connsiteX10" fmla="*/ 267594 w 966988"/>
                    <a:gd name="connsiteY10" fmla="*/ 411652 h 411652"/>
                    <a:gd name="connsiteX11" fmla="*/ 0 w 966988"/>
                    <a:gd name="connsiteY11" fmla="*/ 205826 h 411652"/>
                    <a:gd name="connsiteX12" fmla="*/ 267594 w 966988"/>
                    <a:gd name="connsiteY12" fmla="*/ 0 h 41165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966988" h="411652">
                      <a:moveTo>
                        <a:pt x="267594" y="0"/>
                      </a:moveTo>
                      <a:cubicBezTo>
                        <a:pt x="341488" y="0"/>
                        <a:pt x="408386" y="23038"/>
                        <a:pt x="456812" y="60285"/>
                      </a:cubicBezTo>
                      <a:lnTo>
                        <a:pt x="483494" y="90725"/>
                      </a:lnTo>
                      <a:lnTo>
                        <a:pt x="510177" y="60285"/>
                      </a:lnTo>
                      <a:cubicBezTo>
                        <a:pt x="558602" y="23038"/>
                        <a:pt x="625500" y="0"/>
                        <a:pt x="699394" y="0"/>
                      </a:cubicBezTo>
                      <a:cubicBezTo>
                        <a:pt x="847182" y="0"/>
                        <a:pt x="966988" y="92151"/>
                        <a:pt x="966988" y="205826"/>
                      </a:cubicBezTo>
                      <a:cubicBezTo>
                        <a:pt x="966988" y="319501"/>
                        <a:pt x="847182" y="411652"/>
                        <a:pt x="699394" y="411652"/>
                      </a:cubicBezTo>
                      <a:cubicBezTo>
                        <a:pt x="625500" y="411652"/>
                        <a:pt x="558602" y="388614"/>
                        <a:pt x="510177" y="351367"/>
                      </a:cubicBezTo>
                      <a:lnTo>
                        <a:pt x="483494" y="320927"/>
                      </a:lnTo>
                      <a:lnTo>
                        <a:pt x="456812" y="351367"/>
                      </a:lnTo>
                      <a:cubicBezTo>
                        <a:pt x="408386" y="388614"/>
                        <a:pt x="341488" y="411652"/>
                        <a:pt x="267594" y="411652"/>
                      </a:cubicBezTo>
                      <a:cubicBezTo>
                        <a:pt x="119806" y="411652"/>
                        <a:pt x="0" y="319501"/>
                        <a:pt x="0" y="205826"/>
                      </a:cubicBezTo>
                      <a:cubicBezTo>
                        <a:pt x="0" y="92151"/>
                        <a:pt x="119806" y="0"/>
                        <a:pt x="267594" y="0"/>
                      </a:cubicBezTo>
                      <a:close/>
                    </a:path>
                  </a:pathLst>
                </a:custGeom>
                <a:solidFill>
                  <a:srgbClr val="FFCC66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90" name="楕円 1">
                  <a:extLst>
                    <a:ext uri="{FF2B5EF4-FFF2-40B4-BE49-F238E27FC236}">
                      <a16:creationId xmlns:a16="http://schemas.microsoft.com/office/drawing/2014/main" id="{C99DE62B-3073-B8E2-1C67-CE3D41EBA46E}"/>
                    </a:ext>
                  </a:extLst>
                </p:cNvPr>
                <p:cNvSpPr/>
                <p:nvPr/>
              </p:nvSpPr>
              <p:spPr>
                <a:xfrm flipV="1">
                  <a:off x="4031010" y="1519917"/>
                  <a:ext cx="231452" cy="130086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C000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1181" name="楕円 1180">
                <a:extLst>
                  <a:ext uri="{FF2B5EF4-FFF2-40B4-BE49-F238E27FC236}">
                    <a16:creationId xmlns:a16="http://schemas.microsoft.com/office/drawing/2014/main" id="{7AB8E805-039B-6D8D-10A4-2746D47C5217}"/>
                  </a:ext>
                </a:extLst>
              </p:cNvPr>
              <p:cNvSpPr/>
              <p:nvPr/>
            </p:nvSpPr>
            <p:spPr>
              <a:xfrm>
                <a:off x="1478807" y="4374130"/>
                <a:ext cx="393639" cy="393638"/>
              </a:xfrm>
              <a:prstGeom prst="ellipse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182" name="楕円 1181">
                <a:extLst>
                  <a:ext uri="{FF2B5EF4-FFF2-40B4-BE49-F238E27FC236}">
                    <a16:creationId xmlns:a16="http://schemas.microsoft.com/office/drawing/2014/main" id="{B63FA8F9-09D7-0089-193B-25B3241E4A05}"/>
                  </a:ext>
                </a:extLst>
              </p:cNvPr>
              <p:cNvSpPr/>
              <p:nvPr/>
            </p:nvSpPr>
            <p:spPr>
              <a:xfrm>
                <a:off x="1541128" y="4435184"/>
                <a:ext cx="271532" cy="271531"/>
              </a:xfrm>
              <a:prstGeom prst="ellipse">
                <a:avLst/>
              </a:prstGeom>
              <a:solidFill>
                <a:schemeClr val="bg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183" name="楕円 1182">
                <a:extLst>
                  <a:ext uri="{FF2B5EF4-FFF2-40B4-BE49-F238E27FC236}">
                    <a16:creationId xmlns:a16="http://schemas.microsoft.com/office/drawing/2014/main" id="{10962CB0-A6FE-6439-83B7-4C07810C704B}"/>
                  </a:ext>
                </a:extLst>
              </p:cNvPr>
              <p:cNvSpPr/>
              <p:nvPr/>
            </p:nvSpPr>
            <p:spPr>
              <a:xfrm rot="20700000">
                <a:off x="1576001" y="4530909"/>
                <a:ext cx="198672" cy="80081"/>
              </a:xfrm>
              <a:prstGeom prst="ellipse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184" name="楕円 1183">
                <a:extLst>
                  <a:ext uri="{FF2B5EF4-FFF2-40B4-BE49-F238E27FC236}">
                    <a16:creationId xmlns:a16="http://schemas.microsoft.com/office/drawing/2014/main" id="{8E1C9B58-4E3E-ABA9-6816-64550F937B07}"/>
                  </a:ext>
                </a:extLst>
              </p:cNvPr>
              <p:cNvSpPr/>
              <p:nvPr/>
            </p:nvSpPr>
            <p:spPr>
              <a:xfrm>
                <a:off x="2055557" y="4374130"/>
                <a:ext cx="393639" cy="393638"/>
              </a:xfrm>
              <a:prstGeom prst="ellipse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185" name="楕円 1184">
                <a:extLst>
                  <a:ext uri="{FF2B5EF4-FFF2-40B4-BE49-F238E27FC236}">
                    <a16:creationId xmlns:a16="http://schemas.microsoft.com/office/drawing/2014/main" id="{6DF72FD2-C619-97CD-447B-A7B8FE2C5513}"/>
                  </a:ext>
                </a:extLst>
              </p:cNvPr>
              <p:cNvSpPr/>
              <p:nvPr/>
            </p:nvSpPr>
            <p:spPr>
              <a:xfrm>
                <a:off x="2117878" y="4435184"/>
                <a:ext cx="271532" cy="271531"/>
              </a:xfrm>
              <a:prstGeom prst="ellipse">
                <a:avLst/>
              </a:prstGeom>
              <a:solidFill>
                <a:schemeClr val="bg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186" name="楕円 1185">
                <a:extLst>
                  <a:ext uri="{FF2B5EF4-FFF2-40B4-BE49-F238E27FC236}">
                    <a16:creationId xmlns:a16="http://schemas.microsoft.com/office/drawing/2014/main" id="{6728EFE9-D84C-7C51-2255-75B2B7CC1E72}"/>
                  </a:ext>
                </a:extLst>
              </p:cNvPr>
              <p:cNvSpPr/>
              <p:nvPr/>
            </p:nvSpPr>
            <p:spPr>
              <a:xfrm rot="900000">
                <a:off x="2152751" y="4530909"/>
                <a:ext cx="198672" cy="80081"/>
              </a:xfrm>
              <a:prstGeom prst="ellipse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1422" name="グループ化 1421">
              <a:extLst>
                <a:ext uri="{FF2B5EF4-FFF2-40B4-BE49-F238E27FC236}">
                  <a16:creationId xmlns:a16="http://schemas.microsoft.com/office/drawing/2014/main" id="{54F141BA-62A0-D543-CDFA-26E3C1B37FF9}"/>
                </a:ext>
              </a:extLst>
            </p:cNvPr>
            <p:cNvGrpSpPr/>
            <p:nvPr/>
          </p:nvGrpSpPr>
          <p:grpSpPr>
            <a:xfrm>
              <a:off x="4342902" y="912790"/>
              <a:ext cx="1410198" cy="2187851"/>
              <a:chOff x="4378635" y="3988367"/>
              <a:chExt cx="1410198" cy="2187851"/>
            </a:xfrm>
          </p:grpSpPr>
          <p:sp>
            <p:nvSpPr>
              <p:cNvPr id="1423" name="楕円 1">
                <a:extLst>
                  <a:ext uri="{FF2B5EF4-FFF2-40B4-BE49-F238E27FC236}">
                    <a16:creationId xmlns:a16="http://schemas.microsoft.com/office/drawing/2014/main" id="{0745B754-92C2-E2BF-08D0-CB750E78A719}"/>
                  </a:ext>
                </a:extLst>
              </p:cNvPr>
              <p:cNvSpPr/>
              <p:nvPr/>
            </p:nvSpPr>
            <p:spPr>
              <a:xfrm rot="12600000">
                <a:off x="4485920" y="5390273"/>
                <a:ext cx="175531" cy="58724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354690 w 4315130"/>
                  <a:gd name="connsiteY0" fmla="*/ 2893954 h 4688529"/>
                  <a:gd name="connsiteX1" fmla="*/ 913466 w 4315130"/>
                  <a:gd name="connsiteY1" fmla="*/ -1 h 4688529"/>
                  <a:gd name="connsiteX2" fmla="*/ 4315130 w 4315130"/>
                  <a:gd name="connsiteY2" fmla="*/ 2893954 h 4688529"/>
                  <a:gd name="connsiteX3" fmla="*/ 2334910 w 4315130"/>
                  <a:gd name="connsiteY3" fmla="*/ 4688529 h 4688529"/>
                  <a:gd name="connsiteX4" fmla="*/ 354690 w 4315130"/>
                  <a:gd name="connsiteY4" fmla="*/ 2893954 h 46885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315130" h="4688529">
                    <a:moveTo>
                      <a:pt x="354690" y="2893954"/>
                    </a:moveTo>
                    <a:cubicBezTo>
                      <a:pt x="117783" y="2112532"/>
                      <a:pt x="-539102" y="-1"/>
                      <a:pt x="913466" y="-1"/>
                    </a:cubicBezTo>
                    <a:cubicBezTo>
                      <a:pt x="2366034" y="-1"/>
                      <a:pt x="4315130" y="1902838"/>
                      <a:pt x="4315130" y="2893954"/>
                    </a:cubicBezTo>
                    <a:cubicBezTo>
                      <a:pt x="4315130" y="3885070"/>
                      <a:pt x="3428555" y="4688529"/>
                      <a:pt x="2334910" y="4688529"/>
                    </a:cubicBezTo>
                    <a:cubicBezTo>
                      <a:pt x="1241265" y="4688529"/>
                      <a:pt x="591597" y="3675376"/>
                      <a:pt x="354690" y="2893954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  <p:grpSp>
            <p:nvGrpSpPr>
              <p:cNvPr id="1424" name="グループ化 1423">
                <a:extLst>
                  <a:ext uri="{FF2B5EF4-FFF2-40B4-BE49-F238E27FC236}">
                    <a16:creationId xmlns:a16="http://schemas.microsoft.com/office/drawing/2014/main" id="{CDAD5196-16A5-565B-14BB-4FCB3FFB923A}"/>
                  </a:ext>
                </a:extLst>
              </p:cNvPr>
              <p:cNvGrpSpPr/>
              <p:nvPr/>
            </p:nvGrpSpPr>
            <p:grpSpPr>
              <a:xfrm>
                <a:off x="4378635" y="3988367"/>
                <a:ext cx="1410198" cy="2187851"/>
                <a:chOff x="4378635" y="3988367"/>
                <a:chExt cx="1410198" cy="2187851"/>
              </a:xfrm>
            </p:grpSpPr>
            <p:grpSp>
              <p:nvGrpSpPr>
                <p:cNvPr id="1425" name="グループ化 1424">
                  <a:extLst>
                    <a:ext uri="{FF2B5EF4-FFF2-40B4-BE49-F238E27FC236}">
                      <a16:creationId xmlns:a16="http://schemas.microsoft.com/office/drawing/2014/main" id="{67BE1F59-C8DB-D1D5-3B1F-742DE497776C}"/>
                    </a:ext>
                  </a:extLst>
                </p:cNvPr>
                <p:cNvGrpSpPr/>
                <p:nvPr/>
              </p:nvGrpSpPr>
              <p:grpSpPr>
                <a:xfrm flipH="1">
                  <a:off x="5336739" y="5307934"/>
                  <a:ext cx="335864" cy="669585"/>
                  <a:chOff x="3700108" y="5307934"/>
                  <a:chExt cx="335864" cy="669585"/>
                </a:xfrm>
              </p:grpSpPr>
              <p:sp>
                <p:nvSpPr>
                  <p:cNvPr id="1435" name="楕円 1">
                    <a:extLst>
                      <a:ext uri="{FF2B5EF4-FFF2-40B4-BE49-F238E27FC236}">
                        <a16:creationId xmlns:a16="http://schemas.microsoft.com/office/drawing/2014/main" id="{5705C3BC-3E99-5744-B835-82781309E5C0}"/>
                      </a:ext>
                    </a:extLst>
                  </p:cNvPr>
                  <p:cNvSpPr/>
                  <p:nvPr/>
                </p:nvSpPr>
                <p:spPr>
                  <a:xfrm rot="12600000">
                    <a:off x="3700108" y="5390273"/>
                    <a:ext cx="175531" cy="587246"/>
                  </a:xfrm>
                  <a:custGeom>
                    <a:avLst/>
                    <a:gdLst>
                      <a:gd name="connsiteX0" fmla="*/ 0 w 3960440"/>
                      <a:gd name="connsiteY0" fmla="*/ 1794575 h 3589149"/>
                      <a:gd name="connsiteX1" fmla="*/ 1980220 w 3960440"/>
                      <a:gd name="connsiteY1" fmla="*/ 0 h 3589149"/>
                      <a:gd name="connsiteX2" fmla="*/ 3960440 w 3960440"/>
                      <a:gd name="connsiteY2" fmla="*/ 1794575 h 3589149"/>
                      <a:gd name="connsiteX3" fmla="*/ 1980220 w 3960440"/>
                      <a:gd name="connsiteY3" fmla="*/ 3589150 h 3589149"/>
                      <a:gd name="connsiteX4" fmla="*/ 0 w 3960440"/>
                      <a:gd name="connsiteY4" fmla="*/ 1794575 h 3589149"/>
                      <a:gd name="connsiteX0" fmla="*/ 0 w 3960440"/>
                      <a:gd name="connsiteY0" fmla="*/ 1794575 h 3589150"/>
                      <a:gd name="connsiteX1" fmla="*/ 1980220 w 3960440"/>
                      <a:gd name="connsiteY1" fmla="*/ 0 h 3589150"/>
                      <a:gd name="connsiteX2" fmla="*/ 3960440 w 3960440"/>
                      <a:gd name="connsiteY2" fmla="*/ 1794575 h 3589150"/>
                      <a:gd name="connsiteX3" fmla="*/ 1980220 w 3960440"/>
                      <a:gd name="connsiteY3" fmla="*/ 3589150 h 3589150"/>
                      <a:gd name="connsiteX4" fmla="*/ 0 w 3960440"/>
                      <a:gd name="connsiteY4" fmla="*/ 1794575 h 3589150"/>
                      <a:gd name="connsiteX0" fmla="*/ 0 w 3960440"/>
                      <a:gd name="connsiteY0" fmla="*/ 1794575 h 3589150"/>
                      <a:gd name="connsiteX1" fmla="*/ 1980220 w 3960440"/>
                      <a:gd name="connsiteY1" fmla="*/ 0 h 3589150"/>
                      <a:gd name="connsiteX2" fmla="*/ 3960440 w 3960440"/>
                      <a:gd name="connsiteY2" fmla="*/ 1794575 h 3589150"/>
                      <a:gd name="connsiteX3" fmla="*/ 1980220 w 3960440"/>
                      <a:gd name="connsiteY3" fmla="*/ 3589150 h 3589150"/>
                      <a:gd name="connsiteX4" fmla="*/ 0 w 3960440"/>
                      <a:gd name="connsiteY4" fmla="*/ 1794575 h 3589150"/>
                      <a:gd name="connsiteX0" fmla="*/ 0 w 3960440"/>
                      <a:gd name="connsiteY0" fmla="*/ 1794575 h 3589150"/>
                      <a:gd name="connsiteX1" fmla="*/ 1980220 w 3960440"/>
                      <a:gd name="connsiteY1" fmla="*/ 0 h 3589150"/>
                      <a:gd name="connsiteX2" fmla="*/ 3960440 w 3960440"/>
                      <a:gd name="connsiteY2" fmla="*/ 1794575 h 3589150"/>
                      <a:gd name="connsiteX3" fmla="*/ 1980220 w 3960440"/>
                      <a:gd name="connsiteY3" fmla="*/ 3589150 h 3589150"/>
                      <a:gd name="connsiteX4" fmla="*/ 0 w 3960440"/>
                      <a:gd name="connsiteY4" fmla="*/ 1794575 h 3589150"/>
                      <a:gd name="connsiteX0" fmla="*/ 0 w 3960440"/>
                      <a:gd name="connsiteY0" fmla="*/ 2862799 h 4657374"/>
                      <a:gd name="connsiteX1" fmla="*/ 2014403 w 3960440"/>
                      <a:gd name="connsiteY1" fmla="*/ 0 h 4657374"/>
                      <a:gd name="connsiteX2" fmla="*/ 3960440 w 3960440"/>
                      <a:gd name="connsiteY2" fmla="*/ 2862799 h 4657374"/>
                      <a:gd name="connsiteX3" fmla="*/ 1980220 w 3960440"/>
                      <a:gd name="connsiteY3" fmla="*/ 4657374 h 4657374"/>
                      <a:gd name="connsiteX4" fmla="*/ 0 w 3960440"/>
                      <a:gd name="connsiteY4" fmla="*/ 2862799 h 4657374"/>
                      <a:gd name="connsiteX0" fmla="*/ 0 w 3960440"/>
                      <a:gd name="connsiteY0" fmla="*/ 2862799 h 4657374"/>
                      <a:gd name="connsiteX1" fmla="*/ 2014403 w 3960440"/>
                      <a:gd name="connsiteY1" fmla="*/ 0 h 4657374"/>
                      <a:gd name="connsiteX2" fmla="*/ 3960440 w 3960440"/>
                      <a:gd name="connsiteY2" fmla="*/ 2862799 h 4657374"/>
                      <a:gd name="connsiteX3" fmla="*/ 1980220 w 3960440"/>
                      <a:gd name="connsiteY3" fmla="*/ 4657374 h 4657374"/>
                      <a:gd name="connsiteX4" fmla="*/ 0 w 3960440"/>
                      <a:gd name="connsiteY4" fmla="*/ 2862799 h 4657374"/>
                      <a:gd name="connsiteX0" fmla="*/ 354690 w 4315130"/>
                      <a:gd name="connsiteY0" fmla="*/ 2893954 h 4688529"/>
                      <a:gd name="connsiteX1" fmla="*/ 913466 w 4315130"/>
                      <a:gd name="connsiteY1" fmla="*/ -1 h 4688529"/>
                      <a:gd name="connsiteX2" fmla="*/ 4315130 w 4315130"/>
                      <a:gd name="connsiteY2" fmla="*/ 2893954 h 4688529"/>
                      <a:gd name="connsiteX3" fmla="*/ 2334910 w 4315130"/>
                      <a:gd name="connsiteY3" fmla="*/ 4688529 h 4688529"/>
                      <a:gd name="connsiteX4" fmla="*/ 354690 w 4315130"/>
                      <a:gd name="connsiteY4" fmla="*/ 2893954 h 468852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4315130" h="4688529">
                        <a:moveTo>
                          <a:pt x="354690" y="2893954"/>
                        </a:moveTo>
                        <a:cubicBezTo>
                          <a:pt x="117783" y="2112532"/>
                          <a:pt x="-539102" y="-1"/>
                          <a:pt x="913466" y="-1"/>
                        </a:cubicBezTo>
                        <a:cubicBezTo>
                          <a:pt x="2366034" y="-1"/>
                          <a:pt x="4315130" y="1902838"/>
                          <a:pt x="4315130" y="2893954"/>
                        </a:cubicBezTo>
                        <a:cubicBezTo>
                          <a:pt x="4315130" y="3885070"/>
                          <a:pt x="3428555" y="4688529"/>
                          <a:pt x="2334910" y="4688529"/>
                        </a:cubicBezTo>
                        <a:cubicBezTo>
                          <a:pt x="1241265" y="4688529"/>
                          <a:pt x="591597" y="3675376"/>
                          <a:pt x="354690" y="2893954"/>
                        </a:cubicBezTo>
                        <a:close/>
                      </a:path>
                    </a:pathLst>
                  </a:custGeom>
                  <a:solidFill>
                    <a:srgbClr val="CC6600"/>
                  </a:solidFill>
                  <a:ln w="28575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 dirty="0"/>
                  </a:p>
                </p:txBody>
              </p:sp>
              <p:sp>
                <p:nvSpPr>
                  <p:cNvPr id="1436" name="フリーフォーム: 図形 1435">
                    <a:extLst>
                      <a:ext uri="{FF2B5EF4-FFF2-40B4-BE49-F238E27FC236}">
                        <a16:creationId xmlns:a16="http://schemas.microsoft.com/office/drawing/2014/main" id="{0787FA33-972E-690E-F6F3-4AA8A232CB83}"/>
                      </a:ext>
                    </a:extLst>
                  </p:cNvPr>
                  <p:cNvSpPr/>
                  <p:nvPr/>
                </p:nvSpPr>
                <p:spPr>
                  <a:xfrm rot="12600000">
                    <a:off x="3713587" y="5307934"/>
                    <a:ext cx="322385" cy="605529"/>
                  </a:xfrm>
                  <a:custGeom>
                    <a:avLst/>
                    <a:gdLst>
                      <a:gd name="connsiteX0" fmla="*/ 50686 w 436582"/>
                      <a:gd name="connsiteY0" fmla="*/ 0 h 693486"/>
                      <a:gd name="connsiteX1" fmla="*/ 377615 w 436582"/>
                      <a:gd name="connsiteY1" fmla="*/ 0 h 693486"/>
                      <a:gd name="connsiteX2" fmla="*/ 396305 w 436582"/>
                      <a:gd name="connsiteY2" fmla="*/ 76568 h 693486"/>
                      <a:gd name="connsiteX3" fmla="*/ 436582 w 436582"/>
                      <a:gd name="connsiteY3" fmla="*/ 397454 h 693486"/>
                      <a:gd name="connsiteX4" fmla="*/ 218291 w 436582"/>
                      <a:gd name="connsiteY4" fmla="*/ 693486 h 693486"/>
                      <a:gd name="connsiteX5" fmla="*/ 0 w 436582"/>
                      <a:gd name="connsiteY5" fmla="*/ 397454 h 693486"/>
                      <a:gd name="connsiteX6" fmla="*/ 34285 w 436582"/>
                      <a:gd name="connsiteY6" fmla="*/ 76568 h 69348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436582" h="693486">
                        <a:moveTo>
                          <a:pt x="50686" y="0"/>
                        </a:moveTo>
                        <a:lnTo>
                          <a:pt x="377615" y="0"/>
                        </a:lnTo>
                        <a:lnTo>
                          <a:pt x="396305" y="76568"/>
                        </a:lnTo>
                        <a:cubicBezTo>
                          <a:pt x="421507" y="195029"/>
                          <a:pt x="436582" y="315431"/>
                          <a:pt x="436582" y="397454"/>
                        </a:cubicBezTo>
                        <a:cubicBezTo>
                          <a:pt x="436582" y="616183"/>
                          <a:pt x="338850" y="693486"/>
                          <a:pt x="218291" y="693486"/>
                        </a:cubicBezTo>
                        <a:cubicBezTo>
                          <a:pt x="97732" y="693486"/>
                          <a:pt x="0" y="616183"/>
                          <a:pt x="0" y="397454"/>
                        </a:cubicBezTo>
                        <a:cubicBezTo>
                          <a:pt x="0" y="315431"/>
                          <a:pt x="12412" y="195029"/>
                          <a:pt x="34285" y="76568"/>
                        </a:cubicBezTo>
                        <a:close/>
                      </a:path>
                    </a:pathLst>
                  </a:custGeom>
                  <a:solidFill>
                    <a:srgbClr val="FFFF00"/>
                  </a:solidFill>
                  <a:ln w="28575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1426" name="フリーフォーム: 図形 1425">
                  <a:extLst>
                    <a:ext uri="{FF2B5EF4-FFF2-40B4-BE49-F238E27FC236}">
                      <a16:creationId xmlns:a16="http://schemas.microsoft.com/office/drawing/2014/main" id="{5D67A616-7C20-E1BA-210B-B9733E7AC004}"/>
                    </a:ext>
                  </a:extLst>
                </p:cNvPr>
                <p:cNvSpPr/>
                <p:nvPr/>
              </p:nvSpPr>
              <p:spPr>
                <a:xfrm rot="12600000">
                  <a:off x="4499399" y="5307934"/>
                  <a:ext cx="322385" cy="605529"/>
                </a:xfrm>
                <a:custGeom>
                  <a:avLst/>
                  <a:gdLst>
                    <a:gd name="connsiteX0" fmla="*/ 50686 w 436582"/>
                    <a:gd name="connsiteY0" fmla="*/ 0 h 693486"/>
                    <a:gd name="connsiteX1" fmla="*/ 377615 w 436582"/>
                    <a:gd name="connsiteY1" fmla="*/ 0 h 693486"/>
                    <a:gd name="connsiteX2" fmla="*/ 396305 w 436582"/>
                    <a:gd name="connsiteY2" fmla="*/ 76568 h 693486"/>
                    <a:gd name="connsiteX3" fmla="*/ 436582 w 436582"/>
                    <a:gd name="connsiteY3" fmla="*/ 397454 h 693486"/>
                    <a:gd name="connsiteX4" fmla="*/ 218291 w 436582"/>
                    <a:gd name="connsiteY4" fmla="*/ 693486 h 693486"/>
                    <a:gd name="connsiteX5" fmla="*/ 0 w 436582"/>
                    <a:gd name="connsiteY5" fmla="*/ 397454 h 693486"/>
                    <a:gd name="connsiteX6" fmla="*/ 34285 w 436582"/>
                    <a:gd name="connsiteY6" fmla="*/ 76568 h 69348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436582" h="693486">
                      <a:moveTo>
                        <a:pt x="50686" y="0"/>
                      </a:moveTo>
                      <a:lnTo>
                        <a:pt x="377615" y="0"/>
                      </a:lnTo>
                      <a:lnTo>
                        <a:pt x="396305" y="76568"/>
                      </a:lnTo>
                      <a:cubicBezTo>
                        <a:pt x="421507" y="195029"/>
                        <a:pt x="436582" y="315431"/>
                        <a:pt x="436582" y="397454"/>
                      </a:cubicBezTo>
                      <a:cubicBezTo>
                        <a:pt x="436582" y="616183"/>
                        <a:pt x="338850" y="693486"/>
                        <a:pt x="218291" y="693486"/>
                      </a:cubicBezTo>
                      <a:cubicBezTo>
                        <a:pt x="97732" y="693486"/>
                        <a:pt x="0" y="616183"/>
                        <a:pt x="0" y="397454"/>
                      </a:cubicBezTo>
                      <a:cubicBezTo>
                        <a:pt x="0" y="315431"/>
                        <a:pt x="12412" y="195029"/>
                        <a:pt x="34285" y="76568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1427" name="グループ化 1426">
                  <a:extLst>
                    <a:ext uri="{FF2B5EF4-FFF2-40B4-BE49-F238E27FC236}">
                      <a16:creationId xmlns:a16="http://schemas.microsoft.com/office/drawing/2014/main" id="{F0F97460-ECCB-652B-AD22-4840CA87CFFB}"/>
                    </a:ext>
                  </a:extLst>
                </p:cNvPr>
                <p:cNvGrpSpPr/>
                <p:nvPr/>
              </p:nvGrpSpPr>
              <p:grpSpPr>
                <a:xfrm>
                  <a:off x="4378635" y="3988367"/>
                  <a:ext cx="1410198" cy="2187851"/>
                  <a:chOff x="4378635" y="3988367"/>
                  <a:chExt cx="1410198" cy="2187851"/>
                </a:xfrm>
              </p:grpSpPr>
              <p:sp>
                <p:nvSpPr>
                  <p:cNvPr id="1428" name="フリーフォーム: 図形 1427">
                    <a:extLst>
                      <a:ext uri="{FF2B5EF4-FFF2-40B4-BE49-F238E27FC236}">
                        <a16:creationId xmlns:a16="http://schemas.microsoft.com/office/drawing/2014/main" id="{DDCF9551-36C5-A0A3-A251-801ABFEEF9CC}"/>
                      </a:ext>
                    </a:extLst>
                  </p:cNvPr>
                  <p:cNvSpPr/>
                  <p:nvPr/>
                </p:nvSpPr>
                <p:spPr>
                  <a:xfrm>
                    <a:off x="4512760" y="5289067"/>
                    <a:ext cx="1141949" cy="887151"/>
                  </a:xfrm>
                  <a:custGeom>
                    <a:avLst/>
                    <a:gdLst>
                      <a:gd name="connsiteX0" fmla="*/ 832823 w 1141949"/>
                      <a:gd name="connsiteY0" fmla="*/ 0 h 887151"/>
                      <a:gd name="connsiteX1" fmla="*/ 853416 w 1141949"/>
                      <a:gd name="connsiteY1" fmla="*/ 2929 h 887151"/>
                      <a:gd name="connsiteX2" fmla="*/ 937128 w 1141949"/>
                      <a:gd name="connsiteY2" fmla="*/ 27629 h 887151"/>
                      <a:gd name="connsiteX3" fmla="*/ 938466 w 1141949"/>
                      <a:gd name="connsiteY3" fmla="*/ 29563 h 887151"/>
                      <a:gd name="connsiteX4" fmla="*/ 941032 w 1141949"/>
                      <a:gd name="connsiteY4" fmla="*/ 30483 h 887151"/>
                      <a:gd name="connsiteX5" fmla="*/ 1083932 w 1141949"/>
                      <a:gd name="connsiteY5" fmla="*/ 408162 h 887151"/>
                      <a:gd name="connsiteX6" fmla="*/ 1126950 w 1141949"/>
                      <a:gd name="connsiteY6" fmla="*/ 823214 h 887151"/>
                      <a:gd name="connsiteX7" fmla="*/ 1125545 w 1141949"/>
                      <a:gd name="connsiteY7" fmla="*/ 822709 h 887151"/>
                      <a:gd name="connsiteX8" fmla="*/ 1123954 w 1141949"/>
                      <a:gd name="connsiteY8" fmla="*/ 824896 h 887151"/>
                      <a:gd name="connsiteX9" fmla="*/ 670294 w 1141949"/>
                      <a:gd name="connsiteY9" fmla="*/ 886255 h 887151"/>
                      <a:gd name="connsiteX10" fmla="*/ 598529 w 1141949"/>
                      <a:gd name="connsiteY10" fmla="*/ 887133 h 887151"/>
                      <a:gd name="connsiteX11" fmla="*/ 570975 w 1141949"/>
                      <a:gd name="connsiteY11" fmla="*/ 844316 h 887151"/>
                      <a:gd name="connsiteX12" fmla="*/ 543411 w 1141949"/>
                      <a:gd name="connsiteY12" fmla="*/ 887151 h 887151"/>
                      <a:gd name="connsiteX13" fmla="*/ 470198 w 1141949"/>
                      <a:gd name="connsiteY13" fmla="*/ 886255 h 887151"/>
                      <a:gd name="connsiteX14" fmla="*/ 16537 w 1141949"/>
                      <a:gd name="connsiteY14" fmla="*/ 824896 h 887151"/>
                      <a:gd name="connsiteX15" fmla="*/ 15248 w 1141949"/>
                      <a:gd name="connsiteY15" fmla="*/ 823124 h 887151"/>
                      <a:gd name="connsiteX16" fmla="*/ 14999 w 1141949"/>
                      <a:gd name="connsiteY16" fmla="*/ 823214 h 887151"/>
                      <a:gd name="connsiteX17" fmla="*/ 5604 w 1141949"/>
                      <a:gd name="connsiteY17" fmla="*/ 811832 h 887151"/>
                      <a:gd name="connsiteX18" fmla="*/ 5119 w 1141949"/>
                      <a:gd name="connsiteY18" fmla="*/ 809189 h 887151"/>
                      <a:gd name="connsiteX19" fmla="*/ 5054 w 1141949"/>
                      <a:gd name="connsiteY19" fmla="*/ 809100 h 887151"/>
                      <a:gd name="connsiteX20" fmla="*/ 5093 w 1141949"/>
                      <a:gd name="connsiteY20" fmla="*/ 809047 h 887151"/>
                      <a:gd name="connsiteX21" fmla="*/ 777 w 1141949"/>
                      <a:gd name="connsiteY21" fmla="*/ 785540 h 887151"/>
                      <a:gd name="connsiteX22" fmla="*/ 58018 w 1141949"/>
                      <a:gd name="connsiteY22" fmla="*/ 408162 h 887151"/>
                      <a:gd name="connsiteX23" fmla="*/ 200917 w 1141949"/>
                      <a:gd name="connsiteY23" fmla="*/ 30483 h 887151"/>
                      <a:gd name="connsiteX24" fmla="*/ 201542 w 1141949"/>
                      <a:gd name="connsiteY24" fmla="*/ 30258 h 887151"/>
                      <a:gd name="connsiteX25" fmla="*/ 203362 w 1141949"/>
                      <a:gd name="connsiteY25" fmla="*/ 27629 h 887151"/>
                      <a:gd name="connsiteX26" fmla="*/ 249970 w 1141949"/>
                      <a:gd name="connsiteY26" fmla="*/ 10340 h 887151"/>
                      <a:gd name="connsiteX27" fmla="*/ 263540 w 1141949"/>
                      <a:gd name="connsiteY27" fmla="*/ 7629 h 887151"/>
                      <a:gd name="connsiteX28" fmla="*/ 340458 w 1141949"/>
                      <a:gd name="connsiteY28" fmla="*/ 42733 h 887151"/>
                      <a:gd name="connsiteX29" fmla="*/ 831939 w 1141949"/>
                      <a:gd name="connsiteY29" fmla="*/ 627 h 88715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  <a:cxn ang="0">
                        <a:pos x="connsiteX29" y="connsiteY29"/>
                      </a:cxn>
                    </a:cxnLst>
                    <a:rect l="l" t="t" r="r" b="b"/>
                    <a:pathLst>
                      <a:path w="1141949" h="887151">
                        <a:moveTo>
                          <a:pt x="832823" y="0"/>
                        </a:moveTo>
                        <a:lnTo>
                          <a:pt x="853416" y="2929"/>
                        </a:lnTo>
                        <a:cubicBezTo>
                          <a:pt x="894616" y="9855"/>
                          <a:pt x="924033" y="18309"/>
                          <a:pt x="937128" y="27629"/>
                        </a:cubicBezTo>
                        <a:lnTo>
                          <a:pt x="938466" y="29563"/>
                        </a:lnTo>
                        <a:lnTo>
                          <a:pt x="941032" y="30483"/>
                        </a:lnTo>
                        <a:cubicBezTo>
                          <a:pt x="976148" y="60252"/>
                          <a:pt x="1035761" y="215455"/>
                          <a:pt x="1083932" y="408162"/>
                        </a:cubicBezTo>
                        <a:cubicBezTo>
                          <a:pt x="1138984" y="628400"/>
                          <a:pt x="1158245" y="814225"/>
                          <a:pt x="1126950" y="823214"/>
                        </a:cubicBezTo>
                        <a:lnTo>
                          <a:pt x="1125545" y="822709"/>
                        </a:lnTo>
                        <a:lnTo>
                          <a:pt x="1123954" y="824896"/>
                        </a:lnTo>
                        <a:cubicBezTo>
                          <a:pt x="1077840" y="856148"/>
                          <a:pt x="897607" y="880624"/>
                          <a:pt x="670294" y="886255"/>
                        </a:cubicBezTo>
                        <a:lnTo>
                          <a:pt x="598529" y="887133"/>
                        </a:lnTo>
                        <a:lnTo>
                          <a:pt x="570975" y="844316"/>
                        </a:lnTo>
                        <a:lnTo>
                          <a:pt x="543411" y="887151"/>
                        </a:lnTo>
                        <a:lnTo>
                          <a:pt x="470198" y="886255"/>
                        </a:lnTo>
                        <a:cubicBezTo>
                          <a:pt x="242884" y="880624"/>
                          <a:pt x="62651" y="856148"/>
                          <a:pt x="16537" y="824896"/>
                        </a:cubicBezTo>
                        <a:lnTo>
                          <a:pt x="15248" y="823124"/>
                        </a:lnTo>
                        <a:lnTo>
                          <a:pt x="14999" y="823214"/>
                        </a:lnTo>
                        <a:cubicBezTo>
                          <a:pt x="11087" y="822090"/>
                          <a:pt x="7965" y="818203"/>
                          <a:pt x="5604" y="811832"/>
                        </a:cubicBezTo>
                        <a:lnTo>
                          <a:pt x="5119" y="809189"/>
                        </a:lnTo>
                        <a:lnTo>
                          <a:pt x="5054" y="809100"/>
                        </a:lnTo>
                        <a:lnTo>
                          <a:pt x="5093" y="809047"/>
                        </a:lnTo>
                        <a:lnTo>
                          <a:pt x="777" y="785540"/>
                        </a:lnTo>
                        <a:cubicBezTo>
                          <a:pt x="-4429" y="719162"/>
                          <a:pt x="16728" y="573341"/>
                          <a:pt x="58018" y="408162"/>
                        </a:cubicBezTo>
                        <a:cubicBezTo>
                          <a:pt x="106189" y="215455"/>
                          <a:pt x="165801" y="60252"/>
                          <a:pt x="200917" y="30483"/>
                        </a:cubicBezTo>
                        <a:lnTo>
                          <a:pt x="201542" y="30258"/>
                        </a:lnTo>
                        <a:lnTo>
                          <a:pt x="203362" y="27629"/>
                        </a:lnTo>
                        <a:cubicBezTo>
                          <a:pt x="212092" y="21416"/>
                          <a:pt x="228077" y="15587"/>
                          <a:pt x="249970" y="10340"/>
                        </a:cubicBezTo>
                        <a:lnTo>
                          <a:pt x="263540" y="7629"/>
                        </a:lnTo>
                        <a:lnTo>
                          <a:pt x="340458" y="42733"/>
                        </a:lnTo>
                        <a:cubicBezTo>
                          <a:pt x="500095" y="98875"/>
                          <a:pt x="684871" y="84839"/>
                          <a:pt x="831939" y="627"/>
                        </a:cubicBezTo>
                        <a:close/>
                      </a:path>
                    </a:pathLst>
                  </a:custGeom>
                  <a:solidFill>
                    <a:srgbClr val="FFFF00"/>
                  </a:solidFill>
                  <a:ln w="28575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429" name="フリーフォーム: 図形 1428">
                    <a:extLst>
                      <a:ext uri="{FF2B5EF4-FFF2-40B4-BE49-F238E27FC236}">
                        <a16:creationId xmlns:a16="http://schemas.microsoft.com/office/drawing/2014/main" id="{316E7BC5-664B-C0D1-BD47-A86063B32970}"/>
                      </a:ext>
                    </a:extLst>
                  </p:cNvPr>
                  <p:cNvSpPr/>
                  <p:nvPr/>
                </p:nvSpPr>
                <p:spPr>
                  <a:xfrm>
                    <a:off x="4609472" y="5819577"/>
                    <a:ext cx="204504" cy="211647"/>
                  </a:xfrm>
                  <a:custGeom>
                    <a:avLst/>
                    <a:gdLst>
                      <a:gd name="connsiteX0" fmla="*/ 27844 w 276944"/>
                      <a:gd name="connsiteY0" fmla="*/ 0 h 286618"/>
                      <a:gd name="connsiteX1" fmla="*/ 249100 w 276944"/>
                      <a:gd name="connsiteY1" fmla="*/ 0 h 286618"/>
                      <a:gd name="connsiteX2" fmla="*/ 276944 w 276944"/>
                      <a:gd name="connsiteY2" fmla="*/ 27844 h 286618"/>
                      <a:gd name="connsiteX3" fmla="*/ 276944 w 276944"/>
                      <a:gd name="connsiteY3" fmla="*/ 195035 h 286618"/>
                      <a:gd name="connsiteX4" fmla="*/ 185361 w 276944"/>
                      <a:gd name="connsiteY4" fmla="*/ 286618 h 286618"/>
                      <a:gd name="connsiteX5" fmla="*/ 91583 w 276944"/>
                      <a:gd name="connsiteY5" fmla="*/ 286618 h 286618"/>
                      <a:gd name="connsiteX6" fmla="*/ 0 w 276944"/>
                      <a:gd name="connsiteY6" fmla="*/ 195035 h 286618"/>
                      <a:gd name="connsiteX7" fmla="*/ 0 w 276944"/>
                      <a:gd name="connsiteY7" fmla="*/ 27844 h 286618"/>
                      <a:gd name="connsiteX8" fmla="*/ 27844 w 276944"/>
                      <a:gd name="connsiteY8" fmla="*/ 0 h 28661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276944" h="286618">
                        <a:moveTo>
                          <a:pt x="27844" y="0"/>
                        </a:moveTo>
                        <a:lnTo>
                          <a:pt x="249100" y="0"/>
                        </a:lnTo>
                        <a:cubicBezTo>
                          <a:pt x="264478" y="0"/>
                          <a:pt x="276944" y="12466"/>
                          <a:pt x="276944" y="27844"/>
                        </a:cubicBezTo>
                        <a:lnTo>
                          <a:pt x="276944" y="195035"/>
                        </a:lnTo>
                        <a:cubicBezTo>
                          <a:pt x="276944" y="245615"/>
                          <a:pt x="235941" y="286618"/>
                          <a:pt x="185361" y="286618"/>
                        </a:cubicBezTo>
                        <a:lnTo>
                          <a:pt x="91583" y="286618"/>
                        </a:lnTo>
                        <a:cubicBezTo>
                          <a:pt x="41003" y="286618"/>
                          <a:pt x="0" y="245615"/>
                          <a:pt x="0" y="195035"/>
                        </a:cubicBezTo>
                        <a:lnTo>
                          <a:pt x="0" y="27844"/>
                        </a:lnTo>
                        <a:cubicBezTo>
                          <a:pt x="0" y="12466"/>
                          <a:pt x="12466" y="0"/>
                          <a:pt x="27844" y="0"/>
                        </a:cubicBezTo>
                        <a:close/>
                      </a:path>
                    </a:pathLst>
                  </a:custGeom>
                  <a:solidFill>
                    <a:srgbClr val="FFFF00"/>
                  </a:solidFill>
                  <a:ln w="28575">
                    <a:solidFill>
                      <a:srgbClr val="FFC000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430" name="フリーフォーム: 図形 1429">
                    <a:extLst>
                      <a:ext uri="{FF2B5EF4-FFF2-40B4-BE49-F238E27FC236}">
                        <a16:creationId xmlns:a16="http://schemas.microsoft.com/office/drawing/2014/main" id="{A95F0EF1-84EA-F6B7-9DB0-F07A714E96A0}"/>
                      </a:ext>
                    </a:extLst>
                  </p:cNvPr>
                  <p:cNvSpPr/>
                  <p:nvPr/>
                </p:nvSpPr>
                <p:spPr>
                  <a:xfrm>
                    <a:off x="5046336" y="5505058"/>
                    <a:ext cx="74796" cy="334304"/>
                  </a:xfrm>
                  <a:custGeom>
                    <a:avLst/>
                    <a:gdLst>
                      <a:gd name="connsiteX0" fmla="*/ 50645 w 101290"/>
                      <a:gd name="connsiteY0" fmla="*/ 351432 h 452722"/>
                      <a:gd name="connsiteX1" fmla="*/ 101290 w 101290"/>
                      <a:gd name="connsiteY1" fmla="*/ 402077 h 452722"/>
                      <a:gd name="connsiteX2" fmla="*/ 50645 w 101290"/>
                      <a:gd name="connsiteY2" fmla="*/ 452722 h 452722"/>
                      <a:gd name="connsiteX3" fmla="*/ 0 w 101290"/>
                      <a:gd name="connsiteY3" fmla="*/ 402077 h 452722"/>
                      <a:gd name="connsiteX4" fmla="*/ 50645 w 101290"/>
                      <a:gd name="connsiteY4" fmla="*/ 351432 h 452722"/>
                      <a:gd name="connsiteX5" fmla="*/ 50645 w 101290"/>
                      <a:gd name="connsiteY5" fmla="*/ 175716 h 452722"/>
                      <a:gd name="connsiteX6" fmla="*/ 101290 w 101290"/>
                      <a:gd name="connsiteY6" fmla="*/ 226361 h 452722"/>
                      <a:gd name="connsiteX7" fmla="*/ 50645 w 101290"/>
                      <a:gd name="connsiteY7" fmla="*/ 277006 h 452722"/>
                      <a:gd name="connsiteX8" fmla="*/ 0 w 101290"/>
                      <a:gd name="connsiteY8" fmla="*/ 226361 h 452722"/>
                      <a:gd name="connsiteX9" fmla="*/ 50645 w 101290"/>
                      <a:gd name="connsiteY9" fmla="*/ 175716 h 452722"/>
                      <a:gd name="connsiteX10" fmla="*/ 50645 w 101290"/>
                      <a:gd name="connsiteY10" fmla="*/ 0 h 452722"/>
                      <a:gd name="connsiteX11" fmla="*/ 101290 w 101290"/>
                      <a:gd name="connsiteY11" fmla="*/ 50645 h 452722"/>
                      <a:gd name="connsiteX12" fmla="*/ 50645 w 101290"/>
                      <a:gd name="connsiteY12" fmla="*/ 101290 h 452722"/>
                      <a:gd name="connsiteX13" fmla="*/ 0 w 101290"/>
                      <a:gd name="connsiteY13" fmla="*/ 50645 h 452722"/>
                      <a:gd name="connsiteX14" fmla="*/ 50645 w 101290"/>
                      <a:gd name="connsiteY14" fmla="*/ 0 h 45272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</a:cxnLst>
                    <a:rect l="l" t="t" r="r" b="b"/>
                    <a:pathLst>
                      <a:path w="101290" h="452722">
                        <a:moveTo>
                          <a:pt x="50645" y="351432"/>
                        </a:moveTo>
                        <a:cubicBezTo>
                          <a:pt x="78615" y="351432"/>
                          <a:pt x="101290" y="374107"/>
                          <a:pt x="101290" y="402077"/>
                        </a:cubicBezTo>
                        <a:cubicBezTo>
                          <a:pt x="101290" y="430047"/>
                          <a:pt x="78615" y="452722"/>
                          <a:pt x="50645" y="452722"/>
                        </a:cubicBezTo>
                        <a:cubicBezTo>
                          <a:pt x="22675" y="452722"/>
                          <a:pt x="0" y="430047"/>
                          <a:pt x="0" y="402077"/>
                        </a:cubicBezTo>
                        <a:cubicBezTo>
                          <a:pt x="0" y="374107"/>
                          <a:pt x="22675" y="351432"/>
                          <a:pt x="50645" y="351432"/>
                        </a:cubicBezTo>
                        <a:close/>
                        <a:moveTo>
                          <a:pt x="50645" y="175716"/>
                        </a:moveTo>
                        <a:cubicBezTo>
                          <a:pt x="78615" y="175716"/>
                          <a:pt x="101290" y="198391"/>
                          <a:pt x="101290" y="226361"/>
                        </a:cubicBezTo>
                        <a:cubicBezTo>
                          <a:pt x="101290" y="254331"/>
                          <a:pt x="78615" y="277006"/>
                          <a:pt x="50645" y="277006"/>
                        </a:cubicBezTo>
                        <a:cubicBezTo>
                          <a:pt x="22675" y="277006"/>
                          <a:pt x="0" y="254331"/>
                          <a:pt x="0" y="226361"/>
                        </a:cubicBezTo>
                        <a:cubicBezTo>
                          <a:pt x="0" y="198391"/>
                          <a:pt x="22675" y="175716"/>
                          <a:pt x="50645" y="175716"/>
                        </a:cubicBezTo>
                        <a:close/>
                        <a:moveTo>
                          <a:pt x="50645" y="0"/>
                        </a:moveTo>
                        <a:cubicBezTo>
                          <a:pt x="78615" y="0"/>
                          <a:pt x="101290" y="22675"/>
                          <a:pt x="101290" y="50645"/>
                        </a:cubicBezTo>
                        <a:cubicBezTo>
                          <a:pt x="101290" y="78615"/>
                          <a:pt x="78615" y="101290"/>
                          <a:pt x="50645" y="101290"/>
                        </a:cubicBezTo>
                        <a:cubicBezTo>
                          <a:pt x="22675" y="101290"/>
                          <a:pt x="0" y="78615"/>
                          <a:pt x="0" y="50645"/>
                        </a:cubicBezTo>
                        <a:cubicBezTo>
                          <a:pt x="0" y="22675"/>
                          <a:pt x="22675" y="0"/>
                          <a:pt x="50645" y="0"/>
                        </a:cubicBezTo>
                        <a:close/>
                      </a:path>
                    </a:pathLst>
                  </a:custGeom>
                  <a:solidFill>
                    <a:schemeClr val="bg1"/>
                  </a:solidFill>
                  <a:ln w="28575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431" name="フリーフォーム: 図形 1430">
                    <a:extLst>
                      <a:ext uri="{FF2B5EF4-FFF2-40B4-BE49-F238E27FC236}">
                        <a16:creationId xmlns:a16="http://schemas.microsoft.com/office/drawing/2014/main" id="{9EF6937D-F99B-C6A5-9DA8-755A8FB50D38}"/>
                      </a:ext>
                    </a:extLst>
                  </p:cNvPr>
                  <p:cNvSpPr/>
                  <p:nvPr/>
                </p:nvSpPr>
                <p:spPr>
                  <a:xfrm>
                    <a:off x="5367337" y="5819577"/>
                    <a:ext cx="204504" cy="211647"/>
                  </a:xfrm>
                  <a:custGeom>
                    <a:avLst/>
                    <a:gdLst>
                      <a:gd name="connsiteX0" fmla="*/ 27844 w 276944"/>
                      <a:gd name="connsiteY0" fmla="*/ 0 h 286618"/>
                      <a:gd name="connsiteX1" fmla="*/ 249100 w 276944"/>
                      <a:gd name="connsiteY1" fmla="*/ 0 h 286618"/>
                      <a:gd name="connsiteX2" fmla="*/ 276944 w 276944"/>
                      <a:gd name="connsiteY2" fmla="*/ 27844 h 286618"/>
                      <a:gd name="connsiteX3" fmla="*/ 276944 w 276944"/>
                      <a:gd name="connsiteY3" fmla="*/ 195035 h 286618"/>
                      <a:gd name="connsiteX4" fmla="*/ 185361 w 276944"/>
                      <a:gd name="connsiteY4" fmla="*/ 286618 h 286618"/>
                      <a:gd name="connsiteX5" fmla="*/ 91583 w 276944"/>
                      <a:gd name="connsiteY5" fmla="*/ 286618 h 286618"/>
                      <a:gd name="connsiteX6" fmla="*/ 0 w 276944"/>
                      <a:gd name="connsiteY6" fmla="*/ 195035 h 286618"/>
                      <a:gd name="connsiteX7" fmla="*/ 0 w 276944"/>
                      <a:gd name="connsiteY7" fmla="*/ 27844 h 286618"/>
                      <a:gd name="connsiteX8" fmla="*/ 27844 w 276944"/>
                      <a:gd name="connsiteY8" fmla="*/ 0 h 28661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276944" h="286618">
                        <a:moveTo>
                          <a:pt x="27844" y="0"/>
                        </a:moveTo>
                        <a:lnTo>
                          <a:pt x="249100" y="0"/>
                        </a:lnTo>
                        <a:cubicBezTo>
                          <a:pt x="264478" y="0"/>
                          <a:pt x="276944" y="12466"/>
                          <a:pt x="276944" y="27844"/>
                        </a:cubicBezTo>
                        <a:lnTo>
                          <a:pt x="276944" y="195035"/>
                        </a:lnTo>
                        <a:cubicBezTo>
                          <a:pt x="276944" y="245615"/>
                          <a:pt x="235941" y="286618"/>
                          <a:pt x="185361" y="286618"/>
                        </a:cubicBezTo>
                        <a:lnTo>
                          <a:pt x="91583" y="286618"/>
                        </a:lnTo>
                        <a:cubicBezTo>
                          <a:pt x="41003" y="286618"/>
                          <a:pt x="0" y="245615"/>
                          <a:pt x="0" y="195035"/>
                        </a:cubicBezTo>
                        <a:lnTo>
                          <a:pt x="0" y="27844"/>
                        </a:lnTo>
                        <a:cubicBezTo>
                          <a:pt x="0" y="12466"/>
                          <a:pt x="12466" y="0"/>
                          <a:pt x="27844" y="0"/>
                        </a:cubicBezTo>
                        <a:close/>
                      </a:path>
                    </a:pathLst>
                  </a:custGeom>
                  <a:solidFill>
                    <a:srgbClr val="FFFF00"/>
                  </a:solidFill>
                  <a:ln w="28575">
                    <a:solidFill>
                      <a:srgbClr val="FFC000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grpSp>
                <p:nvGrpSpPr>
                  <p:cNvPr id="1432" name="グループ化 1431">
                    <a:extLst>
                      <a:ext uri="{FF2B5EF4-FFF2-40B4-BE49-F238E27FC236}">
                        <a16:creationId xmlns:a16="http://schemas.microsoft.com/office/drawing/2014/main" id="{7A73DD1E-9634-EFFB-65CD-65C94E362B73}"/>
                      </a:ext>
                    </a:extLst>
                  </p:cNvPr>
                  <p:cNvGrpSpPr/>
                  <p:nvPr/>
                </p:nvGrpSpPr>
                <p:grpSpPr>
                  <a:xfrm>
                    <a:off x="4378635" y="3988367"/>
                    <a:ext cx="1410198" cy="1516692"/>
                    <a:chOff x="4308683" y="3988367"/>
                    <a:chExt cx="1410198" cy="1516692"/>
                  </a:xfrm>
                </p:grpSpPr>
                <p:sp>
                  <p:nvSpPr>
                    <p:cNvPr id="1433" name="フリーフォーム: 図形 1432">
                      <a:extLst>
                        <a:ext uri="{FF2B5EF4-FFF2-40B4-BE49-F238E27FC236}">
                          <a16:creationId xmlns:a16="http://schemas.microsoft.com/office/drawing/2014/main" id="{31EE0D0D-B32C-25FE-1C3F-BA78517862EF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4308683" y="3988367"/>
                      <a:ext cx="1410198" cy="1516692"/>
                    </a:xfrm>
                    <a:custGeom>
                      <a:avLst/>
                      <a:gdLst>
                        <a:gd name="connsiteX0" fmla="*/ 754097 w 1508196"/>
                        <a:gd name="connsiteY0" fmla="*/ 274070 h 1516692"/>
                        <a:gd name="connsiteX1" fmla="*/ 401242 w 1508196"/>
                        <a:gd name="connsiteY1" fmla="*/ 402868 h 1516692"/>
                        <a:gd name="connsiteX2" fmla="*/ 278751 w 1508196"/>
                        <a:gd name="connsiteY2" fmla="*/ 510811 h 1516692"/>
                        <a:gd name="connsiteX3" fmla="*/ 278751 w 1508196"/>
                        <a:gd name="connsiteY3" fmla="*/ 1132704 h 1516692"/>
                        <a:gd name="connsiteX4" fmla="*/ 401243 w 1508196"/>
                        <a:gd name="connsiteY4" fmla="*/ 1240647 h 1516692"/>
                        <a:gd name="connsiteX5" fmla="*/ 1106954 w 1508196"/>
                        <a:gd name="connsiteY5" fmla="*/ 1240647 h 1516692"/>
                        <a:gd name="connsiteX6" fmla="*/ 1229445 w 1508196"/>
                        <a:gd name="connsiteY6" fmla="*/ 1132705 h 1516692"/>
                        <a:gd name="connsiteX7" fmla="*/ 1229445 w 1508196"/>
                        <a:gd name="connsiteY7" fmla="*/ 510812 h 1516692"/>
                        <a:gd name="connsiteX8" fmla="*/ 1106953 w 1508196"/>
                        <a:gd name="connsiteY8" fmla="*/ 402868 h 1516692"/>
                        <a:gd name="connsiteX9" fmla="*/ 754097 w 1508196"/>
                        <a:gd name="connsiteY9" fmla="*/ 274070 h 1516692"/>
                        <a:gd name="connsiteX10" fmla="*/ 754097 w 1508196"/>
                        <a:gd name="connsiteY10" fmla="*/ 0 h 1516692"/>
                        <a:gd name="connsiteX11" fmla="*/ 1119183 w 1508196"/>
                        <a:gd name="connsiteY11" fmla="*/ 151223 h 1516692"/>
                        <a:gd name="connsiteX12" fmla="*/ 1356973 w 1508196"/>
                        <a:gd name="connsiteY12" fmla="*/ 389014 h 1516692"/>
                        <a:gd name="connsiteX13" fmla="*/ 1356973 w 1508196"/>
                        <a:gd name="connsiteY13" fmla="*/ 1119185 h 1516692"/>
                        <a:gd name="connsiteX14" fmla="*/ 1125765 w 1508196"/>
                        <a:gd name="connsiteY14" fmla="*/ 1350394 h 1516692"/>
                        <a:gd name="connsiteX15" fmla="*/ 1126776 w 1508196"/>
                        <a:gd name="connsiteY15" fmla="*/ 1350535 h 1516692"/>
                        <a:gd name="connsiteX16" fmla="*/ 1500448 w 1508196"/>
                        <a:gd name="connsiteY16" fmla="*/ 1281553 h 1516692"/>
                        <a:gd name="connsiteX17" fmla="*/ 937947 w 1508196"/>
                        <a:gd name="connsiteY17" fmla="*/ 1500900 h 1516692"/>
                        <a:gd name="connsiteX18" fmla="*/ 806272 w 1508196"/>
                        <a:gd name="connsiteY18" fmla="*/ 1456252 h 1516692"/>
                        <a:gd name="connsiteX19" fmla="*/ 761776 w 1508196"/>
                        <a:gd name="connsiteY19" fmla="*/ 1428378 h 1516692"/>
                        <a:gd name="connsiteX20" fmla="*/ 750488 w 1508196"/>
                        <a:gd name="connsiteY20" fmla="*/ 1436122 h 1516692"/>
                        <a:gd name="connsiteX21" fmla="*/ 580182 w 1508196"/>
                        <a:gd name="connsiteY21" fmla="*/ 1500900 h 1516692"/>
                        <a:gd name="connsiteX22" fmla="*/ 17681 w 1508196"/>
                        <a:gd name="connsiteY22" fmla="*/ 1281553 h 1516692"/>
                        <a:gd name="connsiteX23" fmla="*/ 258854 w 1508196"/>
                        <a:gd name="connsiteY23" fmla="*/ 1348104 h 1516692"/>
                        <a:gd name="connsiteX24" fmla="*/ 382411 w 1508196"/>
                        <a:gd name="connsiteY24" fmla="*/ 1350371 h 1516692"/>
                        <a:gd name="connsiteX25" fmla="*/ 151223 w 1508196"/>
                        <a:gd name="connsiteY25" fmla="*/ 1119183 h 1516692"/>
                        <a:gd name="connsiteX26" fmla="*/ 151223 w 1508196"/>
                        <a:gd name="connsiteY26" fmla="*/ 389012 h 1516692"/>
                        <a:gd name="connsiteX27" fmla="*/ 389012 w 1508196"/>
                        <a:gd name="connsiteY27" fmla="*/ 151223 h 1516692"/>
                        <a:gd name="connsiteX28" fmla="*/ 754097 w 1508196"/>
                        <a:gd name="connsiteY28" fmla="*/ 0 h 1516692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  <a:cxn ang="0">
                          <a:pos x="connsiteX17" y="connsiteY17"/>
                        </a:cxn>
                        <a:cxn ang="0">
                          <a:pos x="connsiteX18" y="connsiteY18"/>
                        </a:cxn>
                        <a:cxn ang="0">
                          <a:pos x="connsiteX19" y="connsiteY19"/>
                        </a:cxn>
                        <a:cxn ang="0">
                          <a:pos x="connsiteX20" y="connsiteY20"/>
                        </a:cxn>
                        <a:cxn ang="0">
                          <a:pos x="connsiteX21" y="connsiteY21"/>
                        </a:cxn>
                        <a:cxn ang="0">
                          <a:pos x="connsiteX22" y="connsiteY22"/>
                        </a:cxn>
                        <a:cxn ang="0">
                          <a:pos x="connsiteX23" y="connsiteY23"/>
                        </a:cxn>
                        <a:cxn ang="0">
                          <a:pos x="connsiteX24" y="connsiteY24"/>
                        </a:cxn>
                        <a:cxn ang="0">
                          <a:pos x="connsiteX25" y="connsiteY25"/>
                        </a:cxn>
                        <a:cxn ang="0">
                          <a:pos x="connsiteX26" y="connsiteY26"/>
                        </a:cxn>
                        <a:cxn ang="0">
                          <a:pos x="connsiteX27" y="connsiteY27"/>
                        </a:cxn>
                        <a:cxn ang="0">
                          <a:pos x="connsiteX28" y="connsiteY28"/>
                        </a:cxn>
                      </a:cxnLst>
                      <a:rect l="l" t="t" r="r" b="b"/>
                      <a:pathLst>
                        <a:path w="1508196" h="1516692">
                          <a:moveTo>
                            <a:pt x="754097" y="274070"/>
                          </a:moveTo>
                          <a:cubicBezTo>
                            <a:pt x="626389" y="274070"/>
                            <a:pt x="498680" y="317003"/>
                            <a:pt x="401242" y="402868"/>
                          </a:cubicBezTo>
                          <a:lnTo>
                            <a:pt x="278751" y="510811"/>
                          </a:lnTo>
                          <a:cubicBezTo>
                            <a:pt x="83875" y="682542"/>
                            <a:pt x="83875" y="960973"/>
                            <a:pt x="278751" y="1132704"/>
                          </a:cubicBezTo>
                          <a:lnTo>
                            <a:pt x="401243" y="1240647"/>
                          </a:lnTo>
                          <a:cubicBezTo>
                            <a:pt x="596120" y="1412379"/>
                            <a:pt x="912078" y="1412379"/>
                            <a:pt x="1106954" y="1240647"/>
                          </a:cubicBezTo>
                          <a:lnTo>
                            <a:pt x="1229445" y="1132705"/>
                          </a:lnTo>
                          <a:cubicBezTo>
                            <a:pt x="1424322" y="960974"/>
                            <a:pt x="1424322" y="682543"/>
                            <a:pt x="1229445" y="510812"/>
                          </a:cubicBezTo>
                          <a:lnTo>
                            <a:pt x="1106953" y="402868"/>
                          </a:lnTo>
                          <a:cubicBezTo>
                            <a:pt x="1009515" y="317003"/>
                            <a:pt x="881806" y="274070"/>
                            <a:pt x="754097" y="274070"/>
                          </a:cubicBezTo>
                          <a:close/>
                          <a:moveTo>
                            <a:pt x="754097" y="0"/>
                          </a:moveTo>
                          <a:cubicBezTo>
                            <a:pt x="886232" y="0"/>
                            <a:pt x="1018367" y="50407"/>
                            <a:pt x="1119183" y="151223"/>
                          </a:cubicBezTo>
                          <a:lnTo>
                            <a:pt x="1356973" y="389014"/>
                          </a:lnTo>
                          <a:cubicBezTo>
                            <a:pt x="1558604" y="590645"/>
                            <a:pt x="1558604" y="917553"/>
                            <a:pt x="1356973" y="1119185"/>
                          </a:cubicBezTo>
                          <a:lnTo>
                            <a:pt x="1125765" y="1350394"/>
                          </a:lnTo>
                          <a:lnTo>
                            <a:pt x="1126776" y="1350535"/>
                          </a:lnTo>
                          <a:cubicBezTo>
                            <a:pt x="1260845" y="1358623"/>
                            <a:pt x="1392606" y="1334917"/>
                            <a:pt x="1500448" y="1281553"/>
                          </a:cubicBezTo>
                          <a:cubicBezTo>
                            <a:pt x="1443022" y="1458818"/>
                            <a:pt x="1191181" y="1557022"/>
                            <a:pt x="937947" y="1500900"/>
                          </a:cubicBezTo>
                          <a:cubicBezTo>
                            <a:pt x="890466" y="1490377"/>
                            <a:pt x="846307" y="1475175"/>
                            <a:pt x="806272" y="1456252"/>
                          </a:cubicBezTo>
                          <a:lnTo>
                            <a:pt x="761776" y="1428378"/>
                          </a:lnTo>
                          <a:lnTo>
                            <a:pt x="750488" y="1436122"/>
                          </a:lnTo>
                          <a:cubicBezTo>
                            <a:pt x="700893" y="1464521"/>
                            <a:pt x="643490" y="1486869"/>
                            <a:pt x="580182" y="1500900"/>
                          </a:cubicBezTo>
                          <a:cubicBezTo>
                            <a:pt x="326948" y="1557022"/>
                            <a:pt x="75107" y="1458818"/>
                            <a:pt x="17681" y="1281553"/>
                          </a:cubicBezTo>
                          <a:cubicBezTo>
                            <a:pt x="89576" y="1317129"/>
                            <a:pt x="172101" y="1339524"/>
                            <a:pt x="258854" y="1348104"/>
                          </a:cubicBezTo>
                          <a:lnTo>
                            <a:pt x="382411" y="1350371"/>
                          </a:lnTo>
                          <a:lnTo>
                            <a:pt x="151223" y="1119183"/>
                          </a:lnTo>
                          <a:cubicBezTo>
                            <a:pt x="-50408" y="917552"/>
                            <a:pt x="-50408" y="590643"/>
                            <a:pt x="151223" y="389012"/>
                          </a:cubicBezTo>
                          <a:lnTo>
                            <a:pt x="389012" y="151223"/>
                          </a:lnTo>
                          <a:cubicBezTo>
                            <a:pt x="489828" y="50407"/>
                            <a:pt x="621963" y="0"/>
                            <a:pt x="754097" y="0"/>
                          </a:cubicBezTo>
                          <a:close/>
                        </a:path>
                      </a:pathLst>
                    </a:custGeom>
                    <a:solidFill>
                      <a:srgbClr val="FFFF00"/>
                    </a:solidFill>
                    <a:ln w="28575"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  <a:prstTxWarp prst="textNoShape">
                        <a:avLst/>
                      </a:prstTxWarp>
                      <a:noAutofit/>
                    </a:bodyPr>
                    <a:lstStyle/>
                    <a:p>
                      <a:pPr algn="ctr"/>
                      <a:endParaRPr lang="ja-JP" altLang="en-US"/>
                    </a:p>
                  </p:txBody>
                </p:sp>
                <p:sp>
                  <p:nvSpPr>
                    <p:cNvPr id="1434" name="楕円 1433">
                      <a:extLst>
                        <a:ext uri="{FF2B5EF4-FFF2-40B4-BE49-F238E27FC236}">
                          <a16:creationId xmlns:a16="http://schemas.microsoft.com/office/drawing/2014/main" id="{1AE2D3D3-93C4-B05F-405D-FDF386F1864A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4932160" y="5304106"/>
                      <a:ext cx="163244" cy="163244"/>
                    </a:xfrm>
                    <a:prstGeom prst="ellipse">
                      <a:avLst/>
                    </a:prstGeom>
                    <a:solidFill>
                      <a:schemeClr val="bg1"/>
                    </a:solidFill>
                    <a:ln w="28575"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lang="ja-JP" altLang="en-US"/>
                    </a:p>
                  </p:txBody>
                </p:sp>
              </p:grpSp>
            </p:grpSp>
          </p:grpSp>
        </p:grpSp>
        <p:grpSp>
          <p:nvGrpSpPr>
            <p:cNvPr id="1226" name="グループ化 1225">
              <a:extLst>
                <a:ext uri="{FF2B5EF4-FFF2-40B4-BE49-F238E27FC236}">
                  <a16:creationId xmlns:a16="http://schemas.microsoft.com/office/drawing/2014/main" id="{CAC32683-E37C-C0AF-7567-8A0F167F0203}"/>
                </a:ext>
              </a:extLst>
            </p:cNvPr>
            <p:cNvGrpSpPr/>
            <p:nvPr/>
          </p:nvGrpSpPr>
          <p:grpSpPr>
            <a:xfrm>
              <a:off x="3735730" y="540899"/>
              <a:ext cx="2612727" cy="2612365"/>
              <a:chOff x="706780" y="540899"/>
              <a:chExt cx="2612727" cy="2612365"/>
            </a:xfrm>
          </p:grpSpPr>
          <p:grpSp>
            <p:nvGrpSpPr>
              <p:cNvPr id="1227" name="グループ化 1226">
                <a:extLst>
                  <a:ext uri="{FF2B5EF4-FFF2-40B4-BE49-F238E27FC236}">
                    <a16:creationId xmlns:a16="http://schemas.microsoft.com/office/drawing/2014/main" id="{0BD9485F-03C1-D386-453C-916420302D7F}"/>
                  </a:ext>
                </a:extLst>
              </p:cNvPr>
              <p:cNvGrpSpPr/>
              <p:nvPr/>
            </p:nvGrpSpPr>
            <p:grpSpPr>
              <a:xfrm>
                <a:off x="2816184" y="1811480"/>
                <a:ext cx="145752" cy="213620"/>
                <a:chOff x="5069817" y="1848346"/>
                <a:chExt cx="176433" cy="258588"/>
              </a:xfrm>
            </p:grpSpPr>
            <p:sp>
              <p:nvSpPr>
                <p:cNvPr id="1273" name="楕円 66">
                  <a:extLst>
                    <a:ext uri="{FF2B5EF4-FFF2-40B4-BE49-F238E27FC236}">
                      <a16:creationId xmlns:a16="http://schemas.microsoft.com/office/drawing/2014/main" id="{F53C5F50-5135-3715-0A79-39B041158BB8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74" name="フリーフォーム: 図形 1273">
                  <a:extLst>
                    <a:ext uri="{FF2B5EF4-FFF2-40B4-BE49-F238E27FC236}">
                      <a16:creationId xmlns:a16="http://schemas.microsoft.com/office/drawing/2014/main" id="{BFE376FC-AF52-5614-6E42-DC2BDA82897D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228" name="グループ化 1227">
                <a:extLst>
                  <a:ext uri="{FF2B5EF4-FFF2-40B4-BE49-F238E27FC236}">
                    <a16:creationId xmlns:a16="http://schemas.microsoft.com/office/drawing/2014/main" id="{3DF0284D-AAF0-C7B5-976F-F76B140D304F}"/>
                  </a:ext>
                </a:extLst>
              </p:cNvPr>
              <p:cNvGrpSpPr/>
              <p:nvPr/>
            </p:nvGrpSpPr>
            <p:grpSpPr>
              <a:xfrm>
                <a:off x="1205641" y="2480911"/>
                <a:ext cx="145752" cy="213620"/>
                <a:chOff x="5069817" y="1848346"/>
                <a:chExt cx="176433" cy="258588"/>
              </a:xfrm>
            </p:grpSpPr>
            <p:sp>
              <p:nvSpPr>
                <p:cNvPr id="1271" name="楕円 66">
                  <a:extLst>
                    <a:ext uri="{FF2B5EF4-FFF2-40B4-BE49-F238E27FC236}">
                      <a16:creationId xmlns:a16="http://schemas.microsoft.com/office/drawing/2014/main" id="{E79AAE52-8F46-C497-264C-D9F78825C09F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72" name="フリーフォーム: 図形 1271">
                  <a:extLst>
                    <a:ext uri="{FF2B5EF4-FFF2-40B4-BE49-F238E27FC236}">
                      <a16:creationId xmlns:a16="http://schemas.microsoft.com/office/drawing/2014/main" id="{44087B64-14AC-B6AD-6D26-3AAAEFBD3140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237" name="グループ化 1236">
                <a:extLst>
                  <a:ext uri="{FF2B5EF4-FFF2-40B4-BE49-F238E27FC236}">
                    <a16:creationId xmlns:a16="http://schemas.microsoft.com/office/drawing/2014/main" id="{3D3BFAC6-75D7-169C-B9B6-716A9661AF19}"/>
                  </a:ext>
                </a:extLst>
              </p:cNvPr>
              <p:cNvGrpSpPr/>
              <p:nvPr/>
            </p:nvGrpSpPr>
            <p:grpSpPr>
              <a:xfrm>
                <a:off x="914348" y="1881866"/>
                <a:ext cx="145752" cy="213620"/>
                <a:chOff x="5069817" y="1848346"/>
                <a:chExt cx="176433" cy="258588"/>
              </a:xfrm>
            </p:grpSpPr>
            <p:sp>
              <p:nvSpPr>
                <p:cNvPr id="1269" name="楕円 66">
                  <a:extLst>
                    <a:ext uri="{FF2B5EF4-FFF2-40B4-BE49-F238E27FC236}">
                      <a16:creationId xmlns:a16="http://schemas.microsoft.com/office/drawing/2014/main" id="{0A8E17C5-8A18-99DE-A5BE-8180E670EAEB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70" name="フリーフォーム: 図形 1269">
                  <a:extLst>
                    <a:ext uri="{FF2B5EF4-FFF2-40B4-BE49-F238E27FC236}">
                      <a16:creationId xmlns:a16="http://schemas.microsoft.com/office/drawing/2014/main" id="{D3B33130-7ECE-6476-08AF-152975D87E39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238" name="グループ化 1237">
                <a:extLst>
                  <a:ext uri="{FF2B5EF4-FFF2-40B4-BE49-F238E27FC236}">
                    <a16:creationId xmlns:a16="http://schemas.microsoft.com/office/drawing/2014/main" id="{DF3B940C-B3A8-9BBC-D8C3-ACC99ADC2076}"/>
                  </a:ext>
                </a:extLst>
              </p:cNvPr>
              <p:cNvGrpSpPr/>
              <p:nvPr/>
            </p:nvGrpSpPr>
            <p:grpSpPr>
              <a:xfrm>
                <a:off x="755480" y="647709"/>
                <a:ext cx="145752" cy="213620"/>
                <a:chOff x="5069817" y="1848346"/>
                <a:chExt cx="176433" cy="258588"/>
              </a:xfrm>
            </p:grpSpPr>
            <p:sp>
              <p:nvSpPr>
                <p:cNvPr id="1267" name="楕円 66">
                  <a:extLst>
                    <a:ext uri="{FF2B5EF4-FFF2-40B4-BE49-F238E27FC236}">
                      <a16:creationId xmlns:a16="http://schemas.microsoft.com/office/drawing/2014/main" id="{B552C454-82B1-A23E-2FB1-BCFD354A6BB1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68" name="フリーフォーム: 図形 1267">
                  <a:extLst>
                    <a:ext uri="{FF2B5EF4-FFF2-40B4-BE49-F238E27FC236}">
                      <a16:creationId xmlns:a16="http://schemas.microsoft.com/office/drawing/2014/main" id="{B3283C98-ADCC-652D-714A-A6D04E135868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239" name="グループ化 1238">
                <a:extLst>
                  <a:ext uri="{FF2B5EF4-FFF2-40B4-BE49-F238E27FC236}">
                    <a16:creationId xmlns:a16="http://schemas.microsoft.com/office/drawing/2014/main" id="{0E7719B3-A31D-959E-3F93-FF0356EB295B}"/>
                  </a:ext>
                </a:extLst>
              </p:cNvPr>
              <p:cNvGrpSpPr/>
              <p:nvPr/>
            </p:nvGrpSpPr>
            <p:grpSpPr>
              <a:xfrm>
                <a:off x="907381" y="2939644"/>
                <a:ext cx="145752" cy="213620"/>
                <a:chOff x="5069817" y="1848346"/>
                <a:chExt cx="176433" cy="258588"/>
              </a:xfrm>
            </p:grpSpPr>
            <p:sp>
              <p:nvSpPr>
                <p:cNvPr id="1265" name="楕円 66">
                  <a:extLst>
                    <a:ext uri="{FF2B5EF4-FFF2-40B4-BE49-F238E27FC236}">
                      <a16:creationId xmlns:a16="http://schemas.microsoft.com/office/drawing/2014/main" id="{20A4334E-77EF-8A74-628F-147797D4B4EA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66" name="フリーフォーム: 図形 1265">
                  <a:extLst>
                    <a:ext uri="{FF2B5EF4-FFF2-40B4-BE49-F238E27FC236}">
                      <a16:creationId xmlns:a16="http://schemas.microsoft.com/office/drawing/2014/main" id="{C1C0CCC3-2C96-17EF-9F3A-BDD3682732C4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240" name="グループ化 1239">
                <a:extLst>
                  <a:ext uri="{FF2B5EF4-FFF2-40B4-BE49-F238E27FC236}">
                    <a16:creationId xmlns:a16="http://schemas.microsoft.com/office/drawing/2014/main" id="{1980709A-A35E-A248-7D48-F091BD4712D2}"/>
                  </a:ext>
                </a:extLst>
              </p:cNvPr>
              <p:cNvGrpSpPr/>
              <p:nvPr/>
            </p:nvGrpSpPr>
            <p:grpSpPr>
              <a:xfrm>
                <a:off x="2072210" y="540899"/>
                <a:ext cx="145752" cy="213620"/>
                <a:chOff x="5069817" y="1848346"/>
                <a:chExt cx="176433" cy="258588"/>
              </a:xfrm>
            </p:grpSpPr>
            <p:sp>
              <p:nvSpPr>
                <p:cNvPr id="1263" name="楕円 66">
                  <a:extLst>
                    <a:ext uri="{FF2B5EF4-FFF2-40B4-BE49-F238E27FC236}">
                      <a16:creationId xmlns:a16="http://schemas.microsoft.com/office/drawing/2014/main" id="{0FCF49F3-6387-F2D8-A736-4BE696990208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64" name="フリーフォーム: 図形 1263">
                  <a:extLst>
                    <a:ext uri="{FF2B5EF4-FFF2-40B4-BE49-F238E27FC236}">
                      <a16:creationId xmlns:a16="http://schemas.microsoft.com/office/drawing/2014/main" id="{2C61080C-867D-12CD-F115-6FD7F733AB62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241" name="グループ化 1240">
                <a:extLst>
                  <a:ext uri="{FF2B5EF4-FFF2-40B4-BE49-F238E27FC236}">
                    <a16:creationId xmlns:a16="http://schemas.microsoft.com/office/drawing/2014/main" id="{89C4B081-2F2C-6270-E453-77F397FD6C90}"/>
                  </a:ext>
                </a:extLst>
              </p:cNvPr>
              <p:cNvGrpSpPr/>
              <p:nvPr/>
            </p:nvGrpSpPr>
            <p:grpSpPr>
              <a:xfrm>
                <a:off x="3092612" y="2917039"/>
                <a:ext cx="145752" cy="213620"/>
                <a:chOff x="5069817" y="1848346"/>
                <a:chExt cx="176433" cy="258588"/>
              </a:xfrm>
            </p:grpSpPr>
            <p:sp>
              <p:nvSpPr>
                <p:cNvPr id="1261" name="楕円 66">
                  <a:extLst>
                    <a:ext uri="{FF2B5EF4-FFF2-40B4-BE49-F238E27FC236}">
                      <a16:creationId xmlns:a16="http://schemas.microsoft.com/office/drawing/2014/main" id="{A33EA4EB-B978-A3C3-ADD7-463C86FD47DC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62" name="フリーフォーム: 図形 1261">
                  <a:extLst>
                    <a:ext uri="{FF2B5EF4-FFF2-40B4-BE49-F238E27FC236}">
                      <a16:creationId xmlns:a16="http://schemas.microsoft.com/office/drawing/2014/main" id="{203DF422-5358-B45F-B823-79E398C8F6B6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242" name="グループ化 1241">
                <a:extLst>
                  <a:ext uri="{FF2B5EF4-FFF2-40B4-BE49-F238E27FC236}">
                    <a16:creationId xmlns:a16="http://schemas.microsoft.com/office/drawing/2014/main" id="{3AC553DE-B6BA-243A-70A4-BD324D83ABED}"/>
                  </a:ext>
                </a:extLst>
              </p:cNvPr>
              <p:cNvGrpSpPr/>
              <p:nvPr/>
            </p:nvGrpSpPr>
            <p:grpSpPr>
              <a:xfrm>
                <a:off x="3150491" y="2391978"/>
                <a:ext cx="145752" cy="213620"/>
                <a:chOff x="5069817" y="1848346"/>
                <a:chExt cx="176433" cy="258588"/>
              </a:xfrm>
            </p:grpSpPr>
            <p:sp>
              <p:nvSpPr>
                <p:cNvPr id="1259" name="楕円 66">
                  <a:extLst>
                    <a:ext uri="{FF2B5EF4-FFF2-40B4-BE49-F238E27FC236}">
                      <a16:creationId xmlns:a16="http://schemas.microsoft.com/office/drawing/2014/main" id="{58CDB322-6B77-CD58-7449-023EFDBE19CD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60" name="フリーフォーム: 図形 1259">
                  <a:extLst>
                    <a:ext uri="{FF2B5EF4-FFF2-40B4-BE49-F238E27FC236}">
                      <a16:creationId xmlns:a16="http://schemas.microsoft.com/office/drawing/2014/main" id="{B2B69F62-0F73-3F8C-87E3-4452B28CA2DA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243" name="グループ化 1242">
                <a:extLst>
                  <a:ext uri="{FF2B5EF4-FFF2-40B4-BE49-F238E27FC236}">
                    <a16:creationId xmlns:a16="http://schemas.microsoft.com/office/drawing/2014/main" id="{2B752B9B-E5A4-CA90-C2AF-A34F099FF2D9}"/>
                  </a:ext>
                </a:extLst>
              </p:cNvPr>
              <p:cNvGrpSpPr/>
              <p:nvPr/>
            </p:nvGrpSpPr>
            <p:grpSpPr>
              <a:xfrm>
                <a:off x="706780" y="2365041"/>
                <a:ext cx="145752" cy="213620"/>
                <a:chOff x="5069817" y="1848346"/>
                <a:chExt cx="176433" cy="258588"/>
              </a:xfrm>
            </p:grpSpPr>
            <p:sp>
              <p:nvSpPr>
                <p:cNvPr id="1253" name="楕円 66">
                  <a:extLst>
                    <a:ext uri="{FF2B5EF4-FFF2-40B4-BE49-F238E27FC236}">
                      <a16:creationId xmlns:a16="http://schemas.microsoft.com/office/drawing/2014/main" id="{44D1AB2E-F2F1-DD74-20A7-7D7E81D73070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56" name="フリーフォーム: 図形 1255">
                  <a:extLst>
                    <a:ext uri="{FF2B5EF4-FFF2-40B4-BE49-F238E27FC236}">
                      <a16:creationId xmlns:a16="http://schemas.microsoft.com/office/drawing/2014/main" id="{8DA47490-E605-DF5E-1779-2BF434F293F8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244" name="グループ化 1243">
                <a:extLst>
                  <a:ext uri="{FF2B5EF4-FFF2-40B4-BE49-F238E27FC236}">
                    <a16:creationId xmlns:a16="http://schemas.microsoft.com/office/drawing/2014/main" id="{6BE11BEE-DB82-831B-6540-C63F6B019C54}"/>
                  </a:ext>
                </a:extLst>
              </p:cNvPr>
              <p:cNvGrpSpPr/>
              <p:nvPr/>
            </p:nvGrpSpPr>
            <p:grpSpPr>
              <a:xfrm>
                <a:off x="3154705" y="1526841"/>
                <a:ext cx="145752" cy="213620"/>
                <a:chOff x="5069817" y="1848346"/>
                <a:chExt cx="176433" cy="258588"/>
              </a:xfrm>
            </p:grpSpPr>
            <p:sp>
              <p:nvSpPr>
                <p:cNvPr id="1251" name="楕円 66">
                  <a:extLst>
                    <a:ext uri="{FF2B5EF4-FFF2-40B4-BE49-F238E27FC236}">
                      <a16:creationId xmlns:a16="http://schemas.microsoft.com/office/drawing/2014/main" id="{E9AA9C26-ECA4-2F4B-7841-557A9911B2D3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52" name="フリーフォーム: 図形 1251">
                  <a:extLst>
                    <a:ext uri="{FF2B5EF4-FFF2-40B4-BE49-F238E27FC236}">
                      <a16:creationId xmlns:a16="http://schemas.microsoft.com/office/drawing/2014/main" id="{1EC2E2C0-DE7A-D4F4-3409-9C158A1C3F4F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245" name="グループ化 1244">
                <a:extLst>
                  <a:ext uri="{FF2B5EF4-FFF2-40B4-BE49-F238E27FC236}">
                    <a16:creationId xmlns:a16="http://schemas.microsoft.com/office/drawing/2014/main" id="{6C46A0A5-EE5F-ADEA-8A51-5AF3A85E5A79}"/>
                  </a:ext>
                </a:extLst>
              </p:cNvPr>
              <p:cNvGrpSpPr/>
              <p:nvPr/>
            </p:nvGrpSpPr>
            <p:grpSpPr>
              <a:xfrm>
                <a:off x="3173755" y="631491"/>
                <a:ext cx="145752" cy="213620"/>
                <a:chOff x="5069817" y="1848346"/>
                <a:chExt cx="176433" cy="258588"/>
              </a:xfrm>
            </p:grpSpPr>
            <p:sp>
              <p:nvSpPr>
                <p:cNvPr id="1249" name="楕円 66">
                  <a:extLst>
                    <a:ext uri="{FF2B5EF4-FFF2-40B4-BE49-F238E27FC236}">
                      <a16:creationId xmlns:a16="http://schemas.microsoft.com/office/drawing/2014/main" id="{58622C7B-7A47-DFFF-27F1-0A95543E6661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50" name="フリーフォーム: 図形 1249">
                  <a:extLst>
                    <a:ext uri="{FF2B5EF4-FFF2-40B4-BE49-F238E27FC236}">
                      <a16:creationId xmlns:a16="http://schemas.microsoft.com/office/drawing/2014/main" id="{36FAD30F-C923-007A-0C31-003673145D11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246" name="グループ化 1245">
                <a:extLst>
                  <a:ext uri="{FF2B5EF4-FFF2-40B4-BE49-F238E27FC236}">
                    <a16:creationId xmlns:a16="http://schemas.microsoft.com/office/drawing/2014/main" id="{C27F089C-8928-D19E-6842-1F00B0D1DEB2}"/>
                  </a:ext>
                </a:extLst>
              </p:cNvPr>
              <p:cNvGrpSpPr/>
              <p:nvPr/>
            </p:nvGrpSpPr>
            <p:grpSpPr>
              <a:xfrm>
                <a:off x="2817116" y="2277678"/>
                <a:ext cx="145752" cy="213620"/>
                <a:chOff x="5069817" y="1848346"/>
                <a:chExt cx="176433" cy="258588"/>
              </a:xfrm>
            </p:grpSpPr>
            <p:sp>
              <p:nvSpPr>
                <p:cNvPr id="1247" name="楕円 66">
                  <a:extLst>
                    <a:ext uri="{FF2B5EF4-FFF2-40B4-BE49-F238E27FC236}">
                      <a16:creationId xmlns:a16="http://schemas.microsoft.com/office/drawing/2014/main" id="{19EB5A6A-A706-3466-B56D-62B02A0528FF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48" name="フリーフォーム: 図形 1247">
                  <a:extLst>
                    <a:ext uri="{FF2B5EF4-FFF2-40B4-BE49-F238E27FC236}">
                      <a16:creationId xmlns:a16="http://schemas.microsoft.com/office/drawing/2014/main" id="{4935C551-2144-03FB-DC04-64B1FA19D174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</p:grpSp>
      <p:grpSp>
        <p:nvGrpSpPr>
          <p:cNvPr id="1361" name="グループ化 1360">
            <a:extLst>
              <a:ext uri="{FF2B5EF4-FFF2-40B4-BE49-F238E27FC236}">
                <a16:creationId xmlns:a16="http://schemas.microsoft.com/office/drawing/2014/main" id="{E6007688-892F-20D6-747D-983F9C1A8504}"/>
              </a:ext>
            </a:extLst>
          </p:cNvPr>
          <p:cNvGrpSpPr/>
          <p:nvPr/>
        </p:nvGrpSpPr>
        <p:grpSpPr>
          <a:xfrm>
            <a:off x="6793255" y="540899"/>
            <a:ext cx="2612727" cy="2742125"/>
            <a:chOff x="6793255" y="540899"/>
            <a:chExt cx="2612727" cy="2742125"/>
          </a:xfrm>
        </p:grpSpPr>
        <p:grpSp>
          <p:nvGrpSpPr>
            <p:cNvPr id="1335" name="グループ化 1334">
              <a:extLst>
                <a:ext uri="{FF2B5EF4-FFF2-40B4-BE49-F238E27FC236}">
                  <a16:creationId xmlns:a16="http://schemas.microsoft.com/office/drawing/2014/main" id="{DBBCC72D-CC17-92F6-5BDC-C2F849D92317}"/>
                </a:ext>
              </a:extLst>
            </p:cNvPr>
            <p:cNvGrpSpPr/>
            <p:nvPr/>
          </p:nvGrpSpPr>
          <p:grpSpPr>
            <a:xfrm>
              <a:off x="7340478" y="1085748"/>
              <a:ext cx="1648577" cy="2197276"/>
              <a:chOff x="7340478" y="1085748"/>
              <a:chExt cx="1648577" cy="2197276"/>
            </a:xfrm>
          </p:grpSpPr>
          <p:grpSp>
            <p:nvGrpSpPr>
              <p:cNvPr id="1195" name="グループ化 1194">
                <a:extLst>
                  <a:ext uri="{FF2B5EF4-FFF2-40B4-BE49-F238E27FC236}">
                    <a16:creationId xmlns:a16="http://schemas.microsoft.com/office/drawing/2014/main" id="{5A9A041E-3B37-7743-44AA-EC213EBD47B8}"/>
                  </a:ext>
                </a:extLst>
              </p:cNvPr>
              <p:cNvGrpSpPr/>
              <p:nvPr/>
            </p:nvGrpSpPr>
            <p:grpSpPr>
              <a:xfrm>
                <a:off x="8186881" y="2796847"/>
                <a:ext cx="802174" cy="454855"/>
                <a:chOff x="2054987" y="2713795"/>
                <a:chExt cx="802174" cy="454855"/>
              </a:xfrm>
            </p:grpSpPr>
            <p:sp>
              <p:nvSpPr>
                <p:cNvPr id="1196" name="フリーフォーム: 図形 1195">
                  <a:extLst>
                    <a:ext uri="{FF2B5EF4-FFF2-40B4-BE49-F238E27FC236}">
                      <a16:creationId xmlns:a16="http://schemas.microsoft.com/office/drawing/2014/main" id="{A337E0C7-E331-66D6-F0E3-FA507316477C}"/>
                    </a:ext>
                  </a:extLst>
                </p:cNvPr>
                <p:cNvSpPr/>
                <p:nvPr/>
              </p:nvSpPr>
              <p:spPr>
                <a:xfrm rot="900000">
                  <a:off x="2054987" y="2720417"/>
                  <a:ext cx="802174" cy="416963"/>
                </a:xfrm>
                <a:custGeom>
                  <a:avLst/>
                  <a:gdLst>
                    <a:gd name="connsiteX0" fmla="*/ 819150 w 1719250"/>
                    <a:gd name="connsiteY0" fmla="*/ 0 h 1008112"/>
                    <a:gd name="connsiteX1" fmla="*/ 1719250 w 1719250"/>
                    <a:gd name="connsiteY1" fmla="*/ 504056 h 1008112"/>
                    <a:gd name="connsiteX2" fmla="*/ 819150 w 1719250"/>
                    <a:gd name="connsiteY2" fmla="*/ 1008112 h 1008112"/>
                    <a:gd name="connsiteX3" fmla="*/ 72773 w 1719250"/>
                    <a:gd name="connsiteY3" fmla="*/ 785879 h 1008112"/>
                    <a:gd name="connsiteX4" fmla="*/ 0 w 1719250"/>
                    <a:gd name="connsiteY4" fmla="*/ 710797 h 1008112"/>
                    <a:gd name="connsiteX5" fmla="*/ 10216 w 1719250"/>
                    <a:gd name="connsiteY5" fmla="*/ 700257 h 1008112"/>
                    <a:gd name="connsiteX6" fmla="*/ 80950 w 1719250"/>
                    <a:gd name="connsiteY6" fmla="*/ 504056 h 1008112"/>
                    <a:gd name="connsiteX7" fmla="*/ 10216 w 1719250"/>
                    <a:gd name="connsiteY7" fmla="*/ 307855 h 1008112"/>
                    <a:gd name="connsiteX8" fmla="*/ 0 w 1719250"/>
                    <a:gd name="connsiteY8" fmla="*/ 297315 h 1008112"/>
                    <a:gd name="connsiteX9" fmla="*/ 72773 w 1719250"/>
                    <a:gd name="connsiteY9" fmla="*/ 222234 h 1008112"/>
                    <a:gd name="connsiteX10" fmla="*/ 819150 w 1719250"/>
                    <a:gd name="connsiteY10" fmla="*/ 0 h 1008112"/>
                    <a:gd name="connsiteX0" fmla="*/ 80950 w 1719250"/>
                    <a:gd name="connsiteY0" fmla="*/ 504056 h 1008112"/>
                    <a:gd name="connsiteX1" fmla="*/ 10216 w 1719250"/>
                    <a:gd name="connsiteY1" fmla="*/ 307855 h 1008112"/>
                    <a:gd name="connsiteX2" fmla="*/ 0 w 1719250"/>
                    <a:gd name="connsiteY2" fmla="*/ 297315 h 1008112"/>
                    <a:gd name="connsiteX3" fmla="*/ 72773 w 1719250"/>
                    <a:gd name="connsiteY3" fmla="*/ 222234 h 1008112"/>
                    <a:gd name="connsiteX4" fmla="*/ 819150 w 1719250"/>
                    <a:gd name="connsiteY4" fmla="*/ 0 h 1008112"/>
                    <a:gd name="connsiteX5" fmla="*/ 1719250 w 1719250"/>
                    <a:gd name="connsiteY5" fmla="*/ 504056 h 1008112"/>
                    <a:gd name="connsiteX6" fmla="*/ 819150 w 1719250"/>
                    <a:gd name="connsiteY6" fmla="*/ 1008112 h 1008112"/>
                    <a:gd name="connsiteX7" fmla="*/ 72773 w 1719250"/>
                    <a:gd name="connsiteY7" fmla="*/ 785879 h 1008112"/>
                    <a:gd name="connsiteX8" fmla="*/ 0 w 1719250"/>
                    <a:gd name="connsiteY8" fmla="*/ 710797 h 1008112"/>
                    <a:gd name="connsiteX9" fmla="*/ 10216 w 1719250"/>
                    <a:gd name="connsiteY9" fmla="*/ 700257 h 1008112"/>
                    <a:gd name="connsiteX10" fmla="*/ 172390 w 1719250"/>
                    <a:gd name="connsiteY10" fmla="*/ 595496 h 1008112"/>
                    <a:gd name="connsiteX0" fmla="*/ 80950 w 1719250"/>
                    <a:gd name="connsiteY0" fmla="*/ 504056 h 1008112"/>
                    <a:gd name="connsiteX1" fmla="*/ 10216 w 1719250"/>
                    <a:gd name="connsiteY1" fmla="*/ 307855 h 1008112"/>
                    <a:gd name="connsiteX2" fmla="*/ 0 w 1719250"/>
                    <a:gd name="connsiteY2" fmla="*/ 297315 h 1008112"/>
                    <a:gd name="connsiteX3" fmla="*/ 72773 w 1719250"/>
                    <a:gd name="connsiteY3" fmla="*/ 222234 h 1008112"/>
                    <a:gd name="connsiteX4" fmla="*/ 819150 w 1719250"/>
                    <a:gd name="connsiteY4" fmla="*/ 0 h 1008112"/>
                    <a:gd name="connsiteX5" fmla="*/ 1719250 w 1719250"/>
                    <a:gd name="connsiteY5" fmla="*/ 504056 h 1008112"/>
                    <a:gd name="connsiteX6" fmla="*/ 819150 w 1719250"/>
                    <a:gd name="connsiteY6" fmla="*/ 1008112 h 1008112"/>
                    <a:gd name="connsiteX7" fmla="*/ 72773 w 1719250"/>
                    <a:gd name="connsiteY7" fmla="*/ 785879 h 1008112"/>
                    <a:gd name="connsiteX8" fmla="*/ 0 w 1719250"/>
                    <a:gd name="connsiteY8" fmla="*/ 710797 h 1008112"/>
                    <a:gd name="connsiteX9" fmla="*/ 10216 w 1719250"/>
                    <a:gd name="connsiteY9" fmla="*/ 700257 h 1008112"/>
                    <a:gd name="connsiteX0" fmla="*/ 10216 w 1719250"/>
                    <a:gd name="connsiteY0" fmla="*/ 307855 h 1008112"/>
                    <a:gd name="connsiteX1" fmla="*/ 0 w 1719250"/>
                    <a:gd name="connsiteY1" fmla="*/ 297315 h 1008112"/>
                    <a:gd name="connsiteX2" fmla="*/ 72773 w 1719250"/>
                    <a:gd name="connsiteY2" fmla="*/ 222234 h 1008112"/>
                    <a:gd name="connsiteX3" fmla="*/ 819150 w 1719250"/>
                    <a:gd name="connsiteY3" fmla="*/ 0 h 1008112"/>
                    <a:gd name="connsiteX4" fmla="*/ 1719250 w 1719250"/>
                    <a:gd name="connsiteY4" fmla="*/ 504056 h 1008112"/>
                    <a:gd name="connsiteX5" fmla="*/ 819150 w 1719250"/>
                    <a:gd name="connsiteY5" fmla="*/ 1008112 h 1008112"/>
                    <a:gd name="connsiteX6" fmla="*/ 72773 w 1719250"/>
                    <a:gd name="connsiteY6" fmla="*/ 785879 h 1008112"/>
                    <a:gd name="connsiteX7" fmla="*/ 0 w 1719250"/>
                    <a:gd name="connsiteY7" fmla="*/ 710797 h 1008112"/>
                    <a:gd name="connsiteX8" fmla="*/ 10216 w 1719250"/>
                    <a:gd name="connsiteY8" fmla="*/ 700257 h 10081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719250" h="1008112">
                      <a:moveTo>
                        <a:pt x="10216" y="307855"/>
                      </a:moveTo>
                      <a:lnTo>
                        <a:pt x="0" y="297315"/>
                      </a:lnTo>
                      <a:lnTo>
                        <a:pt x="72773" y="222234"/>
                      </a:lnTo>
                      <a:cubicBezTo>
                        <a:pt x="234527" y="88154"/>
                        <a:pt x="508455" y="0"/>
                        <a:pt x="819150" y="0"/>
                      </a:cubicBezTo>
                      <a:cubicBezTo>
                        <a:pt x="1316262" y="0"/>
                        <a:pt x="1719250" y="225674"/>
                        <a:pt x="1719250" y="504056"/>
                      </a:cubicBezTo>
                      <a:cubicBezTo>
                        <a:pt x="1719250" y="782438"/>
                        <a:pt x="1316262" y="1008112"/>
                        <a:pt x="819150" y="1008112"/>
                      </a:cubicBezTo>
                      <a:cubicBezTo>
                        <a:pt x="508455" y="1008112"/>
                        <a:pt x="234527" y="919958"/>
                        <a:pt x="72773" y="785879"/>
                      </a:cubicBezTo>
                      <a:lnTo>
                        <a:pt x="0" y="710797"/>
                      </a:lnTo>
                      <a:lnTo>
                        <a:pt x="10216" y="700257"/>
                      </a:lnTo>
                    </a:path>
                  </a:pathLst>
                </a:custGeom>
                <a:solidFill>
                  <a:srgbClr val="CC66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197" name="フリーフォーム: 図形 1196">
                  <a:extLst>
                    <a:ext uri="{FF2B5EF4-FFF2-40B4-BE49-F238E27FC236}">
                      <a16:creationId xmlns:a16="http://schemas.microsoft.com/office/drawing/2014/main" id="{B7B510DD-FCC7-934B-D3E5-42468B9F8A71}"/>
                    </a:ext>
                  </a:extLst>
                </p:cNvPr>
                <p:cNvSpPr/>
                <p:nvPr/>
              </p:nvSpPr>
              <p:spPr>
                <a:xfrm rot="900000">
                  <a:off x="2356251" y="2713795"/>
                  <a:ext cx="150215" cy="416963"/>
                </a:xfrm>
                <a:custGeom>
                  <a:avLst/>
                  <a:gdLst>
                    <a:gd name="connsiteX0" fmla="*/ 175338 w 321947"/>
                    <a:gd name="connsiteY0" fmla="*/ 0 h 1008112"/>
                    <a:gd name="connsiteX1" fmla="*/ 321947 w 321947"/>
                    <a:gd name="connsiteY1" fmla="*/ 8277 h 1008112"/>
                    <a:gd name="connsiteX2" fmla="*/ 296824 w 321947"/>
                    <a:gd name="connsiteY2" fmla="*/ 123586 h 1008112"/>
                    <a:gd name="connsiteX3" fmla="*/ 264788 w 321947"/>
                    <a:gd name="connsiteY3" fmla="*/ 504056 h 1008112"/>
                    <a:gd name="connsiteX4" fmla="*/ 296824 w 321947"/>
                    <a:gd name="connsiteY4" fmla="*/ 884526 h 1008112"/>
                    <a:gd name="connsiteX5" fmla="*/ 321947 w 321947"/>
                    <a:gd name="connsiteY5" fmla="*/ 999836 h 1008112"/>
                    <a:gd name="connsiteX6" fmla="*/ 175338 w 321947"/>
                    <a:gd name="connsiteY6" fmla="*/ 1008112 h 1008112"/>
                    <a:gd name="connsiteX7" fmla="*/ 63371 w 321947"/>
                    <a:gd name="connsiteY7" fmla="*/ 1001791 h 1008112"/>
                    <a:gd name="connsiteX8" fmla="*/ 56587 w 321947"/>
                    <a:gd name="connsiteY8" fmla="*/ 980545 h 1008112"/>
                    <a:gd name="connsiteX9" fmla="*/ 0 w 321947"/>
                    <a:gd name="connsiteY9" fmla="*/ 504056 h 1008112"/>
                    <a:gd name="connsiteX10" fmla="*/ 56587 w 321947"/>
                    <a:gd name="connsiteY10" fmla="*/ 27567 h 1008112"/>
                    <a:gd name="connsiteX11" fmla="*/ 63371 w 321947"/>
                    <a:gd name="connsiteY11" fmla="*/ 6321 h 1008112"/>
                    <a:gd name="connsiteX12" fmla="*/ 175338 w 321947"/>
                    <a:gd name="connsiteY12" fmla="*/ 0 h 10081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321947" h="1008112">
                      <a:moveTo>
                        <a:pt x="175338" y="0"/>
                      </a:moveTo>
                      <a:lnTo>
                        <a:pt x="321947" y="8277"/>
                      </a:lnTo>
                      <a:lnTo>
                        <a:pt x="296824" y="123586"/>
                      </a:lnTo>
                      <a:cubicBezTo>
                        <a:pt x="275865" y="245348"/>
                        <a:pt x="264788" y="373241"/>
                        <a:pt x="264788" y="504056"/>
                      </a:cubicBezTo>
                      <a:cubicBezTo>
                        <a:pt x="264788" y="634872"/>
                        <a:pt x="275865" y="762765"/>
                        <a:pt x="296824" y="884526"/>
                      </a:cubicBezTo>
                      <a:lnTo>
                        <a:pt x="321947" y="999836"/>
                      </a:lnTo>
                      <a:lnTo>
                        <a:pt x="175338" y="1008112"/>
                      </a:lnTo>
                      <a:lnTo>
                        <a:pt x="63371" y="1001791"/>
                      </a:lnTo>
                      <a:lnTo>
                        <a:pt x="56587" y="980545"/>
                      </a:lnTo>
                      <a:cubicBezTo>
                        <a:pt x="20150" y="834092"/>
                        <a:pt x="0" y="673074"/>
                        <a:pt x="0" y="504056"/>
                      </a:cubicBezTo>
                      <a:cubicBezTo>
                        <a:pt x="0" y="335038"/>
                        <a:pt x="20150" y="174021"/>
                        <a:pt x="56587" y="27567"/>
                      </a:cubicBezTo>
                      <a:lnTo>
                        <a:pt x="63371" y="6321"/>
                      </a:lnTo>
                      <a:lnTo>
                        <a:pt x="175338" y="0"/>
                      </a:lnTo>
                      <a:close/>
                    </a:path>
                  </a:pathLst>
                </a:cu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98" name="フリーフォーム: 図形 1197">
                  <a:extLst>
                    <a:ext uri="{FF2B5EF4-FFF2-40B4-BE49-F238E27FC236}">
                      <a16:creationId xmlns:a16="http://schemas.microsoft.com/office/drawing/2014/main" id="{43DEAA2A-B7BF-1475-A67E-DB71A2AF5939}"/>
                    </a:ext>
                  </a:extLst>
                </p:cNvPr>
                <p:cNvSpPr/>
                <p:nvPr/>
              </p:nvSpPr>
              <p:spPr>
                <a:xfrm rot="900000">
                  <a:off x="2558200" y="2781160"/>
                  <a:ext cx="139145" cy="387490"/>
                </a:xfrm>
                <a:custGeom>
                  <a:avLst/>
                  <a:gdLst>
                    <a:gd name="connsiteX0" fmla="*/ 55115 w 298220"/>
                    <a:gd name="connsiteY0" fmla="*/ 0 h 936854"/>
                    <a:gd name="connsiteX1" fmla="*/ 78023 w 298220"/>
                    <a:gd name="connsiteY1" fmla="*/ 3982 h 936854"/>
                    <a:gd name="connsiteX2" fmla="*/ 230918 w 298220"/>
                    <a:gd name="connsiteY2" fmla="*/ 50456 h 936854"/>
                    <a:gd name="connsiteX3" fmla="*/ 298220 w 298220"/>
                    <a:gd name="connsiteY3" fmla="*/ 81553 h 936854"/>
                    <a:gd name="connsiteX4" fmla="*/ 296824 w 298220"/>
                    <a:gd name="connsiteY4" fmla="*/ 87957 h 936854"/>
                    <a:gd name="connsiteX5" fmla="*/ 264788 w 298220"/>
                    <a:gd name="connsiteY5" fmla="*/ 468427 h 936854"/>
                    <a:gd name="connsiteX6" fmla="*/ 296824 w 298220"/>
                    <a:gd name="connsiteY6" fmla="*/ 848897 h 936854"/>
                    <a:gd name="connsiteX7" fmla="*/ 298220 w 298220"/>
                    <a:gd name="connsiteY7" fmla="*/ 855302 h 936854"/>
                    <a:gd name="connsiteX8" fmla="*/ 230918 w 298220"/>
                    <a:gd name="connsiteY8" fmla="*/ 886398 h 936854"/>
                    <a:gd name="connsiteX9" fmla="*/ 78023 w 298220"/>
                    <a:gd name="connsiteY9" fmla="*/ 932872 h 936854"/>
                    <a:gd name="connsiteX10" fmla="*/ 55115 w 298220"/>
                    <a:gd name="connsiteY10" fmla="*/ 936854 h 936854"/>
                    <a:gd name="connsiteX11" fmla="*/ 14629 w 298220"/>
                    <a:gd name="connsiteY11" fmla="*/ 715133 h 936854"/>
                    <a:gd name="connsiteX12" fmla="*/ 0 w 298220"/>
                    <a:gd name="connsiteY12" fmla="*/ 468427 h 936854"/>
                    <a:gd name="connsiteX13" fmla="*/ 14629 w 298220"/>
                    <a:gd name="connsiteY13" fmla="*/ 221721 h 936854"/>
                    <a:gd name="connsiteX14" fmla="*/ 55115 w 298220"/>
                    <a:gd name="connsiteY14" fmla="*/ 0 h 93685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298220" h="936854">
                      <a:moveTo>
                        <a:pt x="55115" y="0"/>
                      </a:moveTo>
                      <a:lnTo>
                        <a:pt x="78023" y="3982"/>
                      </a:lnTo>
                      <a:cubicBezTo>
                        <a:pt x="131866" y="16736"/>
                        <a:pt x="183032" y="32340"/>
                        <a:pt x="230918" y="50456"/>
                      </a:cubicBezTo>
                      <a:lnTo>
                        <a:pt x="298220" y="81553"/>
                      </a:lnTo>
                      <a:lnTo>
                        <a:pt x="296824" y="87957"/>
                      </a:lnTo>
                      <a:cubicBezTo>
                        <a:pt x="275865" y="209719"/>
                        <a:pt x="264788" y="337612"/>
                        <a:pt x="264788" y="468427"/>
                      </a:cubicBezTo>
                      <a:cubicBezTo>
                        <a:pt x="264788" y="599243"/>
                        <a:pt x="275865" y="727136"/>
                        <a:pt x="296824" y="848897"/>
                      </a:cubicBezTo>
                      <a:lnTo>
                        <a:pt x="298220" y="855302"/>
                      </a:lnTo>
                      <a:lnTo>
                        <a:pt x="230918" y="886398"/>
                      </a:lnTo>
                      <a:cubicBezTo>
                        <a:pt x="183032" y="904515"/>
                        <a:pt x="131866" y="920119"/>
                        <a:pt x="78023" y="932872"/>
                      </a:cubicBezTo>
                      <a:lnTo>
                        <a:pt x="55115" y="936854"/>
                      </a:lnTo>
                      <a:lnTo>
                        <a:pt x="14629" y="715133"/>
                      </a:lnTo>
                      <a:cubicBezTo>
                        <a:pt x="5038" y="635445"/>
                        <a:pt x="0" y="552936"/>
                        <a:pt x="0" y="468427"/>
                      </a:cubicBezTo>
                      <a:cubicBezTo>
                        <a:pt x="0" y="383918"/>
                        <a:pt x="5038" y="301409"/>
                        <a:pt x="14629" y="221721"/>
                      </a:cubicBezTo>
                      <a:lnTo>
                        <a:pt x="55115" y="0"/>
                      </a:lnTo>
                      <a:close/>
                    </a:path>
                  </a:pathLst>
                </a:cu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199" name="グループ化 1198">
                <a:extLst>
                  <a:ext uri="{FF2B5EF4-FFF2-40B4-BE49-F238E27FC236}">
                    <a16:creationId xmlns:a16="http://schemas.microsoft.com/office/drawing/2014/main" id="{1102C6C7-EA3C-461E-4D57-C477769ED386}"/>
                  </a:ext>
                </a:extLst>
              </p:cNvPr>
              <p:cNvGrpSpPr/>
              <p:nvPr/>
            </p:nvGrpSpPr>
            <p:grpSpPr>
              <a:xfrm>
                <a:off x="7596106" y="2059149"/>
                <a:ext cx="983647" cy="1223875"/>
                <a:chOff x="1481905" y="5147922"/>
                <a:chExt cx="983647" cy="1223875"/>
              </a:xfrm>
            </p:grpSpPr>
            <p:sp>
              <p:nvSpPr>
                <p:cNvPr id="1200" name="楕円 1">
                  <a:extLst>
                    <a:ext uri="{FF2B5EF4-FFF2-40B4-BE49-F238E27FC236}">
                      <a16:creationId xmlns:a16="http://schemas.microsoft.com/office/drawing/2014/main" id="{EBD65007-25A4-E62D-22AB-60232FAED1D8}"/>
                    </a:ext>
                  </a:extLst>
                </p:cNvPr>
                <p:cNvSpPr/>
                <p:nvPr/>
              </p:nvSpPr>
              <p:spPr>
                <a:xfrm rot="9000000" flipH="1">
                  <a:off x="2265494" y="5316095"/>
                  <a:ext cx="200058" cy="654986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354690 w 4315130"/>
                    <a:gd name="connsiteY0" fmla="*/ 2893954 h 4688529"/>
                    <a:gd name="connsiteX1" fmla="*/ 913466 w 4315130"/>
                    <a:gd name="connsiteY1" fmla="*/ -1 h 4688529"/>
                    <a:gd name="connsiteX2" fmla="*/ 4315130 w 4315130"/>
                    <a:gd name="connsiteY2" fmla="*/ 2893954 h 4688529"/>
                    <a:gd name="connsiteX3" fmla="*/ 2334910 w 4315130"/>
                    <a:gd name="connsiteY3" fmla="*/ 4688529 h 4688529"/>
                    <a:gd name="connsiteX4" fmla="*/ 354690 w 4315130"/>
                    <a:gd name="connsiteY4" fmla="*/ 2893954 h 468852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315130" h="4688529">
                      <a:moveTo>
                        <a:pt x="354690" y="2893954"/>
                      </a:moveTo>
                      <a:cubicBezTo>
                        <a:pt x="117783" y="2112532"/>
                        <a:pt x="-539102" y="-1"/>
                        <a:pt x="913466" y="-1"/>
                      </a:cubicBezTo>
                      <a:cubicBezTo>
                        <a:pt x="2366034" y="-1"/>
                        <a:pt x="4315130" y="1902838"/>
                        <a:pt x="4315130" y="2893954"/>
                      </a:cubicBezTo>
                      <a:cubicBezTo>
                        <a:pt x="4315130" y="3885070"/>
                        <a:pt x="3428555" y="4688529"/>
                        <a:pt x="2334910" y="4688529"/>
                      </a:cubicBezTo>
                      <a:cubicBezTo>
                        <a:pt x="1241265" y="4688529"/>
                        <a:pt x="591597" y="3675376"/>
                        <a:pt x="354690" y="2893954"/>
                      </a:cubicBezTo>
                      <a:close/>
                    </a:path>
                  </a:pathLst>
                </a:custGeom>
                <a:solidFill>
                  <a:srgbClr val="CC66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01" name="楕円 1">
                  <a:extLst>
                    <a:ext uri="{FF2B5EF4-FFF2-40B4-BE49-F238E27FC236}">
                      <a16:creationId xmlns:a16="http://schemas.microsoft.com/office/drawing/2014/main" id="{2B9E3B81-F201-7A59-B9E2-C24735106928}"/>
                    </a:ext>
                  </a:extLst>
                </p:cNvPr>
                <p:cNvSpPr/>
                <p:nvPr/>
              </p:nvSpPr>
              <p:spPr>
                <a:xfrm rot="10800000">
                  <a:off x="1980359" y="5893241"/>
                  <a:ext cx="228891" cy="478556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CC66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03" name="楕円 1">
                  <a:extLst>
                    <a:ext uri="{FF2B5EF4-FFF2-40B4-BE49-F238E27FC236}">
                      <a16:creationId xmlns:a16="http://schemas.microsoft.com/office/drawing/2014/main" id="{193D1D33-8844-6E57-6CD8-9592E507D6C6}"/>
                    </a:ext>
                  </a:extLst>
                </p:cNvPr>
                <p:cNvSpPr/>
                <p:nvPr/>
              </p:nvSpPr>
              <p:spPr>
                <a:xfrm rot="10800000">
                  <a:off x="1715681" y="5893241"/>
                  <a:ext cx="228891" cy="478556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CC66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04" name="楕円 1">
                  <a:extLst>
                    <a:ext uri="{FF2B5EF4-FFF2-40B4-BE49-F238E27FC236}">
                      <a16:creationId xmlns:a16="http://schemas.microsoft.com/office/drawing/2014/main" id="{4E4A586F-091F-2F42-5B25-B9935A900AA6}"/>
                    </a:ext>
                  </a:extLst>
                </p:cNvPr>
                <p:cNvSpPr/>
                <p:nvPr/>
              </p:nvSpPr>
              <p:spPr>
                <a:xfrm rot="12600000">
                  <a:off x="1481905" y="5316094"/>
                  <a:ext cx="200058" cy="654986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354690 w 4315130"/>
                    <a:gd name="connsiteY0" fmla="*/ 2893954 h 4688529"/>
                    <a:gd name="connsiteX1" fmla="*/ 913466 w 4315130"/>
                    <a:gd name="connsiteY1" fmla="*/ -1 h 4688529"/>
                    <a:gd name="connsiteX2" fmla="*/ 4315130 w 4315130"/>
                    <a:gd name="connsiteY2" fmla="*/ 2893954 h 4688529"/>
                    <a:gd name="connsiteX3" fmla="*/ 2334910 w 4315130"/>
                    <a:gd name="connsiteY3" fmla="*/ 4688529 h 4688529"/>
                    <a:gd name="connsiteX4" fmla="*/ 354690 w 4315130"/>
                    <a:gd name="connsiteY4" fmla="*/ 2893954 h 468852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315130" h="4688529">
                      <a:moveTo>
                        <a:pt x="354690" y="2893954"/>
                      </a:moveTo>
                      <a:cubicBezTo>
                        <a:pt x="117783" y="2112532"/>
                        <a:pt x="-539102" y="-1"/>
                        <a:pt x="913466" y="-1"/>
                      </a:cubicBezTo>
                      <a:cubicBezTo>
                        <a:pt x="2366034" y="-1"/>
                        <a:pt x="4315130" y="1902838"/>
                        <a:pt x="4315130" y="2893954"/>
                      </a:cubicBezTo>
                      <a:cubicBezTo>
                        <a:pt x="4315130" y="3885070"/>
                        <a:pt x="3428555" y="4688529"/>
                        <a:pt x="2334910" y="4688529"/>
                      </a:cubicBezTo>
                      <a:cubicBezTo>
                        <a:pt x="1241265" y="4688529"/>
                        <a:pt x="591597" y="3675376"/>
                        <a:pt x="354690" y="2893954"/>
                      </a:cubicBezTo>
                      <a:close/>
                    </a:path>
                  </a:pathLst>
                </a:custGeom>
                <a:solidFill>
                  <a:srgbClr val="CC66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05" name="楕円 1">
                  <a:extLst>
                    <a:ext uri="{FF2B5EF4-FFF2-40B4-BE49-F238E27FC236}">
                      <a16:creationId xmlns:a16="http://schemas.microsoft.com/office/drawing/2014/main" id="{3396DDE1-7205-ACAC-27CD-BA60764C1DAA}"/>
                    </a:ext>
                  </a:extLst>
                </p:cNvPr>
                <p:cNvSpPr/>
                <p:nvPr/>
              </p:nvSpPr>
              <p:spPr>
                <a:xfrm>
                  <a:off x="1549862" y="5147922"/>
                  <a:ext cx="833002" cy="1102341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CC66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17" name="楕円 1">
                  <a:extLst>
                    <a:ext uri="{FF2B5EF4-FFF2-40B4-BE49-F238E27FC236}">
                      <a16:creationId xmlns:a16="http://schemas.microsoft.com/office/drawing/2014/main" id="{78539BE6-46AF-D4AF-EFE8-8E15C18A46E8}"/>
                    </a:ext>
                  </a:extLst>
                </p:cNvPr>
                <p:cNvSpPr/>
                <p:nvPr/>
              </p:nvSpPr>
              <p:spPr>
                <a:xfrm>
                  <a:off x="1676952" y="5176241"/>
                  <a:ext cx="578821" cy="931385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FFC0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29" name="楕円 1228">
                  <a:extLst>
                    <a:ext uri="{FF2B5EF4-FFF2-40B4-BE49-F238E27FC236}">
                      <a16:creationId xmlns:a16="http://schemas.microsoft.com/office/drawing/2014/main" id="{BE374D88-410A-521E-9112-1A6C647B27BB}"/>
                    </a:ext>
                  </a:extLst>
                </p:cNvPr>
                <p:cNvSpPr/>
                <p:nvPr/>
              </p:nvSpPr>
              <p:spPr>
                <a:xfrm>
                  <a:off x="1884441" y="5818224"/>
                  <a:ext cx="163843" cy="163843"/>
                </a:xfrm>
                <a:prstGeom prst="ellipse">
                  <a:avLst/>
                </a:prstGeom>
                <a:solidFill>
                  <a:srgbClr val="FFCC66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1230" name="グループ化 1229">
                <a:extLst>
                  <a:ext uri="{FF2B5EF4-FFF2-40B4-BE49-F238E27FC236}">
                    <a16:creationId xmlns:a16="http://schemas.microsoft.com/office/drawing/2014/main" id="{F98EE01F-263A-5C76-ABDA-B7A2718EF770}"/>
                  </a:ext>
                </a:extLst>
              </p:cNvPr>
              <p:cNvGrpSpPr/>
              <p:nvPr/>
            </p:nvGrpSpPr>
            <p:grpSpPr>
              <a:xfrm>
                <a:off x="7340478" y="1085748"/>
                <a:ext cx="1472611" cy="1258445"/>
                <a:chOff x="1226277" y="4060221"/>
                <a:chExt cx="1472611" cy="1258445"/>
              </a:xfrm>
            </p:grpSpPr>
            <p:grpSp>
              <p:nvGrpSpPr>
                <p:cNvPr id="1231" name="グループ化 1230">
                  <a:extLst>
                    <a:ext uri="{FF2B5EF4-FFF2-40B4-BE49-F238E27FC236}">
                      <a16:creationId xmlns:a16="http://schemas.microsoft.com/office/drawing/2014/main" id="{3D1E2012-A9D2-C796-540B-C3EADAD0C391}"/>
                    </a:ext>
                  </a:extLst>
                </p:cNvPr>
                <p:cNvGrpSpPr/>
                <p:nvPr/>
              </p:nvGrpSpPr>
              <p:grpSpPr>
                <a:xfrm>
                  <a:off x="1226277" y="4095175"/>
                  <a:ext cx="403512" cy="403510"/>
                  <a:chOff x="3209299" y="684399"/>
                  <a:chExt cx="416833" cy="416833"/>
                </a:xfrm>
                <a:solidFill>
                  <a:srgbClr val="CC6600"/>
                </a:solidFill>
              </p:grpSpPr>
              <p:sp>
                <p:nvSpPr>
                  <p:cNvPr id="1332" name="楕円 1331">
                    <a:extLst>
                      <a:ext uri="{FF2B5EF4-FFF2-40B4-BE49-F238E27FC236}">
                        <a16:creationId xmlns:a16="http://schemas.microsoft.com/office/drawing/2014/main" id="{CE4CBFC1-9FB2-1F3B-5A2F-0B4562622F9C}"/>
                      </a:ext>
                    </a:extLst>
                  </p:cNvPr>
                  <p:cNvSpPr/>
                  <p:nvPr/>
                </p:nvSpPr>
                <p:spPr>
                  <a:xfrm>
                    <a:off x="3209299" y="684399"/>
                    <a:ext cx="416833" cy="416833"/>
                  </a:xfrm>
                  <a:prstGeom prst="ellipse">
                    <a:avLst/>
                  </a:prstGeom>
                  <a:grpFill/>
                  <a:ln w="28575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333" name="楕円 1332">
                    <a:extLst>
                      <a:ext uri="{FF2B5EF4-FFF2-40B4-BE49-F238E27FC236}">
                        <a16:creationId xmlns:a16="http://schemas.microsoft.com/office/drawing/2014/main" id="{31DBB6C4-2E0C-EC33-1E4E-E37579634CFB}"/>
                      </a:ext>
                    </a:extLst>
                  </p:cNvPr>
                  <p:cNvSpPr/>
                  <p:nvPr/>
                </p:nvSpPr>
                <p:spPr>
                  <a:xfrm>
                    <a:off x="3285754" y="760856"/>
                    <a:ext cx="263922" cy="263920"/>
                  </a:xfrm>
                  <a:prstGeom prst="ellipse">
                    <a:avLst/>
                  </a:prstGeom>
                  <a:solidFill>
                    <a:srgbClr val="FFC000"/>
                  </a:solidFill>
                  <a:ln w="28575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ja-JP" altLang="en-US" dirty="0"/>
                  </a:p>
                </p:txBody>
              </p:sp>
            </p:grpSp>
            <p:grpSp>
              <p:nvGrpSpPr>
                <p:cNvPr id="1232" name="グループ化 1231">
                  <a:extLst>
                    <a:ext uri="{FF2B5EF4-FFF2-40B4-BE49-F238E27FC236}">
                      <a16:creationId xmlns:a16="http://schemas.microsoft.com/office/drawing/2014/main" id="{4DE3084D-1775-9285-3F38-13B160BB56DA}"/>
                    </a:ext>
                  </a:extLst>
                </p:cNvPr>
                <p:cNvGrpSpPr/>
                <p:nvPr/>
              </p:nvGrpSpPr>
              <p:grpSpPr>
                <a:xfrm>
                  <a:off x="2295376" y="4095175"/>
                  <a:ext cx="403512" cy="403510"/>
                  <a:chOff x="4657099" y="684399"/>
                  <a:chExt cx="416833" cy="416833"/>
                </a:xfrm>
                <a:solidFill>
                  <a:srgbClr val="CC6600"/>
                </a:solidFill>
              </p:grpSpPr>
              <p:sp>
                <p:nvSpPr>
                  <p:cNvPr id="1330" name="楕円 1329">
                    <a:extLst>
                      <a:ext uri="{FF2B5EF4-FFF2-40B4-BE49-F238E27FC236}">
                        <a16:creationId xmlns:a16="http://schemas.microsoft.com/office/drawing/2014/main" id="{9AE96ADE-50F5-B9FC-95AD-CE0D7C504314}"/>
                      </a:ext>
                    </a:extLst>
                  </p:cNvPr>
                  <p:cNvSpPr/>
                  <p:nvPr/>
                </p:nvSpPr>
                <p:spPr>
                  <a:xfrm>
                    <a:off x="4657099" y="684399"/>
                    <a:ext cx="416833" cy="416833"/>
                  </a:xfrm>
                  <a:prstGeom prst="ellipse">
                    <a:avLst/>
                  </a:prstGeom>
                  <a:grpFill/>
                  <a:ln w="28575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331" name="楕円 1330">
                    <a:extLst>
                      <a:ext uri="{FF2B5EF4-FFF2-40B4-BE49-F238E27FC236}">
                        <a16:creationId xmlns:a16="http://schemas.microsoft.com/office/drawing/2014/main" id="{993FC5C6-A895-857F-587A-2B6DC53E2EFF}"/>
                      </a:ext>
                    </a:extLst>
                  </p:cNvPr>
                  <p:cNvSpPr/>
                  <p:nvPr/>
                </p:nvSpPr>
                <p:spPr>
                  <a:xfrm>
                    <a:off x="4733554" y="760856"/>
                    <a:ext cx="263922" cy="263920"/>
                  </a:xfrm>
                  <a:prstGeom prst="ellipse">
                    <a:avLst/>
                  </a:prstGeom>
                  <a:solidFill>
                    <a:srgbClr val="FFC000"/>
                  </a:solidFill>
                  <a:ln w="28575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</p:grpSp>
            <p:sp>
              <p:nvSpPr>
                <p:cNvPr id="1233" name="楕円 1232">
                  <a:extLst>
                    <a:ext uri="{FF2B5EF4-FFF2-40B4-BE49-F238E27FC236}">
                      <a16:creationId xmlns:a16="http://schemas.microsoft.com/office/drawing/2014/main" id="{2567DB0A-D1F9-D81B-F83D-E1AE04A59605}"/>
                    </a:ext>
                  </a:extLst>
                </p:cNvPr>
                <p:cNvSpPr/>
                <p:nvPr/>
              </p:nvSpPr>
              <p:spPr>
                <a:xfrm>
                  <a:off x="1307692" y="4060221"/>
                  <a:ext cx="1317342" cy="1258445"/>
                </a:xfrm>
                <a:prstGeom prst="ellipse">
                  <a:avLst/>
                </a:prstGeom>
                <a:solidFill>
                  <a:srgbClr val="CC66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34" name="フリーフォーム: 図形 1233">
                  <a:extLst>
                    <a:ext uri="{FF2B5EF4-FFF2-40B4-BE49-F238E27FC236}">
                      <a16:creationId xmlns:a16="http://schemas.microsoft.com/office/drawing/2014/main" id="{8EB1C157-AA0B-E28F-6886-D54B260D83C2}"/>
                    </a:ext>
                  </a:extLst>
                </p:cNvPr>
                <p:cNvSpPr/>
                <p:nvPr/>
              </p:nvSpPr>
              <p:spPr>
                <a:xfrm>
                  <a:off x="1381707" y="4308675"/>
                  <a:ext cx="1169313" cy="549866"/>
                </a:xfrm>
                <a:custGeom>
                  <a:avLst/>
                  <a:gdLst>
                    <a:gd name="connsiteX0" fmla="*/ 458603 w 1583513"/>
                    <a:gd name="connsiteY0" fmla="*/ 0 h 744642"/>
                    <a:gd name="connsiteX1" fmla="*/ 782884 w 1583513"/>
                    <a:gd name="connsiteY1" fmla="*/ 109050 h 744642"/>
                    <a:gd name="connsiteX2" fmla="*/ 791757 w 1583513"/>
                    <a:gd name="connsiteY2" fmla="*/ 117781 h 744642"/>
                    <a:gd name="connsiteX3" fmla="*/ 800629 w 1583513"/>
                    <a:gd name="connsiteY3" fmla="*/ 109050 h 744642"/>
                    <a:gd name="connsiteX4" fmla="*/ 1124910 w 1583513"/>
                    <a:gd name="connsiteY4" fmla="*/ 0 h 744642"/>
                    <a:gd name="connsiteX5" fmla="*/ 1583513 w 1583513"/>
                    <a:gd name="connsiteY5" fmla="*/ 372321 h 744642"/>
                    <a:gd name="connsiteX6" fmla="*/ 1124910 w 1583513"/>
                    <a:gd name="connsiteY6" fmla="*/ 744642 h 744642"/>
                    <a:gd name="connsiteX7" fmla="*/ 800629 w 1583513"/>
                    <a:gd name="connsiteY7" fmla="*/ 635592 h 744642"/>
                    <a:gd name="connsiteX8" fmla="*/ 791757 w 1583513"/>
                    <a:gd name="connsiteY8" fmla="*/ 626861 h 744642"/>
                    <a:gd name="connsiteX9" fmla="*/ 782884 w 1583513"/>
                    <a:gd name="connsiteY9" fmla="*/ 635592 h 744642"/>
                    <a:gd name="connsiteX10" fmla="*/ 458603 w 1583513"/>
                    <a:gd name="connsiteY10" fmla="*/ 744642 h 744642"/>
                    <a:gd name="connsiteX11" fmla="*/ 0 w 1583513"/>
                    <a:gd name="connsiteY11" fmla="*/ 372321 h 744642"/>
                    <a:gd name="connsiteX12" fmla="*/ 458603 w 1583513"/>
                    <a:gd name="connsiteY12" fmla="*/ 0 h 74464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1583513" h="744642">
                      <a:moveTo>
                        <a:pt x="458603" y="0"/>
                      </a:moveTo>
                      <a:cubicBezTo>
                        <a:pt x="585242" y="0"/>
                        <a:pt x="699893" y="41674"/>
                        <a:pt x="782884" y="109050"/>
                      </a:cubicBezTo>
                      <a:lnTo>
                        <a:pt x="791757" y="117781"/>
                      </a:lnTo>
                      <a:lnTo>
                        <a:pt x="800629" y="109050"/>
                      </a:lnTo>
                      <a:cubicBezTo>
                        <a:pt x="883620" y="41674"/>
                        <a:pt x="998271" y="0"/>
                        <a:pt x="1124910" y="0"/>
                      </a:cubicBezTo>
                      <a:cubicBezTo>
                        <a:pt x="1378189" y="0"/>
                        <a:pt x="1583513" y="166694"/>
                        <a:pt x="1583513" y="372321"/>
                      </a:cubicBezTo>
                      <a:cubicBezTo>
                        <a:pt x="1583513" y="577948"/>
                        <a:pt x="1378189" y="744642"/>
                        <a:pt x="1124910" y="744642"/>
                      </a:cubicBezTo>
                      <a:cubicBezTo>
                        <a:pt x="998271" y="744642"/>
                        <a:pt x="883620" y="702969"/>
                        <a:pt x="800629" y="635592"/>
                      </a:cubicBezTo>
                      <a:lnTo>
                        <a:pt x="791757" y="626861"/>
                      </a:lnTo>
                      <a:lnTo>
                        <a:pt x="782884" y="635592"/>
                      </a:lnTo>
                      <a:cubicBezTo>
                        <a:pt x="699893" y="702969"/>
                        <a:pt x="585242" y="744642"/>
                        <a:pt x="458603" y="744642"/>
                      </a:cubicBezTo>
                      <a:cubicBezTo>
                        <a:pt x="205324" y="744642"/>
                        <a:pt x="0" y="577948"/>
                        <a:pt x="0" y="372321"/>
                      </a:cubicBezTo>
                      <a:cubicBezTo>
                        <a:pt x="0" y="166694"/>
                        <a:pt x="205324" y="0"/>
                        <a:pt x="458603" y="0"/>
                      </a:cubicBezTo>
                      <a:close/>
                    </a:path>
                  </a:pathLst>
                </a:custGeom>
                <a:solidFill>
                  <a:srgbClr val="FFC00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1235" name="グループ化 1234">
                  <a:extLst>
                    <a:ext uri="{FF2B5EF4-FFF2-40B4-BE49-F238E27FC236}">
                      <a16:creationId xmlns:a16="http://schemas.microsoft.com/office/drawing/2014/main" id="{5FA74B88-83F1-F15F-9B5D-A38B574CE5EA}"/>
                    </a:ext>
                  </a:extLst>
                </p:cNvPr>
                <p:cNvGrpSpPr/>
                <p:nvPr/>
              </p:nvGrpSpPr>
              <p:grpSpPr>
                <a:xfrm>
                  <a:off x="1662885" y="4741555"/>
                  <a:ext cx="606955" cy="465689"/>
                  <a:chOff x="3840510" y="1519917"/>
                  <a:chExt cx="612452" cy="469907"/>
                </a:xfrm>
              </p:grpSpPr>
              <p:sp>
                <p:nvSpPr>
                  <p:cNvPr id="1288" name="楕円 1287">
                    <a:extLst>
                      <a:ext uri="{FF2B5EF4-FFF2-40B4-BE49-F238E27FC236}">
                        <a16:creationId xmlns:a16="http://schemas.microsoft.com/office/drawing/2014/main" id="{DB1D4ADB-4B87-1911-E3D4-DE32CCA1F8A1}"/>
                      </a:ext>
                    </a:extLst>
                  </p:cNvPr>
                  <p:cNvSpPr/>
                  <p:nvPr/>
                </p:nvSpPr>
                <p:spPr>
                  <a:xfrm>
                    <a:off x="3943943" y="1657574"/>
                    <a:ext cx="405586" cy="332250"/>
                  </a:xfrm>
                  <a:prstGeom prst="ellipse">
                    <a:avLst/>
                  </a:prstGeom>
                  <a:solidFill>
                    <a:srgbClr val="FFCC66"/>
                  </a:solidFill>
                  <a:ln w="28575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289" name="楕円 1288">
                    <a:extLst>
                      <a:ext uri="{FF2B5EF4-FFF2-40B4-BE49-F238E27FC236}">
                        <a16:creationId xmlns:a16="http://schemas.microsoft.com/office/drawing/2014/main" id="{1125ED1A-FE3C-B20A-7700-EFDDE6D776E2}"/>
                      </a:ext>
                    </a:extLst>
                  </p:cNvPr>
                  <p:cNvSpPr/>
                  <p:nvPr/>
                </p:nvSpPr>
                <p:spPr>
                  <a:xfrm>
                    <a:off x="4007443" y="1731083"/>
                    <a:ext cx="278586" cy="182284"/>
                  </a:xfrm>
                  <a:prstGeom prst="ellipse">
                    <a:avLst/>
                  </a:prstGeom>
                  <a:solidFill>
                    <a:srgbClr val="FF0000"/>
                  </a:solidFill>
                  <a:ln w="28575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323" name="フリーフォーム: 図形 1322">
                    <a:extLst>
                      <a:ext uri="{FF2B5EF4-FFF2-40B4-BE49-F238E27FC236}">
                        <a16:creationId xmlns:a16="http://schemas.microsoft.com/office/drawing/2014/main" id="{049A7204-DBFB-D609-B4D6-4D511D42C7AF}"/>
                      </a:ext>
                    </a:extLst>
                  </p:cNvPr>
                  <p:cNvSpPr/>
                  <p:nvPr/>
                </p:nvSpPr>
                <p:spPr>
                  <a:xfrm>
                    <a:off x="3840510" y="1562808"/>
                    <a:ext cx="612452" cy="306194"/>
                  </a:xfrm>
                  <a:custGeom>
                    <a:avLst/>
                    <a:gdLst>
                      <a:gd name="connsiteX0" fmla="*/ 267594 w 966988"/>
                      <a:gd name="connsiteY0" fmla="*/ 0 h 411652"/>
                      <a:gd name="connsiteX1" fmla="*/ 456812 w 966988"/>
                      <a:gd name="connsiteY1" fmla="*/ 60285 h 411652"/>
                      <a:gd name="connsiteX2" fmla="*/ 483494 w 966988"/>
                      <a:gd name="connsiteY2" fmla="*/ 90725 h 411652"/>
                      <a:gd name="connsiteX3" fmla="*/ 510177 w 966988"/>
                      <a:gd name="connsiteY3" fmla="*/ 60285 h 411652"/>
                      <a:gd name="connsiteX4" fmla="*/ 699394 w 966988"/>
                      <a:gd name="connsiteY4" fmla="*/ 0 h 411652"/>
                      <a:gd name="connsiteX5" fmla="*/ 966988 w 966988"/>
                      <a:gd name="connsiteY5" fmla="*/ 205826 h 411652"/>
                      <a:gd name="connsiteX6" fmla="*/ 699394 w 966988"/>
                      <a:gd name="connsiteY6" fmla="*/ 411652 h 411652"/>
                      <a:gd name="connsiteX7" fmla="*/ 510177 w 966988"/>
                      <a:gd name="connsiteY7" fmla="*/ 351367 h 411652"/>
                      <a:gd name="connsiteX8" fmla="*/ 483494 w 966988"/>
                      <a:gd name="connsiteY8" fmla="*/ 320927 h 411652"/>
                      <a:gd name="connsiteX9" fmla="*/ 456812 w 966988"/>
                      <a:gd name="connsiteY9" fmla="*/ 351367 h 411652"/>
                      <a:gd name="connsiteX10" fmla="*/ 267594 w 966988"/>
                      <a:gd name="connsiteY10" fmla="*/ 411652 h 411652"/>
                      <a:gd name="connsiteX11" fmla="*/ 0 w 966988"/>
                      <a:gd name="connsiteY11" fmla="*/ 205826 h 411652"/>
                      <a:gd name="connsiteX12" fmla="*/ 267594 w 966988"/>
                      <a:gd name="connsiteY12" fmla="*/ 0 h 41165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</a:cxnLst>
                    <a:rect l="l" t="t" r="r" b="b"/>
                    <a:pathLst>
                      <a:path w="966988" h="411652">
                        <a:moveTo>
                          <a:pt x="267594" y="0"/>
                        </a:moveTo>
                        <a:cubicBezTo>
                          <a:pt x="341488" y="0"/>
                          <a:pt x="408386" y="23038"/>
                          <a:pt x="456812" y="60285"/>
                        </a:cubicBezTo>
                        <a:lnTo>
                          <a:pt x="483494" y="90725"/>
                        </a:lnTo>
                        <a:lnTo>
                          <a:pt x="510177" y="60285"/>
                        </a:lnTo>
                        <a:cubicBezTo>
                          <a:pt x="558602" y="23038"/>
                          <a:pt x="625500" y="0"/>
                          <a:pt x="699394" y="0"/>
                        </a:cubicBezTo>
                        <a:cubicBezTo>
                          <a:pt x="847182" y="0"/>
                          <a:pt x="966988" y="92151"/>
                          <a:pt x="966988" y="205826"/>
                        </a:cubicBezTo>
                        <a:cubicBezTo>
                          <a:pt x="966988" y="319501"/>
                          <a:pt x="847182" y="411652"/>
                          <a:pt x="699394" y="411652"/>
                        </a:cubicBezTo>
                        <a:cubicBezTo>
                          <a:pt x="625500" y="411652"/>
                          <a:pt x="558602" y="388614"/>
                          <a:pt x="510177" y="351367"/>
                        </a:cubicBezTo>
                        <a:lnTo>
                          <a:pt x="483494" y="320927"/>
                        </a:lnTo>
                        <a:lnTo>
                          <a:pt x="456812" y="351367"/>
                        </a:lnTo>
                        <a:cubicBezTo>
                          <a:pt x="408386" y="388614"/>
                          <a:pt x="341488" y="411652"/>
                          <a:pt x="267594" y="411652"/>
                        </a:cubicBezTo>
                        <a:cubicBezTo>
                          <a:pt x="119806" y="411652"/>
                          <a:pt x="0" y="319501"/>
                          <a:pt x="0" y="205826"/>
                        </a:cubicBezTo>
                        <a:cubicBezTo>
                          <a:pt x="0" y="92151"/>
                          <a:pt x="119806" y="0"/>
                          <a:pt x="267594" y="0"/>
                        </a:cubicBezTo>
                        <a:close/>
                      </a:path>
                    </a:pathLst>
                  </a:custGeom>
                  <a:solidFill>
                    <a:srgbClr val="FFCC66"/>
                  </a:solidFill>
                  <a:ln w="28575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326" name="楕円 1">
                    <a:extLst>
                      <a:ext uri="{FF2B5EF4-FFF2-40B4-BE49-F238E27FC236}">
                        <a16:creationId xmlns:a16="http://schemas.microsoft.com/office/drawing/2014/main" id="{BC13B8A5-6725-DAC8-F43B-A2BB8B8326B4}"/>
                      </a:ext>
                    </a:extLst>
                  </p:cNvPr>
                  <p:cNvSpPr/>
                  <p:nvPr/>
                </p:nvSpPr>
                <p:spPr>
                  <a:xfrm flipV="1">
                    <a:off x="4031010" y="1519917"/>
                    <a:ext cx="231452" cy="130086"/>
                  </a:xfrm>
                  <a:custGeom>
                    <a:avLst/>
                    <a:gdLst>
                      <a:gd name="connsiteX0" fmla="*/ 0 w 3960440"/>
                      <a:gd name="connsiteY0" fmla="*/ 1794575 h 3589149"/>
                      <a:gd name="connsiteX1" fmla="*/ 1980220 w 3960440"/>
                      <a:gd name="connsiteY1" fmla="*/ 0 h 3589149"/>
                      <a:gd name="connsiteX2" fmla="*/ 3960440 w 3960440"/>
                      <a:gd name="connsiteY2" fmla="*/ 1794575 h 3589149"/>
                      <a:gd name="connsiteX3" fmla="*/ 1980220 w 3960440"/>
                      <a:gd name="connsiteY3" fmla="*/ 3589150 h 3589149"/>
                      <a:gd name="connsiteX4" fmla="*/ 0 w 3960440"/>
                      <a:gd name="connsiteY4" fmla="*/ 1794575 h 3589149"/>
                      <a:gd name="connsiteX0" fmla="*/ 0 w 3960440"/>
                      <a:gd name="connsiteY0" fmla="*/ 1794575 h 3589150"/>
                      <a:gd name="connsiteX1" fmla="*/ 1980220 w 3960440"/>
                      <a:gd name="connsiteY1" fmla="*/ 0 h 3589150"/>
                      <a:gd name="connsiteX2" fmla="*/ 3960440 w 3960440"/>
                      <a:gd name="connsiteY2" fmla="*/ 1794575 h 3589150"/>
                      <a:gd name="connsiteX3" fmla="*/ 1980220 w 3960440"/>
                      <a:gd name="connsiteY3" fmla="*/ 3589150 h 3589150"/>
                      <a:gd name="connsiteX4" fmla="*/ 0 w 3960440"/>
                      <a:gd name="connsiteY4" fmla="*/ 1794575 h 3589150"/>
                      <a:gd name="connsiteX0" fmla="*/ 0 w 3960440"/>
                      <a:gd name="connsiteY0" fmla="*/ 1794575 h 3589150"/>
                      <a:gd name="connsiteX1" fmla="*/ 1980220 w 3960440"/>
                      <a:gd name="connsiteY1" fmla="*/ 0 h 3589150"/>
                      <a:gd name="connsiteX2" fmla="*/ 3960440 w 3960440"/>
                      <a:gd name="connsiteY2" fmla="*/ 1794575 h 3589150"/>
                      <a:gd name="connsiteX3" fmla="*/ 1980220 w 3960440"/>
                      <a:gd name="connsiteY3" fmla="*/ 3589150 h 3589150"/>
                      <a:gd name="connsiteX4" fmla="*/ 0 w 3960440"/>
                      <a:gd name="connsiteY4" fmla="*/ 1794575 h 3589150"/>
                      <a:gd name="connsiteX0" fmla="*/ 0 w 3960440"/>
                      <a:gd name="connsiteY0" fmla="*/ 1794575 h 3589150"/>
                      <a:gd name="connsiteX1" fmla="*/ 1980220 w 3960440"/>
                      <a:gd name="connsiteY1" fmla="*/ 0 h 3589150"/>
                      <a:gd name="connsiteX2" fmla="*/ 3960440 w 3960440"/>
                      <a:gd name="connsiteY2" fmla="*/ 1794575 h 3589150"/>
                      <a:gd name="connsiteX3" fmla="*/ 1980220 w 3960440"/>
                      <a:gd name="connsiteY3" fmla="*/ 3589150 h 3589150"/>
                      <a:gd name="connsiteX4" fmla="*/ 0 w 3960440"/>
                      <a:gd name="connsiteY4" fmla="*/ 1794575 h 3589150"/>
                      <a:gd name="connsiteX0" fmla="*/ 0 w 3960440"/>
                      <a:gd name="connsiteY0" fmla="*/ 2862799 h 4657374"/>
                      <a:gd name="connsiteX1" fmla="*/ 2014403 w 3960440"/>
                      <a:gd name="connsiteY1" fmla="*/ 0 h 4657374"/>
                      <a:gd name="connsiteX2" fmla="*/ 3960440 w 3960440"/>
                      <a:gd name="connsiteY2" fmla="*/ 2862799 h 4657374"/>
                      <a:gd name="connsiteX3" fmla="*/ 1980220 w 3960440"/>
                      <a:gd name="connsiteY3" fmla="*/ 4657374 h 4657374"/>
                      <a:gd name="connsiteX4" fmla="*/ 0 w 3960440"/>
                      <a:gd name="connsiteY4" fmla="*/ 2862799 h 4657374"/>
                      <a:gd name="connsiteX0" fmla="*/ 0 w 3960440"/>
                      <a:gd name="connsiteY0" fmla="*/ 2862799 h 4657374"/>
                      <a:gd name="connsiteX1" fmla="*/ 2014403 w 3960440"/>
                      <a:gd name="connsiteY1" fmla="*/ 0 h 4657374"/>
                      <a:gd name="connsiteX2" fmla="*/ 3960440 w 3960440"/>
                      <a:gd name="connsiteY2" fmla="*/ 2862799 h 4657374"/>
                      <a:gd name="connsiteX3" fmla="*/ 1980220 w 3960440"/>
                      <a:gd name="connsiteY3" fmla="*/ 4657374 h 4657374"/>
                      <a:gd name="connsiteX4" fmla="*/ 0 w 3960440"/>
                      <a:gd name="connsiteY4" fmla="*/ 2862799 h 465737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3960440" h="4657374">
                        <a:moveTo>
                          <a:pt x="0" y="2862799"/>
                        </a:moveTo>
                        <a:cubicBezTo>
                          <a:pt x="0" y="1871683"/>
                          <a:pt x="561835" y="0"/>
                          <a:pt x="2014403" y="0"/>
                        </a:cubicBezTo>
                        <a:cubicBezTo>
                          <a:pt x="3466971" y="0"/>
                          <a:pt x="3960440" y="1871683"/>
                          <a:pt x="3960440" y="2862799"/>
                        </a:cubicBezTo>
                        <a:cubicBezTo>
                          <a:pt x="3960440" y="3853915"/>
                          <a:pt x="3073865" y="4657374"/>
                          <a:pt x="1980220" y="4657374"/>
                        </a:cubicBezTo>
                        <a:cubicBezTo>
                          <a:pt x="886575" y="4657374"/>
                          <a:pt x="0" y="3853915"/>
                          <a:pt x="0" y="2862799"/>
                        </a:cubicBezTo>
                        <a:close/>
                      </a:path>
                    </a:pathLst>
                  </a:custGeom>
                  <a:solidFill>
                    <a:srgbClr val="C00000"/>
                  </a:solidFill>
                  <a:ln w="28575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</p:grpSp>
            <p:sp>
              <p:nvSpPr>
                <p:cNvPr id="1236" name="楕円 1235">
                  <a:extLst>
                    <a:ext uri="{FF2B5EF4-FFF2-40B4-BE49-F238E27FC236}">
                      <a16:creationId xmlns:a16="http://schemas.microsoft.com/office/drawing/2014/main" id="{9C5CB482-B29F-08EF-454A-4A4B06DCB2F2}"/>
                    </a:ext>
                  </a:extLst>
                </p:cNvPr>
                <p:cNvSpPr/>
                <p:nvPr/>
              </p:nvSpPr>
              <p:spPr>
                <a:xfrm>
                  <a:off x="1478807" y="4374130"/>
                  <a:ext cx="393639" cy="393638"/>
                </a:xfrm>
                <a:prstGeom prst="ellipse">
                  <a:avLst/>
                </a:prstGeom>
                <a:solidFill>
                  <a:schemeClr val="tx1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54" name="楕円 1253">
                  <a:extLst>
                    <a:ext uri="{FF2B5EF4-FFF2-40B4-BE49-F238E27FC236}">
                      <a16:creationId xmlns:a16="http://schemas.microsoft.com/office/drawing/2014/main" id="{7ADDA78E-211B-8370-5451-37B3F2E1545B}"/>
                    </a:ext>
                  </a:extLst>
                </p:cNvPr>
                <p:cNvSpPr/>
                <p:nvPr/>
              </p:nvSpPr>
              <p:spPr>
                <a:xfrm>
                  <a:off x="1541128" y="4435184"/>
                  <a:ext cx="271532" cy="271531"/>
                </a:xfrm>
                <a:prstGeom prst="ellipse">
                  <a:avLst/>
                </a:prstGeom>
                <a:solidFill>
                  <a:schemeClr val="bg1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55" name="楕円 1254">
                  <a:extLst>
                    <a:ext uri="{FF2B5EF4-FFF2-40B4-BE49-F238E27FC236}">
                      <a16:creationId xmlns:a16="http://schemas.microsoft.com/office/drawing/2014/main" id="{9CEA267C-053A-B489-93BF-D324FDEC78CE}"/>
                    </a:ext>
                  </a:extLst>
                </p:cNvPr>
                <p:cNvSpPr/>
                <p:nvPr/>
              </p:nvSpPr>
              <p:spPr>
                <a:xfrm rot="20700000">
                  <a:off x="1576001" y="4530909"/>
                  <a:ext cx="198672" cy="80081"/>
                </a:xfrm>
                <a:prstGeom prst="ellipse">
                  <a:avLst/>
                </a:prstGeom>
                <a:solidFill>
                  <a:schemeClr val="tx1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57" name="楕円 1256">
                  <a:extLst>
                    <a:ext uri="{FF2B5EF4-FFF2-40B4-BE49-F238E27FC236}">
                      <a16:creationId xmlns:a16="http://schemas.microsoft.com/office/drawing/2014/main" id="{AF9CF572-967B-A8BC-7012-E99533DAB03B}"/>
                    </a:ext>
                  </a:extLst>
                </p:cNvPr>
                <p:cNvSpPr/>
                <p:nvPr/>
              </p:nvSpPr>
              <p:spPr>
                <a:xfrm>
                  <a:off x="2055557" y="4374130"/>
                  <a:ext cx="393639" cy="393638"/>
                </a:xfrm>
                <a:prstGeom prst="ellipse">
                  <a:avLst/>
                </a:prstGeom>
                <a:solidFill>
                  <a:schemeClr val="tx1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58" name="楕円 1257">
                  <a:extLst>
                    <a:ext uri="{FF2B5EF4-FFF2-40B4-BE49-F238E27FC236}">
                      <a16:creationId xmlns:a16="http://schemas.microsoft.com/office/drawing/2014/main" id="{A0447DAE-B213-C620-90F3-BB806AF4313E}"/>
                    </a:ext>
                  </a:extLst>
                </p:cNvPr>
                <p:cNvSpPr/>
                <p:nvPr/>
              </p:nvSpPr>
              <p:spPr>
                <a:xfrm>
                  <a:off x="2117878" y="4435184"/>
                  <a:ext cx="271532" cy="271531"/>
                </a:xfrm>
                <a:prstGeom prst="ellipse">
                  <a:avLst/>
                </a:prstGeom>
                <a:solidFill>
                  <a:schemeClr val="bg1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87" name="楕円 1286">
                  <a:extLst>
                    <a:ext uri="{FF2B5EF4-FFF2-40B4-BE49-F238E27FC236}">
                      <a16:creationId xmlns:a16="http://schemas.microsoft.com/office/drawing/2014/main" id="{C7DFC47E-F5B5-6092-E211-27B6E3E9F69A}"/>
                    </a:ext>
                  </a:extLst>
                </p:cNvPr>
                <p:cNvSpPr/>
                <p:nvPr/>
              </p:nvSpPr>
              <p:spPr>
                <a:xfrm rot="900000">
                  <a:off x="2152751" y="4530909"/>
                  <a:ext cx="198672" cy="80081"/>
                </a:xfrm>
                <a:prstGeom prst="ellipse">
                  <a:avLst/>
                </a:prstGeom>
                <a:solidFill>
                  <a:schemeClr val="tx1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</p:grpSp>
        <p:sp>
          <p:nvSpPr>
            <p:cNvPr id="1360" name="フリーフォーム: 図形 1359">
              <a:extLst>
                <a:ext uri="{FF2B5EF4-FFF2-40B4-BE49-F238E27FC236}">
                  <a16:creationId xmlns:a16="http://schemas.microsoft.com/office/drawing/2014/main" id="{795805CA-B088-D582-0F40-68E34A30B11D}"/>
                </a:ext>
              </a:extLst>
            </p:cNvPr>
            <p:cNvSpPr/>
            <p:nvPr/>
          </p:nvSpPr>
          <p:spPr>
            <a:xfrm>
              <a:off x="7502903" y="1163137"/>
              <a:ext cx="1155322" cy="1930565"/>
            </a:xfrm>
            <a:custGeom>
              <a:avLst/>
              <a:gdLst>
                <a:gd name="connsiteX0" fmla="*/ 577661 w 1155322"/>
                <a:gd name="connsiteY0" fmla="*/ 0 h 1930565"/>
                <a:gd name="connsiteX1" fmla="*/ 1155322 w 1155322"/>
                <a:gd name="connsiteY1" fmla="*/ 551834 h 1930565"/>
                <a:gd name="connsiteX2" fmla="*/ 802513 w 1155322"/>
                <a:gd name="connsiteY2" fmla="*/ 1060302 h 1930565"/>
                <a:gd name="connsiteX3" fmla="*/ 786367 w 1155322"/>
                <a:gd name="connsiteY3" fmla="*/ 1065090 h 1930565"/>
                <a:gd name="connsiteX4" fmla="*/ 815296 w 1155322"/>
                <a:gd name="connsiteY4" fmla="*/ 1097580 h 1930565"/>
                <a:gd name="connsiteX5" fmla="*/ 942937 w 1155322"/>
                <a:gd name="connsiteY5" fmla="*/ 1558053 h 1930565"/>
                <a:gd name="connsiteX6" fmla="*/ 577661 w 1155322"/>
                <a:gd name="connsiteY6" fmla="*/ 1930565 h 1930565"/>
                <a:gd name="connsiteX7" fmla="*/ 212385 w 1155322"/>
                <a:gd name="connsiteY7" fmla="*/ 1558053 h 1930565"/>
                <a:gd name="connsiteX8" fmla="*/ 348647 w 1155322"/>
                <a:gd name="connsiteY8" fmla="*/ 1097580 h 1930565"/>
                <a:gd name="connsiteX9" fmla="*/ 376467 w 1155322"/>
                <a:gd name="connsiteY9" fmla="*/ 1067318 h 1930565"/>
                <a:gd name="connsiteX10" fmla="*/ 352809 w 1155322"/>
                <a:gd name="connsiteY10" fmla="*/ 1060302 h 1930565"/>
                <a:gd name="connsiteX11" fmla="*/ 0 w 1155322"/>
                <a:gd name="connsiteY11" fmla="*/ 551834 h 1930565"/>
                <a:gd name="connsiteX12" fmla="*/ 577661 w 1155322"/>
                <a:gd name="connsiteY12" fmla="*/ 0 h 19305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1155322" h="1930565">
                  <a:moveTo>
                    <a:pt x="577661" y="0"/>
                  </a:moveTo>
                  <a:cubicBezTo>
                    <a:pt x="896694" y="0"/>
                    <a:pt x="1155322" y="247064"/>
                    <a:pt x="1155322" y="551834"/>
                  </a:cubicBezTo>
                  <a:cubicBezTo>
                    <a:pt x="1155322" y="780411"/>
                    <a:pt x="1009844" y="976530"/>
                    <a:pt x="802513" y="1060302"/>
                  </a:cubicBezTo>
                  <a:lnTo>
                    <a:pt x="786367" y="1065090"/>
                  </a:lnTo>
                  <a:lnTo>
                    <a:pt x="815296" y="1097580"/>
                  </a:lnTo>
                  <a:cubicBezTo>
                    <a:pt x="907380" y="1229486"/>
                    <a:pt x="942937" y="1429470"/>
                    <a:pt x="942937" y="1558053"/>
                  </a:cubicBezTo>
                  <a:cubicBezTo>
                    <a:pt x="942937" y="1763785"/>
                    <a:pt x="779397" y="1930565"/>
                    <a:pt x="577661" y="1930565"/>
                  </a:cubicBezTo>
                  <a:cubicBezTo>
                    <a:pt x="375925" y="1930565"/>
                    <a:pt x="212385" y="1763785"/>
                    <a:pt x="212385" y="1558053"/>
                  </a:cubicBezTo>
                  <a:cubicBezTo>
                    <a:pt x="212385" y="1429470"/>
                    <a:pt x="252868" y="1229486"/>
                    <a:pt x="348647" y="1097580"/>
                  </a:cubicBezTo>
                  <a:lnTo>
                    <a:pt x="376467" y="1067318"/>
                  </a:lnTo>
                  <a:lnTo>
                    <a:pt x="352809" y="1060302"/>
                  </a:lnTo>
                  <a:cubicBezTo>
                    <a:pt x="145478" y="976530"/>
                    <a:pt x="0" y="780411"/>
                    <a:pt x="0" y="551834"/>
                  </a:cubicBezTo>
                  <a:cubicBezTo>
                    <a:pt x="0" y="247064"/>
                    <a:pt x="258628" y="0"/>
                    <a:pt x="577661" y="0"/>
                  </a:cubicBezTo>
                  <a:close/>
                </a:path>
              </a:pathLst>
            </a:custGeom>
            <a:solidFill>
              <a:schemeClr val="tx1">
                <a:alpha val="50000"/>
              </a:schemeClr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1275" name="グループ化 1274">
              <a:extLst>
                <a:ext uri="{FF2B5EF4-FFF2-40B4-BE49-F238E27FC236}">
                  <a16:creationId xmlns:a16="http://schemas.microsoft.com/office/drawing/2014/main" id="{69025BE8-6701-B643-DBBD-C6B7EA278943}"/>
                </a:ext>
              </a:extLst>
            </p:cNvPr>
            <p:cNvGrpSpPr/>
            <p:nvPr/>
          </p:nvGrpSpPr>
          <p:grpSpPr>
            <a:xfrm>
              <a:off x="6793255" y="540899"/>
              <a:ext cx="2612727" cy="2612365"/>
              <a:chOff x="706780" y="540899"/>
              <a:chExt cx="2612727" cy="2612365"/>
            </a:xfrm>
          </p:grpSpPr>
          <p:grpSp>
            <p:nvGrpSpPr>
              <p:cNvPr id="1276" name="グループ化 1275">
                <a:extLst>
                  <a:ext uri="{FF2B5EF4-FFF2-40B4-BE49-F238E27FC236}">
                    <a16:creationId xmlns:a16="http://schemas.microsoft.com/office/drawing/2014/main" id="{874634D9-57F2-1C93-820A-355D60EFE247}"/>
                  </a:ext>
                </a:extLst>
              </p:cNvPr>
              <p:cNvGrpSpPr/>
              <p:nvPr/>
            </p:nvGrpSpPr>
            <p:grpSpPr>
              <a:xfrm>
                <a:off x="2816184" y="1811480"/>
                <a:ext cx="145752" cy="213620"/>
                <a:chOff x="5069817" y="1848346"/>
                <a:chExt cx="176433" cy="258588"/>
              </a:xfrm>
            </p:grpSpPr>
            <p:sp>
              <p:nvSpPr>
                <p:cNvPr id="1358" name="楕円 66">
                  <a:extLst>
                    <a:ext uri="{FF2B5EF4-FFF2-40B4-BE49-F238E27FC236}">
                      <a16:creationId xmlns:a16="http://schemas.microsoft.com/office/drawing/2014/main" id="{B5BBEC26-0AF8-1DA9-836C-B819564C631F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359" name="フリーフォーム: 図形 1358">
                  <a:extLst>
                    <a:ext uri="{FF2B5EF4-FFF2-40B4-BE49-F238E27FC236}">
                      <a16:creationId xmlns:a16="http://schemas.microsoft.com/office/drawing/2014/main" id="{32537A08-A45B-B68B-BE36-99CEBEA023B8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277" name="グループ化 1276">
                <a:extLst>
                  <a:ext uri="{FF2B5EF4-FFF2-40B4-BE49-F238E27FC236}">
                    <a16:creationId xmlns:a16="http://schemas.microsoft.com/office/drawing/2014/main" id="{B9798986-1EC2-7CB1-A79B-C7A5E8D6E94F}"/>
                  </a:ext>
                </a:extLst>
              </p:cNvPr>
              <p:cNvGrpSpPr/>
              <p:nvPr/>
            </p:nvGrpSpPr>
            <p:grpSpPr>
              <a:xfrm>
                <a:off x="1205641" y="2480911"/>
                <a:ext cx="145752" cy="213620"/>
                <a:chOff x="5069817" y="1848346"/>
                <a:chExt cx="176433" cy="258588"/>
              </a:xfrm>
            </p:grpSpPr>
            <p:sp>
              <p:nvSpPr>
                <p:cNvPr id="1356" name="楕円 66">
                  <a:extLst>
                    <a:ext uri="{FF2B5EF4-FFF2-40B4-BE49-F238E27FC236}">
                      <a16:creationId xmlns:a16="http://schemas.microsoft.com/office/drawing/2014/main" id="{8A1513DC-51A8-8A35-A793-5540C0914AE8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357" name="フリーフォーム: 図形 1356">
                  <a:extLst>
                    <a:ext uri="{FF2B5EF4-FFF2-40B4-BE49-F238E27FC236}">
                      <a16:creationId xmlns:a16="http://schemas.microsoft.com/office/drawing/2014/main" id="{4B094757-8830-868C-363A-FFBDDBE9DBC9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319" name="グループ化 1318">
                <a:extLst>
                  <a:ext uri="{FF2B5EF4-FFF2-40B4-BE49-F238E27FC236}">
                    <a16:creationId xmlns:a16="http://schemas.microsoft.com/office/drawing/2014/main" id="{98867B56-8679-1ECC-30E7-F02F6D270EC3}"/>
                  </a:ext>
                </a:extLst>
              </p:cNvPr>
              <p:cNvGrpSpPr/>
              <p:nvPr/>
            </p:nvGrpSpPr>
            <p:grpSpPr>
              <a:xfrm>
                <a:off x="914348" y="1881866"/>
                <a:ext cx="145752" cy="213620"/>
                <a:chOff x="5069817" y="1848346"/>
                <a:chExt cx="176433" cy="258588"/>
              </a:xfrm>
            </p:grpSpPr>
            <p:sp>
              <p:nvSpPr>
                <p:cNvPr id="1354" name="楕円 66">
                  <a:extLst>
                    <a:ext uri="{FF2B5EF4-FFF2-40B4-BE49-F238E27FC236}">
                      <a16:creationId xmlns:a16="http://schemas.microsoft.com/office/drawing/2014/main" id="{20C87137-A4DA-1E76-81D1-9A7F2199F3A6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355" name="フリーフォーム: 図形 1354">
                  <a:extLst>
                    <a:ext uri="{FF2B5EF4-FFF2-40B4-BE49-F238E27FC236}">
                      <a16:creationId xmlns:a16="http://schemas.microsoft.com/office/drawing/2014/main" id="{6C340219-7C90-A68B-CC01-BE3558EF90CA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320" name="グループ化 1319">
                <a:extLst>
                  <a:ext uri="{FF2B5EF4-FFF2-40B4-BE49-F238E27FC236}">
                    <a16:creationId xmlns:a16="http://schemas.microsoft.com/office/drawing/2014/main" id="{8CC985AA-3067-427A-4B25-1B342DEE90B7}"/>
                  </a:ext>
                </a:extLst>
              </p:cNvPr>
              <p:cNvGrpSpPr/>
              <p:nvPr/>
            </p:nvGrpSpPr>
            <p:grpSpPr>
              <a:xfrm>
                <a:off x="755480" y="647709"/>
                <a:ext cx="145752" cy="213620"/>
                <a:chOff x="5069817" y="1848346"/>
                <a:chExt cx="176433" cy="258588"/>
              </a:xfrm>
            </p:grpSpPr>
            <p:sp>
              <p:nvSpPr>
                <p:cNvPr id="1352" name="楕円 66">
                  <a:extLst>
                    <a:ext uri="{FF2B5EF4-FFF2-40B4-BE49-F238E27FC236}">
                      <a16:creationId xmlns:a16="http://schemas.microsoft.com/office/drawing/2014/main" id="{70695108-9ED7-F856-9C9D-059B59F6C418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353" name="フリーフォーム: 図形 1352">
                  <a:extLst>
                    <a:ext uri="{FF2B5EF4-FFF2-40B4-BE49-F238E27FC236}">
                      <a16:creationId xmlns:a16="http://schemas.microsoft.com/office/drawing/2014/main" id="{C6DA974F-B5A5-F4A6-8B5C-889995E92FCC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321" name="グループ化 1320">
                <a:extLst>
                  <a:ext uri="{FF2B5EF4-FFF2-40B4-BE49-F238E27FC236}">
                    <a16:creationId xmlns:a16="http://schemas.microsoft.com/office/drawing/2014/main" id="{CE9B6AA4-C8C9-E919-47FA-75C965748A8A}"/>
                  </a:ext>
                </a:extLst>
              </p:cNvPr>
              <p:cNvGrpSpPr/>
              <p:nvPr/>
            </p:nvGrpSpPr>
            <p:grpSpPr>
              <a:xfrm>
                <a:off x="907381" y="2939644"/>
                <a:ext cx="145752" cy="213620"/>
                <a:chOff x="5069817" y="1848346"/>
                <a:chExt cx="176433" cy="258588"/>
              </a:xfrm>
            </p:grpSpPr>
            <p:sp>
              <p:nvSpPr>
                <p:cNvPr id="1350" name="楕円 66">
                  <a:extLst>
                    <a:ext uri="{FF2B5EF4-FFF2-40B4-BE49-F238E27FC236}">
                      <a16:creationId xmlns:a16="http://schemas.microsoft.com/office/drawing/2014/main" id="{762AD1DC-AEDA-1756-D5D3-1D4E3F303C44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351" name="フリーフォーム: 図形 1350">
                  <a:extLst>
                    <a:ext uri="{FF2B5EF4-FFF2-40B4-BE49-F238E27FC236}">
                      <a16:creationId xmlns:a16="http://schemas.microsoft.com/office/drawing/2014/main" id="{FB0F3D72-C9F8-E7BA-0B9A-6CE33CC2DF24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322" name="グループ化 1321">
                <a:extLst>
                  <a:ext uri="{FF2B5EF4-FFF2-40B4-BE49-F238E27FC236}">
                    <a16:creationId xmlns:a16="http://schemas.microsoft.com/office/drawing/2014/main" id="{4300ABCA-FE59-B4BD-E7DA-B570567C7E0A}"/>
                  </a:ext>
                </a:extLst>
              </p:cNvPr>
              <p:cNvGrpSpPr/>
              <p:nvPr/>
            </p:nvGrpSpPr>
            <p:grpSpPr>
              <a:xfrm>
                <a:off x="2072210" y="540899"/>
                <a:ext cx="145752" cy="213620"/>
                <a:chOff x="5069817" y="1848346"/>
                <a:chExt cx="176433" cy="258588"/>
              </a:xfrm>
            </p:grpSpPr>
            <p:sp>
              <p:nvSpPr>
                <p:cNvPr id="1348" name="楕円 66">
                  <a:extLst>
                    <a:ext uri="{FF2B5EF4-FFF2-40B4-BE49-F238E27FC236}">
                      <a16:creationId xmlns:a16="http://schemas.microsoft.com/office/drawing/2014/main" id="{1AC6C316-28FE-A1F4-53C7-1CA90FA9D633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349" name="フリーフォーム: 図形 1348">
                  <a:extLst>
                    <a:ext uri="{FF2B5EF4-FFF2-40B4-BE49-F238E27FC236}">
                      <a16:creationId xmlns:a16="http://schemas.microsoft.com/office/drawing/2014/main" id="{127FE079-76FB-E9CB-1CFC-89A42C27AD40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324" name="グループ化 1323">
                <a:extLst>
                  <a:ext uri="{FF2B5EF4-FFF2-40B4-BE49-F238E27FC236}">
                    <a16:creationId xmlns:a16="http://schemas.microsoft.com/office/drawing/2014/main" id="{62FD67C7-D383-30BB-571B-73B3754619DC}"/>
                  </a:ext>
                </a:extLst>
              </p:cNvPr>
              <p:cNvGrpSpPr/>
              <p:nvPr/>
            </p:nvGrpSpPr>
            <p:grpSpPr>
              <a:xfrm>
                <a:off x="3092612" y="2917039"/>
                <a:ext cx="145752" cy="213620"/>
                <a:chOff x="5069817" y="1848346"/>
                <a:chExt cx="176433" cy="258588"/>
              </a:xfrm>
            </p:grpSpPr>
            <p:sp>
              <p:nvSpPr>
                <p:cNvPr id="1346" name="楕円 66">
                  <a:extLst>
                    <a:ext uri="{FF2B5EF4-FFF2-40B4-BE49-F238E27FC236}">
                      <a16:creationId xmlns:a16="http://schemas.microsoft.com/office/drawing/2014/main" id="{07BCA6BA-100E-E079-0BC5-691C97C8079A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347" name="フリーフォーム: 図形 1346">
                  <a:extLst>
                    <a:ext uri="{FF2B5EF4-FFF2-40B4-BE49-F238E27FC236}">
                      <a16:creationId xmlns:a16="http://schemas.microsoft.com/office/drawing/2014/main" id="{986962D4-6706-6839-E8D0-C36144173D79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325" name="グループ化 1324">
                <a:extLst>
                  <a:ext uri="{FF2B5EF4-FFF2-40B4-BE49-F238E27FC236}">
                    <a16:creationId xmlns:a16="http://schemas.microsoft.com/office/drawing/2014/main" id="{2327FD2B-6EB7-C7CF-F434-F9E4ADE46945}"/>
                  </a:ext>
                </a:extLst>
              </p:cNvPr>
              <p:cNvGrpSpPr/>
              <p:nvPr/>
            </p:nvGrpSpPr>
            <p:grpSpPr>
              <a:xfrm>
                <a:off x="3150491" y="2391978"/>
                <a:ext cx="145752" cy="213620"/>
                <a:chOff x="5069817" y="1848346"/>
                <a:chExt cx="176433" cy="258588"/>
              </a:xfrm>
            </p:grpSpPr>
            <p:sp>
              <p:nvSpPr>
                <p:cNvPr id="1344" name="楕円 66">
                  <a:extLst>
                    <a:ext uri="{FF2B5EF4-FFF2-40B4-BE49-F238E27FC236}">
                      <a16:creationId xmlns:a16="http://schemas.microsoft.com/office/drawing/2014/main" id="{AD53C9F2-08CB-7CAD-55B9-F061B7FDCCDB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345" name="フリーフォーム: 図形 1344">
                  <a:extLst>
                    <a:ext uri="{FF2B5EF4-FFF2-40B4-BE49-F238E27FC236}">
                      <a16:creationId xmlns:a16="http://schemas.microsoft.com/office/drawing/2014/main" id="{98DD717B-2486-282B-E61F-2939BC87E3CD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327" name="グループ化 1326">
                <a:extLst>
                  <a:ext uri="{FF2B5EF4-FFF2-40B4-BE49-F238E27FC236}">
                    <a16:creationId xmlns:a16="http://schemas.microsoft.com/office/drawing/2014/main" id="{12FB6CB3-5045-7033-B0AB-F8E3A62AD180}"/>
                  </a:ext>
                </a:extLst>
              </p:cNvPr>
              <p:cNvGrpSpPr/>
              <p:nvPr/>
            </p:nvGrpSpPr>
            <p:grpSpPr>
              <a:xfrm>
                <a:off x="706780" y="2365041"/>
                <a:ext cx="145752" cy="213620"/>
                <a:chOff x="5069817" y="1848346"/>
                <a:chExt cx="176433" cy="258588"/>
              </a:xfrm>
            </p:grpSpPr>
            <p:sp>
              <p:nvSpPr>
                <p:cNvPr id="1342" name="楕円 66">
                  <a:extLst>
                    <a:ext uri="{FF2B5EF4-FFF2-40B4-BE49-F238E27FC236}">
                      <a16:creationId xmlns:a16="http://schemas.microsoft.com/office/drawing/2014/main" id="{14695852-CDD2-8265-85E9-5F1C9C4669FB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343" name="フリーフォーム: 図形 1342">
                  <a:extLst>
                    <a:ext uri="{FF2B5EF4-FFF2-40B4-BE49-F238E27FC236}">
                      <a16:creationId xmlns:a16="http://schemas.microsoft.com/office/drawing/2014/main" id="{E8BABD15-660A-B341-950C-0077BFB44575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328" name="グループ化 1327">
                <a:extLst>
                  <a:ext uri="{FF2B5EF4-FFF2-40B4-BE49-F238E27FC236}">
                    <a16:creationId xmlns:a16="http://schemas.microsoft.com/office/drawing/2014/main" id="{B4CC3860-C54D-35E9-D02C-4305C8FF9413}"/>
                  </a:ext>
                </a:extLst>
              </p:cNvPr>
              <p:cNvGrpSpPr/>
              <p:nvPr/>
            </p:nvGrpSpPr>
            <p:grpSpPr>
              <a:xfrm>
                <a:off x="3154705" y="1526841"/>
                <a:ext cx="145752" cy="213620"/>
                <a:chOff x="5069817" y="1848346"/>
                <a:chExt cx="176433" cy="258588"/>
              </a:xfrm>
            </p:grpSpPr>
            <p:sp>
              <p:nvSpPr>
                <p:cNvPr id="1340" name="楕円 66">
                  <a:extLst>
                    <a:ext uri="{FF2B5EF4-FFF2-40B4-BE49-F238E27FC236}">
                      <a16:creationId xmlns:a16="http://schemas.microsoft.com/office/drawing/2014/main" id="{2F4B479D-2E05-FBCE-7958-F03B28CD5E78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341" name="フリーフォーム: 図形 1340">
                  <a:extLst>
                    <a:ext uri="{FF2B5EF4-FFF2-40B4-BE49-F238E27FC236}">
                      <a16:creationId xmlns:a16="http://schemas.microsoft.com/office/drawing/2014/main" id="{BF472D5C-B130-E9BA-B602-B61C2B48A6E9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329" name="グループ化 1328">
                <a:extLst>
                  <a:ext uri="{FF2B5EF4-FFF2-40B4-BE49-F238E27FC236}">
                    <a16:creationId xmlns:a16="http://schemas.microsoft.com/office/drawing/2014/main" id="{DEF09629-E334-BE66-DF84-89E2008D12AE}"/>
                  </a:ext>
                </a:extLst>
              </p:cNvPr>
              <p:cNvGrpSpPr/>
              <p:nvPr/>
            </p:nvGrpSpPr>
            <p:grpSpPr>
              <a:xfrm>
                <a:off x="3173755" y="631491"/>
                <a:ext cx="145752" cy="213620"/>
                <a:chOff x="5069817" y="1848346"/>
                <a:chExt cx="176433" cy="258588"/>
              </a:xfrm>
            </p:grpSpPr>
            <p:sp>
              <p:nvSpPr>
                <p:cNvPr id="1338" name="楕円 66">
                  <a:extLst>
                    <a:ext uri="{FF2B5EF4-FFF2-40B4-BE49-F238E27FC236}">
                      <a16:creationId xmlns:a16="http://schemas.microsoft.com/office/drawing/2014/main" id="{CBC9BCE5-D6AC-864C-2CAF-EA3D0B8DCA55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339" name="フリーフォーム: 図形 1338">
                  <a:extLst>
                    <a:ext uri="{FF2B5EF4-FFF2-40B4-BE49-F238E27FC236}">
                      <a16:creationId xmlns:a16="http://schemas.microsoft.com/office/drawing/2014/main" id="{88E666F0-C1A1-0928-338B-37CF553FEA28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334" name="グループ化 1333">
                <a:extLst>
                  <a:ext uri="{FF2B5EF4-FFF2-40B4-BE49-F238E27FC236}">
                    <a16:creationId xmlns:a16="http://schemas.microsoft.com/office/drawing/2014/main" id="{FC09E560-416C-633F-35DB-72FB8F24D654}"/>
                  </a:ext>
                </a:extLst>
              </p:cNvPr>
              <p:cNvGrpSpPr/>
              <p:nvPr/>
            </p:nvGrpSpPr>
            <p:grpSpPr>
              <a:xfrm>
                <a:off x="2817116" y="2277678"/>
                <a:ext cx="145752" cy="213620"/>
                <a:chOff x="5069817" y="1848346"/>
                <a:chExt cx="176433" cy="258588"/>
              </a:xfrm>
            </p:grpSpPr>
            <p:sp>
              <p:nvSpPr>
                <p:cNvPr id="1336" name="楕円 66">
                  <a:extLst>
                    <a:ext uri="{FF2B5EF4-FFF2-40B4-BE49-F238E27FC236}">
                      <a16:creationId xmlns:a16="http://schemas.microsoft.com/office/drawing/2014/main" id="{D00E9FE8-06C1-347A-3B15-87CFCB2CC34A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337" name="フリーフォーム: 図形 1336">
                  <a:extLst>
                    <a:ext uri="{FF2B5EF4-FFF2-40B4-BE49-F238E27FC236}">
                      <a16:creationId xmlns:a16="http://schemas.microsoft.com/office/drawing/2014/main" id="{6336D57A-A0E9-BBA2-DF07-F865ACC8EBE2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37321792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10</Words>
  <Application>Microsoft Office PowerPoint</Application>
  <PresentationFormat>A4 210 x 297 mm</PresentationFormat>
  <Paragraphs>2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7" baseType="lpstr">
      <vt:lpstr>メイリオ</vt:lpstr>
      <vt:lpstr>游ゴシック</vt:lpstr>
      <vt:lpstr>Arial</vt:lpstr>
      <vt:lpstr>Calibri</vt:lpstr>
      <vt:lpstr>Office テーマ</vt:lpstr>
      <vt:lpstr>PowerPoint プレゼンテーション</vt:lpstr>
      <vt:lpstr>PowerPoint プレゼンテーション</vt:lpstr>
    </vt:vector>
  </TitlesOfParts>
  <Manager>pawaposuke.com</Manager>
  <Company>pawaposuke.com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il363-タヌキと雨のイラスト</dc:title>
  <dc:subject>il363-タヌキと雨のイラスト</dc:subject>
  <dc:creator>ぱわぽすけ</dc:creator>
  <cp:lastModifiedBy/>
  <cp:revision>1</cp:revision>
  <dcterms:created xsi:type="dcterms:W3CDTF">2014-10-29T04:47:26Z</dcterms:created>
  <dcterms:modified xsi:type="dcterms:W3CDTF">2025-02-14T01:02:05Z</dcterms:modified>
  <cp:version>1</cp:version>
</cp:coreProperties>
</file>

<file path=docProps/thumbnail.jpeg>
</file>