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32" r:id="rId2"/>
    <p:sldId id="38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テキスト ボックス 1262">
            <a:extLst>
              <a:ext uri="{FF2B5EF4-FFF2-40B4-BE49-F238E27FC236}">
                <a16:creationId xmlns:a16="http://schemas.microsoft.com/office/drawing/2014/main" id="{35A90500-A825-C345-65B3-2EBFB1DDD489}"/>
              </a:ext>
            </a:extLst>
          </p:cNvPr>
          <p:cNvSpPr txBox="1"/>
          <p:nvPr/>
        </p:nvSpPr>
        <p:spPr>
          <a:xfrm>
            <a:off x="3706526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キツネと雨のイラスト</a:t>
            </a:r>
          </a:p>
        </p:txBody>
      </p:sp>
      <p:grpSp>
        <p:nvGrpSpPr>
          <p:cNvPr id="1429" name="グループ化 1428">
            <a:extLst>
              <a:ext uri="{FF2B5EF4-FFF2-40B4-BE49-F238E27FC236}">
                <a16:creationId xmlns:a16="http://schemas.microsoft.com/office/drawing/2014/main" id="{DFB9256C-6FE8-3589-56DC-A78B22091FAA}"/>
              </a:ext>
            </a:extLst>
          </p:cNvPr>
          <p:cNvGrpSpPr/>
          <p:nvPr/>
        </p:nvGrpSpPr>
        <p:grpSpPr>
          <a:xfrm>
            <a:off x="429397" y="3493915"/>
            <a:ext cx="2925427" cy="2964882"/>
            <a:chOff x="429397" y="3493915"/>
            <a:chExt cx="2925427" cy="2964882"/>
          </a:xfrm>
        </p:grpSpPr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01A50AA1-0BFB-9F7F-697D-B793BA3F664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A377220F-3A7A-5C22-91FD-0D70E25EA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6E01C1F1-E454-2658-1886-6FD134ACC6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C2E6FD54-48B1-F4B6-9467-9FC9B447B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F27FC26B-1652-5587-24FA-D2DA84E301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A97CDAC4-C23D-C071-3C68-FD51047A9B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直線コネクタ 724">
                <a:extLst>
                  <a:ext uri="{FF2B5EF4-FFF2-40B4-BE49-F238E27FC236}">
                    <a16:creationId xmlns:a16="http://schemas.microsoft.com/office/drawing/2014/main" id="{DE567129-3B9C-4826-DE9A-E8C18414B2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直線コネクタ 725">
                <a:extLst>
                  <a:ext uri="{FF2B5EF4-FFF2-40B4-BE49-F238E27FC236}">
                    <a16:creationId xmlns:a16="http://schemas.microsoft.com/office/drawing/2014/main" id="{8CB68F43-F2C3-0D2D-D010-59854B74A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直線コネクタ 726">
                <a:extLst>
                  <a:ext uri="{FF2B5EF4-FFF2-40B4-BE49-F238E27FC236}">
                    <a16:creationId xmlns:a16="http://schemas.microsoft.com/office/drawing/2014/main" id="{366921BC-1C5A-F281-8019-0CFC3D8642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直線コネクタ 727">
                <a:extLst>
                  <a:ext uri="{FF2B5EF4-FFF2-40B4-BE49-F238E27FC236}">
                    <a16:creationId xmlns:a16="http://schemas.microsoft.com/office/drawing/2014/main" id="{7876C5BD-E48C-ED79-1E91-5219AF8389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直線コネクタ 728">
                <a:extLst>
                  <a:ext uri="{FF2B5EF4-FFF2-40B4-BE49-F238E27FC236}">
                    <a16:creationId xmlns:a16="http://schemas.microsoft.com/office/drawing/2014/main" id="{F0ABBDDE-C7B8-FE4F-E7F6-6182C1C014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直線コネクタ 729">
                <a:extLst>
                  <a:ext uri="{FF2B5EF4-FFF2-40B4-BE49-F238E27FC236}">
                    <a16:creationId xmlns:a16="http://schemas.microsoft.com/office/drawing/2014/main" id="{0177BDC4-8F0E-0C6B-4980-F4A7028B5B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1" name="直線コネクタ 730">
                <a:extLst>
                  <a:ext uri="{FF2B5EF4-FFF2-40B4-BE49-F238E27FC236}">
                    <a16:creationId xmlns:a16="http://schemas.microsoft.com/office/drawing/2014/main" id="{CCF20922-23C5-C215-AC4F-5B89F96E49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直線コネクタ 731">
                <a:extLst>
                  <a:ext uri="{FF2B5EF4-FFF2-40B4-BE49-F238E27FC236}">
                    <a16:creationId xmlns:a16="http://schemas.microsoft.com/office/drawing/2014/main" id="{19DCDEB9-95F4-8583-047B-38EECCD3F5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B7DA06E9-FCD4-168E-3FD2-473790562D1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68F73C9A-1AE8-DFA5-7795-80FC43FF95B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9C37B652-AEFF-9431-F2A0-C5D3584817C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フリーフォーム: 図形 1279">
                <a:extLst>
                  <a:ext uri="{FF2B5EF4-FFF2-40B4-BE49-F238E27FC236}">
                    <a16:creationId xmlns:a16="http://schemas.microsoft.com/office/drawing/2014/main" id="{090A7AD0-EFAE-8AF9-6B3D-ECECB81A3DD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6B8D045F-D3E5-91AF-9F75-02887D411FC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82" name="直線コネクタ 1281">
                <a:extLst>
                  <a:ext uri="{FF2B5EF4-FFF2-40B4-BE49-F238E27FC236}">
                    <a16:creationId xmlns:a16="http://schemas.microsoft.com/office/drawing/2014/main" id="{1ADC4281-20DB-E9BC-166A-6D1EC6EBE2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3" name="直線コネクタ 1282">
                <a:extLst>
                  <a:ext uri="{FF2B5EF4-FFF2-40B4-BE49-F238E27FC236}">
                    <a16:creationId xmlns:a16="http://schemas.microsoft.com/office/drawing/2014/main" id="{08AF7926-495C-7C53-9E66-0D01698A81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4" name="直線コネクタ 1283">
                <a:extLst>
                  <a:ext uri="{FF2B5EF4-FFF2-40B4-BE49-F238E27FC236}">
                    <a16:creationId xmlns:a16="http://schemas.microsoft.com/office/drawing/2014/main" id="{421DCC13-E62D-4CE9-27D9-E1803E8AE8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5" name="直線コネクタ 1284">
                <a:extLst>
                  <a:ext uri="{FF2B5EF4-FFF2-40B4-BE49-F238E27FC236}">
                    <a16:creationId xmlns:a16="http://schemas.microsoft.com/office/drawing/2014/main" id="{C20CDDAB-CD90-97F9-31B9-E00534E9A5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6" name="直線コネクタ 1285">
                <a:extLst>
                  <a:ext uri="{FF2B5EF4-FFF2-40B4-BE49-F238E27FC236}">
                    <a16:creationId xmlns:a16="http://schemas.microsoft.com/office/drawing/2014/main" id="{6EED18A1-553F-B207-5E07-0AB0B0D983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7" name="直線コネクタ 1286">
                <a:extLst>
                  <a:ext uri="{FF2B5EF4-FFF2-40B4-BE49-F238E27FC236}">
                    <a16:creationId xmlns:a16="http://schemas.microsoft.com/office/drawing/2014/main" id="{1692E881-FA18-94D4-9B92-0C8BC4165E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8" name="直線コネクタ 1287">
                <a:extLst>
                  <a:ext uri="{FF2B5EF4-FFF2-40B4-BE49-F238E27FC236}">
                    <a16:creationId xmlns:a16="http://schemas.microsoft.com/office/drawing/2014/main" id="{3256AF92-79D0-BEF5-0ACA-1DA83F6214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7" name="楕円 1">
              <a:extLst>
                <a:ext uri="{FF2B5EF4-FFF2-40B4-BE49-F238E27FC236}">
                  <a16:creationId xmlns:a16="http://schemas.microsoft.com/office/drawing/2014/main" id="{376C6B97-7660-5EF7-59B3-7D6F02922BCF}"/>
                </a:ext>
              </a:extLst>
            </p:cNvPr>
            <p:cNvSpPr/>
            <p:nvPr/>
          </p:nvSpPr>
          <p:spPr>
            <a:xfrm rot="7200000" flipH="1">
              <a:off x="2153439" y="53514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0F3F4D44-B3BB-B88B-DF3F-BF35A71284C5}"/>
                </a:ext>
              </a:extLst>
            </p:cNvPr>
            <p:cNvGrpSpPr/>
            <p:nvPr/>
          </p:nvGrpSpPr>
          <p:grpSpPr>
            <a:xfrm>
              <a:off x="2015527" y="5953850"/>
              <a:ext cx="808301" cy="481949"/>
              <a:chOff x="2079648" y="2715726"/>
              <a:chExt cx="808301" cy="481949"/>
            </a:xfrm>
          </p:grpSpPr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DF29C5CD-9FF0-E33A-65F6-24C52479759E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C7C0FF50-DBF7-1C9A-C1C7-DDF87A36BCB9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02C09D73-EE03-B890-AF93-5E4ED9521D50}"/>
                </a:ext>
              </a:extLst>
            </p:cNvPr>
            <p:cNvGrpSpPr/>
            <p:nvPr/>
          </p:nvGrpSpPr>
          <p:grpSpPr>
            <a:xfrm>
              <a:off x="1531309" y="5154325"/>
              <a:ext cx="797593" cy="1304472"/>
              <a:chOff x="1595430" y="5072724"/>
              <a:chExt cx="797593" cy="1304472"/>
            </a:xfrm>
          </p:grpSpPr>
          <p:sp>
            <p:nvSpPr>
              <p:cNvPr id="1272" name="楕円 1">
                <a:extLst>
                  <a:ext uri="{FF2B5EF4-FFF2-40B4-BE49-F238E27FC236}">
                    <a16:creationId xmlns:a16="http://schemas.microsoft.com/office/drawing/2014/main" id="{F1909848-D12B-CE53-36D7-D323BD9FBE2C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楕円 1">
                <a:extLst>
                  <a:ext uri="{FF2B5EF4-FFF2-40B4-BE49-F238E27FC236}">
                    <a16:creationId xmlns:a16="http://schemas.microsoft.com/office/drawing/2014/main" id="{B58169E6-81BE-EFED-27F7-B3F5854E670A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楕円 1">
                <a:extLst>
                  <a:ext uri="{FF2B5EF4-FFF2-40B4-BE49-F238E27FC236}">
                    <a16:creationId xmlns:a16="http://schemas.microsoft.com/office/drawing/2014/main" id="{095769BC-F141-99ED-DC2F-4C754A5723D2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C2991DB8-6890-42FA-F29F-7D47F775EB9A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3B96764D-4678-2627-B237-5CF05A7A5F45}"/>
                </a:ext>
              </a:extLst>
            </p:cNvPr>
            <p:cNvSpPr/>
            <p:nvPr/>
          </p:nvSpPr>
          <p:spPr>
            <a:xfrm rot="9900000" flipV="1">
              <a:off x="1625591" y="34939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2" name="星: 8 pt 461">
              <a:extLst>
                <a:ext uri="{FF2B5EF4-FFF2-40B4-BE49-F238E27FC236}">
                  <a16:creationId xmlns:a16="http://schemas.microsoft.com/office/drawing/2014/main" id="{3E1DA855-E5BF-9D55-700B-CC8AB36E4370}"/>
                </a:ext>
              </a:extLst>
            </p:cNvPr>
            <p:cNvSpPr/>
            <p:nvPr/>
          </p:nvSpPr>
          <p:spPr>
            <a:xfrm rot="20700000">
              <a:off x="429397" y="40244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718E2E0F-328A-28AB-2F09-5BC5ED7074C2}"/>
                </a:ext>
              </a:extLst>
            </p:cNvPr>
            <p:cNvGrpSpPr/>
            <p:nvPr/>
          </p:nvGrpSpPr>
          <p:grpSpPr>
            <a:xfrm>
              <a:off x="2004888" y="4478918"/>
              <a:ext cx="265942" cy="1564133"/>
              <a:chOff x="2004888" y="1397377"/>
              <a:chExt cx="265942" cy="1564133"/>
            </a:xfrm>
          </p:grpSpPr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2757FEB1-1D78-D632-FB01-A19D8D1161B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矢印: U ターン 370">
                <a:extLst>
                  <a:ext uri="{FF2B5EF4-FFF2-40B4-BE49-F238E27FC236}">
                    <a16:creationId xmlns:a16="http://schemas.microsoft.com/office/drawing/2014/main" id="{C9089B48-067B-4C71-AEC3-8066913D6A72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68" name="楕円 1">
              <a:extLst>
                <a:ext uri="{FF2B5EF4-FFF2-40B4-BE49-F238E27FC236}">
                  <a16:creationId xmlns:a16="http://schemas.microsoft.com/office/drawing/2014/main" id="{EA081BD4-8C39-D333-3E39-37ECDF0574A0}"/>
                </a:ext>
              </a:extLst>
            </p:cNvPr>
            <p:cNvSpPr/>
            <p:nvPr/>
          </p:nvSpPr>
          <p:spPr>
            <a:xfrm rot="14842579" flipH="1">
              <a:off x="2170604" y="55292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楕円 1">
              <a:extLst>
                <a:ext uri="{FF2B5EF4-FFF2-40B4-BE49-F238E27FC236}">
                  <a16:creationId xmlns:a16="http://schemas.microsoft.com/office/drawing/2014/main" id="{E24CE0BB-3162-845A-95C7-4CFC10A18711}"/>
                </a:ext>
              </a:extLst>
            </p:cNvPr>
            <p:cNvSpPr/>
            <p:nvPr/>
          </p:nvSpPr>
          <p:spPr>
            <a:xfrm rot="7200000">
              <a:off x="1706441" y="53096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90307FB2-5E54-2B84-B9BE-5DC5966F3020}"/>
                </a:ext>
              </a:extLst>
            </p:cNvPr>
            <p:cNvGrpSpPr/>
            <p:nvPr/>
          </p:nvGrpSpPr>
          <p:grpSpPr>
            <a:xfrm>
              <a:off x="1071314" y="4027506"/>
              <a:ext cx="1717584" cy="1516697"/>
              <a:chOff x="1135435" y="3870139"/>
              <a:chExt cx="1717584" cy="1516697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25336A4C-C2D2-558C-1424-8A3B455B9EC2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485" name="二等辺三角形 6">
                  <a:extLst>
                    <a:ext uri="{FF2B5EF4-FFF2-40B4-BE49-F238E27FC236}">
                      <a16:creationId xmlns:a16="http://schemas.microsoft.com/office/drawing/2014/main" id="{230C93D2-1A7B-28EB-44D4-BA114080DBEE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二等辺三角形 6">
                  <a:extLst>
                    <a:ext uri="{FF2B5EF4-FFF2-40B4-BE49-F238E27FC236}">
                      <a16:creationId xmlns:a16="http://schemas.microsoft.com/office/drawing/2014/main" id="{113A5E3D-4597-458D-61D1-7EF6D32C9C00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38AE9016-4C53-39CE-B2C3-5B2FFE7FF8C1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483" name="二等辺三角形 6">
                  <a:extLst>
                    <a:ext uri="{FF2B5EF4-FFF2-40B4-BE49-F238E27FC236}">
                      <a16:creationId xmlns:a16="http://schemas.microsoft.com/office/drawing/2014/main" id="{DBD0715F-ABA8-ACA4-0B0C-7364C09D5EED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二等辺三角形 6">
                  <a:extLst>
                    <a:ext uri="{FF2B5EF4-FFF2-40B4-BE49-F238E27FC236}">
                      <a16:creationId xmlns:a16="http://schemas.microsoft.com/office/drawing/2014/main" id="{E8419924-3CB7-AD01-D381-FB15B9ADDD08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3" name="楕円 101">
                <a:extLst>
                  <a:ext uri="{FF2B5EF4-FFF2-40B4-BE49-F238E27FC236}">
                    <a16:creationId xmlns:a16="http://schemas.microsoft.com/office/drawing/2014/main" id="{6D2E2265-C7DB-4B60-3F36-C1D7E87595A4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DCB1A2BA-7D81-E6E3-42BA-A8361A067E2C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3E809E1B-2EC5-4708-F54F-51D584198902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90138AA3-3E5E-8643-B3ED-7117C5488CAC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BECDC2A0-5204-82A7-D151-A3516F7B5B3A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875D8FD7-655A-F8B9-7488-FCDBF96ACE2A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02F97EEB-5DE3-F44A-DAA8-08E1B7704321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AB7FA64F-4A16-865D-5508-F4C0BBD4221C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8324135E-954F-5727-3D88-18F2935E6B3B}"/>
                </a:ext>
              </a:extLst>
            </p:cNvPr>
            <p:cNvSpPr/>
            <p:nvPr/>
          </p:nvSpPr>
          <p:spPr>
            <a:xfrm>
              <a:off x="1192718" y="4046355"/>
              <a:ext cx="1440658" cy="759894"/>
            </a:xfrm>
            <a:custGeom>
              <a:avLst/>
              <a:gdLst>
                <a:gd name="connsiteX0" fmla="*/ 156783 w 1440658"/>
                <a:gd name="connsiteY0" fmla="*/ 425 h 759894"/>
                <a:gd name="connsiteX1" fmla="*/ 552120 w 1440658"/>
                <a:gd name="connsiteY1" fmla="*/ 195619 h 759894"/>
                <a:gd name="connsiteX2" fmla="*/ 596415 w 1440658"/>
                <a:gd name="connsiteY2" fmla="*/ 231725 h 759894"/>
                <a:gd name="connsiteX3" fmla="*/ 733069 w 1440658"/>
                <a:gd name="connsiteY3" fmla="*/ 227696 h 759894"/>
                <a:gd name="connsiteX4" fmla="*/ 845102 w 1440658"/>
                <a:gd name="connsiteY4" fmla="*/ 231025 h 759894"/>
                <a:gd name="connsiteX5" fmla="*/ 888538 w 1440658"/>
                <a:gd name="connsiteY5" fmla="*/ 195620 h 759894"/>
                <a:gd name="connsiteX6" fmla="*/ 1345914 w 1440658"/>
                <a:gd name="connsiteY6" fmla="*/ 18644 h 759894"/>
                <a:gd name="connsiteX7" fmla="*/ 1422168 w 1440658"/>
                <a:gd name="connsiteY7" fmla="*/ 506418 h 759894"/>
                <a:gd name="connsiteX8" fmla="*/ 1406260 w 1440658"/>
                <a:gd name="connsiteY8" fmla="*/ 602201 h 759894"/>
                <a:gd name="connsiteX9" fmla="*/ 1411913 w 1440658"/>
                <a:gd name="connsiteY9" fmla="*/ 638386 h 759894"/>
                <a:gd name="connsiteX10" fmla="*/ 1415358 w 1440658"/>
                <a:gd name="connsiteY10" fmla="*/ 710507 h 759894"/>
                <a:gd name="connsiteX11" fmla="*/ 1411195 w 1440658"/>
                <a:gd name="connsiteY11" fmla="*/ 754053 h 759894"/>
                <a:gd name="connsiteX12" fmla="*/ 1361100 w 1440658"/>
                <a:gd name="connsiteY12" fmla="*/ 692300 h 759894"/>
                <a:gd name="connsiteX13" fmla="*/ 734396 w 1440658"/>
                <a:gd name="connsiteY13" fmla="*/ 540116 h 759894"/>
                <a:gd name="connsiteX14" fmla="*/ 88461 w 1440658"/>
                <a:gd name="connsiteY14" fmla="*/ 692300 h 759894"/>
                <a:gd name="connsiteX15" fmla="*/ 30021 w 1440658"/>
                <a:gd name="connsiteY15" fmla="*/ 759894 h 759894"/>
                <a:gd name="connsiteX16" fmla="*/ 25299 w 1440658"/>
                <a:gd name="connsiteY16" fmla="*/ 710507 h 759894"/>
                <a:gd name="connsiteX17" fmla="*/ 29030 w 1440658"/>
                <a:gd name="connsiteY17" fmla="*/ 638386 h 759894"/>
                <a:gd name="connsiteX18" fmla="*/ 34785 w 1440658"/>
                <a:gd name="connsiteY18" fmla="*/ 604277 h 759894"/>
                <a:gd name="connsiteX19" fmla="*/ 34501 w 1440658"/>
                <a:gd name="connsiteY19" fmla="*/ 602818 h 759894"/>
                <a:gd name="connsiteX20" fmla="*/ 94744 w 1440658"/>
                <a:gd name="connsiteY20" fmla="*/ 18643 h 759894"/>
                <a:gd name="connsiteX21" fmla="*/ 156783 w 1440658"/>
                <a:gd name="connsiteY21" fmla="*/ 425 h 75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40658" h="759894">
                  <a:moveTo>
                    <a:pt x="156783" y="425"/>
                  </a:moveTo>
                  <a:cubicBezTo>
                    <a:pt x="268799" y="-7300"/>
                    <a:pt x="420018" y="91436"/>
                    <a:pt x="552120" y="195619"/>
                  </a:cubicBezTo>
                  <a:lnTo>
                    <a:pt x="596415" y="231725"/>
                  </a:lnTo>
                  <a:lnTo>
                    <a:pt x="733069" y="227696"/>
                  </a:lnTo>
                  <a:lnTo>
                    <a:pt x="845102" y="231025"/>
                  </a:lnTo>
                  <a:lnTo>
                    <a:pt x="888538" y="195620"/>
                  </a:lnTo>
                  <a:cubicBezTo>
                    <a:pt x="1047060" y="70600"/>
                    <a:pt x="1233111" y="-46575"/>
                    <a:pt x="1345914" y="18644"/>
                  </a:cubicBezTo>
                  <a:cubicBezTo>
                    <a:pt x="1458717" y="83864"/>
                    <a:pt x="1451435" y="307721"/>
                    <a:pt x="1422168" y="506418"/>
                  </a:cubicBezTo>
                  <a:lnTo>
                    <a:pt x="1406260" y="602201"/>
                  </a:lnTo>
                  <a:lnTo>
                    <a:pt x="1411913" y="638386"/>
                  </a:lnTo>
                  <a:cubicBezTo>
                    <a:pt x="1414192" y="661191"/>
                    <a:pt x="1415358" y="685211"/>
                    <a:pt x="1415358" y="710507"/>
                  </a:cubicBezTo>
                  <a:lnTo>
                    <a:pt x="1411195" y="754053"/>
                  </a:lnTo>
                  <a:lnTo>
                    <a:pt x="1361100" y="692300"/>
                  </a:lnTo>
                  <a:cubicBezTo>
                    <a:pt x="1227318" y="570614"/>
                    <a:pt x="999277" y="540116"/>
                    <a:pt x="734396" y="540116"/>
                  </a:cubicBezTo>
                  <a:cubicBezTo>
                    <a:pt x="469515" y="540116"/>
                    <a:pt x="230485" y="570614"/>
                    <a:pt x="88461" y="692300"/>
                  </a:cubicBezTo>
                  <a:lnTo>
                    <a:pt x="30021" y="759894"/>
                  </a:lnTo>
                  <a:lnTo>
                    <a:pt x="25299" y="710507"/>
                  </a:lnTo>
                  <a:cubicBezTo>
                    <a:pt x="25299" y="685211"/>
                    <a:pt x="26564" y="661191"/>
                    <a:pt x="29030" y="638386"/>
                  </a:cubicBezTo>
                  <a:lnTo>
                    <a:pt x="34785" y="604277"/>
                  </a:lnTo>
                  <a:lnTo>
                    <a:pt x="34501" y="602818"/>
                  </a:lnTo>
                  <a:cubicBezTo>
                    <a:pt x="-5014" y="386746"/>
                    <a:pt x="-36860" y="94733"/>
                    <a:pt x="94744" y="18643"/>
                  </a:cubicBezTo>
                  <a:cubicBezTo>
                    <a:pt x="113545" y="7773"/>
                    <a:pt x="134380" y="1970"/>
                    <a:pt x="156783" y="425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14C4C421-F014-1F0E-1C53-8AB861DEAF3A}"/>
                </a:ext>
              </a:extLst>
            </p:cNvPr>
            <p:cNvSpPr/>
            <p:nvPr/>
          </p:nvSpPr>
          <p:spPr>
            <a:xfrm>
              <a:off x="481058" y="35586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FE0E3C1D-62E0-A4B9-5D51-96E414E136DE}"/>
                </a:ext>
              </a:extLst>
            </p:cNvPr>
            <p:cNvGrpSpPr/>
            <p:nvPr/>
          </p:nvGrpSpPr>
          <p:grpSpPr>
            <a:xfrm>
              <a:off x="1434696" y="4716479"/>
              <a:ext cx="342900" cy="342900"/>
              <a:chOff x="1404611" y="4552250"/>
              <a:chExt cx="342900" cy="342900"/>
            </a:xfrm>
          </p:grpSpPr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37995257-191C-108A-6F57-76477C6F79D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67D3F3F8-5D41-A763-A9A7-5814277B8BD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58596BEF-D9CE-C37F-1950-0F44F7D26F38}"/>
                </a:ext>
              </a:extLst>
            </p:cNvPr>
            <p:cNvGrpSpPr/>
            <p:nvPr/>
          </p:nvGrpSpPr>
          <p:grpSpPr>
            <a:xfrm>
              <a:off x="2071284" y="4716479"/>
              <a:ext cx="342900" cy="342900"/>
              <a:chOff x="2084061" y="4552250"/>
              <a:chExt cx="342900" cy="342900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EE269F94-43D8-92A2-E57B-E8889D66667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0E7AB439-D7B8-31E2-E3D5-3B78E6FF8C73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28" name="グループ化 1427">
            <a:extLst>
              <a:ext uri="{FF2B5EF4-FFF2-40B4-BE49-F238E27FC236}">
                <a16:creationId xmlns:a16="http://schemas.microsoft.com/office/drawing/2014/main" id="{909E98A4-B8E8-1658-29CE-AF9EA3DA3EAD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E701795C-25B4-D7FB-30AB-47C742B0E443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73" name="直線コネクタ 672">
                <a:extLst>
                  <a:ext uri="{FF2B5EF4-FFF2-40B4-BE49-F238E27FC236}">
                    <a16:creationId xmlns:a16="http://schemas.microsoft.com/office/drawing/2014/main" id="{DFDCA251-E212-4AD9-C084-6A95BF2198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4" name="直線コネクタ 673">
                <a:extLst>
                  <a:ext uri="{FF2B5EF4-FFF2-40B4-BE49-F238E27FC236}">
                    <a16:creationId xmlns:a16="http://schemas.microsoft.com/office/drawing/2014/main" id="{C75872A2-B46E-32A9-4B40-54CD47D9F3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5" name="直線コネクタ 674">
                <a:extLst>
                  <a:ext uri="{FF2B5EF4-FFF2-40B4-BE49-F238E27FC236}">
                    <a16:creationId xmlns:a16="http://schemas.microsoft.com/office/drawing/2014/main" id="{01A8F57C-DA46-D9E6-6EEB-95D5A6DE5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6" name="直線コネクタ 675">
                <a:extLst>
                  <a:ext uri="{FF2B5EF4-FFF2-40B4-BE49-F238E27FC236}">
                    <a16:creationId xmlns:a16="http://schemas.microsoft.com/office/drawing/2014/main" id="{AC5F261D-F56F-723C-1C38-F799DAD468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7" name="直線コネクタ 676">
                <a:extLst>
                  <a:ext uri="{FF2B5EF4-FFF2-40B4-BE49-F238E27FC236}">
                    <a16:creationId xmlns:a16="http://schemas.microsoft.com/office/drawing/2014/main" id="{DEEFDA42-FA88-7A6A-7241-33FD5950B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直線コネクタ 677">
                <a:extLst>
                  <a:ext uri="{FF2B5EF4-FFF2-40B4-BE49-F238E27FC236}">
                    <a16:creationId xmlns:a16="http://schemas.microsoft.com/office/drawing/2014/main" id="{EB191643-BDDF-BAE9-2006-502210DAC2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D90D200E-178A-B6A0-4763-4E76A37088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14B626DB-B792-5020-1B99-9376AA3EB0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直線コネクタ 685">
                <a:extLst>
                  <a:ext uri="{FF2B5EF4-FFF2-40B4-BE49-F238E27FC236}">
                    <a16:creationId xmlns:a16="http://schemas.microsoft.com/office/drawing/2014/main" id="{A67D9536-6466-7697-C5BB-9C27B8D493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直線コネクタ 686">
                <a:extLst>
                  <a:ext uri="{FF2B5EF4-FFF2-40B4-BE49-F238E27FC236}">
                    <a16:creationId xmlns:a16="http://schemas.microsoft.com/office/drawing/2014/main" id="{85B0E06A-7ACC-2B06-5213-BEE0894D79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直線コネクタ 687">
                <a:extLst>
                  <a:ext uri="{FF2B5EF4-FFF2-40B4-BE49-F238E27FC236}">
                    <a16:creationId xmlns:a16="http://schemas.microsoft.com/office/drawing/2014/main" id="{7608E14E-E987-73F3-367E-391602F93D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直線コネクタ 688">
                <a:extLst>
                  <a:ext uri="{FF2B5EF4-FFF2-40B4-BE49-F238E27FC236}">
                    <a16:creationId xmlns:a16="http://schemas.microsoft.com/office/drawing/2014/main" id="{04797F54-B079-0774-D42A-279D60DDF0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0" name="直線コネクタ 689">
                <a:extLst>
                  <a:ext uri="{FF2B5EF4-FFF2-40B4-BE49-F238E27FC236}">
                    <a16:creationId xmlns:a16="http://schemas.microsoft.com/office/drawing/2014/main" id="{131FFC8A-7CAB-805A-80E2-9E19FDDC7E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7C0574AB-EB84-1C85-9E4F-91AB6E6871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76A40975-A6C2-5FB0-487C-D0525DA8C79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1B4DB30A-5788-4032-2676-8B6C707C4C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72E5F400-C0FC-AFF8-FE51-8635178B5D9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8DFFBFA5-B789-B07C-6CF1-6F65B0F5B41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12" name="直線コネクタ 711">
                <a:extLst>
                  <a:ext uri="{FF2B5EF4-FFF2-40B4-BE49-F238E27FC236}">
                    <a16:creationId xmlns:a16="http://schemas.microsoft.com/office/drawing/2014/main" id="{A200D5ED-DB11-3048-6F72-93E580A8EC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3" name="直線コネクタ 712">
                <a:extLst>
                  <a:ext uri="{FF2B5EF4-FFF2-40B4-BE49-F238E27FC236}">
                    <a16:creationId xmlns:a16="http://schemas.microsoft.com/office/drawing/2014/main" id="{1611D520-5E05-63B4-0D33-A9D313B4F3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4" name="直線コネクタ 713">
                <a:extLst>
                  <a:ext uri="{FF2B5EF4-FFF2-40B4-BE49-F238E27FC236}">
                    <a16:creationId xmlns:a16="http://schemas.microsoft.com/office/drawing/2014/main" id="{8FCE9BE1-FDF7-AF40-3D54-D00B79BE79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5" name="直線コネクタ 714">
                <a:extLst>
                  <a:ext uri="{FF2B5EF4-FFF2-40B4-BE49-F238E27FC236}">
                    <a16:creationId xmlns:a16="http://schemas.microsoft.com/office/drawing/2014/main" id="{9D18EF6D-B3F0-69CB-DCE7-6C05DD6F16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>
                <a:extLst>
                  <a:ext uri="{FF2B5EF4-FFF2-40B4-BE49-F238E27FC236}">
                    <a16:creationId xmlns:a16="http://schemas.microsoft.com/office/drawing/2014/main" id="{8DA96B8B-13DC-53BA-742B-CA026FB1A3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505C6EFC-F0AD-DE34-DC03-5B2AF1C5E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B23CE2CB-DA43-9E7F-9AF3-699CE8A00B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6" name="グループ化 1275">
              <a:extLst>
                <a:ext uri="{FF2B5EF4-FFF2-40B4-BE49-F238E27FC236}">
                  <a16:creationId xmlns:a16="http://schemas.microsoft.com/office/drawing/2014/main" id="{63986F8A-0E41-4A81-0E9F-1B630CCE1A12}"/>
                </a:ext>
              </a:extLst>
            </p:cNvPr>
            <p:cNvGrpSpPr/>
            <p:nvPr/>
          </p:nvGrpSpPr>
          <p:grpSpPr>
            <a:xfrm>
              <a:off x="5139727" y="5892890"/>
              <a:ext cx="808301" cy="481949"/>
              <a:chOff x="2079648" y="2715726"/>
              <a:chExt cx="808301" cy="481949"/>
            </a:xfrm>
          </p:grpSpPr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6AA00383-2DA1-E8FF-A20D-9769B5F1724A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60520C70-FCFA-E19F-B154-1998A5974366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40013655-3F89-83A0-251B-1906ECB2453C}"/>
                </a:ext>
              </a:extLst>
            </p:cNvPr>
            <p:cNvGrpSpPr/>
            <p:nvPr/>
          </p:nvGrpSpPr>
          <p:grpSpPr>
            <a:xfrm>
              <a:off x="4655509" y="5093365"/>
              <a:ext cx="797593" cy="1304472"/>
              <a:chOff x="1595430" y="5072724"/>
              <a:chExt cx="797593" cy="1304472"/>
            </a:xfrm>
          </p:grpSpPr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1614D93E-912F-06A4-FBE0-556151F03C06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AA600905-32E8-C84C-F474-794ABDEDA71C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C4B0FB75-DD5A-D1DB-8919-027E16BA90AF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4EC3C9B6-4494-9393-7C84-859E643A7A2D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5F328708-D800-FE9D-A3AE-97CD518A2D49}"/>
                </a:ext>
              </a:extLst>
            </p:cNvPr>
            <p:cNvGrpSpPr/>
            <p:nvPr/>
          </p:nvGrpSpPr>
          <p:grpSpPr>
            <a:xfrm>
              <a:off x="4465631" y="5304810"/>
              <a:ext cx="1186683" cy="887151"/>
              <a:chOff x="4485920" y="5289067"/>
              <a:chExt cx="1186683" cy="887151"/>
            </a:xfrm>
          </p:grpSpPr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3E26902B-CB44-5EC7-BA38-4DF60560B3AF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8B90E40B-15CA-6D76-0BD2-40DD0BF84781}"/>
                  </a:ext>
                </a:extLst>
              </p:cNvPr>
              <p:cNvGrpSpPr/>
              <p:nvPr/>
            </p:nvGrpSpPr>
            <p:grpSpPr>
              <a:xfrm>
                <a:off x="4499399" y="5289067"/>
                <a:ext cx="1173204" cy="887151"/>
                <a:chOff x="4499399" y="5289067"/>
                <a:chExt cx="1173204" cy="887151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2C7A97E6-13AB-1F36-A3BF-0826F6B49DD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41" name="楕円 1">
                    <a:extLst>
                      <a:ext uri="{FF2B5EF4-FFF2-40B4-BE49-F238E27FC236}">
                        <a16:creationId xmlns:a16="http://schemas.microsoft.com/office/drawing/2014/main" id="{124AA74C-DB08-DFC8-A819-56F7F8B6C50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31E1648E-128D-BAA3-EEB3-7BF177C87EE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D0B865F2-4483-38CB-0E1E-2911D0F9764C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F60C86C3-7F02-2D26-2F72-7B715A72CC63}"/>
                    </a:ext>
                  </a:extLst>
                </p:cNvPr>
                <p:cNvGrpSpPr/>
                <p:nvPr/>
              </p:nvGrpSpPr>
              <p:grpSpPr>
                <a:xfrm>
                  <a:off x="4512760" y="5289067"/>
                  <a:ext cx="1141949" cy="887151"/>
                  <a:chOff x="4512760" y="5289067"/>
                  <a:chExt cx="1141949" cy="887151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B582E703-8DB7-0870-7716-2106117EAF0E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89156D01-527D-4820-C6CF-CADAEF7220D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0F6C318D-91C5-4A39-87F8-2A03E0F32D62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DA88CB8D-1F15-462A-6A5B-960A2763769A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CC38EE3F-011E-4EA8-D13F-24F6F15B34DF}"/>
                </a:ext>
              </a:extLst>
            </p:cNvPr>
            <p:cNvGrpSpPr/>
            <p:nvPr/>
          </p:nvGrpSpPr>
          <p:grpSpPr>
            <a:xfrm>
              <a:off x="4195514" y="3966546"/>
              <a:ext cx="1717584" cy="1462194"/>
              <a:chOff x="1135435" y="3870139"/>
              <a:chExt cx="1717584" cy="1462194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4B6D757F-6FF9-3D41-18BE-63CA32A3871A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453" name="二等辺三角形 6">
                  <a:extLst>
                    <a:ext uri="{FF2B5EF4-FFF2-40B4-BE49-F238E27FC236}">
                      <a16:creationId xmlns:a16="http://schemas.microsoft.com/office/drawing/2014/main" id="{02120975-F90C-244C-2BED-9F8770BE5466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二等辺三角形 6">
                  <a:extLst>
                    <a:ext uri="{FF2B5EF4-FFF2-40B4-BE49-F238E27FC236}">
                      <a16:creationId xmlns:a16="http://schemas.microsoft.com/office/drawing/2014/main" id="{DF58CCCB-10AD-0488-3D1A-8DB91EAABB68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CA3837A-D249-EF09-1D40-86C8F2ED914E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451" name="二等辺三角形 6">
                  <a:extLst>
                    <a:ext uri="{FF2B5EF4-FFF2-40B4-BE49-F238E27FC236}">
                      <a16:creationId xmlns:a16="http://schemas.microsoft.com/office/drawing/2014/main" id="{4161A409-5CEC-1715-AF86-1E20F6615DCC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二等辺三角形 6">
                  <a:extLst>
                    <a:ext uri="{FF2B5EF4-FFF2-40B4-BE49-F238E27FC236}">
                      <a16:creationId xmlns:a16="http://schemas.microsoft.com/office/drawing/2014/main" id="{08120C77-F619-EE1E-BEC2-9FCE124E1913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楕円 101">
                <a:extLst>
                  <a:ext uri="{FF2B5EF4-FFF2-40B4-BE49-F238E27FC236}">
                    <a16:creationId xmlns:a16="http://schemas.microsoft.com/office/drawing/2014/main" id="{CA8F5BBE-A6D9-836A-3400-903ED668BC22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5A1311CE-A784-CD38-FF77-9F6145771EB1}"/>
                </a:ext>
              </a:extLst>
            </p:cNvPr>
            <p:cNvSpPr/>
            <p:nvPr/>
          </p:nvSpPr>
          <p:spPr>
            <a:xfrm>
              <a:off x="4315862" y="4175126"/>
              <a:ext cx="1492508" cy="1387449"/>
            </a:xfrm>
            <a:custGeom>
              <a:avLst/>
              <a:gdLst>
                <a:gd name="connsiteX0" fmla="*/ 750206 w 1492508"/>
                <a:gd name="connsiteY0" fmla="*/ 197689 h 1387449"/>
                <a:gd name="connsiteX1" fmla="*/ 96800 w 1492508"/>
                <a:gd name="connsiteY1" fmla="*/ 598566 h 1387449"/>
                <a:gd name="connsiteX2" fmla="*/ 738444 w 1492508"/>
                <a:gd name="connsiteY2" fmla="*/ 1207041 h 1387449"/>
                <a:gd name="connsiteX3" fmla="*/ 1380088 w 1492508"/>
                <a:gd name="connsiteY3" fmla="*/ 598566 h 1387449"/>
                <a:gd name="connsiteX4" fmla="*/ 750206 w 1492508"/>
                <a:gd name="connsiteY4" fmla="*/ 197689 h 1387449"/>
                <a:gd name="connsiteX5" fmla="*/ 751979 w 1492508"/>
                <a:gd name="connsiteY5" fmla="*/ 0 h 1387449"/>
                <a:gd name="connsiteX6" fmla="*/ 1476886 w 1492508"/>
                <a:gd name="connsiteY6" fmla="*/ 512967 h 1387449"/>
                <a:gd name="connsiteX7" fmla="*/ 1151314 w 1492508"/>
                <a:gd name="connsiteY7" fmla="*/ 1158605 h 1387449"/>
                <a:gd name="connsiteX8" fmla="*/ 1056925 w 1492508"/>
                <a:gd name="connsiteY8" fmla="*/ 1212625 h 1387449"/>
                <a:gd name="connsiteX9" fmla="*/ 1118836 w 1492508"/>
                <a:gd name="connsiteY9" fmla="*/ 1221292 h 1387449"/>
                <a:gd name="connsiteX10" fmla="*/ 1492508 w 1492508"/>
                <a:gd name="connsiteY10" fmla="*/ 1152310 h 1387449"/>
                <a:gd name="connsiteX11" fmla="*/ 930007 w 1492508"/>
                <a:gd name="connsiteY11" fmla="*/ 1371657 h 1387449"/>
                <a:gd name="connsiteX12" fmla="*/ 798332 w 1492508"/>
                <a:gd name="connsiteY12" fmla="*/ 1327009 h 1387449"/>
                <a:gd name="connsiteX13" fmla="*/ 753836 w 1492508"/>
                <a:gd name="connsiteY13" fmla="*/ 1299135 h 1387449"/>
                <a:gd name="connsiteX14" fmla="*/ 742548 w 1492508"/>
                <a:gd name="connsiteY14" fmla="*/ 1306879 h 1387449"/>
                <a:gd name="connsiteX15" fmla="*/ 572242 w 1492508"/>
                <a:gd name="connsiteY15" fmla="*/ 1371657 h 1387449"/>
                <a:gd name="connsiteX16" fmla="*/ 9741 w 1492508"/>
                <a:gd name="connsiteY16" fmla="*/ 1152310 h 1387449"/>
                <a:gd name="connsiteX17" fmla="*/ 383413 w 1492508"/>
                <a:gd name="connsiteY17" fmla="*/ 1221292 h 1387449"/>
                <a:gd name="connsiteX18" fmla="*/ 424946 w 1492508"/>
                <a:gd name="connsiteY18" fmla="*/ 1215478 h 1387449"/>
                <a:gd name="connsiteX19" fmla="*/ 325573 w 1492508"/>
                <a:gd name="connsiteY19" fmla="*/ 1158605 h 1387449"/>
                <a:gd name="connsiteX20" fmla="*/ 0 w 1492508"/>
                <a:gd name="connsiteY20" fmla="*/ 512967 h 1387449"/>
                <a:gd name="connsiteX21" fmla="*/ 751979 w 1492508"/>
                <a:gd name="connsiteY21" fmla="*/ 0 h 138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92508" h="1387449">
                  <a:moveTo>
                    <a:pt x="750206" y="197689"/>
                  </a:moveTo>
                  <a:cubicBezTo>
                    <a:pt x="395835" y="197689"/>
                    <a:pt x="96800" y="262514"/>
                    <a:pt x="96800" y="598566"/>
                  </a:cubicBezTo>
                  <a:cubicBezTo>
                    <a:pt x="96800" y="934618"/>
                    <a:pt x="384074" y="1207041"/>
                    <a:pt x="738444" y="1207041"/>
                  </a:cubicBezTo>
                  <a:cubicBezTo>
                    <a:pt x="1092815" y="1207041"/>
                    <a:pt x="1380088" y="934618"/>
                    <a:pt x="1380088" y="598566"/>
                  </a:cubicBezTo>
                  <a:cubicBezTo>
                    <a:pt x="1380088" y="262514"/>
                    <a:pt x="1104576" y="197689"/>
                    <a:pt x="750206" y="197689"/>
                  </a:cubicBezTo>
                  <a:close/>
                  <a:moveTo>
                    <a:pt x="751979" y="0"/>
                  </a:moveTo>
                  <a:cubicBezTo>
                    <a:pt x="1159810" y="0"/>
                    <a:pt x="1476886" y="82951"/>
                    <a:pt x="1476886" y="512967"/>
                  </a:cubicBezTo>
                  <a:cubicBezTo>
                    <a:pt x="1476886" y="781727"/>
                    <a:pt x="1347741" y="1018683"/>
                    <a:pt x="1151314" y="1158605"/>
                  </a:cubicBezTo>
                  <a:lnTo>
                    <a:pt x="1056925" y="1212625"/>
                  </a:lnTo>
                  <a:lnTo>
                    <a:pt x="1118836" y="1221292"/>
                  </a:lnTo>
                  <a:cubicBezTo>
                    <a:pt x="1252905" y="1229380"/>
                    <a:pt x="1384666" y="1205674"/>
                    <a:pt x="1492508" y="1152310"/>
                  </a:cubicBezTo>
                  <a:cubicBezTo>
                    <a:pt x="1435082" y="1329575"/>
                    <a:pt x="1183241" y="1427779"/>
                    <a:pt x="930007" y="1371657"/>
                  </a:cubicBezTo>
                  <a:cubicBezTo>
                    <a:pt x="882526" y="1361134"/>
                    <a:pt x="838367" y="1345932"/>
                    <a:pt x="798332" y="1327009"/>
                  </a:cubicBezTo>
                  <a:lnTo>
                    <a:pt x="753836" y="1299135"/>
                  </a:lnTo>
                  <a:lnTo>
                    <a:pt x="742548" y="1306879"/>
                  </a:lnTo>
                  <a:cubicBezTo>
                    <a:pt x="692953" y="1335278"/>
                    <a:pt x="635550" y="1357626"/>
                    <a:pt x="572242" y="1371657"/>
                  </a:cubicBezTo>
                  <a:cubicBezTo>
                    <a:pt x="319008" y="1427779"/>
                    <a:pt x="67167" y="1329575"/>
                    <a:pt x="9741" y="1152310"/>
                  </a:cubicBezTo>
                  <a:cubicBezTo>
                    <a:pt x="117584" y="1205674"/>
                    <a:pt x="249344" y="1229380"/>
                    <a:pt x="383413" y="1221292"/>
                  </a:cubicBezTo>
                  <a:lnTo>
                    <a:pt x="424946" y="1215478"/>
                  </a:lnTo>
                  <a:lnTo>
                    <a:pt x="325573" y="1158605"/>
                  </a:lnTo>
                  <a:cubicBezTo>
                    <a:pt x="129146" y="1018683"/>
                    <a:pt x="0" y="781727"/>
                    <a:pt x="0" y="512967"/>
                  </a:cubicBezTo>
                  <a:cubicBezTo>
                    <a:pt x="0" y="82951"/>
                    <a:pt x="344148" y="0"/>
                    <a:pt x="751979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52151C21-7119-A592-BFA4-6B9E44868053}"/>
                </a:ext>
              </a:extLst>
            </p:cNvPr>
            <p:cNvSpPr/>
            <p:nvPr/>
          </p:nvSpPr>
          <p:spPr>
            <a:xfrm flipV="1">
              <a:off x="4932510" y="5325189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 dirty="0"/>
            </a:p>
          </p:txBody>
        </p:sp>
        <p:sp>
          <p:nvSpPr>
            <p:cNvPr id="457" name="月 456">
              <a:extLst>
                <a:ext uri="{FF2B5EF4-FFF2-40B4-BE49-F238E27FC236}">
                  <a16:creationId xmlns:a16="http://schemas.microsoft.com/office/drawing/2014/main" id="{442893A5-E0F8-987A-32F3-C4BC7799A476}"/>
                </a:ext>
              </a:extLst>
            </p:cNvPr>
            <p:cNvSpPr/>
            <p:nvPr/>
          </p:nvSpPr>
          <p:spPr>
            <a:xfrm rot="5400000">
              <a:off x="4621574" y="5071906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58" name="月 457">
              <a:extLst>
                <a:ext uri="{FF2B5EF4-FFF2-40B4-BE49-F238E27FC236}">
                  <a16:creationId xmlns:a16="http://schemas.microsoft.com/office/drawing/2014/main" id="{7CE4E4E1-F6E0-B550-10C3-4D36FE6B0D7B}"/>
                </a:ext>
              </a:extLst>
            </p:cNvPr>
            <p:cNvSpPr/>
            <p:nvPr/>
          </p:nvSpPr>
          <p:spPr>
            <a:xfrm rot="4500000">
              <a:off x="4677048" y="5192109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59" name="月 458">
              <a:extLst>
                <a:ext uri="{FF2B5EF4-FFF2-40B4-BE49-F238E27FC236}">
                  <a16:creationId xmlns:a16="http://schemas.microsoft.com/office/drawing/2014/main" id="{4C33E74A-EB96-8267-0B6D-1558680F3DFC}"/>
                </a:ext>
              </a:extLst>
            </p:cNvPr>
            <p:cNvSpPr/>
            <p:nvPr/>
          </p:nvSpPr>
          <p:spPr>
            <a:xfrm rot="16200000" flipH="1">
              <a:off x="5444880" y="5071906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0" name="月 459">
              <a:extLst>
                <a:ext uri="{FF2B5EF4-FFF2-40B4-BE49-F238E27FC236}">
                  <a16:creationId xmlns:a16="http://schemas.microsoft.com/office/drawing/2014/main" id="{98EBD55C-9E0D-231F-1161-82D77B906F94}"/>
                </a:ext>
              </a:extLst>
            </p:cNvPr>
            <p:cNvSpPr/>
            <p:nvPr/>
          </p:nvSpPr>
          <p:spPr>
            <a:xfrm rot="17100000" flipH="1">
              <a:off x="5396957" y="5192109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12A6432E-CFDC-0982-9F20-967309889229}"/>
                </a:ext>
              </a:extLst>
            </p:cNvPr>
            <p:cNvGrpSpPr/>
            <p:nvPr/>
          </p:nvGrpSpPr>
          <p:grpSpPr>
            <a:xfrm>
              <a:off x="4546196" y="4665679"/>
              <a:ext cx="342900" cy="342900"/>
              <a:chOff x="1404611" y="4552250"/>
              <a:chExt cx="342900" cy="342900"/>
            </a:xfrm>
          </p:grpSpPr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3261CA46-8B13-AA37-4DFB-425B4C6E702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07470F9B-C6CC-CD7C-1CC6-845DECA66C7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0CFAF27F-5E5D-5933-18F2-3B40CAD07B96}"/>
                </a:ext>
              </a:extLst>
            </p:cNvPr>
            <p:cNvGrpSpPr/>
            <p:nvPr/>
          </p:nvGrpSpPr>
          <p:grpSpPr>
            <a:xfrm>
              <a:off x="5182784" y="4665679"/>
              <a:ext cx="342900" cy="342900"/>
              <a:chOff x="2084061" y="4552250"/>
              <a:chExt cx="342900" cy="342900"/>
            </a:xfrm>
          </p:grpSpPr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37CAFE25-56A2-7A93-36BD-9717498FBAA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B017F148-026C-FD81-5AB0-9800EB6D39C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26" name="グループ化 1425">
            <a:extLst>
              <a:ext uri="{FF2B5EF4-FFF2-40B4-BE49-F238E27FC236}">
                <a16:creationId xmlns:a16="http://schemas.microsoft.com/office/drawing/2014/main" id="{C1BAA500-C859-B123-8BDB-BEF1EE757D3E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289" name="グループ化 1288">
              <a:extLst>
                <a:ext uri="{FF2B5EF4-FFF2-40B4-BE49-F238E27FC236}">
                  <a16:creationId xmlns:a16="http://schemas.microsoft.com/office/drawing/2014/main" id="{EB008132-BF87-901F-3A10-B43D7121E68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290" name="直線コネクタ 1289">
                <a:extLst>
                  <a:ext uri="{FF2B5EF4-FFF2-40B4-BE49-F238E27FC236}">
                    <a16:creationId xmlns:a16="http://schemas.microsoft.com/office/drawing/2014/main" id="{BD1CB521-8632-0982-6429-7F93D858C8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1" name="直線コネクタ 1290">
                <a:extLst>
                  <a:ext uri="{FF2B5EF4-FFF2-40B4-BE49-F238E27FC236}">
                    <a16:creationId xmlns:a16="http://schemas.microsoft.com/office/drawing/2014/main" id="{2C1988B4-6449-10D5-8392-78A7D180CD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2" name="直線コネクタ 1291">
                <a:extLst>
                  <a:ext uri="{FF2B5EF4-FFF2-40B4-BE49-F238E27FC236}">
                    <a16:creationId xmlns:a16="http://schemas.microsoft.com/office/drawing/2014/main" id="{73058062-C29B-6774-3826-AAD972B142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3" name="直線コネクタ 1292">
                <a:extLst>
                  <a:ext uri="{FF2B5EF4-FFF2-40B4-BE49-F238E27FC236}">
                    <a16:creationId xmlns:a16="http://schemas.microsoft.com/office/drawing/2014/main" id="{D1874154-9745-C081-324D-21BC86AE4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4" name="直線コネクタ 1293">
                <a:extLst>
                  <a:ext uri="{FF2B5EF4-FFF2-40B4-BE49-F238E27FC236}">
                    <a16:creationId xmlns:a16="http://schemas.microsoft.com/office/drawing/2014/main" id="{54B979DC-B83F-6675-0F6D-8EA01912BC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5" name="直線コネクタ 1294">
                <a:extLst>
                  <a:ext uri="{FF2B5EF4-FFF2-40B4-BE49-F238E27FC236}">
                    <a16:creationId xmlns:a16="http://schemas.microsoft.com/office/drawing/2014/main" id="{F3FD4946-8B45-220B-3593-29A6DBD7D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6" name="直線コネクタ 1295">
                <a:extLst>
                  <a:ext uri="{FF2B5EF4-FFF2-40B4-BE49-F238E27FC236}">
                    <a16:creationId xmlns:a16="http://schemas.microsoft.com/office/drawing/2014/main" id="{AB650055-6388-1B0E-5D0D-6F6883545E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7" name="直線コネクタ 1296">
                <a:extLst>
                  <a:ext uri="{FF2B5EF4-FFF2-40B4-BE49-F238E27FC236}">
                    <a16:creationId xmlns:a16="http://schemas.microsoft.com/office/drawing/2014/main" id="{9C05AC6D-A6FD-CA6C-AC10-59017F1872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8" name="直線コネクタ 1297">
                <a:extLst>
                  <a:ext uri="{FF2B5EF4-FFF2-40B4-BE49-F238E27FC236}">
                    <a16:creationId xmlns:a16="http://schemas.microsoft.com/office/drawing/2014/main" id="{0148DF18-41FF-015D-4854-73FAB82CA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9" name="直線コネクタ 1298">
                <a:extLst>
                  <a:ext uri="{FF2B5EF4-FFF2-40B4-BE49-F238E27FC236}">
                    <a16:creationId xmlns:a16="http://schemas.microsoft.com/office/drawing/2014/main" id="{E37670BF-6354-ADCC-C9E0-93D4F807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0" name="直線コネクタ 1299">
                <a:extLst>
                  <a:ext uri="{FF2B5EF4-FFF2-40B4-BE49-F238E27FC236}">
                    <a16:creationId xmlns:a16="http://schemas.microsoft.com/office/drawing/2014/main" id="{2B4ECD09-D6D0-F397-2453-5043D40AA2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1" name="直線コネクタ 1300">
                <a:extLst>
                  <a:ext uri="{FF2B5EF4-FFF2-40B4-BE49-F238E27FC236}">
                    <a16:creationId xmlns:a16="http://schemas.microsoft.com/office/drawing/2014/main" id="{C4DA30C3-455D-B5FD-214E-879BA1ECFC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2" name="直線コネクタ 1301">
                <a:extLst>
                  <a:ext uri="{FF2B5EF4-FFF2-40B4-BE49-F238E27FC236}">
                    <a16:creationId xmlns:a16="http://schemas.microsoft.com/office/drawing/2014/main" id="{8543B6BD-9825-3123-D659-A4043970F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315CEA52-2F47-9888-08A2-F2B9751EB3F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4" name="フリーフォーム: 図形 1303">
                <a:extLst>
                  <a:ext uri="{FF2B5EF4-FFF2-40B4-BE49-F238E27FC236}">
                    <a16:creationId xmlns:a16="http://schemas.microsoft.com/office/drawing/2014/main" id="{AC2CE4AD-8046-94B3-8CC4-FF6A0ACCA35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39779463-363F-1881-1264-73341BB9E8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FAC5D0C5-EEF3-5B99-CA52-BB11E43034F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CC41FA93-76BF-C56E-E023-0FB220D3C06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08" name="直線コネクタ 1307">
                <a:extLst>
                  <a:ext uri="{FF2B5EF4-FFF2-40B4-BE49-F238E27FC236}">
                    <a16:creationId xmlns:a16="http://schemas.microsoft.com/office/drawing/2014/main" id="{9CC1B136-78A1-1FEE-4298-0D634AAA29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9" name="直線コネクタ 1308">
                <a:extLst>
                  <a:ext uri="{FF2B5EF4-FFF2-40B4-BE49-F238E27FC236}">
                    <a16:creationId xmlns:a16="http://schemas.microsoft.com/office/drawing/2014/main" id="{22B02608-C68F-4FF8-C1C7-040FFABF7F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0" name="直線コネクタ 1309">
                <a:extLst>
                  <a:ext uri="{FF2B5EF4-FFF2-40B4-BE49-F238E27FC236}">
                    <a16:creationId xmlns:a16="http://schemas.microsoft.com/office/drawing/2014/main" id="{54A80504-D72F-2461-5FCB-CAE99721AD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1" name="直線コネクタ 1310">
                <a:extLst>
                  <a:ext uri="{FF2B5EF4-FFF2-40B4-BE49-F238E27FC236}">
                    <a16:creationId xmlns:a16="http://schemas.microsoft.com/office/drawing/2014/main" id="{7AB4FC2E-6601-3D6A-C252-6156FA61C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2" name="直線コネクタ 1311">
                <a:extLst>
                  <a:ext uri="{FF2B5EF4-FFF2-40B4-BE49-F238E27FC236}">
                    <a16:creationId xmlns:a16="http://schemas.microsoft.com/office/drawing/2014/main" id="{24F15312-6F16-B2DE-35E2-FBDC225211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3" name="直線コネクタ 1312">
                <a:extLst>
                  <a:ext uri="{FF2B5EF4-FFF2-40B4-BE49-F238E27FC236}">
                    <a16:creationId xmlns:a16="http://schemas.microsoft.com/office/drawing/2014/main" id="{97FCC6C1-14E3-1A01-3EB4-0C85E6A387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4" name="直線コネクタ 1313">
                <a:extLst>
                  <a:ext uri="{FF2B5EF4-FFF2-40B4-BE49-F238E27FC236}">
                    <a16:creationId xmlns:a16="http://schemas.microsoft.com/office/drawing/2014/main" id="{899243E4-23D6-EBE8-310C-774802CB6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1F2BDECC-E578-3FA9-0150-2B3B63B7A534}"/>
                </a:ext>
              </a:extLst>
            </p:cNvPr>
            <p:cNvGrpSpPr/>
            <p:nvPr/>
          </p:nvGrpSpPr>
          <p:grpSpPr>
            <a:xfrm>
              <a:off x="7235894" y="3966546"/>
              <a:ext cx="1752514" cy="2431291"/>
              <a:chOff x="7235894" y="851871"/>
              <a:chExt cx="1752514" cy="2431291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F3B59FA5-B57E-E7AB-A8D1-3689F03FF891}"/>
                  </a:ext>
                </a:extLst>
              </p:cNvPr>
              <p:cNvGrpSpPr/>
              <p:nvPr/>
            </p:nvGrpSpPr>
            <p:grpSpPr>
              <a:xfrm>
                <a:off x="8180107" y="2778215"/>
                <a:ext cx="808301" cy="481949"/>
                <a:chOff x="2079648" y="2715726"/>
                <a:chExt cx="808301" cy="481949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5B1D8AFA-C4D0-4263-9C3D-59EC8D2B56EE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16ECBEE8-DB24-E107-1E71-7E51D76100DD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6AE3E06-A10B-DEDD-699C-0A06ED53CC9B}"/>
                  </a:ext>
                </a:extLst>
              </p:cNvPr>
              <p:cNvGrpSpPr/>
              <p:nvPr/>
            </p:nvGrpSpPr>
            <p:grpSpPr>
              <a:xfrm>
                <a:off x="7610228" y="1978690"/>
                <a:ext cx="987583" cy="1304472"/>
                <a:chOff x="1509769" y="5072724"/>
                <a:chExt cx="987583" cy="1304472"/>
              </a:xfrm>
            </p:grpSpPr>
            <p:sp>
              <p:nvSpPr>
                <p:cNvPr id="402" name="楕円 1">
                  <a:extLst>
                    <a:ext uri="{FF2B5EF4-FFF2-40B4-BE49-F238E27FC236}">
                      <a16:creationId xmlns:a16="http://schemas.microsoft.com/office/drawing/2014/main" id="{9D186227-0020-D892-BFBD-C293DB52C06D}"/>
                    </a:ext>
                  </a:extLst>
                </p:cNvPr>
                <p:cNvSpPr/>
                <p:nvPr/>
              </p:nvSpPr>
              <p:spPr>
                <a:xfrm rot="9000000" flipH="1">
                  <a:off x="2297294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楕円 1">
                  <a:extLst>
                    <a:ext uri="{FF2B5EF4-FFF2-40B4-BE49-F238E27FC236}">
                      <a16:creationId xmlns:a16="http://schemas.microsoft.com/office/drawing/2014/main" id="{00584C74-2475-F89A-67C1-BF0034FE213C}"/>
                    </a:ext>
                  </a:extLst>
                </p:cNvPr>
                <p:cNvSpPr/>
                <p:nvPr/>
              </p:nvSpPr>
              <p:spPr>
                <a:xfrm rot="12600000">
                  <a:off x="1509769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楕円 1">
                  <a:extLst>
                    <a:ext uri="{FF2B5EF4-FFF2-40B4-BE49-F238E27FC236}">
                      <a16:creationId xmlns:a16="http://schemas.microsoft.com/office/drawing/2014/main" id="{E2F34E6A-475B-5D27-942E-CA22C5661944}"/>
                    </a:ext>
                  </a:extLst>
                </p:cNvPr>
                <p:cNvSpPr/>
                <p:nvPr/>
              </p:nvSpPr>
              <p:spPr>
                <a:xfrm rot="10800000">
                  <a:off x="2008223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楕円 1">
                  <a:extLst>
                    <a:ext uri="{FF2B5EF4-FFF2-40B4-BE49-F238E27FC236}">
                      <a16:creationId xmlns:a16="http://schemas.microsoft.com/office/drawing/2014/main" id="{C5BD6A5C-6999-4133-62E5-01D8D9071FE0}"/>
                    </a:ext>
                  </a:extLst>
                </p:cNvPr>
                <p:cNvSpPr/>
                <p:nvPr/>
              </p:nvSpPr>
              <p:spPr>
                <a:xfrm rot="10800000">
                  <a:off x="1743544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楕円 1">
                  <a:extLst>
                    <a:ext uri="{FF2B5EF4-FFF2-40B4-BE49-F238E27FC236}">
                      <a16:creationId xmlns:a16="http://schemas.microsoft.com/office/drawing/2014/main" id="{59DBE9FC-E40D-E64D-9915-415FFEB61F1F}"/>
                    </a:ext>
                  </a:extLst>
                </p:cNvPr>
                <p:cNvSpPr/>
                <p:nvPr/>
              </p:nvSpPr>
              <p:spPr>
                <a:xfrm>
                  <a:off x="1595430" y="5199349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324697B9-3BFD-95E8-B285-BDE4461EA1C2}"/>
                    </a:ext>
                  </a:extLst>
                </p:cNvPr>
                <p:cNvSpPr/>
                <p:nvPr/>
              </p:nvSpPr>
              <p:spPr>
                <a:xfrm>
                  <a:off x="1700800" y="5072724"/>
                  <a:ext cx="591061" cy="914742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368AAD05-E147-D046-ACB7-359D84FDD481}"/>
                  </a:ext>
                </a:extLst>
              </p:cNvPr>
              <p:cNvGrpSpPr/>
              <p:nvPr/>
            </p:nvGrpSpPr>
            <p:grpSpPr>
              <a:xfrm>
                <a:off x="7235894" y="851871"/>
                <a:ext cx="1717584" cy="1516697"/>
                <a:chOff x="1135435" y="3870139"/>
                <a:chExt cx="1717584" cy="151669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7E0CBA71-C120-2E4C-45E3-81A5D2E0DB0E}"/>
                    </a:ext>
                  </a:extLst>
                </p:cNvPr>
                <p:cNvGrpSpPr/>
                <p:nvPr/>
              </p:nvGrpSpPr>
              <p:grpSpPr>
                <a:xfrm>
                  <a:off x="1135435" y="3870139"/>
                  <a:ext cx="746262" cy="559696"/>
                  <a:chOff x="1004700" y="403942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398" name="二等辺三角形 6">
                    <a:extLst>
                      <a:ext uri="{FF2B5EF4-FFF2-40B4-BE49-F238E27FC236}">
                        <a16:creationId xmlns:a16="http://schemas.microsoft.com/office/drawing/2014/main" id="{641399A9-F333-927B-777C-25B235EA74B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04700" y="403942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二等辺三角形 6">
                    <a:extLst>
                      <a:ext uri="{FF2B5EF4-FFF2-40B4-BE49-F238E27FC236}">
                        <a16:creationId xmlns:a16="http://schemas.microsoft.com/office/drawing/2014/main" id="{DA771D67-362B-EE34-1B4B-7DA54CA7AA91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21099" y="510159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70B1AA78-0940-C4C0-784E-7BDC9C0CC9DB}"/>
                    </a:ext>
                  </a:extLst>
                </p:cNvPr>
                <p:cNvGrpSpPr/>
                <p:nvPr/>
              </p:nvGrpSpPr>
              <p:grpSpPr>
                <a:xfrm>
                  <a:off x="2106757" y="3870140"/>
                  <a:ext cx="746262" cy="559696"/>
                  <a:chOff x="2320089" y="403943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387" name="二等辺三角形 6">
                    <a:extLst>
                      <a:ext uri="{FF2B5EF4-FFF2-40B4-BE49-F238E27FC236}">
                        <a16:creationId xmlns:a16="http://schemas.microsoft.com/office/drawing/2014/main" id="{5D34D2E9-D431-43E9-799B-03A0AD6F5420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320089" y="403943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二等辺三角形 6">
                    <a:extLst>
                      <a:ext uri="{FF2B5EF4-FFF2-40B4-BE49-F238E27FC236}">
                        <a16:creationId xmlns:a16="http://schemas.microsoft.com/office/drawing/2014/main" id="{5418849B-6566-F899-53DE-447A68B1AA68}"/>
                      </a:ext>
                    </a:extLst>
                  </p:cNvPr>
                  <p:cNvSpPr/>
                  <p:nvPr/>
                </p:nvSpPr>
                <p:spPr>
                  <a:xfrm rot="1506332" flipH="1">
                    <a:off x="2512689" y="510160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5" name="楕円 101">
                  <a:extLst>
                    <a:ext uri="{FF2B5EF4-FFF2-40B4-BE49-F238E27FC236}">
                      <a16:creationId xmlns:a16="http://schemas.microsoft.com/office/drawing/2014/main" id="{6F97F062-CECA-7CB6-4BB8-C8F7574B1129}"/>
                    </a:ext>
                  </a:extLst>
                </p:cNvPr>
                <p:cNvSpPr/>
                <p:nvPr/>
              </p:nvSpPr>
              <p:spPr>
                <a:xfrm>
                  <a:off x="1299197" y="4116684"/>
                  <a:ext cx="1390059" cy="1215649"/>
                </a:xfrm>
                <a:custGeom>
                  <a:avLst/>
                  <a:gdLst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583024 h 1467973"/>
                    <a:gd name="connsiteX1" fmla="*/ 958479 w 1882452"/>
                    <a:gd name="connsiteY1" fmla="*/ 0 h 1467973"/>
                    <a:gd name="connsiteX2" fmla="*/ 1882452 w 1882452"/>
                    <a:gd name="connsiteY2" fmla="*/ 583024 h 1467973"/>
                    <a:gd name="connsiteX3" fmla="*/ 941226 w 1882452"/>
                    <a:gd name="connsiteY3" fmla="*/ 1467973 h 1467973"/>
                    <a:gd name="connsiteX4" fmla="*/ 0 w 1882452"/>
                    <a:gd name="connsiteY4" fmla="*/ 583024 h 146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52" h="1467973">
                      <a:moveTo>
                        <a:pt x="0" y="583024"/>
                      </a:moveTo>
                      <a:cubicBezTo>
                        <a:pt x="0" y="94280"/>
                        <a:pt x="438654" y="0"/>
                        <a:pt x="958479" y="0"/>
                      </a:cubicBezTo>
                      <a:cubicBezTo>
                        <a:pt x="1478304" y="0"/>
                        <a:pt x="1882452" y="94280"/>
                        <a:pt x="1882452" y="583024"/>
                      </a:cubicBezTo>
                      <a:cubicBezTo>
                        <a:pt x="1882452" y="1071768"/>
                        <a:pt x="1461051" y="1467973"/>
                        <a:pt x="941226" y="1467973"/>
                      </a:cubicBezTo>
                      <a:cubicBezTo>
                        <a:pt x="421401" y="1467973"/>
                        <a:pt x="0" y="1071768"/>
                        <a:pt x="0" y="58302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1">
                  <a:extLst>
                    <a:ext uri="{FF2B5EF4-FFF2-40B4-BE49-F238E27FC236}">
                      <a16:creationId xmlns:a16="http://schemas.microsoft.com/office/drawing/2014/main" id="{31FA1468-720D-224F-C55A-8EB170AA5B47}"/>
                    </a:ext>
                  </a:extLst>
                </p:cNvPr>
                <p:cNvSpPr/>
                <p:nvPr/>
              </p:nvSpPr>
              <p:spPr>
                <a:xfrm flipV="1">
                  <a:off x="1872431" y="5228782"/>
                  <a:ext cx="243592" cy="15805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CA89615E-6F21-4AB5-D3C3-679C31B45073}"/>
                    </a:ext>
                  </a:extLst>
                </p:cNvPr>
                <p:cNvGrpSpPr/>
                <p:nvPr/>
              </p:nvGrpSpPr>
              <p:grpSpPr>
                <a:xfrm>
                  <a:off x="1423218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384" name="月 383">
                    <a:extLst>
                      <a:ext uri="{FF2B5EF4-FFF2-40B4-BE49-F238E27FC236}">
                        <a16:creationId xmlns:a16="http://schemas.microsoft.com/office/drawing/2014/main" id="{7CF0180A-35E2-59C0-9194-165B25CBF6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月 385">
                    <a:extLst>
                      <a:ext uri="{FF2B5EF4-FFF2-40B4-BE49-F238E27FC236}">
                        <a16:creationId xmlns:a16="http://schemas.microsoft.com/office/drawing/2014/main" id="{8AEB7296-3D7A-8F9F-53C2-BE6A7FED426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B2B24697-519A-254F-91C2-E79235803560}"/>
                    </a:ext>
                  </a:extLst>
                </p:cNvPr>
                <p:cNvGrpSpPr/>
                <p:nvPr/>
              </p:nvGrpSpPr>
              <p:grpSpPr>
                <a:xfrm flipH="1">
                  <a:off x="2216225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375" name="月 374">
                    <a:extLst>
                      <a:ext uri="{FF2B5EF4-FFF2-40B4-BE49-F238E27FC236}">
                        <a16:creationId xmlns:a16="http://schemas.microsoft.com/office/drawing/2014/main" id="{711CDBFD-9D67-2EE7-F3BC-06F3DC22E3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CCAB23D1-CE80-06A5-3669-D267FC3065F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FF026A70-3FCA-7A3B-E1D5-B2CB84E96241}"/>
                </a:ext>
              </a:extLst>
            </p:cNvPr>
            <p:cNvSpPr/>
            <p:nvPr/>
          </p:nvSpPr>
          <p:spPr>
            <a:xfrm>
              <a:off x="7483521" y="4286434"/>
              <a:ext cx="1222330" cy="1882889"/>
            </a:xfrm>
            <a:custGeom>
              <a:avLst/>
              <a:gdLst>
                <a:gd name="connsiteX0" fmla="*/ 622368 w 1222330"/>
                <a:gd name="connsiteY0" fmla="*/ 0 h 1882889"/>
                <a:gd name="connsiteX1" fmla="*/ 1222330 w 1222330"/>
                <a:gd name="connsiteY1" fmla="*/ 424552 h 1882889"/>
                <a:gd name="connsiteX2" fmla="*/ 849058 w 1222330"/>
                <a:gd name="connsiteY2" fmla="*/ 1018323 h 1882889"/>
                <a:gd name="connsiteX3" fmla="*/ 766212 w 1222330"/>
                <a:gd name="connsiteY3" fmla="*/ 1045439 h 1882889"/>
                <a:gd name="connsiteX4" fmla="*/ 779587 w 1222330"/>
                <a:gd name="connsiteY4" fmla="*/ 1053247 h 1882889"/>
                <a:gd name="connsiteX5" fmla="*/ 961842 w 1222330"/>
                <a:gd name="connsiteY5" fmla="*/ 1540579 h 1882889"/>
                <a:gd name="connsiteX6" fmla="*/ 611165 w 1222330"/>
                <a:gd name="connsiteY6" fmla="*/ 1882889 h 1882889"/>
                <a:gd name="connsiteX7" fmla="*/ 260488 w 1222330"/>
                <a:gd name="connsiteY7" fmla="*/ 1540579 h 1882889"/>
                <a:gd name="connsiteX8" fmla="*/ 452958 w 1222330"/>
                <a:gd name="connsiteY8" fmla="*/ 1053247 h 1882889"/>
                <a:gd name="connsiteX9" fmla="*/ 462778 w 1222330"/>
                <a:gd name="connsiteY9" fmla="*/ 1047619 h 1882889"/>
                <a:gd name="connsiteX10" fmla="*/ 373272 w 1222330"/>
                <a:gd name="connsiteY10" fmla="*/ 1018323 h 1882889"/>
                <a:gd name="connsiteX11" fmla="*/ 0 w 1222330"/>
                <a:gd name="connsiteY11" fmla="*/ 424552 h 1882889"/>
                <a:gd name="connsiteX12" fmla="*/ 622368 w 1222330"/>
                <a:gd name="connsiteY12" fmla="*/ 0 h 18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2330" h="1882889">
                  <a:moveTo>
                    <a:pt x="622368" y="0"/>
                  </a:moveTo>
                  <a:cubicBezTo>
                    <a:pt x="959905" y="0"/>
                    <a:pt x="1222330" y="68654"/>
                    <a:pt x="1222330" y="424552"/>
                  </a:cubicBezTo>
                  <a:cubicBezTo>
                    <a:pt x="1222330" y="691477"/>
                    <a:pt x="1068414" y="920496"/>
                    <a:pt x="849058" y="1018323"/>
                  </a:cubicBezTo>
                  <a:lnTo>
                    <a:pt x="766212" y="1045439"/>
                  </a:lnTo>
                  <a:lnTo>
                    <a:pt x="779587" y="1053247"/>
                  </a:lnTo>
                  <a:cubicBezTo>
                    <a:pt x="912686" y="1162520"/>
                    <a:pt x="961842" y="1398790"/>
                    <a:pt x="961842" y="1540579"/>
                  </a:cubicBezTo>
                  <a:cubicBezTo>
                    <a:pt x="961842" y="1729632"/>
                    <a:pt x="804839" y="1882889"/>
                    <a:pt x="611165" y="1882889"/>
                  </a:cubicBezTo>
                  <a:cubicBezTo>
                    <a:pt x="417491" y="1882889"/>
                    <a:pt x="260488" y="1729632"/>
                    <a:pt x="260488" y="1540579"/>
                  </a:cubicBezTo>
                  <a:cubicBezTo>
                    <a:pt x="260488" y="1398790"/>
                    <a:pt x="316454" y="1162520"/>
                    <a:pt x="452958" y="1053247"/>
                  </a:cubicBezTo>
                  <a:lnTo>
                    <a:pt x="462778" y="1047619"/>
                  </a:lnTo>
                  <a:lnTo>
                    <a:pt x="373272" y="1018323"/>
                  </a:lnTo>
                  <a:cubicBezTo>
                    <a:pt x="153916" y="920496"/>
                    <a:pt x="0" y="691477"/>
                    <a:pt x="0" y="424552"/>
                  </a:cubicBezTo>
                  <a:cubicBezTo>
                    <a:pt x="0" y="68654"/>
                    <a:pt x="284831" y="0"/>
                    <a:pt x="622368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7EDFCA21-13D0-C677-6262-1C6F664A0EB3}"/>
                </a:ext>
              </a:extLst>
            </p:cNvPr>
            <p:cNvGrpSpPr/>
            <p:nvPr/>
          </p:nvGrpSpPr>
          <p:grpSpPr>
            <a:xfrm>
              <a:off x="7600546" y="4665679"/>
              <a:ext cx="342900" cy="342900"/>
              <a:chOff x="1404611" y="4552250"/>
              <a:chExt cx="342900" cy="342900"/>
            </a:xfrm>
          </p:grpSpPr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A54FF43F-834B-712E-13BF-57BA75F6CCE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779D3F63-D578-4866-59D3-0969FAF597B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B10EA7D4-D199-F516-4D05-952EBF350554}"/>
                </a:ext>
              </a:extLst>
            </p:cNvPr>
            <p:cNvGrpSpPr/>
            <p:nvPr/>
          </p:nvGrpSpPr>
          <p:grpSpPr>
            <a:xfrm>
              <a:off x="8237134" y="4665679"/>
              <a:ext cx="342900" cy="342900"/>
              <a:chOff x="2084061" y="4552250"/>
              <a:chExt cx="342900" cy="342900"/>
            </a:xfrm>
          </p:grpSpPr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6A0603A3-CF5B-858F-9D87-762C853F575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816CDB96-5FA9-96B7-7E49-588535CAC7E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31" name="グループ化 1430">
            <a:extLst>
              <a:ext uri="{FF2B5EF4-FFF2-40B4-BE49-F238E27FC236}">
                <a16:creationId xmlns:a16="http://schemas.microsoft.com/office/drawing/2014/main" id="{AF86CB9A-0AE1-E5E1-B89F-D50949D395A0}"/>
              </a:ext>
            </a:extLst>
          </p:cNvPr>
          <p:cNvGrpSpPr/>
          <p:nvPr/>
        </p:nvGrpSpPr>
        <p:grpSpPr>
          <a:xfrm>
            <a:off x="429397" y="379240"/>
            <a:ext cx="2890110" cy="2964882"/>
            <a:chOff x="429397" y="379240"/>
            <a:chExt cx="2890110" cy="2964882"/>
          </a:xfrm>
        </p:grpSpPr>
        <p:sp>
          <p:nvSpPr>
            <p:cNvPr id="297" name="楕円 1">
              <a:extLst>
                <a:ext uri="{FF2B5EF4-FFF2-40B4-BE49-F238E27FC236}">
                  <a16:creationId xmlns:a16="http://schemas.microsoft.com/office/drawing/2014/main" id="{4A1AA58A-9073-C74B-A257-706D84091F34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AA93D15-21D9-BC34-6569-E8FDAF6269C7}"/>
                </a:ext>
              </a:extLst>
            </p:cNvPr>
            <p:cNvGrpSpPr/>
            <p:nvPr/>
          </p:nvGrpSpPr>
          <p:grpSpPr>
            <a:xfrm>
              <a:off x="2015527" y="2839175"/>
              <a:ext cx="808301" cy="481949"/>
              <a:chOff x="2079648" y="2715726"/>
              <a:chExt cx="808301" cy="481949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B7C2317-D6F5-3B0A-DFC8-DCF7340EA511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3A85490-95A8-D057-AFC8-74AC40057799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449405B-E33F-6099-8A6F-5E1CBBE0A44A}"/>
                </a:ext>
              </a:extLst>
            </p:cNvPr>
            <p:cNvGrpSpPr/>
            <p:nvPr/>
          </p:nvGrpSpPr>
          <p:grpSpPr>
            <a:xfrm>
              <a:off x="1531309" y="2039650"/>
              <a:ext cx="797593" cy="1304472"/>
              <a:chOff x="1595430" y="5072724"/>
              <a:chExt cx="797593" cy="1304472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2374A541-CB36-E41A-FFA4-96A23A609FBB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D623F50B-FE5C-72F8-6B00-33A2727A6A42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475E94C5-1017-BD7A-0F1B-72C7645917A1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77787DD-5AB2-2C3D-6012-7264830FBFA1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72FDEB5F-AD7D-6D67-465D-3B5A381E01AC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" name="星: 8 pt 295">
              <a:extLst>
                <a:ext uri="{FF2B5EF4-FFF2-40B4-BE49-F238E27FC236}">
                  <a16:creationId xmlns:a16="http://schemas.microsoft.com/office/drawing/2014/main" id="{F551BF47-3F0D-96A2-9CBB-8F5931FB5B7E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625D19E4-C1DB-EB12-C76F-829021D25786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060FCD93-1F09-5241-5FFF-4876D4E62B7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矢印: U ターン 370">
                <a:extLst>
                  <a:ext uri="{FF2B5EF4-FFF2-40B4-BE49-F238E27FC236}">
                    <a16:creationId xmlns:a16="http://schemas.microsoft.com/office/drawing/2014/main" id="{7A652F79-B9C5-5993-AF1B-2A84F911F48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1" name="楕円 1">
              <a:extLst>
                <a:ext uri="{FF2B5EF4-FFF2-40B4-BE49-F238E27FC236}">
                  <a16:creationId xmlns:a16="http://schemas.microsoft.com/office/drawing/2014/main" id="{4802A698-9A69-023B-2C5E-417A60DCCB2F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楕円 1">
              <a:extLst>
                <a:ext uri="{FF2B5EF4-FFF2-40B4-BE49-F238E27FC236}">
                  <a16:creationId xmlns:a16="http://schemas.microsoft.com/office/drawing/2014/main" id="{48E372BA-25E1-1F73-118A-9B16B6EFC8EA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A8CE2650-D79C-013F-0C99-85CC26A5C847}"/>
                </a:ext>
              </a:extLst>
            </p:cNvPr>
            <p:cNvGrpSpPr/>
            <p:nvPr/>
          </p:nvGrpSpPr>
          <p:grpSpPr>
            <a:xfrm>
              <a:off x="1071314" y="912831"/>
              <a:ext cx="1717584" cy="1516697"/>
              <a:chOff x="1135435" y="3870139"/>
              <a:chExt cx="1717584" cy="1516697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591B6B7B-5DCA-DCC2-23F3-C282578C81EE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264" name="二等辺三角形 6">
                  <a:extLst>
                    <a:ext uri="{FF2B5EF4-FFF2-40B4-BE49-F238E27FC236}">
                      <a16:creationId xmlns:a16="http://schemas.microsoft.com/office/drawing/2014/main" id="{AAAB8FB8-2D84-7435-2F1F-13047B2CA062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二等辺三角形 6">
                  <a:extLst>
                    <a:ext uri="{FF2B5EF4-FFF2-40B4-BE49-F238E27FC236}">
                      <a16:creationId xmlns:a16="http://schemas.microsoft.com/office/drawing/2014/main" id="{DF298FC7-6634-9E15-8284-4B7AF523C24E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B10AE7BD-AB43-C15C-9DAB-16940FBC19F7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318" name="二等辺三角形 6">
                  <a:extLst>
                    <a:ext uri="{FF2B5EF4-FFF2-40B4-BE49-F238E27FC236}">
                      <a16:creationId xmlns:a16="http://schemas.microsoft.com/office/drawing/2014/main" id="{16F58458-C856-BAE9-F89E-571C6DDF6339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二等辺三角形 6">
                  <a:extLst>
                    <a:ext uri="{FF2B5EF4-FFF2-40B4-BE49-F238E27FC236}">
                      <a16:creationId xmlns:a16="http://schemas.microsoft.com/office/drawing/2014/main" id="{97062598-EF19-97D9-0CD1-FEA205F46709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7" name="楕円 101">
                <a:extLst>
                  <a:ext uri="{FF2B5EF4-FFF2-40B4-BE49-F238E27FC236}">
                    <a16:creationId xmlns:a16="http://schemas.microsoft.com/office/drawing/2014/main" id="{F86580D8-670D-06F1-E702-41A8A0C465AC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594117DA-6996-756C-B986-3494C32B5A6B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51DEE77-A425-413A-B76E-B769C1B14846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1D2AD455-2547-E9AE-C62D-7076B0D44960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502E2541-B3D3-A8E7-1500-4962975CEFA7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E35BDB6B-FA1A-096B-A55A-D9F0B8A84068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81F82FA3-7319-EE2D-D1CE-6EE319AB944C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FA7275A7-2B2E-AEA0-853D-2693802A259F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31F34FE-9BCB-EBD5-3B3B-124C3C18731D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3CA227F5-70D2-A5D4-F5DE-A7E9E2EA81B1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66" name="フリーフォーム: 図形 1265">
              <a:extLst>
                <a:ext uri="{FF2B5EF4-FFF2-40B4-BE49-F238E27FC236}">
                  <a16:creationId xmlns:a16="http://schemas.microsoft.com/office/drawing/2014/main" id="{F69AC9B1-EA7E-61DC-F9C8-2F1353B7F253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15" name="グループ化 1314">
              <a:extLst>
                <a:ext uri="{FF2B5EF4-FFF2-40B4-BE49-F238E27FC236}">
                  <a16:creationId xmlns:a16="http://schemas.microsoft.com/office/drawing/2014/main" id="{113F0C70-608E-DF5F-F39C-9A6D780B2B23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16" name="グループ化 1315">
                <a:extLst>
                  <a:ext uri="{FF2B5EF4-FFF2-40B4-BE49-F238E27FC236}">
                    <a16:creationId xmlns:a16="http://schemas.microsoft.com/office/drawing/2014/main" id="{D99BEFD1-7B2E-CF1C-0DAE-DC19C0F392A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0" name="楕円 66">
                  <a:extLst>
                    <a:ext uri="{FF2B5EF4-FFF2-40B4-BE49-F238E27FC236}">
                      <a16:creationId xmlns:a16="http://schemas.microsoft.com/office/drawing/2014/main" id="{82D26B28-C20F-216A-B720-07DD40A369B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3AC0B16C-9591-DA9A-F02E-FFFA1CB0A7E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FD31FEAC-4DEA-66FE-D242-35D47B77534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8" name="楕円 66">
                  <a:extLst>
                    <a:ext uri="{FF2B5EF4-FFF2-40B4-BE49-F238E27FC236}">
                      <a16:creationId xmlns:a16="http://schemas.microsoft.com/office/drawing/2014/main" id="{48D3C5C3-80D9-34D2-A814-E5FEF9C41A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9" name="フリーフォーム: 図形 1348">
                  <a:extLst>
                    <a:ext uri="{FF2B5EF4-FFF2-40B4-BE49-F238E27FC236}">
                      <a16:creationId xmlns:a16="http://schemas.microsoft.com/office/drawing/2014/main" id="{616678D3-D54D-F2CB-9145-729B74F667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8" name="グループ化 1317">
                <a:extLst>
                  <a:ext uri="{FF2B5EF4-FFF2-40B4-BE49-F238E27FC236}">
                    <a16:creationId xmlns:a16="http://schemas.microsoft.com/office/drawing/2014/main" id="{DD690916-B96C-1164-A517-8E6F35154D5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6" name="楕円 66">
                  <a:extLst>
                    <a:ext uri="{FF2B5EF4-FFF2-40B4-BE49-F238E27FC236}">
                      <a16:creationId xmlns:a16="http://schemas.microsoft.com/office/drawing/2014/main" id="{79A10CED-1EE8-016E-520F-8951312AF1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94B63533-4F17-C5AC-C735-A97DE4B13F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F38DFF8F-280F-6675-FE7B-64988AD7608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4" name="楕円 66">
                  <a:extLst>
                    <a:ext uri="{FF2B5EF4-FFF2-40B4-BE49-F238E27FC236}">
                      <a16:creationId xmlns:a16="http://schemas.microsoft.com/office/drawing/2014/main" id="{9F9F1DCF-D67A-A653-678C-D6E2699AD2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5D895B94-FA08-3BB1-1F38-C71632D7BF3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5FA04186-9227-60F2-EF46-DE97DDCF82A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2" name="楕円 66">
                  <a:extLst>
                    <a:ext uri="{FF2B5EF4-FFF2-40B4-BE49-F238E27FC236}">
                      <a16:creationId xmlns:a16="http://schemas.microsoft.com/office/drawing/2014/main" id="{75D09AF5-EE2A-A971-3A7E-71111212170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A67CA790-FBD5-CB30-45FC-40C14AEEAB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B8917D7D-1D52-6BA7-1FE6-19C1126EFCF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0" name="楕円 66">
                  <a:extLst>
                    <a:ext uri="{FF2B5EF4-FFF2-40B4-BE49-F238E27FC236}">
                      <a16:creationId xmlns:a16="http://schemas.microsoft.com/office/drawing/2014/main" id="{8ED0621A-4035-4DCF-FAE3-CF83E3023A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03CD4B76-D571-26B3-F118-1D310B2B5A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B76E04B6-2DA3-4478-D5C3-95F37250554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8" name="楕円 66">
                  <a:extLst>
                    <a:ext uri="{FF2B5EF4-FFF2-40B4-BE49-F238E27FC236}">
                      <a16:creationId xmlns:a16="http://schemas.microsoft.com/office/drawing/2014/main" id="{9D7B2AD2-52FF-862C-863D-8CD5D69DA5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276499E2-7E1B-39F7-7068-2B954E200D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633799C9-C9FF-13D5-B535-3621C330EFA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6" name="楕円 66">
                  <a:extLst>
                    <a:ext uri="{FF2B5EF4-FFF2-40B4-BE49-F238E27FC236}">
                      <a16:creationId xmlns:a16="http://schemas.microsoft.com/office/drawing/2014/main" id="{EA39FBD6-2420-1E0D-178C-2F74037B7E5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ED7F1F5E-E66E-990C-2661-4482D3B386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88B76CD3-83F8-0B32-E0CA-880AEB00BE1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4" name="楕円 66">
                  <a:extLst>
                    <a:ext uri="{FF2B5EF4-FFF2-40B4-BE49-F238E27FC236}">
                      <a16:creationId xmlns:a16="http://schemas.microsoft.com/office/drawing/2014/main" id="{20B67950-0955-B41F-1034-8737ED840D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6F54CD81-D44E-9F10-7229-CAC320AE43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876B2A08-A498-EA4C-CC0C-3D92151BFDA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2" name="楕円 66">
                  <a:extLst>
                    <a:ext uri="{FF2B5EF4-FFF2-40B4-BE49-F238E27FC236}">
                      <a16:creationId xmlns:a16="http://schemas.microsoft.com/office/drawing/2014/main" id="{C89529CB-786C-C35E-92DB-6583E1EE0F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9FF2C42C-7725-095E-044C-2744D6584E6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597ED33D-013F-72C2-B554-5D764D1EDDC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0" name="楕円 66">
                  <a:extLst>
                    <a:ext uri="{FF2B5EF4-FFF2-40B4-BE49-F238E27FC236}">
                      <a16:creationId xmlns:a16="http://schemas.microsoft.com/office/drawing/2014/main" id="{A7ED7448-8F62-5252-D8A6-172E0DFC38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1" name="フリーフォーム: 図形 1330">
                  <a:extLst>
                    <a:ext uri="{FF2B5EF4-FFF2-40B4-BE49-F238E27FC236}">
                      <a16:creationId xmlns:a16="http://schemas.microsoft.com/office/drawing/2014/main" id="{A72DD542-A88B-C2A3-ADD0-8AC062A09CB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F32EFC2E-B470-80E4-15B3-FD595BB5A1B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8" name="楕円 66">
                  <a:extLst>
                    <a:ext uri="{FF2B5EF4-FFF2-40B4-BE49-F238E27FC236}">
                      <a16:creationId xmlns:a16="http://schemas.microsoft.com/office/drawing/2014/main" id="{199EA4D7-AFF1-24F2-D1D5-65F8248F72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9" name="フリーフォーム: 図形 1328">
                  <a:extLst>
                    <a:ext uri="{FF2B5EF4-FFF2-40B4-BE49-F238E27FC236}">
                      <a16:creationId xmlns:a16="http://schemas.microsoft.com/office/drawing/2014/main" id="{9FD05CB9-DDC3-B2D9-40C2-188658076B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30" name="グループ化 1429">
            <a:extLst>
              <a:ext uri="{FF2B5EF4-FFF2-40B4-BE49-F238E27FC236}">
                <a16:creationId xmlns:a16="http://schemas.microsoft.com/office/drawing/2014/main" id="{F7353A6D-7AF0-F198-80A7-E3174BC4983F}"/>
              </a:ext>
            </a:extLst>
          </p:cNvPr>
          <p:cNvGrpSpPr/>
          <p:nvPr/>
        </p:nvGrpSpPr>
        <p:grpSpPr>
          <a:xfrm>
            <a:off x="3735730" y="540899"/>
            <a:ext cx="2612727" cy="2742263"/>
            <a:chOff x="3735730" y="540899"/>
            <a:chExt cx="2612727" cy="2742263"/>
          </a:xfrm>
        </p:grpSpPr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F9ED50F2-FA03-46E8-6A30-55B7851C52A5}"/>
                </a:ext>
              </a:extLst>
            </p:cNvPr>
            <p:cNvGrpSpPr/>
            <p:nvPr/>
          </p:nvGrpSpPr>
          <p:grpSpPr>
            <a:xfrm>
              <a:off x="5139727" y="2778215"/>
              <a:ext cx="808301" cy="481949"/>
              <a:chOff x="2079648" y="2715726"/>
              <a:chExt cx="808301" cy="481949"/>
            </a:xfrm>
          </p:grpSpPr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63FD6F30-787B-C0D3-A065-36104D40AE6C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90B06E86-1A17-3FE9-C66F-A2AF095A2F16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BCA20503-ECFA-21E9-6DD1-844C3F0EBFB7}"/>
                </a:ext>
              </a:extLst>
            </p:cNvPr>
            <p:cNvGrpSpPr/>
            <p:nvPr/>
          </p:nvGrpSpPr>
          <p:grpSpPr>
            <a:xfrm>
              <a:off x="4655509" y="1978690"/>
              <a:ext cx="797593" cy="1304472"/>
              <a:chOff x="1595430" y="5072724"/>
              <a:chExt cx="797593" cy="1304472"/>
            </a:xfrm>
          </p:grpSpPr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6040E024-F201-9709-EB8D-972E61DBF95D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楕円 1">
                <a:extLst>
                  <a:ext uri="{FF2B5EF4-FFF2-40B4-BE49-F238E27FC236}">
                    <a16:creationId xmlns:a16="http://schemas.microsoft.com/office/drawing/2014/main" id="{AFF04E21-76AA-39E5-19CC-4CA836483456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楕円 1">
                <a:extLst>
                  <a:ext uri="{FF2B5EF4-FFF2-40B4-BE49-F238E27FC236}">
                    <a16:creationId xmlns:a16="http://schemas.microsoft.com/office/drawing/2014/main" id="{3AE8CB89-76B7-6273-5949-972C261AE866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BA555693-86DA-6A63-9E0C-CC76E3715550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31" name="グループ化 1130">
              <a:extLst>
                <a:ext uri="{FF2B5EF4-FFF2-40B4-BE49-F238E27FC236}">
                  <a16:creationId xmlns:a16="http://schemas.microsoft.com/office/drawing/2014/main" id="{5A3C81B9-FF56-B187-D0B2-640A4F661A57}"/>
                </a:ext>
              </a:extLst>
            </p:cNvPr>
            <p:cNvGrpSpPr/>
            <p:nvPr/>
          </p:nvGrpSpPr>
          <p:grpSpPr>
            <a:xfrm>
              <a:off x="4465631" y="2190135"/>
              <a:ext cx="1186683" cy="887151"/>
              <a:chOff x="4485920" y="5289067"/>
              <a:chExt cx="1186683" cy="887151"/>
            </a:xfrm>
          </p:grpSpPr>
          <p:sp>
            <p:nvSpPr>
              <p:cNvPr id="1132" name="楕円 1">
                <a:extLst>
                  <a:ext uri="{FF2B5EF4-FFF2-40B4-BE49-F238E27FC236}">
                    <a16:creationId xmlns:a16="http://schemas.microsoft.com/office/drawing/2014/main" id="{AA718746-91E6-23D2-FA59-D1F500004D6B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087C7B94-0C82-A893-424F-3B9383AD04FE}"/>
                  </a:ext>
                </a:extLst>
              </p:cNvPr>
              <p:cNvGrpSpPr/>
              <p:nvPr/>
            </p:nvGrpSpPr>
            <p:grpSpPr>
              <a:xfrm>
                <a:off x="4499399" y="5289067"/>
                <a:ext cx="1173204" cy="887151"/>
                <a:chOff x="4499399" y="5289067"/>
                <a:chExt cx="1173204" cy="887151"/>
              </a:xfrm>
            </p:grpSpPr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117B2646-6EDC-D8D6-89CA-78F071E069F0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97" name="楕円 1">
                    <a:extLst>
                      <a:ext uri="{FF2B5EF4-FFF2-40B4-BE49-F238E27FC236}">
                        <a16:creationId xmlns:a16="http://schemas.microsoft.com/office/drawing/2014/main" id="{3552D9BF-409F-74DE-781B-4AFB9435D06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8FC5E4B9-C873-0803-50B1-86A74051160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77508194-298A-A61F-860E-881D4E7E88E4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D762EB51-D331-B327-CC27-02FC4DB0957A}"/>
                    </a:ext>
                  </a:extLst>
                </p:cNvPr>
                <p:cNvGrpSpPr/>
                <p:nvPr/>
              </p:nvGrpSpPr>
              <p:grpSpPr>
                <a:xfrm>
                  <a:off x="4512760" y="5289067"/>
                  <a:ext cx="1141949" cy="887151"/>
                  <a:chOff x="4512760" y="5289067"/>
                  <a:chExt cx="1141949" cy="887151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16D56872-37B7-3EB7-7D06-A2EF9F85D0D9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3AAD02B5-89F3-B740-D25A-1631D67151A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095F97E1-9A0F-72A5-F47D-6EA5C9D515BA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23F40441-43D9-9176-32B4-A3CB75ED89D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91A67135-896B-2E6B-2B5E-E8180D050289}"/>
                </a:ext>
              </a:extLst>
            </p:cNvPr>
            <p:cNvGrpSpPr/>
            <p:nvPr/>
          </p:nvGrpSpPr>
          <p:grpSpPr>
            <a:xfrm>
              <a:off x="4195514" y="851871"/>
              <a:ext cx="1717584" cy="1462194"/>
              <a:chOff x="1135435" y="3870139"/>
              <a:chExt cx="1717584" cy="1462194"/>
            </a:xfrm>
          </p:grpSpPr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9977E137-97C5-6C9B-5CB5-A9248D5CB4E4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206" name="二等辺三角形 6">
                  <a:extLst>
                    <a:ext uri="{FF2B5EF4-FFF2-40B4-BE49-F238E27FC236}">
                      <a16:creationId xmlns:a16="http://schemas.microsoft.com/office/drawing/2014/main" id="{3842CA49-1EE1-B5A4-8E35-29C9296447CD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二等辺三角形 6">
                  <a:extLst>
                    <a:ext uri="{FF2B5EF4-FFF2-40B4-BE49-F238E27FC236}">
                      <a16:creationId xmlns:a16="http://schemas.microsoft.com/office/drawing/2014/main" id="{A5643EA7-F1BD-266F-12D8-401A99957299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4D0F9822-1827-B100-1A2B-3D2C5ED89C8C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189" name="二等辺三角形 6">
                  <a:extLst>
                    <a:ext uri="{FF2B5EF4-FFF2-40B4-BE49-F238E27FC236}">
                      <a16:creationId xmlns:a16="http://schemas.microsoft.com/office/drawing/2014/main" id="{C927759C-7B24-75F3-11BA-00027366D317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二等辺三角形 6">
                  <a:extLst>
                    <a:ext uri="{FF2B5EF4-FFF2-40B4-BE49-F238E27FC236}">
                      <a16:creationId xmlns:a16="http://schemas.microsoft.com/office/drawing/2014/main" id="{67E58A63-0676-07A2-EA1B-30FA15B5B49B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2" name="楕円 101">
                <a:extLst>
                  <a:ext uri="{FF2B5EF4-FFF2-40B4-BE49-F238E27FC236}">
                    <a16:creationId xmlns:a16="http://schemas.microsoft.com/office/drawing/2014/main" id="{A0E5CD4E-8030-D94F-8D12-0E6F2E9CEF13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EE8256D6-407E-D7A6-C4E2-DD6522B2AD58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2272843F-41A1-6E24-030D-1A43C6D19198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13" name="フリーフォーム: 図形 1212">
              <a:extLst>
                <a:ext uri="{FF2B5EF4-FFF2-40B4-BE49-F238E27FC236}">
                  <a16:creationId xmlns:a16="http://schemas.microsoft.com/office/drawing/2014/main" id="{32ED761E-E1A0-B617-D097-3FAD10310CD8}"/>
                </a:ext>
              </a:extLst>
            </p:cNvPr>
            <p:cNvSpPr/>
            <p:nvPr/>
          </p:nvSpPr>
          <p:spPr>
            <a:xfrm>
              <a:off x="4315862" y="1060451"/>
              <a:ext cx="1492508" cy="1387449"/>
            </a:xfrm>
            <a:custGeom>
              <a:avLst/>
              <a:gdLst>
                <a:gd name="connsiteX0" fmla="*/ 750206 w 1492508"/>
                <a:gd name="connsiteY0" fmla="*/ 197689 h 1387449"/>
                <a:gd name="connsiteX1" fmla="*/ 96800 w 1492508"/>
                <a:gd name="connsiteY1" fmla="*/ 598566 h 1387449"/>
                <a:gd name="connsiteX2" fmla="*/ 738444 w 1492508"/>
                <a:gd name="connsiteY2" fmla="*/ 1207041 h 1387449"/>
                <a:gd name="connsiteX3" fmla="*/ 1380088 w 1492508"/>
                <a:gd name="connsiteY3" fmla="*/ 598566 h 1387449"/>
                <a:gd name="connsiteX4" fmla="*/ 750206 w 1492508"/>
                <a:gd name="connsiteY4" fmla="*/ 197689 h 1387449"/>
                <a:gd name="connsiteX5" fmla="*/ 751979 w 1492508"/>
                <a:gd name="connsiteY5" fmla="*/ 0 h 1387449"/>
                <a:gd name="connsiteX6" fmla="*/ 1476886 w 1492508"/>
                <a:gd name="connsiteY6" fmla="*/ 512967 h 1387449"/>
                <a:gd name="connsiteX7" fmla="*/ 1151314 w 1492508"/>
                <a:gd name="connsiteY7" fmla="*/ 1158605 h 1387449"/>
                <a:gd name="connsiteX8" fmla="*/ 1056925 w 1492508"/>
                <a:gd name="connsiteY8" fmla="*/ 1212625 h 1387449"/>
                <a:gd name="connsiteX9" fmla="*/ 1118836 w 1492508"/>
                <a:gd name="connsiteY9" fmla="*/ 1221292 h 1387449"/>
                <a:gd name="connsiteX10" fmla="*/ 1492508 w 1492508"/>
                <a:gd name="connsiteY10" fmla="*/ 1152310 h 1387449"/>
                <a:gd name="connsiteX11" fmla="*/ 930007 w 1492508"/>
                <a:gd name="connsiteY11" fmla="*/ 1371657 h 1387449"/>
                <a:gd name="connsiteX12" fmla="*/ 798332 w 1492508"/>
                <a:gd name="connsiteY12" fmla="*/ 1327009 h 1387449"/>
                <a:gd name="connsiteX13" fmla="*/ 753836 w 1492508"/>
                <a:gd name="connsiteY13" fmla="*/ 1299135 h 1387449"/>
                <a:gd name="connsiteX14" fmla="*/ 742548 w 1492508"/>
                <a:gd name="connsiteY14" fmla="*/ 1306879 h 1387449"/>
                <a:gd name="connsiteX15" fmla="*/ 572242 w 1492508"/>
                <a:gd name="connsiteY15" fmla="*/ 1371657 h 1387449"/>
                <a:gd name="connsiteX16" fmla="*/ 9741 w 1492508"/>
                <a:gd name="connsiteY16" fmla="*/ 1152310 h 1387449"/>
                <a:gd name="connsiteX17" fmla="*/ 383413 w 1492508"/>
                <a:gd name="connsiteY17" fmla="*/ 1221292 h 1387449"/>
                <a:gd name="connsiteX18" fmla="*/ 424946 w 1492508"/>
                <a:gd name="connsiteY18" fmla="*/ 1215478 h 1387449"/>
                <a:gd name="connsiteX19" fmla="*/ 325573 w 1492508"/>
                <a:gd name="connsiteY19" fmla="*/ 1158605 h 1387449"/>
                <a:gd name="connsiteX20" fmla="*/ 0 w 1492508"/>
                <a:gd name="connsiteY20" fmla="*/ 512967 h 1387449"/>
                <a:gd name="connsiteX21" fmla="*/ 751979 w 1492508"/>
                <a:gd name="connsiteY21" fmla="*/ 0 h 138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92508" h="1387449">
                  <a:moveTo>
                    <a:pt x="750206" y="197689"/>
                  </a:moveTo>
                  <a:cubicBezTo>
                    <a:pt x="395835" y="197689"/>
                    <a:pt x="96800" y="262514"/>
                    <a:pt x="96800" y="598566"/>
                  </a:cubicBezTo>
                  <a:cubicBezTo>
                    <a:pt x="96800" y="934618"/>
                    <a:pt x="384074" y="1207041"/>
                    <a:pt x="738444" y="1207041"/>
                  </a:cubicBezTo>
                  <a:cubicBezTo>
                    <a:pt x="1092815" y="1207041"/>
                    <a:pt x="1380088" y="934618"/>
                    <a:pt x="1380088" y="598566"/>
                  </a:cubicBezTo>
                  <a:cubicBezTo>
                    <a:pt x="1380088" y="262514"/>
                    <a:pt x="1104576" y="197689"/>
                    <a:pt x="750206" y="197689"/>
                  </a:cubicBezTo>
                  <a:close/>
                  <a:moveTo>
                    <a:pt x="751979" y="0"/>
                  </a:moveTo>
                  <a:cubicBezTo>
                    <a:pt x="1159810" y="0"/>
                    <a:pt x="1476886" y="82951"/>
                    <a:pt x="1476886" y="512967"/>
                  </a:cubicBezTo>
                  <a:cubicBezTo>
                    <a:pt x="1476886" y="781727"/>
                    <a:pt x="1347741" y="1018683"/>
                    <a:pt x="1151314" y="1158605"/>
                  </a:cubicBezTo>
                  <a:lnTo>
                    <a:pt x="1056925" y="1212625"/>
                  </a:lnTo>
                  <a:lnTo>
                    <a:pt x="1118836" y="1221292"/>
                  </a:lnTo>
                  <a:cubicBezTo>
                    <a:pt x="1252905" y="1229380"/>
                    <a:pt x="1384666" y="1205674"/>
                    <a:pt x="1492508" y="1152310"/>
                  </a:cubicBezTo>
                  <a:cubicBezTo>
                    <a:pt x="1435082" y="1329575"/>
                    <a:pt x="1183241" y="1427779"/>
                    <a:pt x="930007" y="1371657"/>
                  </a:cubicBezTo>
                  <a:cubicBezTo>
                    <a:pt x="882526" y="1361134"/>
                    <a:pt x="838367" y="1345932"/>
                    <a:pt x="798332" y="1327009"/>
                  </a:cubicBezTo>
                  <a:lnTo>
                    <a:pt x="753836" y="1299135"/>
                  </a:lnTo>
                  <a:lnTo>
                    <a:pt x="742548" y="1306879"/>
                  </a:lnTo>
                  <a:cubicBezTo>
                    <a:pt x="692953" y="1335278"/>
                    <a:pt x="635550" y="1357626"/>
                    <a:pt x="572242" y="1371657"/>
                  </a:cubicBezTo>
                  <a:cubicBezTo>
                    <a:pt x="319008" y="1427779"/>
                    <a:pt x="67167" y="1329575"/>
                    <a:pt x="9741" y="1152310"/>
                  </a:cubicBezTo>
                  <a:cubicBezTo>
                    <a:pt x="117584" y="1205674"/>
                    <a:pt x="249344" y="1229380"/>
                    <a:pt x="383413" y="1221292"/>
                  </a:cubicBezTo>
                  <a:lnTo>
                    <a:pt x="424946" y="1215478"/>
                  </a:lnTo>
                  <a:lnTo>
                    <a:pt x="325573" y="1158605"/>
                  </a:lnTo>
                  <a:cubicBezTo>
                    <a:pt x="129146" y="1018683"/>
                    <a:pt x="0" y="781727"/>
                    <a:pt x="0" y="512967"/>
                  </a:cubicBezTo>
                  <a:cubicBezTo>
                    <a:pt x="0" y="82951"/>
                    <a:pt x="344148" y="0"/>
                    <a:pt x="751979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4" name="楕円 1">
              <a:extLst>
                <a:ext uri="{FF2B5EF4-FFF2-40B4-BE49-F238E27FC236}">
                  <a16:creationId xmlns:a16="http://schemas.microsoft.com/office/drawing/2014/main" id="{37305A29-A46B-C0B4-C056-D337F7C742A8}"/>
                </a:ext>
              </a:extLst>
            </p:cNvPr>
            <p:cNvSpPr/>
            <p:nvPr/>
          </p:nvSpPr>
          <p:spPr>
            <a:xfrm flipV="1">
              <a:off x="4932510" y="2210514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 dirty="0"/>
            </a:p>
          </p:txBody>
        </p:sp>
        <p:sp>
          <p:nvSpPr>
            <p:cNvPr id="1215" name="月 1214">
              <a:extLst>
                <a:ext uri="{FF2B5EF4-FFF2-40B4-BE49-F238E27FC236}">
                  <a16:creationId xmlns:a16="http://schemas.microsoft.com/office/drawing/2014/main" id="{DEC4D409-AB68-4192-035C-438E1DDC75E9}"/>
                </a:ext>
              </a:extLst>
            </p:cNvPr>
            <p:cNvSpPr/>
            <p:nvPr/>
          </p:nvSpPr>
          <p:spPr>
            <a:xfrm rot="5400000">
              <a:off x="4621574" y="1957231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6" name="月 1215">
              <a:extLst>
                <a:ext uri="{FF2B5EF4-FFF2-40B4-BE49-F238E27FC236}">
                  <a16:creationId xmlns:a16="http://schemas.microsoft.com/office/drawing/2014/main" id="{38848C8F-AE8C-14C0-A5BA-8F2B3A44E866}"/>
                </a:ext>
              </a:extLst>
            </p:cNvPr>
            <p:cNvSpPr/>
            <p:nvPr/>
          </p:nvSpPr>
          <p:spPr>
            <a:xfrm rot="4500000">
              <a:off x="4677048" y="2077434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7" name="月 1216">
              <a:extLst>
                <a:ext uri="{FF2B5EF4-FFF2-40B4-BE49-F238E27FC236}">
                  <a16:creationId xmlns:a16="http://schemas.microsoft.com/office/drawing/2014/main" id="{2B0B61ED-02E6-9142-2E7B-5CE79E2FA43F}"/>
                </a:ext>
              </a:extLst>
            </p:cNvPr>
            <p:cNvSpPr/>
            <p:nvPr/>
          </p:nvSpPr>
          <p:spPr>
            <a:xfrm rot="16200000" flipH="1">
              <a:off x="5444880" y="1957231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8" name="月 1217">
              <a:extLst>
                <a:ext uri="{FF2B5EF4-FFF2-40B4-BE49-F238E27FC236}">
                  <a16:creationId xmlns:a16="http://schemas.microsoft.com/office/drawing/2014/main" id="{BFA56156-8A9F-6FE1-2386-5DAC6EED6D36}"/>
                </a:ext>
              </a:extLst>
            </p:cNvPr>
            <p:cNvSpPr/>
            <p:nvPr/>
          </p:nvSpPr>
          <p:spPr>
            <a:xfrm rot="17100000" flipH="1">
              <a:off x="5396957" y="2077434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4A5752B2-08CF-1F2B-0A22-0AD4F79CD95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01152EDD-A8B4-0255-8F72-208068BFD55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7" name="楕円 66">
                  <a:extLst>
                    <a:ext uri="{FF2B5EF4-FFF2-40B4-BE49-F238E27FC236}">
                      <a16:creationId xmlns:a16="http://schemas.microsoft.com/office/drawing/2014/main" id="{4B501039-A826-2B6B-7186-07EC738534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8" name="フリーフォーム: 図形 1387">
                  <a:extLst>
                    <a:ext uri="{FF2B5EF4-FFF2-40B4-BE49-F238E27FC236}">
                      <a16:creationId xmlns:a16="http://schemas.microsoft.com/office/drawing/2014/main" id="{CEADFF98-2DC7-C165-3B8C-7D25A25EF99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4" name="グループ化 1353">
                <a:extLst>
                  <a:ext uri="{FF2B5EF4-FFF2-40B4-BE49-F238E27FC236}">
                    <a16:creationId xmlns:a16="http://schemas.microsoft.com/office/drawing/2014/main" id="{541EA5F5-37D1-5314-93A5-499E0C4E597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5" name="楕円 66">
                  <a:extLst>
                    <a:ext uri="{FF2B5EF4-FFF2-40B4-BE49-F238E27FC236}">
                      <a16:creationId xmlns:a16="http://schemas.microsoft.com/office/drawing/2014/main" id="{0825D660-27C5-CDBF-BD73-3CEAE21631B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6" name="フリーフォーム: 図形 1385">
                  <a:extLst>
                    <a:ext uri="{FF2B5EF4-FFF2-40B4-BE49-F238E27FC236}">
                      <a16:creationId xmlns:a16="http://schemas.microsoft.com/office/drawing/2014/main" id="{EC40C349-6152-73C8-A825-E512B04D286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5" name="グループ化 1354">
                <a:extLst>
                  <a:ext uri="{FF2B5EF4-FFF2-40B4-BE49-F238E27FC236}">
                    <a16:creationId xmlns:a16="http://schemas.microsoft.com/office/drawing/2014/main" id="{969BFEF2-10B9-EB1F-6B3F-4D17826E5CB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3" name="楕円 66">
                  <a:extLst>
                    <a:ext uri="{FF2B5EF4-FFF2-40B4-BE49-F238E27FC236}">
                      <a16:creationId xmlns:a16="http://schemas.microsoft.com/office/drawing/2014/main" id="{5CA86DC0-94B4-3CA9-1508-F42C9EB353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4" name="フリーフォーム: 図形 1383">
                  <a:extLst>
                    <a:ext uri="{FF2B5EF4-FFF2-40B4-BE49-F238E27FC236}">
                      <a16:creationId xmlns:a16="http://schemas.microsoft.com/office/drawing/2014/main" id="{6B349056-9BBE-04C8-9F76-766192549C4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6" name="グループ化 1355">
                <a:extLst>
                  <a:ext uri="{FF2B5EF4-FFF2-40B4-BE49-F238E27FC236}">
                    <a16:creationId xmlns:a16="http://schemas.microsoft.com/office/drawing/2014/main" id="{45C377B0-85BF-7FE0-9667-0949183278E3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1" name="楕円 66">
                  <a:extLst>
                    <a:ext uri="{FF2B5EF4-FFF2-40B4-BE49-F238E27FC236}">
                      <a16:creationId xmlns:a16="http://schemas.microsoft.com/office/drawing/2014/main" id="{20281676-FA19-CEE0-AD94-F67027EAD56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2" name="フリーフォーム: 図形 1381">
                  <a:extLst>
                    <a:ext uri="{FF2B5EF4-FFF2-40B4-BE49-F238E27FC236}">
                      <a16:creationId xmlns:a16="http://schemas.microsoft.com/office/drawing/2014/main" id="{02EA8CEF-6F82-F777-6414-5C4D9C64EE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7" name="グループ化 1356">
                <a:extLst>
                  <a:ext uri="{FF2B5EF4-FFF2-40B4-BE49-F238E27FC236}">
                    <a16:creationId xmlns:a16="http://schemas.microsoft.com/office/drawing/2014/main" id="{971D376A-0CB8-93E7-F996-F4B64602E9C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9" name="楕円 66">
                  <a:extLst>
                    <a:ext uri="{FF2B5EF4-FFF2-40B4-BE49-F238E27FC236}">
                      <a16:creationId xmlns:a16="http://schemas.microsoft.com/office/drawing/2014/main" id="{0C4793A4-DAE7-6C48-C08F-D2A87928312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CB79F4FE-689E-0B75-3C60-2308E1853E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8" name="グループ化 1357">
                <a:extLst>
                  <a:ext uri="{FF2B5EF4-FFF2-40B4-BE49-F238E27FC236}">
                    <a16:creationId xmlns:a16="http://schemas.microsoft.com/office/drawing/2014/main" id="{39DEFDDA-FCC6-13F2-DE21-F2723F96A908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7" name="楕円 66">
                  <a:extLst>
                    <a:ext uri="{FF2B5EF4-FFF2-40B4-BE49-F238E27FC236}">
                      <a16:creationId xmlns:a16="http://schemas.microsoft.com/office/drawing/2014/main" id="{E5D7A32E-52B2-C8CB-6D61-BB4105BAAB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8" name="フリーフォーム: 図形 1377">
                  <a:extLst>
                    <a:ext uri="{FF2B5EF4-FFF2-40B4-BE49-F238E27FC236}">
                      <a16:creationId xmlns:a16="http://schemas.microsoft.com/office/drawing/2014/main" id="{D824CE45-FDF4-6047-F254-740DE7A376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9" name="グループ化 1358">
                <a:extLst>
                  <a:ext uri="{FF2B5EF4-FFF2-40B4-BE49-F238E27FC236}">
                    <a16:creationId xmlns:a16="http://schemas.microsoft.com/office/drawing/2014/main" id="{F755B546-0D12-CC05-55CC-45D04CEBC49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5" name="楕円 66">
                  <a:extLst>
                    <a:ext uri="{FF2B5EF4-FFF2-40B4-BE49-F238E27FC236}">
                      <a16:creationId xmlns:a16="http://schemas.microsoft.com/office/drawing/2014/main" id="{B953BA3C-243A-3848-0DCC-6E2ACFBCEB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6" name="フリーフォーム: 図形 1375">
                  <a:extLst>
                    <a:ext uri="{FF2B5EF4-FFF2-40B4-BE49-F238E27FC236}">
                      <a16:creationId xmlns:a16="http://schemas.microsoft.com/office/drawing/2014/main" id="{1BC0CF93-EA32-A899-93FE-DC0A8F1E34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0" name="グループ化 1359">
                <a:extLst>
                  <a:ext uri="{FF2B5EF4-FFF2-40B4-BE49-F238E27FC236}">
                    <a16:creationId xmlns:a16="http://schemas.microsoft.com/office/drawing/2014/main" id="{257AD025-6E4D-92FF-7EB1-63A3A219BF6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3" name="楕円 66">
                  <a:extLst>
                    <a:ext uri="{FF2B5EF4-FFF2-40B4-BE49-F238E27FC236}">
                      <a16:creationId xmlns:a16="http://schemas.microsoft.com/office/drawing/2014/main" id="{063282EA-ECA7-A7C6-F149-9E0FC32610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E2D26C76-5BF3-E9D1-7EEE-58C11B5946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1" name="グループ化 1360">
                <a:extLst>
                  <a:ext uri="{FF2B5EF4-FFF2-40B4-BE49-F238E27FC236}">
                    <a16:creationId xmlns:a16="http://schemas.microsoft.com/office/drawing/2014/main" id="{BF535F4B-642F-C106-765C-D2DC8F8300B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1" name="楕円 66">
                  <a:extLst>
                    <a:ext uri="{FF2B5EF4-FFF2-40B4-BE49-F238E27FC236}">
                      <a16:creationId xmlns:a16="http://schemas.microsoft.com/office/drawing/2014/main" id="{B516468B-8B4D-12EF-BD3D-E36F859368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2" name="フリーフォーム: 図形 1371">
                  <a:extLst>
                    <a:ext uri="{FF2B5EF4-FFF2-40B4-BE49-F238E27FC236}">
                      <a16:creationId xmlns:a16="http://schemas.microsoft.com/office/drawing/2014/main" id="{D6FA7AB8-2364-3637-16E3-B5C84303579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2" name="グループ化 1361">
                <a:extLst>
                  <a:ext uri="{FF2B5EF4-FFF2-40B4-BE49-F238E27FC236}">
                    <a16:creationId xmlns:a16="http://schemas.microsoft.com/office/drawing/2014/main" id="{E64B1C97-CFE8-33E2-3527-DCF25407E7B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9" name="楕円 66">
                  <a:extLst>
                    <a:ext uri="{FF2B5EF4-FFF2-40B4-BE49-F238E27FC236}">
                      <a16:creationId xmlns:a16="http://schemas.microsoft.com/office/drawing/2014/main" id="{A2ECF130-543F-8277-A498-F3BE2FB827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0" name="フリーフォーム: 図形 1369">
                  <a:extLst>
                    <a:ext uri="{FF2B5EF4-FFF2-40B4-BE49-F238E27FC236}">
                      <a16:creationId xmlns:a16="http://schemas.microsoft.com/office/drawing/2014/main" id="{DA2EBA24-FF79-5EC7-42E8-D95CA3A468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3" name="グループ化 1362">
                <a:extLst>
                  <a:ext uri="{FF2B5EF4-FFF2-40B4-BE49-F238E27FC236}">
                    <a16:creationId xmlns:a16="http://schemas.microsoft.com/office/drawing/2014/main" id="{63BE0EAC-5BAD-F664-A7A7-EA8124FB283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7" name="楕円 66">
                  <a:extLst>
                    <a:ext uri="{FF2B5EF4-FFF2-40B4-BE49-F238E27FC236}">
                      <a16:creationId xmlns:a16="http://schemas.microsoft.com/office/drawing/2014/main" id="{B0F80ABA-2339-ED14-D0CF-632961F0672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CA808F3F-00CC-C2BD-7DD4-6CECCA4310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4" name="グループ化 1363">
                <a:extLst>
                  <a:ext uri="{FF2B5EF4-FFF2-40B4-BE49-F238E27FC236}">
                    <a16:creationId xmlns:a16="http://schemas.microsoft.com/office/drawing/2014/main" id="{135408F7-0602-C8B7-492F-598062EE7AD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5" name="楕円 66">
                  <a:extLst>
                    <a:ext uri="{FF2B5EF4-FFF2-40B4-BE49-F238E27FC236}">
                      <a16:creationId xmlns:a16="http://schemas.microsoft.com/office/drawing/2014/main" id="{D1CA58D0-B127-5F2C-27B7-34CE089C37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6" name="フリーフォーム: 図形 1365">
                  <a:extLst>
                    <a:ext uri="{FF2B5EF4-FFF2-40B4-BE49-F238E27FC236}">
                      <a16:creationId xmlns:a16="http://schemas.microsoft.com/office/drawing/2014/main" id="{4EB6D5CB-0BE2-5DF0-DA9E-6378303D76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32" name="グループ化 1431">
            <a:extLst>
              <a:ext uri="{FF2B5EF4-FFF2-40B4-BE49-F238E27FC236}">
                <a16:creationId xmlns:a16="http://schemas.microsoft.com/office/drawing/2014/main" id="{F1113FE7-609C-A84A-4098-E4504171F7A8}"/>
              </a:ext>
            </a:extLst>
          </p:cNvPr>
          <p:cNvGrpSpPr/>
          <p:nvPr/>
        </p:nvGrpSpPr>
        <p:grpSpPr>
          <a:xfrm>
            <a:off x="6793255" y="540899"/>
            <a:ext cx="2612727" cy="2742263"/>
            <a:chOff x="6793255" y="540899"/>
            <a:chExt cx="2612727" cy="2742263"/>
          </a:xfrm>
        </p:grpSpPr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8790CD4B-B9F3-6BD1-8640-F50479E0E356}"/>
                </a:ext>
              </a:extLst>
            </p:cNvPr>
            <p:cNvGrpSpPr/>
            <p:nvPr/>
          </p:nvGrpSpPr>
          <p:grpSpPr>
            <a:xfrm>
              <a:off x="7235894" y="851871"/>
              <a:ext cx="1752514" cy="2431291"/>
              <a:chOff x="7235894" y="851871"/>
              <a:chExt cx="1752514" cy="2431291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89B51ED-0DAE-80B2-0375-2DE579ADA58C}"/>
                  </a:ext>
                </a:extLst>
              </p:cNvPr>
              <p:cNvGrpSpPr/>
              <p:nvPr/>
            </p:nvGrpSpPr>
            <p:grpSpPr>
              <a:xfrm>
                <a:off x="8180107" y="2778215"/>
                <a:ext cx="808301" cy="481949"/>
                <a:chOff x="2079648" y="2715726"/>
                <a:chExt cx="808301" cy="481949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9BBD21BA-68A5-252E-D03D-C9EFF2C007AD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259BDA5-D54A-00E8-0E54-89DB6C029BDE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89533E4C-C7EE-1D52-7847-DD8A419F83D7}"/>
                  </a:ext>
                </a:extLst>
              </p:cNvPr>
              <p:cNvGrpSpPr/>
              <p:nvPr/>
            </p:nvGrpSpPr>
            <p:grpSpPr>
              <a:xfrm>
                <a:off x="7610228" y="1978690"/>
                <a:ext cx="987583" cy="1304472"/>
                <a:chOff x="1509769" y="5072724"/>
                <a:chExt cx="987583" cy="1304472"/>
              </a:xfrm>
            </p:grpSpPr>
            <p:sp>
              <p:nvSpPr>
                <p:cNvPr id="133" name="楕円 1">
                  <a:extLst>
                    <a:ext uri="{FF2B5EF4-FFF2-40B4-BE49-F238E27FC236}">
                      <a16:creationId xmlns:a16="http://schemas.microsoft.com/office/drawing/2014/main" id="{518ACFF6-49C8-B8B9-55BF-E5A4146BE3E0}"/>
                    </a:ext>
                  </a:extLst>
                </p:cNvPr>
                <p:cNvSpPr/>
                <p:nvPr/>
              </p:nvSpPr>
              <p:spPr>
                <a:xfrm rot="9000000" flipH="1">
                  <a:off x="2297294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31D836AE-E10A-A90A-4E65-DB8238EBBA89}"/>
                    </a:ext>
                  </a:extLst>
                </p:cNvPr>
                <p:cNvSpPr/>
                <p:nvPr/>
              </p:nvSpPr>
              <p:spPr>
                <a:xfrm rot="12600000">
                  <a:off x="1509769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9FB46907-9672-894A-E403-33CB0C10B89D}"/>
                    </a:ext>
                  </a:extLst>
                </p:cNvPr>
                <p:cNvSpPr/>
                <p:nvPr/>
              </p:nvSpPr>
              <p:spPr>
                <a:xfrm rot="10800000">
                  <a:off x="2008223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AFA4E3EB-1593-BF78-069B-A7816A561484}"/>
                    </a:ext>
                  </a:extLst>
                </p:cNvPr>
                <p:cNvSpPr/>
                <p:nvPr/>
              </p:nvSpPr>
              <p:spPr>
                <a:xfrm rot="10800000">
                  <a:off x="1743544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楕円 1">
                  <a:extLst>
                    <a:ext uri="{FF2B5EF4-FFF2-40B4-BE49-F238E27FC236}">
                      <a16:creationId xmlns:a16="http://schemas.microsoft.com/office/drawing/2014/main" id="{75151022-EDC9-329F-B3E7-B8AAB926D755}"/>
                    </a:ext>
                  </a:extLst>
                </p:cNvPr>
                <p:cNvSpPr/>
                <p:nvPr/>
              </p:nvSpPr>
              <p:spPr>
                <a:xfrm>
                  <a:off x="1595430" y="5199349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1F014532-69DF-B1EF-0A1B-1F61414B4673}"/>
                    </a:ext>
                  </a:extLst>
                </p:cNvPr>
                <p:cNvSpPr/>
                <p:nvPr/>
              </p:nvSpPr>
              <p:spPr>
                <a:xfrm>
                  <a:off x="1700800" y="5072724"/>
                  <a:ext cx="591061" cy="914742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19C2988-0692-3D53-43EF-DB64A29DF2E2}"/>
                  </a:ext>
                </a:extLst>
              </p:cNvPr>
              <p:cNvGrpSpPr/>
              <p:nvPr/>
            </p:nvGrpSpPr>
            <p:grpSpPr>
              <a:xfrm>
                <a:off x="7235894" y="851871"/>
                <a:ext cx="1717584" cy="1516697"/>
                <a:chOff x="1135435" y="3870139"/>
                <a:chExt cx="1717584" cy="1516697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B3137624-EB48-2F94-F51E-77F67F9C3EB4}"/>
                    </a:ext>
                  </a:extLst>
                </p:cNvPr>
                <p:cNvGrpSpPr/>
                <p:nvPr/>
              </p:nvGrpSpPr>
              <p:grpSpPr>
                <a:xfrm>
                  <a:off x="1135435" y="3870139"/>
                  <a:ext cx="746262" cy="559696"/>
                  <a:chOff x="1004700" y="403942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1083" name="二等辺三角形 6">
                    <a:extLst>
                      <a:ext uri="{FF2B5EF4-FFF2-40B4-BE49-F238E27FC236}">
                        <a16:creationId xmlns:a16="http://schemas.microsoft.com/office/drawing/2014/main" id="{FED846C5-37DD-CC10-1BEF-6ED1857EB60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04700" y="403942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4" name="二等辺三角形 6">
                    <a:extLst>
                      <a:ext uri="{FF2B5EF4-FFF2-40B4-BE49-F238E27FC236}">
                        <a16:creationId xmlns:a16="http://schemas.microsoft.com/office/drawing/2014/main" id="{AECDF551-3F73-0E71-BF55-30195002471A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21099" y="510159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63FA6450-10FD-8AC4-0FF1-7086FE2CF8D6}"/>
                    </a:ext>
                  </a:extLst>
                </p:cNvPr>
                <p:cNvGrpSpPr/>
                <p:nvPr/>
              </p:nvGrpSpPr>
              <p:grpSpPr>
                <a:xfrm>
                  <a:off x="2106757" y="3870140"/>
                  <a:ext cx="746262" cy="559696"/>
                  <a:chOff x="2320089" y="403943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1073" name="二等辺三角形 6">
                    <a:extLst>
                      <a:ext uri="{FF2B5EF4-FFF2-40B4-BE49-F238E27FC236}">
                        <a16:creationId xmlns:a16="http://schemas.microsoft.com/office/drawing/2014/main" id="{C473C093-4765-E26F-63C9-EC4B48C4C747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320089" y="403943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二等辺三角形 6">
                    <a:extLst>
                      <a:ext uri="{FF2B5EF4-FFF2-40B4-BE49-F238E27FC236}">
                        <a16:creationId xmlns:a16="http://schemas.microsoft.com/office/drawing/2014/main" id="{B6B23140-C72A-5174-CE43-DA7225F362F4}"/>
                      </a:ext>
                    </a:extLst>
                  </p:cNvPr>
                  <p:cNvSpPr/>
                  <p:nvPr/>
                </p:nvSpPr>
                <p:spPr>
                  <a:xfrm rot="1506332" flipH="1">
                    <a:off x="2512689" y="510160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0" name="楕円 101">
                  <a:extLst>
                    <a:ext uri="{FF2B5EF4-FFF2-40B4-BE49-F238E27FC236}">
                      <a16:creationId xmlns:a16="http://schemas.microsoft.com/office/drawing/2014/main" id="{26EE768A-4C1A-10CE-0A51-021EE276752C}"/>
                    </a:ext>
                  </a:extLst>
                </p:cNvPr>
                <p:cNvSpPr/>
                <p:nvPr/>
              </p:nvSpPr>
              <p:spPr>
                <a:xfrm>
                  <a:off x="1299197" y="4116684"/>
                  <a:ext cx="1390059" cy="1215649"/>
                </a:xfrm>
                <a:custGeom>
                  <a:avLst/>
                  <a:gdLst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583024 h 1467973"/>
                    <a:gd name="connsiteX1" fmla="*/ 958479 w 1882452"/>
                    <a:gd name="connsiteY1" fmla="*/ 0 h 1467973"/>
                    <a:gd name="connsiteX2" fmla="*/ 1882452 w 1882452"/>
                    <a:gd name="connsiteY2" fmla="*/ 583024 h 1467973"/>
                    <a:gd name="connsiteX3" fmla="*/ 941226 w 1882452"/>
                    <a:gd name="connsiteY3" fmla="*/ 1467973 h 1467973"/>
                    <a:gd name="connsiteX4" fmla="*/ 0 w 1882452"/>
                    <a:gd name="connsiteY4" fmla="*/ 583024 h 146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52" h="1467973">
                      <a:moveTo>
                        <a:pt x="0" y="583024"/>
                      </a:moveTo>
                      <a:cubicBezTo>
                        <a:pt x="0" y="94280"/>
                        <a:pt x="438654" y="0"/>
                        <a:pt x="958479" y="0"/>
                      </a:cubicBezTo>
                      <a:cubicBezTo>
                        <a:pt x="1478304" y="0"/>
                        <a:pt x="1882452" y="94280"/>
                        <a:pt x="1882452" y="583024"/>
                      </a:cubicBezTo>
                      <a:cubicBezTo>
                        <a:pt x="1882452" y="1071768"/>
                        <a:pt x="1461051" y="1467973"/>
                        <a:pt x="941226" y="1467973"/>
                      </a:cubicBezTo>
                      <a:cubicBezTo>
                        <a:pt x="421401" y="1467973"/>
                        <a:pt x="0" y="1071768"/>
                        <a:pt x="0" y="58302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">
                  <a:extLst>
                    <a:ext uri="{FF2B5EF4-FFF2-40B4-BE49-F238E27FC236}">
                      <a16:creationId xmlns:a16="http://schemas.microsoft.com/office/drawing/2014/main" id="{959B3FD8-9665-C05E-B64F-1E60AFC9AD1E}"/>
                    </a:ext>
                  </a:extLst>
                </p:cNvPr>
                <p:cNvSpPr/>
                <p:nvPr/>
              </p:nvSpPr>
              <p:spPr>
                <a:xfrm flipV="1">
                  <a:off x="1872431" y="5228782"/>
                  <a:ext cx="243592" cy="15805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F5BCDF30-A200-5345-4FD5-3AF16916D716}"/>
                    </a:ext>
                  </a:extLst>
                </p:cNvPr>
                <p:cNvGrpSpPr/>
                <p:nvPr/>
              </p:nvGrpSpPr>
              <p:grpSpPr>
                <a:xfrm>
                  <a:off x="1423218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50368E35-B40C-F48C-09CE-85EA2F0B15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529D1A7E-9753-80CF-1E65-F9AAF1CC47A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997D448F-3910-90EA-87FA-2A7F07AE4094}"/>
                    </a:ext>
                  </a:extLst>
                </p:cNvPr>
                <p:cNvGrpSpPr/>
                <p:nvPr/>
              </p:nvGrpSpPr>
              <p:grpSpPr>
                <a:xfrm flipH="1">
                  <a:off x="2216225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156" name="月 155">
                    <a:extLst>
                      <a:ext uri="{FF2B5EF4-FFF2-40B4-BE49-F238E27FC236}">
                        <a16:creationId xmlns:a16="http://schemas.microsoft.com/office/drawing/2014/main" id="{81006C83-7AA6-2DFF-6D55-9749F8C0FE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月 156">
                    <a:extLst>
                      <a:ext uri="{FF2B5EF4-FFF2-40B4-BE49-F238E27FC236}">
                        <a16:creationId xmlns:a16="http://schemas.microsoft.com/office/drawing/2014/main" id="{5A0FD36C-1677-2AD4-FD6D-C6D5689431C3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28D472C5-25F3-3CA3-47AA-46F0AB9EEB24}"/>
                    </a:ext>
                  </a:extLst>
                </p:cNvPr>
                <p:cNvSpPr/>
                <p:nvPr/>
              </p:nvSpPr>
              <p:spPr>
                <a:xfrm rot="1800000">
                  <a:off x="2129536" y="4636734"/>
                  <a:ext cx="323149" cy="10110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C95A61EA-FB2B-F2D6-6441-0C2D9BD00357}"/>
                    </a:ext>
                  </a:extLst>
                </p:cNvPr>
                <p:cNvSpPr/>
                <p:nvPr/>
              </p:nvSpPr>
              <p:spPr>
                <a:xfrm rot="19800000" flipH="1">
                  <a:off x="1519496" y="4636734"/>
                  <a:ext cx="323149" cy="10110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08" name="フリーフォーム: 図形 1107">
              <a:extLst>
                <a:ext uri="{FF2B5EF4-FFF2-40B4-BE49-F238E27FC236}">
                  <a16:creationId xmlns:a16="http://schemas.microsoft.com/office/drawing/2014/main" id="{01073CA1-5546-4C1A-C94F-37EBEB90F8F0}"/>
                </a:ext>
              </a:extLst>
            </p:cNvPr>
            <p:cNvSpPr/>
            <p:nvPr/>
          </p:nvSpPr>
          <p:spPr>
            <a:xfrm>
              <a:off x="7483521" y="1171759"/>
              <a:ext cx="1222330" cy="1882889"/>
            </a:xfrm>
            <a:custGeom>
              <a:avLst/>
              <a:gdLst>
                <a:gd name="connsiteX0" fmla="*/ 622368 w 1222330"/>
                <a:gd name="connsiteY0" fmla="*/ 0 h 1882889"/>
                <a:gd name="connsiteX1" fmla="*/ 1222330 w 1222330"/>
                <a:gd name="connsiteY1" fmla="*/ 424552 h 1882889"/>
                <a:gd name="connsiteX2" fmla="*/ 849058 w 1222330"/>
                <a:gd name="connsiteY2" fmla="*/ 1018323 h 1882889"/>
                <a:gd name="connsiteX3" fmla="*/ 766212 w 1222330"/>
                <a:gd name="connsiteY3" fmla="*/ 1045439 h 1882889"/>
                <a:gd name="connsiteX4" fmla="*/ 779587 w 1222330"/>
                <a:gd name="connsiteY4" fmla="*/ 1053247 h 1882889"/>
                <a:gd name="connsiteX5" fmla="*/ 961842 w 1222330"/>
                <a:gd name="connsiteY5" fmla="*/ 1540579 h 1882889"/>
                <a:gd name="connsiteX6" fmla="*/ 611165 w 1222330"/>
                <a:gd name="connsiteY6" fmla="*/ 1882889 h 1882889"/>
                <a:gd name="connsiteX7" fmla="*/ 260488 w 1222330"/>
                <a:gd name="connsiteY7" fmla="*/ 1540579 h 1882889"/>
                <a:gd name="connsiteX8" fmla="*/ 452958 w 1222330"/>
                <a:gd name="connsiteY8" fmla="*/ 1053247 h 1882889"/>
                <a:gd name="connsiteX9" fmla="*/ 462778 w 1222330"/>
                <a:gd name="connsiteY9" fmla="*/ 1047619 h 1882889"/>
                <a:gd name="connsiteX10" fmla="*/ 373272 w 1222330"/>
                <a:gd name="connsiteY10" fmla="*/ 1018323 h 1882889"/>
                <a:gd name="connsiteX11" fmla="*/ 0 w 1222330"/>
                <a:gd name="connsiteY11" fmla="*/ 424552 h 1882889"/>
                <a:gd name="connsiteX12" fmla="*/ 622368 w 1222330"/>
                <a:gd name="connsiteY12" fmla="*/ 0 h 18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2330" h="1882889">
                  <a:moveTo>
                    <a:pt x="622368" y="0"/>
                  </a:moveTo>
                  <a:cubicBezTo>
                    <a:pt x="959905" y="0"/>
                    <a:pt x="1222330" y="68654"/>
                    <a:pt x="1222330" y="424552"/>
                  </a:cubicBezTo>
                  <a:cubicBezTo>
                    <a:pt x="1222330" y="691477"/>
                    <a:pt x="1068414" y="920496"/>
                    <a:pt x="849058" y="1018323"/>
                  </a:cubicBezTo>
                  <a:lnTo>
                    <a:pt x="766212" y="1045439"/>
                  </a:lnTo>
                  <a:lnTo>
                    <a:pt x="779587" y="1053247"/>
                  </a:lnTo>
                  <a:cubicBezTo>
                    <a:pt x="912686" y="1162520"/>
                    <a:pt x="961842" y="1398790"/>
                    <a:pt x="961842" y="1540579"/>
                  </a:cubicBezTo>
                  <a:cubicBezTo>
                    <a:pt x="961842" y="1729632"/>
                    <a:pt x="804839" y="1882889"/>
                    <a:pt x="611165" y="1882889"/>
                  </a:cubicBezTo>
                  <a:cubicBezTo>
                    <a:pt x="417491" y="1882889"/>
                    <a:pt x="260488" y="1729632"/>
                    <a:pt x="260488" y="1540579"/>
                  </a:cubicBezTo>
                  <a:cubicBezTo>
                    <a:pt x="260488" y="1398790"/>
                    <a:pt x="316454" y="1162520"/>
                    <a:pt x="452958" y="1053247"/>
                  </a:cubicBezTo>
                  <a:lnTo>
                    <a:pt x="462778" y="1047619"/>
                  </a:lnTo>
                  <a:lnTo>
                    <a:pt x="373272" y="1018323"/>
                  </a:lnTo>
                  <a:cubicBezTo>
                    <a:pt x="153916" y="920496"/>
                    <a:pt x="0" y="691477"/>
                    <a:pt x="0" y="424552"/>
                  </a:cubicBezTo>
                  <a:cubicBezTo>
                    <a:pt x="0" y="68654"/>
                    <a:pt x="284831" y="0"/>
                    <a:pt x="622368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89" name="グループ化 1388">
              <a:extLst>
                <a:ext uri="{FF2B5EF4-FFF2-40B4-BE49-F238E27FC236}">
                  <a16:creationId xmlns:a16="http://schemas.microsoft.com/office/drawing/2014/main" id="{020DD353-4EB8-ED0C-2384-945318C6380B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F2D8343F-28BD-80B1-7376-54CDD54096F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424" name="楕円 66">
                  <a:extLst>
                    <a:ext uri="{FF2B5EF4-FFF2-40B4-BE49-F238E27FC236}">
                      <a16:creationId xmlns:a16="http://schemas.microsoft.com/office/drawing/2014/main" id="{B7F46C73-153A-23D8-1223-A4297F61D6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5" name="フリーフォーム: 図形 1424">
                  <a:extLst>
                    <a:ext uri="{FF2B5EF4-FFF2-40B4-BE49-F238E27FC236}">
                      <a16:creationId xmlns:a16="http://schemas.microsoft.com/office/drawing/2014/main" id="{E0840864-876D-F3B7-9A02-E22FF004D4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DC802155-26DC-C7EF-DA30-A9895E1C9FE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422" name="楕円 66">
                  <a:extLst>
                    <a:ext uri="{FF2B5EF4-FFF2-40B4-BE49-F238E27FC236}">
                      <a16:creationId xmlns:a16="http://schemas.microsoft.com/office/drawing/2014/main" id="{EED3EB69-14CA-AE9C-5285-FCDC1EF9A3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3" name="フリーフォーム: 図形 1422">
                  <a:extLst>
                    <a:ext uri="{FF2B5EF4-FFF2-40B4-BE49-F238E27FC236}">
                      <a16:creationId xmlns:a16="http://schemas.microsoft.com/office/drawing/2014/main" id="{71559348-445B-FE84-2E27-300A641047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4B6F6789-27FF-3D7D-0903-B15D966150D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420" name="楕円 66">
                  <a:extLst>
                    <a:ext uri="{FF2B5EF4-FFF2-40B4-BE49-F238E27FC236}">
                      <a16:creationId xmlns:a16="http://schemas.microsoft.com/office/drawing/2014/main" id="{E554DA4B-524F-2A41-C8FD-4F7F68AAE4A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60E5CEBA-A1ED-666F-3086-7CDC384F64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3" name="グループ化 1392">
                <a:extLst>
                  <a:ext uri="{FF2B5EF4-FFF2-40B4-BE49-F238E27FC236}">
                    <a16:creationId xmlns:a16="http://schemas.microsoft.com/office/drawing/2014/main" id="{CCCB9DDE-79D1-DE83-A5DE-FB78A9653FD5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418" name="楕円 66">
                  <a:extLst>
                    <a:ext uri="{FF2B5EF4-FFF2-40B4-BE49-F238E27FC236}">
                      <a16:creationId xmlns:a16="http://schemas.microsoft.com/office/drawing/2014/main" id="{1DC9E005-5C02-BCD9-689F-A181D5B5AE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9" name="フリーフォーム: 図形 1418">
                  <a:extLst>
                    <a:ext uri="{FF2B5EF4-FFF2-40B4-BE49-F238E27FC236}">
                      <a16:creationId xmlns:a16="http://schemas.microsoft.com/office/drawing/2014/main" id="{38271B58-70CE-D025-9460-8665B20AE7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DD0280F8-11AC-8BD8-8877-348258D3906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416" name="楕円 66">
                  <a:extLst>
                    <a:ext uri="{FF2B5EF4-FFF2-40B4-BE49-F238E27FC236}">
                      <a16:creationId xmlns:a16="http://schemas.microsoft.com/office/drawing/2014/main" id="{82DEF93B-DA2D-7018-81AC-6ECF6A51A97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4D9B033A-768D-CD69-C1AD-DCA888C662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ED37B278-5332-9371-7ACC-DB0135437B43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414" name="楕円 66">
                  <a:extLst>
                    <a:ext uri="{FF2B5EF4-FFF2-40B4-BE49-F238E27FC236}">
                      <a16:creationId xmlns:a16="http://schemas.microsoft.com/office/drawing/2014/main" id="{B9B1B164-677C-8908-2038-A193420A1C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48B92015-9F49-ED80-3949-B4995990DC1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6" name="グループ化 1395">
                <a:extLst>
                  <a:ext uri="{FF2B5EF4-FFF2-40B4-BE49-F238E27FC236}">
                    <a16:creationId xmlns:a16="http://schemas.microsoft.com/office/drawing/2014/main" id="{94D146BD-E5F0-4696-95AF-980E1C81EB4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412" name="楕円 66">
                  <a:extLst>
                    <a:ext uri="{FF2B5EF4-FFF2-40B4-BE49-F238E27FC236}">
                      <a16:creationId xmlns:a16="http://schemas.microsoft.com/office/drawing/2014/main" id="{335E8930-1CF0-CCF6-93F9-69B681B36C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3" name="フリーフォーム: 図形 1412">
                  <a:extLst>
                    <a:ext uri="{FF2B5EF4-FFF2-40B4-BE49-F238E27FC236}">
                      <a16:creationId xmlns:a16="http://schemas.microsoft.com/office/drawing/2014/main" id="{2DF6274A-8CEF-760A-B697-21EC5888B1A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19B58E03-30D8-69D6-29DC-8707FAD1CE5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410" name="楕円 66">
                  <a:extLst>
                    <a:ext uri="{FF2B5EF4-FFF2-40B4-BE49-F238E27FC236}">
                      <a16:creationId xmlns:a16="http://schemas.microsoft.com/office/drawing/2014/main" id="{998E847C-04BC-2745-609C-19ABB40619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770D8F80-D404-3072-ED1C-D480795C6B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8" name="グループ化 1397">
                <a:extLst>
                  <a:ext uri="{FF2B5EF4-FFF2-40B4-BE49-F238E27FC236}">
                    <a16:creationId xmlns:a16="http://schemas.microsoft.com/office/drawing/2014/main" id="{6ECB352B-EAAF-758A-0739-9C51358843A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8" name="楕円 66">
                  <a:extLst>
                    <a:ext uri="{FF2B5EF4-FFF2-40B4-BE49-F238E27FC236}">
                      <a16:creationId xmlns:a16="http://schemas.microsoft.com/office/drawing/2014/main" id="{383BC23B-6457-AB39-5AE7-6BC01D37679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9" name="フリーフォーム: 図形 1408">
                  <a:extLst>
                    <a:ext uri="{FF2B5EF4-FFF2-40B4-BE49-F238E27FC236}">
                      <a16:creationId xmlns:a16="http://schemas.microsoft.com/office/drawing/2014/main" id="{1EB5F033-584F-B8D1-742E-3DA6DE48EF3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02CB2593-0B7D-224C-51D0-CD2E42EDE50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6" name="楕円 66">
                  <a:extLst>
                    <a:ext uri="{FF2B5EF4-FFF2-40B4-BE49-F238E27FC236}">
                      <a16:creationId xmlns:a16="http://schemas.microsoft.com/office/drawing/2014/main" id="{C72EEB87-2FC3-E0D3-9F60-86430B7B06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32475CD5-BA4A-78A1-726B-B2EB168CE5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E1A4EB78-7E37-D751-C626-F2394337742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4" name="楕円 66">
                  <a:extLst>
                    <a:ext uri="{FF2B5EF4-FFF2-40B4-BE49-F238E27FC236}">
                      <a16:creationId xmlns:a16="http://schemas.microsoft.com/office/drawing/2014/main" id="{DC9D9EFF-6EAA-BB06-E1CB-9D3A07E92A7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089D1C82-7917-D5BB-D95B-FD2FB424E76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11F812E5-2F98-8E2F-3E5E-E71CFD70A2F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2" name="楕円 66">
                  <a:extLst>
                    <a:ext uri="{FF2B5EF4-FFF2-40B4-BE49-F238E27FC236}">
                      <a16:creationId xmlns:a16="http://schemas.microsoft.com/office/drawing/2014/main" id="{FB5828F0-0B08-B0A1-9BEF-88FB593B54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E187FC27-75C7-A187-E035-341EB16673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7234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0249F-CDD1-E0DE-ADEB-7C58D6CE3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テキスト ボックス 1262">
            <a:extLst>
              <a:ext uri="{FF2B5EF4-FFF2-40B4-BE49-F238E27FC236}">
                <a16:creationId xmlns:a16="http://schemas.microsoft.com/office/drawing/2014/main" id="{AF287DC2-DB8E-2ED6-322A-157577545B58}"/>
              </a:ext>
            </a:extLst>
          </p:cNvPr>
          <p:cNvSpPr txBox="1"/>
          <p:nvPr/>
        </p:nvSpPr>
        <p:spPr>
          <a:xfrm>
            <a:off x="3706526" y="211844"/>
            <a:ext cx="24929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キツネと雨のイラスト</a:t>
            </a:r>
          </a:p>
        </p:txBody>
      </p:sp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1C9B51F9-AEDB-3D38-AFC6-A1CB75952A5F}"/>
              </a:ext>
            </a:extLst>
          </p:cNvPr>
          <p:cNvGrpSpPr/>
          <p:nvPr/>
        </p:nvGrpSpPr>
        <p:grpSpPr>
          <a:xfrm>
            <a:off x="429397" y="3493915"/>
            <a:ext cx="2925427" cy="2964882"/>
            <a:chOff x="429397" y="3493915"/>
            <a:chExt cx="2925427" cy="2964882"/>
          </a:xfrm>
        </p:grpSpPr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0A5A1620-3D70-3327-1E7B-B72E57493752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3C005224-0997-C3D6-DEA5-3051C85CF9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6F3C65FF-B106-2FA4-B228-1EDF5F6720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2" name="直線コネクタ 1011">
                <a:extLst>
                  <a:ext uri="{FF2B5EF4-FFF2-40B4-BE49-F238E27FC236}">
                    <a16:creationId xmlns:a16="http://schemas.microsoft.com/office/drawing/2014/main" id="{ED698B78-CA84-6C22-B669-C65F0DF63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3" name="直線コネクタ 1012">
                <a:extLst>
                  <a:ext uri="{FF2B5EF4-FFF2-40B4-BE49-F238E27FC236}">
                    <a16:creationId xmlns:a16="http://schemas.microsoft.com/office/drawing/2014/main" id="{D5C2ABA1-B388-9E46-9C47-BB026508F2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4" name="直線コネクタ 1013">
                <a:extLst>
                  <a:ext uri="{FF2B5EF4-FFF2-40B4-BE49-F238E27FC236}">
                    <a16:creationId xmlns:a16="http://schemas.microsoft.com/office/drawing/2014/main" id="{E72CD7E8-F68B-57FF-B4B0-A28B208171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5" name="直線コネクタ 1014">
                <a:extLst>
                  <a:ext uri="{FF2B5EF4-FFF2-40B4-BE49-F238E27FC236}">
                    <a16:creationId xmlns:a16="http://schemas.microsoft.com/office/drawing/2014/main" id="{C22001D4-3EB8-96C8-E7CE-362016A8E9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6" name="直線コネクタ 1015">
                <a:extLst>
                  <a:ext uri="{FF2B5EF4-FFF2-40B4-BE49-F238E27FC236}">
                    <a16:creationId xmlns:a16="http://schemas.microsoft.com/office/drawing/2014/main" id="{B0355D72-35E4-BE6E-4C23-B07A1A5FA3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7" name="直線コネクタ 1016">
                <a:extLst>
                  <a:ext uri="{FF2B5EF4-FFF2-40B4-BE49-F238E27FC236}">
                    <a16:creationId xmlns:a16="http://schemas.microsoft.com/office/drawing/2014/main" id="{FF2528DF-93A3-446E-B4D1-CA115CA113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8" name="直線コネクタ 1017">
                <a:extLst>
                  <a:ext uri="{FF2B5EF4-FFF2-40B4-BE49-F238E27FC236}">
                    <a16:creationId xmlns:a16="http://schemas.microsoft.com/office/drawing/2014/main" id="{7079532F-FAF3-325C-627F-9AB4F9EEFE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9" name="直線コネクタ 1018">
                <a:extLst>
                  <a:ext uri="{FF2B5EF4-FFF2-40B4-BE49-F238E27FC236}">
                    <a16:creationId xmlns:a16="http://schemas.microsoft.com/office/drawing/2014/main" id="{01FA48C1-5531-3494-9310-2D390AB345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0" name="直線コネクタ 1019">
                <a:extLst>
                  <a:ext uri="{FF2B5EF4-FFF2-40B4-BE49-F238E27FC236}">
                    <a16:creationId xmlns:a16="http://schemas.microsoft.com/office/drawing/2014/main" id="{0102780C-74B2-9A35-9B9D-F640C5D934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1" name="直線コネクタ 1020">
                <a:extLst>
                  <a:ext uri="{FF2B5EF4-FFF2-40B4-BE49-F238E27FC236}">
                    <a16:creationId xmlns:a16="http://schemas.microsoft.com/office/drawing/2014/main" id="{B52C2435-9B80-66FF-590C-6570F245D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2" name="直線コネクタ 1021">
                <a:extLst>
                  <a:ext uri="{FF2B5EF4-FFF2-40B4-BE49-F238E27FC236}">
                    <a16:creationId xmlns:a16="http://schemas.microsoft.com/office/drawing/2014/main" id="{063D022D-6681-D662-25DD-D5801F25F9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3A601D09-E470-880A-AA24-8E60B832F1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F2D3CE7-C409-3EF9-99EE-26120B928FE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0C614981-5FC0-3095-9EB1-8868081E35C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CCCB2E7B-574F-B63A-7858-F3218E0EE70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81E4C91-3540-7365-471D-A23925D40F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B1F80113-5C2D-2F83-4198-B95C11D2DD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81F92983-0985-1543-3F71-F157BF60F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6" name="直線コネクタ 1055">
                <a:extLst>
                  <a:ext uri="{FF2B5EF4-FFF2-40B4-BE49-F238E27FC236}">
                    <a16:creationId xmlns:a16="http://schemas.microsoft.com/office/drawing/2014/main" id="{D44BB946-953E-86E6-2AD7-B5BBA582A0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7" name="直線コネクタ 1056">
                <a:extLst>
                  <a:ext uri="{FF2B5EF4-FFF2-40B4-BE49-F238E27FC236}">
                    <a16:creationId xmlns:a16="http://schemas.microsoft.com/office/drawing/2014/main" id="{744AFD16-8B67-5986-FCEA-0FAAA0F83E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直線コネクタ 1057">
                <a:extLst>
                  <a:ext uri="{FF2B5EF4-FFF2-40B4-BE49-F238E27FC236}">
                    <a16:creationId xmlns:a16="http://schemas.microsoft.com/office/drawing/2014/main" id="{C5D9E322-49ED-F9A7-911E-EA92662B4D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直線コネクタ 1058">
                <a:extLst>
                  <a:ext uri="{FF2B5EF4-FFF2-40B4-BE49-F238E27FC236}">
                    <a16:creationId xmlns:a16="http://schemas.microsoft.com/office/drawing/2014/main" id="{47100A81-80DB-4B48-6C23-46B2AA3A28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直線コネクタ 1059">
                <a:extLst>
                  <a:ext uri="{FF2B5EF4-FFF2-40B4-BE49-F238E27FC236}">
                    <a16:creationId xmlns:a16="http://schemas.microsoft.com/office/drawing/2014/main" id="{B3747531-A0DE-6A8E-A37A-AC90D50FBF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7" name="楕円 1">
              <a:extLst>
                <a:ext uri="{FF2B5EF4-FFF2-40B4-BE49-F238E27FC236}">
                  <a16:creationId xmlns:a16="http://schemas.microsoft.com/office/drawing/2014/main" id="{85BFD52F-7EE4-19D9-6C0B-B2E4DD62733B}"/>
                </a:ext>
              </a:extLst>
            </p:cNvPr>
            <p:cNvSpPr/>
            <p:nvPr/>
          </p:nvSpPr>
          <p:spPr>
            <a:xfrm rot="7200000" flipH="1">
              <a:off x="2153439" y="535147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68" name="グループ化 1267">
              <a:extLst>
                <a:ext uri="{FF2B5EF4-FFF2-40B4-BE49-F238E27FC236}">
                  <a16:creationId xmlns:a16="http://schemas.microsoft.com/office/drawing/2014/main" id="{3C6FC77E-5E71-2044-7F14-CE844571969E}"/>
                </a:ext>
              </a:extLst>
            </p:cNvPr>
            <p:cNvGrpSpPr/>
            <p:nvPr/>
          </p:nvGrpSpPr>
          <p:grpSpPr>
            <a:xfrm>
              <a:off x="2015527" y="5953850"/>
              <a:ext cx="808301" cy="481949"/>
              <a:chOff x="2079648" y="2715726"/>
              <a:chExt cx="808301" cy="481949"/>
            </a:xfrm>
          </p:grpSpPr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F9C35E23-79A4-4CB1-F0A0-2F12BD8756D2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9FE18114-A523-43E2-AF77-9A1509DCB05B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1" name="グループ化 1270">
              <a:extLst>
                <a:ext uri="{FF2B5EF4-FFF2-40B4-BE49-F238E27FC236}">
                  <a16:creationId xmlns:a16="http://schemas.microsoft.com/office/drawing/2014/main" id="{2BDD41C0-F11A-A45D-5896-8D7933D10117}"/>
                </a:ext>
              </a:extLst>
            </p:cNvPr>
            <p:cNvGrpSpPr/>
            <p:nvPr/>
          </p:nvGrpSpPr>
          <p:grpSpPr>
            <a:xfrm>
              <a:off x="1531309" y="5154325"/>
              <a:ext cx="797593" cy="1304472"/>
              <a:chOff x="1595430" y="5072724"/>
              <a:chExt cx="797593" cy="1304472"/>
            </a:xfrm>
          </p:grpSpPr>
          <p:sp>
            <p:nvSpPr>
              <p:cNvPr id="1272" name="楕円 1">
                <a:extLst>
                  <a:ext uri="{FF2B5EF4-FFF2-40B4-BE49-F238E27FC236}">
                    <a16:creationId xmlns:a16="http://schemas.microsoft.com/office/drawing/2014/main" id="{98DDC2AB-B2B3-AF0C-93F4-83786B79D409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楕円 1">
                <a:extLst>
                  <a:ext uri="{FF2B5EF4-FFF2-40B4-BE49-F238E27FC236}">
                    <a16:creationId xmlns:a16="http://schemas.microsoft.com/office/drawing/2014/main" id="{835C01FD-6A45-68EF-FC9F-CCCF709742CE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楕円 1">
                <a:extLst>
                  <a:ext uri="{FF2B5EF4-FFF2-40B4-BE49-F238E27FC236}">
                    <a16:creationId xmlns:a16="http://schemas.microsoft.com/office/drawing/2014/main" id="{0B2D627A-0154-B092-F81F-B6DC6EAB4A44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EACCA70B-21A9-7552-50FB-68A142EFF29E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C5C76BCF-2A33-1D10-B30B-41A19F12B328}"/>
                </a:ext>
              </a:extLst>
            </p:cNvPr>
            <p:cNvSpPr/>
            <p:nvPr/>
          </p:nvSpPr>
          <p:spPr>
            <a:xfrm rot="9900000" flipV="1">
              <a:off x="1625591" y="349391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2" name="星: 8 pt 461">
              <a:extLst>
                <a:ext uri="{FF2B5EF4-FFF2-40B4-BE49-F238E27FC236}">
                  <a16:creationId xmlns:a16="http://schemas.microsoft.com/office/drawing/2014/main" id="{6AEC87A9-7EDA-4461-BF7A-469FA8CC77EE}"/>
                </a:ext>
              </a:extLst>
            </p:cNvPr>
            <p:cNvSpPr/>
            <p:nvPr/>
          </p:nvSpPr>
          <p:spPr>
            <a:xfrm rot="20700000">
              <a:off x="429397" y="402445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FBB037E2-D90D-C437-0329-395FBC91370F}"/>
                </a:ext>
              </a:extLst>
            </p:cNvPr>
            <p:cNvGrpSpPr/>
            <p:nvPr/>
          </p:nvGrpSpPr>
          <p:grpSpPr>
            <a:xfrm>
              <a:off x="2004888" y="4478918"/>
              <a:ext cx="265942" cy="1564133"/>
              <a:chOff x="2004888" y="1397377"/>
              <a:chExt cx="265942" cy="1564133"/>
            </a:xfrm>
          </p:grpSpPr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81759B51-8F9A-5638-AF43-A2D0C787131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7" name="矢印: U ターン 370">
                <a:extLst>
                  <a:ext uri="{FF2B5EF4-FFF2-40B4-BE49-F238E27FC236}">
                    <a16:creationId xmlns:a16="http://schemas.microsoft.com/office/drawing/2014/main" id="{E1543FB2-3D8B-7A0D-1024-B2B6F095DD7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68" name="楕円 1">
              <a:extLst>
                <a:ext uri="{FF2B5EF4-FFF2-40B4-BE49-F238E27FC236}">
                  <a16:creationId xmlns:a16="http://schemas.microsoft.com/office/drawing/2014/main" id="{4E5367D8-8AE0-FD82-8783-74903C1D1CC3}"/>
                </a:ext>
              </a:extLst>
            </p:cNvPr>
            <p:cNvSpPr/>
            <p:nvPr/>
          </p:nvSpPr>
          <p:spPr>
            <a:xfrm rot="14842579" flipH="1">
              <a:off x="2170604" y="552920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楕円 1">
              <a:extLst>
                <a:ext uri="{FF2B5EF4-FFF2-40B4-BE49-F238E27FC236}">
                  <a16:creationId xmlns:a16="http://schemas.microsoft.com/office/drawing/2014/main" id="{0B0466DE-C553-B66A-E0DF-03D05A0A17A2}"/>
                </a:ext>
              </a:extLst>
            </p:cNvPr>
            <p:cNvSpPr/>
            <p:nvPr/>
          </p:nvSpPr>
          <p:spPr>
            <a:xfrm rot="7200000">
              <a:off x="1706441" y="530965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147C270B-A2CE-9A71-D25D-256CC7F1CA53}"/>
                </a:ext>
              </a:extLst>
            </p:cNvPr>
            <p:cNvGrpSpPr/>
            <p:nvPr/>
          </p:nvGrpSpPr>
          <p:grpSpPr>
            <a:xfrm>
              <a:off x="1071314" y="4027506"/>
              <a:ext cx="1717584" cy="1516697"/>
              <a:chOff x="1135435" y="3870139"/>
              <a:chExt cx="1717584" cy="1516697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6BB049B5-77E6-D001-4D09-59A52355A74A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485" name="二等辺三角形 6">
                  <a:extLst>
                    <a:ext uri="{FF2B5EF4-FFF2-40B4-BE49-F238E27FC236}">
                      <a16:creationId xmlns:a16="http://schemas.microsoft.com/office/drawing/2014/main" id="{81B9A55E-D719-F9BA-9D2E-5730324F4A62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二等辺三角形 6">
                  <a:extLst>
                    <a:ext uri="{FF2B5EF4-FFF2-40B4-BE49-F238E27FC236}">
                      <a16:creationId xmlns:a16="http://schemas.microsoft.com/office/drawing/2014/main" id="{78B34722-75E4-F212-BA99-67F56191836B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CF81EDB6-6E3C-F9F2-8610-09E982595ACF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483" name="二等辺三角形 6">
                  <a:extLst>
                    <a:ext uri="{FF2B5EF4-FFF2-40B4-BE49-F238E27FC236}">
                      <a16:creationId xmlns:a16="http://schemas.microsoft.com/office/drawing/2014/main" id="{9F363649-57D3-7882-72DE-435587412CD7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二等辺三角形 6">
                  <a:extLst>
                    <a:ext uri="{FF2B5EF4-FFF2-40B4-BE49-F238E27FC236}">
                      <a16:creationId xmlns:a16="http://schemas.microsoft.com/office/drawing/2014/main" id="{8B82DA64-FBB8-A472-EEF7-9AFCB12BF9BF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3" name="楕円 101">
                <a:extLst>
                  <a:ext uri="{FF2B5EF4-FFF2-40B4-BE49-F238E27FC236}">
                    <a16:creationId xmlns:a16="http://schemas.microsoft.com/office/drawing/2014/main" id="{4AE4FB73-3463-0C9A-6AD0-3832AF235703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37094744-932B-1307-99DF-E6563AD053FE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D260CACF-CBC8-D623-F544-A2B06D08D41F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659F6266-D82C-3612-57EA-850194597E00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6BE00D24-B068-4DAA-1FBF-06CA067B8983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1AFA5BA4-DEB1-1A2C-DAF1-26CA7640578E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571A8CF4-510F-589C-31CA-6E1C8C37CA75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A0B84B3E-6E6C-6DA5-9383-BB1AD70FB66E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2B14AA64-76A2-4EDD-3884-5EE8CC9722CC}"/>
                </a:ext>
              </a:extLst>
            </p:cNvPr>
            <p:cNvSpPr/>
            <p:nvPr/>
          </p:nvSpPr>
          <p:spPr>
            <a:xfrm>
              <a:off x="1209387" y="4046355"/>
              <a:ext cx="1440658" cy="759894"/>
            </a:xfrm>
            <a:custGeom>
              <a:avLst/>
              <a:gdLst>
                <a:gd name="connsiteX0" fmla="*/ 156783 w 1440658"/>
                <a:gd name="connsiteY0" fmla="*/ 425 h 759894"/>
                <a:gd name="connsiteX1" fmla="*/ 552120 w 1440658"/>
                <a:gd name="connsiteY1" fmla="*/ 195619 h 759894"/>
                <a:gd name="connsiteX2" fmla="*/ 596415 w 1440658"/>
                <a:gd name="connsiteY2" fmla="*/ 231725 h 759894"/>
                <a:gd name="connsiteX3" fmla="*/ 733069 w 1440658"/>
                <a:gd name="connsiteY3" fmla="*/ 227696 h 759894"/>
                <a:gd name="connsiteX4" fmla="*/ 845102 w 1440658"/>
                <a:gd name="connsiteY4" fmla="*/ 231025 h 759894"/>
                <a:gd name="connsiteX5" fmla="*/ 888538 w 1440658"/>
                <a:gd name="connsiteY5" fmla="*/ 195620 h 759894"/>
                <a:gd name="connsiteX6" fmla="*/ 1345914 w 1440658"/>
                <a:gd name="connsiteY6" fmla="*/ 18644 h 759894"/>
                <a:gd name="connsiteX7" fmla="*/ 1422168 w 1440658"/>
                <a:gd name="connsiteY7" fmla="*/ 506418 h 759894"/>
                <a:gd name="connsiteX8" fmla="*/ 1406260 w 1440658"/>
                <a:gd name="connsiteY8" fmla="*/ 602201 h 759894"/>
                <a:gd name="connsiteX9" fmla="*/ 1411913 w 1440658"/>
                <a:gd name="connsiteY9" fmla="*/ 638386 h 759894"/>
                <a:gd name="connsiteX10" fmla="*/ 1415358 w 1440658"/>
                <a:gd name="connsiteY10" fmla="*/ 710507 h 759894"/>
                <a:gd name="connsiteX11" fmla="*/ 1411195 w 1440658"/>
                <a:gd name="connsiteY11" fmla="*/ 754053 h 759894"/>
                <a:gd name="connsiteX12" fmla="*/ 1361100 w 1440658"/>
                <a:gd name="connsiteY12" fmla="*/ 692300 h 759894"/>
                <a:gd name="connsiteX13" fmla="*/ 734396 w 1440658"/>
                <a:gd name="connsiteY13" fmla="*/ 540116 h 759894"/>
                <a:gd name="connsiteX14" fmla="*/ 88461 w 1440658"/>
                <a:gd name="connsiteY14" fmla="*/ 692300 h 759894"/>
                <a:gd name="connsiteX15" fmla="*/ 30021 w 1440658"/>
                <a:gd name="connsiteY15" fmla="*/ 759894 h 759894"/>
                <a:gd name="connsiteX16" fmla="*/ 25299 w 1440658"/>
                <a:gd name="connsiteY16" fmla="*/ 710507 h 759894"/>
                <a:gd name="connsiteX17" fmla="*/ 29030 w 1440658"/>
                <a:gd name="connsiteY17" fmla="*/ 638386 h 759894"/>
                <a:gd name="connsiteX18" fmla="*/ 34785 w 1440658"/>
                <a:gd name="connsiteY18" fmla="*/ 604277 h 759894"/>
                <a:gd name="connsiteX19" fmla="*/ 34501 w 1440658"/>
                <a:gd name="connsiteY19" fmla="*/ 602818 h 759894"/>
                <a:gd name="connsiteX20" fmla="*/ 94744 w 1440658"/>
                <a:gd name="connsiteY20" fmla="*/ 18643 h 759894"/>
                <a:gd name="connsiteX21" fmla="*/ 156783 w 1440658"/>
                <a:gd name="connsiteY21" fmla="*/ 425 h 75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40658" h="759894">
                  <a:moveTo>
                    <a:pt x="156783" y="425"/>
                  </a:moveTo>
                  <a:cubicBezTo>
                    <a:pt x="268799" y="-7300"/>
                    <a:pt x="420018" y="91436"/>
                    <a:pt x="552120" y="195619"/>
                  </a:cubicBezTo>
                  <a:lnTo>
                    <a:pt x="596415" y="231725"/>
                  </a:lnTo>
                  <a:lnTo>
                    <a:pt x="733069" y="227696"/>
                  </a:lnTo>
                  <a:lnTo>
                    <a:pt x="845102" y="231025"/>
                  </a:lnTo>
                  <a:lnTo>
                    <a:pt x="888538" y="195620"/>
                  </a:lnTo>
                  <a:cubicBezTo>
                    <a:pt x="1047060" y="70600"/>
                    <a:pt x="1233111" y="-46575"/>
                    <a:pt x="1345914" y="18644"/>
                  </a:cubicBezTo>
                  <a:cubicBezTo>
                    <a:pt x="1458717" y="83864"/>
                    <a:pt x="1451435" y="307721"/>
                    <a:pt x="1422168" y="506418"/>
                  </a:cubicBezTo>
                  <a:lnTo>
                    <a:pt x="1406260" y="602201"/>
                  </a:lnTo>
                  <a:lnTo>
                    <a:pt x="1411913" y="638386"/>
                  </a:lnTo>
                  <a:cubicBezTo>
                    <a:pt x="1414192" y="661191"/>
                    <a:pt x="1415358" y="685211"/>
                    <a:pt x="1415358" y="710507"/>
                  </a:cubicBezTo>
                  <a:lnTo>
                    <a:pt x="1411195" y="754053"/>
                  </a:lnTo>
                  <a:lnTo>
                    <a:pt x="1361100" y="692300"/>
                  </a:lnTo>
                  <a:cubicBezTo>
                    <a:pt x="1227318" y="570614"/>
                    <a:pt x="999277" y="540116"/>
                    <a:pt x="734396" y="540116"/>
                  </a:cubicBezTo>
                  <a:cubicBezTo>
                    <a:pt x="469515" y="540116"/>
                    <a:pt x="230485" y="570614"/>
                    <a:pt x="88461" y="692300"/>
                  </a:cubicBezTo>
                  <a:lnTo>
                    <a:pt x="30021" y="759894"/>
                  </a:lnTo>
                  <a:lnTo>
                    <a:pt x="25299" y="710507"/>
                  </a:lnTo>
                  <a:cubicBezTo>
                    <a:pt x="25299" y="685211"/>
                    <a:pt x="26564" y="661191"/>
                    <a:pt x="29030" y="638386"/>
                  </a:cubicBezTo>
                  <a:lnTo>
                    <a:pt x="34785" y="604277"/>
                  </a:lnTo>
                  <a:lnTo>
                    <a:pt x="34501" y="602818"/>
                  </a:lnTo>
                  <a:cubicBezTo>
                    <a:pt x="-5014" y="386746"/>
                    <a:pt x="-36860" y="94733"/>
                    <a:pt x="94744" y="18643"/>
                  </a:cubicBezTo>
                  <a:cubicBezTo>
                    <a:pt x="113545" y="7773"/>
                    <a:pt x="134380" y="1970"/>
                    <a:pt x="156783" y="425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3D7A62DB-687D-512E-7A2D-D9B91366A18D}"/>
                </a:ext>
              </a:extLst>
            </p:cNvPr>
            <p:cNvSpPr/>
            <p:nvPr/>
          </p:nvSpPr>
          <p:spPr>
            <a:xfrm>
              <a:off x="481058" y="355869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F36B3B7-0C59-68DC-F502-68381C6D39CF}"/>
                </a:ext>
              </a:extLst>
            </p:cNvPr>
            <p:cNvGrpSpPr/>
            <p:nvPr/>
          </p:nvGrpSpPr>
          <p:grpSpPr>
            <a:xfrm>
              <a:off x="1434696" y="4716479"/>
              <a:ext cx="342900" cy="342900"/>
              <a:chOff x="1404611" y="4552250"/>
              <a:chExt cx="342900" cy="342900"/>
            </a:xfrm>
          </p:grpSpPr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F4F97829-AAEA-5C31-287E-52DB08828BF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FA9A709B-F2D5-61B7-216C-D864BD03394A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74084C51-A2D9-9934-1C05-ABB4D640E728}"/>
                </a:ext>
              </a:extLst>
            </p:cNvPr>
            <p:cNvGrpSpPr/>
            <p:nvPr/>
          </p:nvGrpSpPr>
          <p:grpSpPr>
            <a:xfrm>
              <a:off x="2071284" y="4716479"/>
              <a:ext cx="342900" cy="342900"/>
              <a:chOff x="2084061" y="4552250"/>
              <a:chExt cx="342900" cy="342900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E671A37C-63FC-ABDA-8FBC-DFCD537D1E9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E6030011-DBAF-F42C-CEC9-A4902F331D2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26" name="グループ化 1225">
            <a:extLst>
              <a:ext uri="{FF2B5EF4-FFF2-40B4-BE49-F238E27FC236}">
                <a16:creationId xmlns:a16="http://schemas.microsoft.com/office/drawing/2014/main" id="{BDA49C4F-2D1E-D719-FAE2-E412B7CDAC5F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AC7AB55-7592-C505-8122-C6A9AC722256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A06BFD36-D2B0-392F-358B-3691C43871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C601FD8C-4771-133C-628E-E144F5EE21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A3D9B15A-155A-31C4-18CC-7C8C9ABB0F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43C21D9B-ABF8-6B99-D2F4-FC1A9FEFCE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6F38D6D3-DC3C-D577-11A4-4DAD604AD6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F3939532-FE54-43F5-54A6-CF0EC3A55F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498B3953-2324-E059-F23F-462FC61820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A4DA70BF-AB2F-A662-FE25-F9CC7A256C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8D5F35D2-5B7F-55F0-AB20-D78FAD8F35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4C7045A0-BCDF-5174-1BA7-B67B4A28F0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B74313ED-C571-40F4-BBCD-3375EEFEDB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1732A8E2-AF1C-1A17-7392-2AB00FCB56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A8A015C8-568E-777B-056C-5395F5AF79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5BE8AAE-4A9E-FF92-3C04-F265A91A8FE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CE646E0-B661-1D57-7C43-362BAB0FF3A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FDB4A3E-2AB2-33E0-42E8-975D7FBD945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63050B3-246F-3BFD-4D04-09B92801CE4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F790127-6630-5DC9-0C3E-9D0EC692153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5FF3357E-A3C4-B4F8-BE59-053B07822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59C6488-7814-0A2E-0CAB-9047ED0736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A292BAE2-1F17-689A-0014-502DD7F63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7475DB7A-88FD-1338-9A19-6CC2895896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4" name="直線コネクタ 993">
                <a:extLst>
                  <a:ext uri="{FF2B5EF4-FFF2-40B4-BE49-F238E27FC236}">
                    <a16:creationId xmlns:a16="http://schemas.microsoft.com/office/drawing/2014/main" id="{0ED20A32-25BE-F7F5-EC6E-8CDBEEA805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5" name="直線コネクタ 994">
                <a:extLst>
                  <a:ext uri="{FF2B5EF4-FFF2-40B4-BE49-F238E27FC236}">
                    <a16:creationId xmlns:a16="http://schemas.microsoft.com/office/drawing/2014/main" id="{078EB1BA-C46E-F045-DA70-A136F014B6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6" name="直線コネクタ 995">
                <a:extLst>
                  <a:ext uri="{FF2B5EF4-FFF2-40B4-BE49-F238E27FC236}">
                    <a16:creationId xmlns:a16="http://schemas.microsoft.com/office/drawing/2014/main" id="{C9291C9D-D939-BE30-5563-2E68B400B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6" name="グループ化 1275">
              <a:extLst>
                <a:ext uri="{FF2B5EF4-FFF2-40B4-BE49-F238E27FC236}">
                  <a16:creationId xmlns:a16="http://schemas.microsoft.com/office/drawing/2014/main" id="{534D7171-BB0E-2548-6035-63644B7E8DA0}"/>
                </a:ext>
              </a:extLst>
            </p:cNvPr>
            <p:cNvGrpSpPr/>
            <p:nvPr/>
          </p:nvGrpSpPr>
          <p:grpSpPr>
            <a:xfrm>
              <a:off x="5139727" y="5892890"/>
              <a:ext cx="808301" cy="481949"/>
              <a:chOff x="2079648" y="2715726"/>
              <a:chExt cx="808301" cy="481949"/>
            </a:xfrm>
          </p:grpSpPr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C6BF80E7-7BF9-9A67-4903-891CFBDF7862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A4FEBEA3-3D9E-39E8-4602-84067B137466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C0E8DA50-1926-F188-F900-E77B4021128B}"/>
                </a:ext>
              </a:extLst>
            </p:cNvPr>
            <p:cNvGrpSpPr/>
            <p:nvPr/>
          </p:nvGrpSpPr>
          <p:grpSpPr>
            <a:xfrm>
              <a:off x="4655509" y="5093365"/>
              <a:ext cx="797593" cy="1304472"/>
              <a:chOff x="1595430" y="5072724"/>
              <a:chExt cx="797593" cy="1304472"/>
            </a:xfrm>
          </p:grpSpPr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C94D7524-D574-A85A-44BA-7E85A467B091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ED6816EB-F5B1-1062-488D-11DD56DFC90C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8251062D-F74A-57B3-06B0-6CAEC3DAA866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2003F64B-F412-9932-3BD3-0FB3417E5F52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FF57B059-129B-2C0A-ECC4-620D85E2DE00}"/>
                </a:ext>
              </a:extLst>
            </p:cNvPr>
            <p:cNvGrpSpPr/>
            <p:nvPr/>
          </p:nvGrpSpPr>
          <p:grpSpPr>
            <a:xfrm>
              <a:off x="4465631" y="5304810"/>
              <a:ext cx="1186683" cy="887151"/>
              <a:chOff x="4485920" y="5289067"/>
              <a:chExt cx="1186683" cy="887151"/>
            </a:xfrm>
          </p:grpSpPr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FB42FE0A-80EB-BE7B-49D2-6D55510A2AC6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CC3F6E5F-92C3-0292-99EB-FEFA012E5507}"/>
                  </a:ext>
                </a:extLst>
              </p:cNvPr>
              <p:cNvGrpSpPr/>
              <p:nvPr/>
            </p:nvGrpSpPr>
            <p:grpSpPr>
              <a:xfrm>
                <a:off x="4499399" y="5289067"/>
                <a:ext cx="1173204" cy="887151"/>
                <a:chOff x="4499399" y="5289067"/>
                <a:chExt cx="1173204" cy="887151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A7F4C804-9110-37FA-F4BD-03434799918B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41" name="楕円 1">
                    <a:extLst>
                      <a:ext uri="{FF2B5EF4-FFF2-40B4-BE49-F238E27FC236}">
                        <a16:creationId xmlns:a16="http://schemas.microsoft.com/office/drawing/2014/main" id="{80A2C534-C622-067E-7632-B0BD2F8E1A0B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62B8673D-EDD2-76C0-052D-9ACE3A31C60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F38895E8-D471-C74D-C916-8C54A4DD4652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E8F4959E-4990-3B94-0927-1997D22F8B66}"/>
                    </a:ext>
                  </a:extLst>
                </p:cNvPr>
                <p:cNvGrpSpPr/>
                <p:nvPr/>
              </p:nvGrpSpPr>
              <p:grpSpPr>
                <a:xfrm>
                  <a:off x="4512760" y="5289067"/>
                  <a:ext cx="1141949" cy="887151"/>
                  <a:chOff x="4512760" y="5289067"/>
                  <a:chExt cx="1141949" cy="887151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111290A4-4B88-2FE4-85AF-9DDD45146000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A3F70A99-E102-A80D-4A1C-BB77A138F4E9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DE4B6E11-BAFC-CBB7-CA5F-4B78B735FCAC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20219737-4A81-772C-E242-581612D932A2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DB369095-ADAA-1C27-5FA6-197B84014F1F}"/>
                </a:ext>
              </a:extLst>
            </p:cNvPr>
            <p:cNvGrpSpPr/>
            <p:nvPr/>
          </p:nvGrpSpPr>
          <p:grpSpPr>
            <a:xfrm>
              <a:off x="4195514" y="3966546"/>
              <a:ext cx="1717584" cy="1462194"/>
              <a:chOff x="1135435" y="3870139"/>
              <a:chExt cx="1717584" cy="1462194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1A751F9C-8131-BB55-1A62-968A8BEEF4B7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453" name="二等辺三角形 6">
                  <a:extLst>
                    <a:ext uri="{FF2B5EF4-FFF2-40B4-BE49-F238E27FC236}">
                      <a16:creationId xmlns:a16="http://schemas.microsoft.com/office/drawing/2014/main" id="{EA076DB0-65C6-BB67-CBB0-D96962A046B9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二等辺三角形 6">
                  <a:extLst>
                    <a:ext uri="{FF2B5EF4-FFF2-40B4-BE49-F238E27FC236}">
                      <a16:creationId xmlns:a16="http://schemas.microsoft.com/office/drawing/2014/main" id="{D5AC2586-DED4-9ACA-F980-8D5D92883F2B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1CE74ABE-8B43-EEA5-590F-0D968C382770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451" name="二等辺三角形 6">
                  <a:extLst>
                    <a:ext uri="{FF2B5EF4-FFF2-40B4-BE49-F238E27FC236}">
                      <a16:creationId xmlns:a16="http://schemas.microsoft.com/office/drawing/2014/main" id="{A9007055-02A0-C984-4D93-312E539124CD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二等辺三角形 6">
                  <a:extLst>
                    <a:ext uri="{FF2B5EF4-FFF2-40B4-BE49-F238E27FC236}">
                      <a16:creationId xmlns:a16="http://schemas.microsoft.com/office/drawing/2014/main" id="{121D8BB7-7016-6DDB-36AE-F55DD288983D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楕円 101">
                <a:extLst>
                  <a:ext uri="{FF2B5EF4-FFF2-40B4-BE49-F238E27FC236}">
                    <a16:creationId xmlns:a16="http://schemas.microsoft.com/office/drawing/2014/main" id="{A47957B2-CC4C-B42D-F9F7-02DE511DA8B5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46706ABA-DB50-B0FD-7871-F07AAD954205}"/>
                </a:ext>
              </a:extLst>
            </p:cNvPr>
            <p:cNvSpPr/>
            <p:nvPr/>
          </p:nvSpPr>
          <p:spPr>
            <a:xfrm>
              <a:off x="4315862" y="4175126"/>
              <a:ext cx="1492508" cy="1387449"/>
            </a:xfrm>
            <a:custGeom>
              <a:avLst/>
              <a:gdLst>
                <a:gd name="connsiteX0" fmla="*/ 750206 w 1492508"/>
                <a:gd name="connsiteY0" fmla="*/ 197689 h 1387449"/>
                <a:gd name="connsiteX1" fmla="*/ 96800 w 1492508"/>
                <a:gd name="connsiteY1" fmla="*/ 598566 h 1387449"/>
                <a:gd name="connsiteX2" fmla="*/ 738444 w 1492508"/>
                <a:gd name="connsiteY2" fmla="*/ 1207041 h 1387449"/>
                <a:gd name="connsiteX3" fmla="*/ 1380088 w 1492508"/>
                <a:gd name="connsiteY3" fmla="*/ 598566 h 1387449"/>
                <a:gd name="connsiteX4" fmla="*/ 750206 w 1492508"/>
                <a:gd name="connsiteY4" fmla="*/ 197689 h 1387449"/>
                <a:gd name="connsiteX5" fmla="*/ 751979 w 1492508"/>
                <a:gd name="connsiteY5" fmla="*/ 0 h 1387449"/>
                <a:gd name="connsiteX6" fmla="*/ 1476886 w 1492508"/>
                <a:gd name="connsiteY6" fmla="*/ 512967 h 1387449"/>
                <a:gd name="connsiteX7" fmla="*/ 1151314 w 1492508"/>
                <a:gd name="connsiteY7" fmla="*/ 1158605 h 1387449"/>
                <a:gd name="connsiteX8" fmla="*/ 1056925 w 1492508"/>
                <a:gd name="connsiteY8" fmla="*/ 1212625 h 1387449"/>
                <a:gd name="connsiteX9" fmla="*/ 1118836 w 1492508"/>
                <a:gd name="connsiteY9" fmla="*/ 1221292 h 1387449"/>
                <a:gd name="connsiteX10" fmla="*/ 1492508 w 1492508"/>
                <a:gd name="connsiteY10" fmla="*/ 1152310 h 1387449"/>
                <a:gd name="connsiteX11" fmla="*/ 930007 w 1492508"/>
                <a:gd name="connsiteY11" fmla="*/ 1371657 h 1387449"/>
                <a:gd name="connsiteX12" fmla="*/ 798332 w 1492508"/>
                <a:gd name="connsiteY12" fmla="*/ 1327009 h 1387449"/>
                <a:gd name="connsiteX13" fmla="*/ 753836 w 1492508"/>
                <a:gd name="connsiteY13" fmla="*/ 1299135 h 1387449"/>
                <a:gd name="connsiteX14" fmla="*/ 742548 w 1492508"/>
                <a:gd name="connsiteY14" fmla="*/ 1306879 h 1387449"/>
                <a:gd name="connsiteX15" fmla="*/ 572242 w 1492508"/>
                <a:gd name="connsiteY15" fmla="*/ 1371657 h 1387449"/>
                <a:gd name="connsiteX16" fmla="*/ 9741 w 1492508"/>
                <a:gd name="connsiteY16" fmla="*/ 1152310 h 1387449"/>
                <a:gd name="connsiteX17" fmla="*/ 383413 w 1492508"/>
                <a:gd name="connsiteY17" fmla="*/ 1221292 h 1387449"/>
                <a:gd name="connsiteX18" fmla="*/ 424946 w 1492508"/>
                <a:gd name="connsiteY18" fmla="*/ 1215478 h 1387449"/>
                <a:gd name="connsiteX19" fmla="*/ 325573 w 1492508"/>
                <a:gd name="connsiteY19" fmla="*/ 1158605 h 1387449"/>
                <a:gd name="connsiteX20" fmla="*/ 0 w 1492508"/>
                <a:gd name="connsiteY20" fmla="*/ 512967 h 1387449"/>
                <a:gd name="connsiteX21" fmla="*/ 751979 w 1492508"/>
                <a:gd name="connsiteY21" fmla="*/ 0 h 138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92508" h="1387449">
                  <a:moveTo>
                    <a:pt x="750206" y="197689"/>
                  </a:moveTo>
                  <a:cubicBezTo>
                    <a:pt x="395835" y="197689"/>
                    <a:pt x="96800" y="262514"/>
                    <a:pt x="96800" y="598566"/>
                  </a:cubicBezTo>
                  <a:cubicBezTo>
                    <a:pt x="96800" y="934618"/>
                    <a:pt x="384074" y="1207041"/>
                    <a:pt x="738444" y="1207041"/>
                  </a:cubicBezTo>
                  <a:cubicBezTo>
                    <a:pt x="1092815" y="1207041"/>
                    <a:pt x="1380088" y="934618"/>
                    <a:pt x="1380088" y="598566"/>
                  </a:cubicBezTo>
                  <a:cubicBezTo>
                    <a:pt x="1380088" y="262514"/>
                    <a:pt x="1104576" y="197689"/>
                    <a:pt x="750206" y="197689"/>
                  </a:cubicBezTo>
                  <a:close/>
                  <a:moveTo>
                    <a:pt x="751979" y="0"/>
                  </a:moveTo>
                  <a:cubicBezTo>
                    <a:pt x="1159810" y="0"/>
                    <a:pt x="1476886" y="82951"/>
                    <a:pt x="1476886" y="512967"/>
                  </a:cubicBezTo>
                  <a:cubicBezTo>
                    <a:pt x="1476886" y="781727"/>
                    <a:pt x="1347741" y="1018683"/>
                    <a:pt x="1151314" y="1158605"/>
                  </a:cubicBezTo>
                  <a:lnTo>
                    <a:pt x="1056925" y="1212625"/>
                  </a:lnTo>
                  <a:lnTo>
                    <a:pt x="1118836" y="1221292"/>
                  </a:lnTo>
                  <a:cubicBezTo>
                    <a:pt x="1252905" y="1229380"/>
                    <a:pt x="1384666" y="1205674"/>
                    <a:pt x="1492508" y="1152310"/>
                  </a:cubicBezTo>
                  <a:cubicBezTo>
                    <a:pt x="1435082" y="1329575"/>
                    <a:pt x="1183241" y="1427779"/>
                    <a:pt x="930007" y="1371657"/>
                  </a:cubicBezTo>
                  <a:cubicBezTo>
                    <a:pt x="882526" y="1361134"/>
                    <a:pt x="838367" y="1345932"/>
                    <a:pt x="798332" y="1327009"/>
                  </a:cubicBezTo>
                  <a:lnTo>
                    <a:pt x="753836" y="1299135"/>
                  </a:lnTo>
                  <a:lnTo>
                    <a:pt x="742548" y="1306879"/>
                  </a:lnTo>
                  <a:cubicBezTo>
                    <a:pt x="692953" y="1335278"/>
                    <a:pt x="635550" y="1357626"/>
                    <a:pt x="572242" y="1371657"/>
                  </a:cubicBezTo>
                  <a:cubicBezTo>
                    <a:pt x="319008" y="1427779"/>
                    <a:pt x="67167" y="1329575"/>
                    <a:pt x="9741" y="1152310"/>
                  </a:cubicBezTo>
                  <a:cubicBezTo>
                    <a:pt x="117584" y="1205674"/>
                    <a:pt x="249344" y="1229380"/>
                    <a:pt x="383413" y="1221292"/>
                  </a:cubicBezTo>
                  <a:lnTo>
                    <a:pt x="424946" y="1215478"/>
                  </a:lnTo>
                  <a:lnTo>
                    <a:pt x="325573" y="1158605"/>
                  </a:lnTo>
                  <a:cubicBezTo>
                    <a:pt x="129146" y="1018683"/>
                    <a:pt x="0" y="781727"/>
                    <a:pt x="0" y="512967"/>
                  </a:cubicBezTo>
                  <a:cubicBezTo>
                    <a:pt x="0" y="82951"/>
                    <a:pt x="344148" y="0"/>
                    <a:pt x="751979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6" name="楕円 1">
              <a:extLst>
                <a:ext uri="{FF2B5EF4-FFF2-40B4-BE49-F238E27FC236}">
                  <a16:creationId xmlns:a16="http://schemas.microsoft.com/office/drawing/2014/main" id="{1E76577F-44E1-E525-6D90-21FCD7B30C32}"/>
                </a:ext>
              </a:extLst>
            </p:cNvPr>
            <p:cNvSpPr/>
            <p:nvPr/>
          </p:nvSpPr>
          <p:spPr>
            <a:xfrm flipV="1">
              <a:off x="4932510" y="5325189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 dirty="0"/>
            </a:p>
          </p:txBody>
        </p:sp>
        <p:sp>
          <p:nvSpPr>
            <p:cNvPr id="457" name="月 456">
              <a:extLst>
                <a:ext uri="{FF2B5EF4-FFF2-40B4-BE49-F238E27FC236}">
                  <a16:creationId xmlns:a16="http://schemas.microsoft.com/office/drawing/2014/main" id="{81EC0344-37BE-7292-EEE3-5B90B3E6E329}"/>
                </a:ext>
              </a:extLst>
            </p:cNvPr>
            <p:cNvSpPr/>
            <p:nvPr/>
          </p:nvSpPr>
          <p:spPr>
            <a:xfrm rot="5400000">
              <a:off x="4621574" y="5071906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58" name="月 457">
              <a:extLst>
                <a:ext uri="{FF2B5EF4-FFF2-40B4-BE49-F238E27FC236}">
                  <a16:creationId xmlns:a16="http://schemas.microsoft.com/office/drawing/2014/main" id="{1EA9CE9A-D76E-E56F-24F6-CEB70B7E4A75}"/>
                </a:ext>
              </a:extLst>
            </p:cNvPr>
            <p:cNvSpPr/>
            <p:nvPr/>
          </p:nvSpPr>
          <p:spPr>
            <a:xfrm rot="4500000">
              <a:off x="4677048" y="5192109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59" name="月 458">
              <a:extLst>
                <a:ext uri="{FF2B5EF4-FFF2-40B4-BE49-F238E27FC236}">
                  <a16:creationId xmlns:a16="http://schemas.microsoft.com/office/drawing/2014/main" id="{5BED8C94-E91A-B053-F297-D958AE501716}"/>
                </a:ext>
              </a:extLst>
            </p:cNvPr>
            <p:cNvSpPr/>
            <p:nvPr/>
          </p:nvSpPr>
          <p:spPr>
            <a:xfrm rot="16200000" flipH="1">
              <a:off x="5444880" y="5071906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0" name="月 459">
              <a:extLst>
                <a:ext uri="{FF2B5EF4-FFF2-40B4-BE49-F238E27FC236}">
                  <a16:creationId xmlns:a16="http://schemas.microsoft.com/office/drawing/2014/main" id="{962EDC79-C263-BF31-E412-07BDB932DEF7}"/>
                </a:ext>
              </a:extLst>
            </p:cNvPr>
            <p:cNvSpPr/>
            <p:nvPr/>
          </p:nvSpPr>
          <p:spPr>
            <a:xfrm rot="17100000" flipH="1">
              <a:off x="5396957" y="5192109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A5CE48F6-54E0-4A9F-40E5-78B91D5FDF82}"/>
                </a:ext>
              </a:extLst>
            </p:cNvPr>
            <p:cNvGrpSpPr/>
            <p:nvPr/>
          </p:nvGrpSpPr>
          <p:grpSpPr>
            <a:xfrm>
              <a:off x="4546196" y="4665679"/>
              <a:ext cx="342900" cy="342900"/>
              <a:chOff x="1404611" y="4552250"/>
              <a:chExt cx="342900" cy="342900"/>
            </a:xfrm>
          </p:grpSpPr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C62304E2-C2D1-105E-5152-C3C28BDF126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1A950821-0962-A95F-73FF-200006281F8A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D8B019A7-C0E5-7A5B-7668-A08FFB0FB89A}"/>
                </a:ext>
              </a:extLst>
            </p:cNvPr>
            <p:cNvGrpSpPr/>
            <p:nvPr/>
          </p:nvGrpSpPr>
          <p:grpSpPr>
            <a:xfrm>
              <a:off x="5182784" y="4665679"/>
              <a:ext cx="342900" cy="342900"/>
              <a:chOff x="2084061" y="4552250"/>
              <a:chExt cx="342900" cy="342900"/>
            </a:xfrm>
          </p:grpSpPr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D45B572C-D7D2-5103-F8E5-E3234D0FFB5D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CD8F50D7-CBE5-51DA-6921-F62D7EB552B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29" name="グループ化 1228">
            <a:extLst>
              <a:ext uri="{FF2B5EF4-FFF2-40B4-BE49-F238E27FC236}">
                <a16:creationId xmlns:a16="http://schemas.microsoft.com/office/drawing/2014/main" id="{D8953102-C538-8D43-7DAB-629B055A8728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8C4489AB-865E-F723-AE0C-AE2395F1D70C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62" name="直線コネクタ 1061">
                <a:extLst>
                  <a:ext uri="{FF2B5EF4-FFF2-40B4-BE49-F238E27FC236}">
                    <a16:creationId xmlns:a16="http://schemas.microsoft.com/office/drawing/2014/main" id="{129FD7BC-B11D-FD00-6227-F601E94CBD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直線コネクタ 1062">
                <a:extLst>
                  <a:ext uri="{FF2B5EF4-FFF2-40B4-BE49-F238E27FC236}">
                    <a16:creationId xmlns:a16="http://schemas.microsoft.com/office/drawing/2014/main" id="{3F299116-A9BC-5E46-966D-529EB2D781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4" name="直線コネクタ 1063">
                <a:extLst>
                  <a:ext uri="{FF2B5EF4-FFF2-40B4-BE49-F238E27FC236}">
                    <a16:creationId xmlns:a16="http://schemas.microsoft.com/office/drawing/2014/main" id="{44A682A2-9E18-4C85-EBAF-E0DF693735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5" name="直線コネクタ 1064">
                <a:extLst>
                  <a:ext uri="{FF2B5EF4-FFF2-40B4-BE49-F238E27FC236}">
                    <a16:creationId xmlns:a16="http://schemas.microsoft.com/office/drawing/2014/main" id="{8551F3CB-A5C7-7DDE-330A-4B4F8D473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6" name="直線コネクタ 1065">
                <a:extLst>
                  <a:ext uri="{FF2B5EF4-FFF2-40B4-BE49-F238E27FC236}">
                    <a16:creationId xmlns:a16="http://schemas.microsoft.com/office/drawing/2014/main" id="{0646A25B-7A99-1005-1E9E-FDD8C985C8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直線コネクタ 1066">
                <a:extLst>
                  <a:ext uri="{FF2B5EF4-FFF2-40B4-BE49-F238E27FC236}">
                    <a16:creationId xmlns:a16="http://schemas.microsoft.com/office/drawing/2014/main" id="{97D3E600-2DDB-CB25-402B-8ABE8A3D96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直線コネクタ 1067">
                <a:extLst>
                  <a:ext uri="{FF2B5EF4-FFF2-40B4-BE49-F238E27FC236}">
                    <a16:creationId xmlns:a16="http://schemas.microsoft.com/office/drawing/2014/main" id="{3238509C-A36E-28F2-0AEE-C6705A05E8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直線コネクタ 1068">
                <a:extLst>
                  <a:ext uri="{FF2B5EF4-FFF2-40B4-BE49-F238E27FC236}">
                    <a16:creationId xmlns:a16="http://schemas.microsoft.com/office/drawing/2014/main" id="{876D85F1-FD7F-674A-4096-E88058120D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直線コネクタ 1069">
                <a:extLst>
                  <a:ext uri="{FF2B5EF4-FFF2-40B4-BE49-F238E27FC236}">
                    <a16:creationId xmlns:a16="http://schemas.microsoft.com/office/drawing/2014/main" id="{B546C6E7-E846-C6FB-C3A9-0BF3F843B4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直線コネクタ 1070">
                <a:extLst>
                  <a:ext uri="{FF2B5EF4-FFF2-40B4-BE49-F238E27FC236}">
                    <a16:creationId xmlns:a16="http://schemas.microsoft.com/office/drawing/2014/main" id="{8DAE64E1-B067-EB6C-A73C-DBB73121A2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2" name="直線コネクタ 1071">
                <a:extLst>
                  <a:ext uri="{FF2B5EF4-FFF2-40B4-BE49-F238E27FC236}">
                    <a16:creationId xmlns:a16="http://schemas.microsoft.com/office/drawing/2014/main" id="{AB09FB28-3B1B-BB0E-5CB9-463186070E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5" name="直線コネクタ 1074">
                <a:extLst>
                  <a:ext uri="{FF2B5EF4-FFF2-40B4-BE49-F238E27FC236}">
                    <a16:creationId xmlns:a16="http://schemas.microsoft.com/office/drawing/2014/main" id="{BFD547C5-51AD-5A98-CF2E-B3CC3B61AA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6" name="直線コネクタ 1075">
                <a:extLst>
                  <a:ext uri="{FF2B5EF4-FFF2-40B4-BE49-F238E27FC236}">
                    <a16:creationId xmlns:a16="http://schemas.microsoft.com/office/drawing/2014/main" id="{F0670DA2-8D5B-FE56-E0C0-0AC8EEF4D6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22D502EC-75E3-5529-47B6-EF35EF2318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5EFA1F22-E1EA-17A7-24E2-49494564C6D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616F6E4B-3EC8-6BA3-D2F7-4EB72BF912F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E8F41EF-E685-4163-1948-156819447F4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0260579F-FFE2-B93A-DCDD-0EE41098660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82" name="直線コネクタ 1081">
                <a:extLst>
                  <a:ext uri="{FF2B5EF4-FFF2-40B4-BE49-F238E27FC236}">
                    <a16:creationId xmlns:a16="http://schemas.microsoft.com/office/drawing/2014/main" id="{2E0F6DEE-39E8-FA7A-9DEC-88F5B54341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5" name="直線コネクタ 1084">
                <a:extLst>
                  <a:ext uri="{FF2B5EF4-FFF2-40B4-BE49-F238E27FC236}">
                    <a16:creationId xmlns:a16="http://schemas.microsoft.com/office/drawing/2014/main" id="{C2B846F7-484B-3EBB-5606-B34BE11EAA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7" name="直線コネクタ 1086">
                <a:extLst>
                  <a:ext uri="{FF2B5EF4-FFF2-40B4-BE49-F238E27FC236}">
                    <a16:creationId xmlns:a16="http://schemas.microsoft.com/office/drawing/2014/main" id="{333CF9E7-D1D1-D72E-E23D-C8C92305A1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直線コネクタ 1087">
                <a:extLst>
                  <a:ext uri="{FF2B5EF4-FFF2-40B4-BE49-F238E27FC236}">
                    <a16:creationId xmlns:a16="http://schemas.microsoft.com/office/drawing/2014/main" id="{FB2BCF10-D82D-A6F7-593E-E731ED4E04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直線コネクタ 1088">
                <a:extLst>
                  <a:ext uri="{FF2B5EF4-FFF2-40B4-BE49-F238E27FC236}">
                    <a16:creationId xmlns:a16="http://schemas.microsoft.com/office/drawing/2014/main" id="{D8CC51D8-E1E1-9F47-A994-271466E7E9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直線コネクタ 1089">
                <a:extLst>
                  <a:ext uri="{FF2B5EF4-FFF2-40B4-BE49-F238E27FC236}">
                    <a16:creationId xmlns:a16="http://schemas.microsoft.com/office/drawing/2014/main" id="{2DA009DB-4359-0EC9-1D45-C9928FC685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直線コネクタ 1090">
                <a:extLst>
                  <a:ext uri="{FF2B5EF4-FFF2-40B4-BE49-F238E27FC236}">
                    <a16:creationId xmlns:a16="http://schemas.microsoft.com/office/drawing/2014/main" id="{142C0A0B-13A4-875E-3FFE-06E48DACE0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7A1DE2BE-3700-4884-C044-74F0BDB2C058}"/>
                </a:ext>
              </a:extLst>
            </p:cNvPr>
            <p:cNvGrpSpPr/>
            <p:nvPr/>
          </p:nvGrpSpPr>
          <p:grpSpPr>
            <a:xfrm>
              <a:off x="7235894" y="3966546"/>
              <a:ext cx="1752514" cy="2431291"/>
              <a:chOff x="7235894" y="851871"/>
              <a:chExt cx="1752514" cy="2431291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16FB9132-D1CF-8FA9-7DDA-BBA1BCDADA05}"/>
                  </a:ext>
                </a:extLst>
              </p:cNvPr>
              <p:cNvGrpSpPr/>
              <p:nvPr/>
            </p:nvGrpSpPr>
            <p:grpSpPr>
              <a:xfrm>
                <a:off x="8180107" y="2778215"/>
                <a:ext cx="808301" cy="481949"/>
                <a:chOff x="2079648" y="2715726"/>
                <a:chExt cx="808301" cy="481949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47FBE82-2408-7A5D-B499-5DB43C8D8B0B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2A362591-1220-76A2-2977-800B42319C23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93D21052-07A1-A532-5B39-3116504F92F5}"/>
                  </a:ext>
                </a:extLst>
              </p:cNvPr>
              <p:cNvGrpSpPr/>
              <p:nvPr/>
            </p:nvGrpSpPr>
            <p:grpSpPr>
              <a:xfrm>
                <a:off x="7610228" y="1978690"/>
                <a:ext cx="987583" cy="1304472"/>
                <a:chOff x="1509769" y="5072724"/>
                <a:chExt cx="987583" cy="1304472"/>
              </a:xfrm>
            </p:grpSpPr>
            <p:sp>
              <p:nvSpPr>
                <p:cNvPr id="402" name="楕円 1">
                  <a:extLst>
                    <a:ext uri="{FF2B5EF4-FFF2-40B4-BE49-F238E27FC236}">
                      <a16:creationId xmlns:a16="http://schemas.microsoft.com/office/drawing/2014/main" id="{F229ABB2-3C2B-D027-DB33-A4C5EB0E4F23}"/>
                    </a:ext>
                  </a:extLst>
                </p:cNvPr>
                <p:cNvSpPr/>
                <p:nvPr/>
              </p:nvSpPr>
              <p:spPr>
                <a:xfrm rot="9000000" flipH="1">
                  <a:off x="2297294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楕円 1">
                  <a:extLst>
                    <a:ext uri="{FF2B5EF4-FFF2-40B4-BE49-F238E27FC236}">
                      <a16:creationId xmlns:a16="http://schemas.microsoft.com/office/drawing/2014/main" id="{44EB3668-95FF-2611-8CF2-3FB32B6FE75C}"/>
                    </a:ext>
                  </a:extLst>
                </p:cNvPr>
                <p:cNvSpPr/>
                <p:nvPr/>
              </p:nvSpPr>
              <p:spPr>
                <a:xfrm rot="12600000">
                  <a:off x="1509769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楕円 1">
                  <a:extLst>
                    <a:ext uri="{FF2B5EF4-FFF2-40B4-BE49-F238E27FC236}">
                      <a16:creationId xmlns:a16="http://schemas.microsoft.com/office/drawing/2014/main" id="{212E2F05-6B26-36AE-2CA0-DE257E5FC913}"/>
                    </a:ext>
                  </a:extLst>
                </p:cNvPr>
                <p:cNvSpPr/>
                <p:nvPr/>
              </p:nvSpPr>
              <p:spPr>
                <a:xfrm rot="10800000">
                  <a:off x="2008223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楕円 1">
                  <a:extLst>
                    <a:ext uri="{FF2B5EF4-FFF2-40B4-BE49-F238E27FC236}">
                      <a16:creationId xmlns:a16="http://schemas.microsoft.com/office/drawing/2014/main" id="{4C0A62DE-6693-D304-6177-02A2CA23D3A8}"/>
                    </a:ext>
                  </a:extLst>
                </p:cNvPr>
                <p:cNvSpPr/>
                <p:nvPr/>
              </p:nvSpPr>
              <p:spPr>
                <a:xfrm rot="10800000">
                  <a:off x="1743544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楕円 1">
                  <a:extLst>
                    <a:ext uri="{FF2B5EF4-FFF2-40B4-BE49-F238E27FC236}">
                      <a16:creationId xmlns:a16="http://schemas.microsoft.com/office/drawing/2014/main" id="{CC9C4DA3-FF05-63DF-90F9-3F37CDC57CF9}"/>
                    </a:ext>
                  </a:extLst>
                </p:cNvPr>
                <p:cNvSpPr/>
                <p:nvPr/>
              </p:nvSpPr>
              <p:spPr>
                <a:xfrm>
                  <a:off x="1595430" y="5199349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2AFD2E7-F7D2-EF0D-6311-8C3706E886F7}"/>
                    </a:ext>
                  </a:extLst>
                </p:cNvPr>
                <p:cNvSpPr/>
                <p:nvPr/>
              </p:nvSpPr>
              <p:spPr>
                <a:xfrm>
                  <a:off x="1700800" y="5072724"/>
                  <a:ext cx="591061" cy="914742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722E06B3-1B4C-C605-BB5C-31EE42723F2C}"/>
                  </a:ext>
                </a:extLst>
              </p:cNvPr>
              <p:cNvGrpSpPr/>
              <p:nvPr/>
            </p:nvGrpSpPr>
            <p:grpSpPr>
              <a:xfrm>
                <a:off x="7235894" y="851871"/>
                <a:ext cx="1717584" cy="1516697"/>
                <a:chOff x="1135435" y="3870139"/>
                <a:chExt cx="1717584" cy="151669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08F255CC-1DCC-7B49-DB95-35F594E5A03C}"/>
                    </a:ext>
                  </a:extLst>
                </p:cNvPr>
                <p:cNvGrpSpPr/>
                <p:nvPr/>
              </p:nvGrpSpPr>
              <p:grpSpPr>
                <a:xfrm>
                  <a:off x="1135435" y="3870139"/>
                  <a:ext cx="746262" cy="559696"/>
                  <a:chOff x="1004700" y="403942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398" name="二等辺三角形 6">
                    <a:extLst>
                      <a:ext uri="{FF2B5EF4-FFF2-40B4-BE49-F238E27FC236}">
                        <a16:creationId xmlns:a16="http://schemas.microsoft.com/office/drawing/2014/main" id="{821FA1CB-2657-B081-15E2-71425FE9E0E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04700" y="403942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二等辺三角形 6">
                    <a:extLst>
                      <a:ext uri="{FF2B5EF4-FFF2-40B4-BE49-F238E27FC236}">
                        <a16:creationId xmlns:a16="http://schemas.microsoft.com/office/drawing/2014/main" id="{E25D4F13-72A2-6E71-C00E-90DB91DC54AC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21099" y="510159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CAC16442-4855-3410-4E31-24502F480D89}"/>
                    </a:ext>
                  </a:extLst>
                </p:cNvPr>
                <p:cNvGrpSpPr/>
                <p:nvPr/>
              </p:nvGrpSpPr>
              <p:grpSpPr>
                <a:xfrm>
                  <a:off x="2106757" y="3870140"/>
                  <a:ext cx="746262" cy="559696"/>
                  <a:chOff x="2320089" y="403943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387" name="二等辺三角形 6">
                    <a:extLst>
                      <a:ext uri="{FF2B5EF4-FFF2-40B4-BE49-F238E27FC236}">
                        <a16:creationId xmlns:a16="http://schemas.microsoft.com/office/drawing/2014/main" id="{7B47CBAA-3F40-9956-B23F-5777E1BC8589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320089" y="403943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二等辺三角形 6">
                    <a:extLst>
                      <a:ext uri="{FF2B5EF4-FFF2-40B4-BE49-F238E27FC236}">
                        <a16:creationId xmlns:a16="http://schemas.microsoft.com/office/drawing/2014/main" id="{17BF3D5D-1896-8DA7-8756-C7B26B63625A}"/>
                      </a:ext>
                    </a:extLst>
                  </p:cNvPr>
                  <p:cNvSpPr/>
                  <p:nvPr/>
                </p:nvSpPr>
                <p:spPr>
                  <a:xfrm rot="1506332" flipH="1">
                    <a:off x="2512689" y="510160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5" name="楕円 101">
                  <a:extLst>
                    <a:ext uri="{FF2B5EF4-FFF2-40B4-BE49-F238E27FC236}">
                      <a16:creationId xmlns:a16="http://schemas.microsoft.com/office/drawing/2014/main" id="{76C74B6D-7A0A-5440-748E-AE6E3C4FAB2D}"/>
                    </a:ext>
                  </a:extLst>
                </p:cNvPr>
                <p:cNvSpPr/>
                <p:nvPr/>
              </p:nvSpPr>
              <p:spPr>
                <a:xfrm>
                  <a:off x="1299197" y="4116684"/>
                  <a:ext cx="1390059" cy="1215649"/>
                </a:xfrm>
                <a:custGeom>
                  <a:avLst/>
                  <a:gdLst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583024 h 1467973"/>
                    <a:gd name="connsiteX1" fmla="*/ 958479 w 1882452"/>
                    <a:gd name="connsiteY1" fmla="*/ 0 h 1467973"/>
                    <a:gd name="connsiteX2" fmla="*/ 1882452 w 1882452"/>
                    <a:gd name="connsiteY2" fmla="*/ 583024 h 1467973"/>
                    <a:gd name="connsiteX3" fmla="*/ 941226 w 1882452"/>
                    <a:gd name="connsiteY3" fmla="*/ 1467973 h 1467973"/>
                    <a:gd name="connsiteX4" fmla="*/ 0 w 1882452"/>
                    <a:gd name="connsiteY4" fmla="*/ 583024 h 146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52" h="1467973">
                      <a:moveTo>
                        <a:pt x="0" y="583024"/>
                      </a:moveTo>
                      <a:cubicBezTo>
                        <a:pt x="0" y="94280"/>
                        <a:pt x="438654" y="0"/>
                        <a:pt x="958479" y="0"/>
                      </a:cubicBezTo>
                      <a:cubicBezTo>
                        <a:pt x="1478304" y="0"/>
                        <a:pt x="1882452" y="94280"/>
                        <a:pt x="1882452" y="583024"/>
                      </a:cubicBezTo>
                      <a:cubicBezTo>
                        <a:pt x="1882452" y="1071768"/>
                        <a:pt x="1461051" y="1467973"/>
                        <a:pt x="941226" y="1467973"/>
                      </a:cubicBezTo>
                      <a:cubicBezTo>
                        <a:pt x="421401" y="1467973"/>
                        <a:pt x="0" y="1071768"/>
                        <a:pt x="0" y="58302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1">
                  <a:extLst>
                    <a:ext uri="{FF2B5EF4-FFF2-40B4-BE49-F238E27FC236}">
                      <a16:creationId xmlns:a16="http://schemas.microsoft.com/office/drawing/2014/main" id="{E0D78EB8-8452-195A-A6F1-361F6565EC23}"/>
                    </a:ext>
                  </a:extLst>
                </p:cNvPr>
                <p:cNvSpPr/>
                <p:nvPr/>
              </p:nvSpPr>
              <p:spPr>
                <a:xfrm flipV="1">
                  <a:off x="1872431" y="5228782"/>
                  <a:ext cx="243592" cy="15805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396FB2B8-BBDD-373F-FA35-498C39CDF4BC}"/>
                    </a:ext>
                  </a:extLst>
                </p:cNvPr>
                <p:cNvGrpSpPr/>
                <p:nvPr/>
              </p:nvGrpSpPr>
              <p:grpSpPr>
                <a:xfrm>
                  <a:off x="1423218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384" name="月 383">
                    <a:extLst>
                      <a:ext uri="{FF2B5EF4-FFF2-40B4-BE49-F238E27FC236}">
                        <a16:creationId xmlns:a16="http://schemas.microsoft.com/office/drawing/2014/main" id="{344A2065-E797-62DF-5A98-A63EFD10DA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月 385">
                    <a:extLst>
                      <a:ext uri="{FF2B5EF4-FFF2-40B4-BE49-F238E27FC236}">
                        <a16:creationId xmlns:a16="http://schemas.microsoft.com/office/drawing/2014/main" id="{EC90AC05-703F-9224-FEE0-31A263D926BE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E0962A1B-3C7F-D8D2-9473-FB137B79CAF3}"/>
                    </a:ext>
                  </a:extLst>
                </p:cNvPr>
                <p:cNvGrpSpPr/>
                <p:nvPr/>
              </p:nvGrpSpPr>
              <p:grpSpPr>
                <a:xfrm flipH="1">
                  <a:off x="2216225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375" name="月 374">
                    <a:extLst>
                      <a:ext uri="{FF2B5EF4-FFF2-40B4-BE49-F238E27FC236}">
                        <a16:creationId xmlns:a16="http://schemas.microsoft.com/office/drawing/2014/main" id="{A7A61303-7E65-E6E8-74F7-1B660015C9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D1116490-0F47-0520-DFE5-C43CF2FFD2FA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91D94269-2E5F-37E0-340A-7008C84F12F3}"/>
                </a:ext>
              </a:extLst>
            </p:cNvPr>
            <p:cNvSpPr/>
            <p:nvPr/>
          </p:nvSpPr>
          <p:spPr>
            <a:xfrm>
              <a:off x="7483521" y="4286434"/>
              <a:ext cx="1222330" cy="1882889"/>
            </a:xfrm>
            <a:custGeom>
              <a:avLst/>
              <a:gdLst>
                <a:gd name="connsiteX0" fmla="*/ 622368 w 1222330"/>
                <a:gd name="connsiteY0" fmla="*/ 0 h 1882889"/>
                <a:gd name="connsiteX1" fmla="*/ 1222330 w 1222330"/>
                <a:gd name="connsiteY1" fmla="*/ 424552 h 1882889"/>
                <a:gd name="connsiteX2" fmla="*/ 849058 w 1222330"/>
                <a:gd name="connsiteY2" fmla="*/ 1018323 h 1882889"/>
                <a:gd name="connsiteX3" fmla="*/ 766212 w 1222330"/>
                <a:gd name="connsiteY3" fmla="*/ 1045439 h 1882889"/>
                <a:gd name="connsiteX4" fmla="*/ 779587 w 1222330"/>
                <a:gd name="connsiteY4" fmla="*/ 1053247 h 1882889"/>
                <a:gd name="connsiteX5" fmla="*/ 961842 w 1222330"/>
                <a:gd name="connsiteY5" fmla="*/ 1540579 h 1882889"/>
                <a:gd name="connsiteX6" fmla="*/ 611165 w 1222330"/>
                <a:gd name="connsiteY6" fmla="*/ 1882889 h 1882889"/>
                <a:gd name="connsiteX7" fmla="*/ 260488 w 1222330"/>
                <a:gd name="connsiteY7" fmla="*/ 1540579 h 1882889"/>
                <a:gd name="connsiteX8" fmla="*/ 452958 w 1222330"/>
                <a:gd name="connsiteY8" fmla="*/ 1053247 h 1882889"/>
                <a:gd name="connsiteX9" fmla="*/ 462778 w 1222330"/>
                <a:gd name="connsiteY9" fmla="*/ 1047619 h 1882889"/>
                <a:gd name="connsiteX10" fmla="*/ 373272 w 1222330"/>
                <a:gd name="connsiteY10" fmla="*/ 1018323 h 1882889"/>
                <a:gd name="connsiteX11" fmla="*/ 0 w 1222330"/>
                <a:gd name="connsiteY11" fmla="*/ 424552 h 1882889"/>
                <a:gd name="connsiteX12" fmla="*/ 622368 w 1222330"/>
                <a:gd name="connsiteY12" fmla="*/ 0 h 18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2330" h="1882889">
                  <a:moveTo>
                    <a:pt x="622368" y="0"/>
                  </a:moveTo>
                  <a:cubicBezTo>
                    <a:pt x="959905" y="0"/>
                    <a:pt x="1222330" y="68654"/>
                    <a:pt x="1222330" y="424552"/>
                  </a:cubicBezTo>
                  <a:cubicBezTo>
                    <a:pt x="1222330" y="691477"/>
                    <a:pt x="1068414" y="920496"/>
                    <a:pt x="849058" y="1018323"/>
                  </a:cubicBezTo>
                  <a:lnTo>
                    <a:pt x="766212" y="1045439"/>
                  </a:lnTo>
                  <a:lnTo>
                    <a:pt x="779587" y="1053247"/>
                  </a:lnTo>
                  <a:cubicBezTo>
                    <a:pt x="912686" y="1162520"/>
                    <a:pt x="961842" y="1398790"/>
                    <a:pt x="961842" y="1540579"/>
                  </a:cubicBezTo>
                  <a:cubicBezTo>
                    <a:pt x="961842" y="1729632"/>
                    <a:pt x="804839" y="1882889"/>
                    <a:pt x="611165" y="1882889"/>
                  </a:cubicBezTo>
                  <a:cubicBezTo>
                    <a:pt x="417491" y="1882889"/>
                    <a:pt x="260488" y="1729632"/>
                    <a:pt x="260488" y="1540579"/>
                  </a:cubicBezTo>
                  <a:cubicBezTo>
                    <a:pt x="260488" y="1398790"/>
                    <a:pt x="316454" y="1162520"/>
                    <a:pt x="452958" y="1053247"/>
                  </a:cubicBezTo>
                  <a:lnTo>
                    <a:pt x="462778" y="1047619"/>
                  </a:lnTo>
                  <a:lnTo>
                    <a:pt x="373272" y="1018323"/>
                  </a:lnTo>
                  <a:cubicBezTo>
                    <a:pt x="153916" y="920496"/>
                    <a:pt x="0" y="691477"/>
                    <a:pt x="0" y="424552"/>
                  </a:cubicBezTo>
                  <a:cubicBezTo>
                    <a:pt x="0" y="68654"/>
                    <a:pt x="284831" y="0"/>
                    <a:pt x="622368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3677C6BA-B763-248C-E437-8CC7D0F1500A}"/>
                </a:ext>
              </a:extLst>
            </p:cNvPr>
            <p:cNvGrpSpPr/>
            <p:nvPr/>
          </p:nvGrpSpPr>
          <p:grpSpPr>
            <a:xfrm>
              <a:off x="7600546" y="4665679"/>
              <a:ext cx="342900" cy="342900"/>
              <a:chOff x="1404611" y="4552250"/>
              <a:chExt cx="342900" cy="342900"/>
            </a:xfrm>
          </p:grpSpPr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1FDF5470-44A9-C68C-DEEB-0954B7BA2E09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B0550714-A86A-078A-41ED-EFE58769561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77B36A29-723E-DB23-9340-E7F207095DBF}"/>
                </a:ext>
              </a:extLst>
            </p:cNvPr>
            <p:cNvGrpSpPr/>
            <p:nvPr/>
          </p:nvGrpSpPr>
          <p:grpSpPr>
            <a:xfrm>
              <a:off x="8237134" y="4665679"/>
              <a:ext cx="342900" cy="342900"/>
              <a:chOff x="2084061" y="4552250"/>
              <a:chExt cx="342900" cy="342900"/>
            </a:xfrm>
          </p:grpSpPr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0A3B49D5-3A38-5AC2-3CE7-2EB92BB392C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5C88E01F-F5D5-7B23-DAE7-115230B5F44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24" name="グループ化 1223">
            <a:extLst>
              <a:ext uri="{FF2B5EF4-FFF2-40B4-BE49-F238E27FC236}">
                <a16:creationId xmlns:a16="http://schemas.microsoft.com/office/drawing/2014/main" id="{010DFAD7-DAB5-62D7-7371-CDEDB01C9486}"/>
              </a:ext>
            </a:extLst>
          </p:cNvPr>
          <p:cNvGrpSpPr/>
          <p:nvPr/>
        </p:nvGrpSpPr>
        <p:grpSpPr>
          <a:xfrm>
            <a:off x="429397" y="379240"/>
            <a:ext cx="2890110" cy="2964882"/>
            <a:chOff x="429397" y="379240"/>
            <a:chExt cx="2890110" cy="2964882"/>
          </a:xfrm>
        </p:grpSpPr>
        <p:sp>
          <p:nvSpPr>
            <p:cNvPr id="297" name="楕円 1">
              <a:extLst>
                <a:ext uri="{FF2B5EF4-FFF2-40B4-BE49-F238E27FC236}">
                  <a16:creationId xmlns:a16="http://schemas.microsoft.com/office/drawing/2014/main" id="{5B127481-1952-5E11-DAAA-FBE0D2E4B6F9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EE31414-597D-9539-5942-F0464A4D7148}"/>
                </a:ext>
              </a:extLst>
            </p:cNvPr>
            <p:cNvGrpSpPr/>
            <p:nvPr/>
          </p:nvGrpSpPr>
          <p:grpSpPr>
            <a:xfrm>
              <a:off x="2015527" y="2839175"/>
              <a:ext cx="808301" cy="481949"/>
              <a:chOff x="2079648" y="2715726"/>
              <a:chExt cx="808301" cy="481949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DADE326-1CB3-339D-6E7F-887EB22B48F3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D98C1F1-7876-ED58-FCBB-7837905263CF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6322093-6829-EEAD-3EE2-58A8FD3EE96B}"/>
                </a:ext>
              </a:extLst>
            </p:cNvPr>
            <p:cNvGrpSpPr/>
            <p:nvPr/>
          </p:nvGrpSpPr>
          <p:grpSpPr>
            <a:xfrm>
              <a:off x="1531309" y="2039650"/>
              <a:ext cx="797593" cy="1304472"/>
              <a:chOff x="1595430" y="5072724"/>
              <a:chExt cx="797593" cy="1304472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D0FB8DCD-2960-7CC6-8DAE-5F95FC81A5A0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CB3145D2-CB91-ECBD-6F57-132B3D29F548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A382C9BC-3683-C6A0-D450-E0D1754BF234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A8C6086-97E6-B902-1633-4F67717374DA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1522E462-6085-28FD-F45A-DA40EE6BC74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" name="星: 8 pt 295">
              <a:extLst>
                <a:ext uri="{FF2B5EF4-FFF2-40B4-BE49-F238E27FC236}">
                  <a16:creationId xmlns:a16="http://schemas.microsoft.com/office/drawing/2014/main" id="{209F1D51-7B1C-65E4-43F0-1273F8C0F15A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02C06ADD-8DBC-181B-FEE0-6BFEF36369C6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3207B32A-4035-E9D4-154A-26B45E135D3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矢印: U ターン 370">
                <a:extLst>
                  <a:ext uri="{FF2B5EF4-FFF2-40B4-BE49-F238E27FC236}">
                    <a16:creationId xmlns:a16="http://schemas.microsoft.com/office/drawing/2014/main" id="{84CDD698-65B1-01E8-E1D2-1FCA08C75F45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1" name="楕円 1">
              <a:extLst>
                <a:ext uri="{FF2B5EF4-FFF2-40B4-BE49-F238E27FC236}">
                  <a16:creationId xmlns:a16="http://schemas.microsoft.com/office/drawing/2014/main" id="{0DBF14BE-4259-7A5E-AB1E-C748CAB63338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楕円 1">
              <a:extLst>
                <a:ext uri="{FF2B5EF4-FFF2-40B4-BE49-F238E27FC236}">
                  <a16:creationId xmlns:a16="http://schemas.microsoft.com/office/drawing/2014/main" id="{9C4F5C69-0195-F221-7DB6-9F56198B8399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09A5D608-212F-EB73-11F3-26F0C9B8E2AE}"/>
                </a:ext>
              </a:extLst>
            </p:cNvPr>
            <p:cNvGrpSpPr/>
            <p:nvPr/>
          </p:nvGrpSpPr>
          <p:grpSpPr>
            <a:xfrm>
              <a:off x="1071314" y="912831"/>
              <a:ext cx="1717584" cy="1516697"/>
              <a:chOff x="1135435" y="3870139"/>
              <a:chExt cx="1717584" cy="1516697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C3CB2C3-56A5-109A-4401-BD4990E4B834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264" name="二等辺三角形 6">
                  <a:extLst>
                    <a:ext uri="{FF2B5EF4-FFF2-40B4-BE49-F238E27FC236}">
                      <a16:creationId xmlns:a16="http://schemas.microsoft.com/office/drawing/2014/main" id="{6EFF1CDF-35DF-5657-C460-EFC5331E0A1C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二等辺三角形 6">
                  <a:extLst>
                    <a:ext uri="{FF2B5EF4-FFF2-40B4-BE49-F238E27FC236}">
                      <a16:creationId xmlns:a16="http://schemas.microsoft.com/office/drawing/2014/main" id="{F48AB4B6-3296-5F06-CEBD-620CC911097E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CD5D70FA-F079-4017-6D7C-6FEFC2C11AE7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318" name="二等辺三角形 6">
                  <a:extLst>
                    <a:ext uri="{FF2B5EF4-FFF2-40B4-BE49-F238E27FC236}">
                      <a16:creationId xmlns:a16="http://schemas.microsoft.com/office/drawing/2014/main" id="{F88DA41A-8609-53A7-59C8-D01F28433D99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二等辺三角形 6">
                  <a:extLst>
                    <a:ext uri="{FF2B5EF4-FFF2-40B4-BE49-F238E27FC236}">
                      <a16:creationId xmlns:a16="http://schemas.microsoft.com/office/drawing/2014/main" id="{69F4B0A3-8A2E-EF97-8160-4FC7F6DF5809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7" name="楕円 101">
                <a:extLst>
                  <a:ext uri="{FF2B5EF4-FFF2-40B4-BE49-F238E27FC236}">
                    <a16:creationId xmlns:a16="http://schemas.microsoft.com/office/drawing/2014/main" id="{A79508B6-1165-2279-9336-DB9B87205A08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F82B62D6-116A-4275-3349-E1CA393DFFF2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13A24371-A38F-4752-2A78-9A088F31BDB5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272C93BB-0A70-69C8-8EED-A35FD8C4AA0D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153D4E0A-0DF8-8B8F-2F70-C386F631918C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24F02F46-EED8-A981-794C-81286E49F0F0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0C76DBFD-130E-5E7F-CC2A-ECD9682626FB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3C057213-A449-649D-D58B-C39E467A0A6D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17236437-0A86-D8A0-4765-3E43001CD7C6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1473E136-7BE3-D872-8087-4BB3DE56B42D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66" name="フリーフォーム: 図形 1265">
              <a:extLst>
                <a:ext uri="{FF2B5EF4-FFF2-40B4-BE49-F238E27FC236}">
                  <a16:creationId xmlns:a16="http://schemas.microsoft.com/office/drawing/2014/main" id="{D0631F44-0C3E-0C9B-966F-D2CD021FAE33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9B9327EA-F84D-8F16-26A9-3F12306AC350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B8FDDA22-28FD-21D5-BF90-6B49BF248FF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12" name="楕円 66">
                  <a:extLst>
                    <a:ext uri="{FF2B5EF4-FFF2-40B4-BE49-F238E27FC236}">
                      <a16:creationId xmlns:a16="http://schemas.microsoft.com/office/drawing/2014/main" id="{5DEF619F-3220-9615-6A1C-41ACA8DD28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D9FAF47-2095-633D-3184-66200438CE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3369ADA6-8310-BA06-873F-2D224F8992E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0" name="楕円 66">
                  <a:extLst>
                    <a:ext uri="{FF2B5EF4-FFF2-40B4-BE49-F238E27FC236}">
                      <a16:creationId xmlns:a16="http://schemas.microsoft.com/office/drawing/2014/main" id="{568D35C9-7F63-0C00-8181-F761B7B8FE2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77928E0-62AB-4792-0484-DF9D753C44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866607A3-26FE-1914-F717-21B5135C3CB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" name="楕円 66">
                  <a:extLst>
                    <a:ext uri="{FF2B5EF4-FFF2-40B4-BE49-F238E27FC236}">
                      <a16:creationId xmlns:a16="http://schemas.microsoft.com/office/drawing/2014/main" id="{9F9E0149-05EE-EE0A-114F-1557480C83A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F9C0FC0-B891-BE56-21D5-36621123C3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4F59F126-062D-B5A0-78B8-1F18A8E676D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" name="楕円 66">
                  <a:extLst>
                    <a:ext uri="{FF2B5EF4-FFF2-40B4-BE49-F238E27FC236}">
                      <a16:creationId xmlns:a16="http://schemas.microsoft.com/office/drawing/2014/main" id="{995AE546-19AA-0957-FEEB-B1EA7EFB9D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1C40D2D-234C-B0B0-168F-BA365BD90A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97B173A5-148E-F3FF-CEC5-25DDE513689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4" name="楕円 66">
                  <a:extLst>
                    <a:ext uri="{FF2B5EF4-FFF2-40B4-BE49-F238E27FC236}">
                      <a16:creationId xmlns:a16="http://schemas.microsoft.com/office/drawing/2014/main" id="{A0B47249-0919-B872-47B3-026C4DC824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9078106B-78BC-CA5D-994C-02BA98726FA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A8871E6C-B604-815D-2229-260EE7E28B6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" name="楕円 66">
                  <a:extLst>
                    <a:ext uri="{FF2B5EF4-FFF2-40B4-BE49-F238E27FC236}">
                      <a16:creationId xmlns:a16="http://schemas.microsoft.com/office/drawing/2014/main" id="{1836BAF8-DA1E-852E-7396-26C8E4C7D57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BB9B53AD-53CC-A96C-2E0D-42BA226FAF3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DD540649-3CA9-9C92-AC95-9A805B174BD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" name="楕円 66">
                  <a:extLst>
                    <a:ext uri="{FF2B5EF4-FFF2-40B4-BE49-F238E27FC236}">
                      <a16:creationId xmlns:a16="http://schemas.microsoft.com/office/drawing/2014/main" id="{36A0477E-7B44-6D93-96FD-7C8E7C4A2F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4E9171F5-181C-8449-AC9D-3F57825DC72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95A4ED6C-3D18-8024-0CF9-F490BEF6974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0" name="楕円 66">
                  <a:extLst>
                    <a:ext uri="{FF2B5EF4-FFF2-40B4-BE49-F238E27FC236}">
                      <a16:creationId xmlns:a16="http://schemas.microsoft.com/office/drawing/2014/main" id="{EAF5E445-5854-829E-30A8-C613D8239E7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7CD01A41-3B00-8D51-7BAE-4AEFDDDD00C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053BAA35-3EC7-05A0-4629-19D476E993B3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8" name="楕円 66">
                  <a:extLst>
                    <a:ext uri="{FF2B5EF4-FFF2-40B4-BE49-F238E27FC236}">
                      <a16:creationId xmlns:a16="http://schemas.microsoft.com/office/drawing/2014/main" id="{2D5947D0-C5A6-1C96-C129-3E29CDD2292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F454E273-333B-A7CF-A76B-B46CEC667C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6610A45F-4492-290B-C998-B640CF30DD6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6" name="楕円 66">
                  <a:extLst>
                    <a:ext uri="{FF2B5EF4-FFF2-40B4-BE49-F238E27FC236}">
                      <a16:creationId xmlns:a16="http://schemas.microsoft.com/office/drawing/2014/main" id="{B1A8CCC4-008A-61D2-377E-5E006257652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1B988AEE-4736-D81A-1117-61C867ECE50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1B98372F-E0CC-D186-E5DE-E7970BB9444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4" name="楕円 66">
                  <a:extLst>
                    <a:ext uri="{FF2B5EF4-FFF2-40B4-BE49-F238E27FC236}">
                      <a16:creationId xmlns:a16="http://schemas.microsoft.com/office/drawing/2014/main" id="{3B4D2463-9D9F-EC0B-CB0D-44376A9951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8E517E58-48B7-E4E9-3D2B-9FA4DDD38FD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A664430D-BBC2-1866-FC08-D7F65BC4CBA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2" name="楕円 66">
                  <a:extLst>
                    <a:ext uri="{FF2B5EF4-FFF2-40B4-BE49-F238E27FC236}">
                      <a16:creationId xmlns:a16="http://schemas.microsoft.com/office/drawing/2014/main" id="{80250A9B-4B63-3244-C1FB-FE6DFAF2218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0F82EBF9-5557-8924-2253-C388428B0B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27" name="グループ化 1226">
            <a:extLst>
              <a:ext uri="{FF2B5EF4-FFF2-40B4-BE49-F238E27FC236}">
                <a16:creationId xmlns:a16="http://schemas.microsoft.com/office/drawing/2014/main" id="{B7D15C3A-CDE2-7E70-6965-6914E4107FF3}"/>
              </a:ext>
            </a:extLst>
          </p:cNvPr>
          <p:cNvGrpSpPr/>
          <p:nvPr/>
        </p:nvGrpSpPr>
        <p:grpSpPr>
          <a:xfrm>
            <a:off x="3735730" y="540899"/>
            <a:ext cx="2612727" cy="2742263"/>
            <a:chOff x="3735730" y="540899"/>
            <a:chExt cx="2612727" cy="2742263"/>
          </a:xfrm>
        </p:grpSpPr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0130B38D-6DA0-D376-6A2B-783D1815BCDF}"/>
                </a:ext>
              </a:extLst>
            </p:cNvPr>
            <p:cNvGrpSpPr/>
            <p:nvPr/>
          </p:nvGrpSpPr>
          <p:grpSpPr>
            <a:xfrm>
              <a:off x="5139727" y="2778215"/>
              <a:ext cx="808301" cy="481949"/>
              <a:chOff x="2079648" y="2715726"/>
              <a:chExt cx="808301" cy="481949"/>
            </a:xfrm>
          </p:grpSpPr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1B839228-363A-469B-7037-63DD8E4C3CB5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A3A7CB1C-507B-6F3A-8D26-532A2C8EB4B7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8F949D7C-94A4-5FA4-A4B4-61B63FDE95BC}"/>
                </a:ext>
              </a:extLst>
            </p:cNvPr>
            <p:cNvGrpSpPr/>
            <p:nvPr/>
          </p:nvGrpSpPr>
          <p:grpSpPr>
            <a:xfrm>
              <a:off x="4655509" y="1978690"/>
              <a:ext cx="797593" cy="1304472"/>
              <a:chOff x="1595430" y="5072724"/>
              <a:chExt cx="797593" cy="1304472"/>
            </a:xfrm>
          </p:grpSpPr>
          <p:sp>
            <p:nvSpPr>
              <p:cNvPr id="1008" name="楕円 1">
                <a:extLst>
                  <a:ext uri="{FF2B5EF4-FFF2-40B4-BE49-F238E27FC236}">
                    <a16:creationId xmlns:a16="http://schemas.microsoft.com/office/drawing/2014/main" id="{C03CED6B-B081-7723-FFEE-EDF8B4EBBB0D}"/>
                  </a:ext>
                </a:extLst>
              </p:cNvPr>
              <p:cNvSpPr/>
              <p:nvPr/>
            </p:nvSpPr>
            <p:spPr>
              <a:xfrm rot="10800000">
                <a:off x="2008223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楕円 1">
                <a:extLst>
                  <a:ext uri="{FF2B5EF4-FFF2-40B4-BE49-F238E27FC236}">
                    <a16:creationId xmlns:a16="http://schemas.microsoft.com/office/drawing/2014/main" id="{BA78E2F9-910D-7C95-B979-357C70294412}"/>
                  </a:ext>
                </a:extLst>
              </p:cNvPr>
              <p:cNvSpPr/>
              <p:nvPr/>
            </p:nvSpPr>
            <p:spPr>
              <a:xfrm rot="10800000">
                <a:off x="1743544" y="589864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楕円 1">
                <a:extLst>
                  <a:ext uri="{FF2B5EF4-FFF2-40B4-BE49-F238E27FC236}">
                    <a16:creationId xmlns:a16="http://schemas.microsoft.com/office/drawing/2014/main" id="{F70E5D90-27B3-33AB-0DC5-971CFE381300}"/>
                  </a:ext>
                </a:extLst>
              </p:cNvPr>
              <p:cNvSpPr/>
              <p:nvPr/>
            </p:nvSpPr>
            <p:spPr>
              <a:xfrm>
                <a:off x="1595430" y="519934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77954649-98A4-086F-B844-500E14525EDC}"/>
                  </a:ext>
                </a:extLst>
              </p:cNvPr>
              <p:cNvSpPr/>
              <p:nvPr/>
            </p:nvSpPr>
            <p:spPr>
              <a:xfrm>
                <a:off x="1700800" y="5072724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31" name="グループ化 1130">
              <a:extLst>
                <a:ext uri="{FF2B5EF4-FFF2-40B4-BE49-F238E27FC236}">
                  <a16:creationId xmlns:a16="http://schemas.microsoft.com/office/drawing/2014/main" id="{F23D4840-7CD1-B4C1-09E1-DE4716836C82}"/>
                </a:ext>
              </a:extLst>
            </p:cNvPr>
            <p:cNvGrpSpPr/>
            <p:nvPr/>
          </p:nvGrpSpPr>
          <p:grpSpPr>
            <a:xfrm>
              <a:off x="4465631" y="2190135"/>
              <a:ext cx="1186683" cy="887151"/>
              <a:chOff x="4485920" y="5289067"/>
              <a:chExt cx="1186683" cy="887151"/>
            </a:xfrm>
          </p:grpSpPr>
          <p:sp>
            <p:nvSpPr>
              <p:cNvPr id="1132" name="楕円 1">
                <a:extLst>
                  <a:ext uri="{FF2B5EF4-FFF2-40B4-BE49-F238E27FC236}">
                    <a16:creationId xmlns:a16="http://schemas.microsoft.com/office/drawing/2014/main" id="{81E946CB-B02D-9CB8-FEAB-4D8363104F6A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892DFFC8-FF1A-A119-EA71-D417E2DB39A9}"/>
                  </a:ext>
                </a:extLst>
              </p:cNvPr>
              <p:cNvGrpSpPr/>
              <p:nvPr/>
            </p:nvGrpSpPr>
            <p:grpSpPr>
              <a:xfrm>
                <a:off x="4499399" y="5289067"/>
                <a:ext cx="1173204" cy="887151"/>
                <a:chOff x="4499399" y="5289067"/>
                <a:chExt cx="1173204" cy="887151"/>
              </a:xfrm>
            </p:grpSpPr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89788418-1C56-5CEE-602E-423DB0F2AB99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97" name="楕円 1">
                    <a:extLst>
                      <a:ext uri="{FF2B5EF4-FFF2-40B4-BE49-F238E27FC236}">
                        <a16:creationId xmlns:a16="http://schemas.microsoft.com/office/drawing/2014/main" id="{8D478A4B-5F1C-DDE0-AA88-A391C499776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B2F81EC9-B556-E136-E207-E2D06E82AC5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77328262-61A3-B815-203A-769B87CBB1C6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28C3F7B4-95EC-57C1-4DE8-64F4D73C42E4}"/>
                    </a:ext>
                  </a:extLst>
                </p:cNvPr>
                <p:cNvGrpSpPr/>
                <p:nvPr/>
              </p:nvGrpSpPr>
              <p:grpSpPr>
                <a:xfrm>
                  <a:off x="4512760" y="5289067"/>
                  <a:ext cx="1141949" cy="887151"/>
                  <a:chOff x="4512760" y="5289067"/>
                  <a:chExt cx="1141949" cy="887151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2C96752E-9614-CC16-9346-11E071C85E4E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9B8F226A-3B54-3C33-7CE8-CB8A75936F0B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8D7212D0-9087-219F-CDE8-6D041522E55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8FAD112-2BDC-A670-C314-AED6C838CD7C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2B503B16-BD57-AD1C-EA23-48F1EF4B049D}"/>
                </a:ext>
              </a:extLst>
            </p:cNvPr>
            <p:cNvGrpSpPr/>
            <p:nvPr/>
          </p:nvGrpSpPr>
          <p:grpSpPr>
            <a:xfrm>
              <a:off x="4195514" y="851871"/>
              <a:ext cx="1717584" cy="1462194"/>
              <a:chOff x="1135435" y="3870139"/>
              <a:chExt cx="1717584" cy="1462194"/>
            </a:xfrm>
          </p:grpSpPr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7AA505BA-114A-37DF-94E7-9A92F16D4A91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206" name="二等辺三角形 6">
                  <a:extLst>
                    <a:ext uri="{FF2B5EF4-FFF2-40B4-BE49-F238E27FC236}">
                      <a16:creationId xmlns:a16="http://schemas.microsoft.com/office/drawing/2014/main" id="{A67A3D1B-1F2C-3938-ED33-29ABBFAF5F00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二等辺三角形 6">
                  <a:extLst>
                    <a:ext uri="{FF2B5EF4-FFF2-40B4-BE49-F238E27FC236}">
                      <a16:creationId xmlns:a16="http://schemas.microsoft.com/office/drawing/2014/main" id="{A423013A-4EBD-6C9C-5F99-98097098D004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D2544405-83D6-C69F-695E-FA4D61C4B8D4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189" name="二等辺三角形 6">
                  <a:extLst>
                    <a:ext uri="{FF2B5EF4-FFF2-40B4-BE49-F238E27FC236}">
                      <a16:creationId xmlns:a16="http://schemas.microsoft.com/office/drawing/2014/main" id="{4F22E1A0-8D10-AA8B-19A0-F7B2F37CB05C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二等辺三角形 6">
                  <a:extLst>
                    <a:ext uri="{FF2B5EF4-FFF2-40B4-BE49-F238E27FC236}">
                      <a16:creationId xmlns:a16="http://schemas.microsoft.com/office/drawing/2014/main" id="{B024072D-1D30-15F5-DC09-2D021F102644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62" name="楕円 101">
                <a:extLst>
                  <a:ext uri="{FF2B5EF4-FFF2-40B4-BE49-F238E27FC236}">
                    <a16:creationId xmlns:a16="http://schemas.microsoft.com/office/drawing/2014/main" id="{63F77383-659D-E217-13A5-D6E7B19152DE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165">
                <a:extLst>
                  <a:ext uri="{FF2B5EF4-FFF2-40B4-BE49-F238E27FC236}">
                    <a16:creationId xmlns:a16="http://schemas.microsoft.com/office/drawing/2014/main" id="{95347DE9-D248-A522-EAB9-E2FFD419790F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67" name="楕円 1166">
                <a:extLst>
                  <a:ext uri="{FF2B5EF4-FFF2-40B4-BE49-F238E27FC236}">
                    <a16:creationId xmlns:a16="http://schemas.microsoft.com/office/drawing/2014/main" id="{F0A5950D-AE64-17E0-5907-53AE0CA6C101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13" name="フリーフォーム: 図形 1212">
              <a:extLst>
                <a:ext uri="{FF2B5EF4-FFF2-40B4-BE49-F238E27FC236}">
                  <a16:creationId xmlns:a16="http://schemas.microsoft.com/office/drawing/2014/main" id="{D6FF69F3-5AEB-1C95-115D-1EF31796B583}"/>
                </a:ext>
              </a:extLst>
            </p:cNvPr>
            <p:cNvSpPr/>
            <p:nvPr/>
          </p:nvSpPr>
          <p:spPr>
            <a:xfrm>
              <a:off x="4315862" y="1060451"/>
              <a:ext cx="1492508" cy="1387449"/>
            </a:xfrm>
            <a:custGeom>
              <a:avLst/>
              <a:gdLst>
                <a:gd name="connsiteX0" fmla="*/ 750206 w 1492508"/>
                <a:gd name="connsiteY0" fmla="*/ 197689 h 1387449"/>
                <a:gd name="connsiteX1" fmla="*/ 96800 w 1492508"/>
                <a:gd name="connsiteY1" fmla="*/ 598566 h 1387449"/>
                <a:gd name="connsiteX2" fmla="*/ 738444 w 1492508"/>
                <a:gd name="connsiteY2" fmla="*/ 1207041 h 1387449"/>
                <a:gd name="connsiteX3" fmla="*/ 1380088 w 1492508"/>
                <a:gd name="connsiteY3" fmla="*/ 598566 h 1387449"/>
                <a:gd name="connsiteX4" fmla="*/ 750206 w 1492508"/>
                <a:gd name="connsiteY4" fmla="*/ 197689 h 1387449"/>
                <a:gd name="connsiteX5" fmla="*/ 751979 w 1492508"/>
                <a:gd name="connsiteY5" fmla="*/ 0 h 1387449"/>
                <a:gd name="connsiteX6" fmla="*/ 1476886 w 1492508"/>
                <a:gd name="connsiteY6" fmla="*/ 512967 h 1387449"/>
                <a:gd name="connsiteX7" fmla="*/ 1151314 w 1492508"/>
                <a:gd name="connsiteY7" fmla="*/ 1158605 h 1387449"/>
                <a:gd name="connsiteX8" fmla="*/ 1056925 w 1492508"/>
                <a:gd name="connsiteY8" fmla="*/ 1212625 h 1387449"/>
                <a:gd name="connsiteX9" fmla="*/ 1118836 w 1492508"/>
                <a:gd name="connsiteY9" fmla="*/ 1221292 h 1387449"/>
                <a:gd name="connsiteX10" fmla="*/ 1492508 w 1492508"/>
                <a:gd name="connsiteY10" fmla="*/ 1152310 h 1387449"/>
                <a:gd name="connsiteX11" fmla="*/ 930007 w 1492508"/>
                <a:gd name="connsiteY11" fmla="*/ 1371657 h 1387449"/>
                <a:gd name="connsiteX12" fmla="*/ 798332 w 1492508"/>
                <a:gd name="connsiteY12" fmla="*/ 1327009 h 1387449"/>
                <a:gd name="connsiteX13" fmla="*/ 753836 w 1492508"/>
                <a:gd name="connsiteY13" fmla="*/ 1299135 h 1387449"/>
                <a:gd name="connsiteX14" fmla="*/ 742548 w 1492508"/>
                <a:gd name="connsiteY14" fmla="*/ 1306879 h 1387449"/>
                <a:gd name="connsiteX15" fmla="*/ 572242 w 1492508"/>
                <a:gd name="connsiteY15" fmla="*/ 1371657 h 1387449"/>
                <a:gd name="connsiteX16" fmla="*/ 9741 w 1492508"/>
                <a:gd name="connsiteY16" fmla="*/ 1152310 h 1387449"/>
                <a:gd name="connsiteX17" fmla="*/ 383413 w 1492508"/>
                <a:gd name="connsiteY17" fmla="*/ 1221292 h 1387449"/>
                <a:gd name="connsiteX18" fmla="*/ 424946 w 1492508"/>
                <a:gd name="connsiteY18" fmla="*/ 1215478 h 1387449"/>
                <a:gd name="connsiteX19" fmla="*/ 325573 w 1492508"/>
                <a:gd name="connsiteY19" fmla="*/ 1158605 h 1387449"/>
                <a:gd name="connsiteX20" fmla="*/ 0 w 1492508"/>
                <a:gd name="connsiteY20" fmla="*/ 512967 h 1387449"/>
                <a:gd name="connsiteX21" fmla="*/ 751979 w 1492508"/>
                <a:gd name="connsiteY21" fmla="*/ 0 h 138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92508" h="1387449">
                  <a:moveTo>
                    <a:pt x="750206" y="197689"/>
                  </a:moveTo>
                  <a:cubicBezTo>
                    <a:pt x="395835" y="197689"/>
                    <a:pt x="96800" y="262514"/>
                    <a:pt x="96800" y="598566"/>
                  </a:cubicBezTo>
                  <a:cubicBezTo>
                    <a:pt x="96800" y="934618"/>
                    <a:pt x="384074" y="1207041"/>
                    <a:pt x="738444" y="1207041"/>
                  </a:cubicBezTo>
                  <a:cubicBezTo>
                    <a:pt x="1092815" y="1207041"/>
                    <a:pt x="1380088" y="934618"/>
                    <a:pt x="1380088" y="598566"/>
                  </a:cubicBezTo>
                  <a:cubicBezTo>
                    <a:pt x="1380088" y="262514"/>
                    <a:pt x="1104576" y="197689"/>
                    <a:pt x="750206" y="197689"/>
                  </a:cubicBezTo>
                  <a:close/>
                  <a:moveTo>
                    <a:pt x="751979" y="0"/>
                  </a:moveTo>
                  <a:cubicBezTo>
                    <a:pt x="1159810" y="0"/>
                    <a:pt x="1476886" y="82951"/>
                    <a:pt x="1476886" y="512967"/>
                  </a:cubicBezTo>
                  <a:cubicBezTo>
                    <a:pt x="1476886" y="781727"/>
                    <a:pt x="1347741" y="1018683"/>
                    <a:pt x="1151314" y="1158605"/>
                  </a:cubicBezTo>
                  <a:lnTo>
                    <a:pt x="1056925" y="1212625"/>
                  </a:lnTo>
                  <a:lnTo>
                    <a:pt x="1118836" y="1221292"/>
                  </a:lnTo>
                  <a:cubicBezTo>
                    <a:pt x="1252905" y="1229380"/>
                    <a:pt x="1384666" y="1205674"/>
                    <a:pt x="1492508" y="1152310"/>
                  </a:cubicBezTo>
                  <a:cubicBezTo>
                    <a:pt x="1435082" y="1329575"/>
                    <a:pt x="1183241" y="1427779"/>
                    <a:pt x="930007" y="1371657"/>
                  </a:cubicBezTo>
                  <a:cubicBezTo>
                    <a:pt x="882526" y="1361134"/>
                    <a:pt x="838367" y="1345932"/>
                    <a:pt x="798332" y="1327009"/>
                  </a:cubicBezTo>
                  <a:lnTo>
                    <a:pt x="753836" y="1299135"/>
                  </a:lnTo>
                  <a:lnTo>
                    <a:pt x="742548" y="1306879"/>
                  </a:lnTo>
                  <a:cubicBezTo>
                    <a:pt x="692953" y="1335278"/>
                    <a:pt x="635550" y="1357626"/>
                    <a:pt x="572242" y="1371657"/>
                  </a:cubicBezTo>
                  <a:cubicBezTo>
                    <a:pt x="319008" y="1427779"/>
                    <a:pt x="67167" y="1329575"/>
                    <a:pt x="9741" y="1152310"/>
                  </a:cubicBezTo>
                  <a:cubicBezTo>
                    <a:pt x="117584" y="1205674"/>
                    <a:pt x="249344" y="1229380"/>
                    <a:pt x="383413" y="1221292"/>
                  </a:cubicBezTo>
                  <a:lnTo>
                    <a:pt x="424946" y="1215478"/>
                  </a:lnTo>
                  <a:lnTo>
                    <a:pt x="325573" y="1158605"/>
                  </a:lnTo>
                  <a:cubicBezTo>
                    <a:pt x="129146" y="1018683"/>
                    <a:pt x="0" y="781727"/>
                    <a:pt x="0" y="512967"/>
                  </a:cubicBezTo>
                  <a:cubicBezTo>
                    <a:pt x="0" y="82951"/>
                    <a:pt x="344148" y="0"/>
                    <a:pt x="751979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4" name="楕円 1">
              <a:extLst>
                <a:ext uri="{FF2B5EF4-FFF2-40B4-BE49-F238E27FC236}">
                  <a16:creationId xmlns:a16="http://schemas.microsoft.com/office/drawing/2014/main" id="{D702639B-1F11-ACA2-5D07-A0E2A173DA04}"/>
                </a:ext>
              </a:extLst>
            </p:cNvPr>
            <p:cNvSpPr/>
            <p:nvPr/>
          </p:nvSpPr>
          <p:spPr>
            <a:xfrm flipV="1">
              <a:off x="4932510" y="2210514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 dirty="0"/>
            </a:p>
          </p:txBody>
        </p:sp>
        <p:sp>
          <p:nvSpPr>
            <p:cNvPr id="1215" name="月 1214">
              <a:extLst>
                <a:ext uri="{FF2B5EF4-FFF2-40B4-BE49-F238E27FC236}">
                  <a16:creationId xmlns:a16="http://schemas.microsoft.com/office/drawing/2014/main" id="{C5546B80-4207-E306-2E9E-0C19DCC5CF76}"/>
                </a:ext>
              </a:extLst>
            </p:cNvPr>
            <p:cNvSpPr/>
            <p:nvPr/>
          </p:nvSpPr>
          <p:spPr>
            <a:xfrm rot="5400000">
              <a:off x="4621574" y="1957231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6" name="月 1215">
              <a:extLst>
                <a:ext uri="{FF2B5EF4-FFF2-40B4-BE49-F238E27FC236}">
                  <a16:creationId xmlns:a16="http://schemas.microsoft.com/office/drawing/2014/main" id="{266272CE-2727-5DD3-C0B9-99E1FCFF2E2C}"/>
                </a:ext>
              </a:extLst>
            </p:cNvPr>
            <p:cNvSpPr/>
            <p:nvPr/>
          </p:nvSpPr>
          <p:spPr>
            <a:xfrm rot="4500000">
              <a:off x="4677048" y="2077434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7" name="月 1216">
              <a:extLst>
                <a:ext uri="{FF2B5EF4-FFF2-40B4-BE49-F238E27FC236}">
                  <a16:creationId xmlns:a16="http://schemas.microsoft.com/office/drawing/2014/main" id="{C52A2557-9D2D-2EA1-CDA0-921875F65C06}"/>
                </a:ext>
              </a:extLst>
            </p:cNvPr>
            <p:cNvSpPr/>
            <p:nvPr/>
          </p:nvSpPr>
          <p:spPr>
            <a:xfrm rot="16200000" flipH="1">
              <a:off x="5444880" y="1957231"/>
              <a:ext cx="67338" cy="34389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218" name="月 1217">
              <a:extLst>
                <a:ext uri="{FF2B5EF4-FFF2-40B4-BE49-F238E27FC236}">
                  <a16:creationId xmlns:a16="http://schemas.microsoft.com/office/drawing/2014/main" id="{68846D67-C66D-A011-24D5-221E1F6F1F76}"/>
                </a:ext>
              </a:extLst>
            </p:cNvPr>
            <p:cNvSpPr/>
            <p:nvPr/>
          </p:nvSpPr>
          <p:spPr>
            <a:xfrm rot="17100000" flipH="1">
              <a:off x="5396957" y="2077434"/>
              <a:ext cx="59786" cy="3010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C8084DCE-113A-D38F-7037-B5745727B8E1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58A87F8E-64A9-C89A-315A-911685F63BB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3" name="楕円 66">
                  <a:extLst>
                    <a:ext uri="{FF2B5EF4-FFF2-40B4-BE49-F238E27FC236}">
                      <a16:creationId xmlns:a16="http://schemas.microsoft.com/office/drawing/2014/main" id="{22F5046E-44C8-11A2-C159-5C22AF948B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FAAE4E29-2D40-858B-AD90-12AB32E00C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52C65BD0-E831-31FE-A08E-422C8F8D185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1" name="楕円 66">
                  <a:extLst>
                    <a:ext uri="{FF2B5EF4-FFF2-40B4-BE49-F238E27FC236}">
                      <a16:creationId xmlns:a16="http://schemas.microsoft.com/office/drawing/2014/main" id="{5A8358AF-AB68-AD4C-DCD9-33AF58129FB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2F253EA4-9370-EB0E-006C-D1585DD070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39356679-F56D-E4E1-AAE4-A1A0A88B63C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9" name="楕円 66">
                  <a:extLst>
                    <a:ext uri="{FF2B5EF4-FFF2-40B4-BE49-F238E27FC236}">
                      <a16:creationId xmlns:a16="http://schemas.microsoft.com/office/drawing/2014/main" id="{E1942F15-4B21-E2E7-268D-36E3CBB69D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0C498E8B-E6DB-5F77-C08B-3C040F8CAA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82AD88A6-2C31-D10E-E399-8821AC7F2F3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7" name="楕円 66">
                  <a:extLst>
                    <a:ext uri="{FF2B5EF4-FFF2-40B4-BE49-F238E27FC236}">
                      <a16:creationId xmlns:a16="http://schemas.microsoft.com/office/drawing/2014/main" id="{EAE0F4C9-F294-8225-3498-EA2C25FF0B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A9CA5050-F4A9-A56E-82A6-1D0CB538AE5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0BD01F11-12FD-D513-C8B4-FE2413A747A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5" name="楕円 66">
                  <a:extLst>
                    <a:ext uri="{FF2B5EF4-FFF2-40B4-BE49-F238E27FC236}">
                      <a16:creationId xmlns:a16="http://schemas.microsoft.com/office/drawing/2014/main" id="{94DF580A-E7CA-9CC4-F54B-50CADD38BF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2A3585BC-DEC2-60B2-DE02-05E1C62CDC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9847C165-3A16-4326-C696-087500F0026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3" name="楕円 66">
                  <a:extLst>
                    <a:ext uri="{FF2B5EF4-FFF2-40B4-BE49-F238E27FC236}">
                      <a16:creationId xmlns:a16="http://schemas.microsoft.com/office/drawing/2014/main" id="{A9BE0E5E-4546-F333-154F-069E4FF7D04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4DACF94B-8F32-D880-F6E1-2FA0B288541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8719DB8-69A3-58E9-722E-54B972F1837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1" name="楕円 66">
                  <a:extLst>
                    <a:ext uri="{FF2B5EF4-FFF2-40B4-BE49-F238E27FC236}">
                      <a16:creationId xmlns:a16="http://schemas.microsoft.com/office/drawing/2014/main" id="{AA01561B-6426-186D-9DDA-129B89EC32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ABBE33D9-10A7-934E-FE26-5B5987DB91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93D6FAFE-8221-E3D6-E261-C3A52309B98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9" name="楕円 66">
                  <a:extLst>
                    <a:ext uri="{FF2B5EF4-FFF2-40B4-BE49-F238E27FC236}">
                      <a16:creationId xmlns:a16="http://schemas.microsoft.com/office/drawing/2014/main" id="{5A01739A-669A-3030-D5B1-2ADB85F76D7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0B76B953-EDF8-B1F5-E977-45CBED2DF5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B80B294A-3D47-9C5F-CFF3-1F0A5F60397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5" name="楕円 66">
                  <a:extLst>
                    <a:ext uri="{FF2B5EF4-FFF2-40B4-BE49-F238E27FC236}">
                      <a16:creationId xmlns:a16="http://schemas.microsoft.com/office/drawing/2014/main" id="{BD97B025-5640-AE5D-3E30-7A8F0589327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CA3B3E24-0FC9-2A31-65CC-87088A464C4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64F5CFB0-65CF-CBDB-156D-8D20EDE6AF8A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3" name="楕円 66">
                  <a:extLst>
                    <a:ext uri="{FF2B5EF4-FFF2-40B4-BE49-F238E27FC236}">
                      <a16:creationId xmlns:a16="http://schemas.microsoft.com/office/drawing/2014/main" id="{3B05389E-E191-5497-2CA4-4FA2E6F084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359D35D3-1D85-3878-C7FB-30F3D257B23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3" name="グループ化 1152">
                <a:extLst>
                  <a:ext uri="{FF2B5EF4-FFF2-40B4-BE49-F238E27FC236}">
                    <a16:creationId xmlns:a16="http://schemas.microsoft.com/office/drawing/2014/main" id="{931FCE8C-DD61-2720-5BB4-F341E35A184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9" name="楕円 66">
                  <a:extLst>
                    <a:ext uri="{FF2B5EF4-FFF2-40B4-BE49-F238E27FC236}">
                      <a16:creationId xmlns:a16="http://schemas.microsoft.com/office/drawing/2014/main" id="{0E1AC7C8-75B8-7A65-640B-4B1B10AAC6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A53CFA3F-853F-C400-9411-A49043C8AB4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695CF93D-7C8C-9425-6DC6-CAC0F2A3B31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7" name="楕円 66">
                  <a:extLst>
                    <a:ext uri="{FF2B5EF4-FFF2-40B4-BE49-F238E27FC236}">
                      <a16:creationId xmlns:a16="http://schemas.microsoft.com/office/drawing/2014/main" id="{7523C4C4-B8E8-1503-DE4D-D645095ECB2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DF183779-864D-7BD3-8F3A-DCAC042417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28" name="グループ化 1227">
            <a:extLst>
              <a:ext uri="{FF2B5EF4-FFF2-40B4-BE49-F238E27FC236}">
                <a16:creationId xmlns:a16="http://schemas.microsoft.com/office/drawing/2014/main" id="{E178428D-3AE6-C23D-0998-47F4E7A3EBB0}"/>
              </a:ext>
            </a:extLst>
          </p:cNvPr>
          <p:cNvGrpSpPr/>
          <p:nvPr/>
        </p:nvGrpSpPr>
        <p:grpSpPr>
          <a:xfrm>
            <a:off x="6793255" y="540899"/>
            <a:ext cx="2612727" cy="2742263"/>
            <a:chOff x="6793255" y="540899"/>
            <a:chExt cx="2612727" cy="2742263"/>
          </a:xfrm>
        </p:grpSpPr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FC24D5A2-6910-B67F-57C8-2E2A5E8DC11E}"/>
                </a:ext>
              </a:extLst>
            </p:cNvPr>
            <p:cNvGrpSpPr/>
            <p:nvPr/>
          </p:nvGrpSpPr>
          <p:grpSpPr>
            <a:xfrm>
              <a:off x="7235894" y="851871"/>
              <a:ext cx="1752514" cy="2431291"/>
              <a:chOff x="7235894" y="851871"/>
              <a:chExt cx="1752514" cy="2431291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CED86620-3DAE-792B-71DA-00A60585E8E1}"/>
                  </a:ext>
                </a:extLst>
              </p:cNvPr>
              <p:cNvGrpSpPr/>
              <p:nvPr/>
            </p:nvGrpSpPr>
            <p:grpSpPr>
              <a:xfrm>
                <a:off x="8180107" y="2778215"/>
                <a:ext cx="808301" cy="481949"/>
                <a:chOff x="2079648" y="2715726"/>
                <a:chExt cx="808301" cy="481949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31CE8A4-7A88-6E78-D95F-4950A2030702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4CAB682-C5A5-81E4-F975-F00CFD5E5437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F747A25D-577A-BF9A-8E0A-82E94A737CC6}"/>
                  </a:ext>
                </a:extLst>
              </p:cNvPr>
              <p:cNvGrpSpPr/>
              <p:nvPr/>
            </p:nvGrpSpPr>
            <p:grpSpPr>
              <a:xfrm>
                <a:off x="7610228" y="1978690"/>
                <a:ext cx="987583" cy="1304472"/>
                <a:chOff x="1509769" y="5072724"/>
                <a:chExt cx="987583" cy="1304472"/>
              </a:xfrm>
            </p:grpSpPr>
            <p:sp>
              <p:nvSpPr>
                <p:cNvPr id="133" name="楕円 1">
                  <a:extLst>
                    <a:ext uri="{FF2B5EF4-FFF2-40B4-BE49-F238E27FC236}">
                      <a16:creationId xmlns:a16="http://schemas.microsoft.com/office/drawing/2014/main" id="{D8EF7C5D-1C36-3303-694A-2AD7EC4B0E7C}"/>
                    </a:ext>
                  </a:extLst>
                </p:cNvPr>
                <p:cNvSpPr/>
                <p:nvPr/>
              </p:nvSpPr>
              <p:spPr>
                <a:xfrm rot="9000000" flipH="1">
                  <a:off x="2297294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楕円 1">
                  <a:extLst>
                    <a:ext uri="{FF2B5EF4-FFF2-40B4-BE49-F238E27FC236}">
                      <a16:creationId xmlns:a16="http://schemas.microsoft.com/office/drawing/2014/main" id="{785521A6-CD3D-6EB5-DE3F-378FCBCB4A67}"/>
                    </a:ext>
                  </a:extLst>
                </p:cNvPr>
                <p:cNvSpPr/>
                <p:nvPr/>
              </p:nvSpPr>
              <p:spPr>
                <a:xfrm rot="12600000">
                  <a:off x="1509769" y="532149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923E4F92-4D4D-837E-6FFE-BFD8A7D14A91}"/>
                    </a:ext>
                  </a:extLst>
                </p:cNvPr>
                <p:cNvSpPr/>
                <p:nvPr/>
              </p:nvSpPr>
              <p:spPr>
                <a:xfrm rot="10800000">
                  <a:off x="2008223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0E869C9B-4717-167A-C525-3875CDB7B474}"/>
                    </a:ext>
                  </a:extLst>
                </p:cNvPr>
                <p:cNvSpPr/>
                <p:nvPr/>
              </p:nvSpPr>
              <p:spPr>
                <a:xfrm rot="10800000">
                  <a:off x="1743544" y="589864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楕円 1">
                  <a:extLst>
                    <a:ext uri="{FF2B5EF4-FFF2-40B4-BE49-F238E27FC236}">
                      <a16:creationId xmlns:a16="http://schemas.microsoft.com/office/drawing/2014/main" id="{135148AE-C57A-98F0-E7C1-3CC40FA39837}"/>
                    </a:ext>
                  </a:extLst>
                </p:cNvPr>
                <p:cNvSpPr/>
                <p:nvPr/>
              </p:nvSpPr>
              <p:spPr>
                <a:xfrm>
                  <a:off x="1595430" y="5199349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0EAEF66-5755-04D9-0C55-B8A56E45D933}"/>
                    </a:ext>
                  </a:extLst>
                </p:cNvPr>
                <p:cNvSpPr/>
                <p:nvPr/>
              </p:nvSpPr>
              <p:spPr>
                <a:xfrm>
                  <a:off x="1700800" y="5072724"/>
                  <a:ext cx="591061" cy="914742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398A9DD-F535-6DF3-148A-4B94BF408A52}"/>
                  </a:ext>
                </a:extLst>
              </p:cNvPr>
              <p:cNvGrpSpPr/>
              <p:nvPr/>
            </p:nvGrpSpPr>
            <p:grpSpPr>
              <a:xfrm>
                <a:off x="7235894" y="851871"/>
                <a:ext cx="1717584" cy="1516697"/>
                <a:chOff x="1135435" y="3870139"/>
                <a:chExt cx="1717584" cy="1516697"/>
              </a:xfrm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F073C7D6-EAFB-31F5-FF17-2DA1DD70C043}"/>
                    </a:ext>
                  </a:extLst>
                </p:cNvPr>
                <p:cNvGrpSpPr/>
                <p:nvPr/>
              </p:nvGrpSpPr>
              <p:grpSpPr>
                <a:xfrm>
                  <a:off x="1135435" y="3870139"/>
                  <a:ext cx="746262" cy="559696"/>
                  <a:chOff x="1004700" y="403942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1083" name="二等辺三角形 6">
                    <a:extLst>
                      <a:ext uri="{FF2B5EF4-FFF2-40B4-BE49-F238E27FC236}">
                        <a16:creationId xmlns:a16="http://schemas.microsoft.com/office/drawing/2014/main" id="{78BAB509-C953-51C8-DFB3-FCE351CE538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004700" y="403942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4" name="二等辺三角形 6">
                    <a:extLst>
                      <a:ext uri="{FF2B5EF4-FFF2-40B4-BE49-F238E27FC236}">
                        <a16:creationId xmlns:a16="http://schemas.microsoft.com/office/drawing/2014/main" id="{EE538F55-BC58-ACD7-BD94-44B981A2B2AF}"/>
                      </a:ext>
                    </a:extLst>
                  </p:cNvPr>
                  <p:cNvSpPr/>
                  <p:nvPr/>
                </p:nvSpPr>
                <p:spPr>
                  <a:xfrm rot="20093668">
                    <a:off x="1121099" y="510159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B06D5A72-79A4-C4FF-FDA7-B2E908352C49}"/>
                    </a:ext>
                  </a:extLst>
                </p:cNvPr>
                <p:cNvGrpSpPr/>
                <p:nvPr/>
              </p:nvGrpSpPr>
              <p:grpSpPr>
                <a:xfrm>
                  <a:off x="2106757" y="3870140"/>
                  <a:ext cx="746262" cy="559696"/>
                  <a:chOff x="2320089" y="403943"/>
                  <a:chExt cx="698259" cy="523694"/>
                </a:xfrm>
                <a:solidFill>
                  <a:srgbClr val="FFC000"/>
                </a:solidFill>
              </p:grpSpPr>
              <p:sp>
                <p:nvSpPr>
                  <p:cNvPr id="1073" name="二等辺三角形 6">
                    <a:extLst>
                      <a:ext uri="{FF2B5EF4-FFF2-40B4-BE49-F238E27FC236}">
                        <a16:creationId xmlns:a16="http://schemas.microsoft.com/office/drawing/2014/main" id="{F1D7D9B0-A700-E384-E7F0-F8375F323768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2320089" y="403943"/>
                    <a:ext cx="698259" cy="52369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二等辺三角形 6">
                    <a:extLst>
                      <a:ext uri="{FF2B5EF4-FFF2-40B4-BE49-F238E27FC236}">
                        <a16:creationId xmlns:a16="http://schemas.microsoft.com/office/drawing/2014/main" id="{08553781-0005-BFE5-B4D3-AD2E4DBCEA67}"/>
                      </a:ext>
                    </a:extLst>
                  </p:cNvPr>
                  <p:cNvSpPr/>
                  <p:nvPr/>
                </p:nvSpPr>
                <p:spPr>
                  <a:xfrm rot="1506332" flipH="1">
                    <a:off x="2512689" y="510160"/>
                    <a:ext cx="380702" cy="368224"/>
                  </a:xfrm>
                  <a:custGeom>
                    <a:avLst/>
                    <a:gdLst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  <a:gd name="connsiteX0" fmla="*/ 0 w 864096"/>
                      <a:gd name="connsiteY0" fmla="*/ 648072 h 648072"/>
                      <a:gd name="connsiteX1" fmla="*/ 432048 w 864096"/>
                      <a:gd name="connsiteY1" fmla="*/ 0 h 648072"/>
                      <a:gd name="connsiteX2" fmla="*/ 864096 w 864096"/>
                      <a:gd name="connsiteY2" fmla="*/ 648072 h 648072"/>
                      <a:gd name="connsiteX3" fmla="*/ 0 w 864096"/>
                      <a:gd name="connsiteY3" fmla="*/ 648072 h 64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64096" h="648072">
                        <a:moveTo>
                          <a:pt x="0" y="648072"/>
                        </a:moveTo>
                        <a:cubicBezTo>
                          <a:pt x="80516" y="406648"/>
                          <a:pt x="230882" y="124"/>
                          <a:pt x="432048" y="0"/>
                        </a:cubicBezTo>
                        <a:cubicBezTo>
                          <a:pt x="633214" y="-124"/>
                          <a:pt x="777230" y="400298"/>
                          <a:pt x="864096" y="648072"/>
                        </a:cubicBezTo>
                        <a:lnTo>
                          <a:pt x="0" y="648072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0" name="楕円 101">
                  <a:extLst>
                    <a:ext uri="{FF2B5EF4-FFF2-40B4-BE49-F238E27FC236}">
                      <a16:creationId xmlns:a16="http://schemas.microsoft.com/office/drawing/2014/main" id="{52CC2042-3F34-0E51-2975-250E364BF674}"/>
                    </a:ext>
                  </a:extLst>
                </p:cNvPr>
                <p:cNvSpPr/>
                <p:nvPr/>
              </p:nvSpPr>
              <p:spPr>
                <a:xfrm>
                  <a:off x="1299197" y="4116684"/>
                  <a:ext cx="1390059" cy="1215649"/>
                </a:xfrm>
                <a:custGeom>
                  <a:avLst/>
                  <a:gdLst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884949 h 1769898"/>
                    <a:gd name="connsiteX1" fmla="*/ 941226 w 1882452"/>
                    <a:gd name="connsiteY1" fmla="*/ 0 h 1769898"/>
                    <a:gd name="connsiteX2" fmla="*/ 1882452 w 1882452"/>
                    <a:gd name="connsiteY2" fmla="*/ 884949 h 1769898"/>
                    <a:gd name="connsiteX3" fmla="*/ 941226 w 1882452"/>
                    <a:gd name="connsiteY3" fmla="*/ 1769898 h 1769898"/>
                    <a:gd name="connsiteX4" fmla="*/ 0 w 1882452"/>
                    <a:gd name="connsiteY4" fmla="*/ 884949 h 1769898"/>
                    <a:gd name="connsiteX0" fmla="*/ 0 w 1882452"/>
                    <a:gd name="connsiteY0" fmla="*/ 583024 h 1467973"/>
                    <a:gd name="connsiteX1" fmla="*/ 958479 w 1882452"/>
                    <a:gd name="connsiteY1" fmla="*/ 0 h 1467973"/>
                    <a:gd name="connsiteX2" fmla="*/ 1882452 w 1882452"/>
                    <a:gd name="connsiteY2" fmla="*/ 583024 h 1467973"/>
                    <a:gd name="connsiteX3" fmla="*/ 941226 w 1882452"/>
                    <a:gd name="connsiteY3" fmla="*/ 1467973 h 1467973"/>
                    <a:gd name="connsiteX4" fmla="*/ 0 w 1882452"/>
                    <a:gd name="connsiteY4" fmla="*/ 583024 h 1467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52" h="1467973">
                      <a:moveTo>
                        <a:pt x="0" y="583024"/>
                      </a:moveTo>
                      <a:cubicBezTo>
                        <a:pt x="0" y="94280"/>
                        <a:pt x="438654" y="0"/>
                        <a:pt x="958479" y="0"/>
                      </a:cubicBezTo>
                      <a:cubicBezTo>
                        <a:pt x="1478304" y="0"/>
                        <a:pt x="1882452" y="94280"/>
                        <a:pt x="1882452" y="583024"/>
                      </a:cubicBezTo>
                      <a:cubicBezTo>
                        <a:pt x="1882452" y="1071768"/>
                        <a:pt x="1461051" y="1467973"/>
                        <a:pt x="941226" y="1467973"/>
                      </a:cubicBezTo>
                      <a:cubicBezTo>
                        <a:pt x="421401" y="1467973"/>
                        <a:pt x="0" y="1071768"/>
                        <a:pt x="0" y="58302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">
                  <a:extLst>
                    <a:ext uri="{FF2B5EF4-FFF2-40B4-BE49-F238E27FC236}">
                      <a16:creationId xmlns:a16="http://schemas.microsoft.com/office/drawing/2014/main" id="{1B88653A-464A-636C-E070-43808D6B0C00}"/>
                    </a:ext>
                  </a:extLst>
                </p:cNvPr>
                <p:cNvSpPr/>
                <p:nvPr/>
              </p:nvSpPr>
              <p:spPr>
                <a:xfrm flipV="1">
                  <a:off x="1872431" y="5228782"/>
                  <a:ext cx="243592" cy="15805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7D9FFAFF-63DB-DE1E-32BF-7902B609274C}"/>
                    </a:ext>
                  </a:extLst>
                </p:cNvPr>
                <p:cNvGrpSpPr/>
                <p:nvPr/>
              </p:nvGrpSpPr>
              <p:grpSpPr>
                <a:xfrm>
                  <a:off x="1423218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1469FF67-E222-581A-A443-1F9315961C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543140B1-8BE4-6976-1637-30A1DAD221E3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C2834F59-0700-99B4-317C-39C9322FF001}"/>
                    </a:ext>
                  </a:extLst>
                </p:cNvPr>
                <p:cNvGrpSpPr/>
                <p:nvPr/>
              </p:nvGrpSpPr>
              <p:grpSpPr>
                <a:xfrm flipH="1">
                  <a:off x="2216225" y="5113776"/>
                  <a:ext cx="374190" cy="162364"/>
                  <a:chOff x="1238250" y="1970976"/>
                  <a:chExt cx="506738" cy="219877"/>
                </a:xfrm>
              </p:grpSpPr>
              <p:sp>
                <p:nvSpPr>
                  <p:cNvPr id="156" name="月 155">
                    <a:extLst>
                      <a:ext uri="{FF2B5EF4-FFF2-40B4-BE49-F238E27FC236}">
                        <a16:creationId xmlns:a16="http://schemas.microsoft.com/office/drawing/2014/main" id="{73D0F298-C609-68D3-0100-6A385F1820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425508" y="1783718"/>
                    <a:ext cx="91190" cy="465705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月 156">
                    <a:extLst>
                      <a:ext uri="{FF2B5EF4-FFF2-40B4-BE49-F238E27FC236}">
                        <a16:creationId xmlns:a16="http://schemas.microsoft.com/office/drawing/2014/main" id="{14782B5E-377B-A0BB-29D6-017EB7F760E4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500633" y="1946499"/>
                    <a:ext cx="80963" cy="407746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5E6B039D-F4A6-AEA5-FC57-48AA3C5C1EFB}"/>
                    </a:ext>
                  </a:extLst>
                </p:cNvPr>
                <p:cNvSpPr/>
                <p:nvPr/>
              </p:nvSpPr>
              <p:spPr>
                <a:xfrm rot="1800000">
                  <a:off x="2129536" y="4636734"/>
                  <a:ext cx="323149" cy="10110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B73D7138-4F56-72F2-B7D5-267B8D6E8065}"/>
                    </a:ext>
                  </a:extLst>
                </p:cNvPr>
                <p:cNvSpPr/>
                <p:nvPr/>
              </p:nvSpPr>
              <p:spPr>
                <a:xfrm rot="19800000" flipH="1">
                  <a:off x="1519496" y="4636734"/>
                  <a:ext cx="323149" cy="10110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08" name="フリーフォーム: 図形 1107">
              <a:extLst>
                <a:ext uri="{FF2B5EF4-FFF2-40B4-BE49-F238E27FC236}">
                  <a16:creationId xmlns:a16="http://schemas.microsoft.com/office/drawing/2014/main" id="{3AFAE57C-FD68-C35A-1DD6-AC3102D7C44B}"/>
                </a:ext>
              </a:extLst>
            </p:cNvPr>
            <p:cNvSpPr/>
            <p:nvPr/>
          </p:nvSpPr>
          <p:spPr>
            <a:xfrm>
              <a:off x="7483521" y="1171759"/>
              <a:ext cx="1222330" cy="1882889"/>
            </a:xfrm>
            <a:custGeom>
              <a:avLst/>
              <a:gdLst>
                <a:gd name="connsiteX0" fmla="*/ 622368 w 1222330"/>
                <a:gd name="connsiteY0" fmla="*/ 0 h 1882889"/>
                <a:gd name="connsiteX1" fmla="*/ 1222330 w 1222330"/>
                <a:gd name="connsiteY1" fmla="*/ 424552 h 1882889"/>
                <a:gd name="connsiteX2" fmla="*/ 849058 w 1222330"/>
                <a:gd name="connsiteY2" fmla="*/ 1018323 h 1882889"/>
                <a:gd name="connsiteX3" fmla="*/ 766212 w 1222330"/>
                <a:gd name="connsiteY3" fmla="*/ 1045439 h 1882889"/>
                <a:gd name="connsiteX4" fmla="*/ 779587 w 1222330"/>
                <a:gd name="connsiteY4" fmla="*/ 1053247 h 1882889"/>
                <a:gd name="connsiteX5" fmla="*/ 961842 w 1222330"/>
                <a:gd name="connsiteY5" fmla="*/ 1540579 h 1882889"/>
                <a:gd name="connsiteX6" fmla="*/ 611165 w 1222330"/>
                <a:gd name="connsiteY6" fmla="*/ 1882889 h 1882889"/>
                <a:gd name="connsiteX7" fmla="*/ 260488 w 1222330"/>
                <a:gd name="connsiteY7" fmla="*/ 1540579 h 1882889"/>
                <a:gd name="connsiteX8" fmla="*/ 452958 w 1222330"/>
                <a:gd name="connsiteY8" fmla="*/ 1053247 h 1882889"/>
                <a:gd name="connsiteX9" fmla="*/ 462778 w 1222330"/>
                <a:gd name="connsiteY9" fmla="*/ 1047619 h 1882889"/>
                <a:gd name="connsiteX10" fmla="*/ 373272 w 1222330"/>
                <a:gd name="connsiteY10" fmla="*/ 1018323 h 1882889"/>
                <a:gd name="connsiteX11" fmla="*/ 0 w 1222330"/>
                <a:gd name="connsiteY11" fmla="*/ 424552 h 1882889"/>
                <a:gd name="connsiteX12" fmla="*/ 622368 w 1222330"/>
                <a:gd name="connsiteY12" fmla="*/ 0 h 188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2330" h="1882889">
                  <a:moveTo>
                    <a:pt x="622368" y="0"/>
                  </a:moveTo>
                  <a:cubicBezTo>
                    <a:pt x="959905" y="0"/>
                    <a:pt x="1222330" y="68654"/>
                    <a:pt x="1222330" y="424552"/>
                  </a:cubicBezTo>
                  <a:cubicBezTo>
                    <a:pt x="1222330" y="691477"/>
                    <a:pt x="1068414" y="920496"/>
                    <a:pt x="849058" y="1018323"/>
                  </a:cubicBezTo>
                  <a:lnTo>
                    <a:pt x="766212" y="1045439"/>
                  </a:lnTo>
                  <a:lnTo>
                    <a:pt x="779587" y="1053247"/>
                  </a:lnTo>
                  <a:cubicBezTo>
                    <a:pt x="912686" y="1162520"/>
                    <a:pt x="961842" y="1398790"/>
                    <a:pt x="961842" y="1540579"/>
                  </a:cubicBezTo>
                  <a:cubicBezTo>
                    <a:pt x="961842" y="1729632"/>
                    <a:pt x="804839" y="1882889"/>
                    <a:pt x="611165" y="1882889"/>
                  </a:cubicBezTo>
                  <a:cubicBezTo>
                    <a:pt x="417491" y="1882889"/>
                    <a:pt x="260488" y="1729632"/>
                    <a:pt x="260488" y="1540579"/>
                  </a:cubicBezTo>
                  <a:cubicBezTo>
                    <a:pt x="260488" y="1398790"/>
                    <a:pt x="316454" y="1162520"/>
                    <a:pt x="452958" y="1053247"/>
                  </a:cubicBezTo>
                  <a:lnTo>
                    <a:pt x="462778" y="1047619"/>
                  </a:lnTo>
                  <a:lnTo>
                    <a:pt x="373272" y="1018323"/>
                  </a:lnTo>
                  <a:cubicBezTo>
                    <a:pt x="153916" y="920496"/>
                    <a:pt x="0" y="691477"/>
                    <a:pt x="0" y="424552"/>
                  </a:cubicBezTo>
                  <a:cubicBezTo>
                    <a:pt x="0" y="68654"/>
                    <a:pt x="284831" y="0"/>
                    <a:pt x="622368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85" name="グループ化 1184">
              <a:extLst>
                <a:ext uri="{FF2B5EF4-FFF2-40B4-BE49-F238E27FC236}">
                  <a16:creationId xmlns:a16="http://schemas.microsoft.com/office/drawing/2014/main" id="{B2D64E50-A9E2-FB8C-F9E7-FA3D167D9810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07B33D99-862D-66E5-4453-1E4B8DB7BDA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1" name="楕円 66">
                  <a:extLst>
                    <a:ext uri="{FF2B5EF4-FFF2-40B4-BE49-F238E27FC236}">
                      <a16:creationId xmlns:a16="http://schemas.microsoft.com/office/drawing/2014/main" id="{194FC061-CA6A-9E7F-5135-62567F1F357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14E07B40-B065-B2C5-1325-CD964EC245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0E10CD87-637D-967F-44DA-2814D7FD95E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9" name="楕円 66">
                  <a:extLst>
                    <a:ext uri="{FF2B5EF4-FFF2-40B4-BE49-F238E27FC236}">
                      <a16:creationId xmlns:a16="http://schemas.microsoft.com/office/drawing/2014/main" id="{19CA0A0C-3E3E-F800-60DF-838DFD225E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91BDEBA1-29E4-5403-B4ED-9810EE1CFFA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8" name="グループ化 1187">
                <a:extLst>
                  <a:ext uri="{FF2B5EF4-FFF2-40B4-BE49-F238E27FC236}">
                    <a16:creationId xmlns:a16="http://schemas.microsoft.com/office/drawing/2014/main" id="{16A4233D-C9D4-7FA6-6E5F-76CC89F4822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03" name="楕円 66">
                  <a:extLst>
                    <a:ext uri="{FF2B5EF4-FFF2-40B4-BE49-F238E27FC236}">
                      <a16:creationId xmlns:a16="http://schemas.microsoft.com/office/drawing/2014/main" id="{BBEB6835-C260-1420-E555-C3E3A5BDED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24E42E6-2E77-B2AB-F456-60857136F1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1CA26EE9-2511-8558-161F-A7716BC67D6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93" name="楕円 66">
                  <a:extLst>
                    <a:ext uri="{FF2B5EF4-FFF2-40B4-BE49-F238E27FC236}">
                      <a16:creationId xmlns:a16="http://schemas.microsoft.com/office/drawing/2014/main" id="{C71E40C6-D678-83D4-467C-578266B1C19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1B4F428-9239-8443-CB79-7D444FE290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678D3100-4C29-7DB6-224A-FB1AF58D148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91" name="楕円 66">
                  <a:extLst>
                    <a:ext uri="{FF2B5EF4-FFF2-40B4-BE49-F238E27FC236}">
                      <a16:creationId xmlns:a16="http://schemas.microsoft.com/office/drawing/2014/main" id="{D6BAE1A5-118B-A427-E4E4-B4BF22410D0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24B4FFD9-71AE-F193-A2EE-5C544A7B4B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6182B985-00E2-7248-DFEB-65B960C9338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89" name="楕円 66">
                  <a:extLst>
                    <a:ext uri="{FF2B5EF4-FFF2-40B4-BE49-F238E27FC236}">
                      <a16:creationId xmlns:a16="http://schemas.microsoft.com/office/drawing/2014/main" id="{784C893D-357F-27BA-C09F-5CF26DD6CC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98064D2-E077-7B0B-E05F-446671349A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56DC9E1E-D45C-422E-4C71-0029773483F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2" name="楕円 66">
                  <a:extLst>
                    <a:ext uri="{FF2B5EF4-FFF2-40B4-BE49-F238E27FC236}">
                      <a16:creationId xmlns:a16="http://schemas.microsoft.com/office/drawing/2014/main" id="{08052BEF-9F26-E5FB-F106-988857EC86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B9ECB375-CD30-31A6-3D8A-DCB0D74FDA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DF7155A8-B3AB-7FFB-CB02-7E576D2F844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0" name="楕円 66">
                  <a:extLst>
                    <a:ext uri="{FF2B5EF4-FFF2-40B4-BE49-F238E27FC236}">
                      <a16:creationId xmlns:a16="http://schemas.microsoft.com/office/drawing/2014/main" id="{87DA34FC-08DF-C373-0682-441DEB17182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52A5DE4D-69D7-2B15-6A3F-7F16D23D11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6" name="グループ化 1195">
                <a:extLst>
                  <a:ext uri="{FF2B5EF4-FFF2-40B4-BE49-F238E27FC236}">
                    <a16:creationId xmlns:a16="http://schemas.microsoft.com/office/drawing/2014/main" id="{A3064484-E61A-D64B-203A-28901E3E063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8" name="楕円 66">
                  <a:extLst>
                    <a:ext uri="{FF2B5EF4-FFF2-40B4-BE49-F238E27FC236}">
                      <a16:creationId xmlns:a16="http://schemas.microsoft.com/office/drawing/2014/main" id="{7C9D350C-AB0A-21A4-978E-7C48CAE728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FE8C9FD7-3BFC-0C3A-7A07-361B70F661A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CA386C08-4496-55F7-A8C0-FA6C6B96C366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4" name="楕円 66">
                  <a:extLst>
                    <a:ext uri="{FF2B5EF4-FFF2-40B4-BE49-F238E27FC236}">
                      <a16:creationId xmlns:a16="http://schemas.microsoft.com/office/drawing/2014/main" id="{859C184A-A521-0A23-3C38-89B34B9D9E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8D6ACB6E-3058-2A27-D37C-151B7EF9F4D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A6CEFF4A-19FC-932A-C3AD-8E77C433A52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2" name="楕円 66">
                  <a:extLst>
                    <a:ext uri="{FF2B5EF4-FFF2-40B4-BE49-F238E27FC236}">
                      <a16:creationId xmlns:a16="http://schemas.microsoft.com/office/drawing/2014/main" id="{0567B233-52F2-2EF1-D831-48EA708978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396A048C-A198-9E7E-105F-E5811D2F36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BB1875BB-215B-C8FC-372B-670917668A58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0" name="楕円 66">
                  <a:extLst>
                    <a:ext uri="{FF2B5EF4-FFF2-40B4-BE49-F238E27FC236}">
                      <a16:creationId xmlns:a16="http://schemas.microsoft.com/office/drawing/2014/main" id="{B20E66BC-08CF-7ED5-9B30-6ED2397AF0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519BE943-4AA9-353A-D6EF-021B6C53C36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25092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il362-キツネと雨のイラスト</dc:title>
  <dc:subject>il362-キツネと雨のイラスト</dc:subject>
  <dc:creator>ぱわぽすけ</dc:creator>
  <cp:lastModifiedBy/>
  <cp:revision>1</cp:revision>
  <dcterms:created xsi:type="dcterms:W3CDTF">2014-10-29T04:47:26Z</dcterms:created>
  <dcterms:modified xsi:type="dcterms:W3CDTF">2025-02-14T01:02:22Z</dcterms:modified>
  <cp:version>1</cp:version>
</cp:coreProperties>
</file>