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57" r:id="rId2"/>
    <p:sldId id="38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BB9BD-5C83-1FB6-F3D7-980A76F8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テキスト ボックス 1178">
            <a:extLst>
              <a:ext uri="{FF2B5EF4-FFF2-40B4-BE49-F238E27FC236}">
                <a16:creationId xmlns:a16="http://schemas.microsoft.com/office/drawing/2014/main" id="{A15C9BB4-AE86-2F28-7B97-C5691E56F93E}"/>
              </a:ext>
            </a:extLst>
          </p:cNvPr>
          <p:cNvSpPr txBox="1"/>
          <p:nvPr/>
        </p:nvSpPr>
        <p:spPr>
          <a:xfrm>
            <a:off x="3360277" y="211844"/>
            <a:ext cx="3185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ホルスタインと雨のイラスト</a:t>
            </a:r>
          </a:p>
        </p:txBody>
      </p:sp>
      <p:grpSp>
        <p:nvGrpSpPr>
          <p:cNvPr id="1367" name="グループ化 1366">
            <a:extLst>
              <a:ext uri="{FF2B5EF4-FFF2-40B4-BE49-F238E27FC236}">
                <a16:creationId xmlns:a16="http://schemas.microsoft.com/office/drawing/2014/main" id="{7BE20C26-3794-E1DB-B0DD-D5F79A788F90}"/>
              </a:ext>
            </a:extLst>
          </p:cNvPr>
          <p:cNvGrpSpPr/>
          <p:nvPr/>
        </p:nvGrpSpPr>
        <p:grpSpPr>
          <a:xfrm>
            <a:off x="429397" y="3484390"/>
            <a:ext cx="2925427" cy="3116476"/>
            <a:chOff x="429397" y="3484390"/>
            <a:chExt cx="2925427" cy="3116476"/>
          </a:xfrm>
        </p:grpSpPr>
        <p:grpSp>
          <p:nvGrpSpPr>
            <p:cNvPr id="716" name="グループ化 715">
              <a:extLst>
                <a:ext uri="{FF2B5EF4-FFF2-40B4-BE49-F238E27FC236}">
                  <a16:creationId xmlns:a16="http://schemas.microsoft.com/office/drawing/2014/main" id="{239B1A19-AFC3-7284-5B09-DD37FF18AF9F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717" name="直線コネクタ 716">
                <a:extLst>
                  <a:ext uri="{FF2B5EF4-FFF2-40B4-BE49-F238E27FC236}">
                    <a16:creationId xmlns:a16="http://schemas.microsoft.com/office/drawing/2014/main" id="{1EE718FF-0F03-0D8F-3EFF-71FC92EC52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8" name="直線コネクタ 717">
                <a:extLst>
                  <a:ext uri="{FF2B5EF4-FFF2-40B4-BE49-F238E27FC236}">
                    <a16:creationId xmlns:a16="http://schemas.microsoft.com/office/drawing/2014/main" id="{43B6FEFD-5939-E1EB-8A2E-6589CC64E4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9" name="直線コネクタ 718">
                <a:extLst>
                  <a:ext uri="{FF2B5EF4-FFF2-40B4-BE49-F238E27FC236}">
                    <a16:creationId xmlns:a16="http://schemas.microsoft.com/office/drawing/2014/main" id="{21C4272B-1728-613F-4F90-549C8CED0C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0" name="直線コネクタ 719">
                <a:extLst>
                  <a:ext uri="{FF2B5EF4-FFF2-40B4-BE49-F238E27FC236}">
                    <a16:creationId xmlns:a16="http://schemas.microsoft.com/office/drawing/2014/main" id="{9D558021-4717-0D24-0B27-77419B1382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直線コネクタ 720">
                <a:extLst>
                  <a:ext uri="{FF2B5EF4-FFF2-40B4-BE49-F238E27FC236}">
                    <a16:creationId xmlns:a16="http://schemas.microsoft.com/office/drawing/2014/main" id="{8776F1BC-7123-9E4C-1229-822CDC9E5B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2" name="直線コネクタ 721">
                <a:extLst>
                  <a:ext uri="{FF2B5EF4-FFF2-40B4-BE49-F238E27FC236}">
                    <a16:creationId xmlns:a16="http://schemas.microsoft.com/office/drawing/2014/main" id="{509AA45B-2320-5AEC-7D62-77DC9CD9EC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3" name="直線コネクタ 722">
                <a:extLst>
                  <a:ext uri="{FF2B5EF4-FFF2-40B4-BE49-F238E27FC236}">
                    <a16:creationId xmlns:a16="http://schemas.microsoft.com/office/drawing/2014/main" id="{EE0298E7-7BA9-99ED-DCFB-DD2EFF7E3A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4" name="直線コネクタ 723">
                <a:extLst>
                  <a:ext uri="{FF2B5EF4-FFF2-40B4-BE49-F238E27FC236}">
                    <a16:creationId xmlns:a16="http://schemas.microsoft.com/office/drawing/2014/main" id="{B056B2F2-EF15-718F-D3F5-C67403D455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5" name="直線コネクタ 724">
                <a:extLst>
                  <a:ext uri="{FF2B5EF4-FFF2-40B4-BE49-F238E27FC236}">
                    <a16:creationId xmlns:a16="http://schemas.microsoft.com/office/drawing/2014/main" id="{24C04FAD-32EE-E25E-2922-BBC33123AC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6" name="直線コネクタ 725">
                <a:extLst>
                  <a:ext uri="{FF2B5EF4-FFF2-40B4-BE49-F238E27FC236}">
                    <a16:creationId xmlns:a16="http://schemas.microsoft.com/office/drawing/2014/main" id="{F1CB5A10-BA33-B81E-E1AD-FEDE5B1B46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7" name="直線コネクタ 726">
                <a:extLst>
                  <a:ext uri="{FF2B5EF4-FFF2-40B4-BE49-F238E27FC236}">
                    <a16:creationId xmlns:a16="http://schemas.microsoft.com/office/drawing/2014/main" id="{7993EF28-A5B3-D2D8-72E3-04C14BD9B1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8" name="直線コネクタ 727">
                <a:extLst>
                  <a:ext uri="{FF2B5EF4-FFF2-40B4-BE49-F238E27FC236}">
                    <a16:creationId xmlns:a16="http://schemas.microsoft.com/office/drawing/2014/main" id="{E98BFF9D-8F5A-3C1A-D331-42BFC3ACB5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9" name="直線コネクタ 728">
                <a:extLst>
                  <a:ext uri="{FF2B5EF4-FFF2-40B4-BE49-F238E27FC236}">
                    <a16:creationId xmlns:a16="http://schemas.microsoft.com/office/drawing/2014/main" id="{DFFD944A-C4DB-3845-F3ED-444671B65A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E5C80254-4071-0733-9CD4-8B0D4980809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9019B19A-2475-A05F-5D5A-F23B152BF21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フリーフォーム: 図形 1217">
                <a:extLst>
                  <a:ext uri="{FF2B5EF4-FFF2-40B4-BE49-F238E27FC236}">
                    <a16:creationId xmlns:a16="http://schemas.microsoft.com/office/drawing/2014/main" id="{0C5FC739-1A24-AEE2-A3F2-8369DA7AB18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FA9EABB8-82B3-860C-A5FF-6152185AD11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14840734-1B2F-007D-99E4-9666D9C9F16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21" name="直線コネクタ 1220">
                <a:extLst>
                  <a:ext uri="{FF2B5EF4-FFF2-40B4-BE49-F238E27FC236}">
                    <a16:creationId xmlns:a16="http://schemas.microsoft.com/office/drawing/2014/main" id="{2A7A45FD-6EED-FD9B-F622-6A6B0354E2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2" name="直線コネクタ 1221">
                <a:extLst>
                  <a:ext uri="{FF2B5EF4-FFF2-40B4-BE49-F238E27FC236}">
                    <a16:creationId xmlns:a16="http://schemas.microsoft.com/office/drawing/2014/main" id="{15AD3D58-DBDB-AB43-C814-0009F9BD12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3" name="直線コネクタ 1222">
                <a:extLst>
                  <a:ext uri="{FF2B5EF4-FFF2-40B4-BE49-F238E27FC236}">
                    <a16:creationId xmlns:a16="http://schemas.microsoft.com/office/drawing/2014/main" id="{050C8711-1AD8-E2DF-3764-8953D6004A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4" name="直線コネクタ 1223">
                <a:extLst>
                  <a:ext uri="{FF2B5EF4-FFF2-40B4-BE49-F238E27FC236}">
                    <a16:creationId xmlns:a16="http://schemas.microsoft.com/office/drawing/2014/main" id="{BD89DBFD-C337-30D8-BC60-1A67068B30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5" name="直線コネクタ 1224">
                <a:extLst>
                  <a:ext uri="{FF2B5EF4-FFF2-40B4-BE49-F238E27FC236}">
                    <a16:creationId xmlns:a16="http://schemas.microsoft.com/office/drawing/2014/main" id="{78C7B265-B5BB-4341-1AC1-32AE89C5FF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6" name="直線コネクタ 1225">
                <a:extLst>
                  <a:ext uri="{FF2B5EF4-FFF2-40B4-BE49-F238E27FC236}">
                    <a16:creationId xmlns:a16="http://schemas.microsoft.com/office/drawing/2014/main" id="{A774F078-C6FE-B601-9189-6334171661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7" name="直線コネクタ 1226">
                <a:extLst>
                  <a:ext uri="{FF2B5EF4-FFF2-40B4-BE49-F238E27FC236}">
                    <a16:creationId xmlns:a16="http://schemas.microsoft.com/office/drawing/2014/main" id="{B13C6AED-9117-0EFA-B776-8C132889DB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7" name="楕円 1">
              <a:extLst>
                <a:ext uri="{FF2B5EF4-FFF2-40B4-BE49-F238E27FC236}">
                  <a16:creationId xmlns:a16="http://schemas.microsoft.com/office/drawing/2014/main" id="{E5A9FFC4-2498-5281-F3BC-339FEB42BC82}"/>
                </a:ext>
              </a:extLst>
            </p:cNvPr>
            <p:cNvSpPr/>
            <p:nvPr/>
          </p:nvSpPr>
          <p:spPr>
            <a:xfrm rot="7200000" flipH="1">
              <a:off x="2153439" y="5382497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874264C1-C015-C564-0345-ADB594CB4F97}"/>
                </a:ext>
              </a:extLst>
            </p:cNvPr>
            <p:cNvGrpSpPr/>
            <p:nvPr/>
          </p:nvGrpSpPr>
          <p:grpSpPr>
            <a:xfrm>
              <a:off x="1541109" y="5327918"/>
              <a:ext cx="947776" cy="1272948"/>
              <a:chOff x="1592353" y="5001239"/>
              <a:chExt cx="947776" cy="1272948"/>
            </a:xfrm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67617E01-2267-7DEA-B9BF-D7469FB88401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楕円 1">
                <a:extLst>
                  <a:ext uri="{FF2B5EF4-FFF2-40B4-BE49-F238E27FC236}">
                    <a16:creationId xmlns:a16="http://schemas.microsoft.com/office/drawing/2014/main" id="{17546D97-6B08-A375-FC2E-54282BD76169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51" name="楕円 1">
                <a:extLst>
                  <a:ext uri="{FF2B5EF4-FFF2-40B4-BE49-F238E27FC236}">
                    <a16:creationId xmlns:a16="http://schemas.microsoft.com/office/drawing/2014/main" id="{61FA16E1-1FDB-8CF4-B16B-4DB4C221B14C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楕円 1">
                <a:extLst>
                  <a:ext uri="{FF2B5EF4-FFF2-40B4-BE49-F238E27FC236}">
                    <a16:creationId xmlns:a16="http://schemas.microsoft.com/office/drawing/2014/main" id="{D3B5EE77-8746-CA51-D161-FCECBD3F6205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516BD46B-744A-775E-F4ED-2EE84F23A35A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57771E1D-DCCF-C347-00CC-3C39CE4F7FB4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D8150FC0-B188-CC5C-B811-00F515C58AD5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02187AF5-E308-A584-DFB8-C0866892CDE3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321BBFAC-DDE4-3209-D80C-A140E29288DB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53E6699A-B807-3240-1D53-674BE6B3A3AD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77A57FB9-65D3-CF5E-B9E8-EB6B60D0E9C9}"/>
                </a:ext>
              </a:extLst>
            </p:cNvPr>
            <p:cNvSpPr/>
            <p:nvPr/>
          </p:nvSpPr>
          <p:spPr>
            <a:xfrm rot="9900000" flipV="1">
              <a:off x="1625591" y="348439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9" name="星: 8 pt 368">
              <a:extLst>
                <a:ext uri="{FF2B5EF4-FFF2-40B4-BE49-F238E27FC236}">
                  <a16:creationId xmlns:a16="http://schemas.microsoft.com/office/drawing/2014/main" id="{6BB89E2C-8812-EF47-9B69-B078AEC80BF0}"/>
                </a:ext>
              </a:extLst>
            </p:cNvPr>
            <p:cNvSpPr/>
            <p:nvPr/>
          </p:nvSpPr>
          <p:spPr>
            <a:xfrm rot="20700000">
              <a:off x="429397" y="401492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5E3C8FD8-9FCE-8516-07D8-8D0AD9EAE45A}"/>
                </a:ext>
              </a:extLst>
            </p:cNvPr>
            <p:cNvGrpSpPr/>
            <p:nvPr/>
          </p:nvGrpSpPr>
          <p:grpSpPr>
            <a:xfrm>
              <a:off x="2004888" y="4469393"/>
              <a:ext cx="265942" cy="1564133"/>
              <a:chOff x="2004888" y="1397377"/>
              <a:chExt cx="265942" cy="1564133"/>
            </a:xfrm>
          </p:grpSpPr>
          <p:sp>
            <p:nvSpPr>
              <p:cNvPr id="371" name="四角形: 上の 2 つの角を丸める 370">
                <a:extLst>
                  <a:ext uri="{FF2B5EF4-FFF2-40B4-BE49-F238E27FC236}">
                    <a16:creationId xmlns:a16="http://schemas.microsoft.com/office/drawing/2014/main" id="{1AC91D3D-0DC7-C8C2-836A-E877C44C1503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矢印: U ターン 370">
                <a:extLst>
                  <a:ext uri="{FF2B5EF4-FFF2-40B4-BE49-F238E27FC236}">
                    <a16:creationId xmlns:a16="http://schemas.microsoft.com/office/drawing/2014/main" id="{E1EFD643-745B-E69B-E9C6-2DA4B1EAF679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3" name="楕円 1">
              <a:extLst>
                <a:ext uri="{FF2B5EF4-FFF2-40B4-BE49-F238E27FC236}">
                  <a16:creationId xmlns:a16="http://schemas.microsoft.com/office/drawing/2014/main" id="{2969864E-9548-E8EE-410F-4CAD0247A909}"/>
                </a:ext>
              </a:extLst>
            </p:cNvPr>
            <p:cNvSpPr/>
            <p:nvPr/>
          </p:nvSpPr>
          <p:spPr>
            <a:xfrm rot="14842579" flipH="1">
              <a:off x="2170604" y="5560232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4" name="楕円 1">
              <a:extLst>
                <a:ext uri="{FF2B5EF4-FFF2-40B4-BE49-F238E27FC236}">
                  <a16:creationId xmlns:a16="http://schemas.microsoft.com/office/drawing/2014/main" id="{CA4F86D8-1883-A28C-E773-D57ECD2D5D0F}"/>
                </a:ext>
              </a:extLst>
            </p:cNvPr>
            <p:cNvSpPr/>
            <p:nvPr/>
          </p:nvSpPr>
          <p:spPr>
            <a:xfrm rot="7200000">
              <a:off x="1706441" y="5340682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D24C4A8D-30D5-CCF2-2D62-89E6C4DF6A9F}"/>
                </a:ext>
              </a:extLst>
            </p:cNvPr>
            <p:cNvSpPr/>
            <p:nvPr/>
          </p:nvSpPr>
          <p:spPr>
            <a:xfrm>
              <a:off x="481058" y="354916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0DD8AA35-84E5-B0A7-41CA-8436E86F421A}"/>
                </a:ext>
              </a:extLst>
            </p:cNvPr>
            <p:cNvSpPr/>
            <p:nvPr/>
          </p:nvSpPr>
          <p:spPr>
            <a:xfrm rot="15300000" flipH="1">
              <a:off x="2030917" y="5562568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95BD63B1-D419-B50A-5D72-FFCF7FABC383}"/>
                </a:ext>
              </a:extLst>
            </p:cNvPr>
            <p:cNvSpPr/>
            <p:nvPr/>
          </p:nvSpPr>
          <p:spPr>
            <a:xfrm rot="4500000">
              <a:off x="2021298" y="569034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A3D7C58D-BC7F-0437-628A-FC0F05DF3A33}"/>
                </a:ext>
              </a:extLst>
            </p:cNvPr>
            <p:cNvGrpSpPr/>
            <p:nvPr/>
          </p:nvGrpSpPr>
          <p:grpSpPr>
            <a:xfrm>
              <a:off x="1253029" y="4273115"/>
              <a:ext cx="1376385" cy="1470218"/>
              <a:chOff x="1304273" y="3946436"/>
              <a:chExt cx="1376385" cy="1470218"/>
            </a:xfrm>
          </p:grpSpPr>
          <p:sp>
            <p:nvSpPr>
              <p:cNvPr id="379" name="楕円 1">
                <a:extLst>
                  <a:ext uri="{FF2B5EF4-FFF2-40B4-BE49-F238E27FC236}">
                    <a16:creationId xmlns:a16="http://schemas.microsoft.com/office/drawing/2014/main" id="{ED9F962A-8D56-0837-37E0-0741B6A01280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楕円 1">
                <a:extLst>
                  <a:ext uri="{FF2B5EF4-FFF2-40B4-BE49-F238E27FC236}">
                    <a16:creationId xmlns:a16="http://schemas.microsoft.com/office/drawing/2014/main" id="{A382AC4B-EF9A-431C-277E-9CBE025A9ED1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四角形: 角を丸くする 380">
                <a:extLst>
                  <a:ext uri="{FF2B5EF4-FFF2-40B4-BE49-F238E27FC236}">
                    <a16:creationId xmlns:a16="http://schemas.microsoft.com/office/drawing/2014/main" id="{0601BEBE-1A66-44B6-08D7-7090EB338551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D7E15471-B3EE-1074-415D-8FAC7AE12EC1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四角形: 角を丸くする 382">
                <a:extLst>
                  <a:ext uri="{FF2B5EF4-FFF2-40B4-BE49-F238E27FC236}">
                    <a16:creationId xmlns:a16="http://schemas.microsoft.com/office/drawing/2014/main" id="{16E862F1-FFE3-2B49-9613-F9C31C2A309D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四角形: 角を丸くする 415">
                <a:extLst>
                  <a:ext uri="{FF2B5EF4-FFF2-40B4-BE49-F238E27FC236}">
                    <a16:creationId xmlns:a16="http://schemas.microsoft.com/office/drawing/2014/main" id="{07C63A45-D5AC-41AC-D8D5-6A2877D4EE54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アーチ 418">
                <a:extLst>
                  <a:ext uri="{FF2B5EF4-FFF2-40B4-BE49-F238E27FC236}">
                    <a16:creationId xmlns:a16="http://schemas.microsoft.com/office/drawing/2014/main" id="{119ABBF6-1038-015B-5931-C44B705B38ED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62D4454C-610F-61AB-7D89-56C4248A3F43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7B2B9418-B2EE-6AC8-3F9B-FCE89BE8030A}"/>
                </a:ext>
              </a:extLst>
            </p:cNvPr>
            <p:cNvSpPr/>
            <p:nvPr/>
          </p:nvSpPr>
          <p:spPr>
            <a:xfrm>
              <a:off x="1253029" y="4273115"/>
              <a:ext cx="1376385" cy="538768"/>
            </a:xfrm>
            <a:custGeom>
              <a:avLst/>
              <a:gdLst>
                <a:gd name="connsiteX0" fmla="*/ 547332 w 1376385"/>
                <a:gd name="connsiteY0" fmla="*/ 0 h 538768"/>
                <a:gd name="connsiteX1" fmla="*/ 837752 w 1376385"/>
                <a:gd name="connsiteY1" fmla="*/ 0 h 538768"/>
                <a:gd name="connsiteX2" fmla="*/ 981309 w 1376385"/>
                <a:gd name="connsiteY2" fmla="*/ 28983 h 538768"/>
                <a:gd name="connsiteX3" fmla="*/ 1025726 w 1376385"/>
                <a:gd name="connsiteY3" fmla="*/ 53092 h 538768"/>
                <a:gd name="connsiteX4" fmla="*/ 1063756 w 1376385"/>
                <a:gd name="connsiteY4" fmla="*/ 46487 h 538768"/>
                <a:gd name="connsiteX5" fmla="*/ 1151350 w 1376385"/>
                <a:gd name="connsiteY5" fmla="*/ 41932 h 538768"/>
                <a:gd name="connsiteX6" fmla="*/ 1376385 w 1376385"/>
                <a:gd name="connsiteY6" fmla="*/ 99897 h 538768"/>
                <a:gd name="connsiteX7" fmla="*/ 1212131 w 1376385"/>
                <a:gd name="connsiteY7" fmla="*/ 189705 h 538768"/>
                <a:gd name="connsiteX8" fmla="*/ 1159616 w 1376385"/>
                <a:gd name="connsiteY8" fmla="*/ 192160 h 538768"/>
                <a:gd name="connsiteX9" fmla="*/ 1177577 w 1376385"/>
                <a:gd name="connsiteY9" fmla="*/ 225252 h 538768"/>
                <a:gd name="connsiteX10" fmla="*/ 1206560 w 1376385"/>
                <a:gd name="connsiteY10" fmla="*/ 368808 h 538768"/>
                <a:gd name="connsiteX11" fmla="*/ 1206560 w 1376385"/>
                <a:gd name="connsiteY11" fmla="*/ 538768 h 538768"/>
                <a:gd name="connsiteX12" fmla="*/ 1178101 w 1376385"/>
                <a:gd name="connsiteY12" fmla="*/ 504275 h 538768"/>
                <a:gd name="connsiteX13" fmla="*/ 866209 w 1376385"/>
                <a:gd name="connsiteY13" fmla="*/ 375085 h 538768"/>
                <a:gd name="connsiteX14" fmla="*/ 518875 w 1376385"/>
                <a:gd name="connsiteY14" fmla="*/ 375085 h 538768"/>
                <a:gd name="connsiteX15" fmla="*/ 206983 w 1376385"/>
                <a:gd name="connsiteY15" fmla="*/ 504275 h 538768"/>
                <a:gd name="connsiteX16" fmla="*/ 178524 w 1376385"/>
                <a:gd name="connsiteY16" fmla="*/ 538768 h 538768"/>
                <a:gd name="connsiteX17" fmla="*/ 178524 w 1376385"/>
                <a:gd name="connsiteY17" fmla="*/ 368808 h 538768"/>
                <a:gd name="connsiteX18" fmla="*/ 207507 w 1376385"/>
                <a:gd name="connsiteY18" fmla="*/ 225252 h 538768"/>
                <a:gd name="connsiteX19" fmla="*/ 225445 w 1376385"/>
                <a:gd name="connsiteY19" fmla="*/ 192204 h 538768"/>
                <a:gd name="connsiteX20" fmla="*/ 171690 w 1376385"/>
                <a:gd name="connsiteY20" fmla="*/ 189705 h 538768"/>
                <a:gd name="connsiteX21" fmla="*/ 0 w 1376385"/>
                <a:gd name="connsiteY21" fmla="*/ 99897 h 538768"/>
                <a:gd name="connsiteX22" fmla="*/ 225035 w 1376385"/>
                <a:gd name="connsiteY22" fmla="*/ 41932 h 538768"/>
                <a:gd name="connsiteX23" fmla="*/ 312629 w 1376385"/>
                <a:gd name="connsiteY23" fmla="*/ 46487 h 538768"/>
                <a:gd name="connsiteX24" fmla="*/ 357249 w 1376385"/>
                <a:gd name="connsiteY24" fmla="*/ 54236 h 538768"/>
                <a:gd name="connsiteX25" fmla="*/ 403775 w 1376385"/>
                <a:gd name="connsiteY25" fmla="*/ 28983 h 538768"/>
                <a:gd name="connsiteX26" fmla="*/ 547332 w 1376385"/>
                <a:gd name="connsiteY26" fmla="*/ 0 h 53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76385" h="538768">
                  <a:moveTo>
                    <a:pt x="547332" y="0"/>
                  </a:moveTo>
                  <a:lnTo>
                    <a:pt x="837752" y="0"/>
                  </a:lnTo>
                  <a:cubicBezTo>
                    <a:pt x="888674" y="0"/>
                    <a:pt x="937185" y="10320"/>
                    <a:pt x="981309" y="28983"/>
                  </a:cubicBezTo>
                  <a:lnTo>
                    <a:pt x="1025726" y="53092"/>
                  </a:lnTo>
                  <a:lnTo>
                    <a:pt x="1063756" y="46487"/>
                  </a:lnTo>
                  <a:cubicBezTo>
                    <a:pt x="1090679" y="43554"/>
                    <a:pt x="1120279" y="41932"/>
                    <a:pt x="1151350" y="41932"/>
                  </a:cubicBezTo>
                  <a:cubicBezTo>
                    <a:pt x="1275633" y="41932"/>
                    <a:pt x="1376385" y="67884"/>
                    <a:pt x="1376385" y="99897"/>
                  </a:cubicBezTo>
                  <a:cubicBezTo>
                    <a:pt x="1376385" y="127908"/>
                    <a:pt x="1333450" y="177696"/>
                    <a:pt x="1212131" y="189705"/>
                  </a:cubicBezTo>
                  <a:lnTo>
                    <a:pt x="1159616" y="192160"/>
                  </a:lnTo>
                  <a:lnTo>
                    <a:pt x="1177577" y="225252"/>
                  </a:lnTo>
                  <a:cubicBezTo>
                    <a:pt x="1196240" y="269375"/>
                    <a:pt x="1206560" y="317887"/>
                    <a:pt x="1206560" y="368808"/>
                  </a:cubicBezTo>
                  <a:lnTo>
                    <a:pt x="1206560" y="538768"/>
                  </a:lnTo>
                  <a:lnTo>
                    <a:pt x="1178101" y="504275"/>
                  </a:lnTo>
                  <a:cubicBezTo>
                    <a:pt x="1098281" y="424455"/>
                    <a:pt x="988011" y="375085"/>
                    <a:pt x="866209" y="375085"/>
                  </a:cubicBezTo>
                  <a:lnTo>
                    <a:pt x="518875" y="375085"/>
                  </a:lnTo>
                  <a:cubicBezTo>
                    <a:pt x="397074" y="375085"/>
                    <a:pt x="286803" y="424455"/>
                    <a:pt x="206983" y="504275"/>
                  </a:cubicBezTo>
                  <a:lnTo>
                    <a:pt x="178524" y="538768"/>
                  </a:lnTo>
                  <a:lnTo>
                    <a:pt x="178524" y="368808"/>
                  </a:lnTo>
                  <a:cubicBezTo>
                    <a:pt x="178524" y="317887"/>
                    <a:pt x="188844" y="269375"/>
                    <a:pt x="207507" y="225252"/>
                  </a:cubicBezTo>
                  <a:lnTo>
                    <a:pt x="225445" y="192204"/>
                  </a:lnTo>
                  <a:lnTo>
                    <a:pt x="171690" y="189705"/>
                  </a:lnTo>
                  <a:cubicBezTo>
                    <a:pt x="48883" y="177696"/>
                    <a:pt x="0" y="127908"/>
                    <a:pt x="0" y="99897"/>
                  </a:cubicBezTo>
                  <a:cubicBezTo>
                    <a:pt x="0" y="67884"/>
                    <a:pt x="100752" y="41932"/>
                    <a:pt x="225035" y="41932"/>
                  </a:cubicBezTo>
                  <a:cubicBezTo>
                    <a:pt x="256106" y="41932"/>
                    <a:pt x="285706" y="43554"/>
                    <a:pt x="312629" y="46487"/>
                  </a:cubicBezTo>
                  <a:lnTo>
                    <a:pt x="357249" y="54236"/>
                  </a:lnTo>
                  <a:lnTo>
                    <a:pt x="403775" y="28983"/>
                  </a:lnTo>
                  <a:cubicBezTo>
                    <a:pt x="447899" y="10320"/>
                    <a:pt x="496410" y="0"/>
                    <a:pt x="54733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51E73770-24BC-1C01-8D67-D71EE42CD7E8}"/>
                </a:ext>
              </a:extLst>
            </p:cNvPr>
            <p:cNvGrpSpPr/>
            <p:nvPr/>
          </p:nvGrpSpPr>
          <p:grpSpPr>
            <a:xfrm>
              <a:off x="1504950" y="4648154"/>
              <a:ext cx="291292" cy="291292"/>
              <a:chOff x="1404611" y="4552250"/>
              <a:chExt cx="342900" cy="342900"/>
            </a:xfrm>
          </p:grpSpPr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1E9B01BB-FA53-69E4-24F9-FB63EDBD73DF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E6E30A1F-93DB-D82C-A847-EB31C0F474F9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221BFBE1-EC9E-F04A-6A77-96AFFCA58018}"/>
                </a:ext>
              </a:extLst>
            </p:cNvPr>
            <p:cNvGrpSpPr/>
            <p:nvPr/>
          </p:nvGrpSpPr>
          <p:grpSpPr>
            <a:xfrm>
              <a:off x="2084388" y="4648154"/>
              <a:ext cx="291292" cy="291292"/>
              <a:chOff x="2084061" y="4552250"/>
              <a:chExt cx="342900" cy="342900"/>
            </a:xfrm>
          </p:grpSpPr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9BAE09BD-33E6-99BD-24F0-F5C48AA2E854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1B741E9C-702C-9082-F29D-F68AAE53C455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66" name="グループ化 1365">
            <a:extLst>
              <a:ext uri="{FF2B5EF4-FFF2-40B4-BE49-F238E27FC236}">
                <a16:creationId xmlns:a16="http://schemas.microsoft.com/office/drawing/2014/main" id="{DA354BC0-C6F1-B332-8008-CD3A88B9EBB1}"/>
              </a:ext>
            </a:extLst>
          </p:cNvPr>
          <p:cNvGrpSpPr/>
          <p:nvPr/>
        </p:nvGrpSpPr>
        <p:grpSpPr>
          <a:xfrm>
            <a:off x="3752523" y="3743998"/>
            <a:ext cx="2697926" cy="2765428"/>
            <a:chOff x="3752523" y="3743998"/>
            <a:chExt cx="2697926" cy="2765428"/>
          </a:xfrm>
        </p:grpSpPr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01CD108F-7C17-C8CC-FE5E-0D3C101D6A34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617" name="直線コネクタ 616">
                <a:extLst>
                  <a:ext uri="{FF2B5EF4-FFF2-40B4-BE49-F238E27FC236}">
                    <a16:creationId xmlns:a16="http://schemas.microsoft.com/office/drawing/2014/main" id="{848C115D-EB50-0731-9586-46A7AE4BE0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9" name="直線コネクタ 618">
                <a:extLst>
                  <a:ext uri="{FF2B5EF4-FFF2-40B4-BE49-F238E27FC236}">
                    <a16:creationId xmlns:a16="http://schemas.microsoft.com/office/drawing/2014/main" id="{ABC4AB96-4C21-2809-466A-AB624499A8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0" name="直線コネクタ 619">
                <a:extLst>
                  <a:ext uri="{FF2B5EF4-FFF2-40B4-BE49-F238E27FC236}">
                    <a16:creationId xmlns:a16="http://schemas.microsoft.com/office/drawing/2014/main" id="{31BF27D0-A12A-04DE-E7E5-572C44FD4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1" name="直線コネクタ 620">
                <a:extLst>
                  <a:ext uri="{FF2B5EF4-FFF2-40B4-BE49-F238E27FC236}">
                    <a16:creationId xmlns:a16="http://schemas.microsoft.com/office/drawing/2014/main" id="{009AD2B8-FC78-3BFF-9C6C-83EDE16990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2" name="直線コネクタ 621">
                <a:extLst>
                  <a:ext uri="{FF2B5EF4-FFF2-40B4-BE49-F238E27FC236}">
                    <a16:creationId xmlns:a16="http://schemas.microsoft.com/office/drawing/2014/main" id="{A0CC7CA3-6963-4B1E-155D-423EDC23CC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0" name="直線コネクタ 629">
                <a:extLst>
                  <a:ext uri="{FF2B5EF4-FFF2-40B4-BE49-F238E27FC236}">
                    <a16:creationId xmlns:a16="http://schemas.microsoft.com/office/drawing/2014/main" id="{1DCF6CAD-7159-C03D-C692-05DF0B42C9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1" name="直線コネクタ 630">
                <a:extLst>
                  <a:ext uri="{FF2B5EF4-FFF2-40B4-BE49-F238E27FC236}">
                    <a16:creationId xmlns:a16="http://schemas.microsoft.com/office/drawing/2014/main" id="{4FC895DE-FFF6-2FC2-EE1E-1C0EA13262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2" name="直線コネクタ 631">
                <a:extLst>
                  <a:ext uri="{FF2B5EF4-FFF2-40B4-BE49-F238E27FC236}">
                    <a16:creationId xmlns:a16="http://schemas.microsoft.com/office/drawing/2014/main" id="{F8553B52-B835-2856-C0CA-39824E66E8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3" name="直線コネクタ 632">
                <a:extLst>
                  <a:ext uri="{FF2B5EF4-FFF2-40B4-BE49-F238E27FC236}">
                    <a16:creationId xmlns:a16="http://schemas.microsoft.com/office/drawing/2014/main" id="{7D9FC396-55CA-7A1D-DE71-2CA1EB187D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4" name="直線コネクタ 633">
                <a:extLst>
                  <a:ext uri="{FF2B5EF4-FFF2-40B4-BE49-F238E27FC236}">
                    <a16:creationId xmlns:a16="http://schemas.microsoft.com/office/drawing/2014/main" id="{A60641C3-EED7-8692-B2BB-4F1F86CF37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5" name="直線コネクタ 634">
                <a:extLst>
                  <a:ext uri="{FF2B5EF4-FFF2-40B4-BE49-F238E27FC236}">
                    <a16:creationId xmlns:a16="http://schemas.microsoft.com/office/drawing/2014/main" id="{30307ED1-9B5F-E671-65F1-EAD6E08249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6" name="直線コネクタ 635">
                <a:extLst>
                  <a:ext uri="{FF2B5EF4-FFF2-40B4-BE49-F238E27FC236}">
                    <a16:creationId xmlns:a16="http://schemas.microsoft.com/office/drawing/2014/main" id="{84AB93AA-D740-D745-FB4B-85493CC8D6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7" name="直線コネクタ 636">
                <a:extLst>
                  <a:ext uri="{FF2B5EF4-FFF2-40B4-BE49-F238E27FC236}">
                    <a16:creationId xmlns:a16="http://schemas.microsoft.com/office/drawing/2014/main" id="{81542148-5EE1-7355-BEAF-46F4BAD3A8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F9049A78-D576-EC97-C9F1-71E140EADA2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E2B48AD7-B7D6-02A6-0B60-67C17906F2C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93617783-77C2-24D1-1916-EA42F8481C7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7EA0ABF5-091A-9342-BB35-C14C4350C8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FB4DCED8-7ADC-4866-B307-4BA9ED16891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75" name="直線コネクタ 674">
                <a:extLst>
                  <a:ext uri="{FF2B5EF4-FFF2-40B4-BE49-F238E27FC236}">
                    <a16:creationId xmlns:a16="http://schemas.microsoft.com/office/drawing/2014/main" id="{4FDD2179-2934-9233-9C1E-47566F6991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6" name="直線コネクタ 675">
                <a:extLst>
                  <a:ext uri="{FF2B5EF4-FFF2-40B4-BE49-F238E27FC236}">
                    <a16:creationId xmlns:a16="http://schemas.microsoft.com/office/drawing/2014/main" id="{2354B3A1-0B60-275E-09BA-0BB496CC07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7" name="直線コネクタ 676">
                <a:extLst>
                  <a:ext uri="{FF2B5EF4-FFF2-40B4-BE49-F238E27FC236}">
                    <a16:creationId xmlns:a16="http://schemas.microsoft.com/office/drawing/2014/main" id="{CF03928F-F444-5021-5F4D-1DDD2434A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8" name="直線コネクタ 677">
                <a:extLst>
                  <a:ext uri="{FF2B5EF4-FFF2-40B4-BE49-F238E27FC236}">
                    <a16:creationId xmlns:a16="http://schemas.microsoft.com/office/drawing/2014/main" id="{8AC4DD78-4875-1650-7F9E-D1E0F79617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直線コネクタ 678">
                <a:extLst>
                  <a:ext uri="{FF2B5EF4-FFF2-40B4-BE49-F238E27FC236}">
                    <a16:creationId xmlns:a16="http://schemas.microsoft.com/office/drawing/2014/main" id="{2C041420-9776-384F-A046-C44E72D8BC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直線コネクタ 679">
                <a:extLst>
                  <a:ext uri="{FF2B5EF4-FFF2-40B4-BE49-F238E27FC236}">
                    <a16:creationId xmlns:a16="http://schemas.microsoft.com/office/drawing/2014/main" id="{D157A2AD-2784-C481-7C6B-ACDDCBEFAF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0" name="直線コネクタ 709">
                <a:extLst>
                  <a:ext uri="{FF2B5EF4-FFF2-40B4-BE49-F238E27FC236}">
                    <a16:creationId xmlns:a16="http://schemas.microsoft.com/office/drawing/2014/main" id="{1FA4FFA5-2A9F-6393-2D7C-249BCFC69D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9" name="グループ化 1188">
              <a:extLst>
                <a:ext uri="{FF2B5EF4-FFF2-40B4-BE49-F238E27FC236}">
                  <a16:creationId xmlns:a16="http://schemas.microsoft.com/office/drawing/2014/main" id="{5BA51BC0-AF75-92CF-E682-42461DC73557}"/>
                </a:ext>
              </a:extLst>
            </p:cNvPr>
            <p:cNvGrpSpPr/>
            <p:nvPr/>
          </p:nvGrpSpPr>
          <p:grpSpPr>
            <a:xfrm>
              <a:off x="4468411" y="5236478"/>
              <a:ext cx="1140956" cy="1272948"/>
              <a:chOff x="1418315" y="5001239"/>
              <a:chExt cx="1140956" cy="1272948"/>
            </a:xfrm>
          </p:grpSpPr>
          <p:grpSp>
            <p:nvGrpSpPr>
              <p:cNvPr id="1190" name="グループ化 1189">
                <a:extLst>
                  <a:ext uri="{FF2B5EF4-FFF2-40B4-BE49-F238E27FC236}">
                    <a16:creationId xmlns:a16="http://schemas.microsoft.com/office/drawing/2014/main" id="{E8AC64E7-9587-ED49-4D26-08149F8744F1}"/>
                  </a:ext>
                </a:extLst>
              </p:cNvPr>
              <p:cNvGrpSpPr/>
              <p:nvPr/>
            </p:nvGrpSpPr>
            <p:grpSpPr>
              <a:xfrm>
                <a:off x="1418315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205" name="楕円 1">
                  <a:extLst>
                    <a:ext uri="{FF2B5EF4-FFF2-40B4-BE49-F238E27FC236}">
                      <a16:creationId xmlns:a16="http://schemas.microsoft.com/office/drawing/2014/main" id="{50C56683-C290-AEC4-DAA9-F95F842319C8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34B7A492-1A3E-98E9-1161-33FB65EAED28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2A781839-D786-6E62-C0F3-9779453883E3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E036870A-FA22-C08D-3119-280AD6177D44}"/>
                  </a:ext>
                </a:extLst>
              </p:cNvPr>
              <p:cNvGrpSpPr/>
              <p:nvPr/>
            </p:nvGrpSpPr>
            <p:grpSpPr>
              <a:xfrm flipH="1">
                <a:off x="2269521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202" name="楕円 1">
                  <a:extLst>
                    <a:ext uri="{FF2B5EF4-FFF2-40B4-BE49-F238E27FC236}">
                      <a16:creationId xmlns:a16="http://schemas.microsoft.com/office/drawing/2014/main" id="{751BF077-DE08-2011-ECEE-E1A43178377E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93D21137-C639-106A-9762-D7FD55BCF39C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D0CEAE5C-C0B6-5EC4-C38B-8558B6F65D1A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B5CBFAF9-8BB8-2A76-5917-0FF45FF0EC4E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3" name="楕円 1">
                <a:extLst>
                  <a:ext uri="{FF2B5EF4-FFF2-40B4-BE49-F238E27FC236}">
                    <a16:creationId xmlns:a16="http://schemas.microsoft.com/office/drawing/2014/main" id="{6171233F-0AD6-8E3A-C643-F6DC43FD8ABA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94" name="楕円 1">
                <a:extLst>
                  <a:ext uri="{FF2B5EF4-FFF2-40B4-BE49-F238E27FC236}">
                    <a16:creationId xmlns:a16="http://schemas.microsoft.com/office/drawing/2014/main" id="{C17B27B4-AE14-503B-9E50-D4A9DCE16A94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5" name="楕円 1">
                <a:extLst>
                  <a:ext uri="{FF2B5EF4-FFF2-40B4-BE49-F238E27FC236}">
                    <a16:creationId xmlns:a16="http://schemas.microsoft.com/office/drawing/2014/main" id="{011A9B04-38BB-8D8A-B27B-B17FA47A4410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00D4CBF8-C365-9BEB-052C-C13F0225EA3E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E3362909-4377-73B8-E8F0-CC3ADE8BB2EC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23BC1A2C-127B-7A9C-FF98-B71EBE482C32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57A93E19-9943-1BF4-8204-DB2203026711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9B0B131B-E69B-14FE-B754-9EE02F717FE3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1485EA0C-7611-0D2A-28A3-4AC4E3393453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08" name="グループ化 1207">
              <a:extLst>
                <a:ext uri="{FF2B5EF4-FFF2-40B4-BE49-F238E27FC236}">
                  <a16:creationId xmlns:a16="http://schemas.microsoft.com/office/drawing/2014/main" id="{A0DE973B-16A8-F71F-62B7-0AAABE35A026}"/>
                </a:ext>
              </a:extLst>
            </p:cNvPr>
            <p:cNvGrpSpPr/>
            <p:nvPr/>
          </p:nvGrpSpPr>
          <p:grpSpPr>
            <a:xfrm>
              <a:off x="4354369" y="4181675"/>
              <a:ext cx="1376385" cy="1258662"/>
              <a:chOff x="1304273" y="3946436"/>
              <a:chExt cx="1376385" cy="1258662"/>
            </a:xfrm>
          </p:grpSpPr>
          <p:sp>
            <p:nvSpPr>
              <p:cNvPr id="1209" name="楕円 1">
                <a:extLst>
                  <a:ext uri="{FF2B5EF4-FFF2-40B4-BE49-F238E27FC236}">
                    <a16:creationId xmlns:a16="http://schemas.microsoft.com/office/drawing/2014/main" id="{223D5F02-FF5B-E0ED-E4F3-BA526BE30CEA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0" name="楕円 1">
                <a:extLst>
                  <a:ext uri="{FF2B5EF4-FFF2-40B4-BE49-F238E27FC236}">
                    <a16:creationId xmlns:a16="http://schemas.microsoft.com/office/drawing/2014/main" id="{2CE65D75-83B0-ECD7-8494-245B852C988B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1" name="四角形: 角を丸くする 1210">
                <a:extLst>
                  <a:ext uri="{FF2B5EF4-FFF2-40B4-BE49-F238E27FC236}">
                    <a16:creationId xmlns:a16="http://schemas.microsoft.com/office/drawing/2014/main" id="{5277837A-B2FA-17EF-98B9-95A55081BD68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2" name="四角形: 角を丸くする 1211">
                <a:extLst>
                  <a:ext uri="{FF2B5EF4-FFF2-40B4-BE49-F238E27FC236}">
                    <a16:creationId xmlns:a16="http://schemas.microsoft.com/office/drawing/2014/main" id="{C9FC7229-6052-4C39-EAC1-8065512E2AD1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3" name="四角形: 角を丸くする 1212">
                <a:extLst>
                  <a:ext uri="{FF2B5EF4-FFF2-40B4-BE49-F238E27FC236}">
                    <a16:creationId xmlns:a16="http://schemas.microsoft.com/office/drawing/2014/main" id="{290C8E57-2154-A9B9-A949-2EF941893E4A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4" name="四角形: 角を丸くする 1213">
                <a:extLst>
                  <a:ext uri="{FF2B5EF4-FFF2-40B4-BE49-F238E27FC236}">
                    <a16:creationId xmlns:a16="http://schemas.microsoft.com/office/drawing/2014/main" id="{DF9AB575-373A-3CC3-6425-EEBAD0033B17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FA2BA3D9-BD3A-763C-9BF5-92077FDDDD3A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856C6FF0-0DD4-296E-BE63-16C507FFEA5C}"/>
                </a:ext>
              </a:extLst>
            </p:cNvPr>
            <p:cNvGrpSpPr/>
            <p:nvPr/>
          </p:nvGrpSpPr>
          <p:grpSpPr>
            <a:xfrm>
              <a:off x="4538774" y="5368756"/>
              <a:ext cx="1014302" cy="855536"/>
              <a:chOff x="4499399" y="5289067"/>
              <a:chExt cx="1159725" cy="887151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8E4ED018-B5A9-8ECC-33B8-D0D3D4B944D9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42A621F1-1711-B253-E004-0C73F518E593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C82710F9-7B6B-0D45-0610-C83565C0BE61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BBF7C3E7-29F7-FFA6-94FE-CDC08DAA339D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FD79BFFA-C079-211A-AA28-0002CBA8A7A8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BDE546A3-DF5A-C1C5-D765-A4E8969F4A1A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CD5FB5CA-A8E2-20C6-6053-88E63F272EBE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7E993AAC-9CC6-07C4-1032-CA4BC355037F}"/>
                </a:ext>
              </a:extLst>
            </p:cNvPr>
            <p:cNvSpPr/>
            <p:nvPr/>
          </p:nvSpPr>
          <p:spPr>
            <a:xfrm>
              <a:off x="4325809" y="4080713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5" name="楕円 364">
              <a:extLst>
                <a:ext uri="{FF2B5EF4-FFF2-40B4-BE49-F238E27FC236}">
                  <a16:creationId xmlns:a16="http://schemas.microsoft.com/office/drawing/2014/main" id="{1AF666ED-BB82-6D79-8AF9-9623CA367151}"/>
                </a:ext>
              </a:extLst>
            </p:cNvPr>
            <p:cNvSpPr/>
            <p:nvPr/>
          </p:nvSpPr>
          <p:spPr>
            <a:xfrm>
              <a:off x="4961222" y="5402004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6" name="アーチ 365">
              <a:extLst>
                <a:ext uri="{FF2B5EF4-FFF2-40B4-BE49-F238E27FC236}">
                  <a16:creationId xmlns:a16="http://schemas.microsoft.com/office/drawing/2014/main" id="{42C371D7-A3B8-1B00-3C77-ADD8E71F8B51}"/>
                </a:ext>
              </a:extLst>
            </p:cNvPr>
            <p:cNvSpPr/>
            <p:nvPr/>
          </p:nvSpPr>
          <p:spPr>
            <a:xfrm>
              <a:off x="4796535" y="5151144"/>
              <a:ext cx="500749" cy="500749"/>
            </a:xfrm>
            <a:prstGeom prst="blockArc">
              <a:avLst>
                <a:gd name="adj1" fmla="val 18795270"/>
                <a:gd name="adj2" fmla="val 13720252"/>
                <a:gd name="adj3" fmla="val 12732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A4C562D6-63CC-5655-A03E-8FF06D33FE61}"/>
                </a:ext>
              </a:extLst>
            </p:cNvPr>
            <p:cNvGrpSpPr/>
            <p:nvPr/>
          </p:nvGrpSpPr>
          <p:grpSpPr>
            <a:xfrm>
              <a:off x="4616450" y="4584654"/>
              <a:ext cx="291292" cy="291292"/>
              <a:chOff x="1404611" y="4552250"/>
              <a:chExt cx="342900" cy="342900"/>
            </a:xfrm>
          </p:grpSpPr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7C5452EE-C0E2-3972-4C09-C9BA37DF4073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34174BF7-C69F-A129-CCDD-ACC7101CC1BD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47245614-4267-5A7D-FB8D-F33BDDCB68EA}"/>
                </a:ext>
              </a:extLst>
            </p:cNvPr>
            <p:cNvGrpSpPr/>
            <p:nvPr/>
          </p:nvGrpSpPr>
          <p:grpSpPr>
            <a:xfrm>
              <a:off x="5195888" y="4584654"/>
              <a:ext cx="291292" cy="291292"/>
              <a:chOff x="2084061" y="4552250"/>
              <a:chExt cx="342900" cy="342900"/>
            </a:xfrm>
          </p:grpSpPr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CC5CF8C7-6A91-F3A3-4C9D-FB64F42A0569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A52A2E58-9A21-B581-2249-2A0BCC7F434F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65" name="グループ化 1364">
            <a:extLst>
              <a:ext uri="{FF2B5EF4-FFF2-40B4-BE49-F238E27FC236}">
                <a16:creationId xmlns:a16="http://schemas.microsoft.com/office/drawing/2014/main" id="{2C3DBEA4-08F2-E9DA-A6AC-D89B78B24DED}"/>
              </a:ext>
            </a:extLst>
          </p:cNvPr>
          <p:cNvGrpSpPr/>
          <p:nvPr/>
        </p:nvGrpSpPr>
        <p:grpSpPr>
          <a:xfrm>
            <a:off x="6810048" y="3743998"/>
            <a:ext cx="2697926" cy="2765428"/>
            <a:chOff x="6810048" y="3743998"/>
            <a:chExt cx="2697926" cy="2765428"/>
          </a:xfrm>
        </p:grpSpPr>
        <p:grpSp>
          <p:nvGrpSpPr>
            <p:cNvPr id="1228" name="グループ化 1227">
              <a:extLst>
                <a:ext uri="{FF2B5EF4-FFF2-40B4-BE49-F238E27FC236}">
                  <a16:creationId xmlns:a16="http://schemas.microsoft.com/office/drawing/2014/main" id="{E68F278F-B467-0BB8-A9F3-6B39C5A07700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229" name="直線コネクタ 1228">
                <a:extLst>
                  <a:ext uri="{FF2B5EF4-FFF2-40B4-BE49-F238E27FC236}">
                    <a16:creationId xmlns:a16="http://schemas.microsoft.com/office/drawing/2014/main" id="{70E82B14-D7CA-3263-277C-82A02E887B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0" name="直線コネクタ 1229">
                <a:extLst>
                  <a:ext uri="{FF2B5EF4-FFF2-40B4-BE49-F238E27FC236}">
                    <a16:creationId xmlns:a16="http://schemas.microsoft.com/office/drawing/2014/main" id="{35E75765-B935-577D-1376-03A4C1B9D0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1" name="直線コネクタ 1230">
                <a:extLst>
                  <a:ext uri="{FF2B5EF4-FFF2-40B4-BE49-F238E27FC236}">
                    <a16:creationId xmlns:a16="http://schemas.microsoft.com/office/drawing/2014/main" id="{4436D926-DF37-C8B3-47A8-30038DDCC0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2" name="直線コネクタ 1231">
                <a:extLst>
                  <a:ext uri="{FF2B5EF4-FFF2-40B4-BE49-F238E27FC236}">
                    <a16:creationId xmlns:a16="http://schemas.microsoft.com/office/drawing/2014/main" id="{EBB079DC-9133-675C-273B-235B81D8E1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3" name="直線コネクタ 1232">
                <a:extLst>
                  <a:ext uri="{FF2B5EF4-FFF2-40B4-BE49-F238E27FC236}">
                    <a16:creationId xmlns:a16="http://schemas.microsoft.com/office/drawing/2014/main" id="{74A88A97-71F5-5160-3566-CB384C7F33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4" name="直線コネクタ 1233">
                <a:extLst>
                  <a:ext uri="{FF2B5EF4-FFF2-40B4-BE49-F238E27FC236}">
                    <a16:creationId xmlns:a16="http://schemas.microsoft.com/office/drawing/2014/main" id="{2ED28BE3-A8E6-4930-00B3-A04BFE650B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5" name="直線コネクタ 1234">
                <a:extLst>
                  <a:ext uri="{FF2B5EF4-FFF2-40B4-BE49-F238E27FC236}">
                    <a16:creationId xmlns:a16="http://schemas.microsoft.com/office/drawing/2014/main" id="{DC349223-91FC-2C11-7275-19BD047BC1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6" name="直線コネクタ 1235">
                <a:extLst>
                  <a:ext uri="{FF2B5EF4-FFF2-40B4-BE49-F238E27FC236}">
                    <a16:creationId xmlns:a16="http://schemas.microsoft.com/office/drawing/2014/main" id="{9607B346-8C59-F38A-13EC-5F11CCBBC9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7" name="直線コネクタ 1236">
                <a:extLst>
                  <a:ext uri="{FF2B5EF4-FFF2-40B4-BE49-F238E27FC236}">
                    <a16:creationId xmlns:a16="http://schemas.microsoft.com/office/drawing/2014/main" id="{57F66EEE-1E86-D418-BF3D-59B51ED459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8" name="直線コネクタ 1237">
                <a:extLst>
                  <a:ext uri="{FF2B5EF4-FFF2-40B4-BE49-F238E27FC236}">
                    <a16:creationId xmlns:a16="http://schemas.microsoft.com/office/drawing/2014/main" id="{242A7F2F-03C2-C9A5-8876-1ED9555C69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9" name="直線コネクタ 1238">
                <a:extLst>
                  <a:ext uri="{FF2B5EF4-FFF2-40B4-BE49-F238E27FC236}">
                    <a16:creationId xmlns:a16="http://schemas.microsoft.com/office/drawing/2014/main" id="{501995CF-8FDD-C7C3-3019-B7B213FA7D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0" name="直線コネクタ 1239">
                <a:extLst>
                  <a:ext uri="{FF2B5EF4-FFF2-40B4-BE49-F238E27FC236}">
                    <a16:creationId xmlns:a16="http://schemas.microsoft.com/office/drawing/2014/main" id="{93ED9820-83A5-574B-1045-7A6F9C742C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1" name="直線コネクタ 1240">
                <a:extLst>
                  <a:ext uri="{FF2B5EF4-FFF2-40B4-BE49-F238E27FC236}">
                    <a16:creationId xmlns:a16="http://schemas.microsoft.com/office/drawing/2014/main" id="{7C2BA9E7-7085-6A47-A1BD-2C82D83165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2" name="フリーフォーム: 図形 1241">
                <a:extLst>
                  <a:ext uri="{FF2B5EF4-FFF2-40B4-BE49-F238E27FC236}">
                    <a16:creationId xmlns:a16="http://schemas.microsoft.com/office/drawing/2014/main" id="{C492B066-20C1-3AD9-77F4-B3AAB1A43EF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フリーフォーム: 図形 1242">
                <a:extLst>
                  <a:ext uri="{FF2B5EF4-FFF2-40B4-BE49-F238E27FC236}">
                    <a16:creationId xmlns:a16="http://schemas.microsoft.com/office/drawing/2014/main" id="{CCFBFD7D-C96D-4BFA-4E4D-C581089A1BF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フリーフォーム: 図形 1243">
                <a:extLst>
                  <a:ext uri="{FF2B5EF4-FFF2-40B4-BE49-F238E27FC236}">
                    <a16:creationId xmlns:a16="http://schemas.microsoft.com/office/drawing/2014/main" id="{89C685BF-6E5E-695B-4FE1-3121A089677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フリーフォーム: 図形 1244">
                <a:extLst>
                  <a:ext uri="{FF2B5EF4-FFF2-40B4-BE49-F238E27FC236}">
                    <a16:creationId xmlns:a16="http://schemas.microsoft.com/office/drawing/2014/main" id="{DE213103-F2DB-BA06-C785-ED0ACE992FD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フリーフォーム: 図形 1245">
                <a:extLst>
                  <a:ext uri="{FF2B5EF4-FFF2-40B4-BE49-F238E27FC236}">
                    <a16:creationId xmlns:a16="http://schemas.microsoft.com/office/drawing/2014/main" id="{08DBE368-1B75-A948-303E-8DEFEB4A6A1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47" name="直線コネクタ 1246">
                <a:extLst>
                  <a:ext uri="{FF2B5EF4-FFF2-40B4-BE49-F238E27FC236}">
                    <a16:creationId xmlns:a16="http://schemas.microsoft.com/office/drawing/2014/main" id="{A47063B4-780C-6DFD-F4A3-446BC09541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8" name="直線コネクタ 1247">
                <a:extLst>
                  <a:ext uri="{FF2B5EF4-FFF2-40B4-BE49-F238E27FC236}">
                    <a16:creationId xmlns:a16="http://schemas.microsoft.com/office/drawing/2014/main" id="{13047042-7951-810D-5EFA-91CDF226FE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9" name="直線コネクタ 1248">
                <a:extLst>
                  <a:ext uri="{FF2B5EF4-FFF2-40B4-BE49-F238E27FC236}">
                    <a16:creationId xmlns:a16="http://schemas.microsoft.com/office/drawing/2014/main" id="{9260AF77-6A3D-4CAA-AD39-B4860C8B3C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0" name="直線コネクタ 1249">
                <a:extLst>
                  <a:ext uri="{FF2B5EF4-FFF2-40B4-BE49-F238E27FC236}">
                    <a16:creationId xmlns:a16="http://schemas.microsoft.com/office/drawing/2014/main" id="{CDB84CA6-7AFB-1170-AA34-373B3D1A22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1" name="直線コネクタ 1250">
                <a:extLst>
                  <a:ext uri="{FF2B5EF4-FFF2-40B4-BE49-F238E27FC236}">
                    <a16:creationId xmlns:a16="http://schemas.microsoft.com/office/drawing/2014/main" id="{B762F135-B368-D9C2-CE7C-4761C805B5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2" name="直線コネクタ 1251">
                <a:extLst>
                  <a:ext uri="{FF2B5EF4-FFF2-40B4-BE49-F238E27FC236}">
                    <a16:creationId xmlns:a16="http://schemas.microsoft.com/office/drawing/2014/main" id="{0CB9FB56-387F-F4C7-5E1D-EEA9B0BD15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3" name="直線コネクタ 1252">
                <a:extLst>
                  <a:ext uri="{FF2B5EF4-FFF2-40B4-BE49-F238E27FC236}">
                    <a16:creationId xmlns:a16="http://schemas.microsoft.com/office/drawing/2014/main" id="{88D0E5CB-3F14-9BBE-550D-6AD8D299C2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DFB1A990-8809-77D8-DF3E-AE1AD96FA9D6}"/>
                </a:ext>
              </a:extLst>
            </p:cNvPr>
            <p:cNvGrpSpPr/>
            <p:nvPr/>
          </p:nvGrpSpPr>
          <p:grpSpPr>
            <a:xfrm>
              <a:off x="7508791" y="5236478"/>
              <a:ext cx="1140956" cy="1272948"/>
              <a:chOff x="1418315" y="5001239"/>
              <a:chExt cx="1140956" cy="1272948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F84EAF7F-8289-31FB-D7D0-2FFC34579E60}"/>
                  </a:ext>
                </a:extLst>
              </p:cNvPr>
              <p:cNvGrpSpPr/>
              <p:nvPr/>
            </p:nvGrpSpPr>
            <p:grpSpPr>
              <a:xfrm>
                <a:off x="1418315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340" name="楕円 1">
                  <a:extLst>
                    <a:ext uri="{FF2B5EF4-FFF2-40B4-BE49-F238E27FC236}">
                      <a16:creationId xmlns:a16="http://schemas.microsoft.com/office/drawing/2014/main" id="{84F8C969-F685-FB06-59D9-B1BFDC939328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8436B777-8786-0E56-8EF5-12AE2D84154D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C147460-817A-C874-8802-2D0EA5519742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582CA5C4-7644-919E-914D-DE18EB1B5026}"/>
                  </a:ext>
                </a:extLst>
              </p:cNvPr>
              <p:cNvGrpSpPr/>
              <p:nvPr/>
            </p:nvGrpSpPr>
            <p:grpSpPr>
              <a:xfrm flipH="1">
                <a:off x="2269521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336" name="楕円 1">
                  <a:extLst>
                    <a:ext uri="{FF2B5EF4-FFF2-40B4-BE49-F238E27FC236}">
                      <a16:creationId xmlns:a16="http://schemas.microsoft.com/office/drawing/2014/main" id="{DDA6EBC0-F424-B9C7-5148-31752C848145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5060EDAA-3248-B8D9-F440-20AF0001EBCD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174B61E0-2679-54C0-CA7A-2E15FAF40490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5A76FF2B-4C51-C298-F700-BF55E9FB59F4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楕円 1">
                <a:extLst>
                  <a:ext uri="{FF2B5EF4-FFF2-40B4-BE49-F238E27FC236}">
                    <a16:creationId xmlns:a16="http://schemas.microsoft.com/office/drawing/2014/main" id="{16D7DF49-1114-4D17-E733-0701919D7F3E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27" name="楕円 1">
                <a:extLst>
                  <a:ext uri="{FF2B5EF4-FFF2-40B4-BE49-F238E27FC236}">
                    <a16:creationId xmlns:a16="http://schemas.microsoft.com/office/drawing/2014/main" id="{56FCC694-8CC2-58C3-D037-4B75CAA484DB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楕円 1">
                <a:extLst>
                  <a:ext uri="{FF2B5EF4-FFF2-40B4-BE49-F238E27FC236}">
                    <a16:creationId xmlns:a16="http://schemas.microsoft.com/office/drawing/2014/main" id="{6E79329B-82BE-A613-BD2E-17AEA0143256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3FB635AC-879C-A372-A157-68AE62F91686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526C31FC-495B-3848-FE84-7EDB1657151B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F29CA9B3-5FE1-265F-F1A0-0D86E618AC14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DAD15862-39E3-F7DE-88CB-EAC023B60576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F292B5F9-41C2-3820-3931-E9D25B4445EA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50DDE7BD-8ADF-72FB-0782-E02E35399BFD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DE72099F-4984-A1F4-4885-3B03DFDE578B}"/>
                </a:ext>
              </a:extLst>
            </p:cNvPr>
            <p:cNvGrpSpPr/>
            <p:nvPr/>
          </p:nvGrpSpPr>
          <p:grpSpPr>
            <a:xfrm>
              <a:off x="7394749" y="4181675"/>
              <a:ext cx="1376385" cy="1470218"/>
              <a:chOff x="1304273" y="3946436"/>
              <a:chExt cx="1376385" cy="1470218"/>
            </a:xfrm>
          </p:grpSpPr>
          <p:sp>
            <p:nvSpPr>
              <p:cNvPr id="344" name="楕円 1">
                <a:extLst>
                  <a:ext uri="{FF2B5EF4-FFF2-40B4-BE49-F238E27FC236}">
                    <a16:creationId xmlns:a16="http://schemas.microsoft.com/office/drawing/2014/main" id="{9A9D848A-FDB8-6D9E-F78A-0E706D24FB55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楕円 1">
                <a:extLst>
                  <a:ext uri="{FF2B5EF4-FFF2-40B4-BE49-F238E27FC236}">
                    <a16:creationId xmlns:a16="http://schemas.microsoft.com/office/drawing/2014/main" id="{A0B10440-D93F-4630-2FF6-6015D4B8F199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四角形: 角を丸くする 345">
                <a:extLst>
                  <a:ext uri="{FF2B5EF4-FFF2-40B4-BE49-F238E27FC236}">
                    <a16:creationId xmlns:a16="http://schemas.microsoft.com/office/drawing/2014/main" id="{FC24E26B-03A0-48AC-0616-61ADC0E0C56E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四角形: 角を丸くする 346">
                <a:extLst>
                  <a:ext uri="{FF2B5EF4-FFF2-40B4-BE49-F238E27FC236}">
                    <a16:creationId xmlns:a16="http://schemas.microsoft.com/office/drawing/2014/main" id="{A986E058-A3C3-ADAC-7B33-91AC7F22AFFC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8" name="四角形: 角を丸くする 347">
                <a:extLst>
                  <a:ext uri="{FF2B5EF4-FFF2-40B4-BE49-F238E27FC236}">
                    <a16:creationId xmlns:a16="http://schemas.microsoft.com/office/drawing/2014/main" id="{0DAA2DBA-314F-BFD5-2C09-7C9B492D276B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四角形: 角を丸くする 348">
                <a:extLst>
                  <a:ext uri="{FF2B5EF4-FFF2-40B4-BE49-F238E27FC236}">
                    <a16:creationId xmlns:a16="http://schemas.microsoft.com/office/drawing/2014/main" id="{82D6E918-3CE8-1DBC-58B6-71904CAF3657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アーチ 351">
                <a:extLst>
                  <a:ext uri="{FF2B5EF4-FFF2-40B4-BE49-F238E27FC236}">
                    <a16:creationId xmlns:a16="http://schemas.microsoft.com/office/drawing/2014/main" id="{9129E260-36F2-B14E-15CD-AE0D46642D70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704B91C4-CD5F-0936-E1AF-141D82275EB8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36D3F8B2-3148-3C59-1979-F30CCA03BA31}"/>
                </a:ext>
              </a:extLst>
            </p:cNvPr>
            <p:cNvSpPr/>
            <p:nvPr/>
          </p:nvSpPr>
          <p:spPr>
            <a:xfrm>
              <a:off x="7644608" y="4219575"/>
              <a:ext cx="882958" cy="1968107"/>
            </a:xfrm>
            <a:custGeom>
              <a:avLst/>
              <a:gdLst>
                <a:gd name="connsiteX0" fmla="*/ 316761 w 882958"/>
                <a:gd name="connsiteY0" fmla="*/ 0 h 1968107"/>
                <a:gd name="connsiteX1" fmla="*/ 566197 w 882958"/>
                <a:gd name="connsiteY1" fmla="*/ 0 h 1968107"/>
                <a:gd name="connsiteX2" fmla="*/ 882958 w 882958"/>
                <a:gd name="connsiteY2" fmla="*/ 316761 h 1968107"/>
                <a:gd name="connsiteX3" fmla="*/ 882958 w 882958"/>
                <a:gd name="connsiteY3" fmla="*/ 783023 h 1968107"/>
                <a:gd name="connsiteX4" fmla="*/ 689495 w 882958"/>
                <a:gd name="connsiteY4" fmla="*/ 1074891 h 1968107"/>
                <a:gd name="connsiteX5" fmla="*/ 583887 w 882958"/>
                <a:gd name="connsiteY5" fmla="*/ 1096213 h 1968107"/>
                <a:gd name="connsiteX6" fmla="*/ 601634 w 882958"/>
                <a:gd name="connsiteY6" fmla="*/ 1107219 h 1968107"/>
                <a:gd name="connsiteX7" fmla="*/ 779648 w 882958"/>
                <a:gd name="connsiteY7" fmla="*/ 1612905 h 1968107"/>
                <a:gd name="connsiteX8" fmla="*/ 437130 w 882958"/>
                <a:gd name="connsiteY8" fmla="*/ 1968107 h 1968107"/>
                <a:gd name="connsiteX9" fmla="*/ 94612 w 882958"/>
                <a:gd name="connsiteY9" fmla="*/ 1612905 h 1968107"/>
                <a:gd name="connsiteX10" fmla="*/ 282604 w 882958"/>
                <a:gd name="connsiteY10" fmla="*/ 1107219 h 1968107"/>
                <a:gd name="connsiteX11" fmla="*/ 300280 w 882958"/>
                <a:gd name="connsiteY11" fmla="*/ 1096457 h 1968107"/>
                <a:gd name="connsiteX12" fmla="*/ 193463 w 882958"/>
                <a:gd name="connsiteY12" fmla="*/ 1074891 h 1968107"/>
                <a:gd name="connsiteX13" fmla="*/ 0 w 882958"/>
                <a:gd name="connsiteY13" fmla="*/ 783023 h 1968107"/>
                <a:gd name="connsiteX14" fmla="*/ 0 w 882958"/>
                <a:gd name="connsiteY14" fmla="*/ 316761 h 1968107"/>
                <a:gd name="connsiteX15" fmla="*/ 316761 w 882958"/>
                <a:gd name="connsiteY15" fmla="*/ 0 h 196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2958" h="1968107">
                  <a:moveTo>
                    <a:pt x="316761" y="0"/>
                  </a:moveTo>
                  <a:lnTo>
                    <a:pt x="566197" y="0"/>
                  </a:lnTo>
                  <a:cubicBezTo>
                    <a:pt x="741139" y="0"/>
                    <a:pt x="882958" y="141819"/>
                    <a:pt x="882958" y="316761"/>
                  </a:cubicBezTo>
                  <a:lnTo>
                    <a:pt x="882958" y="783023"/>
                  </a:lnTo>
                  <a:cubicBezTo>
                    <a:pt x="882958" y="914229"/>
                    <a:pt x="803185" y="1026804"/>
                    <a:pt x="689495" y="1074891"/>
                  </a:cubicBezTo>
                  <a:lnTo>
                    <a:pt x="583887" y="1096213"/>
                  </a:lnTo>
                  <a:lnTo>
                    <a:pt x="601634" y="1107219"/>
                  </a:lnTo>
                  <a:cubicBezTo>
                    <a:pt x="731636" y="1220608"/>
                    <a:pt x="779648" y="1465776"/>
                    <a:pt x="779648" y="1612905"/>
                  </a:cubicBezTo>
                  <a:cubicBezTo>
                    <a:pt x="779648" y="1809078"/>
                    <a:pt x="626297" y="1968107"/>
                    <a:pt x="437130" y="1968107"/>
                  </a:cubicBezTo>
                  <a:cubicBezTo>
                    <a:pt x="247963" y="1968107"/>
                    <a:pt x="94612" y="1809078"/>
                    <a:pt x="94612" y="1612905"/>
                  </a:cubicBezTo>
                  <a:cubicBezTo>
                    <a:pt x="94612" y="1465776"/>
                    <a:pt x="149276" y="1220608"/>
                    <a:pt x="282604" y="1107219"/>
                  </a:cubicBezTo>
                  <a:lnTo>
                    <a:pt x="300280" y="1096457"/>
                  </a:lnTo>
                  <a:lnTo>
                    <a:pt x="193463" y="1074891"/>
                  </a:lnTo>
                  <a:cubicBezTo>
                    <a:pt x="79773" y="1026804"/>
                    <a:pt x="0" y="914229"/>
                    <a:pt x="0" y="783023"/>
                  </a:cubicBezTo>
                  <a:lnTo>
                    <a:pt x="0" y="316761"/>
                  </a:lnTo>
                  <a:cubicBezTo>
                    <a:pt x="0" y="141819"/>
                    <a:pt x="141819" y="0"/>
                    <a:pt x="3167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5BF14D7D-A248-34AA-2ECE-D6F26717DF9D}"/>
                </a:ext>
              </a:extLst>
            </p:cNvPr>
            <p:cNvGrpSpPr/>
            <p:nvPr/>
          </p:nvGrpSpPr>
          <p:grpSpPr>
            <a:xfrm>
              <a:off x="7664450" y="4584654"/>
              <a:ext cx="291292" cy="291292"/>
              <a:chOff x="1404611" y="4552250"/>
              <a:chExt cx="342900" cy="342900"/>
            </a:xfrm>
          </p:grpSpPr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65119C98-4B1B-3BEC-686E-AEB6B4E347E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1BDD4AB2-1041-B260-0509-606D64FB3D7F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C0B35F5E-CB81-189B-033B-A3C57BE78A59}"/>
                </a:ext>
              </a:extLst>
            </p:cNvPr>
            <p:cNvGrpSpPr/>
            <p:nvPr/>
          </p:nvGrpSpPr>
          <p:grpSpPr>
            <a:xfrm>
              <a:off x="8243888" y="4584654"/>
              <a:ext cx="291292" cy="291292"/>
              <a:chOff x="2084061" y="4552250"/>
              <a:chExt cx="342900" cy="342900"/>
            </a:xfrm>
          </p:grpSpPr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AD0E3D0D-1372-46F5-62ED-131D81012878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41A34FE0-1297-520B-637F-D3070C65D8BA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368" name="グループ化 1367">
            <a:extLst>
              <a:ext uri="{FF2B5EF4-FFF2-40B4-BE49-F238E27FC236}">
                <a16:creationId xmlns:a16="http://schemas.microsoft.com/office/drawing/2014/main" id="{5C56E028-4C85-BEB4-69F6-4A7CB4A55555}"/>
              </a:ext>
            </a:extLst>
          </p:cNvPr>
          <p:cNvGrpSpPr/>
          <p:nvPr/>
        </p:nvGrpSpPr>
        <p:grpSpPr>
          <a:xfrm>
            <a:off x="429397" y="379240"/>
            <a:ext cx="2890110" cy="3116476"/>
            <a:chOff x="429397" y="379240"/>
            <a:chExt cx="2890110" cy="3116476"/>
          </a:xfrm>
        </p:grpSpPr>
        <p:sp>
          <p:nvSpPr>
            <p:cNvPr id="197" name="楕円 1">
              <a:extLst>
                <a:ext uri="{FF2B5EF4-FFF2-40B4-BE49-F238E27FC236}">
                  <a16:creationId xmlns:a16="http://schemas.microsoft.com/office/drawing/2014/main" id="{2EB54A46-5F13-C093-26C8-836659E2AEA7}"/>
                </a:ext>
              </a:extLst>
            </p:cNvPr>
            <p:cNvSpPr/>
            <p:nvPr/>
          </p:nvSpPr>
          <p:spPr>
            <a:xfrm rot="7200000" flipH="1">
              <a:off x="2153439" y="2277347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4F62FF7-58BE-CDF6-0B44-5DD962F71078}"/>
                </a:ext>
              </a:extLst>
            </p:cNvPr>
            <p:cNvGrpSpPr/>
            <p:nvPr/>
          </p:nvGrpSpPr>
          <p:grpSpPr>
            <a:xfrm>
              <a:off x="1541109" y="2222768"/>
              <a:ext cx="947776" cy="1272948"/>
              <a:chOff x="1592353" y="5001239"/>
              <a:chExt cx="947776" cy="1272948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FFD5FE73-5204-B4B6-36BE-8C7CF8936167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">
                <a:extLst>
                  <a:ext uri="{FF2B5EF4-FFF2-40B4-BE49-F238E27FC236}">
                    <a16:creationId xmlns:a16="http://schemas.microsoft.com/office/drawing/2014/main" id="{C89E5812-E662-F4D5-AB86-8B32FDE919F7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78EF343F-7B64-25A5-6623-FEC755663C57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6751FABF-08B5-8B76-CC63-0E2ED0F15F15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35CC0F6-47F5-0FFE-C615-A63A4CC3FB29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6AFF1D9-FBB6-7377-804C-E240F34497C5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08E7626-C3C7-E3C1-DC6E-EA5F33416E9F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2779B82-0BC9-5980-2D6C-BB7271FC896E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DF44B56-D15F-D10B-8AC0-219C9F5E285C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5B034BF-7F9A-F791-9801-B081EF47B8EF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17FDFE5B-AA01-7B01-1AB5-132162ADC7C3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6" name="星: 8 pt 195">
              <a:extLst>
                <a:ext uri="{FF2B5EF4-FFF2-40B4-BE49-F238E27FC236}">
                  <a16:creationId xmlns:a16="http://schemas.microsoft.com/office/drawing/2014/main" id="{5A6DA599-F8EA-C755-6DF4-6096EC60EA73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13711C42-276B-470C-950B-8E327FD253E8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6A02756D-FBB8-AFEC-E1D9-6F954D49ECA2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矢印: U ターン 370">
                <a:extLst>
                  <a:ext uri="{FF2B5EF4-FFF2-40B4-BE49-F238E27FC236}">
                    <a16:creationId xmlns:a16="http://schemas.microsoft.com/office/drawing/2014/main" id="{3159EF7C-FB12-5235-8961-255D1C4ED1DB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0" name="楕円 1">
              <a:extLst>
                <a:ext uri="{FF2B5EF4-FFF2-40B4-BE49-F238E27FC236}">
                  <a16:creationId xmlns:a16="http://schemas.microsoft.com/office/drawing/2014/main" id="{8BB786C8-2C2B-F7FC-BF30-940CA74FCD6E}"/>
                </a:ext>
              </a:extLst>
            </p:cNvPr>
            <p:cNvSpPr/>
            <p:nvPr/>
          </p:nvSpPr>
          <p:spPr>
            <a:xfrm rot="14842579" flipH="1">
              <a:off x="2170604" y="2455082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1" name="楕円 1">
              <a:extLst>
                <a:ext uri="{FF2B5EF4-FFF2-40B4-BE49-F238E27FC236}">
                  <a16:creationId xmlns:a16="http://schemas.microsoft.com/office/drawing/2014/main" id="{A3BB6005-EE6E-15B6-817F-D3D4AB0E776A}"/>
                </a:ext>
              </a:extLst>
            </p:cNvPr>
            <p:cNvSpPr/>
            <p:nvPr/>
          </p:nvSpPr>
          <p:spPr>
            <a:xfrm rot="7200000">
              <a:off x="1706441" y="2235532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0B107A61-E11F-534D-58E7-75E350D276D8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828CBC71-A019-CCC5-DBD3-C3EFAC7736A7}"/>
                </a:ext>
              </a:extLst>
            </p:cNvPr>
            <p:cNvSpPr/>
            <p:nvPr/>
          </p:nvSpPr>
          <p:spPr>
            <a:xfrm rot="15300000" flipH="1">
              <a:off x="2030917" y="2457418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A23FB9E0-09CE-FB35-795C-430422B612A3}"/>
                </a:ext>
              </a:extLst>
            </p:cNvPr>
            <p:cNvSpPr/>
            <p:nvPr/>
          </p:nvSpPr>
          <p:spPr>
            <a:xfrm rot="4500000">
              <a:off x="2021298" y="258519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47BEFE41-F79E-7FEB-9A29-0CF1FF848045}"/>
                </a:ext>
              </a:extLst>
            </p:cNvPr>
            <p:cNvGrpSpPr/>
            <p:nvPr/>
          </p:nvGrpSpPr>
          <p:grpSpPr>
            <a:xfrm>
              <a:off x="1253029" y="1167965"/>
              <a:ext cx="1376385" cy="1470218"/>
              <a:chOff x="1304273" y="3946436"/>
              <a:chExt cx="1376385" cy="1470218"/>
            </a:xfrm>
          </p:grpSpPr>
          <p:sp>
            <p:nvSpPr>
              <p:cNvPr id="233" name="楕円 1">
                <a:extLst>
                  <a:ext uri="{FF2B5EF4-FFF2-40B4-BE49-F238E27FC236}">
                    <a16:creationId xmlns:a16="http://schemas.microsoft.com/office/drawing/2014/main" id="{48B13028-93A2-EB76-64D8-CB5C4BB2802F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楕円 1">
                <a:extLst>
                  <a:ext uri="{FF2B5EF4-FFF2-40B4-BE49-F238E27FC236}">
                    <a16:creationId xmlns:a16="http://schemas.microsoft.com/office/drawing/2014/main" id="{9B54FD7A-ED17-EF00-C72B-4C6E1736B1CB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483F62FF-6774-75E6-6B93-8C5FCB122FE5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BE374E38-C643-1A7D-51C5-73BF4E4A8EF1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四角形: 角を丸くする 239">
                <a:extLst>
                  <a:ext uri="{FF2B5EF4-FFF2-40B4-BE49-F238E27FC236}">
                    <a16:creationId xmlns:a16="http://schemas.microsoft.com/office/drawing/2014/main" id="{ED6BC3DC-FE5A-526E-E4D8-A672B1AE042B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四角形: 角を丸くする 240">
                <a:extLst>
                  <a:ext uri="{FF2B5EF4-FFF2-40B4-BE49-F238E27FC236}">
                    <a16:creationId xmlns:a16="http://schemas.microsoft.com/office/drawing/2014/main" id="{372EEABB-45DA-F4AF-401D-F664CAB27C83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EFAF636A-99E8-CDD8-E275-A5D1AE10F7C7}"/>
                  </a:ext>
                </a:extLst>
              </p:cNvPr>
              <p:cNvSpPr/>
              <p:nvPr/>
            </p:nvSpPr>
            <p:spPr>
              <a:xfrm rot="20700000">
                <a:off x="1601090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E2BC9E54-02A7-0D1F-57D2-DBEAA8538192}"/>
                  </a:ext>
                </a:extLst>
              </p:cNvPr>
              <p:cNvSpPr/>
              <p:nvPr/>
            </p:nvSpPr>
            <p:spPr>
              <a:xfrm rot="900000">
                <a:off x="2148012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アーチ 244">
                <a:extLst>
                  <a:ext uri="{FF2B5EF4-FFF2-40B4-BE49-F238E27FC236}">
                    <a16:creationId xmlns:a16="http://schemas.microsoft.com/office/drawing/2014/main" id="{4A7F12D1-749A-9863-05AD-EA4200400361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87CC782E-3535-B1D8-4D8A-8F3417D98EEB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4" name="グループ化 1253">
              <a:extLst>
                <a:ext uri="{FF2B5EF4-FFF2-40B4-BE49-F238E27FC236}">
                  <a16:creationId xmlns:a16="http://schemas.microsoft.com/office/drawing/2014/main" id="{205A8DF6-4F84-6BCB-40B4-31E750665EDA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255" name="グループ化 1254">
                <a:extLst>
                  <a:ext uri="{FF2B5EF4-FFF2-40B4-BE49-F238E27FC236}">
                    <a16:creationId xmlns:a16="http://schemas.microsoft.com/office/drawing/2014/main" id="{43130883-DA59-09F9-4CDD-581D87EB7B0A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9" name="楕円 66">
                  <a:extLst>
                    <a:ext uri="{FF2B5EF4-FFF2-40B4-BE49-F238E27FC236}">
                      <a16:creationId xmlns:a16="http://schemas.microsoft.com/office/drawing/2014/main" id="{8A8611AF-6F32-8D1B-5CD1-070F8E7739B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0" name="フリーフォーム: 図形 1289">
                  <a:extLst>
                    <a:ext uri="{FF2B5EF4-FFF2-40B4-BE49-F238E27FC236}">
                      <a16:creationId xmlns:a16="http://schemas.microsoft.com/office/drawing/2014/main" id="{E6DDE680-7112-C41D-F604-292BD953E90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6" name="グループ化 1255">
                <a:extLst>
                  <a:ext uri="{FF2B5EF4-FFF2-40B4-BE49-F238E27FC236}">
                    <a16:creationId xmlns:a16="http://schemas.microsoft.com/office/drawing/2014/main" id="{F1246DA9-22C0-B6A7-2A50-1C676429EAC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7" name="楕円 66">
                  <a:extLst>
                    <a:ext uri="{FF2B5EF4-FFF2-40B4-BE49-F238E27FC236}">
                      <a16:creationId xmlns:a16="http://schemas.microsoft.com/office/drawing/2014/main" id="{39F0763B-2423-7E9B-F383-7DCFF83EA63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8" name="フリーフォーム: 図形 1287">
                  <a:extLst>
                    <a:ext uri="{FF2B5EF4-FFF2-40B4-BE49-F238E27FC236}">
                      <a16:creationId xmlns:a16="http://schemas.microsoft.com/office/drawing/2014/main" id="{666B494B-FEFB-5A10-C075-A8152CCB28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7" name="グループ化 1256">
                <a:extLst>
                  <a:ext uri="{FF2B5EF4-FFF2-40B4-BE49-F238E27FC236}">
                    <a16:creationId xmlns:a16="http://schemas.microsoft.com/office/drawing/2014/main" id="{86148A27-D7E8-164D-4BCD-016A7467507E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5" name="楕円 66">
                  <a:extLst>
                    <a:ext uri="{FF2B5EF4-FFF2-40B4-BE49-F238E27FC236}">
                      <a16:creationId xmlns:a16="http://schemas.microsoft.com/office/drawing/2014/main" id="{93511879-6351-D90D-B6F0-9C4B684FBED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6" name="フリーフォーム: 図形 1285">
                  <a:extLst>
                    <a:ext uri="{FF2B5EF4-FFF2-40B4-BE49-F238E27FC236}">
                      <a16:creationId xmlns:a16="http://schemas.microsoft.com/office/drawing/2014/main" id="{B8D17F1F-A4F1-6093-3420-068FB277C5C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8" name="グループ化 1257">
                <a:extLst>
                  <a:ext uri="{FF2B5EF4-FFF2-40B4-BE49-F238E27FC236}">
                    <a16:creationId xmlns:a16="http://schemas.microsoft.com/office/drawing/2014/main" id="{2550861E-B1D8-7860-F78A-7516E82ECABC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3" name="楕円 66">
                  <a:extLst>
                    <a:ext uri="{FF2B5EF4-FFF2-40B4-BE49-F238E27FC236}">
                      <a16:creationId xmlns:a16="http://schemas.microsoft.com/office/drawing/2014/main" id="{A4401E7C-6E46-9101-085E-95AA174A7F4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4" name="フリーフォーム: 図形 1283">
                  <a:extLst>
                    <a:ext uri="{FF2B5EF4-FFF2-40B4-BE49-F238E27FC236}">
                      <a16:creationId xmlns:a16="http://schemas.microsoft.com/office/drawing/2014/main" id="{254C9095-AFE5-261A-063E-1692CE198AD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9" name="グループ化 1258">
                <a:extLst>
                  <a:ext uri="{FF2B5EF4-FFF2-40B4-BE49-F238E27FC236}">
                    <a16:creationId xmlns:a16="http://schemas.microsoft.com/office/drawing/2014/main" id="{0D1FCAF9-A838-AC5A-FA7B-7709D1B607F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1" name="楕円 66">
                  <a:extLst>
                    <a:ext uri="{FF2B5EF4-FFF2-40B4-BE49-F238E27FC236}">
                      <a16:creationId xmlns:a16="http://schemas.microsoft.com/office/drawing/2014/main" id="{F236AFE4-3553-63C2-2605-2B164217E65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2" name="フリーフォーム: 図形 1281">
                  <a:extLst>
                    <a:ext uri="{FF2B5EF4-FFF2-40B4-BE49-F238E27FC236}">
                      <a16:creationId xmlns:a16="http://schemas.microsoft.com/office/drawing/2014/main" id="{1B7FB0BB-B314-CC7C-B4F6-89F956C47F8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0" name="グループ化 1259">
                <a:extLst>
                  <a:ext uri="{FF2B5EF4-FFF2-40B4-BE49-F238E27FC236}">
                    <a16:creationId xmlns:a16="http://schemas.microsoft.com/office/drawing/2014/main" id="{DEAF3B4A-B6CC-4CA9-3388-DB3485EE76F7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9" name="楕円 66">
                  <a:extLst>
                    <a:ext uri="{FF2B5EF4-FFF2-40B4-BE49-F238E27FC236}">
                      <a16:creationId xmlns:a16="http://schemas.microsoft.com/office/drawing/2014/main" id="{2DA2A90A-D66C-9255-8D05-E963DED6C17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0" name="フリーフォーム: 図形 1279">
                  <a:extLst>
                    <a:ext uri="{FF2B5EF4-FFF2-40B4-BE49-F238E27FC236}">
                      <a16:creationId xmlns:a16="http://schemas.microsoft.com/office/drawing/2014/main" id="{D3F1919C-D316-3994-4413-4302D5D0CC6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1" name="グループ化 1260">
                <a:extLst>
                  <a:ext uri="{FF2B5EF4-FFF2-40B4-BE49-F238E27FC236}">
                    <a16:creationId xmlns:a16="http://schemas.microsoft.com/office/drawing/2014/main" id="{CC514E3E-0565-625A-8481-66F1B6C7567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7" name="楕円 66">
                  <a:extLst>
                    <a:ext uri="{FF2B5EF4-FFF2-40B4-BE49-F238E27FC236}">
                      <a16:creationId xmlns:a16="http://schemas.microsoft.com/office/drawing/2014/main" id="{3C909F46-F031-2C69-3D10-1B6D2770BDF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8" name="フリーフォーム: 図形 1277">
                  <a:extLst>
                    <a:ext uri="{FF2B5EF4-FFF2-40B4-BE49-F238E27FC236}">
                      <a16:creationId xmlns:a16="http://schemas.microsoft.com/office/drawing/2014/main" id="{B992C7FD-88AD-5879-D288-570122D1456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2" name="グループ化 1261">
                <a:extLst>
                  <a:ext uri="{FF2B5EF4-FFF2-40B4-BE49-F238E27FC236}">
                    <a16:creationId xmlns:a16="http://schemas.microsoft.com/office/drawing/2014/main" id="{BD286554-F008-C6B7-8A2C-F2F8E82A6295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5" name="楕円 66">
                  <a:extLst>
                    <a:ext uri="{FF2B5EF4-FFF2-40B4-BE49-F238E27FC236}">
                      <a16:creationId xmlns:a16="http://schemas.microsoft.com/office/drawing/2014/main" id="{6B066715-D116-9769-7B40-380FA8F91AD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6" name="フリーフォーム: 図形 1275">
                  <a:extLst>
                    <a:ext uri="{FF2B5EF4-FFF2-40B4-BE49-F238E27FC236}">
                      <a16:creationId xmlns:a16="http://schemas.microsoft.com/office/drawing/2014/main" id="{425F7713-888A-868D-044F-9248B639CBD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3" name="グループ化 1262">
                <a:extLst>
                  <a:ext uri="{FF2B5EF4-FFF2-40B4-BE49-F238E27FC236}">
                    <a16:creationId xmlns:a16="http://schemas.microsoft.com/office/drawing/2014/main" id="{DA38722E-4428-899D-C515-3D3226449CA7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3" name="楕円 66">
                  <a:extLst>
                    <a:ext uri="{FF2B5EF4-FFF2-40B4-BE49-F238E27FC236}">
                      <a16:creationId xmlns:a16="http://schemas.microsoft.com/office/drawing/2014/main" id="{7FF49453-347B-90BB-434E-EA842A958B1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4" name="フリーフォーム: 図形 1273">
                  <a:extLst>
                    <a:ext uri="{FF2B5EF4-FFF2-40B4-BE49-F238E27FC236}">
                      <a16:creationId xmlns:a16="http://schemas.microsoft.com/office/drawing/2014/main" id="{B2F1792D-7C63-4F88-E47F-F7E15D9C48B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4" name="グループ化 1263">
                <a:extLst>
                  <a:ext uri="{FF2B5EF4-FFF2-40B4-BE49-F238E27FC236}">
                    <a16:creationId xmlns:a16="http://schemas.microsoft.com/office/drawing/2014/main" id="{8283AC72-A22C-D923-0179-713C5DDFCA54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71" name="楕円 66">
                  <a:extLst>
                    <a:ext uri="{FF2B5EF4-FFF2-40B4-BE49-F238E27FC236}">
                      <a16:creationId xmlns:a16="http://schemas.microsoft.com/office/drawing/2014/main" id="{DA3BEC64-884C-DCEB-3D5A-FF132E1EB90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331F1175-AE3A-95B1-F092-4739AD0449A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5" name="グループ化 1264">
                <a:extLst>
                  <a:ext uri="{FF2B5EF4-FFF2-40B4-BE49-F238E27FC236}">
                    <a16:creationId xmlns:a16="http://schemas.microsoft.com/office/drawing/2014/main" id="{5F2EABC8-9F2D-F4F5-A50F-FC5F992F0AB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9" name="楕円 66">
                  <a:extLst>
                    <a:ext uri="{FF2B5EF4-FFF2-40B4-BE49-F238E27FC236}">
                      <a16:creationId xmlns:a16="http://schemas.microsoft.com/office/drawing/2014/main" id="{F20A7A9E-F083-BC1C-CAB9-26FC3BC9AC1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7B484A51-94D0-BB49-9615-944A7B5A720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6" name="グループ化 1265">
                <a:extLst>
                  <a:ext uri="{FF2B5EF4-FFF2-40B4-BE49-F238E27FC236}">
                    <a16:creationId xmlns:a16="http://schemas.microsoft.com/office/drawing/2014/main" id="{DC68079E-44DB-9624-603A-424ECEB2D0D4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67" name="楕円 66">
                  <a:extLst>
                    <a:ext uri="{FF2B5EF4-FFF2-40B4-BE49-F238E27FC236}">
                      <a16:creationId xmlns:a16="http://schemas.microsoft.com/office/drawing/2014/main" id="{1C618D5F-B134-B792-717E-42FCA566E0B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B29E4064-D3BE-1E7F-1974-FF3649F5DE7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69" name="グループ化 1368">
            <a:extLst>
              <a:ext uri="{FF2B5EF4-FFF2-40B4-BE49-F238E27FC236}">
                <a16:creationId xmlns:a16="http://schemas.microsoft.com/office/drawing/2014/main" id="{E59BF9A4-7BD4-7495-F18A-FC771B6A1B81}"/>
              </a:ext>
            </a:extLst>
          </p:cNvPr>
          <p:cNvGrpSpPr/>
          <p:nvPr/>
        </p:nvGrpSpPr>
        <p:grpSpPr>
          <a:xfrm>
            <a:off x="3735730" y="540899"/>
            <a:ext cx="2612727" cy="2863377"/>
            <a:chOff x="3735730" y="540899"/>
            <a:chExt cx="2612727" cy="2863377"/>
          </a:xfrm>
        </p:grpSpPr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C8681469-7066-2863-1360-9E1E1633D910}"/>
                </a:ext>
              </a:extLst>
            </p:cNvPr>
            <p:cNvGrpSpPr/>
            <p:nvPr/>
          </p:nvGrpSpPr>
          <p:grpSpPr>
            <a:xfrm>
              <a:off x="4468411" y="2131328"/>
              <a:ext cx="1140956" cy="1272948"/>
              <a:chOff x="1418315" y="5001239"/>
              <a:chExt cx="1140956" cy="1272948"/>
            </a:xfrm>
          </p:grpSpPr>
          <p:grpSp>
            <p:nvGrpSpPr>
              <p:cNvPr id="977" name="グループ化 976">
                <a:extLst>
                  <a:ext uri="{FF2B5EF4-FFF2-40B4-BE49-F238E27FC236}">
                    <a16:creationId xmlns:a16="http://schemas.microsoft.com/office/drawing/2014/main" id="{68547FAF-D320-74BD-D3A9-BCED214D4EA3}"/>
                  </a:ext>
                </a:extLst>
              </p:cNvPr>
              <p:cNvGrpSpPr/>
              <p:nvPr/>
            </p:nvGrpSpPr>
            <p:grpSpPr>
              <a:xfrm>
                <a:off x="1418315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002" name="楕円 1">
                  <a:extLst>
                    <a:ext uri="{FF2B5EF4-FFF2-40B4-BE49-F238E27FC236}">
                      <a16:creationId xmlns:a16="http://schemas.microsoft.com/office/drawing/2014/main" id="{309D6446-D1EC-D342-5B49-251452FC3BB6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48A15BA1-FA59-5E3F-BAEF-E50BDDC53B7B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6F1D4F27-45FB-2216-10A2-1B71FCB28A0F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78" name="グループ化 977">
                <a:extLst>
                  <a:ext uri="{FF2B5EF4-FFF2-40B4-BE49-F238E27FC236}">
                    <a16:creationId xmlns:a16="http://schemas.microsoft.com/office/drawing/2014/main" id="{33CE86C9-106E-20F5-54D0-30C133EA9F07}"/>
                  </a:ext>
                </a:extLst>
              </p:cNvPr>
              <p:cNvGrpSpPr/>
              <p:nvPr/>
            </p:nvGrpSpPr>
            <p:grpSpPr>
              <a:xfrm flipH="1">
                <a:off x="2269521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999" name="楕円 1">
                  <a:extLst>
                    <a:ext uri="{FF2B5EF4-FFF2-40B4-BE49-F238E27FC236}">
                      <a16:creationId xmlns:a16="http://schemas.microsoft.com/office/drawing/2014/main" id="{A6324CE6-B260-48FE-EF2E-675CC5C5E55E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1E736A77-9989-9D89-B0C9-DB5CF4F1C44D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C391644C-C787-429A-982E-5D49B18FF55C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44015708-3909-B98B-3E03-5EF3472BDE5B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0" name="楕円 1">
                <a:extLst>
                  <a:ext uri="{FF2B5EF4-FFF2-40B4-BE49-F238E27FC236}">
                    <a16:creationId xmlns:a16="http://schemas.microsoft.com/office/drawing/2014/main" id="{65A867AE-7630-4768-761F-F6EA39FD8100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81" name="楕円 1">
                <a:extLst>
                  <a:ext uri="{FF2B5EF4-FFF2-40B4-BE49-F238E27FC236}">
                    <a16:creationId xmlns:a16="http://schemas.microsoft.com/office/drawing/2014/main" id="{BDABBA4E-A96B-2580-0CCB-BDC751C20FC9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2" name="楕円 1">
                <a:extLst>
                  <a:ext uri="{FF2B5EF4-FFF2-40B4-BE49-F238E27FC236}">
                    <a16:creationId xmlns:a16="http://schemas.microsoft.com/office/drawing/2014/main" id="{763709D4-82F4-4209-C20A-48A7A30E747F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1BD6B26E-E73C-A066-8466-87EAB71F3B30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4" name="フリーフォーム: 図形 983">
                <a:extLst>
                  <a:ext uri="{FF2B5EF4-FFF2-40B4-BE49-F238E27FC236}">
                    <a16:creationId xmlns:a16="http://schemas.microsoft.com/office/drawing/2014/main" id="{96D5917C-672E-3073-7EF5-5CFCF9BED14B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D1F4D281-397C-2177-3562-8D0E375DB511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192CCC73-66DE-BCF9-F629-346D537DED31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530E6CF9-C930-18D5-D68C-B4A5BC785463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53201D04-F52F-8AAC-7F22-6A8EDADA6C86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C751CB4D-05F6-B5DF-498E-2E06156B6DB6}"/>
                </a:ext>
              </a:extLst>
            </p:cNvPr>
            <p:cNvGrpSpPr/>
            <p:nvPr/>
          </p:nvGrpSpPr>
          <p:grpSpPr>
            <a:xfrm>
              <a:off x="4354369" y="1076525"/>
              <a:ext cx="1376385" cy="1258662"/>
              <a:chOff x="1304273" y="3946436"/>
              <a:chExt cx="1376385" cy="1258662"/>
            </a:xfrm>
          </p:grpSpPr>
          <p:sp>
            <p:nvSpPr>
              <p:cNvPr id="1006" name="楕円 1">
                <a:extLst>
                  <a:ext uri="{FF2B5EF4-FFF2-40B4-BE49-F238E27FC236}">
                    <a16:creationId xmlns:a16="http://schemas.microsoft.com/office/drawing/2014/main" id="{A1811363-CFE0-0BB1-A571-1FE0B2B285A3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7" name="楕円 1">
                <a:extLst>
                  <a:ext uri="{FF2B5EF4-FFF2-40B4-BE49-F238E27FC236}">
                    <a16:creationId xmlns:a16="http://schemas.microsoft.com/office/drawing/2014/main" id="{431AA283-4CE3-EB69-C426-C370780EC19A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8" name="四角形: 角を丸くする 1017">
                <a:extLst>
                  <a:ext uri="{FF2B5EF4-FFF2-40B4-BE49-F238E27FC236}">
                    <a16:creationId xmlns:a16="http://schemas.microsoft.com/office/drawing/2014/main" id="{E6EF9907-DC19-E16B-741B-A316DA17494C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9" name="四角形: 角を丸くする 1018">
                <a:extLst>
                  <a:ext uri="{FF2B5EF4-FFF2-40B4-BE49-F238E27FC236}">
                    <a16:creationId xmlns:a16="http://schemas.microsoft.com/office/drawing/2014/main" id="{D8D0C757-30DA-B317-5310-52934BAD7491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0" name="四角形: 角を丸くする 1019">
                <a:extLst>
                  <a:ext uri="{FF2B5EF4-FFF2-40B4-BE49-F238E27FC236}">
                    <a16:creationId xmlns:a16="http://schemas.microsoft.com/office/drawing/2014/main" id="{641E94FA-FAC2-55C7-D3FD-D594594B4BF5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1" name="四角形: 角を丸くする 1020">
                <a:extLst>
                  <a:ext uri="{FF2B5EF4-FFF2-40B4-BE49-F238E27FC236}">
                    <a16:creationId xmlns:a16="http://schemas.microsoft.com/office/drawing/2014/main" id="{57474A6A-C294-356C-0244-4C92C8690823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2" name="楕円 1021">
                <a:extLst>
                  <a:ext uri="{FF2B5EF4-FFF2-40B4-BE49-F238E27FC236}">
                    <a16:creationId xmlns:a16="http://schemas.microsoft.com/office/drawing/2014/main" id="{C9A6DFAE-D273-2312-B86B-F8310E6B99BE}"/>
                  </a:ext>
                </a:extLst>
              </p:cNvPr>
              <p:cNvSpPr/>
              <p:nvPr/>
            </p:nvSpPr>
            <p:spPr>
              <a:xfrm rot="20700000">
                <a:off x="1601090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楕円 1022">
                <a:extLst>
                  <a:ext uri="{FF2B5EF4-FFF2-40B4-BE49-F238E27FC236}">
                    <a16:creationId xmlns:a16="http://schemas.microsoft.com/office/drawing/2014/main" id="{81825373-7ACF-EA92-DAC4-B9C0DC741EFC}"/>
                  </a:ext>
                </a:extLst>
              </p:cNvPr>
              <p:cNvSpPr/>
              <p:nvPr/>
            </p:nvSpPr>
            <p:spPr>
              <a:xfrm rot="900000">
                <a:off x="2148012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EFB92660-E600-1922-F636-E67CCD47D0B8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C1903673-575D-1EDB-CEC1-8EBB1FEFF5F1}"/>
                </a:ext>
              </a:extLst>
            </p:cNvPr>
            <p:cNvGrpSpPr/>
            <p:nvPr/>
          </p:nvGrpSpPr>
          <p:grpSpPr>
            <a:xfrm>
              <a:off x="4538774" y="2263606"/>
              <a:ext cx="1014302" cy="855536"/>
              <a:chOff x="4499399" y="5289067"/>
              <a:chExt cx="1159725" cy="887151"/>
            </a:xfrm>
          </p:grpSpPr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E9D851CD-FA8B-1BB1-4F4B-C75574666515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F212A745-1373-5E20-25AC-55B29AB15C4F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3FF64BCC-9EBB-B55E-95AC-F181AB8F81B3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B0BCD8C5-4400-8D92-5531-6C5A8E22C6CF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D93D6DE4-C55C-51D5-99B5-869917FB7E07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458D38E3-9FAC-172B-6364-5FBF0BE0B0D5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F5D63C9A-DEBC-8F02-1A7F-5910C55C5C44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26" name="フリーフォーム: 図形 1125">
              <a:extLst>
                <a:ext uri="{FF2B5EF4-FFF2-40B4-BE49-F238E27FC236}">
                  <a16:creationId xmlns:a16="http://schemas.microsoft.com/office/drawing/2014/main" id="{E41C2A34-5AC1-A0EE-5097-4307CD209A30}"/>
                </a:ext>
              </a:extLst>
            </p:cNvPr>
            <p:cNvSpPr/>
            <p:nvPr/>
          </p:nvSpPr>
          <p:spPr>
            <a:xfrm>
              <a:off x="4325809" y="975563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3BD4DC8D-89FE-5EAB-25E8-73331E02C65A}"/>
                </a:ext>
              </a:extLst>
            </p:cNvPr>
            <p:cNvSpPr/>
            <p:nvPr/>
          </p:nvSpPr>
          <p:spPr>
            <a:xfrm>
              <a:off x="4961222" y="2296854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アーチ 193">
              <a:extLst>
                <a:ext uri="{FF2B5EF4-FFF2-40B4-BE49-F238E27FC236}">
                  <a16:creationId xmlns:a16="http://schemas.microsoft.com/office/drawing/2014/main" id="{A9C7A868-F5B2-2010-CDCD-AABD437C7C09}"/>
                </a:ext>
              </a:extLst>
            </p:cNvPr>
            <p:cNvSpPr/>
            <p:nvPr/>
          </p:nvSpPr>
          <p:spPr>
            <a:xfrm>
              <a:off x="4796535" y="2045994"/>
              <a:ext cx="500749" cy="500749"/>
            </a:xfrm>
            <a:prstGeom prst="blockArc">
              <a:avLst>
                <a:gd name="adj1" fmla="val 18795270"/>
                <a:gd name="adj2" fmla="val 13720252"/>
                <a:gd name="adj3" fmla="val 12732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91" name="グループ化 1290">
              <a:extLst>
                <a:ext uri="{FF2B5EF4-FFF2-40B4-BE49-F238E27FC236}">
                  <a16:creationId xmlns:a16="http://schemas.microsoft.com/office/drawing/2014/main" id="{BDF7CD85-9348-8762-79C4-10A8A9B0A9FF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292" name="グループ化 1291">
                <a:extLst>
                  <a:ext uri="{FF2B5EF4-FFF2-40B4-BE49-F238E27FC236}">
                    <a16:creationId xmlns:a16="http://schemas.microsoft.com/office/drawing/2014/main" id="{69147339-2475-F56D-0F09-E724E43B1133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326" name="楕円 66">
                  <a:extLst>
                    <a:ext uri="{FF2B5EF4-FFF2-40B4-BE49-F238E27FC236}">
                      <a16:creationId xmlns:a16="http://schemas.microsoft.com/office/drawing/2014/main" id="{8DDE39AE-CDE8-159C-73BE-61E2AAC6A74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7" name="フリーフォーム: 図形 1326">
                  <a:extLst>
                    <a:ext uri="{FF2B5EF4-FFF2-40B4-BE49-F238E27FC236}">
                      <a16:creationId xmlns:a16="http://schemas.microsoft.com/office/drawing/2014/main" id="{E023D76C-CA5B-9A5A-3297-73011641229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3" name="グループ化 1292">
                <a:extLst>
                  <a:ext uri="{FF2B5EF4-FFF2-40B4-BE49-F238E27FC236}">
                    <a16:creationId xmlns:a16="http://schemas.microsoft.com/office/drawing/2014/main" id="{2F000B44-D254-FAF7-A753-F4D8FF823FE3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24" name="楕円 66">
                  <a:extLst>
                    <a:ext uri="{FF2B5EF4-FFF2-40B4-BE49-F238E27FC236}">
                      <a16:creationId xmlns:a16="http://schemas.microsoft.com/office/drawing/2014/main" id="{A6DE603A-13DE-E74B-DA4F-37C2203D634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5" name="フリーフォーム: 図形 1324">
                  <a:extLst>
                    <a:ext uri="{FF2B5EF4-FFF2-40B4-BE49-F238E27FC236}">
                      <a16:creationId xmlns:a16="http://schemas.microsoft.com/office/drawing/2014/main" id="{26614FEF-D4F2-313C-CD34-CCBB8040480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4" name="グループ化 1293">
                <a:extLst>
                  <a:ext uri="{FF2B5EF4-FFF2-40B4-BE49-F238E27FC236}">
                    <a16:creationId xmlns:a16="http://schemas.microsoft.com/office/drawing/2014/main" id="{26CF8C87-A94E-F68A-20AD-536A7C7C47A4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322" name="楕円 66">
                  <a:extLst>
                    <a:ext uri="{FF2B5EF4-FFF2-40B4-BE49-F238E27FC236}">
                      <a16:creationId xmlns:a16="http://schemas.microsoft.com/office/drawing/2014/main" id="{1496986F-6855-F4EC-D1D1-9709A391A6A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3" name="フリーフォーム: 図形 1322">
                  <a:extLst>
                    <a:ext uri="{FF2B5EF4-FFF2-40B4-BE49-F238E27FC236}">
                      <a16:creationId xmlns:a16="http://schemas.microsoft.com/office/drawing/2014/main" id="{AE57CBD5-D04A-0EEC-5539-04ADFA96493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5" name="グループ化 1294">
                <a:extLst>
                  <a:ext uri="{FF2B5EF4-FFF2-40B4-BE49-F238E27FC236}">
                    <a16:creationId xmlns:a16="http://schemas.microsoft.com/office/drawing/2014/main" id="{FA51FEFE-40C6-E1C6-F514-DF02DB0CCD2B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20" name="楕円 66">
                  <a:extLst>
                    <a:ext uri="{FF2B5EF4-FFF2-40B4-BE49-F238E27FC236}">
                      <a16:creationId xmlns:a16="http://schemas.microsoft.com/office/drawing/2014/main" id="{C88BA574-D6C3-9938-BCCE-6A954CF713E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1" name="フリーフォーム: 図形 1320">
                  <a:extLst>
                    <a:ext uri="{FF2B5EF4-FFF2-40B4-BE49-F238E27FC236}">
                      <a16:creationId xmlns:a16="http://schemas.microsoft.com/office/drawing/2014/main" id="{7375737D-69A6-30F4-0C44-DCC4693B5C4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6" name="グループ化 1295">
                <a:extLst>
                  <a:ext uri="{FF2B5EF4-FFF2-40B4-BE49-F238E27FC236}">
                    <a16:creationId xmlns:a16="http://schemas.microsoft.com/office/drawing/2014/main" id="{9B04B907-94E1-6C3A-F899-84BF0B2A705E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8" name="楕円 66">
                  <a:extLst>
                    <a:ext uri="{FF2B5EF4-FFF2-40B4-BE49-F238E27FC236}">
                      <a16:creationId xmlns:a16="http://schemas.microsoft.com/office/drawing/2014/main" id="{06F2D534-1462-C841-A639-35274DC5D01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4732870A-EAA5-34BF-6796-80D7387E772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7" name="グループ化 1296">
                <a:extLst>
                  <a:ext uri="{FF2B5EF4-FFF2-40B4-BE49-F238E27FC236}">
                    <a16:creationId xmlns:a16="http://schemas.microsoft.com/office/drawing/2014/main" id="{FEAAC5F4-D7A8-B712-EBA4-38BD300B8D89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6" name="楕円 66">
                  <a:extLst>
                    <a:ext uri="{FF2B5EF4-FFF2-40B4-BE49-F238E27FC236}">
                      <a16:creationId xmlns:a16="http://schemas.microsoft.com/office/drawing/2014/main" id="{91154F40-1475-D179-1273-368FDA96438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7" name="フリーフォーム: 図形 1316">
                  <a:extLst>
                    <a:ext uri="{FF2B5EF4-FFF2-40B4-BE49-F238E27FC236}">
                      <a16:creationId xmlns:a16="http://schemas.microsoft.com/office/drawing/2014/main" id="{87295004-CA89-A57A-ADA7-D5F7F5167A1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8" name="グループ化 1297">
                <a:extLst>
                  <a:ext uri="{FF2B5EF4-FFF2-40B4-BE49-F238E27FC236}">
                    <a16:creationId xmlns:a16="http://schemas.microsoft.com/office/drawing/2014/main" id="{FA4445A6-D81D-786B-4DD1-ADE5AAD6EC9F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4" name="楕円 66">
                  <a:extLst>
                    <a:ext uri="{FF2B5EF4-FFF2-40B4-BE49-F238E27FC236}">
                      <a16:creationId xmlns:a16="http://schemas.microsoft.com/office/drawing/2014/main" id="{2CC9AB1B-A437-28F7-91E7-E0D8ADCE6BF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5DC57135-8782-1108-6F8A-645277D10AC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9" name="グループ化 1298">
                <a:extLst>
                  <a:ext uri="{FF2B5EF4-FFF2-40B4-BE49-F238E27FC236}">
                    <a16:creationId xmlns:a16="http://schemas.microsoft.com/office/drawing/2014/main" id="{FE6F22C6-53E6-9A94-63AE-DC358D508A60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2" name="楕円 66">
                  <a:extLst>
                    <a:ext uri="{FF2B5EF4-FFF2-40B4-BE49-F238E27FC236}">
                      <a16:creationId xmlns:a16="http://schemas.microsoft.com/office/drawing/2014/main" id="{608454CE-47B0-52D7-622C-9B4A27A4CD7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3" name="フリーフォーム: 図形 1312">
                  <a:extLst>
                    <a:ext uri="{FF2B5EF4-FFF2-40B4-BE49-F238E27FC236}">
                      <a16:creationId xmlns:a16="http://schemas.microsoft.com/office/drawing/2014/main" id="{83A9EC6E-700D-2E1D-A50D-B692FE70211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0" name="グループ化 1299">
                <a:extLst>
                  <a:ext uri="{FF2B5EF4-FFF2-40B4-BE49-F238E27FC236}">
                    <a16:creationId xmlns:a16="http://schemas.microsoft.com/office/drawing/2014/main" id="{F22E7112-6CA5-E5D6-EA9F-DD72D07C0556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0" name="楕円 66">
                  <a:extLst>
                    <a:ext uri="{FF2B5EF4-FFF2-40B4-BE49-F238E27FC236}">
                      <a16:creationId xmlns:a16="http://schemas.microsoft.com/office/drawing/2014/main" id="{B64F62FF-35AA-57DB-D580-681690B5BD6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1" name="フリーフォーム: 図形 1310">
                  <a:extLst>
                    <a:ext uri="{FF2B5EF4-FFF2-40B4-BE49-F238E27FC236}">
                      <a16:creationId xmlns:a16="http://schemas.microsoft.com/office/drawing/2014/main" id="{B16AF1E4-B99C-0555-A255-1C937B31AB5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1" name="グループ化 1300">
                <a:extLst>
                  <a:ext uri="{FF2B5EF4-FFF2-40B4-BE49-F238E27FC236}">
                    <a16:creationId xmlns:a16="http://schemas.microsoft.com/office/drawing/2014/main" id="{51E857FF-D540-441A-9723-8302D57CE87C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8" name="楕円 66">
                  <a:extLst>
                    <a:ext uri="{FF2B5EF4-FFF2-40B4-BE49-F238E27FC236}">
                      <a16:creationId xmlns:a16="http://schemas.microsoft.com/office/drawing/2014/main" id="{91D3D912-AC1D-AD58-7269-83A76BEF0BF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9" name="フリーフォーム: 図形 1308">
                  <a:extLst>
                    <a:ext uri="{FF2B5EF4-FFF2-40B4-BE49-F238E27FC236}">
                      <a16:creationId xmlns:a16="http://schemas.microsoft.com/office/drawing/2014/main" id="{89F85B92-C670-0F36-5C36-FCC6BB653A4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2" name="グループ化 1301">
                <a:extLst>
                  <a:ext uri="{FF2B5EF4-FFF2-40B4-BE49-F238E27FC236}">
                    <a16:creationId xmlns:a16="http://schemas.microsoft.com/office/drawing/2014/main" id="{D544D93E-4044-3A80-888E-1FE19BC43B5C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6" name="楕円 66">
                  <a:extLst>
                    <a:ext uri="{FF2B5EF4-FFF2-40B4-BE49-F238E27FC236}">
                      <a16:creationId xmlns:a16="http://schemas.microsoft.com/office/drawing/2014/main" id="{DA1F3289-B922-0167-1E25-5553860433F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7" name="フリーフォーム: 図形 1306">
                  <a:extLst>
                    <a:ext uri="{FF2B5EF4-FFF2-40B4-BE49-F238E27FC236}">
                      <a16:creationId xmlns:a16="http://schemas.microsoft.com/office/drawing/2014/main" id="{DD1DEC1C-141F-1697-2568-2583470C374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3" name="グループ化 1302">
                <a:extLst>
                  <a:ext uri="{FF2B5EF4-FFF2-40B4-BE49-F238E27FC236}">
                    <a16:creationId xmlns:a16="http://schemas.microsoft.com/office/drawing/2014/main" id="{7944E700-5423-ED6A-1B2F-8FE1DEE89580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4" name="楕円 66">
                  <a:extLst>
                    <a:ext uri="{FF2B5EF4-FFF2-40B4-BE49-F238E27FC236}">
                      <a16:creationId xmlns:a16="http://schemas.microsoft.com/office/drawing/2014/main" id="{CFA9CC5C-3073-1BDB-F222-834B546B70B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5" name="フリーフォーム: 図形 1304">
                  <a:extLst>
                    <a:ext uri="{FF2B5EF4-FFF2-40B4-BE49-F238E27FC236}">
                      <a16:creationId xmlns:a16="http://schemas.microsoft.com/office/drawing/2014/main" id="{CA7CCBA1-A834-2920-5355-E1A70A540C2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70" name="グループ化 1369">
            <a:extLst>
              <a:ext uri="{FF2B5EF4-FFF2-40B4-BE49-F238E27FC236}">
                <a16:creationId xmlns:a16="http://schemas.microsoft.com/office/drawing/2014/main" id="{E2E03CD9-3ED5-E416-3EB4-D57D992744FD}"/>
              </a:ext>
            </a:extLst>
          </p:cNvPr>
          <p:cNvGrpSpPr/>
          <p:nvPr/>
        </p:nvGrpSpPr>
        <p:grpSpPr>
          <a:xfrm>
            <a:off x="6793255" y="540899"/>
            <a:ext cx="2612727" cy="2863377"/>
            <a:chOff x="6793255" y="540899"/>
            <a:chExt cx="2612727" cy="2863377"/>
          </a:xfrm>
        </p:grpSpPr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39D652B7-C363-5952-27AE-1C371A9631BA}"/>
                </a:ext>
              </a:extLst>
            </p:cNvPr>
            <p:cNvGrpSpPr/>
            <p:nvPr/>
          </p:nvGrpSpPr>
          <p:grpSpPr>
            <a:xfrm>
              <a:off x="7508791" y="2131328"/>
              <a:ext cx="1140956" cy="1272948"/>
              <a:chOff x="1418315" y="5001239"/>
              <a:chExt cx="1140956" cy="1272948"/>
            </a:xfrm>
          </p:grpSpPr>
          <p:grpSp>
            <p:nvGrpSpPr>
              <p:cNvPr id="1044" name="グループ化 1043">
                <a:extLst>
                  <a:ext uri="{FF2B5EF4-FFF2-40B4-BE49-F238E27FC236}">
                    <a16:creationId xmlns:a16="http://schemas.microsoft.com/office/drawing/2014/main" id="{C9BA0380-6CA6-20BE-5C9A-5D760A15C5C4}"/>
                  </a:ext>
                </a:extLst>
              </p:cNvPr>
              <p:cNvGrpSpPr/>
              <p:nvPr/>
            </p:nvGrpSpPr>
            <p:grpSpPr>
              <a:xfrm>
                <a:off x="1418315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091" name="楕円 1">
                  <a:extLst>
                    <a:ext uri="{FF2B5EF4-FFF2-40B4-BE49-F238E27FC236}">
                      <a16:creationId xmlns:a16="http://schemas.microsoft.com/office/drawing/2014/main" id="{B85C5840-5789-9600-D380-CAE90A56434E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E0999CC8-44D9-7F0D-ADD0-6FFD35B537D6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3" name="フリーフォーム: 図形 1092">
                  <a:extLst>
                    <a:ext uri="{FF2B5EF4-FFF2-40B4-BE49-F238E27FC236}">
                      <a16:creationId xmlns:a16="http://schemas.microsoft.com/office/drawing/2014/main" id="{90760CF5-59E9-F7AC-DB65-EBB04C094619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10E06E49-FDFE-6224-7A76-51F931FFAA9E}"/>
                  </a:ext>
                </a:extLst>
              </p:cNvPr>
              <p:cNvGrpSpPr/>
              <p:nvPr/>
            </p:nvGrpSpPr>
            <p:grpSpPr>
              <a:xfrm flipH="1">
                <a:off x="2269521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90" name="楕円 1">
                  <a:extLst>
                    <a:ext uri="{FF2B5EF4-FFF2-40B4-BE49-F238E27FC236}">
                      <a16:creationId xmlns:a16="http://schemas.microsoft.com/office/drawing/2014/main" id="{DDBB71C7-DCD8-AD4E-5D5E-FD8A417D344D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854744D4-F51A-4985-D276-448BFC1E8E27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0ECF98B7-635B-B74F-3E1C-CD0ABA1FEC27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CB90D1E4-D1E4-6A7F-A323-1CC5B99E481E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6" name="楕円 1">
                <a:extLst>
                  <a:ext uri="{FF2B5EF4-FFF2-40B4-BE49-F238E27FC236}">
                    <a16:creationId xmlns:a16="http://schemas.microsoft.com/office/drawing/2014/main" id="{FD6B2F70-953A-FCC0-18BA-B323C68C6731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67" name="楕円 1">
                <a:extLst>
                  <a:ext uri="{FF2B5EF4-FFF2-40B4-BE49-F238E27FC236}">
                    <a16:creationId xmlns:a16="http://schemas.microsoft.com/office/drawing/2014/main" id="{392437BA-EBF4-1DF8-0332-9A679C77BD9E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楕円 1">
                <a:extLst>
                  <a:ext uri="{FF2B5EF4-FFF2-40B4-BE49-F238E27FC236}">
                    <a16:creationId xmlns:a16="http://schemas.microsoft.com/office/drawing/2014/main" id="{AAAA85F8-9850-86EE-C454-C376D27C6139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90BE1AD6-1667-09E2-CF0A-8AACB3E4ED76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28F101FA-6DB3-E08F-5E27-0438265A9345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DE7FC664-1DA8-48AA-5C15-0446297E0F19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44FE4E9D-B51F-2542-A832-C5FC3C8E84C6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6960AE75-C375-A93E-6824-EA461CD6808E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01D6C8F0-6A06-C1F0-5FDE-A6E682F90D6A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94" name="グループ化 1093">
              <a:extLst>
                <a:ext uri="{FF2B5EF4-FFF2-40B4-BE49-F238E27FC236}">
                  <a16:creationId xmlns:a16="http://schemas.microsoft.com/office/drawing/2014/main" id="{35E40E9F-96B4-608C-67B3-95DA40E3F332}"/>
                </a:ext>
              </a:extLst>
            </p:cNvPr>
            <p:cNvGrpSpPr/>
            <p:nvPr/>
          </p:nvGrpSpPr>
          <p:grpSpPr>
            <a:xfrm>
              <a:off x="7394749" y="1076525"/>
              <a:ext cx="1376385" cy="1470218"/>
              <a:chOff x="1304273" y="3946436"/>
              <a:chExt cx="1376385" cy="1470218"/>
            </a:xfrm>
          </p:grpSpPr>
          <p:sp>
            <p:nvSpPr>
              <p:cNvPr id="1095" name="楕円 1">
                <a:extLst>
                  <a:ext uri="{FF2B5EF4-FFF2-40B4-BE49-F238E27FC236}">
                    <a16:creationId xmlns:a16="http://schemas.microsoft.com/office/drawing/2014/main" id="{BDBEF3AB-6E1C-94C5-4252-F433344E96AB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6" name="楕円 1">
                <a:extLst>
                  <a:ext uri="{FF2B5EF4-FFF2-40B4-BE49-F238E27FC236}">
                    <a16:creationId xmlns:a16="http://schemas.microsoft.com/office/drawing/2014/main" id="{5E1C7AAF-88E8-2010-9464-0D477399DB2A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7" name="四角形: 角を丸くする 1096">
                <a:extLst>
                  <a:ext uri="{FF2B5EF4-FFF2-40B4-BE49-F238E27FC236}">
                    <a16:creationId xmlns:a16="http://schemas.microsoft.com/office/drawing/2014/main" id="{3FD46B52-42AF-5429-EE5A-4C42DEDC71D0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8" name="四角形: 角を丸くする 1097">
                <a:extLst>
                  <a:ext uri="{FF2B5EF4-FFF2-40B4-BE49-F238E27FC236}">
                    <a16:creationId xmlns:a16="http://schemas.microsoft.com/office/drawing/2014/main" id="{DD5CFF57-3F11-649D-E8D1-72DB43EFDC09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9" name="四角形: 角を丸くする 1098">
                <a:extLst>
                  <a:ext uri="{FF2B5EF4-FFF2-40B4-BE49-F238E27FC236}">
                    <a16:creationId xmlns:a16="http://schemas.microsoft.com/office/drawing/2014/main" id="{FD024122-4F70-7918-4267-5A38BF73B0DF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四角形: 角を丸くする 1099">
                <a:extLst>
                  <a:ext uri="{FF2B5EF4-FFF2-40B4-BE49-F238E27FC236}">
                    <a16:creationId xmlns:a16="http://schemas.microsoft.com/office/drawing/2014/main" id="{50AA53C5-76A0-01DF-49B6-704EF00CFC07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1" name="楕円 1100">
                <a:extLst>
                  <a:ext uri="{FF2B5EF4-FFF2-40B4-BE49-F238E27FC236}">
                    <a16:creationId xmlns:a16="http://schemas.microsoft.com/office/drawing/2014/main" id="{C08F3E49-9F72-D77E-A8B6-995D20E1CAFE}"/>
                  </a:ext>
                </a:extLst>
              </p:cNvPr>
              <p:cNvSpPr/>
              <p:nvPr/>
            </p:nvSpPr>
            <p:spPr>
              <a:xfrm rot="20700000">
                <a:off x="1601090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2" name="楕円 1101">
                <a:extLst>
                  <a:ext uri="{FF2B5EF4-FFF2-40B4-BE49-F238E27FC236}">
                    <a16:creationId xmlns:a16="http://schemas.microsoft.com/office/drawing/2014/main" id="{B255F4C3-6510-C8A0-006E-4F0F287E0EDD}"/>
                  </a:ext>
                </a:extLst>
              </p:cNvPr>
              <p:cNvSpPr/>
              <p:nvPr/>
            </p:nvSpPr>
            <p:spPr>
              <a:xfrm rot="900000">
                <a:off x="2148012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アーチ 1102">
                <a:extLst>
                  <a:ext uri="{FF2B5EF4-FFF2-40B4-BE49-F238E27FC236}">
                    <a16:creationId xmlns:a16="http://schemas.microsoft.com/office/drawing/2014/main" id="{6B9D7BC2-1BDF-02B7-814C-C849FD3A1180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73ECC22E-15FF-4192-86A7-2E4695ECADE4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06" name="フリーフォーム: 図形 1105">
              <a:extLst>
                <a:ext uri="{FF2B5EF4-FFF2-40B4-BE49-F238E27FC236}">
                  <a16:creationId xmlns:a16="http://schemas.microsoft.com/office/drawing/2014/main" id="{2BC1867E-A29A-2160-8152-9177BE8DB785}"/>
                </a:ext>
              </a:extLst>
            </p:cNvPr>
            <p:cNvSpPr/>
            <p:nvPr/>
          </p:nvSpPr>
          <p:spPr>
            <a:xfrm>
              <a:off x="7651442" y="1114425"/>
              <a:ext cx="882958" cy="1968107"/>
            </a:xfrm>
            <a:custGeom>
              <a:avLst/>
              <a:gdLst>
                <a:gd name="connsiteX0" fmla="*/ 316761 w 882958"/>
                <a:gd name="connsiteY0" fmla="*/ 0 h 1968107"/>
                <a:gd name="connsiteX1" fmla="*/ 566197 w 882958"/>
                <a:gd name="connsiteY1" fmla="*/ 0 h 1968107"/>
                <a:gd name="connsiteX2" fmla="*/ 882958 w 882958"/>
                <a:gd name="connsiteY2" fmla="*/ 316761 h 1968107"/>
                <a:gd name="connsiteX3" fmla="*/ 882958 w 882958"/>
                <a:gd name="connsiteY3" fmla="*/ 783023 h 1968107"/>
                <a:gd name="connsiteX4" fmla="*/ 689495 w 882958"/>
                <a:gd name="connsiteY4" fmla="*/ 1074891 h 1968107"/>
                <a:gd name="connsiteX5" fmla="*/ 583887 w 882958"/>
                <a:gd name="connsiteY5" fmla="*/ 1096213 h 1968107"/>
                <a:gd name="connsiteX6" fmla="*/ 601634 w 882958"/>
                <a:gd name="connsiteY6" fmla="*/ 1107219 h 1968107"/>
                <a:gd name="connsiteX7" fmla="*/ 779648 w 882958"/>
                <a:gd name="connsiteY7" fmla="*/ 1612905 h 1968107"/>
                <a:gd name="connsiteX8" fmla="*/ 437130 w 882958"/>
                <a:gd name="connsiteY8" fmla="*/ 1968107 h 1968107"/>
                <a:gd name="connsiteX9" fmla="*/ 94612 w 882958"/>
                <a:gd name="connsiteY9" fmla="*/ 1612905 h 1968107"/>
                <a:gd name="connsiteX10" fmla="*/ 282604 w 882958"/>
                <a:gd name="connsiteY10" fmla="*/ 1107219 h 1968107"/>
                <a:gd name="connsiteX11" fmla="*/ 300280 w 882958"/>
                <a:gd name="connsiteY11" fmla="*/ 1096457 h 1968107"/>
                <a:gd name="connsiteX12" fmla="*/ 193463 w 882958"/>
                <a:gd name="connsiteY12" fmla="*/ 1074891 h 1968107"/>
                <a:gd name="connsiteX13" fmla="*/ 0 w 882958"/>
                <a:gd name="connsiteY13" fmla="*/ 783023 h 1968107"/>
                <a:gd name="connsiteX14" fmla="*/ 0 w 882958"/>
                <a:gd name="connsiteY14" fmla="*/ 316761 h 1968107"/>
                <a:gd name="connsiteX15" fmla="*/ 316761 w 882958"/>
                <a:gd name="connsiteY15" fmla="*/ 0 h 196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2958" h="1968107">
                  <a:moveTo>
                    <a:pt x="316761" y="0"/>
                  </a:moveTo>
                  <a:lnTo>
                    <a:pt x="566197" y="0"/>
                  </a:lnTo>
                  <a:cubicBezTo>
                    <a:pt x="741139" y="0"/>
                    <a:pt x="882958" y="141819"/>
                    <a:pt x="882958" y="316761"/>
                  </a:cubicBezTo>
                  <a:lnTo>
                    <a:pt x="882958" y="783023"/>
                  </a:lnTo>
                  <a:cubicBezTo>
                    <a:pt x="882958" y="914229"/>
                    <a:pt x="803185" y="1026804"/>
                    <a:pt x="689495" y="1074891"/>
                  </a:cubicBezTo>
                  <a:lnTo>
                    <a:pt x="583887" y="1096213"/>
                  </a:lnTo>
                  <a:lnTo>
                    <a:pt x="601634" y="1107219"/>
                  </a:lnTo>
                  <a:cubicBezTo>
                    <a:pt x="731636" y="1220608"/>
                    <a:pt x="779648" y="1465776"/>
                    <a:pt x="779648" y="1612905"/>
                  </a:cubicBezTo>
                  <a:cubicBezTo>
                    <a:pt x="779648" y="1809078"/>
                    <a:pt x="626297" y="1968107"/>
                    <a:pt x="437130" y="1968107"/>
                  </a:cubicBezTo>
                  <a:cubicBezTo>
                    <a:pt x="247963" y="1968107"/>
                    <a:pt x="94612" y="1809078"/>
                    <a:pt x="94612" y="1612905"/>
                  </a:cubicBezTo>
                  <a:cubicBezTo>
                    <a:pt x="94612" y="1465776"/>
                    <a:pt x="149276" y="1220608"/>
                    <a:pt x="282604" y="1107219"/>
                  </a:cubicBezTo>
                  <a:lnTo>
                    <a:pt x="300280" y="1096457"/>
                  </a:lnTo>
                  <a:lnTo>
                    <a:pt x="193463" y="1074891"/>
                  </a:lnTo>
                  <a:cubicBezTo>
                    <a:pt x="79773" y="1026804"/>
                    <a:pt x="0" y="914229"/>
                    <a:pt x="0" y="783023"/>
                  </a:cubicBezTo>
                  <a:lnTo>
                    <a:pt x="0" y="316761"/>
                  </a:lnTo>
                  <a:cubicBezTo>
                    <a:pt x="0" y="141819"/>
                    <a:pt x="141819" y="0"/>
                    <a:pt x="3167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28" name="グループ化 1327">
              <a:extLst>
                <a:ext uri="{FF2B5EF4-FFF2-40B4-BE49-F238E27FC236}">
                  <a16:creationId xmlns:a16="http://schemas.microsoft.com/office/drawing/2014/main" id="{C9BDD1F4-E89C-8AFD-7742-029CB6209536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329" name="グループ化 1328">
                <a:extLst>
                  <a:ext uri="{FF2B5EF4-FFF2-40B4-BE49-F238E27FC236}">
                    <a16:creationId xmlns:a16="http://schemas.microsoft.com/office/drawing/2014/main" id="{B2F78597-D9A1-C1CA-9984-1975FFA249A3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363" name="楕円 66">
                  <a:extLst>
                    <a:ext uri="{FF2B5EF4-FFF2-40B4-BE49-F238E27FC236}">
                      <a16:creationId xmlns:a16="http://schemas.microsoft.com/office/drawing/2014/main" id="{7CF21C9E-0FE4-3A95-1FEB-3E13C98B1CA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4" name="フリーフォーム: 図形 1363">
                  <a:extLst>
                    <a:ext uri="{FF2B5EF4-FFF2-40B4-BE49-F238E27FC236}">
                      <a16:creationId xmlns:a16="http://schemas.microsoft.com/office/drawing/2014/main" id="{509C768A-9F3C-2F95-877E-1D45F1C7D42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0" name="グループ化 1329">
                <a:extLst>
                  <a:ext uri="{FF2B5EF4-FFF2-40B4-BE49-F238E27FC236}">
                    <a16:creationId xmlns:a16="http://schemas.microsoft.com/office/drawing/2014/main" id="{401357EB-4226-AA4C-B847-90A9E4FF617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61" name="楕円 66">
                  <a:extLst>
                    <a:ext uri="{FF2B5EF4-FFF2-40B4-BE49-F238E27FC236}">
                      <a16:creationId xmlns:a16="http://schemas.microsoft.com/office/drawing/2014/main" id="{1FE099D5-449F-5D98-B0A5-2B361E0F688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2" name="フリーフォーム: 図形 1361">
                  <a:extLst>
                    <a:ext uri="{FF2B5EF4-FFF2-40B4-BE49-F238E27FC236}">
                      <a16:creationId xmlns:a16="http://schemas.microsoft.com/office/drawing/2014/main" id="{8CF45BC7-60CA-0F26-DCC7-0C3289996B5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1" name="グループ化 1330">
                <a:extLst>
                  <a:ext uri="{FF2B5EF4-FFF2-40B4-BE49-F238E27FC236}">
                    <a16:creationId xmlns:a16="http://schemas.microsoft.com/office/drawing/2014/main" id="{DAA21C1D-B16B-4917-AA46-22A71988B7D1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9" name="楕円 66">
                  <a:extLst>
                    <a:ext uri="{FF2B5EF4-FFF2-40B4-BE49-F238E27FC236}">
                      <a16:creationId xmlns:a16="http://schemas.microsoft.com/office/drawing/2014/main" id="{7751EA71-2290-5423-96F1-3532CB43DBB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0" name="フリーフォーム: 図形 1359">
                  <a:extLst>
                    <a:ext uri="{FF2B5EF4-FFF2-40B4-BE49-F238E27FC236}">
                      <a16:creationId xmlns:a16="http://schemas.microsoft.com/office/drawing/2014/main" id="{16ECF22B-0F50-501E-8625-116C4159A1B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2" name="グループ化 1331">
                <a:extLst>
                  <a:ext uri="{FF2B5EF4-FFF2-40B4-BE49-F238E27FC236}">
                    <a16:creationId xmlns:a16="http://schemas.microsoft.com/office/drawing/2014/main" id="{27C862D4-5CB6-1481-0C76-691167FF1DD3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7" name="楕円 66">
                  <a:extLst>
                    <a:ext uri="{FF2B5EF4-FFF2-40B4-BE49-F238E27FC236}">
                      <a16:creationId xmlns:a16="http://schemas.microsoft.com/office/drawing/2014/main" id="{78FF0DEF-573F-F0D1-1C8D-3FFCF860DED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8" name="フリーフォーム: 図形 1357">
                  <a:extLst>
                    <a:ext uri="{FF2B5EF4-FFF2-40B4-BE49-F238E27FC236}">
                      <a16:creationId xmlns:a16="http://schemas.microsoft.com/office/drawing/2014/main" id="{088944B9-9377-C33E-3708-2463B14E61B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3" name="グループ化 1332">
                <a:extLst>
                  <a:ext uri="{FF2B5EF4-FFF2-40B4-BE49-F238E27FC236}">
                    <a16:creationId xmlns:a16="http://schemas.microsoft.com/office/drawing/2014/main" id="{067F0D15-1598-50E9-8E6C-8C15569F424C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5" name="楕円 66">
                  <a:extLst>
                    <a:ext uri="{FF2B5EF4-FFF2-40B4-BE49-F238E27FC236}">
                      <a16:creationId xmlns:a16="http://schemas.microsoft.com/office/drawing/2014/main" id="{E27A583A-54D5-E7B5-7D35-DD238D42842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6" name="フリーフォーム: 図形 1355">
                  <a:extLst>
                    <a:ext uri="{FF2B5EF4-FFF2-40B4-BE49-F238E27FC236}">
                      <a16:creationId xmlns:a16="http://schemas.microsoft.com/office/drawing/2014/main" id="{61A504C0-5DAA-190C-4C8A-07AD8FC3A3C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4" name="グループ化 1333">
                <a:extLst>
                  <a:ext uri="{FF2B5EF4-FFF2-40B4-BE49-F238E27FC236}">
                    <a16:creationId xmlns:a16="http://schemas.microsoft.com/office/drawing/2014/main" id="{845F248D-F9B2-95FD-B51F-823CA99EBD3E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3" name="楕円 66">
                  <a:extLst>
                    <a:ext uri="{FF2B5EF4-FFF2-40B4-BE49-F238E27FC236}">
                      <a16:creationId xmlns:a16="http://schemas.microsoft.com/office/drawing/2014/main" id="{21571E15-A28B-5D17-F6D8-90DB4176C5E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4" name="フリーフォーム: 図形 1353">
                  <a:extLst>
                    <a:ext uri="{FF2B5EF4-FFF2-40B4-BE49-F238E27FC236}">
                      <a16:creationId xmlns:a16="http://schemas.microsoft.com/office/drawing/2014/main" id="{61F73E15-CFBD-2BC1-8224-5159BED14A4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5" name="グループ化 1334">
                <a:extLst>
                  <a:ext uri="{FF2B5EF4-FFF2-40B4-BE49-F238E27FC236}">
                    <a16:creationId xmlns:a16="http://schemas.microsoft.com/office/drawing/2014/main" id="{FABA8C3A-25FF-1CBA-5784-00052BD3F942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51" name="楕円 66">
                  <a:extLst>
                    <a:ext uri="{FF2B5EF4-FFF2-40B4-BE49-F238E27FC236}">
                      <a16:creationId xmlns:a16="http://schemas.microsoft.com/office/drawing/2014/main" id="{1BEC539C-6E59-574C-7797-3E72E18284F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2" name="フリーフォーム: 図形 1351">
                  <a:extLst>
                    <a:ext uri="{FF2B5EF4-FFF2-40B4-BE49-F238E27FC236}">
                      <a16:creationId xmlns:a16="http://schemas.microsoft.com/office/drawing/2014/main" id="{A1A75C33-7B58-0C4A-36AF-3CDEFC5E7BF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6" name="グループ化 1335">
                <a:extLst>
                  <a:ext uri="{FF2B5EF4-FFF2-40B4-BE49-F238E27FC236}">
                    <a16:creationId xmlns:a16="http://schemas.microsoft.com/office/drawing/2014/main" id="{42A49D26-F769-9BA6-D0E9-DAE37FF89770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9" name="楕円 66">
                  <a:extLst>
                    <a:ext uri="{FF2B5EF4-FFF2-40B4-BE49-F238E27FC236}">
                      <a16:creationId xmlns:a16="http://schemas.microsoft.com/office/drawing/2014/main" id="{E8D7983E-FFEE-3540-3786-D8A00C31B06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0" name="フリーフォーム: 図形 1349">
                  <a:extLst>
                    <a:ext uri="{FF2B5EF4-FFF2-40B4-BE49-F238E27FC236}">
                      <a16:creationId xmlns:a16="http://schemas.microsoft.com/office/drawing/2014/main" id="{1D6DC96C-F7D0-A538-3DE4-DE30750B54A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7" name="グループ化 1336">
                <a:extLst>
                  <a:ext uri="{FF2B5EF4-FFF2-40B4-BE49-F238E27FC236}">
                    <a16:creationId xmlns:a16="http://schemas.microsoft.com/office/drawing/2014/main" id="{C8F231CC-5785-B4A3-CEAB-9CCF1A44DC2B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7" name="楕円 66">
                  <a:extLst>
                    <a:ext uri="{FF2B5EF4-FFF2-40B4-BE49-F238E27FC236}">
                      <a16:creationId xmlns:a16="http://schemas.microsoft.com/office/drawing/2014/main" id="{3199642B-7A69-4CAB-06D7-85511C1CB59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8" name="フリーフォーム: 図形 1347">
                  <a:extLst>
                    <a:ext uri="{FF2B5EF4-FFF2-40B4-BE49-F238E27FC236}">
                      <a16:creationId xmlns:a16="http://schemas.microsoft.com/office/drawing/2014/main" id="{42A50855-E6E4-35E6-1681-F86AF2FB1DB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8" name="グループ化 1337">
                <a:extLst>
                  <a:ext uri="{FF2B5EF4-FFF2-40B4-BE49-F238E27FC236}">
                    <a16:creationId xmlns:a16="http://schemas.microsoft.com/office/drawing/2014/main" id="{AB3CDB45-2563-26C8-ACC4-7D6D13347750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5" name="楕円 66">
                  <a:extLst>
                    <a:ext uri="{FF2B5EF4-FFF2-40B4-BE49-F238E27FC236}">
                      <a16:creationId xmlns:a16="http://schemas.microsoft.com/office/drawing/2014/main" id="{1A98D0BE-534A-01C7-A0AA-E33EEEE7036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6" name="フリーフォーム: 図形 1345">
                  <a:extLst>
                    <a:ext uri="{FF2B5EF4-FFF2-40B4-BE49-F238E27FC236}">
                      <a16:creationId xmlns:a16="http://schemas.microsoft.com/office/drawing/2014/main" id="{623ED376-2CCA-2301-CFF8-0EB3259E77A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9" name="グループ化 1338">
                <a:extLst>
                  <a:ext uri="{FF2B5EF4-FFF2-40B4-BE49-F238E27FC236}">
                    <a16:creationId xmlns:a16="http://schemas.microsoft.com/office/drawing/2014/main" id="{1B7FBEAE-020F-72DB-1B6E-7ABDAD369FBD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3" name="楕円 66">
                  <a:extLst>
                    <a:ext uri="{FF2B5EF4-FFF2-40B4-BE49-F238E27FC236}">
                      <a16:creationId xmlns:a16="http://schemas.microsoft.com/office/drawing/2014/main" id="{4F8131DE-BAEF-3CB5-30FA-547AF7A805B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4" name="フリーフォーム: 図形 1343">
                  <a:extLst>
                    <a:ext uri="{FF2B5EF4-FFF2-40B4-BE49-F238E27FC236}">
                      <a16:creationId xmlns:a16="http://schemas.microsoft.com/office/drawing/2014/main" id="{B915A9D7-BCF4-17D6-77EA-643B74CA2F9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0" name="グループ化 1339">
                <a:extLst>
                  <a:ext uri="{FF2B5EF4-FFF2-40B4-BE49-F238E27FC236}">
                    <a16:creationId xmlns:a16="http://schemas.microsoft.com/office/drawing/2014/main" id="{AA53BC0E-D822-2C1C-B1CF-A62644429530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41" name="楕円 66">
                  <a:extLst>
                    <a:ext uri="{FF2B5EF4-FFF2-40B4-BE49-F238E27FC236}">
                      <a16:creationId xmlns:a16="http://schemas.microsoft.com/office/drawing/2014/main" id="{3339DDBA-736D-ABC2-83C2-AD57FB8203A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2" name="フリーフォーム: 図形 1341">
                  <a:extLst>
                    <a:ext uri="{FF2B5EF4-FFF2-40B4-BE49-F238E27FC236}">
                      <a16:creationId xmlns:a16="http://schemas.microsoft.com/office/drawing/2014/main" id="{E68F3A4D-6B5B-85BF-8851-3B4E488A31E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8765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8F903-0232-204A-CC8A-B4B5F40E0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テキスト ボックス 1178">
            <a:extLst>
              <a:ext uri="{FF2B5EF4-FFF2-40B4-BE49-F238E27FC236}">
                <a16:creationId xmlns:a16="http://schemas.microsoft.com/office/drawing/2014/main" id="{44778B20-9299-142C-19D3-D714B08B04FF}"/>
              </a:ext>
            </a:extLst>
          </p:cNvPr>
          <p:cNvSpPr txBox="1"/>
          <p:nvPr/>
        </p:nvSpPr>
        <p:spPr>
          <a:xfrm>
            <a:off x="3360277" y="211844"/>
            <a:ext cx="318548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ホルスタインと雨のイラスト</a:t>
            </a:r>
          </a:p>
        </p:txBody>
      </p:sp>
      <p:grpSp>
        <p:nvGrpSpPr>
          <p:cNvPr id="1182" name="グループ化 1181">
            <a:extLst>
              <a:ext uri="{FF2B5EF4-FFF2-40B4-BE49-F238E27FC236}">
                <a16:creationId xmlns:a16="http://schemas.microsoft.com/office/drawing/2014/main" id="{A810A70D-0C65-7830-DE94-B4598EFDF6B4}"/>
              </a:ext>
            </a:extLst>
          </p:cNvPr>
          <p:cNvGrpSpPr/>
          <p:nvPr/>
        </p:nvGrpSpPr>
        <p:grpSpPr>
          <a:xfrm>
            <a:off x="429397" y="3484390"/>
            <a:ext cx="2925427" cy="3116476"/>
            <a:chOff x="429397" y="3484390"/>
            <a:chExt cx="2925427" cy="3116476"/>
          </a:xfrm>
        </p:grpSpPr>
        <p:grpSp>
          <p:nvGrpSpPr>
            <p:cNvPr id="991" name="グループ化 990">
              <a:extLst>
                <a:ext uri="{FF2B5EF4-FFF2-40B4-BE49-F238E27FC236}">
                  <a16:creationId xmlns:a16="http://schemas.microsoft.com/office/drawing/2014/main" id="{7377CF84-8FD5-56F2-8DA4-08C42108B0EB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92" name="直線コネクタ 991">
                <a:extLst>
                  <a:ext uri="{FF2B5EF4-FFF2-40B4-BE49-F238E27FC236}">
                    <a16:creationId xmlns:a16="http://schemas.microsoft.com/office/drawing/2014/main" id="{EF204C11-B0BE-1BFB-817B-E117BAC4C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3" name="直線コネクタ 992">
                <a:extLst>
                  <a:ext uri="{FF2B5EF4-FFF2-40B4-BE49-F238E27FC236}">
                    <a16:creationId xmlns:a16="http://schemas.microsoft.com/office/drawing/2014/main" id="{4733EF02-D719-135F-E8F2-692A7CC401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4" name="直線コネクタ 993">
                <a:extLst>
                  <a:ext uri="{FF2B5EF4-FFF2-40B4-BE49-F238E27FC236}">
                    <a16:creationId xmlns:a16="http://schemas.microsoft.com/office/drawing/2014/main" id="{3CC052DD-678E-035A-BEF3-881BDE5547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5" name="直線コネクタ 994">
                <a:extLst>
                  <a:ext uri="{FF2B5EF4-FFF2-40B4-BE49-F238E27FC236}">
                    <a16:creationId xmlns:a16="http://schemas.microsoft.com/office/drawing/2014/main" id="{63E4A20F-0D47-ADC0-9372-5655E08A1A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6" name="直線コネクタ 995">
                <a:extLst>
                  <a:ext uri="{FF2B5EF4-FFF2-40B4-BE49-F238E27FC236}">
                    <a16:creationId xmlns:a16="http://schemas.microsoft.com/office/drawing/2014/main" id="{CC98FCF4-775E-CF68-CA32-3253B7CB80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7" name="直線コネクタ 996">
                <a:extLst>
                  <a:ext uri="{FF2B5EF4-FFF2-40B4-BE49-F238E27FC236}">
                    <a16:creationId xmlns:a16="http://schemas.microsoft.com/office/drawing/2014/main" id="{9442D1E8-90A7-7C35-A601-73EB27A1AA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8" name="直線コネクタ 997">
                <a:extLst>
                  <a:ext uri="{FF2B5EF4-FFF2-40B4-BE49-F238E27FC236}">
                    <a16:creationId xmlns:a16="http://schemas.microsoft.com/office/drawing/2014/main" id="{3EB327E6-88FB-60D0-10F9-76C651A3DF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7" name="直線コネクタ 1006">
                <a:extLst>
                  <a:ext uri="{FF2B5EF4-FFF2-40B4-BE49-F238E27FC236}">
                    <a16:creationId xmlns:a16="http://schemas.microsoft.com/office/drawing/2014/main" id="{EA515093-D2AB-6B17-A3D6-7F9FB18E4C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8" name="直線コネクタ 1007">
                <a:extLst>
                  <a:ext uri="{FF2B5EF4-FFF2-40B4-BE49-F238E27FC236}">
                    <a16:creationId xmlns:a16="http://schemas.microsoft.com/office/drawing/2014/main" id="{1DD04B07-9889-E39C-7446-E273277A34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9" name="直線コネクタ 1008">
                <a:extLst>
                  <a:ext uri="{FF2B5EF4-FFF2-40B4-BE49-F238E27FC236}">
                    <a16:creationId xmlns:a16="http://schemas.microsoft.com/office/drawing/2014/main" id="{8831B842-DEE7-CE36-02A3-6BDF260CEC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0" name="直線コネクタ 1009">
                <a:extLst>
                  <a:ext uri="{FF2B5EF4-FFF2-40B4-BE49-F238E27FC236}">
                    <a16:creationId xmlns:a16="http://schemas.microsoft.com/office/drawing/2014/main" id="{E6BAC4AB-C879-E93B-884F-61D6EB240C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1" name="直線コネクタ 1010">
                <a:extLst>
                  <a:ext uri="{FF2B5EF4-FFF2-40B4-BE49-F238E27FC236}">
                    <a16:creationId xmlns:a16="http://schemas.microsoft.com/office/drawing/2014/main" id="{C8B3D2F2-1654-8281-EA27-EFFEB8408F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2" name="直線コネクタ 1011">
                <a:extLst>
                  <a:ext uri="{FF2B5EF4-FFF2-40B4-BE49-F238E27FC236}">
                    <a16:creationId xmlns:a16="http://schemas.microsoft.com/office/drawing/2014/main" id="{9369DD9D-504F-1C43-E033-BE1BD37571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623B3BF7-1E3E-EB28-2430-9D656D985BE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E648EBCE-9B7F-81D4-89D5-879439C0B3F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7F7840EA-3A3D-0418-C8C9-A741E2A2073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46C7557B-27B3-5D0B-62E8-557198795E3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フリーフォーム: 図形 1023">
                <a:extLst>
                  <a:ext uri="{FF2B5EF4-FFF2-40B4-BE49-F238E27FC236}">
                    <a16:creationId xmlns:a16="http://schemas.microsoft.com/office/drawing/2014/main" id="{22603308-ED0F-50B9-8AA0-2F8F40FF47C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27" name="直線コネクタ 1026">
                <a:extLst>
                  <a:ext uri="{FF2B5EF4-FFF2-40B4-BE49-F238E27FC236}">
                    <a16:creationId xmlns:a16="http://schemas.microsoft.com/office/drawing/2014/main" id="{00DB58A1-15EB-5E7A-B774-FD2B62DBB5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8" name="直線コネクタ 1027">
                <a:extLst>
                  <a:ext uri="{FF2B5EF4-FFF2-40B4-BE49-F238E27FC236}">
                    <a16:creationId xmlns:a16="http://schemas.microsoft.com/office/drawing/2014/main" id="{8F396CF3-D44C-F287-72EB-D5441450AF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9" name="直線コネクタ 1028">
                <a:extLst>
                  <a:ext uri="{FF2B5EF4-FFF2-40B4-BE49-F238E27FC236}">
                    <a16:creationId xmlns:a16="http://schemas.microsoft.com/office/drawing/2014/main" id="{A6051712-DCFE-1C8B-3FAC-649F6B1529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0" name="直線コネクタ 1029">
                <a:extLst>
                  <a:ext uri="{FF2B5EF4-FFF2-40B4-BE49-F238E27FC236}">
                    <a16:creationId xmlns:a16="http://schemas.microsoft.com/office/drawing/2014/main" id="{4F189830-D733-0A05-35B6-C918F370F2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1" name="直線コネクタ 1030">
                <a:extLst>
                  <a:ext uri="{FF2B5EF4-FFF2-40B4-BE49-F238E27FC236}">
                    <a16:creationId xmlns:a16="http://schemas.microsoft.com/office/drawing/2014/main" id="{B858DB05-2B2E-3436-041A-5C3578F94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2" name="直線コネクタ 1031">
                <a:extLst>
                  <a:ext uri="{FF2B5EF4-FFF2-40B4-BE49-F238E27FC236}">
                    <a16:creationId xmlns:a16="http://schemas.microsoft.com/office/drawing/2014/main" id="{0E168651-1117-7436-7756-FFF1967AA5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3" name="直線コネクタ 1032">
                <a:extLst>
                  <a:ext uri="{FF2B5EF4-FFF2-40B4-BE49-F238E27FC236}">
                    <a16:creationId xmlns:a16="http://schemas.microsoft.com/office/drawing/2014/main" id="{FD808D15-C066-0BA0-FA17-70288E82B2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7" name="楕円 1">
              <a:extLst>
                <a:ext uri="{FF2B5EF4-FFF2-40B4-BE49-F238E27FC236}">
                  <a16:creationId xmlns:a16="http://schemas.microsoft.com/office/drawing/2014/main" id="{B101E8A5-B9A7-40A2-C745-32A18CA8046F}"/>
                </a:ext>
              </a:extLst>
            </p:cNvPr>
            <p:cNvSpPr/>
            <p:nvPr/>
          </p:nvSpPr>
          <p:spPr>
            <a:xfrm rot="7200000" flipH="1">
              <a:off x="2153439" y="5382497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3D1DF556-ACE2-2E7D-6CFF-A2B51DF5D48B}"/>
                </a:ext>
              </a:extLst>
            </p:cNvPr>
            <p:cNvGrpSpPr/>
            <p:nvPr/>
          </p:nvGrpSpPr>
          <p:grpSpPr>
            <a:xfrm>
              <a:off x="1541109" y="5327918"/>
              <a:ext cx="947776" cy="1272948"/>
              <a:chOff x="1592353" y="5001239"/>
              <a:chExt cx="947776" cy="1272948"/>
            </a:xfrm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1306A074-BADA-EAEC-91ED-B481C9F0A25E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楕円 1">
                <a:extLst>
                  <a:ext uri="{FF2B5EF4-FFF2-40B4-BE49-F238E27FC236}">
                    <a16:creationId xmlns:a16="http://schemas.microsoft.com/office/drawing/2014/main" id="{833EEB2A-E981-D675-449C-82E31A6A6FFC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51" name="楕円 1">
                <a:extLst>
                  <a:ext uri="{FF2B5EF4-FFF2-40B4-BE49-F238E27FC236}">
                    <a16:creationId xmlns:a16="http://schemas.microsoft.com/office/drawing/2014/main" id="{0246DD57-233D-B6AC-5526-84C6A6776EDF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楕円 1">
                <a:extLst>
                  <a:ext uri="{FF2B5EF4-FFF2-40B4-BE49-F238E27FC236}">
                    <a16:creationId xmlns:a16="http://schemas.microsoft.com/office/drawing/2014/main" id="{39833074-CD50-911C-A2D4-14A65E317238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9B9FFA1C-D2FB-D583-2A2C-A200346003C9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C09548C5-1B42-78AF-2A85-A41E9559B1D0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66BBB35-F075-5CBE-84C8-1B6CA61A87C7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49C29F71-5AEC-887C-3317-E020B3DB5113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E67AC527-4BB5-B910-9BA9-DBC4990B255B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91E3476E-5872-A011-08AD-FD586C726869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7" name="四角形: 上の 2 つの角を丸める 366">
              <a:extLst>
                <a:ext uri="{FF2B5EF4-FFF2-40B4-BE49-F238E27FC236}">
                  <a16:creationId xmlns:a16="http://schemas.microsoft.com/office/drawing/2014/main" id="{587D0E6D-E667-2DC4-BAEC-237A9884B774}"/>
                </a:ext>
              </a:extLst>
            </p:cNvPr>
            <p:cNvSpPr/>
            <p:nvPr/>
          </p:nvSpPr>
          <p:spPr>
            <a:xfrm rot="9900000" flipV="1">
              <a:off x="1625591" y="348439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9" name="星: 8 pt 368">
              <a:extLst>
                <a:ext uri="{FF2B5EF4-FFF2-40B4-BE49-F238E27FC236}">
                  <a16:creationId xmlns:a16="http://schemas.microsoft.com/office/drawing/2014/main" id="{1549BD02-F10D-2881-E7F7-4E5F0005451B}"/>
                </a:ext>
              </a:extLst>
            </p:cNvPr>
            <p:cNvSpPr/>
            <p:nvPr/>
          </p:nvSpPr>
          <p:spPr>
            <a:xfrm rot="20700000">
              <a:off x="429397" y="401492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ACED52D2-F2C9-AE2B-8D1D-C39E0BF1A256}"/>
                </a:ext>
              </a:extLst>
            </p:cNvPr>
            <p:cNvGrpSpPr/>
            <p:nvPr/>
          </p:nvGrpSpPr>
          <p:grpSpPr>
            <a:xfrm>
              <a:off x="2004888" y="4469393"/>
              <a:ext cx="265942" cy="1564133"/>
              <a:chOff x="2004888" y="1397377"/>
              <a:chExt cx="265942" cy="1564133"/>
            </a:xfrm>
          </p:grpSpPr>
          <p:sp>
            <p:nvSpPr>
              <p:cNvPr id="371" name="四角形: 上の 2 つの角を丸める 370">
                <a:extLst>
                  <a:ext uri="{FF2B5EF4-FFF2-40B4-BE49-F238E27FC236}">
                    <a16:creationId xmlns:a16="http://schemas.microsoft.com/office/drawing/2014/main" id="{F3D50222-BABE-947D-65C7-4BA2DFD5FC03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矢印: U ターン 370">
                <a:extLst>
                  <a:ext uri="{FF2B5EF4-FFF2-40B4-BE49-F238E27FC236}">
                    <a16:creationId xmlns:a16="http://schemas.microsoft.com/office/drawing/2014/main" id="{B851D4AD-E28C-38AA-3A63-AEEA4A0001D8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3" name="楕円 1">
              <a:extLst>
                <a:ext uri="{FF2B5EF4-FFF2-40B4-BE49-F238E27FC236}">
                  <a16:creationId xmlns:a16="http://schemas.microsoft.com/office/drawing/2014/main" id="{E584E24A-5F72-CA46-A972-A374B9283FBE}"/>
                </a:ext>
              </a:extLst>
            </p:cNvPr>
            <p:cNvSpPr/>
            <p:nvPr/>
          </p:nvSpPr>
          <p:spPr>
            <a:xfrm rot="14842579" flipH="1">
              <a:off x="2170604" y="5560232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4" name="楕円 1">
              <a:extLst>
                <a:ext uri="{FF2B5EF4-FFF2-40B4-BE49-F238E27FC236}">
                  <a16:creationId xmlns:a16="http://schemas.microsoft.com/office/drawing/2014/main" id="{0816A906-4B7E-228B-B71C-6BB9F096B59A}"/>
                </a:ext>
              </a:extLst>
            </p:cNvPr>
            <p:cNvSpPr/>
            <p:nvPr/>
          </p:nvSpPr>
          <p:spPr>
            <a:xfrm rot="7200000">
              <a:off x="1706441" y="5340682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0C124742-2EEB-BA8A-8EEA-B5C3167CECFB}"/>
                </a:ext>
              </a:extLst>
            </p:cNvPr>
            <p:cNvSpPr/>
            <p:nvPr/>
          </p:nvSpPr>
          <p:spPr>
            <a:xfrm>
              <a:off x="481058" y="354916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283B9848-3283-9FF7-6697-E50E72CCFECC}"/>
                </a:ext>
              </a:extLst>
            </p:cNvPr>
            <p:cNvSpPr/>
            <p:nvPr/>
          </p:nvSpPr>
          <p:spPr>
            <a:xfrm rot="15300000" flipH="1">
              <a:off x="2030917" y="5562568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2943AFD3-CCE1-22F2-E228-F0CE8BE862FD}"/>
                </a:ext>
              </a:extLst>
            </p:cNvPr>
            <p:cNvSpPr/>
            <p:nvPr/>
          </p:nvSpPr>
          <p:spPr>
            <a:xfrm rot="4500000">
              <a:off x="2021298" y="569034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A669C5D3-C259-3ABA-4491-9B019D257952}"/>
                </a:ext>
              </a:extLst>
            </p:cNvPr>
            <p:cNvGrpSpPr/>
            <p:nvPr/>
          </p:nvGrpSpPr>
          <p:grpSpPr>
            <a:xfrm>
              <a:off x="1253029" y="4273115"/>
              <a:ext cx="1376385" cy="1470218"/>
              <a:chOff x="1304273" y="3946436"/>
              <a:chExt cx="1376385" cy="1470218"/>
            </a:xfrm>
          </p:grpSpPr>
          <p:sp>
            <p:nvSpPr>
              <p:cNvPr id="379" name="楕円 1">
                <a:extLst>
                  <a:ext uri="{FF2B5EF4-FFF2-40B4-BE49-F238E27FC236}">
                    <a16:creationId xmlns:a16="http://schemas.microsoft.com/office/drawing/2014/main" id="{83391044-BC53-1FAF-1CBC-3263C687A6A3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楕円 1">
                <a:extLst>
                  <a:ext uri="{FF2B5EF4-FFF2-40B4-BE49-F238E27FC236}">
                    <a16:creationId xmlns:a16="http://schemas.microsoft.com/office/drawing/2014/main" id="{E98805E6-3AF3-0EA3-CFB9-0E96E8074CB7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四角形: 角を丸くする 380">
                <a:extLst>
                  <a:ext uri="{FF2B5EF4-FFF2-40B4-BE49-F238E27FC236}">
                    <a16:creationId xmlns:a16="http://schemas.microsoft.com/office/drawing/2014/main" id="{859EFDE0-D898-30D8-E457-ADEB8967434B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8134D05E-DADD-EFEC-1F1B-6B9795E7EB1C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四角形: 角を丸くする 382">
                <a:extLst>
                  <a:ext uri="{FF2B5EF4-FFF2-40B4-BE49-F238E27FC236}">
                    <a16:creationId xmlns:a16="http://schemas.microsoft.com/office/drawing/2014/main" id="{76A2CFCC-F3EB-A983-0E2E-94A0F88DDB96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四角形: 角を丸くする 415">
                <a:extLst>
                  <a:ext uri="{FF2B5EF4-FFF2-40B4-BE49-F238E27FC236}">
                    <a16:creationId xmlns:a16="http://schemas.microsoft.com/office/drawing/2014/main" id="{5CEF7A0A-4877-F6D5-7DCC-F730B6508D50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アーチ 418">
                <a:extLst>
                  <a:ext uri="{FF2B5EF4-FFF2-40B4-BE49-F238E27FC236}">
                    <a16:creationId xmlns:a16="http://schemas.microsoft.com/office/drawing/2014/main" id="{71BF5D18-5E91-9F54-AD74-2A74929A765F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77E3A420-1B6D-D95E-B071-99BF76D13A5F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616DF19C-0BED-698B-E4D8-99ABE649FAC0}"/>
                </a:ext>
              </a:extLst>
            </p:cNvPr>
            <p:cNvSpPr/>
            <p:nvPr/>
          </p:nvSpPr>
          <p:spPr>
            <a:xfrm>
              <a:off x="1253029" y="4273115"/>
              <a:ext cx="1376385" cy="538768"/>
            </a:xfrm>
            <a:custGeom>
              <a:avLst/>
              <a:gdLst>
                <a:gd name="connsiteX0" fmla="*/ 547332 w 1376385"/>
                <a:gd name="connsiteY0" fmla="*/ 0 h 538768"/>
                <a:gd name="connsiteX1" fmla="*/ 837752 w 1376385"/>
                <a:gd name="connsiteY1" fmla="*/ 0 h 538768"/>
                <a:gd name="connsiteX2" fmla="*/ 981309 w 1376385"/>
                <a:gd name="connsiteY2" fmla="*/ 28983 h 538768"/>
                <a:gd name="connsiteX3" fmla="*/ 1025726 w 1376385"/>
                <a:gd name="connsiteY3" fmla="*/ 53092 h 538768"/>
                <a:gd name="connsiteX4" fmla="*/ 1063756 w 1376385"/>
                <a:gd name="connsiteY4" fmla="*/ 46487 h 538768"/>
                <a:gd name="connsiteX5" fmla="*/ 1151350 w 1376385"/>
                <a:gd name="connsiteY5" fmla="*/ 41932 h 538768"/>
                <a:gd name="connsiteX6" fmla="*/ 1376385 w 1376385"/>
                <a:gd name="connsiteY6" fmla="*/ 99897 h 538768"/>
                <a:gd name="connsiteX7" fmla="*/ 1212131 w 1376385"/>
                <a:gd name="connsiteY7" fmla="*/ 189705 h 538768"/>
                <a:gd name="connsiteX8" fmla="*/ 1159616 w 1376385"/>
                <a:gd name="connsiteY8" fmla="*/ 192160 h 538768"/>
                <a:gd name="connsiteX9" fmla="*/ 1177577 w 1376385"/>
                <a:gd name="connsiteY9" fmla="*/ 225252 h 538768"/>
                <a:gd name="connsiteX10" fmla="*/ 1206560 w 1376385"/>
                <a:gd name="connsiteY10" fmla="*/ 368808 h 538768"/>
                <a:gd name="connsiteX11" fmla="*/ 1206560 w 1376385"/>
                <a:gd name="connsiteY11" fmla="*/ 538768 h 538768"/>
                <a:gd name="connsiteX12" fmla="*/ 1178101 w 1376385"/>
                <a:gd name="connsiteY12" fmla="*/ 504275 h 538768"/>
                <a:gd name="connsiteX13" fmla="*/ 866209 w 1376385"/>
                <a:gd name="connsiteY13" fmla="*/ 375085 h 538768"/>
                <a:gd name="connsiteX14" fmla="*/ 518875 w 1376385"/>
                <a:gd name="connsiteY14" fmla="*/ 375085 h 538768"/>
                <a:gd name="connsiteX15" fmla="*/ 206983 w 1376385"/>
                <a:gd name="connsiteY15" fmla="*/ 504275 h 538768"/>
                <a:gd name="connsiteX16" fmla="*/ 178524 w 1376385"/>
                <a:gd name="connsiteY16" fmla="*/ 538768 h 538768"/>
                <a:gd name="connsiteX17" fmla="*/ 178524 w 1376385"/>
                <a:gd name="connsiteY17" fmla="*/ 368808 h 538768"/>
                <a:gd name="connsiteX18" fmla="*/ 207507 w 1376385"/>
                <a:gd name="connsiteY18" fmla="*/ 225252 h 538768"/>
                <a:gd name="connsiteX19" fmla="*/ 225445 w 1376385"/>
                <a:gd name="connsiteY19" fmla="*/ 192204 h 538768"/>
                <a:gd name="connsiteX20" fmla="*/ 171690 w 1376385"/>
                <a:gd name="connsiteY20" fmla="*/ 189705 h 538768"/>
                <a:gd name="connsiteX21" fmla="*/ 0 w 1376385"/>
                <a:gd name="connsiteY21" fmla="*/ 99897 h 538768"/>
                <a:gd name="connsiteX22" fmla="*/ 225035 w 1376385"/>
                <a:gd name="connsiteY22" fmla="*/ 41932 h 538768"/>
                <a:gd name="connsiteX23" fmla="*/ 312629 w 1376385"/>
                <a:gd name="connsiteY23" fmla="*/ 46487 h 538768"/>
                <a:gd name="connsiteX24" fmla="*/ 357249 w 1376385"/>
                <a:gd name="connsiteY24" fmla="*/ 54236 h 538768"/>
                <a:gd name="connsiteX25" fmla="*/ 403775 w 1376385"/>
                <a:gd name="connsiteY25" fmla="*/ 28983 h 538768"/>
                <a:gd name="connsiteX26" fmla="*/ 547332 w 1376385"/>
                <a:gd name="connsiteY26" fmla="*/ 0 h 538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76385" h="538768">
                  <a:moveTo>
                    <a:pt x="547332" y="0"/>
                  </a:moveTo>
                  <a:lnTo>
                    <a:pt x="837752" y="0"/>
                  </a:lnTo>
                  <a:cubicBezTo>
                    <a:pt x="888674" y="0"/>
                    <a:pt x="937185" y="10320"/>
                    <a:pt x="981309" y="28983"/>
                  </a:cubicBezTo>
                  <a:lnTo>
                    <a:pt x="1025726" y="53092"/>
                  </a:lnTo>
                  <a:lnTo>
                    <a:pt x="1063756" y="46487"/>
                  </a:lnTo>
                  <a:cubicBezTo>
                    <a:pt x="1090679" y="43554"/>
                    <a:pt x="1120279" y="41932"/>
                    <a:pt x="1151350" y="41932"/>
                  </a:cubicBezTo>
                  <a:cubicBezTo>
                    <a:pt x="1275633" y="41932"/>
                    <a:pt x="1376385" y="67884"/>
                    <a:pt x="1376385" y="99897"/>
                  </a:cubicBezTo>
                  <a:cubicBezTo>
                    <a:pt x="1376385" y="127908"/>
                    <a:pt x="1333450" y="177696"/>
                    <a:pt x="1212131" y="189705"/>
                  </a:cubicBezTo>
                  <a:lnTo>
                    <a:pt x="1159616" y="192160"/>
                  </a:lnTo>
                  <a:lnTo>
                    <a:pt x="1177577" y="225252"/>
                  </a:lnTo>
                  <a:cubicBezTo>
                    <a:pt x="1196240" y="269375"/>
                    <a:pt x="1206560" y="317887"/>
                    <a:pt x="1206560" y="368808"/>
                  </a:cubicBezTo>
                  <a:lnTo>
                    <a:pt x="1206560" y="538768"/>
                  </a:lnTo>
                  <a:lnTo>
                    <a:pt x="1178101" y="504275"/>
                  </a:lnTo>
                  <a:cubicBezTo>
                    <a:pt x="1098281" y="424455"/>
                    <a:pt x="988011" y="375085"/>
                    <a:pt x="866209" y="375085"/>
                  </a:cubicBezTo>
                  <a:lnTo>
                    <a:pt x="518875" y="375085"/>
                  </a:lnTo>
                  <a:cubicBezTo>
                    <a:pt x="397074" y="375085"/>
                    <a:pt x="286803" y="424455"/>
                    <a:pt x="206983" y="504275"/>
                  </a:cubicBezTo>
                  <a:lnTo>
                    <a:pt x="178524" y="538768"/>
                  </a:lnTo>
                  <a:lnTo>
                    <a:pt x="178524" y="368808"/>
                  </a:lnTo>
                  <a:cubicBezTo>
                    <a:pt x="178524" y="317887"/>
                    <a:pt x="188844" y="269375"/>
                    <a:pt x="207507" y="225252"/>
                  </a:cubicBezTo>
                  <a:lnTo>
                    <a:pt x="225445" y="192204"/>
                  </a:lnTo>
                  <a:lnTo>
                    <a:pt x="171690" y="189705"/>
                  </a:lnTo>
                  <a:cubicBezTo>
                    <a:pt x="48883" y="177696"/>
                    <a:pt x="0" y="127908"/>
                    <a:pt x="0" y="99897"/>
                  </a:cubicBezTo>
                  <a:cubicBezTo>
                    <a:pt x="0" y="67884"/>
                    <a:pt x="100752" y="41932"/>
                    <a:pt x="225035" y="41932"/>
                  </a:cubicBezTo>
                  <a:cubicBezTo>
                    <a:pt x="256106" y="41932"/>
                    <a:pt x="285706" y="43554"/>
                    <a:pt x="312629" y="46487"/>
                  </a:cubicBezTo>
                  <a:lnTo>
                    <a:pt x="357249" y="54236"/>
                  </a:lnTo>
                  <a:lnTo>
                    <a:pt x="403775" y="28983"/>
                  </a:lnTo>
                  <a:cubicBezTo>
                    <a:pt x="447899" y="10320"/>
                    <a:pt x="496410" y="0"/>
                    <a:pt x="547332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94440FD5-15AA-C62E-5522-7AEE20D0F85E}"/>
                </a:ext>
              </a:extLst>
            </p:cNvPr>
            <p:cNvGrpSpPr/>
            <p:nvPr/>
          </p:nvGrpSpPr>
          <p:grpSpPr>
            <a:xfrm>
              <a:off x="1504950" y="4648154"/>
              <a:ext cx="291292" cy="291292"/>
              <a:chOff x="1404611" y="4552250"/>
              <a:chExt cx="342900" cy="342900"/>
            </a:xfrm>
          </p:grpSpPr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17ADB090-7FEC-1160-6ECC-420EA926E63F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55AFC592-CFDE-B468-0D99-28C41143A003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CEDD5792-BC19-1DCF-E13B-69BF2C749D4B}"/>
                </a:ext>
              </a:extLst>
            </p:cNvPr>
            <p:cNvGrpSpPr/>
            <p:nvPr/>
          </p:nvGrpSpPr>
          <p:grpSpPr>
            <a:xfrm>
              <a:off x="2084388" y="4648154"/>
              <a:ext cx="291292" cy="291292"/>
              <a:chOff x="2084061" y="4552250"/>
              <a:chExt cx="342900" cy="342900"/>
            </a:xfrm>
          </p:grpSpPr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86CB664E-8C63-3BA5-00A2-5CC78EB60006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10145D8D-4A09-F579-9C7D-DADD9587DBD8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81" name="グループ化 1180">
            <a:extLst>
              <a:ext uri="{FF2B5EF4-FFF2-40B4-BE49-F238E27FC236}">
                <a16:creationId xmlns:a16="http://schemas.microsoft.com/office/drawing/2014/main" id="{3EE2EB7E-4307-96E2-48FC-E67332FD4965}"/>
              </a:ext>
            </a:extLst>
          </p:cNvPr>
          <p:cNvGrpSpPr/>
          <p:nvPr/>
        </p:nvGrpSpPr>
        <p:grpSpPr>
          <a:xfrm>
            <a:off x="3752523" y="3743998"/>
            <a:ext cx="2697926" cy="2765428"/>
            <a:chOff x="3752523" y="3743998"/>
            <a:chExt cx="2697926" cy="276542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C93C493-D74B-E7FE-6083-8794A6C8CC93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8EEFF602-318C-DFE4-FE15-52A96F5C36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B0E039A6-073E-7B83-C33A-1389A32D58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2EE11981-42CF-5377-5748-C224C6B674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85EE9E75-6441-CA82-820B-6E4597F01B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62BF20B5-DEE3-5958-91D0-83E5C7869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BB437119-54C6-2B07-617A-C1171A0B01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47BEE295-5947-5E43-D52D-19CDF5AD05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1A014CE1-752C-A156-F82D-557867E13E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C42C6B1C-593B-0BA7-1A9B-774CCEAFBB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85FC4C9D-046D-2E69-C6CB-2F1BEBFD38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85121988-5982-3537-358D-B22B60ABB4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C4FCE8E6-0C39-3CCF-02F4-CB00426E71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82BAA908-B97C-55B4-2ED1-4B49D42EFD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A6294623-E8C0-ED48-211A-FCE38FAC16F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51B8964-72B8-C1D2-02BB-546563472EF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EF87FC3-3845-5F12-E703-C01107B692C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A2430EE-2341-AC99-F518-1D7D7166E17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31BB618D-2FD7-AD56-CC6A-095C764048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61" name="直線コネクタ 960">
                <a:extLst>
                  <a:ext uri="{FF2B5EF4-FFF2-40B4-BE49-F238E27FC236}">
                    <a16:creationId xmlns:a16="http://schemas.microsoft.com/office/drawing/2014/main" id="{635322A4-1457-9733-D4CE-B9C8CEE571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2" name="直線コネクタ 961">
                <a:extLst>
                  <a:ext uri="{FF2B5EF4-FFF2-40B4-BE49-F238E27FC236}">
                    <a16:creationId xmlns:a16="http://schemas.microsoft.com/office/drawing/2014/main" id="{34A1F362-2486-4ECC-1871-755685EE64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3" name="直線コネクタ 962">
                <a:extLst>
                  <a:ext uri="{FF2B5EF4-FFF2-40B4-BE49-F238E27FC236}">
                    <a16:creationId xmlns:a16="http://schemas.microsoft.com/office/drawing/2014/main" id="{E81CBA88-6A2F-E362-EC96-D89165136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4" name="直線コネクタ 963">
                <a:extLst>
                  <a:ext uri="{FF2B5EF4-FFF2-40B4-BE49-F238E27FC236}">
                    <a16:creationId xmlns:a16="http://schemas.microsoft.com/office/drawing/2014/main" id="{75E9CB64-5914-F2BA-145F-0B8F3F9753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5" name="直線コネクタ 964">
                <a:extLst>
                  <a:ext uri="{FF2B5EF4-FFF2-40B4-BE49-F238E27FC236}">
                    <a16:creationId xmlns:a16="http://schemas.microsoft.com/office/drawing/2014/main" id="{73250822-28DE-C932-B82C-5D3E706F38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6" name="直線コネクタ 965">
                <a:extLst>
                  <a:ext uri="{FF2B5EF4-FFF2-40B4-BE49-F238E27FC236}">
                    <a16:creationId xmlns:a16="http://schemas.microsoft.com/office/drawing/2014/main" id="{8C6A3FAE-A26C-EFD6-EC76-DAA33B80E0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7" name="直線コネクタ 966">
                <a:extLst>
                  <a:ext uri="{FF2B5EF4-FFF2-40B4-BE49-F238E27FC236}">
                    <a16:creationId xmlns:a16="http://schemas.microsoft.com/office/drawing/2014/main" id="{FF2A5D51-0844-6B68-3771-FDAF4CA10B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9" name="グループ化 1188">
              <a:extLst>
                <a:ext uri="{FF2B5EF4-FFF2-40B4-BE49-F238E27FC236}">
                  <a16:creationId xmlns:a16="http://schemas.microsoft.com/office/drawing/2014/main" id="{B215CBD0-21B3-6E66-443B-201B1DA85E94}"/>
                </a:ext>
              </a:extLst>
            </p:cNvPr>
            <p:cNvGrpSpPr/>
            <p:nvPr/>
          </p:nvGrpSpPr>
          <p:grpSpPr>
            <a:xfrm>
              <a:off x="4468411" y="5236478"/>
              <a:ext cx="1140956" cy="1272948"/>
              <a:chOff x="1418315" y="5001239"/>
              <a:chExt cx="1140956" cy="1272948"/>
            </a:xfrm>
          </p:grpSpPr>
          <p:grpSp>
            <p:nvGrpSpPr>
              <p:cNvPr id="1190" name="グループ化 1189">
                <a:extLst>
                  <a:ext uri="{FF2B5EF4-FFF2-40B4-BE49-F238E27FC236}">
                    <a16:creationId xmlns:a16="http://schemas.microsoft.com/office/drawing/2014/main" id="{C9323478-5D48-3DD9-947F-A9FDD932B5D2}"/>
                  </a:ext>
                </a:extLst>
              </p:cNvPr>
              <p:cNvGrpSpPr/>
              <p:nvPr/>
            </p:nvGrpSpPr>
            <p:grpSpPr>
              <a:xfrm>
                <a:off x="1418315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205" name="楕円 1">
                  <a:extLst>
                    <a:ext uri="{FF2B5EF4-FFF2-40B4-BE49-F238E27FC236}">
                      <a16:creationId xmlns:a16="http://schemas.microsoft.com/office/drawing/2014/main" id="{41F331FB-8AE8-F2EE-DEE1-41F0B203B2E4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9DA21E96-C29E-70D3-99CE-1A3071899899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A12D3337-C784-76BB-6670-3F494CE45886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34E309F4-36BE-39EE-6AF6-670677F122BA}"/>
                  </a:ext>
                </a:extLst>
              </p:cNvPr>
              <p:cNvGrpSpPr/>
              <p:nvPr/>
            </p:nvGrpSpPr>
            <p:grpSpPr>
              <a:xfrm flipH="1">
                <a:off x="2269521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202" name="楕円 1">
                  <a:extLst>
                    <a:ext uri="{FF2B5EF4-FFF2-40B4-BE49-F238E27FC236}">
                      <a16:creationId xmlns:a16="http://schemas.microsoft.com/office/drawing/2014/main" id="{F3D52CF8-CB2C-8365-377F-7BA3FFB16FF0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D48061D2-7698-0547-826F-9E4BF19B9076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48AC6142-1F54-EEE2-F78E-43B359A48226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152B557B-1867-C4AF-8726-D63E57B4454D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3" name="楕円 1">
                <a:extLst>
                  <a:ext uri="{FF2B5EF4-FFF2-40B4-BE49-F238E27FC236}">
                    <a16:creationId xmlns:a16="http://schemas.microsoft.com/office/drawing/2014/main" id="{636EDD56-2C32-4AF6-735E-D019601E60EA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94" name="楕円 1">
                <a:extLst>
                  <a:ext uri="{FF2B5EF4-FFF2-40B4-BE49-F238E27FC236}">
                    <a16:creationId xmlns:a16="http://schemas.microsoft.com/office/drawing/2014/main" id="{0D3F788B-42A5-708B-6C9C-304ED65D987D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5" name="楕円 1">
                <a:extLst>
                  <a:ext uri="{FF2B5EF4-FFF2-40B4-BE49-F238E27FC236}">
                    <a16:creationId xmlns:a16="http://schemas.microsoft.com/office/drawing/2014/main" id="{265CAD27-28C5-2E27-DBF5-24A855FDEACC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E58DDB7F-A647-3C04-A518-155037E094CF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5FE6AA4C-5EAC-9ECB-803C-61919EA33106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90C89CE0-D24D-F208-FF30-4BC3D63B094F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3C6AB512-CE28-114F-3B96-0F8F06DCDA35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0F0F19CE-485B-BFEB-ABA3-41D92E535E56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31D1220C-C385-88B6-B334-795D105740F6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08" name="グループ化 1207">
              <a:extLst>
                <a:ext uri="{FF2B5EF4-FFF2-40B4-BE49-F238E27FC236}">
                  <a16:creationId xmlns:a16="http://schemas.microsoft.com/office/drawing/2014/main" id="{EF772364-B161-4B7D-8468-4DFD02E8014A}"/>
                </a:ext>
              </a:extLst>
            </p:cNvPr>
            <p:cNvGrpSpPr/>
            <p:nvPr/>
          </p:nvGrpSpPr>
          <p:grpSpPr>
            <a:xfrm>
              <a:off x="4354369" y="4181675"/>
              <a:ext cx="1376385" cy="1258662"/>
              <a:chOff x="1304273" y="3946436"/>
              <a:chExt cx="1376385" cy="1258662"/>
            </a:xfrm>
          </p:grpSpPr>
          <p:sp>
            <p:nvSpPr>
              <p:cNvPr id="1209" name="楕円 1">
                <a:extLst>
                  <a:ext uri="{FF2B5EF4-FFF2-40B4-BE49-F238E27FC236}">
                    <a16:creationId xmlns:a16="http://schemas.microsoft.com/office/drawing/2014/main" id="{087F9827-8881-C4C2-3518-2C13459CAC8E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0" name="楕円 1">
                <a:extLst>
                  <a:ext uri="{FF2B5EF4-FFF2-40B4-BE49-F238E27FC236}">
                    <a16:creationId xmlns:a16="http://schemas.microsoft.com/office/drawing/2014/main" id="{83BAEDFF-4C72-3028-2E7A-7414C4542372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1" name="四角形: 角を丸くする 1210">
                <a:extLst>
                  <a:ext uri="{FF2B5EF4-FFF2-40B4-BE49-F238E27FC236}">
                    <a16:creationId xmlns:a16="http://schemas.microsoft.com/office/drawing/2014/main" id="{7674FDDA-F02B-C862-4E48-5B6EB987F53B}"/>
                  </a:ext>
                </a:extLst>
              </p:cNvPr>
              <p:cNvSpPr/>
              <p:nvPr/>
            </p:nvSpPr>
            <p:spPr>
              <a:xfrm>
                <a:off x="1476363" y="3946436"/>
                <a:ext cx="1040904" cy="1205302"/>
              </a:xfrm>
              <a:prstGeom prst="roundRect">
                <a:avLst>
                  <a:gd name="adj" fmla="val 39764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2" name="四角形: 角を丸くする 1211">
                <a:extLst>
                  <a:ext uri="{FF2B5EF4-FFF2-40B4-BE49-F238E27FC236}">
                    <a16:creationId xmlns:a16="http://schemas.microsoft.com/office/drawing/2014/main" id="{E0AB9C63-ACC2-AB12-CF48-45EFF65A48FD}"/>
                  </a:ext>
                </a:extLst>
              </p:cNvPr>
              <p:cNvSpPr/>
              <p:nvPr/>
            </p:nvSpPr>
            <p:spPr>
              <a:xfrm>
                <a:off x="1593342" y="4825281"/>
                <a:ext cx="80694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3" name="四角形: 角を丸くする 1212">
                <a:extLst>
                  <a:ext uri="{FF2B5EF4-FFF2-40B4-BE49-F238E27FC236}">
                    <a16:creationId xmlns:a16="http://schemas.microsoft.com/office/drawing/2014/main" id="{4628BC13-6403-EC88-E821-DBAA2734163F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4" name="四角形: 角を丸くする 1213">
                <a:extLst>
                  <a:ext uri="{FF2B5EF4-FFF2-40B4-BE49-F238E27FC236}">
                    <a16:creationId xmlns:a16="http://schemas.microsoft.com/office/drawing/2014/main" id="{B66E42DD-640E-2837-BFAC-E67D25081ADB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E3C9AF5F-3C5B-B303-8BA8-B590FA477653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0C95BCEC-E141-036B-ED1F-3F3C78C777ED}"/>
                </a:ext>
              </a:extLst>
            </p:cNvPr>
            <p:cNvGrpSpPr/>
            <p:nvPr/>
          </p:nvGrpSpPr>
          <p:grpSpPr>
            <a:xfrm>
              <a:off x="4538774" y="5368756"/>
              <a:ext cx="1014302" cy="855536"/>
              <a:chOff x="4499399" y="5289067"/>
              <a:chExt cx="1159725" cy="887151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07FF19EE-9D09-C316-DA4E-A8E9E783906F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48E0C319-980C-2001-618E-3EAD0B3B9E33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905717C1-2B35-F16B-5ACD-27F41E773A3D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E418A198-360B-5F23-BB68-9D90A83C92AE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E4F1D4C4-F8AC-1B2B-A45F-839501B725E5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62352863-72AF-CD8A-246E-7CCCFFD14366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21EF7C05-E569-8CC8-F11D-3867CC47FA87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98873BD8-FBC2-8FD2-ED34-CDAA8764F798}"/>
                </a:ext>
              </a:extLst>
            </p:cNvPr>
            <p:cNvSpPr/>
            <p:nvPr/>
          </p:nvSpPr>
          <p:spPr>
            <a:xfrm>
              <a:off x="4325809" y="4080713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5" name="楕円 364">
              <a:extLst>
                <a:ext uri="{FF2B5EF4-FFF2-40B4-BE49-F238E27FC236}">
                  <a16:creationId xmlns:a16="http://schemas.microsoft.com/office/drawing/2014/main" id="{F6386B22-2E52-0364-D0C3-F7685F4F1266}"/>
                </a:ext>
              </a:extLst>
            </p:cNvPr>
            <p:cNvSpPr/>
            <p:nvPr/>
          </p:nvSpPr>
          <p:spPr>
            <a:xfrm>
              <a:off x="4961222" y="5402004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6" name="アーチ 365">
              <a:extLst>
                <a:ext uri="{FF2B5EF4-FFF2-40B4-BE49-F238E27FC236}">
                  <a16:creationId xmlns:a16="http://schemas.microsoft.com/office/drawing/2014/main" id="{79962E2D-3F82-93C1-BC3F-C06102CF9A5C}"/>
                </a:ext>
              </a:extLst>
            </p:cNvPr>
            <p:cNvSpPr/>
            <p:nvPr/>
          </p:nvSpPr>
          <p:spPr>
            <a:xfrm>
              <a:off x="4796535" y="5151144"/>
              <a:ext cx="500749" cy="500749"/>
            </a:xfrm>
            <a:prstGeom prst="blockArc">
              <a:avLst>
                <a:gd name="adj1" fmla="val 18795270"/>
                <a:gd name="adj2" fmla="val 13720252"/>
                <a:gd name="adj3" fmla="val 12732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F64FFF9B-821D-499A-92EB-CF0054701D77}"/>
                </a:ext>
              </a:extLst>
            </p:cNvPr>
            <p:cNvGrpSpPr/>
            <p:nvPr/>
          </p:nvGrpSpPr>
          <p:grpSpPr>
            <a:xfrm>
              <a:off x="4616450" y="4584654"/>
              <a:ext cx="291292" cy="291292"/>
              <a:chOff x="1404611" y="4552250"/>
              <a:chExt cx="342900" cy="342900"/>
            </a:xfrm>
          </p:grpSpPr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6B0C0DB6-C2B0-B861-6376-A93182997413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12F0C81F-8344-B8D5-B6C1-035343D05DBE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1EC0BA31-1131-D8FE-DCFB-E19089238C0D}"/>
                </a:ext>
              </a:extLst>
            </p:cNvPr>
            <p:cNvGrpSpPr/>
            <p:nvPr/>
          </p:nvGrpSpPr>
          <p:grpSpPr>
            <a:xfrm>
              <a:off x="5195888" y="4584654"/>
              <a:ext cx="291292" cy="291292"/>
              <a:chOff x="2084061" y="4552250"/>
              <a:chExt cx="342900" cy="342900"/>
            </a:xfrm>
          </p:grpSpPr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678CFF8D-095E-CB8E-96E3-8DC9F9E3C83D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653F71C5-9096-9435-69D5-274F89AFE646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78" name="グループ化 1177">
            <a:extLst>
              <a:ext uri="{FF2B5EF4-FFF2-40B4-BE49-F238E27FC236}">
                <a16:creationId xmlns:a16="http://schemas.microsoft.com/office/drawing/2014/main" id="{176C89D0-0F33-640B-98CC-4399AE24FD91}"/>
              </a:ext>
            </a:extLst>
          </p:cNvPr>
          <p:cNvGrpSpPr/>
          <p:nvPr/>
        </p:nvGrpSpPr>
        <p:grpSpPr>
          <a:xfrm>
            <a:off x="6810048" y="3743998"/>
            <a:ext cx="2697926" cy="2765428"/>
            <a:chOff x="6810048" y="3743998"/>
            <a:chExt cx="2697926" cy="2765428"/>
          </a:xfrm>
        </p:grpSpPr>
        <p:grpSp>
          <p:nvGrpSpPr>
            <p:cNvPr id="1034" name="グループ化 1033">
              <a:extLst>
                <a:ext uri="{FF2B5EF4-FFF2-40B4-BE49-F238E27FC236}">
                  <a16:creationId xmlns:a16="http://schemas.microsoft.com/office/drawing/2014/main" id="{9B6360F9-9C77-665B-7410-2F2D9C6562F2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35" name="直線コネクタ 1034">
                <a:extLst>
                  <a:ext uri="{FF2B5EF4-FFF2-40B4-BE49-F238E27FC236}">
                    <a16:creationId xmlns:a16="http://schemas.microsoft.com/office/drawing/2014/main" id="{725986CA-D045-4537-3414-4026048D42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6" name="直線コネクタ 1035">
                <a:extLst>
                  <a:ext uri="{FF2B5EF4-FFF2-40B4-BE49-F238E27FC236}">
                    <a16:creationId xmlns:a16="http://schemas.microsoft.com/office/drawing/2014/main" id="{FC0BC353-F975-7121-925A-DD8199F9CE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7" name="直線コネクタ 1036">
                <a:extLst>
                  <a:ext uri="{FF2B5EF4-FFF2-40B4-BE49-F238E27FC236}">
                    <a16:creationId xmlns:a16="http://schemas.microsoft.com/office/drawing/2014/main" id="{728E47BF-9074-FE47-2EED-A319B0F36F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8" name="直線コネクタ 1037">
                <a:extLst>
                  <a:ext uri="{FF2B5EF4-FFF2-40B4-BE49-F238E27FC236}">
                    <a16:creationId xmlns:a16="http://schemas.microsoft.com/office/drawing/2014/main" id="{CD63869B-5A0D-2A12-AA5A-0290DD33B3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9" name="直線コネクタ 1038">
                <a:extLst>
                  <a:ext uri="{FF2B5EF4-FFF2-40B4-BE49-F238E27FC236}">
                    <a16:creationId xmlns:a16="http://schemas.microsoft.com/office/drawing/2014/main" id="{6770B56F-1B4B-B09C-A4DD-77FA787357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0" name="直線コネクタ 1039">
                <a:extLst>
                  <a:ext uri="{FF2B5EF4-FFF2-40B4-BE49-F238E27FC236}">
                    <a16:creationId xmlns:a16="http://schemas.microsoft.com/office/drawing/2014/main" id="{9F741A32-15AC-A8F3-0086-6880799A34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1" name="直線コネクタ 1040">
                <a:extLst>
                  <a:ext uri="{FF2B5EF4-FFF2-40B4-BE49-F238E27FC236}">
                    <a16:creationId xmlns:a16="http://schemas.microsoft.com/office/drawing/2014/main" id="{B197B7CC-9B13-4DA7-1047-6FE16A7836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2" name="直線コネクタ 1041">
                <a:extLst>
                  <a:ext uri="{FF2B5EF4-FFF2-40B4-BE49-F238E27FC236}">
                    <a16:creationId xmlns:a16="http://schemas.microsoft.com/office/drawing/2014/main" id="{A569CC83-99C1-3BDD-DE6F-7288E7E310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3" name="直線コネクタ 1042">
                <a:extLst>
                  <a:ext uri="{FF2B5EF4-FFF2-40B4-BE49-F238E27FC236}">
                    <a16:creationId xmlns:a16="http://schemas.microsoft.com/office/drawing/2014/main" id="{85533831-21B5-EF90-5060-EFD8854BF2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6" name="直線コネクタ 1045">
                <a:extLst>
                  <a:ext uri="{FF2B5EF4-FFF2-40B4-BE49-F238E27FC236}">
                    <a16:creationId xmlns:a16="http://schemas.microsoft.com/office/drawing/2014/main" id="{BF97FC71-EDAC-D063-E1E7-D9C0309762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7" name="直線コネクタ 1046">
                <a:extLst>
                  <a:ext uri="{FF2B5EF4-FFF2-40B4-BE49-F238E27FC236}">
                    <a16:creationId xmlns:a16="http://schemas.microsoft.com/office/drawing/2014/main" id="{1B096F2E-470B-E65F-65AA-35671CCEEE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8" name="直線コネクタ 1047">
                <a:extLst>
                  <a:ext uri="{FF2B5EF4-FFF2-40B4-BE49-F238E27FC236}">
                    <a16:creationId xmlns:a16="http://schemas.microsoft.com/office/drawing/2014/main" id="{5592C6BA-853E-E817-8B1E-C747C31E72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9" name="直線コネクタ 1048">
                <a:extLst>
                  <a:ext uri="{FF2B5EF4-FFF2-40B4-BE49-F238E27FC236}">
                    <a16:creationId xmlns:a16="http://schemas.microsoft.com/office/drawing/2014/main" id="{3A52AD8B-688F-B274-661C-E56FD5319B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25F85C00-C67D-4FDD-2522-225A25416FB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97F5832A-D686-E76C-5561-14414DC5B28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90C23EFA-91D2-24F6-7CE3-CEF96BD087E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5655B223-B73A-4EF1-4399-85AA5D26366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FF72EA85-CF3E-0CFB-415B-C6F8464D98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55" name="直線コネクタ 1054">
                <a:extLst>
                  <a:ext uri="{FF2B5EF4-FFF2-40B4-BE49-F238E27FC236}">
                    <a16:creationId xmlns:a16="http://schemas.microsoft.com/office/drawing/2014/main" id="{7D2B74F9-1D6F-8F79-C456-17C1D776CF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A391299B-908C-04A0-B757-0DF50DE27C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7723E44C-53E7-94BD-C19B-F8108B0475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線コネクタ 161">
                <a:extLst>
                  <a:ext uri="{FF2B5EF4-FFF2-40B4-BE49-F238E27FC236}">
                    <a16:creationId xmlns:a16="http://schemas.microsoft.com/office/drawing/2014/main" id="{1CA15654-C59B-892F-CA89-8B5DB7FE56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B81C6EAB-39E1-1FA7-AADF-304F861301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直線コネクタ 163">
                <a:extLst>
                  <a:ext uri="{FF2B5EF4-FFF2-40B4-BE49-F238E27FC236}">
                    <a16:creationId xmlns:a16="http://schemas.microsoft.com/office/drawing/2014/main" id="{6CD83D3D-A1EB-CC10-E801-23A7059806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線コネクタ 164">
                <a:extLst>
                  <a:ext uri="{FF2B5EF4-FFF2-40B4-BE49-F238E27FC236}">
                    <a16:creationId xmlns:a16="http://schemas.microsoft.com/office/drawing/2014/main" id="{4DB3AC0F-13C7-D757-868E-C296C84495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BFF17A31-DCE9-8FB1-121F-FB65B74743BC}"/>
                </a:ext>
              </a:extLst>
            </p:cNvPr>
            <p:cNvGrpSpPr/>
            <p:nvPr/>
          </p:nvGrpSpPr>
          <p:grpSpPr>
            <a:xfrm>
              <a:off x="7508791" y="5236478"/>
              <a:ext cx="1140956" cy="1272948"/>
              <a:chOff x="1418315" y="5001239"/>
              <a:chExt cx="1140956" cy="1272948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E8EAB98D-1FCA-7193-411D-176EAC122EA7}"/>
                  </a:ext>
                </a:extLst>
              </p:cNvPr>
              <p:cNvGrpSpPr/>
              <p:nvPr/>
            </p:nvGrpSpPr>
            <p:grpSpPr>
              <a:xfrm>
                <a:off x="1418315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340" name="楕円 1">
                  <a:extLst>
                    <a:ext uri="{FF2B5EF4-FFF2-40B4-BE49-F238E27FC236}">
                      <a16:creationId xmlns:a16="http://schemas.microsoft.com/office/drawing/2014/main" id="{E7455B2A-38A0-9069-84F9-9F4E18A2FAAF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E8D2A481-AE28-0296-9487-6E67686E7A5D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DAB0A04A-A20F-200D-9AA9-2178DC8CE191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3F5CCC5A-3FC8-E4A8-E49C-AC7ABB51D1EA}"/>
                  </a:ext>
                </a:extLst>
              </p:cNvPr>
              <p:cNvGrpSpPr/>
              <p:nvPr/>
            </p:nvGrpSpPr>
            <p:grpSpPr>
              <a:xfrm flipH="1">
                <a:off x="2269521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336" name="楕円 1">
                  <a:extLst>
                    <a:ext uri="{FF2B5EF4-FFF2-40B4-BE49-F238E27FC236}">
                      <a16:creationId xmlns:a16="http://schemas.microsoft.com/office/drawing/2014/main" id="{4F0951C1-25A3-496C-EFD0-C71F627AD78E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C5F703E8-96E4-B405-B725-F7A9689D9976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BCF3624D-4973-E38F-E28B-CE43BE900BD2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EAF5B57D-6FBF-4B41-03C4-F375AFD96717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26" name="楕円 1">
                <a:extLst>
                  <a:ext uri="{FF2B5EF4-FFF2-40B4-BE49-F238E27FC236}">
                    <a16:creationId xmlns:a16="http://schemas.microsoft.com/office/drawing/2014/main" id="{3526092E-3244-F8CC-3D6C-C670A079A0DD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27" name="楕円 1">
                <a:extLst>
                  <a:ext uri="{FF2B5EF4-FFF2-40B4-BE49-F238E27FC236}">
                    <a16:creationId xmlns:a16="http://schemas.microsoft.com/office/drawing/2014/main" id="{C5E29287-F440-6EEF-73BB-C7AB36AABCEA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楕円 1">
                <a:extLst>
                  <a:ext uri="{FF2B5EF4-FFF2-40B4-BE49-F238E27FC236}">
                    <a16:creationId xmlns:a16="http://schemas.microsoft.com/office/drawing/2014/main" id="{0D1135E0-44E0-6ED4-1C73-CD1B0D7DA76A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34E54125-79AA-0643-0565-9D1F372347A0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E6F31441-156B-1B06-DC24-A982A0A24916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C84FDB59-6011-95F8-523C-B213B1868D11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D9FF6EAA-48D7-54E2-7202-D27CEF206662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E204896E-A664-EE26-E794-83A3259FACA7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4480532E-C165-9AFF-F62E-5AB345D8B903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4EE08629-597A-105C-DCD9-A9AD57B82C93}"/>
                </a:ext>
              </a:extLst>
            </p:cNvPr>
            <p:cNvGrpSpPr/>
            <p:nvPr/>
          </p:nvGrpSpPr>
          <p:grpSpPr>
            <a:xfrm>
              <a:off x="7394749" y="4181675"/>
              <a:ext cx="1376385" cy="1470218"/>
              <a:chOff x="1304273" y="3946436"/>
              <a:chExt cx="1376385" cy="1470218"/>
            </a:xfrm>
          </p:grpSpPr>
          <p:sp>
            <p:nvSpPr>
              <p:cNvPr id="344" name="楕円 1">
                <a:extLst>
                  <a:ext uri="{FF2B5EF4-FFF2-40B4-BE49-F238E27FC236}">
                    <a16:creationId xmlns:a16="http://schemas.microsoft.com/office/drawing/2014/main" id="{1D5BDD70-9BF5-B06D-D7D5-526F1A2B1D67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楕円 1">
                <a:extLst>
                  <a:ext uri="{FF2B5EF4-FFF2-40B4-BE49-F238E27FC236}">
                    <a16:creationId xmlns:a16="http://schemas.microsoft.com/office/drawing/2014/main" id="{29D0BDAE-41D1-B8CB-87D7-86328AC359B7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四角形: 角を丸くする 345">
                <a:extLst>
                  <a:ext uri="{FF2B5EF4-FFF2-40B4-BE49-F238E27FC236}">
                    <a16:creationId xmlns:a16="http://schemas.microsoft.com/office/drawing/2014/main" id="{1E3CD553-03CF-9FF2-EE12-CA189400B27C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四角形: 角を丸くする 346">
                <a:extLst>
                  <a:ext uri="{FF2B5EF4-FFF2-40B4-BE49-F238E27FC236}">
                    <a16:creationId xmlns:a16="http://schemas.microsoft.com/office/drawing/2014/main" id="{A09D334D-226A-4A64-989C-BB97E10930A8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8" name="四角形: 角を丸くする 347">
                <a:extLst>
                  <a:ext uri="{FF2B5EF4-FFF2-40B4-BE49-F238E27FC236}">
                    <a16:creationId xmlns:a16="http://schemas.microsoft.com/office/drawing/2014/main" id="{242B9D59-AB9C-1E32-2124-26C7A65CD481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四角形: 角を丸くする 348">
                <a:extLst>
                  <a:ext uri="{FF2B5EF4-FFF2-40B4-BE49-F238E27FC236}">
                    <a16:creationId xmlns:a16="http://schemas.microsoft.com/office/drawing/2014/main" id="{01FD98F1-C39B-AEE7-291D-A187FF9F549E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アーチ 351">
                <a:extLst>
                  <a:ext uri="{FF2B5EF4-FFF2-40B4-BE49-F238E27FC236}">
                    <a16:creationId xmlns:a16="http://schemas.microsoft.com/office/drawing/2014/main" id="{D7B47F45-6875-BE64-4DBE-61BC91EC6032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E74C7241-1587-6F77-32DF-EDC0C6F2533F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B241D3A3-053F-7197-0101-29959FC204E3}"/>
                </a:ext>
              </a:extLst>
            </p:cNvPr>
            <p:cNvSpPr/>
            <p:nvPr/>
          </p:nvSpPr>
          <p:spPr>
            <a:xfrm>
              <a:off x="7644608" y="4219575"/>
              <a:ext cx="882958" cy="1968107"/>
            </a:xfrm>
            <a:custGeom>
              <a:avLst/>
              <a:gdLst>
                <a:gd name="connsiteX0" fmla="*/ 316761 w 882958"/>
                <a:gd name="connsiteY0" fmla="*/ 0 h 1968107"/>
                <a:gd name="connsiteX1" fmla="*/ 566197 w 882958"/>
                <a:gd name="connsiteY1" fmla="*/ 0 h 1968107"/>
                <a:gd name="connsiteX2" fmla="*/ 882958 w 882958"/>
                <a:gd name="connsiteY2" fmla="*/ 316761 h 1968107"/>
                <a:gd name="connsiteX3" fmla="*/ 882958 w 882958"/>
                <a:gd name="connsiteY3" fmla="*/ 783023 h 1968107"/>
                <a:gd name="connsiteX4" fmla="*/ 689495 w 882958"/>
                <a:gd name="connsiteY4" fmla="*/ 1074891 h 1968107"/>
                <a:gd name="connsiteX5" fmla="*/ 583887 w 882958"/>
                <a:gd name="connsiteY5" fmla="*/ 1096213 h 1968107"/>
                <a:gd name="connsiteX6" fmla="*/ 601634 w 882958"/>
                <a:gd name="connsiteY6" fmla="*/ 1107219 h 1968107"/>
                <a:gd name="connsiteX7" fmla="*/ 779648 w 882958"/>
                <a:gd name="connsiteY7" fmla="*/ 1612905 h 1968107"/>
                <a:gd name="connsiteX8" fmla="*/ 437130 w 882958"/>
                <a:gd name="connsiteY8" fmla="*/ 1968107 h 1968107"/>
                <a:gd name="connsiteX9" fmla="*/ 94612 w 882958"/>
                <a:gd name="connsiteY9" fmla="*/ 1612905 h 1968107"/>
                <a:gd name="connsiteX10" fmla="*/ 282604 w 882958"/>
                <a:gd name="connsiteY10" fmla="*/ 1107219 h 1968107"/>
                <a:gd name="connsiteX11" fmla="*/ 300280 w 882958"/>
                <a:gd name="connsiteY11" fmla="*/ 1096457 h 1968107"/>
                <a:gd name="connsiteX12" fmla="*/ 193463 w 882958"/>
                <a:gd name="connsiteY12" fmla="*/ 1074891 h 1968107"/>
                <a:gd name="connsiteX13" fmla="*/ 0 w 882958"/>
                <a:gd name="connsiteY13" fmla="*/ 783023 h 1968107"/>
                <a:gd name="connsiteX14" fmla="*/ 0 w 882958"/>
                <a:gd name="connsiteY14" fmla="*/ 316761 h 1968107"/>
                <a:gd name="connsiteX15" fmla="*/ 316761 w 882958"/>
                <a:gd name="connsiteY15" fmla="*/ 0 h 196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2958" h="1968107">
                  <a:moveTo>
                    <a:pt x="316761" y="0"/>
                  </a:moveTo>
                  <a:lnTo>
                    <a:pt x="566197" y="0"/>
                  </a:lnTo>
                  <a:cubicBezTo>
                    <a:pt x="741139" y="0"/>
                    <a:pt x="882958" y="141819"/>
                    <a:pt x="882958" y="316761"/>
                  </a:cubicBezTo>
                  <a:lnTo>
                    <a:pt x="882958" y="783023"/>
                  </a:lnTo>
                  <a:cubicBezTo>
                    <a:pt x="882958" y="914229"/>
                    <a:pt x="803185" y="1026804"/>
                    <a:pt x="689495" y="1074891"/>
                  </a:cubicBezTo>
                  <a:lnTo>
                    <a:pt x="583887" y="1096213"/>
                  </a:lnTo>
                  <a:lnTo>
                    <a:pt x="601634" y="1107219"/>
                  </a:lnTo>
                  <a:cubicBezTo>
                    <a:pt x="731636" y="1220608"/>
                    <a:pt x="779648" y="1465776"/>
                    <a:pt x="779648" y="1612905"/>
                  </a:cubicBezTo>
                  <a:cubicBezTo>
                    <a:pt x="779648" y="1809078"/>
                    <a:pt x="626297" y="1968107"/>
                    <a:pt x="437130" y="1968107"/>
                  </a:cubicBezTo>
                  <a:cubicBezTo>
                    <a:pt x="247963" y="1968107"/>
                    <a:pt x="94612" y="1809078"/>
                    <a:pt x="94612" y="1612905"/>
                  </a:cubicBezTo>
                  <a:cubicBezTo>
                    <a:pt x="94612" y="1465776"/>
                    <a:pt x="149276" y="1220608"/>
                    <a:pt x="282604" y="1107219"/>
                  </a:cubicBezTo>
                  <a:lnTo>
                    <a:pt x="300280" y="1096457"/>
                  </a:lnTo>
                  <a:lnTo>
                    <a:pt x="193463" y="1074891"/>
                  </a:lnTo>
                  <a:cubicBezTo>
                    <a:pt x="79773" y="1026804"/>
                    <a:pt x="0" y="914229"/>
                    <a:pt x="0" y="783023"/>
                  </a:cubicBezTo>
                  <a:lnTo>
                    <a:pt x="0" y="316761"/>
                  </a:lnTo>
                  <a:cubicBezTo>
                    <a:pt x="0" y="141819"/>
                    <a:pt x="141819" y="0"/>
                    <a:pt x="3167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717CBA76-FFCD-7FE0-9825-C1DA1B818266}"/>
                </a:ext>
              </a:extLst>
            </p:cNvPr>
            <p:cNvGrpSpPr/>
            <p:nvPr/>
          </p:nvGrpSpPr>
          <p:grpSpPr>
            <a:xfrm>
              <a:off x="7664450" y="4584654"/>
              <a:ext cx="291292" cy="291292"/>
              <a:chOff x="1404611" y="4552250"/>
              <a:chExt cx="342900" cy="342900"/>
            </a:xfrm>
          </p:grpSpPr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38F4D2CB-D494-674D-A5CC-FBA74DD14A23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3B3280B2-728F-1612-6DBD-00479DB8131D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B66A9EFE-0B20-AD16-B0F5-3548CF9A747F}"/>
                </a:ext>
              </a:extLst>
            </p:cNvPr>
            <p:cNvGrpSpPr/>
            <p:nvPr/>
          </p:nvGrpSpPr>
          <p:grpSpPr>
            <a:xfrm>
              <a:off x="8243888" y="4584654"/>
              <a:ext cx="291292" cy="291292"/>
              <a:chOff x="2084061" y="4552250"/>
              <a:chExt cx="342900" cy="342900"/>
            </a:xfrm>
          </p:grpSpPr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FD717928-C191-5E1E-B0B2-7CD0A183C7E6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F3D19A3A-B0DC-8133-768A-0ACDD72D78CE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83" name="グループ化 1182">
            <a:extLst>
              <a:ext uri="{FF2B5EF4-FFF2-40B4-BE49-F238E27FC236}">
                <a16:creationId xmlns:a16="http://schemas.microsoft.com/office/drawing/2014/main" id="{63C21EA7-8AB6-78CD-BA86-F97049CD52FB}"/>
              </a:ext>
            </a:extLst>
          </p:cNvPr>
          <p:cNvGrpSpPr/>
          <p:nvPr/>
        </p:nvGrpSpPr>
        <p:grpSpPr>
          <a:xfrm>
            <a:off x="429397" y="379240"/>
            <a:ext cx="2890110" cy="3116476"/>
            <a:chOff x="429397" y="379240"/>
            <a:chExt cx="2890110" cy="3116476"/>
          </a:xfrm>
        </p:grpSpPr>
        <p:sp>
          <p:nvSpPr>
            <p:cNvPr id="197" name="楕円 1">
              <a:extLst>
                <a:ext uri="{FF2B5EF4-FFF2-40B4-BE49-F238E27FC236}">
                  <a16:creationId xmlns:a16="http://schemas.microsoft.com/office/drawing/2014/main" id="{85B4CCAC-A772-6558-3DE1-EEB656BA4558}"/>
                </a:ext>
              </a:extLst>
            </p:cNvPr>
            <p:cNvSpPr/>
            <p:nvPr/>
          </p:nvSpPr>
          <p:spPr>
            <a:xfrm rot="7200000" flipH="1">
              <a:off x="2153439" y="2277347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A4B7177-28D1-4411-3769-5E67CAA7FCF2}"/>
                </a:ext>
              </a:extLst>
            </p:cNvPr>
            <p:cNvGrpSpPr/>
            <p:nvPr/>
          </p:nvGrpSpPr>
          <p:grpSpPr>
            <a:xfrm>
              <a:off x="1541109" y="2222768"/>
              <a:ext cx="947776" cy="1272948"/>
              <a:chOff x="1592353" y="5001239"/>
              <a:chExt cx="947776" cy="1272948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ACC2DA3-E7C0-0DD4-0FA9-A3B13CD717DF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">
                <a:extLst>
                  <a:ext uri="{FF2B5EF4-FFF2-40B4-BE49-F238E27FC236}">
                    <a16:creationId xmlns:a16="http://schemas.microsoft.com/office/drawing/2014/main" id="{82DD7D1A-257C-90F2-96C4-A7BE1AD4616D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8497D49A-65BB-3AD8-5789-26344114E09F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0CC4A550-C6DE-8217-F65C-35F531CA439C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6474529-D102-EBF1-892B-7EFD6840604B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7A374A0-BF3F-D951-921C-E2AE0438DBA8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07D926C-5337-9424-16AD-C350B15C70EA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AFB07CB-0B61-114C-5EB5-E2CDC5EEE77B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524D530-3F53-460F-E2F8-1FA2ED18A62C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73CD8E6-5A03-DC28-6C2F-20A418C922A7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4824A396-7235-1B00-1D7E-B210E3F9055A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6" name="星: 8 pt 195">
              <a:extLst>
                <a:ext uri="{FF2B5EF4-FFF2-40B4-BE49-F238E27FC236}">
                  <a16:creationId xmlns:a16="http://schemas.microsoft.com/office/drawing/2014/main" id="{E7943F06-ABD7-2523-79C5-AE5AA25BE15A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AFE0779A-BC2B-1C46-05CD-B7E9787FEF84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EF599222-0639-61DA-C755-DDB0DB559E0D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矢印: U ターン 370">
                <a:extLst>
                  <a:ext uri="{FF2B5EF4-FFF2-40B4-BE49-F238E27FC236}">
                    <a16:creationId xmlns:a16="http://schemas.microsoft.com/office/drawing/2014/main" id="{C72A1C4A-4F41-C5A9-C6C4-6864CF0087FB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0" name="楕円 1">
              <a:extLst>
                <a:ext uri="{FF2B5EF4-FFF2-40B4-BE49-F238E27FC236}">
                  <a16:creationId xmlns:a16="http://schemas.microsoft.com/office/drawing/2014/main" id="{CCA6F8A1-E499-4A3E-2232-8507D6836A22}"/>
                </a:ext>
              </a:extLst>
            </p:cNvPr>
            <p:cNvSpPr/>
            <p:nvPr/>
          </p:nvSpPr>
          <p:spPr>
            <a:xfrm rot="14842579" flipH="1">
              <a:off x="2170604" y="2455082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1" name="楕円 1">
              <a:extLst>
                <a:ext uri="{FF2B5EF4-FFF2-40B4-BE49-F238E27FC236}">
                  <a16:creationId xmlns:a16="http://schemas.microsoft.com/office/drawing/2014/main" id="{789438A1-E38A-E857-4005-7C6301F240A1}"/>
                </a:ext>
              </a:extLst>
            </p:cNvPr>
            <p:cNvSpPr/>
            <p:nvPr/>
          </p:nvSpPr>
          <p:spPr>
            <a:xfrm rot="7200000">
              <a:off x="1706441" y="2235532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1B4EA868-641C-8DDD-B183-6165D227CB3F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99DA458-53C5-4637-041A-D944A1F5A1C7}"/>
                </a:ext>
              </a:extLst>
            </p:cNvPr>
            <p:cNvSpPr/>
            <p:nvPr/>
          </p:nvSpPr>
          <p:spPr>
            <a:xfrm rot="15300000" flipH="1">
              <a:off x="2030917" y="2457418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850EA2DF-C250-64C4-F553-954AE0357987}"/>
                </a:ext>
              </a:extLst>
            </p:cNvPr>
            <p:cNvSpPr/>
            <p:nvPr/>
          </p:nvSpPr>
          <p:spPr>
            <a:xfrm rot="4500000">
              <a:off x="2021298" y="258519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7E8DDBFA-8F0E-B497-F9FB-20A9EA7DCAEF}"/>
                </a:ext>
              </a:extLst>
            </p:cNvPr>
            <p:cNvGrpSpPr/>
            <p:nvPr/>
          </p:nvGrpSpPr>
          <p:grpSpPr>
            <a:xfrm>
              <a:off x="1253029" y="1167965"/>
              <a:ext cx="1376385" cy="1470218"/>
              <a:chOff x="1304273" y="3946436"/>
              <a:chExt cx="1376385" cy="1470218"/>
            </a:xfrm>
          </p:grpSpPr>
          <p:sp>
            <p:nvSpPr>
              <p:cNvPr id="233" name="楕円 1">
                <a:extLst>
                  <a:ext uri="{FF2B5EF4-FFF2-40B4-BE49-F238E27FC236}">
                    <a16:creationId xmlns:a16="http://schemas.microsoft.com/office/drawing/2014/main" id="{B35CB868-CBA8-8117-58B5-6F34D042CE90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楕円 1">
                <a:extLst>
                  <a:ext uri="{FF2B5EF4-FFF2-40B4-BE49-F238E27FC236}">
                    <a16:creationId xmlns:a16="http://schemas.microsoft.com/office/drawing/2014/main" id="{90A7E0CA-9BF4-E79E-7B2F-00B048F13B22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C9CED50D-4E59-CE0F-2238-1F577D690CFC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CF4E45FD-5379-DC90-188C-33C451E94D8B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四角形: 角を丸くする 239">
                <a:extLst>
                  <a:ext uri="{FF2B5EF4-FFF2-40B4-BE49-F238E27FC236}">
                    <a16:creationId xmlns:a16="http://schemas.microsoft.com/office/drawing/2014/main" id="{13C63FD1-59EE-26BA-3929-5EDE58B661F5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四角形: 角を丸くする 240">
                <a:extLst>
                  <a:ext uri="{FF2B5EF4-FFF2-40B4-BE49-F238E27FC236}">
                    <a16:creationId xmlns:a16="http://schemas.microsoft.com/office/drawing/2014/main" id="{F6ECFC5C-B8DE-0F00-7F0A-43EEFB13458C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8CA39664-07E0-2560-129D-80711D38B886}"/>
                  </a:ext>
                </a:extLst>
              </p:cNvPr>
              <p:cNvSpPr/>
              <p:nvPr/>
            </p:nvSpPr>
            <p:spPr>
              <a:xfrm rot="20700000">
                <a:off x="1601090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F85119FA-5EEC-B79C-CD6A-8279F84EC93E}"/>
                  </a:ext>
                </a:extLst>
              </p:cNvPr>
              <p:cNvSpPr/>
              <p:nvPr/>
            </p:nvSpPr>
            <p:spPr>
              <a:xfrm rot="900000">
                <a:off x="2148012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アーチ 244">
                <a:extLst>
                  <a:ext uri="{FF2B5EF4-FFF2-40B4-BE49-F238E27FC236}">
                    <a16:creationId xmlns:a16="http://schemas.microsoft.com/office/drawing/2014/main" id="{6D9A1EF6-EDD0-AE5C-50A1-4160AF30CF5C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F859D006-7405-509A-B326-CBF15A1ABD53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21948FB7-3167-C9A7-2913-C877EAF3B1CB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45123956-C96B-88D2-D21A-66E37CC56B2E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2" name="楕円 66">
                  <a:extLst>
                    <a:ext uri="{FF2B5EF4-FFF2-40B4-BE49-F238E27FC236}">
                      <a16:creationId xmlns:a16="http://schemas.microsoft.com/office/drawing/2014/main" id="{E2FCF329-6EBD-430E-5111-DE2EE927751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F6D97C98-D939-A8BB-6F24-26BDB578A77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60F66115-A36F-4DB8-DD97-D8EB729B012B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0" name="楕円 66">
                  <a:extLst>
                    <a:ext uri="{FF2B5EF4-FFF2-40B4-BE49-F238E27FC236}">
                      <a16:creationId xmlns:a16="http://schemas.microsoft.com/office/drawing/2014/main" id="{87896C0B-61B1-5AE5-CC96-63CEF16CCED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90B00D45-626B-2AA6-A37D-E36FF3FCE6B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A7724C8C-5561-1B34-AE8E-C20988070A47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8" name="楕円 66">
                  <a:extLst>
                    <a:ext uri="{FF2B5EF4-FFF2-40B4-BE49-F238E27FC236}">
                      <a16:creationId xmlns:a16="http://schemas.microsoft.com/office/drawing/2014/main" id="{5D7AA1B3-0A42-0B83-634B-0CD33152EAE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58382C42-1C4A-1F08-842F-E84930759C1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158E9A28-0828-39C6-8C24-32A7053C696A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0" name="楕円 66">
                  <a:extLst>
                    <a:ext uri="{FF2B5EF4-FFF2-40B4-BE49-F238E27FC236}">
                      <a16:creationId xmlns:a16="http://schemas.microsoft.com/office/drawing/2014/main" id="{0C1ED906-2548-B328-9131-90F9439AE52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3C631C77-3F5F-AD2B-FE76-D13B6FD8325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CDB76DEF-9F1F-8946-95E3-7BD5BCC5B03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8" name="楕円 66">
                  <a:extLst>
                    <a:ext uri="{FF2B5EF4-FFF2-40B4-BE49-F238E27FC236}">
                      <a16:creationId xmlns:a16="http://schemas.microsoft.com/office/drawing/2014/main" id="{44B8C860-95B0-5FDE-5112-5B26573646E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9" name="フリーフォーム: 図形 1118">
                  <a:extLst>
                    <a:ext uri="{FF2B5EF4-FFF2-40B4-BE49-F238E27FC236}">
                      <a16:creationId xmlns:a16="http://schemas.microsoft.com/office/drawing/2014/main" id="{05DC1F5F-A75A-E218-F59C-D8FCDB4D90F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8BDA5943-CA1B-7283-1033-587D650DBA51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6" name="楕円 66">
                  <a:extLst>
                    <a:ext uri="{FF2B5EF4-FFF2-40B4-BE49-F238E27FC236}">
                      <a16:creationId xmlns:a16="http://schemas.microsoft.com/office/drawing/2014/main" id="{E2FC57F9-BF84-AD44-E9B6-E64C3A47246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7" name="フリーフォーム: 図形 1116">
                  <a:extLst>
                    <a:ext uri="{FF2B5EF4-FFF2-40B4-BE49-F238E27FC236}">
                      <a16:creationId xmlns:a16="http://schemas.microsoft.com/office/drawing/2014/main" id="{0DA01064-A378-0959-E3E3-7E82B715338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36174CAF-BD59-8180-5018-6DF299934E70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4" name="楕円 66">
                  <a:extLst>
                    <a:ext uri="{FF2B5EF4-FFF2-40B4-BE49-F238E27FC236}">
                      <a16:creationId xmlns:a16="http://schemas.microsoft.com/office/drawing/2014/main" id="{21E40780-FF52-E0AA-9794-402D9D90F99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5" name="フリーフォーム: 図形 1114">
                  <a:extLst>
                    <a:ext uri="{FF2B5EF4-FFF2-40B4-BE49-F238E27FC236}">
                      <a16:creationId xmlns:a16="http://schemas.microsoft.com/office/drawing/2014/main" id="{8704BAD5-4ED5-4C08-3A20-86D2BF27608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E16F2A55-3FFC-057F-9684-CCC7560C79A6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2" name="楕円 66">
                  <a:extLst>
                    <a:ext uri="{FF2B5EF4-FFF2-40B4-BE49-F238E27FC236}">
                      <a16:creationId xmlns:a16="http://schemas.microsoft.com/office/drawing/2014/main" id="{3F626717-8938-D4E4-0CAC-A1AD88BC72A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3" name="フリーフォーム: 図形 1112">
                  <a:extLst>
                    <a:ext uri="{FF2B5EF4-FFF2-40B4-BE49-F238E27FC236}">
                      <a16:creationId xmlns:a16="http://schemas.microsoft.com/office/drawing/2014/main" id="{E2E308DA-A5C9-04E9-0C9D-274DA75C382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95BC3116-F5E8-29EA-4C86-4BA15FC14996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8" name="楕円 66">
                  <a:extLst>
                    <a:ext uri="{FF2B5EF4-FFF2-40B4-BE49-F238E27FC236}">
                      <a16:creationId xmlns:a16="http://schemas.microsoft.com/office/drawing/2014/main" id="{3C5240E8-60E5-49CA-E829-09580C1B770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1" name="フリーフォーム: 図形 1110">
                  <a:extLst>
                    <a:ext uri="{FF2B5EF4-FFF2-40B4-BE49-F238E27FC236}">
                      <a16:creationId xmlns:a16="http://schemas.microsoft.com/office/drawing/2014/main" id="{4528EC64-09CC-A2E4-FA98-7B6F8763A75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92A231D9-F17F-5E38-2F5E-8F30690F7E58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91" name="楕円 66">
                  <a:extLst>
                    <a:ext uri="{FF2B5EF4-FFF2-40B4-BE49-F238E27FC236}">
                      <a16:creationId xmlns:a16="http://schemas.microsoft.com/office/drawing/2014/main" id="{C493778E-FFE5-383B-DD9F-1B40CCBABEC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5" name="フリーフォーム: 図形 1104">
                  <a:extLst>
                    <a:ext uri="{FF2B5EF4-FFF2-40B4-BE49-F238E27FC236}">
                      <a16:creationId xmlns:a16="http://schemas.microsoft.com/office/drawing/2014/main" id="{7E03163B-E5DF-EDF0-98E1-E63598860F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8327C8A8-EBE6-0750-A434-C8AD417B3BC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83" name="楕円 66">
                  <a:extLst>
                    <a:ext uri="{FF2B5EF4-FFF2-40B4-BE49-F238E27FC236}">
                      <a16:creationId xmlns:a16="http://schemas.microsoft.com/office/drawing/2014/main" id="{F68CA094-A538-00CA-6DED-25DAD7F3E2D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DFF4CAF3-7282-3FCC-147A-0E6EA365F47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77155704-A7CD-0F6A-ABF7-56FC80327D8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81" name="楕円 66">
                  <a:extLst>
                    <a:ext uri="{FF2B5EF4-FFF2-40B4-BE49-F238E27FC236}">
                      <a16:creationId xmlns:a16="http://schemas.microsoft.com/office/drawing/2014/main" id="{A13FBD18-853D-C664-6667-75F28076004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916325F0-9486-C937-685C-AF18F770767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84" name="グループ化 1183">
            <a:extLst>
              <a:ext uri="{FF2B5EF4-FFF2-40B4-BE49-F238E27FC236}">
                <a16:creationId xmlns:a16="http://schemas.microsoft.com/office/drawing/2014/main" id="{2F35B179-68D8-7A47-03FB-97689CC157FE}"/>
              </a:ext>
            </a:extLst>
          </p:cNvPr>
          <p:cNvGrpSpPr/>
          <p:nvPr/>
        </p:nvGrpSpPr>
        <p:grpSpPr>
          <a:xfrm>
            <a:off x="3735730" y="540899"/>
            <a:ext cx="2612727" cy="2863377"/>
            <a:chOff x="3735730" y="540899"/>
            <a:chExt cx="2612727" cy="2863377"/>
          </a:xfrm>
        </p:grpSpPr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39B162C5-16F8-2339-6260-DD5B1C277E10}"/>
                </a:ext>
              </a:extLst>
            </p:cNvPr>
            <p:cNvGrpSpPr/>
            <p:nvPr/>
          </p:nvGrpSpPr>
          <p:grpSpPr>
            <a:xfrm>
              <a:off x="4468411" y="2131328"/>
              <a:ext cx="1140956" cy="1272948"/>
              <a:chOff x="1418315" y="5001239"/>
              <a:chExt cx="1140956" cy="1272948"/>
            </a:xfrm>
          </p:grpSpPr>
          <p:grpSp>
            <p:nvGrpSpPr>
              <p:cNvPr id="977" name="グループ化 976">
                <a:extLst>
                  <a:ext uri="{FF2B5EF4-FFF2-40B4-BE49-F238E27FC236}">
                    <a16:creationId xmlns:a16="http://schemas.microsoft.com/office/drawing/2014/main" id="{7C1F5603-E967-A316-313A-5EA67A10D5D5}"/>
                  </a:ext>
                </a:extLst>
              </p:cNvPr>
              <p:cNvGrpSpPr/>
              <p:nvPr/>
            </p:nvGrpSpPr>
            <p:grpSpPr>
              <a:xfrm>
                <a:off x="1418315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002" name="楕円 1">
                  <a:extLst>
                    <a:ext uri="{FF2B5EF4-FFF2-40B4-BE49-F238E27FC236}">
                      <a16:creationId xmlns:a16="http://schemas.microsoft.com/office/drawing/2014/main" id="{D64093D0-1BC9-F4BE-0185-DAD6D10BD404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6EFF4D11-62DD-96BA-1B5B-1A45150091A4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2A1DC747-B866-4809-EA46-373496877895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78" name="グループ化 977">
                <a:extLst>
                  <a:ext uri="{FF2B5EF4-FFF2-40B4-BE49-F238E27FC236}">
                    <a16:creationId xmlns:a16="http://schemas.microsoft.com/office/drawing/2014/main" id="{6692FF7B-8690-F246-9D0B-2CA9E7E74F58}"/>
                  </a:ext>
                </a:extLst>
              </p:cNvPr>
              <p:cNvGrpSpPr/>
              <p:nvPr/>
            </p:nvGrpSpPr>
            <p:grpSpPr>
              <a:xfrm flipH="1">
                <a:off x="2269521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999" name="楕円 1">
                  <a:extLst>
                    <a:ext uri="{FF2B5EF4-FFF2-40B4-BE49-F238E27FC236}">
                      <a16:creationId xmlns:a16="http://schemas.microsoft.com/office/drawing/2014/main" id="{A9FA6ACC-53D8-58F1-9EEB-CBCDB63F7B61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CF804C6E-5A12-166D-3AC8-7EDEA8F70933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76FFE8E4-CEC9-11CA-D9D0-E9FA59016132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067F421A-991B-B162-99C1-EF50DB9D4CE5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0" name="楕円 1">
                <a:extLst>
                  <a:ext uri="{FF2B5EF4-FFF2-40B4-BE49-F238E27FC236}">
                    <a16:creationId xmlns:a16="http://schemas.microsoft.com/office/drawing/2014/main" id="{3D6E0951-BDB6-6E74-63CE-DF5DE1AFF02B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81" name="楕円 1">
                <a:extLst>
                  <a:ext uri="{FF2B5EF4-FFF2-40B4-BE49-F238E27FC236}">
                    <a16:creationId xmlns:a16="http://schemas.microsoft.com/office/drawing/2014/main" id="{4D519591-526F-3FBC-92B4-6CFBD618F799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2" name="楕円 1">
                <a:extLst>
                  <a:ext uri="{FF2B5EF4-FFF2-40B4-BE49-F238E27FC236}">
                    <a16:creationId xmlns:a16="http://schemas.microsoft.com/office/drawing/2014/main" id="{933741C9-F651-25F8-CF23-70647675704A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52388716-FCD7-4322-21C2-848052DF805B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4" name="フリーフォーム: 図形 983">
                <a:extLst>
                  <a:ext uri="{FF2B5EF4-FFF2-40B4-BE49-F238E27FC236}">
                    <a16:creationId xmlns:a16="http://schemas.microsoft.com/office/drawing/2014/main" id="{5269581B-863E-D770-A338-24D03E6383F9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07F5B2A9-04E7-38BC-82D9-9E13C885C635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B366E166-B722-959B-4F70-80ACE3A7B9F9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1AFE99F4-0FE4-16F5-82AE-CB2055B81387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F92BD931-462C-E491-DA34-8DC5D9C19EAC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9F841731-CE7F-637F-D569-8172163A62E2}"/>
                </a:ext>
              </a:extLst>
            </p:cNvPr>
            <p:cNvGrpSpPr/>
            <p:nvPr/>
          </p:nvGrpSpPr>
          <p:grpSpPr>
            <a:xfrm>
              <a:off x="4354369" y="1076525"/>
              <a:ext cx="1376385" cy="1258662"/>
              <a:chOff x="1304273" y="3946436"/>
              <a:chExt cx="1376385" cy="1258662"/>
            </a:xfrm>
          </p:grpSpPr>
          <p:sp>
            <p:nvSpPr>
              <p:cNvPr id="1006" name="楕円 1">
                <a:extLst>
                  <a:ext uri="{FF2B5EF4-FFF2-40B4-BE49-F238E27FC236}">
                    <a16:creationId xmlns:a16="http://schemas.microsoft.com/office/drawing/2014/main" id="{FB94E2E8-6CFF-7507-4431-11E1C16A5AE4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7" name="楕円 1">
                <a:extLst>
                  <a:ext uri="{FF2B5EF4-FFF2-40B4-BE49-F238E27FC236}">
                    <a16:creationId xmlns:a16="http://schemas.microsoft.com/office/drawing/2014/main" id="{EC079A30-DF30-550D-CCFD-9EF6D3DFACE2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8" name="四角形: 角を丸くする 1017">
                <a:extLst>
                  <a:ext uri="{FF2B5EF4-FFF2-40B4-BE49-F238E27FC236}">
                    <a16:creationId xmlns:a16="http://schemas.microsoft.com/office/drawing/2014/main" id="{0E84A25C-638B-0B6D-C803-1071DFCC2277}"/>
                  </a:ext>
                </a:extLst>
              </p:cNvPr>
              <p:cNvSpPr/>
              <p:nvPr/>
            </p:nvSpPr>
            <p:spPr>
              <a:xfrm>
                <a:off x="1481126" y="3946436"/>
                <a:ext cx="104566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9" name="四角形: 角を丸くする 1018">
                <a:extLst>
                  <a:ext uri="{FF2B5EF4-FFF2-40B4-BE49-F238E27FC236}">
                    <a16:creationId xmlns:a16="http://schemas.microsoft.com/office/drawing/2014/main" id="{FEE18A39-9F28-F1FB-1618-ABED94C7B81F}"/>
                  </a:ext>
                </a:extLst>
              </p:cNvPr>
              <p:cNvSpPr/>
              <p:nvPr/>
            </p:nvSpPr>
            <p:spPr>
              <a:xfrm>
                <a:off x="1579054" y="4825281"/>
                <a:ext cx="835522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0" name="四角形: 角を丸くする 1019">
                <a:extLst>
                  <a:ext uri="{FF2B5EF4-FFF2-40B4-BE49-F238E27FC236}">
                    <a16:creationId xmlns:a16="http://schemas.microsoft.com/office/drawing/2014/main" id="{59925158-5923-48A9-8E79-B76C572AD445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1" name="四角形: 角を丸くする 1020">
                <a:extLst>
                  <a:ext uri="{FF2B5EF4-FFF2-40B4-BE49-F238E27FC236}">
                    <a16:creationId xmlns:a16="http://schemas.microsoft.com/office/drawing/2014/main" id="{3DF8685C-C59A-2689-75E9-F7CA5A33724C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2" name="楕円 1021">
                <a:extLst>
                  <a:ext uri="{FF2B5EF4-FFF2-40B4-BE49-F238E27FC236}">
                    <a16:creationId xmlns:a16="http://schemas.microsoft.com/office/drawing/2014/main" id="{DF2DCB68-82E4-A8A4-F177-5AE7A1F41CB3}"/>
                  </a:ext>
                </a:extLst>
              </p:cNvPr>
              <p:cNvSpPr/>
              <p:nvPr/>
            </p:nvSpPr>
            <p:spPr>
              <a:xfrm rot="20700000">
                <a:off x="1601090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楕円 1022">
                <a:extLst>
                  <a:ext uri="{FF2B5EF4-FFF2-40B4-BE49-F238E27FC236}">
                    <a16:creationId xmlns:a16="http://schemas.microsoft.com/office/drawing/2014/main" id="{F2DDD14E-F43E-503E-0409-3717D858427C}"/>
                  </a:ext>
                </a:extLst>
              </p:cNvPr>
              <p:cNvSpPr/>
              <p:nvPr/>
            </p:nvSpPr>
            <p:spPr>
              <a:xfrm rot="900000">
                <a:off x="2148012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A7B0969E-AE6E-3711-0CC4-3C1A4C01E379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07" name="グループ化 1106">
              <a:extLst>
                <a:ext uri="{FF2B5EF4-FFF2-40B4-BE49-F238E27FC236}">
                  <a16:creationId xmlns:a16="http://schemas.microsoft.com/office/drawing/2014/main" id="{2D278A96-9EAF-726C-5A0F-4E78175B51FD}"/>
                </a:ext>
              </a:extLst>
            </p:cNvPr>
            <p:cNvGrpSpPr/>
            <p:nvPr/>
          </p:nvGrpSpPr>
          <p:grpSpPr>
            <a:xfrm>
              <a:off x="4538774" y="2263606"/>
              <a:ext cx="1014302" cy="855536"/>
              <a:chOff x="4499399" y="5289067"/>
              <a:chExt cx="1159725" cy="887151"/>
            </a:xfrm>
          </p:grpSpPr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AC1C7F07-AAAA-BA2D-BF85-BF1660C1D931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F1DA73EE-2DFC-A110-F4CA-62B84D0182C6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F05F4F15-A63A-5970-4B45-25463256CE2C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AFACD62D-D783-ABB6-C9CC-843141908F5E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3FF6C47C-03FE-59D9-EAE4-95C5581AB362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811122AB-39C8-9E3B-C031-3454442E60C9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0B3F9A3A-13AC-8D33-D5ED-96303887C377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26" name="フリーフォーム: 図形 1125">
              <a:extLst>
                <a:ext uri="{FF2B5EF4-FFF2-40B4-BE49-F238E27FC236}">
                  <a16:creationId xmlns:a16="http://schemas.microsoft.com/office/drawing/2014/main" id="{0AFE580E-EDE2-A8D4-19AA-196E163FCC97}"/>
                </a:ext>
              </a:extLst>
            </p:cNvPr>
            <p:cNvSpPr/>
            <p:nvPr/>
          </p:nvSpPr>
          <p:spPr>
            <a:xfrm>
              <a:off x="4325809" y="975563"/>
              <a:ext cx="1451104" cy="1463246"/>
            </a:xfrm>
            <a:custGeom>
              <a:avLst/>
              <a:gdLst>
                <a:gd name="connsiteX0" fmla="*/ 754097 w 1508196"/>
                <a:gd name="connsiteY0" fmla="*/ 187015 h 1516692"/>
                <a:gd name="connsiteX1" fmla="*/ 451227 w 1508196"/>
                <a:gd name="connsiteY1" fmla="*/ 332147 h 1516692"/>
                <a:gd name="connsiteX2" fmla="*/ 346087 w 1508196"/>
                <a:gd name="connsiteY2" fmla="*/ 453780 h 1516692"/>
                <a:gd name="connsiteX3" fmla="*/ 346087 w 1508196"/>
                <a:gd name="connsiteY3" fmla="*/ 1154543 h 1516692"/>
                <a:gd name="connsiteX4" fmla="*/ 451227 w 1508196"/>
                <a:gd name="connsiteY4" fmla="*/ 1276177 h 1516692"/>
                <a:gd name="connsiteX5" fmla="*/ 1056970 w 1508196"/>
                <a:gd name="connsiteY5" fmla="*/ 1276177 h 1516692"/>
                <a:gd name="connsiteX6" fmla="*/ 1162109 w 1508196"/>
                <a:gd name="connsiteY6" fmla="*/ 1154544 h 1516692"/>
                <a:gd name="connsiteX7" fmla="*/ 1162109 w 1508196"/>
                <a:gd name="connsiteY7" fmla="*/ 453781 h 1516692"/>
                <a:gd name="connsiteX8" fmla="*/ 1056969 w 1508196"/>
                <a:gd name="connsiteY8" fmla="*/ 332147 h 1516692"/>
                <a:gd name="connsiteX9" fmla="*/ 754097 w 1508196"/>
                <a:gd name="connsiteY9" fmla="*/ 187015 h 1516692"/>
                <a:gd name="connsiteX10" fmla="*/ 754097 w 1508196"/>
                <a:gd name="connsiteY10" fmla="*/ 0 h 1516692"/>
                <a:gd name="connsiteX11" fmla="*/ 1119183 w 1508196"/>
                <a:gd name="connsiteY11" fmla="*/ 151223 h 1516692"/>
                <a:gd name="connsiteX12" fmla="*/ 1356973 w 1508196"/>
                <a:gd name="connsiteY12" fmla="*/ 389014 h 1516692"/>
                <a:gd name="connsiteX13" fmla="*/ 1356973 w 1508196"/>
                <a:gd name="connsiteY13" fmla="*/ 1119185 h 1516692"/>
                <a:gd name="connsiteX14" fmla="*/ 1125766 w 1508196"/>
                <a:gd name="connsiteY14" fmla="*/ 1350394 h 1516692"/>
                <a:gd name="connsiteX15" fmla="*/ 1126776 w 1508196"/>
                <a:gd name="connsiteY15" fmla="*/ 1350535 h 1516692"/>
                <a:gd name="connsiteX16" fmla="*/ 1500448 w 1508196"/>
                <a:gd name="connsiteY16" fmla="*/ 1281553 h 1516692"/>
                <a:gd name="connsiteX17" fmla="*/ 937947 w 1508196"/>
                <a:gd name="connsiteY17" fmla="*/ 1500900 h 1516692"/>
                <a:gd name="connsiteX18" fmla="*/ 806272 w 1508196"/>
                <a:gd name="connsiteY18" fmla="*/ 1456252 h 1516692"/>
                <a:gd name="connsiteX19" fmla="*/ 761776 w 1508196"/>
                <a:gd name="connsiteY19" fmla="*/ 1428378 h 1516692"/>
                <a:gd name="connsiteX20" fmla="*/ 750488 w 1508196"/>
                <a:gd name="connsiteY20" fmla="*/ 1436122 h 1516692"/>
                <a:gd name="connsiteX21" fmla="*/ 580182 w 1508196"/>
                <a:gd name="connsiteY21" fmla="*/ 1500900 h 1516692"/>
                <a:gd name="connsiteX22" fmla="*/ 17681 w 1508196"/>
                <a:gd name="connsiteY22" fmla="*/ 1281553 h 1516692"/>
                <a:gd name="connsiteX23" fmla="*/ 258854 w 1508196"/>
                <a:gd name="connsiteY23" fmla="*/ 1348104 h 1516692"/>
                <a:gd name="connsiteX24" fmla="*/ 382411 w 1508196"/>
                <a:gd name="connsiteY24" fmla="*/ 1350371 h 1516692"/>
                <a:gd name="connsiteX25" fmla="*/ 151223 w 1508196"/>
                <a:gd name="connsiteY25" fmla="*/ 1119183 h 1516692"/>
                <a:gd name="connsiteX26" fmla="*/ 151223 w 1508196"/>
                <a:gd name="connsiteY26" fmla="*/ 389012 h 1516692"/>
                <a:gd name="connsiteX27" fmla="*/ 389012 w 1508196"/>
                <a:gd name="connsiteY27" fmla="*/ 151223 h 1516692"/>
                <a:gd name="connsiteX28" fmla="*/ 754097 w 1508196"/>
                <a:gd name="connsiteY28" fmla="*/ 0 h 151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08196" h="1516692">
                  <a:moveTo>
                    <a:pt x="754097" y="187015"/>
                  </a:moveTo>
                  <a:cubicBezTo>
                    <a:pt x="644480" y="187015"/>
                    <a:pt x="534862" y="235393"/>
                    <a:pt x="451227" y="332147"/>
                  </a:cubicBezTo>
                  <a:lnTo>
                    <a:pt x="346087" y="453780"/>
                  </a:lnTo>
                  <a:cubicBezTo>
                    <a:pt x="178817" y="647291"/>
                    <a:pt x="178817" y="961034"/>
                    <a:pt x="346087" y="1154543"/>
                  </a:cubicBezTo>
                  <a:lnTo>
                    <a:pt x="451227" y="1276177"/>
                  </a:lnTo>
                  <a:cubicBezTo>
                    <a:pt x="618499" y="1469688"/>
                    <a:pt x="889699" y="1469688"/>
                    <a:pt x="1056970" y="1276177"/>
                  </a:cubicBezTo>
                  <a:lnTo>
                    <a:pt x="1162109" y="1154544"/>
                  </a:lnTo>
                  <a:cubicBezTo>
                    <a:pt x="1329381" y="961035"/>
                    <a:pt x="1329381" y="647292"/>
                    <a:pt x="1162109" y="453781"/>
                  </a:cubicBezTo>
                  <a:lnTo>
                    <a:pt x="1056969" y="332147"/>
                  </a:lnTo>
                  <a:cubicBezTo>
                    <a:pt x="973334" y="235393"/>
                    <a:pt x="863716" y="187015"/>
                    <a:pt x="754097" y="187015"/>
                  </a:cubicBezTo>
                  <a:close/>
                  <a:moveTo>
                    <a:pt x="754097" y="0"/>
                  </a:moveTo>
                  <a:cubicBezTo>
                    <a:pt x="886232" y="0"/>
                    <a:pt x="1018368" y="50407"/>
                    <a:pt x="1119183" y="151223"/>
                  </a:cubicBezTo>
                  <a:lnTo>
                    <a:pt x="1356973" y="389014"/>
                  </a:lnTo>
                  <a:cubicBezTo>
                    <a:pt x="1558604" y="590645"/>
                    <a:pt x="1558604" y="917553"/>
                    <a:pt x="1356973" y="1119185"/>
                  </a:cubicBezTo>
                  <a:lnTo>
                    <a:pt x="1125766" y="1350394"/>
                  </a:lnTo>
                  <a:lnTo>
                    <a:pt x="1126776" y="1350535"/>
                  </a:lnTo>
                  <a:cubicBezTo>
                    <a:pt x="1260845" y="1358623"/>
                    <a:pt x="1392606" y="1334917"/>
                    <a:pt x="1500448" y="1281553"/>
                  </a:cubicBezTo>
                  <a:cubicBezTo>
                    <a:pt x="1443022" y="1458818"/>
                    <a:pt x="1191181" y="1557022"/>
                    <a:pt x="937947" y="1500900"/>
                  </a:cubicBezTo>
                  <a:cubicBezTo>
                    <a:pt x="890466" y="1490377"/>
                    <a:pt x="846307" y="1475175"/>
                    <a:pt x="806272" y="1456252"/>
                  </a:cubicBezTo>
                  <a:lnTo>
                    <a:pt x="761776" y="1428378"/>
                  </a:lnTo>
                  <a:lnTo>
                    <a:pt x="750488" y="1436122"/>
                  </a:lnTo>
                  <a:cubicBezTo>
                    <a:pt x="700893" y="1464521"/>
                    <a:pt x="643490" y="1486869"/>
                    <a:pt x="580182" y="1500900"/>
                  </a:cubicBezTo>
                  <a:cubicBezTo>
                    <a:pt x="326948" y="1557022"/>
                    <a:pt x="75107" y="1458818"/>
                    <a:pt x="17681" y="1281553"/>
                  </a:cubicBezTo>
                  <a:cubicBezTo>
                    <a:pt x="89576" y="1317129"/>
                    <a:pt x="172102" y="1339524"/>
                    <a:pt x="258854" y="1348104"/>
                  </a:cubicBezTo>
                  <a:lnTo>
                    <a:pt x="382411" y="1350371"/>
                  </a:lnTo>
                  <a:lnTo>
                    <a:pt x="151223" y="1119183"/>
                  </a:lnTo>
                  <a:cubicBezTo>
                    <a:pt x="-50408" y="917552"/>
                    <a:pt x="-50408" y="590643"/>
                    <a:pt x="151223" y="389012"/>
                  </a:cubicBezTo>
                  <a:lnTo>
                    <a:pt x="389012" y="151223"/>
                  </a:lnTo>
                  <a:cubicBezTo>
                    <a:pt x="489828" y="50407"/>
                    <a:pt x="621963" y="0"/>
                    <a:pt x="754097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3A349F1A-978B-C95C-B2A5-75C2AECBE740}"/>
                </a:ext>
              </a:extLst>
            </p:cNvPr>
            <p:cNvSpPr/>
            <p:nvPr/>
          </p:nvSpPr>
          <p:spPr>
            <a:xfrm>
              <a:off x="4961222" y="2296854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アーチ 193">
              <a:extLst>
                <a:ext uri="{FF2B5EF4-FFF2-40B4-BE49-F238E27FC236}">
                  <a16:creationId xmlns:a16="http://schemas.microsoft.com/office/drawing/2014/main" id="{797E1FB5-CFA7-8AEB-3254-D154BDCEFC64}"/>
                </a:ext>
              </a:extLst>
            </p:cNvPr>
            <p:cNvSpPr/>
            <p:nvPr/>
          </p:nvSpPr>
          <p:spPr>
            <a:xfrm>
              <a:off x="4796535" y="2045994"/>
              <a:ext cx="500749" cy="500749"/>
            </a:xfrm>
            <a:prstGeom prst="blockArc">
              <a:avLst>
                <a:gd name="adj1" fmla="val 18795270"/>
                <a:gd name="adj2" fmla="val 13720252"/>
                <a:gd name="adj3" fmla="val 12732"/>
              </a:avLst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34" name="グループ化 1133">
              <a:extLst>
                <a:ext uri="{FF2B5EF4-FFF2-40B4-BE49-F238E27FC236}">
                  <a16:creationId xmlns:a16="http://schemas.microsoft.com/office/drawing/2014/main" id="{E609B24E-4F13-C3B9-D0F8-EC617B313ACD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35" name="グループ化 1134">
                <a:extLst>
                  <a:ext uri="{FF2B5EF4-FFF2-40B4-BE49-F238E27FC236}">
                    <a16:creationId xmlns:a16="http://schemas.microsoft.com/office/drawing/2014/main" id="{45D2FEC2-9761-D7DF-17C3-5369D5686FC7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20" name="楕円 66">
                  <a:extLst>
                    <a:ext uri="{FF2B5EF4-FFF2-40B4-BE49-F238E27FC236}">
                      <a16:creationId xmlns:a16="http://schemas.microsoft.com/office/drawing/2014/main" id="{A9800120-8ED6-2E31-1BA7-064008FAAEF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B59A695A-8888-42FE-844F-6001EAB5728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6" name="グループ化 1135">
                <a:extLst>
                  <a:ext uri="{FF2B5EF4-FFF2-40B4-BE49-F238E27FC236}">
                    <a16:creationId xmlns:a16="http://schemas.microsoft.com/office/drawing/2014/main" id="{ED19ED2C-02CA-484A-F664-CCE79FC6E53E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8" name="楕円 66">
                  <a:extLst>
                    <a:ext uri="{FF2B5EF4-FFF2-40B4-BE49-F238E27FC236}">
                      <a16:creationId xmlns:a16="http://schemas.microsoft.com/office/drawing/2014/main" id="{883BD53D-738E-E15F-8C09-7F2A756755B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69742F2-F75E-E959-1568-595FA86B20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7" name="グループ化 1136">
                <a:extLst>
                  <a:ext uri="{FF2B5EF4-FFF2-40B4-BE49-F238E27FC236}">
                    <a16:creationId xmlns:a16="http://schemas.microsoft.com/office/drawing/2014/main" id="{25E3178B-C6D7-D8F3-3D3B-3C582C4D70EC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16" name="楕円 66">
                  <a:extLst>
                    <a:ext uri="{FF2B5EF4-FFF2-40B4-BE49-F238E27FC236}">
                      <a16:creationId xmlns:a16="http://schemas.microsoft.com/office/drawing/2014/main" id="{B20D1976-D8B2-C585-B809-99714A1366C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4ED76601-E6A8-3EA2-DDCF-FE82E6740A1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8" name="グループ化 1137">
                <a:extLst>
                  <a:ext uri="{FF2B5EF4-FFF2-40B4-BE49-F238E27FC236}">
                    <a16:creationId xmlns:a16="http://schemas.microsoft.com/office/drawing/2014/main" id="{C445EEB7-8B52-0D27-0994-EB2C5EA7E961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4" name="楕円 66">
                  <a:extLst>
                    <a:ext uri="{FF2B5EF4-FFF2-40B4-BE49-F238E27FC236}">
                      <a16:creationId xmlns:a16="http://schemas.microsoft.com/office/drawing/2014/main" id="{77992B3A-8DEC-77DD-2087-E7E2AA2FCF6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69C4C33C-07FA-8189-060A-DBD5FC7C6C1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9" name="グループ化 1138">
                <a:extLst>
                  <a:ext uri="{FF2B5EF4-FFF2-40B4-BE49-F238E27FC236}">
                    <a16:creationId xmlns:a16="http://schemas.microsoft.com/office/drawing/2014/main" id="{8DCF444C-5EE3-8DC9-5FE5-79342C521AB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09" name="楕円 66">
                  <a:extLst>
                    <a:ext uri="{FF2B5EF4-FFF2-40B4-BE49-F238E27FC236}">
                      <a16:creationId xmlns:a16="http://schemas.microsoft.com/office/drawing/2014/main" id="{5C110C53-F71C-EECA-1D06-A50AB8C0FE8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8CEDB45D-3743-055C-046D-EDF1BE58F29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0" name="グループ化 1139">
                <a:extLst>
                  <a:ext uri="{FF2B5EF4-FFF2-40B4-BE49-F238E27FC236}">
                    <a16:creationId xmlns:a16="http://schemas.microsoft.com/office/drawing/2014/main" id="{76E328DE-989D-20E2-4A45-10BFB9E30E74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7" name="楕円 66">
                  <a:extLst>
                    <a:ext uri="{FF2B5EF4-FFF2-40B4-BE49-F238E27FC236}">
                      <a16:creationId xmlns:a16="http://schemas.microsoft.com/office/drawing/2014/main" id="{EF10D7DB-B586-7C7C-E498-09F0006CCE2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A5DD5418-EA6B-09B7-58A7-0B5C8359494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C35B7E2B-99E4-FA61-E0FF-B31866012615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5" name="楕円 66">
                  <a:extLst>
                    <a:ext uri="{FF2B5EF4-FFF2-40B4-BE49-F238E27FC236}">
                      <a16:creationId xmlns:a16="http://schemas.microsoft.com/office/drawing/2014/main" id="{39EA084A-6901-9ED3-F6D4-C4384AE64F5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F8E3F91D-C97B-257D-119C-3BF60B5BC94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E8053B98-7B4B-D60F-506B-EA203C3C5729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03" name="楕円 66">
                  <a:extLst>
                    <a:ext uri="{FF2B5EF4-FFF2-40B4-BE49-F238E27FC236}">
                      <a16:creationId xmlns:a16="http://schemas.microsoft.com/office/drawing/2014/main" id="{3C063C01-EEEA-6E1C-E6EA-22302982A06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5019EC2D-83C9-3B13-EEBE-9BAB3F6AE1F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43916171-6B86-666B-450F-A931360E98AE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99" name="楕円 66">
                  <a:extLst>
                    <a:ext uri="{FF2B5EF4-FFF2-40B4-BE49-F238E27FC236}">
                      <a16:creationId xmlns:a16="http://schemas.microsoft.com/office/drawing/2014/main" id="{A6A19917-767E-D135-353C-4EF1E018C5C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5A6CCFEF-8D30-DEB3-C81F-FAB53E642C7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4" name="グループ化 1143">
                <a:extLst>
                  <a:ext uri="{FF2B5EF4-FFF2-40B4-BE49-F238E27FC236}">
                    <a16:creationId xmlns:a16="http://schemas.microsoft.com/office/drawing/2014/main" id="{2C2A7D52-247B-43CE-1903-8F0D0EDAA512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1" name="楕円 66">
                  <a:extLst>
                    <a:ext uri="{FF2B5EF4-FFF2-40B4-BE49-F238E27FC236}">
                      <a16:creationId xmlns:a16="http://schemas.microsoft.com/office/drawing/2014/main" id="{E6A9445E-2C20-01F3-E828-6FB9329C2D1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704064F8-CD05-53C2-8526-AF7F88DCF2C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5" name="グループ化 1144">
                <a:extLst>
                  <a:ext uri="{FF2B5EF4-FFF2-40B4-BE49-F238E27FC236}">
                    <a16:creationId xmlns:a16="http://schemas.microsoft.com/office/drawing/2014/main" id="{29597E0F-B8CB-3D5A-A1CB-52066E988004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49" name="楕円 66">
                  <a:extLst>
                    <a:ext uri="{FF2B5EF4-FFF2-40B4-BE49-F238E27FC236}">
                      <a16:creationId xmlns:a16="http://schemas.microsoft.com/office/drawing/2014/main" id="{50B8D27B-76A0-A23E-4A12-7BE95D59D7E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66FC6414-B796-3F68-85C1-F8B5E4DB83F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3386A684-4050-3549-E96E-6293BCB7E8BE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47" name="楕円 66">
                  <a:extLst>
                    <a:ext uri="{FF2B5EF4-FFF2-40B4-BE49-F238E27FC236}">
                      <a16:creationId xmlns:a16="http://schemas.microsoft.com/office/drawing/2014/main" id="{74940899-8EF6-E4B1-4A96-E9066CFE381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B5EB049C-9B2F-FC8A-14DA-1FFD7CE3879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77" name="グループ化 1176">
            <a:extLst>
              <a:ext uri="{FF2B5EF4-FFF2-40B4-BE49-F238E27FC236}">
                <a16:creationId xmlns:a16="http://schemas.microsoft.com/office/drawing/2014/main" id="{C139A79C-3DE2-7145-FD6D-AEFDE20E4990}"/>
              </a:ext>
            </a:extLst>
          </p:cNvPr>
          <p:cNvGrpSpPr/>
          <p:nvPr/>
        </p:nvGrpSpPr>
        <p:grpSpPr>
          <a:xfrm>
            <a:off x="6793255" y="540899"/>
            <a:ext cx="2612727" cy="2863377"/>
            <a:chOff x="6793255" y="540899"/>
            <a:chExt cx="2612727" cy="2863377"/>
          </a:xfrm>
        </p:grpSpPr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165BB7D9-CB40-51D1-482B-6E3BEA76D48C}"/>
                </a:ext>
              </a:extLst>
            </p:cNvPr>
            <p:cNvGrpSpPr/>
            <p:nvPr/>
          </p:nvGrpSpPr>
          <p:grpSpPr>
            <a:xfrm>
              <a:off x="7508791" y="2131328"/>
              <a:ext cx="1140956" cy="1272948"/>
              <a:chOff x="1418315" y="5001239"/>
              <a:chExt cx="1140956" cy="1272948"/>
            </a:xfrm>
          </p:grpSpPr>
          <p:grpSp>
            <p:nvGrpSpPr>
              <p:cNvPr id="1044" name="グループ化 1043">
                <a:extLst>
                  <a:ext uri="{FF2B5EF4-FFF2-40B4-BE49-F238E27FC236}">
                    <a16:creationId xmlns:a16="http://schemas.microsoft.com/office/drawing/2014/main" id="{03A94D2E-0C64-748C-7768-0B3A305A66EC}"/>
                  </a:ext>
                </a:extLst>
              </p:cNvPr>
              <p:cNvGrpSpPr/>
              <p:nvPr/>
            </p:nvGrpSpPr>
            <p:grpSpPr>
              <a:xfrm>
                <a:off x="1418315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091" name="楕円 1">
                  <a:extLst>
                    <a:ext uri="{FF2B5EF4-FFF2-40B4-BE49-F238E27FC236}">
                      <a16:creationId xmlns:a16="http://schemas.microsoft.com/office/drawing/2014/main" id="{FA82A90A-3F2A-E4DF-C434-7D21C19EF117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60FA5006-FC30-5D57-8F8E-0FFBF8B1B2DB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3" name="フリーフォーム: 図形 1092">
                  <a:extLst>
                    <a:ext uri="{FF2B5EF4-FFF2-40B4-BE49-F238E27FC236}">
                      <a16:creationId xmlns:a16="http://schemas.microsoft.com/office/drawing/2014/main" id="{23939F9E-81C0-B569-5DC1-35BB46DE8715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93799F6E-9503-9D2C-28B5-87184FB7B05A}"/>
                  </a:ext>
                </a:extLst>
              </p:cNvPr>
              <p:cNvGrpSpPr/>
              <p:nvPr/>
            </p:nvGrpSpPr>
            <p:grpSpPr>
              <a:xfrm flipH="1">
                <a:off x="2269521" y="5123383"/>
                <a:ext cx="289750" cy="693713"/>
                <a:chOff x="1418315" y="2037283"/>
                <a:chExt cx="289750" cy="693713"/>
              </a:xfrm>
            </p:grpSpPr>
            <p:sp>
              <p:nvSpPr>
                <p:cNvPr id="190" name="楕円 1">
                  <a:extLst>
                    <a:ext uri="{FF2B5EF4-FFF2-40B4-BE49-F238E27FC236}">
                      <a16:creationId xmlns:a16="http://schemas.microsoft.com/office/drawing/2014/main" id="{84A57176-9D46-70B3-6B6E-958A289C375E}"/>
                    </a:ext>
                  </a:extLst>
                </p:cNvPr>
                <p:cNvSpPr/>
                <p:nvPr/>
              </p:nvSpPr>
              <p:spPr>
                <a:xfrm rot="12600000">
                  <a:off x="1508007" y="20372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337ACF86-5131-00B7-F39F-CC8804102952}"/>
                    </a:ext>
                  </a:extLst>
                </p:cNvPr>
                <p:cNvSpPr/>
                <p:nvPr/>
              </p:nvSpPr>
              <p:spPr>
                <a:xfrm rot="12600000">
                  <a:off x="1482161" y="2278330"/>
                  <a:ext cx="103814" cy="249187"/>
                </a:xfrm>
                <a:custGeom>
                  <a:avLst/>
                  <a:gdLst>
                    <a:gd name="connsiteX0" fmla="*/ 140587 w 140587"/>
                    <a:gd name="connsiteY0" fmla="*/ 337436 h 337455"/>
                    <a:gd name="connsiteX1" fmla="*/ 136597 w 140587"/>
                    <a:gd name="connsiteY1" fmla="*/ 337455 h 337455"/>
                    <a:gd name="connsiteX2" fmla="*/ 8192 w 140587"/>
                    <a:gd name="connsiteY2" fmla="*/ 194657 h 337455"/>
                    <a:gd name="connsiteX3" fmla="*/ 47995 w 140587"/>
                    <a:gd name="connsiteY3" fmla="*/ 6788 h 337455"/>
                    <a:gd name="connsiteX4" fmla="*/ 59876 w 140587"/>
                    <a:gd name="connsiteY4" fmla="*/ 0 h 337455"/>
                    <a:gd name="connsiteX5" fmla="*/ 70200 w 140587"/>
                    <a:gd name="connsiteY5" fmla="*/ 24667 h 337455"/>
                    <a:gd name="connsiteX6" fmla="*/ 137350 w 140587"/>
                    <a:gd name="connsiteY6" fmla="*/ 291368 h 337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587" h="337455">
                      <a:moveTo>
                        <a:pt x="140587" y="337436"/>
                      </a:moveTo>
                      <a:lnTo>
                        <a:pt x="136597" y="337455"/>
                      </a:lnTo>
                      <a:cubicBezTo>
                        <a:pt x="79874" y="323458"/>
                        <a:pt x="28108" y="268981"/>
                        <a:pt x="8192" y="194657"/>
                      </a:cubicBezTo>
                      <a:cubicBezTo>
                        <a:pt x="-11723" y="120332"/>
                        <a:pt x="5870" y="47270"/>
                        <a:pt x="47995" y="6788"/>
                      </a:cubicBezTo>
                      <a:lnTo>
                        <a:pt x="59876" y="0"/>
                      </a:lnTo>
                      <a:lnTo>
                        <a:pt x="70200" y="24667"/>
                      </a:lnTo>
                      <a:cubicBezTo>
                        <a:pt x="101695" y="109743"/>
                        <a:pt x="126777" y="208003"/>
                        <a:pt x="137350" y="29136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8D907AD8-67BD-3016-D71A-FA4F3C2F3B92}"/>
                    </a:ext>
                  </a:extLst>
                </p:cNvPr>
                <p:cNvSpPr/>
                <p:nvPr/>
              </p:nvSpPr>
              <p:spPr>
                <a:xfrm rot="900000">
                  <a:off x="1418315" y="2588726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C583D497-FA90-12F1-6923-EC76D5BFE12E}"/>
                  </a:ext>
                </a:extLst>
              </p:cNvPr>
              <p:cNvSpPr/>
              <p:nvPr/>
            </p:nvSpPr>
            <p:spPr>
              <a:xfrm rot="20619677">
                <a:off x="2088675" y="5664298"/>
                <a:ext cx="322412" cy="341870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6" name="楕円 1">
                <a:extLst>
                  <a:ext uri="{FF2B5EF4-FFF2-40B4-BE49-F238E27FC236}">
                    <a16:creationId xmlns:a16="http://schemas.microsoft.com/office/drawing/2014/main" id="{BA9EF186-19B3-4F8D-AA00-6C8CE70E0045}"/>
                  </a:ext>
                </a:extLst>
              </p:cNvPr>
              <p:cNvSpPr/>
              <p:nvPr/>
            </p:nvSpPr>
            <p:spPr>
              <a:xfrm rot="10800000">
                <a:off x="2006462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67" name="楕円 1">
                <a:extLst>
                  <a:ext uri="{FF2B5EF4-FFF2-40B4-BE49-F238E27FC236}">
                    <a16:creationId xmlns:a16="http://schemas.microsoft.com/office/drawing/2014/main" id="{96B2A001-2DEE-8729-8FDA-B67F2386147C}"/>
                  </a:ext>
                </a:extLst>
              </p:cNvPr>
              <p:cNvSpPr/>
              <p:nvPr/>
            </p:nvSpPr>
            <p:spPr>
              <a:xfrm rot="10800000">
                <a:off x="1741783" y="570053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楕円 1">
                <a:extLst>
                  <a:ext uri="{FF2B5EF4-FFF2-40B4-BE49-F238E27FC236}">
                    <a16:creationId xmlns:a16="http://schemas.microsoft.com/office/drawing/2014/main" id="{66F46A65-68BF-1DD3-53DD-A3C51971E956}"/>
                  </a:ext>
                </a:extLst>
              </p:cNvPr>
              <p:cNvSpPr/>
              <p:nvPr/>
            </p:nvSpPr>
            <p:spPr>
              <a:xfrm>
                <a:off x="1593669" y="5001239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4D73121-DAA1-5A48-9B0E-F863C0BF648F}"/>
                  </a:ext>
                </a:extLst>
              </p:cNvPr>
              <p:cNvSpPr/>
              <p:nvPr/>
            </p:nvSpPr>
            <p:spPr>
              <a:xfrm rot="19800000">
                <a:off x="2405405" y="5935076"/>
                <a:ext cx="134724" cy="203553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21BB2AAA-433E-244B-5958-DF7D9D74AECF}"/>
                  </a:ext>
                </a:extLst>
              </p:cNvPr>
              <p:cNvSpPr/>
              <p:nvPr/>
            </p:nvSpPr>
            <p:spPr>
              <a:xfrm>
                <a:off x="1734603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B1A0C613-570D-2DD1-FCB8-AB5219F05890}"/>
                  </a:ext>
                </a:extLst>
              </p:cNvPr>
              <p:cNvSpPr/>
              <p:nvPr/>
            </p:nvSpPr>
            <p:spPr>
              <a:xfrm>
                <a:off x="2001878" y="6108562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10350CA3-18C0-AA38-0706-B72F5F203FD9}"/>
                  </a:ext>
                </a:extLst>
              </p:cNvPr>
              <p:cNvSpPr/>
              <p:nvPr/>
            </p:nvSpPr>
            <p:spPr>
              <a:xfrm>
                <a:off x="1647642" y="5001239"/>
                <a:ext cx="693116" cy="441974"/>
              </a:xfrm>
              <a:custGeom>
                <a:avLst/>
                <a:gdLst>
                  <a:gd name="connsiteX0" fmla="*/ 476432 w 938634"/>
                  <a:gd name="connsiteY0" fmla="*/ 0 h 598532"/>
                  <a:gd name="connsiteX1" fmla="*/ 890359 w 938634"/>
                  <a:gd name="connsiteY1" fmla="*/ 311307 h 598532"/>
                  <a:gd name="connsiteX2" fmla="*/ 938634 w 938634"/>
                  <a:gd name="connsiteY2" fmla="*/ 434067 h 598532"/>
                  <a:gd name="connsiteX3" fmla="*/ 928364 w 938634"/>
                  <a:gd name="connsiteY3" fmla="*/ 444126 h 598532"/>
                  <a:gd name="connsiteX4" fmla="*/ 467109 w 938634"/>
                  <a:gd name="connsiteY4" fmla="*/ 598532 h 598532"/>
                  <a:gd name="connsiteX5" fmla="*/ 5854 w 938634"/>
                  <a:gd name="connsiteY5" fmla="*/ 444126 h 598532"/>
                  <a:gd name="connsiteX6" fmla="*/ 0 w 938634"/>
                  <a:gd name="connsiteY6" fmla="*/ 438391 h 598532"/>
                  <a:gd name="connsiteX7" fmla="*/ 53182 w 938634"/>
                  <a:gd name="connsiteY7" fmla="*/ 311307 h 598532"/>
                  <a:gd name="connsiteX8" fmla="*/ 476432 w 938634"/>
                  <a:gd name="connsiteY8" fmla="*/ 0 h 59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634" h="598532">
                    <a:moveTo>
                      <a:pt x="476432" y="0"/>
                    </a:moveTo>
                    <a:cubicBezTo>
                      <a:pt x="674509" y="0"/>
                      <a:pt x="807194" y="137457"/>
                      <a:pt x="890359" y="311307"/>
                    </a:cubicBezTo>
                    <a:lnTo>
                      <a:pt x="938634" y="434067"/>
                    </a:lnTo>
                    <a:lnTo>
                      <a:pt x="928364" y="444126"/>
                    </a:lnTo>
                    <a:cubicBezTo>
                      <a:pt x="810319" y="539526"/>
                      <a:pt x="647241" y="598532"/>
                      <a:pt x="467109" y="598532"/>
                    </a:cubicBezTo>
                    <a:cubicBezTo>
                      <a:pt x="286978" y="598532"/>
                      <a:pt x="123900" y="539526"/>
                      <a:pt x="5854" y="444126"/>
                    </a:cubicBezTo>
                    <a:lnTo>
                      <a:pt x="0" y="438391"/>
                    </a:lnTo>
                    <a:lnTo>
                      <a:pt x="53182" y="311307"/>
                    </a:lnTo>
                    <a:cubicBezTo>
                      <a:pt x="141009" y="137457"/>
                      <a:pt x="278354" y="0"/>
                      <a:pt x="47643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A60073E-FB4C-DEAE-B224-0A95AAA1F096}"/>
                  </a:ext>
                </a:extLst>
              </p:cNvPr>
              <p:cNvSpPr/>
              <p:nvPr/>
            </p:nvSpPr>
            <p:spPr>
              <a:xfrm>
                <a:off x="1592353" y="5506412"/>
                <a:ext cx="182942" cy="328004"/>
              </a:xfrm>
              <a:custGeom>
                <a:avLst/>
                <a:gdLst>
                  <a:gd name="connsiteX0" fmla="*/ 48799 w 247744"/>
                  <a:gd name="connsiteY0" fmla="*/ 0 h 444191"/>
                  <a:gd name="connsiteX1" fmla="*/ 247744 w 247744"/>
                  <a:gd name="connsiteY1" fmla="*/ 224330 h 444191"/>
                  <a:gd name="connsiteX2" fmla="*/ 88893 w 247744"/>
                  <a:gd name="connsiteY2" fmla="*/ 444102 h 444191"/>
                  <a:gd name="connsiteX3" fmla="*/ 88110 w 247744"/>
                  <a:gd name="connsiteY3" fmla="*/ 444191 h 444191"/>
                  <a:gd name="connsiteX4" fmla="*/ 42441 w 247744"/>
                  <a:gd name="connsiteY4" fmla="*/ 362060 h 444191"/>
                  <a:gd name="connsiteX5" fmla="*/ 0 w 247744"/>
                  <a:gd name="connsiteY5" fmla="*/ 156860 h 444191"/>
                  <a:gd name="connsiteX6" fmla="*/ 7358 w 247744"/>
                  <a:gd name="connsiteY6" fmla="*/ 37132 h 444191"/>
                  <a:gd name="connsiteX7" fmla="*/ 12955 w 247744"/>
                  <a:gd name="connsiteY7" fmla="*/ 4075 h 444191"/>
                  <a:gd name="connsiteX8" fmla="*/ 48799 w 247744"/>
                  <a:gd name="connsiteY8" fmla="*/ 0 h 44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744" h="444191">
                    <a:moveTo>
                      <a:pt x="48799" y="0"/>
                    </a:moveTo>
                    <a:cubicBezTo>
                      <a:pt x="158673" y="0"/>
                      <a:pt x="247744" y="100436"/>
                      <a:pt x="247744" y="224330"/>
                    </a:cubicBezTo>
                    <a:cubicBezTo>
                      <a:pt x="247744" y="332737"/>
                      <a:pt x="179549" y="423185"/>
                      <a:pt x="88893" y="444102"/>
                    </a:cubicBezTo>
                    <a:lnTo>
                      <a:pt x="88110" y="444191"/>
                    </a:lnTo>
                    <a:lnTo>
                      <a:pt x="42441" y="362060"/>
                    </a:lnTo>
                    <a:cubicBezTo>
                      <a:pt x="15112" y="298990"/>
                      <a:pt x="0" y="229648"/>
                      <a:pt x="0" y="156860"/>
                    </a:cubicBezTo>
                    <a:cubicBezTo>
                      <a:pt x="0" y="120466"/>
                      <a:pt x="2394" y="80031"/>
                      <a:pt x="7358" y="37132"/>
                    </a:cubicBezTo>
                    <a:lnTo>
                      <a:pt x="12955" y="4075"/>
                    </a:lnTo>
                    <a:lnTo>
                      <a:pt x="48799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966B2B2F-60F2-733A-ECFB-1B0A2581CA3B}"/>
                  </a:ext>
                </a:extLst>
              </p:cNvPr>
              <p:cNvSpPr/>
              <p:nvPr/>
            </p:nvSpPr>
            <p:spPr>
              <a:xfrm>
                <a:off x="2149668" y="5665839"/>
                <a:ext cx="232521" cy="287735"/>
              </a:xfrm>
              <a:custGeom>
                <a:avLst/>
                <a:gdLst>
                  <a:gd name="connsiteX0" fmla="*/ 198945 w 314885"/>
                  <a:gd name="connsiteY0" fmla="*/ 0 h 389658"/>
                  <a:gd name="connsiteX1" fmla="*/ 310177 w 314885"/>
                  <a:gd name="connsiteY1" fmla="*/ 38312 h 389658"/>
                  <a:gd name="connsiteX2" fmla="*/ 314885 w 314885"/>
                  <a:gd name="connsiteY2" fmla="*/ 42692 h 389658"/>
                  <a:gd name="connsiteX3" fmla="*/ 314419 w 314885"/>
                  <a:gd name="connsiteY3" fmla="*/ 47204 h 389658"/>
                  <a:gd name="connsiteX4" fmla="*/ 87284 w 314885"/>
                  <a:gd name="connsiteY4" fmla="*/ 378102 h 389658"/>
                  <a:gd name="connsiteX5" fmla="*/ 65474 w 314885"/>
                  <a:gd name="connsiteY5" fmla="*/ 389658 h 389658"/>
                  <a:gd name="connsiteX6" fmla="*/ 58270 w 314885"/>
                  <a:gd name="connsiteY6" fmla="*/ 382955 h 389658"/>
                  <a:gd name="connsiteX7" fmla="*/ 0 w 314885"/>
                  <a:gd name="connsiteY7" fmla="*/ 224330 h 389658"/>
                  <a:gd name="connsiteX8" fmla="*/ 198945 w 314885"/>
                  <a:gd name="connsiteY8" fmla="*/ 0 h 38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4885" h="389658">
                    <a:moveTo>
                      <a:pt x="198945" y="0"/>
                    </a:moveTo>
                    <a:cubicBezTo>
                      <a:pt x="240148" y="0"/>
                      <a:pt x="278425" y="14124"/>
                      <a:pt x="310177" y="38312"/>
                    </a:cubicBezTo>
                    <a:lnTo>
                      <a:pt x="314885" y="42692"/>
                    </a:lnTo>
                    <a:lnTo>
                      <a:pt x="314419" y="47204"/>
                    </a:lnTo>
                    <a:cubicBezTo>
                      <a:pt x="285643" y="184476"/>
                      <a:pt x="202209" y="302312"/>
                      <a:pt x="87284" y="378102"/>
                    </a:cubicBezTo>
                    <a:lnTo>
                      <a:pt x="65474" y="389658"/>
                    </a:lnTo>
                    <a:lnTo>
                      <a:pt x="58270" y="382955"/>
                    </a:lnTo>
                    <a:cubicBezTo>
                      <a:pt x="22268" y="342360"/>
                      <a:pt x="0" y="286277"/>
                      <a:pt x="0" y="224330"/>
                    </a:cubicBezTo>
                    <a:cubicBezTo>
                      <a:pt x="0" y="100436"/>
                      <a:pt x="89071" y="0"/>
                      <a:pt x="19894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94" name="グループ化 1093">
              <a:extLst>
                <a:ext uri="{FF2B5EF4-FFF2-40B4-BE49-F238E27FC236}">
                  <a16:creationId xmlns:a16="http://schemas.microsoft.com/office/drawing/2014/main" id="{4EE25C35-5EDD-AD0D-F94D-4A28F3B21160}"/>
                </a:ext>
              </a:extLst>
            </p:cNvPr>
            <p:cNvGrpSpPr/>
            <p:nvPr/>
          </p:nvGrpSpPr>
          <p:grpSpPr>
            <a:xfrm>
              <a:off x="7394749" y="1076525"/>
              <a:ext cx="1376385" cy="1470218"/>
              <a:chOff x="1304273" y="3946436"/>
              <a:chExt cx="1376385" cy="1470218"/>
            </a:xfrm>
          </p:grpSpPr>
          <p:sp>
            <p:nvSpPr>
              <p:cNvPr id="1095" name="楕円 1">
                <a:extLst>
                  <a:ext uri="{FF2B5EF4-FFF2-40B4-BE49-F238E27FC236}">
                    <a16:creationId xmlns:a16="http://schemas.microsoft.com/office/drawing/2014/main" id="{E3497E23-1D0A-4C79-73F2-D61B89823845}"/>
                  </a:ext>
                </a:extLst>
              </p:cNvPr>
              <p:cNvSpPr/>
              <p:nvPr/>
            </p:nvSpPr>
            <p:spPr>
              <a:xfrm flipV="1">
                <a:off x="2230588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6" name="楕円 1">
                <a:extLst>
                  <a:ext uri="{FF2B5EF4-FFF2-40B4-BE49-F238E27FC236}">
                    <a16:creationId xmlns:a16="http://schemas.microsoft.com/office/drawing/2014/main" id="{D6FC7B51-F7C5-BE7B-6B55-9B381CC13A6A}"/>
                  </a:ext>
                </a:extLst>
              </p:cNvPr>
              <p:cNvSpPr/>
              <p:nvPr/>
            </p:nvSpPr>
            <p:spPr>
              <a:xfrm flipV="1">
                <a:off x="1304273" y="3988368"/>
                <a:ext cx="450070" cy="150433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7" name="四角形: 角を丸くする 1096">
                <a:extLst>
                  <a:ext uri="{FF2B5EF4-FFF2-40B4-BE49-F238E27FC236}">
                    <a16:creationId xmlns:a16="http://schemas.microsoft.com/office/drawing/2014/main" id="{ECCB0B8A-3BC3-4208-6B57-DB667900BD4E}"/>
                  </a:ext>
                </a:extLst>
              </p:cNvPr>
              <p:cNvSpPr/>
              <p:nvPr/>
            </p:nvSpPr>
            <p:spPr>
              <a:xfrm>
                <a:off x="1482797" y="3946436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8" name="四角形: 角を丸くする 1097">
                <a:extLst>
                  <a:ext uri="{FF2B5EF4-FFF2-40B4-BE49-F238E27FC236}">
                    <a16:creationId xmlns:a16="http://schemas.microsoft.com/office/drawing/2014/main" id="{A16BE763-A804-7665-271F-7CF5D3557955}"/>
                  </a:ext>
                </a:extLst>
              </p:cNvPr>
              <p:cNvSpPr/>
              <p:nvPr/>
            </p:nvSpPr>
            <p:spPr>
              <a:xfrm>
                <a:off x="1556422" y="4825281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9" name="四角形: 角を丸くする 1098">
                <a:extLst>
                  <a:ext uri="{FF2B5EF4-FFF2-40B4-BE49-F238E27FC236}">
                    <a16:creationId xmlns:a16="http://schemas.microsoft.com/office/drawing/2014/main" id="{D420ED81-7783-2ED5-5304-65F4F89629A1}"/>
                  </a:ext>
                </a:extLst>
              </p:cNvPr>
              <p:cNvSpPr/>
              <p:nvPr/>
            </p:nvSpPr>
            <p:spPr>
              <a:xfrm>
                <a:off x="1645121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四角形: 角を丸くする 1099">
                <a:extLst>
                  <a:ext uri="{FF2B5EF4-FFF2-40B4-BE49-F238E27FC236}">
                    <a16:creationId xmlns:a16="http://schemas.microsoft.com/office/drawing/2014/main" id="{66374CAF-502E-35C8-B084-CDCD1E059365}"/>
                  </a:ext>
                </a:extLst>
              </p:cNvPr>
              <p:cNvSpPr/>
              <p:nvPr/>
            </p:nvSpPr>
            <p:spPr>
              <a:xfrm>
                <a:off x="2116502" y="4916189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1" name="楕円 1100">
                <a:extLst>
                  <a:ext uri="{FF2B5EF4-FFF2-40B4-BE49-F238E27FC236}">
                    <a16:creationId xmlns:a16="http://schemas.microsoft.com/office/drawing/2014/main" id="{B78339C4-CFE6-F074-7EC1-A9CECE574DB6}"/>
                  </a:ext>
                </a:extLst>
              </p:cNvPr>
              <p:cNvSpPr/>
              <p:nvPr/>
            </p:nvSpPr>
            <p:spPr>
              <a:xfrm rot="20700000">
                <a:off x="1601090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2" name="楕円 1101">
                <a:extLst>
                  <a:ext uri="{FF2B5EF4-FFF2-40B4-BE49-F238E27FC236}">
                    <a16:creationId xmlns:a16="http://schemas.microsoft.com/office/drawing/2014/main" id="{8C6EEDD8-7576-E868-7FAC-85C04C95A2F8}"/>
                  </a:ext>
                </a:extLst>
              </p:cNvPr>
              <p:cNvSpPr/>
              <p:nvPr/>
            </p:nvSpPr>
            <p:spPr>
              <a:xfrm rot="900000">
                <a:off x="2148012" y="4460173"/>
                <a:ext cx="234014" cy="4570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アーチ 1102">
                <a:extLst>
                  <a:ext uri="{FF2B5EF4-FFF2-40B4-BE49-F238E27FC236}">
                    <a16:creationId xmlns:a16="http://schemas.microsoft.com/office/drawing/2014/main" id="{88948997-E658-E6DD-EDC3-FB194D2B9BC4}"/>
                  </a:ext>
                </a:extLst>
              </p:cNvPr>
              <p:cNvSpPr/>
              <p:nvPr/>
            </p:nvSpPr>
            <p:spPr>
              <a:xfrm>
                <a:off x="1746439" y="4915905"/>
                <a:ext cx="500749" cy="500749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2DC6FBCA-B01B-4E27-8C33-09BA05163822}"/>
                  </a:ext>
                </a:extLst>
              </p:cNvPr>
              <p:cNvSpPr/>
              <p:nvPr/>
            </p:nvSpPr>
            <p:spPr>
              <a:xfrm>
                <a:off x="1821622" y="3946436"/>
                <a:ext cx="335742" cy="449148"/>
              </a:xfrm>
              <a:custGeom>
                <a:avLst/>
                <a:gdLst>
                  <a:gd name="connsiteX0" fmla="*/ 30699 w 454670"/>
                  <a:gd name="connsiteY0" fmla="*/ 0 h 608247"/>
                  <a:gd name="connsiteX1" fmla="*/ 423992 w 454670"/>
                  <a:gd name="connsiteY1" fmla="*/ 0 h 608247"/>
                  <a:gd name="connsiteX2" fmla="*/ 450703 w 454670"/>
                  <a:gd name="connsiteY2" fmla="*/ 2693 h 608247"/>
                  <a:gd name="connsiteX3" fmla="*/ 454670 w 454670"/>
                  <a:gd name="connsiteY3" fmla="*/ 92045 h 608247"/>
                  <a:gd name="connsiteX4" fmla="*/ 227335 w 454670"/>
                  <a:gd name="connsiteY4" fmla="*/ 608247 h 608247"/>
                  <a:gd name="connsiteX5" fmla="*/ 0 w 454670"/>
                  <a:gd name="connsiteY5" fmla="*/ 92045 h 608247"/>
                  <a:gd name="connsiteX6" fmla="*/ 3967 w 454670"/>
                  <a:gd name="connsiteY6" fmla="*/ 2695 h 60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670" h="608247">
                    <a:moveTo>
                      <a:pt x="30699" y="0"/>
                    </a:moveTo>
                    <a:lnTo>
                      <a:pt x="423992" y="0"/>
                    </a:lnTo>
                    <a:lnTo>
                      <a:pt x="450703" y="2693"/>
                    </a:lnTo>
                    <a:lnTo>
                      <a:pt x="454670" y="92045"/>
                    </a:lnTo>
                    <a:cubicBezTo>
                      <a:pt x="454670" y="377135"/>
                      <a:pt x="352889" y="608247"/>
                      <a:pt x="227335" y="608247"/>
                    </a:cubicBezTo>
                    <a:cubicBezTo>
                      <a:pt x="101781" y="608247"/>
                      <a:pt x="0" y="377135"/>
                      <a:pt x="0" y="92045"/>
                    </a:cubicBezTo>
                    <a:lnTo>
                      <a:pt x="3967" y="26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06" name="フリーフォーム: 図形 1105">
              <a:extLst>
                <a:ext uri="{FF2B5EF4-FFF2-40B4-BE49-F238E27FC236}">
                  <a16:creationId xmlns:a16="http://schemas.microsoft.com/office/drawing/2014/main" id="{07AD4A7D-E07C-2691-8236-CBB836A7D86D}"/>
                </a:ext>
              </a:extLst>
            </p:cNvPr>
            <p:cNvSpPr/>
            <p:nvPr/>
          </p:nvSpPr>
          <p:spPr>
            <a:xfrm>
              <a:off x="7651442" y="1114425"/>
              <a:ext cx="882958" cy="1968107"/>
            </a:xfrm>
            <a:custGeom>
              <a:avLst/>
              <a:gdLst>
                <a:gd name="connsiteX0" fmla="*/ 316761 w 882958"/>
                <a:gd name="connsiteY0" fmla="*/ 0 h 1968107"/>
                <a:gd name="connsiteX1" fmla="*/ 566197 w 882958"/>
                <a:gd name="connsiteY1" fmla="*/ 0 h 1968107"/>
                <a:gd name="connsiteX2" fmla="*/ 882958 w 882958"/>
                <a:gd name="connsiteY2" fmla="*/ 316761 h 1968107"/>
                <a:gd name="connsiteX3" fmla="*/ 882958 w 882958"/>
                <a:gd name="connsiteY3" fmla="*/ 783023 h 1968107"/>
                <a:gd name="connsiteX4" fmla="*/ 689495 w 882958"/>
                <a:gd name="connsiteY4" fmla="*/ 1074891 h 1968107"/>
                <a:gd name="connsiteX5" fmla="*/ 583887 w 882958"/>
                <a:gd name="connsiteY5" fmla="*/ 1096213 h 1968107"/>
                <a:gd name="connsiteX6" fmla="*/ 601634 w 882958"/>
                <a:gd name="connsiteY6" fmla="*/ 1107219 h 1968107"/>
                <a:gd name="connsiteX7" fmla="*/ 779648 w 882958"/>
                <a:gd name="connsiteY7" fmla="*/ 1612905 h 1968107"/>
                <a:gd name="connsiteX8" fmla="*/ 437130 w 882958"/>
                <a:gd name="connsiteY8" fmla="*/ 1968107 h 1968107"/>
                <a:gd name="connsiteX9" fmla="*/ 94612 w 882958"/>
                <a:gd name="connsiteY9" fmla="*/ 1612905 h 1968107"/>
                <a:gd name="connsiteX10" fmla="*/ 282604 w 882958"/>
                <a:gd name="connsiteY10" fmla="*/ 1107219 h 1968107"/>
                <a:gd name="connsiteX11" fmla="*/ 300280 w 882958"/>
                <a:gd name="connsiteY11" fmla="*/ 1096457 h 1968107"/>
                <a:gd name="connsiteX12" fmla="*/ 193463 w 882958"/>
                <a:gd name="connsiteY12" fmla="*/ 1074891 h 1968107"/>
                <a:gd name="connsiteX13" fmla="*/ 0 w 882958"/>
                <a:gd name="connsiteY13" fmla="*/ 783023 h 1968107"/>
                <a:gd name="connsiteX14" fmla="*/ 0 w 882958"/>
                <a:gd name="connsiteY14" fmla="*/ 316761 h 1968107"/>
                <a:gd name="connsiteX15" fmla="*/ 316761 w 882958"/>
                <a:gd name="connsiteY15" fmla="*/ 0 h 196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2958" h="1968107">
                  <a:moveTo>
                    <a:pt x="316761" y="0"/>
                  </a:moveTo>
                  <a:lnTo>
                    <a:pt x="566197" y="0"/>
                  </a:lnTo>
                  <a:cubicBezTo>
                    <a:pt x="741139" y="0"/>
                    <a:pt x="882958" y="141819"/>
                    <a:pt x="882958" y="316761"/>
                  </a:cubicBezTo>
                  <a:lnTo>
                    <a:pt x="882958" y="783023"/>
                  </a:lnTo>
                  <a:cubicBezTo>
                    <a:pt x="882958" y="914229"/>
                    <a:pt x="803185" y="1026804"/>
                    <a:pt x="689495" y="1074891"/>
                  </a:cubicBezTo>
                  <a:lnTo>
                    <a:pt x="583887" y="1096213"/>
                  </a:lnTo>
                  <a:lnTo>
                    <a:pt x="601634" y="1107219"/>
                  </a:lnTo>
                  <a:cubicBezTo>
                    <a:pt x="731636" y="1220608"/>
                    <a:pt x="779648" y="1465776"/>
                    <a:pt x="779648" y="1612905"/>
                  </a:cubicBezTo>
                  <a:cubicBezTo>
                    <a:pt x="779648" y="1809078"/>
                    <a:pt x="626297" y="1968107"/>
                    <a:pt x="437130" y="1968107"/>
                  </a:cubicBezTo>
                  <a:cubicBezTo>
                    <a:pt x="247963" y="1968107"/>
                    <a:pt x="94612" y="1809078"/>
                    <a:pt x="94612" y="1612905"/>
                  </a:cubicBezTo>
                  <a:cubicBezTo>
                    <a:pt x="94612" y="1465776"/>
                    <a:pt x="149276" y="1220608"/>
                    <a:pt x="282604" y="1107219"/>
                  </a:cubicBezTo>
                  <a:lnTo>
                    <a:pt x="300280" y="1096457"/>
                  </a:lnTo>
                  <a:lnTo>
                    <a:pt x="193463" y="1074891"/>
                  </a:lnTo>
                  <a:cubicBezTo>
                    <a:pt x="79773" y="1026804"/>
                    <a:pt x="0" y="914229"/>
                    <a:pt x="0" y="783023"/>
                  </a:cubicBezTo>
                  <a:lnTo>
                    <a:pt x="0" y="316761"/>
                  </a:lnTo>
                  <a:cubicBezTo>
                    <a:pt x="0" y="141819"/>
                    <a:pt x="141819" y="0"/>
                    <a:pt x="31676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123D4B5B-8D72-7FDB-9328-EB7274BEEF48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C8A32359-5BE0-1D6B-E600-1007770593ED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5" name="楕円 66">
                  <a:extLst>
                    <a:ext uri="{FF2B5EF4-FFF2-40B4-BE49-F238E27FC236}">
                      <a16:creationId xmlns:a16="http://schemas.microsoft.com/office/drawing/2014/main" id="{E43B196E-5D0F-E025-8990-DFF6B0E30C9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984EB6AF-5E79-6FCC-34B8-3EC06CBCBBF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BA3359C6-9C52-01B7-74F8-7ABDE26D3272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3" name="楕円 66">
                  <a:extLst>
                    <a:ext uri="{FF2B5EF4-FFF2-40B4-BE49-F238E27FC236}">
                      <a16:creationId xmlns:a16="http://schemas.microsoft.com/office/drawing/2014/main" id="{CC718F15-171A-F068-7D39-5F8DBA92A41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6C279B77-82B6-2031-BF31-D6D365D31F7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9FB03ACE-7134-2E50-D6E9-D69A19D74FA9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1" name="楕円 66">
                  <a:extLst>
                    <a:ext uri="{FF2B5EF4-FFF2-40B4-BE49-F238E27FC236}">
                      <a16:creationId xmlns:a16="http://schemas.microsoft.com/office/drawing/2014/main" id="{54587BED-5BA2-70A5-5D1D-AFFAE7DA1FB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126D708E-3801-F4CC-97A6-7D174212DBA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740DED1F-8ADD-5C96-5DC9-EF40C07759F8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9" name="楕円 66">
                  <a:extLst>
                    <a:ext uri="{FF2B5EF4-FFF2-40B4-BE49-F238E27FC236}">
                      <a16:creationId xmlns:a16="http://schemas.microsoft.com/office/drawing/2014/main" id="{A611F49D-5ABF-9D65-9ED7-FE212819A16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2120E672-33AE-B2F3-3CE8-6D6BC974E7D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BDC0B2AD-ABF8-FE26-CD22-4B2C2754E34F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7" name="楕円 66">
                  <a:extLst>
                    <a:ext uri="{FF2B5EF4-FFF2-40B4-BE49-F238E27FC236}">
                      <a16:creationId xmlns:a16="http://schemas.microsoft.com/office/drawing/2014/main" id="{32A0BAEB-C851-35F5-1560-3EBACA00F77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A8955998-F17A-BE1F-1B43-40974C6A4E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793240C8-5E51-931A-9083-D68FB7E49232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5" name="楕円 66">
                  <a:extLst>
                    <a:ext uri="{FF2B5EF4-FFF2-40B4-BE49-F238E27FC236}">
                      <a16:creationId xmlns:a16="http://schemas.microsoft.com/office/drawing/2014/main" id="{8B312581-45CA-2EF8-A161-AC1B656DFEB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1492A959-B6C1-CDBA-A96E-4B9EE98C5E8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D4AAE230-EB77-0C23-7861-E46627052335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3" name="楕円 66">
                  <a:extLst>
                    <a:ext uri="{FF2B5EF4-FFF2-40B4-BE49-F238E27FC236}">
                      <a16:creationId xmlns:a16="http://schemas.microsoft.com/office/drawing/2014/main" id="{1C913DE9-BB19-BACC-9D59-4779F6BF148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632419A4-BAF0-C681-3313-495A853B445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A109280F-C52F-6F5B-A6EC-DBD1839B1C68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1" name="楕円 66">
                  <a:extLst>
                    <a:ext uri="{FF2B5EF4-FFF2-40B4-BE49-F238E27FC236}">
                      <a16:creationId xmlns:a16="http://schemas.microsoft.com/office/drawing/2014/main" id="{354FE9F6-92D0-6D89-F781-420ADA6A9F6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E8ED3E15-A145-9D59-A695-13AEEFB537C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7EA0BDD1-9A39-DB26-D7AD-C54B385183E1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9" name="楕円 66">
                  <a:extLst>
                    <a:ext uri="{FF2B5EF4-FFF2-40B4-BE49-F238E27FC236}">
                      <a16:creationId xmlns:a16="http://schemas.microsoft.com/office/drawing/2014/main" id="{CD9C9C78-1EC8-12E3-E78E-90D5BBEBEEE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ED2743B1-7810-3A47-2318-B547D643B65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CED4FBFA-63C2-EE44-E739-703F6544F76C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7" name="楕円 66">
                  <a:extLst>
                    <a:ext uri="{FF2B5EF4-FFF2-40B4-BE49-F238E27FC236}">
                      <a16:creationId xmlns:a16="http://schemas.microsoft.com/office/drawing/2014/main" id="{CB7087CC-822F-EA49-575C-4BECEE228F2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18E184B3-1DD7-0B6D-141B-DEC26D1AAFE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072A01D4-7C05-6230-2D36-7A974470C797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5" name="楕円 66">
                  <a:extLst>
                    <a:ext uri="{FF2B5EF4-FFF2-40B4-BE49-F238E27FC236}">
                      <a16:creationId xmlns:a16="http://schemas.microsoft.com/office/drawing/2014/main" id="{65B98A16-9D6E-B9BF-B8E7-EBA033A2491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F3361BAD-1318-45AA-2B62-34CC9C3CC33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2" name="グループ化 1151">
                <a:extLst>
                  <a:ext uri="{FF2B5EF4-FFF2-40B4-BE49-F238E27FC236}">
                    <a16:creationId xmlns:a16="http://schemas.microsoft.com/office/drawing/2014/main" id="{CB4533A4-3EB2-94D9-AF35-FAF04A950497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3" name="楕円 66">
                  <a:extLst>
                    <a:ext uri="{FF2B5EF4-FFF2-40B4-BE49-F238E27FC236}">
                      <a16:creationId xmlns:a16="http://schemas.microsoft.com/office/drawing/2014/main" id="{A5F5E0AE-46D3-3CF7-33C5-3BDC1B80506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4" name="フリーフォーム: 図形 1153">
                  <a:extLst>
                    <a:ext uri="{FF2B5EF4-FFF2-40B4-BE49-F238E27FC236}">
                      <a16:creationId xmlns:a16="http://schemas.microsoft.com/office/drawing/2014/main" id="{B66A0D1C-D3E6-6847-0A02-260811CF5EB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9897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il361-ホルスタインと雨のイラスト</dc:title>
  <dc:subject>il361-ホルスタインと雨のイラスト</dc:subject>
  <dc:creator>ぱわぽすけ</dc:creator>
  <cp:lastModifiedBy/>
  <cp:revision>1</cp:revision>
  <dcterms:created xsi:type="dcterms:W3CDTF">2014-10-29T04:47:26Z</dcterms:created>
  <dcterms:modified xsi:type="dcterms:W3CDTF">2025-02-14T01:02:42Z</dcterms:modified>
  <cp:version>1</cp:version>
</cp:coreProperties>
</file>