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4" r:id="rId2"/>
    <p:sldId id="38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17746F7C-6004-8163-0D6B-00DB0BE0425F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ウシと雨のイラスト</a:t>
            </a:r>
          </a:p>
        </p:txBody>
      </p:sp>
      <p:grpSp>
        <p:nvGrpSpPr>
          <p:cNvPr id="1365" name="グループ化 1364">
            <a:extLst>
              <a:ext uri="{FF2B5EF4-FFF2-40B4-BE49-F238E27FC236}">
                <a16:creationId xmlns:a16="http://schemas.microsoft.com/office/drawing/2014/main" id="{D6CE3885-1FF6-BAF3-F6C8-4369E0ACC13B}"/>
              </a:ext>
            </a:extLst>
          </p:cNvPr>
          <p:cNvGrpSpPr/>
          <p:nvPr/>
        </p:nvGrpSpPr>
        <p:grpSpPr>
          <a:xfrm>
            <a:off x="429397" y="3474865"/>
            <a:ext cx="2925427" cy="3082568"/>
            <a:chOff x="429397" y="3474865"/>
            <a:chExt cx="2925427" cy="3082568"/>
          </a:xfrm>
        </p:grpSpPr>
        <p:grpSp>
          <p:nvGrpSpPr>
            <p:cNvPr id="1200" name="グループ化 1199">
              <a:extLst>
                <a:ext uri="{FF2B5EF4-FFF2-40B4-BE49-F238E27FC236}">
                  <a16:creationId xmlns:a16="http://schemas.microsoft.com/office/drawing/2014/main" id="{640DBA04-41B9-2C42-A624-901FE4F0C23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201" name="直線コネクタ 1200">
                <a:extLst>
                  <a:ext uri="{FF2B5EF4-FFF2-40B4-BE49-F238E27FC236}">
                    <a16:creationId xmlns:a16="http://schemas.microsoft.com/office/drawing/2014/main" id="{4C66D498-4433-C6C5-624F-C1D604248C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2" name="直線コネクタ 1201">
                <a:extLst>
                  <a:ext uri="{FF2B5EF4-FFF2-40B4-BE49-F238E27FC236}">
                    <a16:creationId xmlns:a16="http://schemas.microsoft.com/office/drawing/2014/main" id="{F9790882-AE8F-684E-C04B-2D82C1736F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3" name="直線コネクタ 1202">
                <a:extLst>
                  <a:ext uri="{FF2B5EF4-FFF2-40B4-BE49-F238E27FC236}">
                    <a16:creationId xmlns:a16="http://schemas.microsoft.com/office/drawing/2014/main" id="{F9676DBF-5402-E447-386D-B78C65F96F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4" name="直線コネクタ 1203">
                <a:extLst>
                  <a:ext uri="{FF2B5EF4-FFF2-40B4-BE49-F238E27FC236}">
                    <a16:creationId xmlns:a16="http://schemas.microsoft.com/office/drawing/2014/main" id="{556A4A13-9582-5FCA-0788-90F4B0C133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5" name="直線コネクタ 1204">
                <a:extLst>
                  <a:ext uri="{FF2B5EF4-FFF2-40B4-BE49-F238E27FC236}">
                    <a16:creationId xmlns:a16="http://schemas.microsoft.com/office/drawing/2014/main" id="{A9B7E3CE-8F94-C7DB-FF16-4BB1094C93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6" name="直線コネクタ 1205">
                <a:extLst>
                  <a:ext uri="{FF2B5EF4-FFF2-40B4-BE49-F238E27FC236}">
                    <a16:creationId xmlns:a16="http://schemas.microsoft.com/office/drawing/2014/main" id="{948AD2E2-8BD9-B5AD-0F5A-FC8CD27559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7" name="直線コネクタ 1206">
                <a:extLst>
                  <a:ext uri="{FF2B5EF4-FFF2-40B4-BE49-F238E27FC236}">
                    <a16:creationId xmlns:a16="http://schemas.microsoft.com/office/drawing/2014/main" id="{60AF3B9B-F0EC-6DFF-3F58-9A000604F2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8" name="直線コネクタ 1207">
                <a:extLst>
                  <a:ext uri="{FF2B5EF4-FFF2-40B4-BE49-F238E27FC236}">
                    <a16:creationId xmlns:a16="http://schemas.microsoft.com/office/drawing/2014/main" id="{F2322E9C-CDCA-1E47-9862-572DDB64A5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9" name="直線コネクタ 1208">
                <a:extLst>
                  <a:ext uri="{FF2B5EF4-FFF2-40B4-BE49-F238E27FC236}">
                    <a16:creationId xmlns:a16="http://schemas.microsoft.com/office/drawing/2014/main" id="{C209CBDB-449D-1165-B58D-58E8235712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0" name="直線コネクタ 1209">
                <a:extLst>
                  <a:ext uri="{FF2B5EF4-FFF2-40B4-BE49-F238E27FC236}">
                    <a16:creationId xmlns:a16="http://schemas.microsoft.com/office/drawing/2014/main" id="{D975B415-5716-C712-BFE6-8E7351E835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1" name="直線コネクタ 1210">
                <a:extLst>
                  <a:ext uri="{FF2B5EF4-FFF2-40B4-BE49-F238E27FC236}">
                    <a16:creationId xmlns:a16="http://schemas.microsoft.com/office/drawing/2014/main" id="{8B468591-1408-F8C1-C067-B3319560E0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2" name="直線コネクタ 1211">
                <a:extLst>
                  <a:ext uri="{FF2B5EF4-FFF2-40B4-BE49-F238E27FC236}">
                    <a16:creationId xmlns:a16="http://schemas.microsoft.com/office/drawing/2014/main" id="{116C052C-9161-B73D-57F7-6CA7F8B781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3" name="直線コネクタ 1212">
                <a:extLst>
                  <a:ext uri="{FF2B5EF4-FFF2-40B4-BE49-F238E27FC236}">
                    <a16:creationId xmlns:a16="http://schemas.microsoft.com/office/drawing/2014/main" id="{943213DB-1293-E317-2D99-18914D473F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4BE64DB0-C309-3DB3-49B9-76940E5A186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A343A291-5D04-DF02-384D-349236BB8BC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8D48B840-CB9C-9714-A2C7-DEC53AE40E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906494A5-F21F-5F4A-333C-6A053AE38AC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B4FB06C4-92DA-674C-B094-C596C259E21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19" name="直線コネクタ 1218">
                <a:extLst>
                  <a:ext uri="{FF2B5EF4-FFF2-40B4-BE49-F238E27FC236}">
                    <a16:creationId xmlns:a16="http://schemas.microsoft.com/office/drawing/2014/main" id="{93BA3C0E-0185-27D7-1650-FE92B2229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0" name="直線コネクタ 1219">
                <a:extLst>
                  <a:ext uri="{FF2B5EF4-FFF2-40B4-BE49-F238E27FC236}">
                    <a16:creationId xmlns:a16="http://schemas.microsoft.com/office/drawing/2014/main" id="{7C5AD060-ECA2-7CDB-45AE-5DED058DD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1" name="直線コネクタ 1220">
                <a:extLst>
                  <a:ext uri="{FF2B5EF4-FFF2-40B4-BE49-F238E27FC236}">
                    <a16:creationId xmlns:a16="http://schemas.microsoft.com/office/drawing/2014/main" id="{F822ACD9-BFB7-16E9-9ACA-5CE5539C62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2" name="直線コネクタ 1221">
                <a:extLst>
                  <a:ext uri="{FF2B5EF4-FFF2-40B4-BE49-F238E27FC236}">
                    <a16:creationId xmlns:a16="http://schemas.microsoft.com/office/drawing/2014/main" id="{47DD40C4-5E76-9AE3-EC5F-FF4130D6C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3" name="直線コネクタ 1222">
                <a:extLst>
                  <a:ext uri="{FF2B5EF4-FFF2-40B4-BE49-F238E27FC236}">
                    <a16:creationId xmlns:a16="http://schemas.microsoft.com/office/drawing/2014/main" id="{AFBAFDE5-7F22-8217-84CA-853A2548B5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4" name="直線コネクタ 1223">
                <a:extLst>
                  <a:ext uri="{FF2B5EF4-FFF2-40B4-BE49-F238E27FC236}">
                    <a16:creationId xmlns:a16="http://schemas.microsoft.com/office/drawing/2014/main" id="{3B060EFF-8577-06BE-C7D1-2217C09A2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5" name="直線コネクタ 1224">
                <a:extLst>
                  <a:ext uri="{FF2B5EF4-FFF2-40B4-BE49-F238E27FC236}">
                    <a16:creationId xmlns:a16="http://schemas.microsoft.com/office/drawing/2014/main" id="{359CE9CD-1C2F-C4E2-96B4-E91C733C99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1" name="楕円 1">
              <a:extLst>
                <a:ext uri="{FF2B5EF4-FFF2-40B4-BE49-F238E27FC236}">
                  <a16:creationId xmlns:a16="http://schemas.microsoft.com/office/drawing/2014/main" id="{60FE613F-7883-633B-5861-9655776F3290}"/>
                </a:ext>
              </a:extLst>
            </p:cNvPr>
            <p:cNvSpPr/>
            <p:nvPr/>
          </p:nvSpPr>
          <p:spPr>
            <a:xfrm rot="7200000" flipH="1">
              <a:off x="2153439" y="5362250"/>
              <a:ext cx="181475" cy="36146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B38525AD-9B93-ACA5-ED82-B1FC66F8C35E}"/>
                </a:ext>
              </a:extLst>
            </p:cNvPr>
            <p:cNvGrpSpPr/>
            <p:nvPr/>
          </p:nvGrpSpPr>
          <p:grpSpPr>
            <a:xfrm>
              <a:off x="1532815" y="5284485"/>
              <a:ext cx="946460" cy="1272948"/>
              <a:chOff x="1471464" y="1952795"/>
              <a:chExt cx="1281719" cy="1723857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018AEA9-ABD3-CF9A-6911-597B230B759A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C9B5E5BA-0CFD-9615-6B41-ABD431B5891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AD9AD527-3201-86DA-C855-B7B71180123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楕円 1">
                <a:extLst>
                  <a:ext uri="{FF2B5EF4-FFF2-40B4-BE49-F238E27FC236}">
                    <a16:creationId xmlns:a16="http://schemas.microsoft.com/office/drawing/2014/main" id="{226DD431-C102-FB8F-C2B6-A816359E081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063DA39-B424-3FEB-CD8C-9ABF29E4448E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804D0F81-7FB4-C6D6-CC8E-1E0F92869F48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D588583B-188D-23A4-E08C-BF9096906C33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EA7C9BDA-182B-1A50-632F-363C779F24A1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5" name="星: 8 pt 434">
              <a:extLst>
                <a:ext uri="{FF2B5EF4-FFF2-40B4-BE49-F238E27FC236}">
                  <a16:creationId xmlns:a16="http://schemas.microsoft.com/office/drawing/2014/main" id="{DC269E69-CE35-2C76-405B-9DDFA78F7C00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F2540AED-94DE-DAA1-543E-D9552A4E353F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437" name="四角形: 上の 2 つの角を丸める 436">
                <a:extLst>
                  <a:ext uri="{FF2B5EF4-FFF2-40B4-BE49-F238E27FC236}">
                    <a16:creationId xmlns:a16="http://schemas.microsoft.com/office/drawing/2014/main" id="{394D3B4D-3F9F-47C5-CAA4-CAC25D83E24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矢印: U ターン 370">
                <a:extLst>
                  <a:ext uri="{FF2B5EF4-FFF2-40B4-BE49-F238E27FC236}">
                    <a16:creationId xmlns:a16="http://schemas.microsoft.com/office/drawing/2014/main" id="{0C3151EA-7500-F9CB-1A28-4FDBDEFAD4EE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1" name="楕円 1">
              <a:extLst>
                <a:ext uri="{FF2B5EF4-FFF2-40B4-BE49-F238E27FC236}">
                  <a16:creationId xmlns:a16="http://schemas.microsoft.com/office/drawing/2014/main" id="{87B91067-F121-4E83-1ECC-EFED73063A1F}"/>
                </a:ext>
              </a:extLst>
            </p:cNvPr>
            <p:cNvSpPr/>
            <p:nvPr/>
          </p:nvSpPr>
          <p:spPr>
            <a:xfrm rot="14842579" flipH="1">
              <a:off x="2170604" y="553635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9A039DBF-ACEE-1E9B-BB8A-BB9ECDA5B4B7}"/>
                </a:ext>
              </a:extLst>
            </p:cNvPr>
            <p:cNvSpPr/>
            <p:nvPr/>
          </p:nvSpPr>
          <p:spPr>
            <a:xfrm rot="4500000" flipH="1">
              <a:off x="2039005" y="56487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CC5D4755-98AC-340E-6DFD-23F300371FDA}"/>
                </a:ext>
              </a:extLst>
            </p:cNvPr>
            <p:cNvSpPr/>
            <p:nvPr/>
          </p:nvSpPr>
          <p:spPr>
            <a:xfrm rot="7200000">
              <a:off x="1706441" y="531680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0E6695E2-8F15-25AC-26EC-8BF405B4F2B7}"/>
                </a:ext>
              </a:extLst>
            </p:cNvPr>
            <p:cNvSpPr/>
            <p:nvPr/>
          </p:nvSpPr>
          <p:spPr>
            <a:xfrm rot="15300000">
              <a:off x="2054386" y="5540989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140B7C36-2C04-6E10-B229-C77C89A8D756}"/>
                </a:ext>
              </a:extLst>
            </p:cNvPr>
            <p:cNvGrpSpPr/>
            <p:nvPr/>
          </p:nvGrpSpPr>
          <p:grpSpPr>
            <a:xfrm>
              <a:off x="1243419" y="3995825"/>
              <a:ext cx="1376385" cy="1704074"/>
              <a:chOff x="1300969" y="3840266"/>
              <a:chExt cx="1376385" cy="1704074"/>
            </a:xfrm>
          </p:grpSpPr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82510114-513B-1276-A93A-DD9FB6739593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35080487-2DB1-703D-3496-E3A180D329E9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351E4CFC-C5EE-9C48-C298-F249CDBF9BC1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9575C5EA-6D79-77AD-17D0-A2BD0CB2D408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95002BFA-153C-A6DF-B687-C7E4218952F2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48D55907-F63E-3B54-F233-AE88CD4FA1E1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AA4C8A14-BA63-F535-21CB-1CB9BFDB486D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0D5EE167-A0C3-4E00-05C6-DBDCF5A15075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アーチ 468">
                <a:extLst>
                  <a:ext uri="{FF2B5EF4-FFF2-40B4-BE49-F238E27FC236}">
                    <a16:creationId xmlns:a16="http://schemas.microsoft.com/office/drawing/2014/main" id="{4486FA12-336D-3211-D673-105093E46E7B}"/>
                  </a:ext>
                </a:extLst>
              </p:cNvPr>
              <p:cNvSpPr/>
              <p:nvPr/>
            </p:nvSpPr>
            <p:spPr>
              <a:xfrm>
                <a:off x="1743135" y="5043591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D7A0D6CC-74A3-4D7E-1B35-CD47575463E9}"/>
                </a:ext>
              </a:extLst>
            </p:cNvPr>
            <p:cNvSpPr/>
            <p:nvPr/>
          </p:nvSpPr>
          <p:spPr>
            <a:xfrm>
              <a:off x="1237123" y="3962679"/>
              <a:ext cx="1376385" cy="840764"/>
            </a:xfrm>
            <a:custGeom>
              <a:avLst/>
              <a:gdLst>
                <a:gd name="connsiteX0" fmla="*/ 411193 w 1376385"/>
                <a:gd name="connsiteY0" fmla="*/ 0 h 840764"/>
                <a:gd name="connsiteX1" fmla="*/ 397421 w 1376385"/>
                <a:gd name="connsiteY1" fmla="*/ 242471 h 840764"/>
                <a:gd name="connsiteX2" fmla="*/ 418516 w 1376385"/>
                <a:gd name="connsiteY2" fmla="*/ 291409 h 840764"/>
                <a:gd name="connsiteX3" fmla="*/ 473004 w 1376385"/>
                <a:gd name="connsiteY3" fmla="*/ 274495 h 840764"/>
                <a:gd name="connsiteX4" fmla="*/ 547332 w 1376385"/>
                <a:gd name="connsiteY4" fmla="*/ 267002 h 840764"/>
                <a:gd name="connsiteX5" fmla="*/ 837752 w 1376385"/>
                <a:gd name="connsiteY5" fmla="*/ 267002 h 840764"/>
                <a:gd name="connsiteX6" fmla="*/ 912080 w 1376385"/>
                <a:gd name="connsiteY6" fmla="*/ 274495 h 840764"/>
                <a:gd name="connsiteX7" fmla="*/ 974190 w 1376385"/>
                <a:gd name="connsiteY7" fmla="*/ 293775 h 840764"/>
                <a:gd name="connsiteX8" fmla="*/ 996305 w 1376385"/>
                <a:gd name="connsiteY8" fmla="*/ 242471 h 840764"/>
                <a:gd name="connsiteX9" fmla="*/ 982534 w 1376385"/>
                <a:gd name="connsiteY9" fmla="*/ 0 h 840764"/>
                <a:gd name="connsiteX10" fmla="*/ 1122310 w 1376385"/>
                <a:gd name="connsiteY10" fmla="*/ 289611 h 840764"/>
                <a:gd name="connsiteX11" fmla="*/ 1117261 w 1376385"/>
                <a:gd name="connsiteY11" fmla="*/ 310707 h 840764"/>
                <a:gd name="connsiteX12" fmla="*/ 1151350 w 1376385"/>
                <a:gd name="connsiteY12" fmla="*/ 308934 h 840764"/>
                <a:gd name="connsiteX13" fmla="*/ 1376385 w 1376385"/>
                <a:gd name="connsiteY13" fmla="*/ 366899 h 840764"/>
                <a:gd name="connsiteX14" fmla="*/ 1212131 w 1376385"/>
                <a:gd name="connsiteY14" fmla="*/ 456707 h 840764"/>
                <a:gd name="connsiteX15" fmla="*/ 1159616 w 1376385"/>
                <a:gd name="connsiteY15" fmla="*/ 459162 h 840764"/>
                <a:gd name="connsiteX16" fmla="*/ 1177577 w 1376385"/>
                <a:gd name="connsiteY16" fmla="*/ 492254 h 840764"/>
                <a:gd name="connsiteX17" fmla="*/ 1206560 w 1376385"/>
                <a:gd name="connsiteY17" fmla="*/ 635810 h 840764"/>
                <a:gd name="connsiteX18" fmla="*/ 1206560 w 1376385"/>
                <a:gd name="connsiteY18" fmla="*/ 840764 h 840764"/>
                <a:gd name="connsiteX19" fmla="*/ 1169140 w 1376385"/>
                <a:gd name="connsiteY19" fmla="*/ 795411 h 840764"/>
                <a:gd name="connsiteX20" fmla="*/ 863004 w 1376385"/>
                <a:gd name="connsiteY20" fmla="*/ 668605 h 840764"/>
                <a:gd name="connsiteX21" fmla="*/ 522080 w 1376385"/>
                <a:gd name="connsiteY21" fmla="*/ 668605 h 840764"/>
                <a:gd name="connsiteX22" fmla="*/ 215944 w 1376385"/>
                <a:gd name="connsiteY22" fmla="*/ 795411 h 840764"/>
                <a:gd name="connsiteX23" fmla="*/ 178524 w 1376385"/>
                <a:gd name="connsiteY23" fmla="*/ 840764 h 840764"/>
                <a:gd name="connsiteX24" fmla="*/ 178524 w 1376385"/>
                <a:gd name="connsiteY24" fmla="*/ 635810 h 840764"/>
                <a:gd name="connsiteX25" fmla="*/ 207507 w 1376385"/>
                <a:gd name="connsiteY25" fmla="*/ 492254 h 840764"/>
                <a:gd name="connsiteX26" fmla="*/ 225445 w 1376385"/>
                <a:gd name="connsiteY26" fmla="*/ 459206 h 840764"/>
                <a:gd name="connsiteX27" fmla="*/ 171690 w 1376385"/>
                <a:gd name="connsiteY27" fmla="*/ 456707 h 840764"/>
                <a:gd name="connsiteX28" fmla="*/ 0 w 1376385"/>
                <a:gd name="connsiteY28" fmla="*/ 366899 h 840764"/>
                <a:gd name="connsiteX29" fmla="*/ 225035 w 1376385"/>
                <a:gd name="connsiteY29" fmla="*/ 308934 h 840764"/>
                <a:gd name="connsiteX30" fmla="*/ 276683 w 1376385"/>
                <a:gd name="connsiteY30" fmla="*/ 311620 h 840764"/>
                <a:gd name="connsiteX31" fmla="*/ 271416 w 1376385"/>
                <a:gd name="connsiteY31" fmla="*/ 289611 h 840764"/>
                <a:gd name="connsiteX32" fmla="*/ 411193 w 1376385"/>
                <a:gd name="connsiteY32" fmla="*/ 0 h 8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76385" h="840764">
                  <a:moveTo>
                    <a:pt x="411193" y="0"/>
                  </a:moveTo>
                  <a:cubicBezTo>
                    <a:pt x="378079" y="77520"/>
                    <a:pt x="373788" y="163341"/>
                    <a:pt x="397421" y="242471"/>
                  </a:cubicBezTo>
                  <a:lnTo>
                    <a:pt x="418516" y="291409"/>
                  </a:lnTo>
                  <a:lnTo>
                    <a:pt x="473004" y="274495"/>
                  </a:lnTo>
                  <a:cubicBezTo>
                    <a:pt x="497013" y="269582"/>
                    <a:pt x="521871" y="267002"/>
                    <a:pt x="547332" y="267002"/>
                  </a:cubicBezTo>
                  <a:lnTo>
                    <a:pt x="837752" y="267002"/>
                  </a:lnTo>
                  <a:cubicBezTo>
                    <a:pt x="863213" y="267002"/>
                    <a:pt x="888071" y="269582"/>
                    <a:pt x="912080" y="274495"/>
                  </a:cubicBezTo>
                  <a:lnTo>
                    <a:pt x="974190" y="293775"/>
                  </a:lnTo>
                  <a:lnTo>
                    <a:pt x="996305" y="242471"/>
                  </a:lnTo>
                  <a:cubicBezTo>
                    <a:pt x="1019938" y="163341"/>
                    <a:pt x="1015647" y="77520"/>
                    <a:pt x="982534" y="0"/>
                  </a:cubicBezTo>
                  <a:cubicBezTo>
                    <a:pt x="1087144" y="60397"/>
                    <a:pt x="1139103" y="176966"/>
                    <a:pt x="1122310" y="289611"/>
                  </a:cubicBezTo>
                  <a:lnTo>
                    <a:pt x="1117261" y="310707"/>
                  </a:lnTo>
                  <a:lnTo>
                    <a:pt x="1151350" y="308934"/>
                  </a:lnTo>
                  <a:cubicBezTo>
                    <a:pt x="1275633" y="308934"/>
                    <a:pt x="1376385" y="334886"/>
                    <a:pt x="1376385" y="366899"/>
                  </a:cubicBezTo>
                  <a:cubicBezTo>
                    <a:pt x="1376385" y="394910"/>
                    <a:pt x="1333450" y="444698"/>
                    <a:pt x="1212131" y="456707"/>
                  </a:cubicBezTo>
                  <a:lnTo>
                    <a:pt x="1159616" y="459162"/>
                  </a:lnTo>
                  <a:lnTo>
                    <a:pt x="1177577" y="492254"/>
                  </a:lnTo>
                  <a:cubicBezTo>
                    <a:pt x="1196240" y="536377"/>
                    <a:pt x="1206560" y="584889"/>
                    <a:pt x="1206560" y="635810"/>
                  </a:cubicBezTo>
                  <a:lnTo>
                    <a:pt x="1206560" y="840764"/>
                  </a:lnTo>
                  <a:lnTo>
                    <a:pt x="1169140" y="795411"/>
                  </a:lnTo>
                  <a:cubicBezTo>
                    <a:pt x="1090793" y="717064"/>
                    <a:pt x="982558" y="668605"/>
                    <a:pt x="863004" y="668605"/>
                  </a:cubicBezTo>
                  <a:lnTo>
                    <a:pt x="522080" y="668605"/>
                  </a:lnTo>
                  <a:cubicBezTo>
                    <a:pt x="402527" y="668605"/>
                    <a:pt x="294291" y="717064"/>
                    <a:pt x="215944" y="795411"/>
                  </a:cubicBezTo>
                  <a:lnTo>
                    <a:pt x="178524" y="840764"/>
                  </a:lnTo>
                  <a:lnTo>
                    <a:pt x="178524" y="635810"/>
                  </a:lnTo>
                  <a:cubicBezTo>
                    <a:pt x="178524" y="584889"/>
                    <a:pt x="188844" y="536377"/>
                    <a:pt x="207507" y="492254"/>
                  </a:cubicBezTo>
                  <a:lnTo>
                    <a:pt x="225445" y="459206"/>
                  </a:lnTo>
                  <a:lnTo>
                    <a:pt x="171690" y="456707"/>
                  </a:lnTo>
                  <a:cubicBezTo>
                    <a:pt x="48883" y="444698"/>
                    <a:pt x="0" y="394910"/>
                    <a:pt x="0" y="366899"/>
                  </a:cubicBezTo>
                  <a:cubicBezTo>
                    <a:pt x="0" y="334886"/>
                    <a:pt x="100752" y="308934"/>
                    <a:pt x="225035" y="308934"/>
                  </a:cubicBezTo>
                  <a:lnTo>
                    <a:pt x="276683" y="311620"/>
                  </a:lnTo>
                  <a:lnTo>
                    <a:pt x="271416" y="289611"/>
                  </a:lnTo>
                  <a:cubicBezTo>
                    <a:pt x="254623" y="176966"/>
                    <a:pt x="306582" y="60397"/>
                    <a:pt x="41119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19C08D53-D207-5516-17E7-8416A58925F4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FDB33B89-A14F-3F46-FDCC-10CA503E3E17}"/>
                </a:ext>
              </a:extLst>
            </p:cNvPr>
            <p:cNvGrpSpPr/>
            <p:nvPr/>
          </p:nvGrpSpPr>
          <p:grpSpPr>
            <a:xfrm>
              <a:off x="1498600" y="4622754"/>
              <a:ext cx="291292" cy="291292"/>
              <a:chOff x="1404611" y="4552250"/>
              <a:chExt cx="342900" cy="342900"/>
            </a:xfrm>
          </p:grpSpPr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46BB5BDD-8478-3EA6-23F2-9D77974266E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28DD715A-DA22-CC8A-0449-47711D4DDB9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EA7D038C-5085-75E0-917E-8C2282269FE0}"/>
                </a:ext>
              </a:extLst>
            </p:cNvPr>
            <p:cNvGrpSpPr/>
            <p:nvPr/>
          </p:nvGrpSpPr>
          <p:grpSpPr>
            <a:xfrm>
              <a:off x="2078038" y="4622754"/>
              <a:ext cx="291292" cy="291292"/>
              <a:chOff x="2084061" y="4552250"/>
              <a:chExt cx="342900" cy="342900"/>
            </a:xfrm>
          </p:grpSpPr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C7D1FAED-8C4D-72C2-EFCB-18835331028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40C60BE3-099F-19FB-9D86-FFD2982562C5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BCE1A24C-EEF2-9003-2856-C0F06F8888AB}"/>
              </a:ext>
            </a:extLst>
          </p:cNvPr>
          <p:cNvGrpSpPr/>
          <p:nvPr/>
        </p:nvGrpSpPr>
        <p:grpSpPr>
          <a:xfrm>
            <a:off x="3752523" y="3743998"/>
            <a:ext cx="2697926" cy="2721995"/>
            <a:chOff x="3752523" y="3743998"/>
            <a:chExt cx="2697926" cy="2721995"/>
          </a:xfrm>
        </p:grpSpPr>
        <p:grpSp>
          <p:nvGrpSpPr>
            <p:cNvPr id="1174" name="グループ化 1173">
              <a:extLst>
                <a:ext uri="{FF2B5EF4-FFF2-40B4-BE49-F238E27FC236}">
                  <a16:creationId xmlns:a16="http://schemas.microsoft.com/office/drawing/2014/main" id="{B852EEC1-B019-651B-5DB0-34D365A3683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75" name="直線コネクタ 1174">
                <a:extLst>
                  <a:ext uri="{FF2B5EF4-FFF2-40B4-BE49-F238E27FC236}">
                    <a16:creationId xmlns:a16="http://schemas.microsoft.com/office/drawing/2014/main" id="{6D69EA82-0EF8-3941-F027-82001E9AA5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6" name="直線コネクタ 1175">
                <a:extLst>
                  <a:ext uri="{FF2B5EF4-FFF2-40B4-BE49-F238E27FC236}">
                    <a16:creationId xmlns:a16="http://schemas.microsoft.com/office/drawing/2014/main" id="{4B25FD06-B22C-A495-2A84-40BDECBA5E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直線コネクタ 1176">
                <a:extLst>
                  <a:ext uri="{FF2B5EF4-FFF2-40B4-BE49-F238E27FC236}">
                    <a16:creationId xmlns:a16="http://schemas.microsoft.com/office/drawing/2014/main" id="{99DC987D-0F88-6018-F4E5-5808ED7530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直線コネクタ 1177">
                <a:extLst>
                  <a:ext uri="{FF2B5EF4-FFF2-40B4-BE49-F238E27FC236}">
                    <a16:creationId xmlns:a16="http://schemas.microsoft.com/office/drawing/2014/main" id="{10BF3FCE-033A-EA70-B6A2-7F85488895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直線コネクタ 1178">
                <a:extLst>
                  <a:ext uri="{FF2B5EF4-FFF2-40B4-BE49-F238E27FC236}">
                    <a16:creationId xmlns:a16="http://schemas.microsoft.com/office/drawing/2014/main" id="{C2F78D65-8D52-076E-97BD-EE3F014AC0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0" name="直線コネクタ 1179">
                <a:extLst>
                  <a:ext uri="{FF2B5EF4-FFF2-40B4-BE49-F238E27FC236}">
                    <a16:creationId xmlns:a16="http://schemas.microsoft.com/office/drawing/2014/main" id="{0ABA2ECD-1944-96A4-298C-1E2BF9434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1" name="直線コネクタ 1180">
                <a:extLst>
                  <a:ext uri="{FF2B5EF4-FFF2-40B4-BE49-F238E27FC236}">
                    <a16:creationId xmlns:a16="http://schemas.microsoft.com/office/drawing/2014/main" id="{226926D6-1C04-EBA8-054D-2F957AA001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2" name="直線コネクタ 1181">
                <a:extLst>
                  <a:ext uri="{FF2B5EF4-FFF2-40B4-BE49-F238E27FC236}">
                    <a16:creationId xmlns:a16="http://schemas.microsoft.com/office/drawing/2014/main" id="{B80637D7-910E-2FD0-DACD-F0BEC16865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3" name="直線コネクタ 1182">
                <a:extLst>
                  <a:ext uri="{FF2B5EF4-FFF2-40B4-BE49-F238E27FC236}">
                    <a16:creationId xmlns:a16="http://schemas.microsoft.com/office/drawing/2014/main" id="{6A04EE48-9C6F-746C-8F08-B569B4EBA4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直線コネクタ 1183">
                <a:extLst>
                  <a:ext uri="{FF2B5EF4-FFF2-40B4-BE49-F238E27FC236}">
                    <a16:creationId xmlns:a16="http://schemas.microsoft.com/office/drawing/2014/main" id="{41279A13-A789-022B-055A-04209238F3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5" name="直線コネクタ 1184">
                <a:extLst>
                  <a:ext uri="{FF2B5EF4-FFF2-40B4-BE49-F238E27FC236}">
                    <a16:creationId xmlns:a16="http://schemas.microsoft.com/office/drawing/2014/main" id="{F28EFBB8-92A5-C679-A729-302710FCD3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6" name="直線コネクタ 1185">
                <a:extLst>
                  <a:ext uri="{FF2B5EF4-FFF2-40B4-BE49-F238E27FC236}">
                    <a16:creationId xmlns:a16="http://schemas.microsoft.com/office/drawing/2014/main" id="{B3DD0590-58A6-73B5-8ACB-4D42B56910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7" name="直線コネクタ 1186">
                <a:extLst>
                  <a:ext uri="{FF2B5EF4-FFF2-40B4-BE49-F238E27FC236}">
                    <a16:creationId xmlns:a16="http://schemas.microsoft.com/office/drawing/2014/main" id="{26CFF588-F507-C39F-22D5-F60ECDD801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163E1BC5-DC40-8538-2DE3-26401362A80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BA4220A-21F8-250A-CE25-A0233E844B3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CE3A2F67-4606-1C73-8A05-B808090A069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86396D6F-4729-92EB-1458-832F7067064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3439FE5-5CA8-3D9D-2601-5F3F980ACE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93" name="直線コネクタ 1192">
                <a:extLst>
                  <a:ext uri="{FF2B5EF4-FFF2-40B4-BE49-F238E27FC236}">
                    <a16:creationId xmlns:a16="http://schemas.microsoft.com/office/drawing/2014/main" id="{2CC2EB54-3A3C-FA87-152B-0D27762D4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4" name="直線コネクタ 1193">
                <a:extLst>
                  <a:ext uri="{FF2B5EF4-FFF2-40B4-BE49-F238E27FC236}">
                    <a16:creationId xmlns:a16="http://schemas.microsoft.com/office/drawing/2014/main" id="{F5150891-BB0A-6A0A-5683-51E8AB3692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5" name="直線コネクタ 1194">
                <a:extLst>
                  <a:ext uri="{FF2B5EF4-FFF2-40B4-BE49-F238E27FC236}">
                    <a16:creationId xmlns:a16="http://schemas.microsoft.com/office/drawing/2014/main" id="{5CEC87A0-1329-7338-50F3-097C5BF25E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6" name="直線コネクタ 1195">
                <a:extLst>
                  <a:ext uri="{FF2B5EF4-FFF2-40B4-BE49-F238E27FC236}">
                    <a16:creationId xmlns:a16="http://schemas.microsoft.com/office/drawing/2014/main" id="{9AE5142C-3E8F-F4F5-321C-88B89A7CD4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7" name="直線コネクタ 1196">
                <a:extLst>
                  <a:ext uri="{FF2B5EF4-FFF2-40B4-BE49-F238E27FC236}">
                    <a16:creationId xmlns:a16="http://schemas.microsoft.com/office/drawing/2014/main" id="{BD83F4DC-E518-28FB-7ED6-B8C87C76F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8" name="直線コネクタ 1197">
                <a:extLst>
                  <a:ext uri="{FF2B5EF4-FFF2-40B4-BE49-F238E27FC236}">
                    <a16:creationId xmlns:a16="http://schemas.microsoft.com/office/drawing/2014/main" id="{DB0F1963-771E-BDE2-1330-61987BA652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9" name="直線コネクタ 1198">
                <a:extLst>
                  <a:ext uri="{FF2B5EF4-FFF2-40B4-BE49-F238E27FC236}">
                    <a16:creationId xmlns:a16="http://schemas.microsoft.com/office/drawing/2014/main" id="{1A458652-255B-654B-BAC4-F76803740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6F90BFE-E262-DF0C-93B0-DA2AE40A3302}"/>
                </a:ext>
              </a:extLst>
            </p:cNvPr>
            <p:cNvGrpSpPr/>
            <p:nvPr/>
          </p:nvGrpSpPr>
          <p:grpSpPr>
            <a:xfrm flipH="1">
              <a:off x="5341040" y="5315188"/>
              <a:ext cx="295854" cy="693713"/>
              <a:chOff x="2956719" y="2164969"/>
              <a:chExt cx="295854" cy="693713"/>
            </a:xfrm>
          </p:grpSpPr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30D1C4D3-9F59-40A3-6958-7A07E79E6007}"/>
                  </a:ext>
                </a:extLst>
              </p:cNvPr>
              <p:cNvSpPr/>
              <p:nvPr/>
            </p:nvSpPr>
            <p:spPr>
              <a:xfrm rot="12600000">
                <a:off x="3052515" y="21649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75D31A82-EEA7-25CD-3BB8-91178913F7FC}"/>
                  </a:ext>
                </a:extLst>
              </p:cNvPr>
              <p:cNvSpPr/>
              <p:nvPr/>
            </p:nvSpPr>
            <p:spPr>
              <a:xfrm rot="900000">
                <a:off x="2956719" y="2716412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9E6B9160-2427-6E8C-07E2-30649B66374F}"/>
                </a:ext>
              </a:extLst>
            </p:cNvPr>
            <p:cNvGrpSpPr/>
            <p:nvPr/>
          </p:nvGrpSpPr>
          <p:grpSpPr>
            <a:xfrm>
              <a:off x="4460317" y="5193045"/>
              <a:ext cx="1127918" cy="1272948"/>
              <a:chOff x="1225729" y="1952795"/>
              <a:chExt cx="1527454" cy="1723857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7BE528E-E762-F9FC-8CAD-171CB97115A9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1">
                <a:extLst>
                  <a:ext uri="{FF2B5EF4-FFF2-40B4-BE49-F238E27FC236}">
                    <a16:creationId xmlns:a16="http://schemas.microsoft.com/office/drawing/2014/main" id="{1ED4B12F-4C3A-7E72-A1A7-8EECE795EC64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DBA1276C-040C-6C17-0947-B4B12F6095B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楕円 1">
                <a:extLst>
                  <a:ext uri="{FF2B5EF4-FFF2-40B4-BE49-F238E27FC236}">
                    <a16:creationId xmlns:a16="http://schemas.microsoft.com/office/drawing/2014/main" id="{C65BE084-BF70-EA9A-10B3-FA2A8F9A186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0A1D0E73-C031-F505-839D-1731338B35DE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AF3B6F93-BE1B-2147-EA9D-9AF35D877FE3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CDB8C84-24BD-D0D1-BC8B-5EF94DD51367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02FDAC55-22D6-F21D-E587-362ABA2DC493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BDD5835-C4B0-9920-DF3A-7B78AC5853B7}"/>
                  </a:ext>
                </a:extLst>
              </p:cNvPr>
              <p:cNvSpPr/>
              <p:nvPr/>
            </p:nvSpPr>
            <p:spPr>
              <a:xfrm rot="900000">
                <a:off x="122572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40A62250-3B42-2426-3118-364DEE6D4D51}"/>
                </a:ext>
              </a:extLst>
            </p:cNvPr>
            <p:cNvGrpSpPr/>
            <p:nvPr/>
          </p:nvGrpSpPr>
          <p:grpSpPr>
            <a:xfrm>
              <a:off x="4538774" y="5321131"/>
              <a:ext cx="1014302" cy="855536"/>
              <a:chOff x="4499399" y="5289067"/>
              <a:chExt cx="1159725" cy="887151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413DAF4C-B0AB-73C5-8E44-EBA56CD28B97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F021E6C-383D-373A-17DC-8D27E138BA6A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702A6D51-C4EF-CCEF-AC1B-AC422BB107E1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0947F71-59B8-5309-6570-330F1939AFBE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C72D349-C3D8-EA70-E4F8-731808563C6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DC3DAC84-E094-75B7-C23B-F17BA3448C49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F120D16E-983F-869C-A122-18925461C403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D71D1C7D-B040-BC41-C095-2B35E2C408A0}"/>
                </a:ext>
              </a:extLst>
            </p:cNvPr>
            <p:cNvGrpSpPr/>
            <p:nvPr/>
          </p:nvGrpSpPr>
          <p:grpSpPr>
            <a:xfrm>
              <a:off x="4352379" y="3904385"/>
              <a:ext cx="1376385" cy="1492518"/>
              <a:chOff x="1300969" y="3840266"/>
              <a:chExt cx="1376385" cy="1492518"/>
            </a:xfrm>
          </p:grpSpPr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60969A35-C0E5-2114-EF30-72A50BCD0B4E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月 419">
                <a:extLst>
                  <a:ext uri="{FF2B5EF4-FFF2-40B4-BE49-F238E27FC236}">
                    <a16:creationId xmlns:a16="http://schemas.microsoft.com/office/drawing/2014/main" id="{5DBD8250-FFD3-668E-48CF-A7F8F3973F16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楕円 1">
                <a:extLst>
                  <a:ext uri="{FF2B5EF4-FFF2-40B4-BE49-F238E27FC236}">
                    <a16:creationId xmlns:a16="http://schemas.microsoft.com/office/drawing/2014/main" id="{FB422E63-B46A-4F82-5509-26579D194800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楕円 1">
                <a:extLst>
                  <a:ext uri="{FF2B5EF4-FFF2-40B4-BE49-F238E27FC236}">
                    <a16:creationId xmlns:a16="http://schemas.microsoft.com/office/drawing/2014/main" id="{18876195-139E-43A0-69AC-51669B0F1BF6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四角形: 角を丸くする 423">
                <a:extLst>
                  <a:ext uri="{FF2B5EF4-FFF2-40B4-BE49-F238E27FC236}">
                    <a16:creationId xmlns:a16="http://schemas.microsoft.com/office/drawing/2014/main" id="{3F42AD23-8259-BCC9-DBD8-AE3639A9ABAF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四角形: 角を丸くする 424">
                <a:extLst>
                  <a:ext uri="{FF2B5EF4-FFF2-40B4-BE49-F238E27FC236}">
                    <a16:creationId xmlns:a16="http://schemas.microsoft.com/office/drawing/2014/main" id="{3D05AEC1-A28E-B6BA-43E8-BE56AE89583B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四角形: 角を丸くする 425">
                <a:extLst>
                  <a:ext uri="{FF2B5EF4-FFF2-40B4-BE49-F238E27FC236}">
                    <a16:creationId xmlns:a16="http://schemas.microsoft.com/office/drawing/2014/main" id="{E3508FC6-25A8-FB78-A606-FFD96127D6B0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01C90579-91BD-481A-2F56-ED0F8FFDFC0B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0400F5F-6955-D765-8108-A35272F4F2EA}"/>
                </a:ext>
              </a:extLst>
            </p:cNvPr>
            <p:cNvSpPr/>
            <p:nvPr/>
          </p:nvSpPr>
          <p:spPr>
            <a:xfrm>
              <a:off x="4325809" y="4033088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894EFC6B-14EE-6154-58A5-E38C83BA3DB1}"/>
                </a:ext>
              </a:extLst>
            </p:cNvPr>
            <p:cNvSpPr/>
            <p:nvPr/>
          </p:nvSpPr>
          <p:spPr>
            <a:xfrm>
              <a:off x="4961222" y="5354379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アーチ 431">
              <a:extLst>
                <a:ext uri="{FF2B5EF4-FFF2-40B4-BE49-F238E27FC236}">
                  <a16:creationId xmlns:a16="http://schemas.microsoft.com/office/drawing/2014/main" id="{92A07BE8-00C1-6D81-2EF4-E0A9298127F7}"/>
                </a:ext>
              </a:extLst>
            </p:cNvPr>
            <p:cNvSpPr/>
            <p:nvPr/>
          </p:nvSpPr>
          <p:spPr>
            <a:xfrm>
              <a:off x="4796535" y="5141619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B884E138-7703-DDDB-DC2A-7835CBB1C14B}"/>
                </a:ext>
              </a:extLst>
            </p:cNvPr>
            <p:cNvGrpSpPr/>
            <p:nvPr/>
          </p:nvGrpSpPr>
          <p:grpSpPr>
            <a:xfrm>
              <a:off x="4610100" y="4559254"/>
              <a:ext cx="291292" cy="291292"/>
              <a:chOff x="1404611" y="4552250"/>
              <a:chExt cx="342900" cy="342900"/>
            </a:xfrm>
          </p:grpSpPr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744F57F0-58B8-A29D-79A5-343CDA49A5D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A9E5A341-9510-28B9-DDB3-C7E31BF8609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D67F2A8E-348A-79AB-9EB6-7FFDE1F0CCAB}"/>
                </a:ext>
              </a:extLst>
            </p:cNvPr>
            <p:cNvGrpSpPr/>
            <p:nvPr/>
          </p:nvGrpSpPr>
          <p:grpSpPr>
            <a:xfrm>
              <a:off x="5189538" y="4559254"/>
              <a:ext cx="291292" cy="291292"/>
              <a:chOff x="2084061" y="4552250"/>
              <a:chExt cx="342900" cy="342900"/>
            </a:xfrm>
          </p:grpSpPr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EE2FF27A-4B42-6D83-1AD4-C8D22AF7988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092A3996-6D7C-7054-8DC5-FA62BB37795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7" name="グループ化 1366">
            <a:extLst>
              <a:ext uri="{FF2B5EF4-FFF2-40B4-BE49-F238E27FC236}">
                <a16:creationId xmlns:a16="http://schemas.microsoft.com/office/drawing/2014/main" id="{ECBC3E8D-2381-D540-4E55-BA073195DD0B}"/>
              </a:ext>
            </a:extLst>
          </p:cNvPr>
          <p:cNvGrpSpPr/>
          <p:nvPr/>
        </p:nvGrpSpPr>
        <p:grpSpPr>
          <a:xfrm>
            <a:off x="6810048" y="3743998"/>
            <a:ext cx="2697926" cy="2721995"/>
            <a:chOff x="6810048" y="3743998"/>
            <a:chExt cx="2697926" cy="2721995"/>
          </a:xfrm>
        </p:grpSpPr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D23B69DA-5B2D-9E20-C145-BF75E51F02A3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227" name="直線コネクタ 1226">
                <a:extLst>
                  <a:ext uri="{FF2B5EF4-FFF2-40B4-BE49-F238E27FC236}">
                    <a16:creationId xmlns:a16="http://schemas.microsoft.com/office/drawing/2014/main" id="{246AB180-A3B3-F01B-4987-E16D65D162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8" name="直線コネクタ 1227">
                <a:extLst>
                  <a:ext uri="{FF2B5EF4-FFF2-40B4-BE49-F238E27FC236}">
                    <a16:creationId xmlns:a16="http://schemas.microsoft.com/office/drawing/2014/main" id="{5526A9F1-1C45-6522-4243-18F2FDCCB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9" name="直線コネクタ 1228">
                <a:extLst>
                  <a:ext uri="{FF2B5EF4-FFF2-40B4-BE49-F238E27FC236}">
                    <a16:creationId xmlns:a16="http://schemas.microsoft.com/office/drawing/2014/main" id="{1A92B92F-11F5-8AAE-BEDD-723C2F34D6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" name="直線コネクタ 1229">
                <a:extLst>
                  <a:ext uri="{FF2B5EF4-FFF2-40B4-BE49-F238E27FC236}">
                    <a16:creationId xmlns:a16="http://schemas.microsoft.com/office/drawing/2014/main" id="{40630007-749C-0ACB-D8B0-B085043001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1" name="直線コネクタ 1230">
                <a:extLst>
                  <a:ext uri="{FF2B5EF4-FFF2-40B4-BE49-F238E27FC236}">
                    <a16:creationId xmlns:a16="http://schemas.microsoft.com/office/drawing/2014/main" id="{DBD4EF31-6B60-ED13-ABA1-A600A67EE8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2" name="直線コネクタ 1231">
                <a:extLst>
                  <a:ext uri="{FF2B5EF4-FFF2-40B4-BE49-F238E27FC236}">
                    <a16:creationId xmlns:a16="http://schemas.microsoft.com/office/drawing/2014/main" id="{AFE7D0FD-43D5-F48B-7ACE-9AE7CD796B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3" name="直線コネクタ 1232">
                <a:extLst>
                  <a:ext uri="{FF2B5EF4-FFF2-40B4-BE49-F238E27FC236}">
                    <a16:creationId xmlns:a16="http://schemas.microsoft.com/office/drawing/2014/main" id="{F8D62FE2-9E6C-E930-14E2-23F9FBD45B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4" name="直線コネクタ 1233">
                <a:extLst>
                  <a:ext uri="{FF2B5EF4-FFF2-40B4-BE49-F238E27FC236}">
                    <a16:creationId xmlns:a16="http://schemas.microsoft.com/office/drawing/2014/main" id="{3FE7C9B1-BE95-6336-9B5B-E058215A7C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5" name="直線コネクタ 1234">
                <a:extLst>
                  <a:ext uri="{FF2B5EF4-FFF2-40B4-BE49-F238E27FC236}">
                    <a16:creationId xmlns:a16="http://schemas.microsoft.com/office/drawing/2014/main" id="{8F5D7C2A-B929-5AB1-D436-48114C69B5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6" name="直線コネクタ 1235">
                <a:extLst>
                  <a:ext uri="{FF2B5EF4-FFF2-40B4-BE49-F238E27FC236}">
                    <a16:creationId xmlns:a16="http://schemas.microsoft.com/office/drawing/2014/main" id="{8BE2599C-EA99-9BF4-2F06-F1F417397C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7" name="直線コネクタ 1236">
                <a:extLst>
                  <a:ext uri="{FF2B5EF4-FFF2-40B4-BE49-F238E27FC236}">
                    <a16:creationId xmlns:a16="http://schemas.microsoft.com/office/drawing/2014/main" id="{F0BD6523-92FE-028A-4E6C-535DCDCC37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8" name="直線コネクタ 1237">
                <a:extLst>
                  <a:ext uri="{FF2B5EF4-FFF2-40B4-BE49-F238E27FC236}">
                    <a16:creationId xmlns:a16="http://schemas.microsoft.com/office/drawing/2014/main" id="{9336164A-B1FE-8690-56B2-20CE82DE0E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9" name="直線コネクタ 1238">
                <a:extLst>
                  <a:ext uri="{FF2B5EF4-FFF2-40B4-BE49-F238E27FC236}">
                    <a16:creationId xmlns:a16="http://schemas.microsoft.com/office/drawing/2014/main" id="{E0D3FC87-110F-3F8F-F5EE-C1C32FA7B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D5B1C14F-DB43-67A8-358C-220E777B9F6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1033E819-E69C-82F0-21DA-A1528FC252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95DE1205-B0A3-7086-6FCF-9A1359C162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88172CCC-3C08-C827-651A-7FA05C15011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AE8919D7-566C-5D2C-B145-DC3BD4CCDA5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45" name="直線コネクタ 1244">
                <a:extLst>
                  <a:ext uri="{FF2B5EF4-FFF2-40B4-BE49-F238E27FC236}">
                    <a16:creationId xmlns:a16="http://schemas.microsoft.com/office/drawing/2014/main" id="{79CEAA52-B58B-BEBD-BF5D-1989333E31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6" name="直線コネクタ 1245">
                <a:extLst>
                  <a:ext uri="{FF2B5EF4-FFF2-40B4-BE49-F238E27FC236}">
                    <a16:creationId xmlns:a16="http://schemas.microsoft.com/office/drawing/2014/main" id="{97CB95A5-E6E3-615B-07C5-0E96C9D401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7" name="直線コネクタ 1246">
                <a:extLst>
                  <a:ext uri="{FF2B5EF4-FFF2-40B4-BE49-F238E27FC236}">
                    <a16:creationId xmlns:a16="http://schemas.microsoft.com/office/drawing/2014/main" id="{A2CF4FFF-2852-937D-4F68-A8EA694E0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8" name="直線コネクタ 1247">
                <a:extLst>
                  <a:ext uri="{FF2B5EF4-FFF2-40B4-BE49-F238E27FC236}">
                    <a16:creationId xmlns:a16="http://schemas.microsoft.com/office/drawing/2014/main" id="{5CA5726A-B283-E00D-3E0B-2821CCA8B0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9" name="直線コネクタ 1248">
                <a:extLst>
                  <a:ext uri="{FF2B5EF4-FFF2-40B4-BE49-F238E27FC236}">
                    <a16:creationId xmlns:a16="http://schemas.microsoft.com/office/drawing/2014/main" id="{CE1BE885-1932-8804-0411-073AC122E9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0" name="直線コネクタ 1249">
                <a:extLst>
                  <a:ext uri="{FF2B5EF4-FFF2-40B4-BE49-F238E27FC236}">
                    <a16:creationId xmlns:a16="http://schemas.microsoft.com/office/drawing/2014/main" id="{98BD6A1C-A91C-6258-E8F2-776EA7B024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1" name="直線コネクタ 1250">
                <a:extLst>
                  <a:ext uri="{FF2B5EF4-FFF2-40B4-BE49-F238E27FC236}">
                    <a16:creationId xmlns:a16="http://schemas.microsoft.com/office/drawing/2014/main" id="{91FAF2D4-A84A-08EE-966F-FC202891C2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6CB75217-1A1D-6403-1BFB-0F2C9FDB9E6C}"/>
                </a:ext>
              </a:extLst>
            </p:cNvPr>
            <p:cNvGrpSpPr/>
            <p:nvPr/>
          </p:nvGrpSpPr>
          <p:grpSpPr>
            <a:xfrm>
              <a:off x="7400379" y="3904385"/>
              <a:ext cx="1376385" cy="2561608"/>
              <a:chOff x="7400379" y="808760"/>
              <a:chExt cx="1376385" cy="2561608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298693A-2865-96BF-5430-AB90B875185B}"/>
                  </a:ext>
                </a:extLst>
              </p:cNvPr>
              <p:cNvGrpSpPr/>
              <p:nvPr/>
            </p:nvGrpSpPr>
            <p:grpSpPr>
              <a:xfrm flipH="1">
                <a:off x="8389040" y="2219563"/>
                <a:ext cx="295854" cy="693713"/>
                <a:chOff x="2956719" y="2164969"/>
                <a:chExt cx="295854" cy="693713"/>
              </a:xfrm>
            </p:grpSpPr>
            <p:sp>
              <p:nvSpPr>
                <p:cNvPr id="381" name="楕円 1">
                  <a:extLst>
                    <a:ext uri="{FF2B5EF4-FFF2-40B4-BE49-F238E27FC236}">
                      <a16:creationId xmlns:a16="http://schemas.microsoft.com/office/drawing/2014/main" id="{7E04C48F-7111-11D7-3A20-3C8C7E70D218}"/>
                    </a:ext>
                  </a:extLst>
                </p:cNvPr>
                <p:cNvSpPr/>
                <p:nvPr/>
              </p:nvSpPr>
              <p:spPr>
                <a:xfrm rot="12600000">
                  <a:off x="3052515" y="21649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AE7B21FD-B0F8-2E81-89DE-349E58826DFB}"/>
                    </a:ext>
                  </a:extLst>
                </p:cNvPr>
                <p:cNvSpPr/>
                <p:nvPr/>
              </p:nvSpPr>
              <p:spPr>
                <a:xfrm rot="900000">
                  <a:off x="2956719" y="271641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6755CD18-6C35-852B-4C67-A3D17F549F33}"/>
                  </a:ext>
                </a:extLst>
              </p:cNvPr>
              <p:cNvGrpSpPr/>
              <p:nvPr/>
            </p:nvGrpSpPr>
            <p:grpSpPr>
              <a:xfrm>
                <a:off x="7508317" y="2097420"/>
                <a:ext cx="1127918" cy="1272948"/>
                <a:chOff x="1225729" y="1952795"/>
                <a:chExt cx="1527454" cy="1723857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ADF6746-880D-0795-132A-3D430CD81B8C}"/>
                    </a:ext>
                  </a:extLst>
                </p:cNvPr>
                <p:cNvSpPr/>
                <p:nvPr/>
              </p:nvSpPr>
              <p:spPr>
                <a:xfrm rot="20619677">
                  <a:off x="2141813" y="2850725"/>
                  <a:ext cx="436618" cy="462968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楕円 1">
                  <a:extLst>
                    <a:ext uri="{FF2B5EF4-FFF2-40B4-BE49-F238E27FC236}">
                      <a16:creationId xmlns:a16="http://schemas.microsoft.com/office/drawing/2014/main" id="{9D45F440-BDD3-98A8-C412-5D84D6328128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楕円 1">
                  <a:extLst>
                    <a:ext uri="{FF2B5EF4-FFF2-40B4-BE49-F238E27FC236}">
                      <a16:creationId xmlns:a16="http://schemas.microsoft.com/office/drawing/2014/main" id="{977133E1-1B15-BAC0-42C4-714E960B7617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楕円 1">
                  <a:extLst>
                    <a:ext uri="{FF2B5EF4-FFF2-40B4-BE49-F238E27FC236}">
                      <a16:creationId xmlns:a16="http://schemas.microsoft.com/office/drawing/2014/main" id="{30B3CC47-BEC5-079A-62A7-F4C9922EB184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9" name="楕円 1">
                  <a:extLst>
                    <a:ext uri="{FF2B5EF4-FFF2-40B4-BE49-F238E27FC236}">
                      <a16:creationId xmlns:a16="http://schemas.microsoft.com/office/drawing/2014/main" id="{385C100C-D148-7E4C-C5F5-A33330CD3D9D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92EF6F63-623A-E363-DAFF-76F5CEE30FD3}"/>
                    </a:ext>
                  </a:extLst>
                </p:cNvPr>
                <p:cNvSpPr/>
                <p:nvPr/>
              </p:nvSpPr>
              <p:spPr>
                <a:xfrm rot="19800000">
                  <a:off x="2570737" y="3217419"/>
                  <a:ext cx="182446" cy="275657"/>
                </a:xfrm>
                <a:custGeom>
                  <a:avLst/>
                  <a:gdLst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56637 w 267827"/>
                    <a:gd name="connsiteY10" fmla="*/ 415158 h 415158"/>
                    <a:gd name="connsiteX11" fmla="*/ 0 w 267827"/>
                    <a:gd name="connsiteY11" fmla="*/ 415158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0 w 267827"/>
                    <a:gd name="connsiteY10" fmla="*/ 415158 h 415158"/>
                    <a:gd name="connsiteX11" fmla="*/ 66957 w 267827"/>
                    <a:gd name="connsiteY11" fmla="*/ 0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193799 w 267827"/>
                    <a:gd name="connsiteY3" fmla="*/ 245930 h 415158"/>
                    <a:gd name="connsiteX4" fmla="*/ 168928 w 267827"/>
                    <a:gd name="connsiteY4" fmla="*/ 249260 h 415158"/>
                    <a:gd name="connsiteX5" fmla="*/ 186059 w 267827"/>
                    <a:gd name="connsiteY5" fmla="*/ 415158 h 415158"/>
                    <a:gd name="connsiteX6" fmla="*/ 92264 w 267827"/>
                    <a:gd name="connsiteY6" fmla="*/ 415158 h 415158"/>
                    <a:gd name="connsiteX7" fmla="*/ 109396 w 267827"/>
                    <a:gd name="connsiteY7" fmla="*/ 249260 h 415158"/>
                    <a:gd name="connsiteX8" fmla="*/ 84525 w 267827"/>
                    <a:gd name="connsiteY8" fmla="*/ 245930 h 415158"/>
                    <a:gd name="connsiteX9" fmla="*/ 0 w 267827"/>
                    <a:gd name="connsiteY9" fmla="*/ 415158 h 415158"/>
                    <a:gd name="connsiteX10" fmla="*/ 66957 w 267827"/>
                    <a:gd name="connsiteY10" fmla="*/ 0 h 41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827" h="415158">
                      <a:moveTo>
                        <a:pt x="66957" y="0"/>
                      </a:moveTo>
                      <a:lnTo>
                        <a:pt x="200870" y="0"/>
                      </a:lnTo>
                      <a:lnTo>
                        <a:pt x="267827" y="415158"/>
                      </a:lnTo>
                      <a:lnTo>
                        <a:pt x="193799" y="245930"/>
                      </a:lnTo>
                      <a:lnTo>
                        <a:pt x="168928" y="249260"/>
                      </a:lnTo>
                      <a:lnTo>
                        <a:pt x="186059" y="415158"/>
                      </a:lnTo>
                      <a:lnTo>
                        <a:pt x="92264" y="415158"/>
                      </a:lnTo>
                      <a:lnTo>
                        <a:pt x="109396" y="249260"/>
                      </a:lnTo>
                      <a:lnTo>
                        <a:pt x="84525" y="245930"/>
                      </a:lnTo>
                      <a:lnTo>
                        <a:pt x="0" y="415158"/>
                      </a:lnTo>
                      <a:lnTo>
                        <a:pt x="6695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7DC4A9D-95A9-6C83-BDB6-34B46A7BCF49}"/>
                    </a:ext>
                  </a:extLst>
                </p:cNvPr>
                <p:cNvSpPr/>
                <p:nvPr/>
              </p:nvSpPr>
              <p:spPr>
                <a:xfrm>
                  <a:off x="166232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1D31B88F-FBA1-4B82-478F-400B7CD19D8A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69D9DB03-FC3D-D29C-20CE-043560732B44}"/>
                    </a:ext>
                  </a:extLst>
                </p:cNvPr>
                <p:cNvSpPr/>
                <p:nvPr/>
              </p:nvSpPr>
              <p:spPr>
                <a:xfrm rot="900000">
                  <a:off x="1225729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D4D0983-53C8-19FD-C197-D82716853ABF}"/>
                  </a:ext>
                </a:extLst>
              </p:cNvPr>
              <p:cNvGrpSpPr/>
              <p:nvPr/>
            </p:nvGrpSpPr>
            <p:grpSpPr>
              <a:xfrm>
                <a:off x="7400379" y="808760"/>
                <a:ext cx="1376385" cy="1704074"/>
                <a:chOff x="1300969" y="3840266"/>
                <a:chExt cx="1376385" cy="1704074"/>
              </a:xfrm>
            </p:grpSpPr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CE00E3D8-7238-FDEC-9E28-4D374C82E56A}"/>
                    </a:ext>
                  </a:extLst>
                </p:cNvPr>
                <p:cNvSpPr/>
                <p:nvPr/>
              </p:nvSpPr>
              <p:spPr>
                <a:xfrm rot="1800000" flipH="1">
                  <a:off x="2121531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B78B1094-8648-03DC-F18C-4DA45174F524}"/>
                    </a:ext>
                  </a:extLst>
                </p:cNvPr>
                <p:cNvSpPr/>
                <p:nvPr/>
              </p:nvSpPr>
              <p:spPr>
                <a:xfrm rot="19800000">
                  <a:off x="1588463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楕円 1">
                  <a:extLst>
                    <a:ext uri="{FF2B5EF4-FFF2-40B4-BE49-F238E27FC236}">
                      <a16:creationId xmlns:a16="http://schemas.microsoft.com/office/drawing/2014/main" id="{17BE24A8-D4C1-8FDC-41E1-6FB35ECC8298}"/>
                    </a:ext>
                  </a:extLst>
                </p:cNvPr>
                <p:cNvSpPr/>
                <p:nvPr/>
              </p:nvSpPr>
              <p:spPr>
                <a:xfrm flipV="1">
                  <a:off x="2227284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楕円 1">
                  <a:extLst>
                    <a:ext uri="{FF2B5EF4-FFF2-40B4-BE49-F238E27FC236}">
                      <a16:creationId xmlns:a16="http://schemas.microsoft.com/office/drawing/2014/main" id="{9F0A5C7C-150E-D379-17F1-9A5068C7295C}"/>
                    </a:ext>
                  </a:extLst>
                </p:cNvPr>
                <p:cNvSpPr/>
                <p:nvPr/>
              </p:nvSpPr>
              <p:spPr>
                <a:xfrm flipV="1">
                  <a:off x="1300969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49A2DCAF-4FDE-E185-0316-2EF22AC3055A}"/>
                    </a:ext>
                  </a:extLst>
                </p:cNvPr>
                <p:cNvSpPr/>
                <p:nvPr/>
              </p:nvSpPr>
              <p:spPr>
                <a:xfrm>
                  <a:off x="1479493" y="407412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D2AC9B00-1163-C475-826B-8B779DEA51C6}"/>
                    </a:ext>
                  </a:extLst>
                </p:cNvPr>
                <p:cNvSpPr/>
                <p:nvPr/>
              </p:nvSpPr>
              <p:spPr>
                <a:xfrm>
                  <a:off x="1553118" y="495296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四角形: 角を丸くする 347">
                  <a:extLst>
                    <a:ext uri="{FF2B5EF4-FFF2-40B4-BE49-F238E27FC236}">
                      <a16:creationId xmlns:a16="http://schemas.microsoft.com/office/drawing/2014/main" id="{040FA796-9F8F-3ED2-98B3-CDF8EBCDB494}"/>
                    </a:ext>
                  </a:extLst>
                </p:cNvPr>
                <p:cNvSpPr/>
                <p:nvPr/>
              </p:nvSpPr>
              <p:spPr>
                <a:xfrm>
                  <a:off x="1641817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8A11A9A6-DB41-D0FA-892D-ED3174F4573E}"/>
                    </a:ext>
                  </a:extLst>
                </p:cNvPr>
                <p:cNvSpPr/>
                <p:nvPr/>
              </p:nvSpPr>
              <p:spPr>
                <a:xfrm>
                  <a:off x="2113198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アーチ 351">
                  <a:extLst>
                    <a:ext uri="{FF2B5EF4-FFF2-40B4-BE49-F238E27FC236}">
                      <a16:creationId xmlns:a16="http://schemas.microsoft.com/office/drawing/2014/main" id="{AB49CF2A-314E-094C-1D0C-D31237E2FE85}"/>
                    </a:ext>
                  </a:extLst>
                </p:cNvPr>
                <p:cNvSpPr/>
                <p:nvPr/>
              </p:nvSpPr>
              <p:spPr>
                <a:xfrm>
                  <a:off x="1743135" y="5043591"/>
                  <a:ext cx="500749" cy="500749"/>
                </a:xfrm>
                <a:prstGeom prst="blockArc">
                  <a:avLst>
                    <a:gd name="adj1" fmla="val 18795270"/>
                    <a:gd name="adj2" fmla="val 13720252"/>
                    <a:gd name="adj3" fmla="val 12732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CD87BC5D-50C4-7F6B-1C75-D3147F48DED2}"/>
                </a:ext>
              </a:extLst>
            </p:cNvPr>
            <p:cNvSpPr/>
            <p:nvPr/>
          </p:nvSpPr>
          <p:spPr>
            <a:xfrm>
              <a:off x="7656657" y="4191000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81F9D554-F275-0196-08CA-F71BB53949C0}"/>
                </a:ext>
              </a:extLst>
            </p:cNvPr>
            <p:cNvGrpSpPr/>
            <p:nvPr/>
          </p:nvGrpSpPr>
          <p:grpSpPr>
            <a:xfrm>
              <a:off x="7658100" y="4559254"/>
              <a:ext cx="291292" cy="291292"/>
              <a:chOff x="1404611" y="4552250"/>
              <a:chExt cx="342900" cy="342900"/>
            </a:xfrm>
          </p:grpSpPr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0C698DA5-443A-3987-137D-9ECDA875F43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0E1804C8-11E0-481E-0C69-63E7140A17B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04ECBEB5-2394-2B71-8C32-22EF32D6A54D}"/>
                </a:ext>
              </a:extLst>
            </p:cNvPr>
            <p:cNvGrpSpPr/>
            <p:nvPr/>
          </p:nvGrpSpPr>
          <p:grpSpPr>
            <a:xfrm>
              <a:off x="8237538" y="4559254"/>
              <a:ext cx="291292" cy="291292"/>
              <a:chOff x="2084061" y="4552250"/>
              <a:chExt cx="342900" cy="342900"/>
            </a:xfrm>
          </p:grpSpPr>
          <p:sp>
            <p:nvSpPr>
              <p:cNvPr id="1136" name="楕円 1135">
                <a:extLst>
                  <a:ext uri="{FF2B5EF4-FFF2-40B4-BE49-F238E27FC236}">
                    <a16:creationId xmlns:a16="http://schemas.microsoft.com/office/drawing/2014/main" id="{D2E73AAC-A687-BE41-35C3-6F2AFE57025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918D4E2E-CEA6-1359-4D9D-EA36348B67F7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4" name="グループ化 1363">
            <a:extLst>
              <a:ext uri="{FF2B5EF4-FFF2-40B4-BE49-F238E27FC236}">
                <a16:creationId xmlns:a16="http://schemas.microsoft.com/office/drawing/2014/main" id="{EA519515-33AB-F930-5761-E94B9169EB08}"/>
              </a:ext>
            </a:extLst>
          </p:cNvPr>
          <p:cNvGrpSpPr/>
          <p:nvPr/>
        </p:nvGrpSpPr>
        <p:grpSpPr>
          <a:xfrm>
            <a:off x="429397" y="379240"/>
            <a:ext cx="2890110" cy="3082568"/>
            <a:chOff x="429397" y="379240"/>
            <a:chExt cx="2890110" cy="3082568"/>
          </a:xfrm>
        </p:grpSpPr>
        <p:sp>
          <p:nvSpPr>
            <p:cNvPr id="220" name="楕円 1">
              <a:extLst>
                <a:ext uri="{FF2B5EF4-FFF2-40B4-BE49-F238E27FC236}">
                  <a16:creationId xmlns:a16="http://schemas.microsoft.com/office/drawing/2014/main" id="{0D663FBE-FA83-9205-18EC-C875DDEED379}"/>
                </a:ext>
              </a:extLst>
            </p:cNvPr>
            <p:cNvSpPr/>
            <p:nvPr/>
          </p:nvSpPr>
          <p:spPr>
            <a:xfrm rot="7200000" flipH="1">
              <a:off x="2153439" y="2266625"/>
              <a:ext cx="181475" cy="36146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6122424-BEEE-08D1-85CF-6721D3B3CFD5}"/>
                </a:ext>
              </a:extLst>
            </p:cNvPr>
            <p:cNvGrpSpPr/>
            <p:nvPr/>
          </p:nvGrpSpPr>
          <p:grpSpPr>
            <a:xfrm>
              <a:off x="1532815" y="2188860"/>
              <a:ext cx="946460" cy="1272948"/>
              <a:chOff x="1471464" y="1952795"/>
              <a:chExt cx="1281719" cy="172385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2E73B8F-EFA4-9867-CF6E-D17124917A43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8E557B64-34A2-7850-EC38-8E59F627E3EB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6F1CE013-70CB-A34F-31DB-D4F460D8787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572FD907-3B8F-FC08-32A7-4463883AC03D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133983B-2ED6-B822-9F1C-0DE274AA36DD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B794E60-D8ED-B78C-E9BE-E7A36A1E6762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B79AAE6-2B41-74FC-73B9-1468EB8F5A05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9A3A6F0C-4B98-FE81-4627-50A9C97FD99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星: 8 pt 217">
              <a:extLst>
                <a:ext uri="{FF2B5EF4-FFF2-40B4-BE49-F238E27FC236}">
                  <a16:creationId xmlns:a16="http://schemas.microsoft.com/office/drawing/2014/main" id="{77997D5B-A75B-70FB-3228-0122B140FF53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6BD272F-44B7-1FF6-A1B9-20F429CD4CF8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ABD49482-D2E2-6D7F-9BEE-6C65B2C3340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矢印: U ターン 370">
                <a:extLst>
                  <a:ext uri="{FF2B5EF4-FFF2-40B4-BE49-F238E27FC236}">
                    <a16:creationId xmlns:a16="http://schemas.microsoft.com/office/drawing/2014/main" id="{9F0B20D5-235B-5880-9437-F724E759AB0D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4" name="楕円 1">
              <a:extLst>
                <a:ext uri="{FF2B5EF4-FFF2-40B4-BE49-F238E27FC236}">
                  <a16:creationId xmlns:a16="http://schemas.microsoft.com/office/drawing/2014/main" id="{EB1F3EE8-852F-7F25-86B7-33BD2CF8752B}"/>
                </a:ext>
              </a:extLst>
            </p:cNvPr>
            <p:cNvSpPr/>
            <p:nvPr/>
          </p:nvSpPr>
          <p:spPr>
            <a:xfrm rot="14842579" flipH="1">
              <a:off x="2170604" y="2440727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BF9BFA8-8E76-7955-B27F-D2C0DB0A4E59}"/>
                </a:ext>
              </a:extLst>
            </p:cNvPr>
            <p:cNvSpPr/>
            <p:nvPr/>
          </p:nvSpPr>
          <p:spPr>
            <a:xfrm rot="4500000" flipH="1">
              <a:off x="2039005" y="2553081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9" name="楕円 1">
              <a:extLst>
                <a:ext uri="{FF2B5EF4-FFF2-40B4-BE49-F238E27FC236}">
                  <a16:creationId xmlns:a16="http://schemas.microsoft.com/office/drawing/2014/main" id="{0CF6F4AB-E25B-69A6-BEF9-D77E35BE53B0}"/>
                </a:ext>
              </a:extLst>
            </p:cNvPr>
            <p:cNvSpPr/>
            <p:nvPr/>
          </p:nvSpPr>
          <p:spPr>
            <a:xfrm rot="7200000">
              <a:off x="1706441" y="2221177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2EE95C1B-AED0-690F-2B3F-F3D6C11F142F}"/>
                </a:ext>
              </a:extLst>
            </p:cNvPr>
            <p:cNvSpPr/>
            <p:nvPr/>
          </p:nvSpPr>
          <p:spPr>
            <a:xfrm rot="15300000">
              <a:off x="2054386" y="244536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27C6E53-D5EB-FDC8-31CD-47360402CDB5}"/>
                </a:ext>
              </a:extLst>
            </p:cNvPr>
            <p:cNvGrpSpPr/>
            <p:nvPr/>
          </p:nvGrpSpPr>
          <p:grpSpPr>
            <a:xfrm>
              <a:off x="1243419" y="900200"/>
              <a:ext cx="1376385" cy="1704074"/>
              <a:chOff x="1300969" y="3840266"/>
              <a:chExt cx="1376385" cy="1704074"/>
            </a:xfrm>
          </p:grpSpPr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1B9F44D9-F67F-842A-53FF-4BE995E6E4A5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80D012DD-FB3B-D6CA-8D2B-E50FAC6BA9EB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6BC9D3C3-BC5D-1E7C-0F89-EAD8563E7BEA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1">
                <a:extLst>
                  <a:ext uri="{FF2B5EF4-FFF2-40B4-BE49-F238E27FC236}">
                    <a16:creationId xmlns:a16="http://schemas.microsoft.com/office/drawing/2014/main" id="{466FA25E-63DC-41DF-4D6F-163CB97C0369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58CB6E12-7CC2-64B9-8ECB-CCD98949DEB4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C65ED793-D689-5FA3-965F-026B4297D636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671431F0-5505-E2D7-5780-6210A043F424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907BA76F-9245-1E61-BC8D-35EB0428358A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7B27071F-B166-94AD-9FF6-502139D3446E}"/>
                  </a:ext>
                </a:extLst>
              </p:cNvPr>
              <p:cNvSpPr/>
              <p:nvPr/>
            </p:nvSpPr>
            <p:spPr>
              <a:xfrm rot="20700000">
                <a:off x="1597786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3C0113C1-6B89-7FB7-A0DA-2DD85F020D84}"/>
                  </a:ext>
                </a:extLst>
              </p:cNvPr>
              <p:cNvSpPr/>
              <p:nvPr/>
            </p:nvSpPr>
            <p:spPr>
              <a:xfrm rot="900000">
                <a:off x="2144708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アーチ 297">
                <a:extLst>
                  <a:ext uri="{FF2B5EF4-FFF2-40B4-BE49-F238E27FC236}">
                    <a16:creationId xmlns:a16="http://schemas.microsoft.com/office/drawing/2014/main" id="{0BCE3571-138A-91B5-521F-24C613AF121D}"/>
                  </a:ext>
                </a:extLst>
              </p:cNvPr>
              <p:cNvSpPr/>
              <p:nvPr/>
            </p:nvSpPr>
            <p:spPr>
              <a:xfrm>
                <a:off x="1743135" y="5043591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C62A4AF2-479D-894A-3A59-F3ED5D878E50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2" name="グループ化 1251">
              <a:extLst>
                <a:ext uri="{FF2B5EF4-FFF2-40B4-BE49-F238E27FC236}">
                  <a16:creationId xmlns:a16="http://schemas.microsoft.com/office/drawing/2014/main" id="{572DF019-B842-09A7-7C8A-AB101D6788BB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3EB3A130-0B95-1CCB-C5AC-6958BBB5EF3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7" name="楕円 66">
                  <a:extLst>
                    <a:ext uri="{FF2B5EF4-FFF2-40B4-BE49-F238E27FC236}">
                      <a16:creationId xmlns:a16="http://schemas.microsoft.com/office/drawing/2014/main" id="{3A897578-5FA5-2E81-DB7C-FE869ED53D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76AEFFA7-EDD0-F215-6CD8-B5E020AD70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C4E814FC-40A4-D3A5-9837-F7020682835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5" name="楕円 66">
                  <a:extLst>
                    <a:ext uri="{FF2B5EF4-FFF2-40B4-BE49-F238E27FC236}">
                      <a16:creationId xmlns:a16="http://schemas.microsoft.com/office/drawing/2014/main" id="{59C3C2C4-A3DD-5C27-778D-A78725C223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1F64654E-0D05-83D3-25B5-36A813E9F6A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5" name="グループ化 1254">
                <a:extLst>
                  <a:ext uri="{FF2B5EF4-FFF2-40B4-BE49-F238E27FC236}">
                    <a16:creationId xmlns:a16="http://schemas.microsoft.com/office/drawing/2014/main" id="{78F77BE3-6B8F-4F5C-E5AC-36E8EA15ADDE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3" name="楕円 66">
                  <a:extLst>
                    <a:ext uri="{FF2B5EF4-FFF2-40B4-BE49-F238E27FC236}">
                      <a16:creationId xmlns:a16="http://schemas.microsoft.com/office/drawing/2014/main" id="{F22228A2-EC10-92EA-5F6B-4290106012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E2121766-3D75-4AA3-5F32-6D15FE3B4A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6" name="グループ化 1255">
                <a:extLst>
                  <a:ext uri="{FF2B5EF4-FFF2-40B4-BE49-F238E27FC236}">
                    <a16:creationId xmlns:a16="http://schemas.microsoft.com/office/drawing/2014/main" id="{414D5D4F-F5CB-DAFB-9E46-8B2BDFB99EA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1" name="楕円 66">
                  <a:extLst>
                    <a:ext uri="{FF2B5EF4-FFF2-40B4-BE49-F238E27FC236}">
                      <a16:creationId xmlns:a16="http://schemas.microsoft.com/office/drawing/2014/main" id="{24076CE7-B156-798D-4D57-F188FA5342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1939CF97-5DD0-6E55-CD91-66D10B9101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7" name="グループ化 1256">
                <a:extLst>
                  <a:ext uri="{FF2B5EF4-FFF2-40B4-BE49-F238E27FC236}">
                    <a16:creationId xmlns:a16="http://schemas.microsoft.com/office/drawing/2014/main" id="{8B98C3C7-DD78-2091-3CE0-194373221B6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9" name="楕円 66">
                  <a:extLst>
                    <a:ext uri="{FF2B5EF4-FFF2-40B4-BE49-F238E27FC236}">
                      <a16:creationId xmlns:a16="http://schemas.microsoft.com/office/drawing/2014/main" id="{D4F3A509-953F-ED59-C7F7-74DE84138C5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4C7BE530-21C7-0B7C-F7D3-359D568FA06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8" name="グループ化 1257">
                <a:extLst>
                  <a:ext uri="{FF2B5EF4-FFF2-40B4-BE49-F238E27FC236}">
                    <a16:creationId xmlns:a16="http://schemas.microsoft.com/office/drawing/2014/main" id="{499C1323-F0BC-B99C-92A3-C7C98D9C2CF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7" name="楕円 66">
                  <a:extLst>
                    <a:ext uri="{FF2B5EF4-FFF2-40B4-BE49-F238E27FC236}">
                      <a16:creationId xmlns:a16="http://schemas.microsoft.com/office/drawing/2014/main" id="{C6A10844-1FA3-40C5-1A24-59BF703567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36631F8B-4E8B-4C46-9AB3-4D0F39B780E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22D05467-F1E6-E178-1E02-9AA15F1AD50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5" name="楕円 66">
                  <a:extLst>
                    <a:ext uri="{FF2B5EF4-FFF2-40B4-BE49-F238E27FC236}">
                      <a16:creationId xmlns:a16="http://schemas.microsoft.com/office/drawing/2014/main" id="{47FB905A-11B9-0E67-8D00-80955FCA29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73603707-F606-7724-AE70-B1C7690FA0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4E56E576-2628-E969-A845-BFAF4A9CEBF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3" name="楕円 66">
                  <a:extLst>
                    <a:ext uri="{FF2B5EF4-FFF2-40B4-BE49-F238E27FC236}">
                      <a16:creationId xmlns:a16="http://schemas.microsoft.com/office/drawing/2014/main" id="{7DD7908A-C957-1972-B2BF-4151C156558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CBBAD5AA-D586-E131-360A-BFBC397FCD9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C373F8CE-8B85-BB04-CE0C-B0774E46C14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1" name="楕円 66">
                  <a:extLst>
                    <a:ext uri="{FF2B5EF4-FFF2-40B4-BE49-F238E27FC236}">
                      <a16:creationId xmlns:a16="http://schemas.microsoft.com/office/drawing/2014/main" id="{B015E78D-A6BE-94BF-BD89-A81E2F2AAE8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E94AC01C-4B7A-5FAA-CC7E-3251BB443F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2" name="グループ化 1261">
                <a:extLst>
                  <a:ext uri="{FF2B5EF4-FFF2-40B4-BE49-F238E27FC236}">
                    <a16:creationId xmlns:a16="http://schemas.microsoft.com/office/drawing/2014/main" id="{942288FA-09D1-19C5-85D3-F3A2D9AD1E2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9" name="楕円 66">
                  <a:extLst>
                    <a:ext uri="{FF2B5EF4-FFF2-40B4-BE49-F238E27FC236}">
                      <a16:creationId xmlns:a16="http://schemas.microsoft.com/office/drawing/2014/main" id="{5D8CAA76-06DA-26DB-4D8A-1FF73E92156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45144DEB-A2EE-1ABD-612B-F515C742CE3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07945B50-C900-1D6A-AABD-719CDDB8542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7" name="楕円 66">
                  <a:extLst>
                    <a:ext uri="{FF2B5EF4-FFF2-40B4-BE49-F238E27FC236}">
                      <a16:creationId xmlns:a16="http://schemas.microsoft.com/office/drawing/2014/main" id="{50AC3514-DAF8-83C1-9FCF-9702B70324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65CEE91E-36C1-437B-CFE6-1DEE5453B3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530106F4-930F-5612-73D0-A4B14BDEE40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5" name="楕円 66">
                  <a:extLst>
                    <a:ext uri="{FF2B5EF4-FFF2-40B4-BE49-F238E27FC236}">
                      <a16:creationId xmlns:a16="http://schemas.microsoft.com/office/drawing/2014/main" id="{FCE14FFA-8203-96B5-9CC3-EC0AC14CFE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8207E913-025D-D086-C2BA-80533553BF9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9" name="グループ化 1368">
            <a:extLst>
              <a:ext uri="{FF2B5EF4-FFF2-40B4-BE49-F238E27FC236}">
                <a16:creationId xmlns:a16="http://schemas.microsoft.com/office/drawing/2014/main" id="{FE348B5B-1D25-E468-17E5-FDE817932111}"/>
              </a:ext>
            </a:extLst>
          </p:cNvPr>
          <p:cNvGrpSpPr/>
          <p:nvPr/>
        </p:nvGrpSpPr>
        <p:grpSpPr>
          <a:xfrm>
            <a:off x="3735730" y="540899"/>
            <a:ext cx="2612727" cy="2829469"/>
            <a:chOff x="3735730" y="540899"/>
            <a:chExt cx="2612727" cy="2829469"/>
          </a:xfrm>
        </p:grpSpPr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C4E69FAF-830B-BD04-E7E5-9BF76113C6AD}"/>
                </a:ext>
              </a:extLst>
            </p:cNvPr>
            <p:cNvGrpSpPr/>
            <p:nvPr/>
          </p:nvGrpSpPr>
          <p:grpSpPr>
            <a:xfrm flipH="1">
              <a:off x="5341040" y="2219563"/>
              <a:ext cx="295854" cy="693713"/>
              <a:chOff x="2956719" y="2164969"/>
              <a:chExt cx="295854" cy="693713"/>
            </a:xfrm>
          </p:grpSpPr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E226F517-D7F2-6219-349D-81862C49A967}"/>
                  </a:ext>
                </a:extLst>
              </p:cNvPr>
              <p:cNvSpPr/>
              <p:nvPr/>
            </p:nvSpPr>
            <p:spPr>
              <a:xfrm rot="12600000">
                <a:off x="3052515" y="21649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9FAB5271-0AC3-31F1-300A-11CD8F06351F}"/>
                  </a:ext>
                </a:extLst>
              </p:cNvPr>
              <p:cNvSpPr/>
              <p:nvPr/>
            </p:nvSpPr>
            <p:spPr>
              <a:xfrm rot="900000">
                <a:off x="2956719" y="2716412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F3E675E9-9087-C078-1C6A-91B4BBE3DC18}"/>
                </a:ext>
              </a:extLst>
            </p:cNvPr>
            <p:cNvGrpSpPr/>
            <p:nvPr/>
          </p:nvGrpSpPr>
          <p:grpSpPr>
            <a:xfrm>
              <a:off x="4460317" y="2097420"/>
              <a:ext cx="1127918" cy="1272948"/>
              <a:chOff x="1225729" y="1952795"/>
              <a:chExt cx="1527454" cy="1723857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7792F458-CB71-5184-34D0-EFE4998C77E2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楕円 1">
                <a:extLst>
                  <a:ext uri="{FF2B5EF4-FFF2-40B4-BE49-F238E27FC236}">
                    <a16:creationId xmlns:a16="http://schemas.microsoft.com/office/drawing/2014/main" id="{B68CEFBA-486C-91D7-77EF-AA78C1EBCAB8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楕円 1">
                <a:extLst>
                  <a:ext uri="{FF2B5EF4-FFF2-40B4-BE49-F238E27FC236}">
                    <a16:creationId xmlns:a16="http://schemas.microsoft.com/office/drawing/2014/main" id="{CA804862-70D3-3621-7BED-D5D75E50753A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1">
                <a:extLst>
                  <a:ext uri="{FF2B5EF4-FFF2-40B4-BE49-F238E27FC236}">
                    <a16:creationId xmlns:a16="http://schemas.microsoft.com/office/drawing/2014/main" id="{5978681A-C836-0788-9E7A-398A16CCBDF8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楕円 1">
                <a:extLst>
                  <a:ext uri="{FF2B5EF4-FFF2-40B4-BE49-F238E27FC236}">
                    <a16:creationId xmlns:a16="http://schemas.microsoft.com/office/drawing/2014/main" id="{1852D0D6-ADBF-106C-B829-0791909D34A1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CC10D4F5-C3FA-A65F-931F-0B5B5DAA2092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04A58B4F-D542-AE22-01B2-D818C6F32068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3EED8ED4-74B9-F6A7-8737-26559367B10B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AD4C792B-E7DF-307C-CB28-C06EE50E911B}"/>
                  </a:ext>
                </a:extLst>
              </p:cNvPr>
              <p:cNvSpPr/>
              <p:nvPr/>
            </p:nvSpPr>
            <p:spPr>
              <a:xfrm rot="900000">
                <a:off x="122572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4C49D746-FB5D-55B1-40E3-6719E37B11B3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DE461950-CDED-586A-A0B8-8887EBD2E138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113378B-06BB-896E-EAD3-001A28567789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5DB4E66D-A07D-E687-7EBF-D5A35BF198BD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2CB636A4-231D-F5DC-7997-59403CC20C36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0B7B90C1-69A8-FCD6-3DE2-7B108235F1E0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61E587D5-E2F9-A595-4F4B-F73D3E5E3E76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88DE54D3-7676-E14E-158B-4D4DBD67A408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68676B7-B2F4-5AA7-BCC8-C21576D6383C}"/>
                </a:ext>
              </a:extLst>
            </p:cNvPr>
            <p:cNvGrpSpPr/>
            <p:nvPr/>
          </p:nvGrpSpPr>
          <p:grpSpPr>
            <a:xfrm>
              <a:off x="4352379" y="808760"/>
              <a:ext cx="1376385" cy="1492518"/>
              <a:chOff x="1300969" y="3840266"/>
              <a:chExt cx="1376385" cy="1492518"/>
            </a:xfrm>
          </p:grpSpPr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0A5C2442-7B16-B50B-DC2C-B32B6BB4C56F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4791BE96-8110-FE5A-2441-1DFA41C6F1A0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CCF89536-4148-B203-892E-417D534F6419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1">
                <a:extLst>
                  <a:ext uri="{FF2B5EF4-FFF2-40B4-BE49-F238E27FC236}">
                    <a16:creationId xmlns:a16="http://schemas.microsoft.com/office/drawing/2014/main" id="{159BF1DE-FC40-6511-DB15-E53DBEFAF01B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CB998226-4714-A3CD-1660-DA4792A484FA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84A9C914-BE98-9B33-1B7B-DC5C7FC91CD6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2A553975-64D0-126A-45C7-A1839E0B0C0D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5A2536F8-D2E0-E0D3-77BA-C9E9DD8EDDC7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CB5E4D37-63B5-AF9D-8E46-615265DF48F2}"/>
                  </a:ext>
                </a:extLst>
              </p:cNvPr>
              <p:cNvSpPr/>
              <p:nvPr/>
            </p:nvSpPr>
            <p:spPr>
              <a:xfrm rot="20700000">
                <a:off x="1597786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EB75D38A-8ECA-281B-EF11-CBC0ABA527FC}"/>
                  </a:ext>
                </a:extLst>
              </p:cNvPr>
              <p:cNvSpPr/>
              <p:nvPr/>
            </p:nvSpPr>
            <p:spPr>
              <a:xfrm rot="900000">
                <a:off x="2144708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F46FD0BF-1DD9-E291-9C25-DBA954B3D618}"/>
                </a:ext>
              </a:extLst>
            </p:cNvPr>
            <p:cNvSpPr/>
            <p:nvPr/>
          </p:nvSpPr>
          <p:spPr>
            <a:xfrm>
              <a:off x="4325809" y="9374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A91D5D86-F66A-79C1-5F1C-C747F5812760}"/>
                </a:ext>
              </a:extLst>
            </p:cNvPr>
            <p:cNvSpPr/>
            <p:nvPr/>
          </p:nvSpPr>
          <p:spPr>
            <a:xfrm>
              <a:off x="4961222" y="22587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アーチ 214">
              <a:extLst>
                <a:ext uri="{FF2B5EF4-FFF2-40B4-BE49-F238E27FC236}">
                  <a16:creationId xmlns:a16="http://schemas.microsoft.com/office/drawing/2014/main" id="{5F399E18-87D2-1677-571B-6A2906E5E639}"/>
                </a:ext>
              </a:extLst>
            </p:cNvPr>
            <p:cNvSpPr/>
            <p:nvPr/>
          </p:nvSpPr>
          <p:spPr>
            <a:xfrm>
              <a:off x="4796535" y="204599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9" name="グループ化 1288">
              <a:extLst>
                <a:ext uri="{FF2B5EF4-FFF2-40B4-BE49-F238E27FC236}">
                  <a16:creationId xmlns:a16="http://schemas.microsoft.com/office/drawing/2014/main" id="{C39D3BD4-B9F8-328C-2812-2AF5A400DF4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95CDF977-4DF8-C13D-497F-7D17C672A2D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4" name="楕円 66">
                  <a:extLst>
                    <a:ext uri="{FF2B5EF4-FFF2-40B4-BE49-F238E27FC236}">
                      <a16:creationId xmlns:a16="http://schemas.microsoft.com/office/drawing/2014/main" id="{B8133FE8-285F-ABA7-484C-FD2189D566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D918F5B2-3944-A43F-31F3-D0AF804134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00F9B8D1-71DD-30FA-6510-0D8D5CE1B43E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2" name="楕円 66">
                  <a:extLst>
                    <a:ext uri="{FF2B5EF4-FFF2-40B4-BE49-F238E27FC236}">
                      <a16:creationId xmlns:a16="http://schemas.microsoft.com/office/drawing/2014/main" id="{D0116703-E659-D674-3D7D-4A76098CF7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FC355906-2475-20F7-71C6-0139EB4C97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83315799-BC45-BBFD-A331-E3F629D74BB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0" name="楕円 66">
                  <a:extLst>
                    <a:ext uri="{FF2B5EF4-FFF2-40B4-BE49-F238E27FC236}">
                      <a16:creationId xmlns:a16="http://schemas.microsoft.com/office/drawing/2014/main" id="{4582E519-7985-1D93-EC4D-EF55B7EE7A2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5B28EF2D-7D7D-3FBF-428B-F44707F9C1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49372EAF-0721-D93E-4ACA-524E21C3B47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8" name="楕円 66">
                  <a:extLst>
                    <a:ext uri="{FF2B5EF4-FFF2-40B4-BE49-F238E27FC236}">
                      <a16:creationId xmlns:a16="http://schemas.microsoft.com/office/drawing/2014/main" id="{3606E6C4-302F-CB9A-46E8-61CA855400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CF5171AF-1D53-8E79-C841-D350123955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1BDDABC0-2F90-9296-BD53-5AE8B8D2108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6" name="楕円 66">
                  <a:extLst>
                    <a:ext uri="{FF2B5EF4-FFF2-40B4-BE49-F238E27FC236}">
                      <a16:creationId xmlns:a16="http://schemas.microsoft.com/office/drawing/2014/main" id="{066B157C-B528-B026-942F-2C457B53B6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58CD6223-060D-B72B-12C3-3549C3BB66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3936FF1B-735D-BCA9-2BBF-B70B8FFE342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4" name="楕円 66">
                  <a:extLst>
                    <a:ext uri="{FF2B5EF4-FFF2-40B4-BE49-F238E27FC236}">
                      <a16:creationId xmlns:a16="http://schemas.microsoft.com/office/drawing/2014/main" id="{2C26DC60-42B5-D913-E34C-1EF8DE1CC59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1671B720-802F-D6F5-8353-73F11628A7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19F74166-1E69-C23E-D272-66106D76062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2" name="楕円 66">
                  <a:extLst>
                    <a:ext uri="{FF2B5EF4-FFF2-40B4-BE49-F238E27FC236}">
                      <a16:creationId xmlns:a16="http://schemas.microsoft.com/office/drawing/2014/main" id="{05F3F53B-C5D2-E1B7-1FC5-BF4FD12B8BA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02D68924-B838-22D8-2009-BEBD754CAC2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2D45133A-6082-B4F9-A47D-EA4150DDBE1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0" name="楕円 66">
                  <a:extLst>
                    <a:ext uri="{FF2B5EF4-FFF2-40B4-BE49-F238E27FC236}">
                      <a16:creationId xmlns:a16="http://schemas.microsoft.com/office/drawing/2014/main" id="{E4252233-286A-662F-05E2-5BCE5F6297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EDDCEAAA-4B76-D42C-69C4-69451818EB1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C31DF552-5B3B-FAB5-7A9B-C791119F5774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8" name="楕円 66">
                  <a:extLst>
                    <a:ext uri="{FF2B5EF4-FFF2-40B4-BE49-F238E27FC236}">
                      <a16:creationId xmlns:a16="http://schemas.microsoft.com/office/drawing/2014/main" id="{1212BB5E-2C79-A200-B8AC-A0425086DC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CB43EF82-7444-0310-A343-5C321B6F75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9" name="グループ化 1298">
                <a:extLst>
                  <a:ext uri="{FF2B5EF4-FFF2-40B4-BE49-F238E27FC236}">
                    <a16:creationId xmlns:a16="http://schemas.microsoft.com/office/drawing/2014/main" id="{4E130089-2AB3-11F8-55C6-54B0E3CEE6D5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6" name="楕円 66">
                  <a:extLst>
                    <a:ext uri="{FF2B5EF4-FFF2-40B4-BE49-F238E27FC236}">
                      <a16:creationId xmlns:a16="http://schemas.microsoft.com/office/drawing/2014/main" id="{98163B13-D423-961B-489C-8E4CA38D26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ED04D7D5-5EF3-86CD-D543-B28D63FBC35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0" name="グループ化 1299">
                <a:extLst>
                  <a:ext uri="{FF2B5EF4-FFF2-40B4-BE49-F238E27FC236}">
                    <a16:creationId xmlns:a16="http://schemas.microsoft.com/office/drawing/2014/main" id="{386CE62A-AF1E-5A91-62B5-0F4844F28F1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4" name="楕円 66">
                  <a:extLst>
                    <a:ext uri="{FF2B5EF4-FFF2-40B4-BE49-F238E27FC236}">
                      <a16:creationId xmlns:a16="http://schemas.microsoft.com/office/drawing/2014/main" id="{069F0344-7BE4-985F-14AE-BE995AE5F6F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FCAAA048-B7C5-1305-3318-3CE0EA92149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1" name="グループ化 1300">
                <a:extLst>
                  <a:ext uri="{FF2B5EF4-FFF2-40B4-BE49-F238E27FC236}">
                    <a16:creationId xmlns:a16="http://schemas.microsoft.com/office/drawing/2014/main" id="{18A83EE1-438F-FE15-6EFE-BA86D66F80B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2" name="楕円 66">
                  <a:extLst>
                    <a:ext uri="{FF2B5EF4-FFF2-40B4-BE49-F238E27FC236}">
                      <a16:creationId xmlns:a16="http://schemas.microsoft.com/office/drawing/2014/main" id="{A4C9DCB7-E635-7AC5-DA49-24F387A3A31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3" name="フリーフォーム: 図形 1302">
                  <a:extLst>
                    <a:ext uri="{FF2B5EF4-FFF2-40B4-BE49-F238E27FC236}">
                      <a16:creationId xmlns:a16="http://schemas.microsoft.com/office/drawing/2014/main" id="{AEEA2515-C8D0-DB31-A99A-C9E5A9DDDA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8" name="グループ化 1367">
            <a:extLst>
              <a:ext uri="{FF2B5EF4-FFF2-40B4-BE49-F238E27FC236}">
                <a16:creationId xmlns:a16="http://schemas.microsoft.com/office/drawing/2014/main" id="{E6FB115A-7638-0A90-9569-BF7A925E6BF2}"/>
              </a:ext>
            </a:extLst>
          </p:cNvPr>
          <p:cNvGrpSpPr/>
          <p:nvPr/>
        </p:nvGrpSpPr>
        <p:grpSpPr>
          <a:xfrm>
            <a:off x="6793255" y="540899"/>
            <a:ext cx="2612727" cy="2829469"/>
            <a:chOff x="6793255" y="540899"/>
            <a:chExt cx="2612727" cy="2829469"/>
          </a:xfrm>
        </p:grpSpPr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211EFF2F-E5CA-F80C-BE85-DDEAB4A91F67}"/>
                </a:ext>
              </a:extLst>
            </p:cNvPr>
            <p:cNvGrpSpPr/>
            <p:nvPr/>
          </p:nvGrpSpPr>
          <p:grpSpPr>
            <a:xfrm>
              <a:off x="7400379" y="808760"/>
              <a:ext cx="1376385" cy="2561608"/>
              <a:chOff x="7400379" y="808760"/>
              <a:chExt cx="1376385" cy="2561608"/>
            </a:xfrm>
          </p:grpSpPr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6F566999-069F-6C71-535F-301E46ABA350}"/>
                  </a:ext>
                </a:extLst>
              </p:cNvPr>
              <p:cNvGrpSpPr/>
              <p:nvPr/>
            </p:nvGrpSpPr>
            <p:grpSpPr>
              <a:xfrm flipH="1">
                <a:off x="8389040" y="2219563"/>
                <a:ext cx="295854" cy="693713"/>
                <a:chOff x="2956719" y="2164969"/>
                <a:chExt cx="295854" cy="693713"/>
              </a:xfrm>
            </p:grpSpPr>
            <p:sp>
              <p:nvSpPr>
                <p:cNvPr id="986" name="楕円 1">
                  <a:extLst>
                    <a:ext uri="{FF2B5EF4-FFF2-40B4-BE49-F238E27FC236}">
                      <a16:creationId xmlns:a16="http://schemas.microsoft.com/office/drawing/2014/main" id="{4B5662D1-341F-A270-527A-E3FFB7C0E5D6}"/>
                    </a:ext>
                  </a:extLst>
                </p:cNvPr>
                <p:cNvSpPr/>
                <p:nvPr/>
              </p:nvSpPr>
              <p:spPr>
                <a:xfrm rot="12600000">
                  <a:off x="3052515" y="21649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69FBBF69-BA35-CD3C-5C8F-90FBD6D0A8B9}"/>
                    </a:ext>
                  </a:extLst>
                </p:cNvPr>
                <p:cNvSpPr/>
                <p:nvPr/>
              </p:nvSpPr>
              <p:spPr>
                <a:xfrm rot="900000">
                  <a:off x="2956719" y="271641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E5F094F2-D728-771A-F0EF-8B5B0150546F}"/>
                  </a:ext>
                </a:extLst>
              </p:cNvPr>
              <p:cNvGrpSpPr/>
              <p:nvPr/>
            </p:nvGrpSpPr>
            <p:grpSpPr>
              <a:xfrm>
                <a:off x="7508317" y="2097420"/>
                <a:ext cx="1127918" cy="1272948"/>
                <a:chOff x="1225729" y="1952795"/>
                <a:chExt cx="1527454" cy="1723857"/>
              </a:xfrm>
            </p:grpSpPr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94E1E6E5-4951-8B91-F12B-62A597263B2E}"/>
                    </a:ext>
                  </a:extLst>
                </p:cNvPr>
                <p:cNvSpPr/>
                <p:nvPr/>
              </p:nvSpPr>
              <p:spPr>
                <a:xfrm rot="20619677">
                  <a:off x="2141813" y="2850725"/>
                  <a:ext cx="436618" cy="462968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4" name="楕円 1">
                  <a:extLst>
                    <a:ext uri="{FF2B5EF4-FFF2-40B4-BE49-F238E27FC236}">
                      <a16:creationId xmlns:a16="http://schemas.microsoft.com/office/drawing/2014/main" id="{0A026B76-7EE4-A92E-5FB7-DCB506CC009B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5" name="楕円 1">
                  <a:extLst>
                    <a:ext uri="{FF2B5EF4-FFF2-40B4-BE49-F238E27FC236}">
                      <a16:creationId xmlns:a16="http://schemas.microsoft.com/office/drawing/2014/main" id="{4B6E69DD-AF92-367A-2746-8DEA1B4CAB56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6" name="楕円 1">
                  <a:extLst>
                    <a:ext uri="{FF2B5EF4-FFF2-40B4-BE49-F238E27FC236}">
                      <a16:creationId xmlns:a16="http://schemas.microsoft.com/office/drawing/2014/main" id="{1B649600-2F6A-1811-9251-480BCC50C00B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9" name="楕円 1">
                  <a:extLst>
                    <a:ext uri="{FF2B5EF4-FFF2-40B4-BE49-F238E27FC236}">
                      <a16:creationId xmlns:a16="http://schemas.microsoft.com/office/drawing/2014/main" id="{28534EB3-41EE-AFB8-9D09-CED9C176CD57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32DD551C-9989-4179-D1DC-310CA5369824}"/>
                    </a:ext>
                  </a:extLst>
                </p:cNvPr>
                <p:cNvSpPr/>
                <p:nvPr/>
              </p:nvSpPr>
              <p:spPr>
                <a:xfrm rot="19800000">
                  <a:off x="2570737" y="3217419"/>
                  <a:ext cx="182446" cy="275657"/>
                </a:xfrm>
                <a:custGeom>
                  <a:avLst/>
                  <a:gdLst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56637 w 267827"/>
                    <a:gd name="connsiteY10" fmla="*/ 415158 h 415158"/>
                    <a:gd name="connsiteX11" fmla="*/ 0 w 267827"/>
                    <a:gd name="connsiteY11" fmla="*/ 415158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0 w 267827"/>
                    <a:gd name="connsiteY10" fmla="*/ 415158 h 415158"/>
                    <a:gd name="connsiteX11" fmla="*/ 66957 w 267827"/>
                    <a:gd name="connsiteY11" fmla="*/ 0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193799 w 267827"/>
                    <a:gd name="connsiteY3" fmla="*/ 245930 h 415158"/>
                    <a:gd name="connsiteX4" fmla="*/ 168928 w 267827"/>
                    <a:gd name="connsiteY4" fmla="*/ 249260 h 415158"/>
                    <a:gd name="connsiteX5" fmla="*/ 186059 w 267827"/>
                    <a:gd name="connsiteY5" fmla="*/ 415158 h 415158"/>
                    <a:gd name="connsiteX6" fmla="*/ 92264 w 267827"/>
                    <a:gd name="connsiteY6" fmla="*/ 415158 h 415158"/>
                    <a:gd name="connsiteX7" fmla="*/ 109396 w 267827"/>
                    <a:gd name="connsiteY7" fmla="*/ 249260 h 415158"/>
                    <a:gd name="connsiteX8" fmla="*/ 84525 w 267827"/>
                    <a:gd name="connsiteY8" fmla="*/ 245930 h 415158"/>
                    <a:gd name="connsiteX9" fmla="*/ 0 w 267827"/>
                    <a:gd name="connsiteY9" fmla="*/ 415158 h 415158"/>
                    <a:gd name="connsiteX10" fmla="*/ 66957 w 267827"/>
                    <a:gd name="connsiteY10" fmla="*/ 0 h 41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827" h="415158">
                      <a:moveTo>
                        <a:pt x="66957" y="0"/>
                      </a:moveTo>
                      <a:lnTo>
                        <a:pt x="200870" y="0"/>
                      </a:lnTo>
                      <a:lnTo>
                        <a:pt x="267827" y="415158"/>
                      </a:lnTo>
                      <a:lnTo>
                        <a:pt x="193799" y="245930"/>
                      </a:lnTo>
                      <a:lnTo>
                        <a:pt x="168928" y="249260"/>
                      </a:lnTo>
                      <a:lnTo>
                        <a:pt x="186059" y="415158"/>
                      </a:lnTo>
                      <a:lnTo>
                        <a:pt x="92264" y="415158"/>
                      </a:lnTo>
                      <a:lnTo>
                        <a:pt x="109396" y="249260"/>
                      </a:lnTo>
                      <a:lnTo>
                        <a:pt x="84525" y="245930"/>
                      </a:lnTo>
                      <a:lnTo>
                        <a:pt x="0" y="415158"/>
                      </a:lnTo>
                      <a:lnTo>
                        <a:pt x="6695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DC1AD829-C890-BA30-611B-E1F65D778C9F}"/>
                    </a:ext>
                  </a:extLst>
                </p:cNvPr>
                <p:cNvSpPr/>
                <p:nvPr/>
              </p:nvSpPr>
              <p:spPr>
                <a:xfrm>
                  <a:off x="166232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150757F8-4158-E893-D66A-EB658828EF5E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4278229B-0787-03AE-EE45-7FC3A41D890E}"/>
                    </a:ext>
                  </a:extLst>
                </p:cNvPr>
                <p:cNvSpPr/>
                <p:nvPr/>
              </p:nvSpPr>
              <p:spPr>
                <a:xfrm rot="900000">
                  <a:off x="1225729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6" name="グループ化 1065">
                <a:extLst>
                  <a:ext uri="{FF2B5EF4-FFF2-40B4-BE49-F238E27FC236}">
                    <a16:creationId xmlns:a16="http://schemas.microsoft.com/office/drawing/2014/main" id="{999FF86E-D420-3865-0263-51EB1BAB6531}"/>
                  </a:ext>
                </a:extLst>
              </p:cNvPr>
              <p:cNvGrpSpPr/>
              <p:nvPr/>
            </p:nvGrpSpPr>
            <p:grpSpPr>
              <a:xfrm>
                <a:off x="7400379" y="808760"/>
                <a:ext cx="1376385" cy="1704074"/>
                <a:chOff x="1300969" y="3840266"/>
                <a:chExt cx="1376385" cy="1704074"/>
              </a:xfrm>
            </p:grpSpPr>
            <p:sp>
              <p:nvSpPr>
                <p:cNvPr id="1067" name="月 1066">
                  <a:extLst>
                    <a:ext uri="{FF2B5EF4-FFF2-40B4-BE49-F238E27FC236}">
                      <a16:creationId xmlns:a16="http://schemas.microsoft.com/office/drawing/2014/main" id="{EA1322C1-2DFB-FFCA-8378-96ABD1E31E54}"/>
                    </a:ext>
                  </a:extLst>
                </p:cNvPr>
                <p:cNvSpPr/>
                <p:nvPr/>
              </p:nvSpPr>
              <p:spPr>
                <a:xfrm rot="1800000" flipH="1">
                  <a:off x="2121531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8" name="月 1067">
                  <a:extLst>
                    <a:ext uri="{FF2B5EF4-FFF2-40B4-BE49-F238E27FC236}">
                      <a16:creationId xmlns:a16="http://schemas.microsoft.com/office/drawing/2014/main" id="{58EFFC31-8427-01CE-615E-39E32B942FE1}"/>
                    </a:ext>
                  </a:extLst>
                </p:cNvPr>
                <p:cNvSpPr/>
                <p:nvPr/>
              </p:nvSpPr>
              <p:spPr>
                <a:xfrm rot="19800000">
                  <a:off x="1588463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9" name="楕円 1">
                  <a:extLst>
                    <a:ext uri="{FF2B5EF4-FFF2-40B4-BE49-F238E27FC236}">
                      <a16:creationId xmlns:a16="http://schemas.microsoft.com/office/drawing/2014/main" id="{D9EB5507-1B74-C8FD-1A36-B13775CB5499}"/>
                    </a:ext>
                  </a:extLst>
                </p:cNvPr>
                <p:cNvSpPr/>
                <p:nvPr/>
              </p:nvSpPr>
              <p:spPr>
                <a:xfrm flipV="1">
                  <a:off x="2227284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0" name="楕円 1">
                  <a:extLst>
                    <a:ext uri="{FF2B5EF4-FFF2-40B4-BE49-F238E27FC236}">
                      <a16:creationId xmlns:a16="http://schemas.microsoft.com/office/drawing/2014/main" id="{35306BE7-23BF-EF88-0B46-F22A6A2B3B6E}"/>
                    </a:ext>
                  </a:extLst>
                </p:cNvPr>
                <p:cNvSpPr/>
                <p:nvPr/>
              </p:nvSpPr>
              <p:spPr>
                <a:xfrm flipV="1">
                  <a:off x="1300969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1" name="四角形: 角を丸くする 1070">
                  <a:extLst>
                    <a:ext uri="{FF2B5EF4-FFF2-40B4-BE49-F238E27FC236}">
                      <a16:creationId xmlns:a16="http://schemas.microsoft.com/office/drawing/2014/main" id="{A4DE285D-922B-A9B1-E50D-3A7290E1CE71}"/>
                    </a:ext>
                  </a:extLst>
                </p:cNvPr>
                <p:cNvSpPr/>
                <p:nvPr/>
              </p:nvSpPr>
              <p:spPr>
                <a:xfrm>
                  <a:off x="1479493" y="407412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361F3DD8-E590-F344-7289-5342B18DD597}"/>
                    </a:ext>
                  </a:extLst>
                </p:cNvPr>
                <p:cNvSpPr/>
                <p:nvPr/>
              </p:nvSpPr>
              <p:spPr>
                <a:xfrm>
                  <a:off x="1553118" y="495296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398DB028-43B7-B6EE-009B-8D5D5F149A71}"/>
                    </a:ext>
                  </a:extLst>
                </p:cNvPr>
                <p:cNvSpPr/>
                <p:nvPr/>
              </p:nvSpPr>
              <p:spPr>
                <a:xfrm>
                  <a:off x="1641817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9727A6EF-C2D2-015E-725D-842B677BFD35}"/>
                    </a:ext>
                  </a:extLst>
                </p:cNvPr>
                <p:cNvSpPr/>
                <p:nvPr/>
              </p:nvSpPr>
              <p:spPr>
                <a:xfrm>
                  <a:off x="2113198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楕円 1074">
                  <a:extLst>
                    <a:ext uri="{FF2B5EF4-FFF2-40B4-BE49-F238E27FC236}">
                      <a16:creationId xmlns:a16="http://schemas.microsoft.com/office/drawing/2014/main" id="{939260A8-3BA0-E1E5-971A-F74CB1D9BA2B}"/>
                    </a:ext>
                  </a:extLst>
                </p:cNvPr>
                <p:cNvSpPr/>
                <p:nvPr/>
              </p:nvSpPr>
              <p:spPr>
                <a:xfrm rot="20700000">
                  <a:off x="1597786" y="4593832"/>
                  <a:ext cx="234014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1FE6D4AA-365A-362D-4263-C694613C95AD}"/>
                    </a:ext>
                  </a:extLst>
                </p:cNvPr>
                <p:cNvSpPr/>
                <p:nvPr/>
              </p:nvSpPr>
              <p:spPr>
                <a:xfrm rot="900000">
                  <a:off x="2144708" y="4593832"/>
                  <a:ext cx="234014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アーチ 1076">
                  <a:extLst>
                    <a:ext uri="{FF2B5EF4-FFF2-40B4-BE49-F238E27FC236}">
                      <a16:creationId xmlns:a16="http://schemas.microsoft.com/office/drawing/2014/main" id="{ABB6450D-028E-6991-355E-4E2662A270C4}"/>
                    </a:ext>
                  </a:extLst>
                </p:cNvPr>
                <p:cNvSpPr/>
                <p:nvPr/>
              </p:nvSpPr>
              <p:spPr>
                <a:xfrm>
                  <a:off x="1743135" y="5043591"/>
                  <a:ext cx="500749" cy="500749"/>
                </a:xfrm>
                <a:prstGeom prst="blockArc">
                  <a:avLst>
                    <a:gd name="adj1" fmla="val 18795270"/>
                    <a:gd name="adj2" fmla="val 13720252"/>
                    <a:gd name="adj3" fmla="val 12732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8362AB2C-5920-27E3-640F-9AB8B39F9AA6}"/>
                </a:ext>
              </a:extLst>
            </p:cNvPr>
            <p:cNvSpPr/>
            <p:nvPr/>
          </p:nvSpPr>
          <p:spPr>
            <a:xfrm>
              <a:off x="7651442" y="109537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26" name="グループ化 1325">
              <a:extLst>
                <a:ext uri="{FF2B5EF4-FFF2-40B4-BE49-F238E27FC236}">
                  <a16:creationId xmlns:a16="http://schemas.microsoft.com/office/drawing/2014/main" id="{FA4A8CBB-F8AA-F15E-0674-CA6724AA724A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A0ABAF03-078B-9A1E-6C51-821CE15A704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1" name="楕円 66">
                  <a:extLst>
                    <a:ext uri="{FF2B5EF4-FFF2-40B4-BE49-F238E27FC236}">
                      <a16:creationId xmlns:a16="http://schemas.microsoft.com/office/drawing/2014/main" id="{16C6391B-7CB9-556C-8EC3-999B3032C8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2" name="フリーフォーム: 図形 1361">
                  <a:extLst>
                    <a:ext uri="{FF2B5EF4-FFF2-40B4-BE49-F238E27FC236}">
                      <a16:creationId xmlns:a16="http://schemas.microsoft.com/office/drawing/2014/main" id="{6A1C2F92-1265-9340-AF57-43BE0B8E9F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B1AD3F3F-448F-26D9-F89A-F15B401222C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9" name="楕円 66">
                  <a:extLst>
                    <a:ext uri="{FF2B5EF4-FFF2-40B4-BE49-F238E27FC236}">
                      <a16:creationId xmlns:a16="http://schemas.microsoft.com/office/drawing/2014/main" id="{40FAE195-5E47-8BA7-F868-3413D1811B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85A30701-5B51-F047-7549-B74A17456C6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7732B6E3-905C-44E3-8889-7FE94FD85DD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7" name="楕円 66">
                  <a:extLst>
                    <a:ext uri="{FF2B5EF4-FFF2-40B4-BE49-F238E27FC236}">
                      <a16:creationId xmlns:a16="http://schemas.microsoft.com/office/drawing/2014/main" id="{8CA990DB-29B2-365E-6B29-CB2B3B3B6A4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6CB9AB50-8C0E-BDCC-7CC4-EB0564C833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67A60307-D8FE-9102-27DA-4F5644D83E9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5" name="楕円 66">
                  <a:extLst>
                    <a:ext uri="{FF2B5EF4-FFF2-40B4-BE49-F238E27FC236}">
                      <a16:creationId xmlns:a16="http://schemas.microsoft.com/office/drawing/2014/main" id="{E25E4E84-BF25-6BA8-56F0-599E7DB2A2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D019EC31-BFD2-0A67-E114-A79CC1C0E1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1" name="グループ化 1330">
                <a:extLst>
                  <a:ext uri="{FF2B5EF4-FFF2-40B4-BE49-F238E27FC236}">
                    <a16:creationId xmlns:a16="http://schemas.microsoft.com/office/drawing/2014/main" id="{53E3C27B-5A40-41B7-A4CB-23EC413811F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3" name="楕円 66">
                  <a:extLst>
                    <a:ext uri="{FF2B5EF4-FFF2-40B4-BE49-F238E27FC236}">
                      <a16:creationId xmlns:a16="http://schemas.microsoft.com/office/drawing/2014/main" id="{A893800C-1C23-DAE8-9CD0-3E35F1580A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4" name="フリーフォーム: 図形 1353">
                  <a:extLst>
                    <a:ext uri="{FF2B5EF4-FFF2-40B4-BE49-F238E27FC236}">
                      <a16:creationId xmlns:a16="http://schemas.microsoft.com/office/drawing/2014/main" id="{A8BD29E2-D383-606E-2A84-346A999266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2" name="グループ化 1331">
                <a:extLst>
                  <a:ext uri="{FF2B5EF4-FFF2-40B4-BE49-F238E27FC236}">
                    <a16:creationId xmlns:a16="http://schemas.microsoft.com/office/drawing/2014/main" id="{B094A869-E7A4-76B3-1AC2-22440059459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1" name="楕円 66">
                  <a:extLst>
                    <a:ext uri="{FF2B5EF4-FFF2-40B4-BE49-F238E27FC236}">
                      <a16:creationId xmlns:a16="http://schemas.microsoft.com/office/drawing/2014/main" id="{E0D98F0E-CF78-32F0-3F35-AB00488A939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FBA3845B-61E4-0C35-9A1B-F2CBC62C67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3" name="グループ化 1332">
                <a:extLst>
                  <a:ext uri="{FF2B5EF4-FFF2-40B4-BE49-F238E27FC236}">
                    <a16:creationId xmlns:a16="http://schemas.microsoft.com/office/drawing/2014/main" id="{1E4A4EF1-7E98-CE60-E661-241E04051BF3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9" name="楕円 66">
                  <a:extLst>
                    <a:ext uri="{FF2B5EF4-FFF2-40B4-BE49-F238E27FC236}">
                      <a16:creationId xmlns:a16="http://schemas.microsoft.com/office/drawing/2014/main" id="{6E1CEB6D-EDEA-DA3C-5C91-FE57CB0BFF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077CA418-BFA9-A6C0-B811-E38F5DCC5D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C546D951-4AE0-16BC-6FC2-B8AB4AFBBC7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7" name="楕円 66">
                  <a:extLst>
                    <a:ext uri="{FF2B5EF4-FFF2-40B4-BE49-F238E27FC236}">
                      <a16:creationId xmlns:a16="http://schemas.microsoft.com/office/drawing/2014/main" id="{B692C159-8D75-15AD-AA05-A2E74F0CEEF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ABF2C077-E8BF-41BE-8CCF-6571C46FE47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5" name="グループ化 1334">
                <a:extLst>
                  <a:ext uri="{FF2B5EF4-FFF2-40B4-BE49-F238E27FC236}">
                    <a16:creationId xmlns:a16="http://schemas.microsoft.com/office/drawing/2014/main" id="{8134EAB7-3596-B97B-43C5-4396827700D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5" name="楕円 66">
                  <a:extLst>
                    <a:ext uri="{FF2B5EF4-FFF2-40B4-BE49-F238E27FC236}">
                      <a16:creationId xmlns:a16="http://schemas.microsoft.com/office/drawing/2014/main" id="{6D74AC12-5164-A8D5-EB8B-E8F3E5D57B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39869132-F551-C795-82E2-4AA3B8E875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1AB0A879-DE7C-3BD6-C47B-605F540EE70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3" name="楕円 66">
                  <a:extLst>
                    <a:ext uri="{FF2B5EF4-FFF2-40B4-BE49-F238E27FC236}">
                      <a16:creationId xmlns:a16="http://schemas.microsoft.com/office/drawing/2014/main" id="{B87EDA06-5584-73BC-06F5-9DE3901984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317773E4-7D32-1799-0FDD-C0314FF81B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7" name="グループ化 1336">
                <a:extLst>
                  <a:ext uri="{FF2B5EF4-FFF2-40B4-BE49-F238E27FC236}">
                    <a16:creationId xmlns:a16="http://schemas.microsoft.com/office/drawing/2014/main" id="{969A466B-678E-497D-94D1-35A6E4A62D12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1" name="楕円 66">
                  <a:extLst>
                    <a:ext uri="{FF2B5EF4-FFF2-40B4-BE49-F238E27FC236}">
                      <a16:creationId xmlns:a16="http://schemas.microsoft.com/office/drawing/2014/main" id="{8906E370-67CF-9B11-CC9D-F23920AC3E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AEF724A8-7BA7-9DF5-E91D-1EB51032C43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8" name="グループ化 1337">
                <a:extLst>
                  <a:ext uri="{FF2B5EF4-FFF2-40B4-BE49-F238E27FC236}">
                    <a16:creationId xmlns:a16="http://schemas.microsoft.com/office/drawing/2014/main" id="{8B869EA2-693E-DB71-6B91-BF21A3DF4B9D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9" name="楕円 66">
                  <a:extLst>
                    <a:ext uri="{FF2B5EF4-FFF2-40B4-BE49-F238E27FC236}">
                      <a16:creationId xmlns:a16="http://schemas.microsoft.com/office/drawing/2014/main" id="{AA1212F5-8A40-68D6-83DF-F559C38EAEF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4E37F5B6-E469-8D0E-BB56-E9D294D71E9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3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8056D-F969-7F79-335A-C0472F747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0F9F50AF-B144-5A6A-AA68-DA8858323269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ウシと雨のイラスト</a:t>
            </a:r>
          </a:p>
        </p:txBody>
      </p: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0A155A36-922D-5BED-A102-221E752B728C}"/>
              </a:ext>
            </a:extLst>
          </p:cNvPr>
          <p:cNvGrpSpPr/>
          <p:nvPr/>
        </p:nvGrpSpPr>
        <p:grpSpPr>
          <a:xfrm>
            <a:off x="429397" y="3474865"/>
            <a:ext cx="2925427" cy="3082568"/>
            <a:chOff x="429397" y="3474865"/>
            <a:chExt cx="2925427" cy="3082568"/>
          </a:xfrm>
        </p:grpSpPr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D0FF30E0-3FC3-4CF3-5155-21A7B9F7384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C2858CC3-F7F4-B3F0-A9FA-32F0922A54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AD9C2D76-1137-6F49-66B3-A8F8343D1E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A41C2A02-6F11-A03B-529A-FB6FE3E6CB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3782C83E-4DED-4C47-9C54-C47ECB9ED9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73CE2084-C56D-2EB0-CE38-67C7A5FEC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608F8EDB-01C6-8DC3-478A-2F65907FD6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B2BFB69A-F49A-336C-57C1-A86DEC45BD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25113BCA-575F-AACA-F80D-290B8BCB74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911049D9-EEF8-1FF5-5D26-66F8AB5781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79CE57D7-40D1-29FD-5A9C-BD88EA4B0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3EF895D8-B4C1-7235-5594-B25589157E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C906B6DE-1578-A45D-89D1-4222E4CC0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CA10B59D-62B9-BA93-287E-154B1F285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78755A61-1561-2B18-315A-3E9A6418F39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88559C58-F394-46E1-4688-46DF0BABC48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F018C68C-56EE-4E9E-B919-D6A36D78E9C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4F1D7A6C-4B0B-A250-75B1-8AACCBEED5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35DC7B59-2E7B-44BC-AEB8-2BCD5A318D6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CA3322BF-EEE7-984D-DB2A-A547B315FC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03E50E6C-6C3F-E801-034B-9D8D20B274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FB0C146B-D495-9EC9-4D40-750C1069CB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8" name="直線コネクタ 967">
                <a:extLst>
                  <a:ext uri="{FF2B5EF4-FFF2-40B4-BE49-F238E27FC236}">
                    <a16:creationId xmlns:a16="http://schemas.microsoft.com/office/drawing/2014/main" id="{47EEC84A-1DC2-A559-04B6-C8666A9327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9" name="直線コネクタ 968">
                <a:extLst>
                  <a:ext uri="{FF2B5EF4-FFF2-40B4-BE49-F238E27FC236}">
                    <a16:creationId xmlns:a16="http://schemas.microsoft.com/office/drawing/2014/main" id="{42DB36D7-A758-0340-1220-0B5B5217A0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C9E8E417-9EA9-1485-4799-137C6B4408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86144203-B742-D69D-6B55-1DDCE0D8D7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1" name="楕円 1">
              <a:extLst>
                <a:ext uri="{FF2B5EF4-FFF2-40B4-BE49-F238E27FC236}">
                  <a16:creationId xmlns:a16="http://schemas.microsoft.com/office/drawing/2014/main" id="{24D95F0F-C047-B704-2FF2-A4FBC476A5B2}"/>
                </a:ext>
              </a:extLst>
            </p:cNvPr>
            <p:cNvSpPr/>
            <p:nvPr/>
          </p:nvSpPr>
          <p:spPr>
            <a:xfrm rot="7200000" flipH="1">
              <a:off x="2153439" y="5362250"/>
              <a:ext cx="181475" cy="36146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1021309-0848-1F48-8117-9C64B5C1CC65}"/>
                </a:ext>
              </a:extLst>
            </p:cNvPr>
            <p:cNvGrpSpPr/>
            <p:nvPr/>
          </p:nvGrpSpPr>
          <p:grpSpPr>
            <a:xfrm>
              <a:off x="1532815" y="5284485"/>
              <a:ext cx="946460" cy="1272948"/>
              <a:chOff x="1471464" y="1952795"/>
              <a:chExt cx="1281719" cy="1723857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9C3337E-198B-D227-3E57-28E47DD82B3B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8EFAE626-918D-968E-B489-54F1F7404EB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646D2EA4-B03A-5778-74E0-E021EDE56F3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楕円 1">
                <a:extLst>
                  <a:ext uri="{FF2B5EF4-FFF2-40B4-BE49-F238E27FC236}">
                    <a16:creationId xmlns:a16="http://schemas.microsoft.com/office/drawing/2014/main" id="{F172ACAB-307E-81FA-4CEC-49B9D77D32D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9E3B6276-EBC7-418F-886A-B71F938E1C2A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17D0663B-5477-841B-7A6E-22C4F3C3F143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D619A7AD-6FD7-6F62-D078-C5966E20B45B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7430C7F8-26BA-6F67-15FD-D678D99EBCB7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5" name="星: 8 pt 434">
              <a:extLst>
                <a:ext uri="{FF2B5EF4-FFF2-40B4-BE49-F238E27FC236}">
                  <a16:creationId xmlns:a16="http://schemas.microsoft.com/office/drawing/2014/main" id="{39DC0A66-92CC-5EA6-6B34-4E0D1F762A46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D999A334-D60B-82D9-4A66-52CCFE458B9E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437" name="四角形: 上の 2 つの角を丸める 436">
                <a:extLst>
                  <a:ext uri="{FF2B5EF4-FFF2-40B4-BE49-F238E27FC236}">
                    <a16:creationId xmlns:a16="http://schemas.microsoft.com/office/drawing/2014/main" id="{35F35CD5-44CE-49B3-C94C-E1AEE21B547B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矢印: U ターン 370">
                <a:extLst>
                  <a:ext uri="{FF2B5EF4-FFF2-40B4-BE49-F238E27FC236}">
                    <a16:creationId xmlns:a16="http://schemas.microsoft.com/office/drawing/2014/main" id="{EE687AE2-B4D3-C9DF-7B20-5F91FE7E20EF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1" name="楕円 1">
              <a:extLst>
                <a:ext uri="{FF2B5EF4-FFF2-40B4-BE49-F238E27FC236}">
                  <a16:creationId xmlns:a16="http://schemas.microsoft.com/office/drawing/2014/main" id="{D9414E4A-A0CC-C1C3-2961-BD67C1E4B047}"/>
                </a:ext>
              </a:extLst>
            </p:cNvPr>
            <p:cNvSpPr/>
            <p:nvPr/>
          </p:nvSpPr>
          <p:spPr>
            <a:xfrm rot="14842579" flipH="1">
              <a:off x="2170604" y="553635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0C64E9F4-3E41-4AC6-E2EB-AEBCCB98568A}"/>
                </a:ext>
              </a:extLst>
            </p:cNvPr>
            <p:cNvSpPr/>
            <p:nvPr/>
          </p:nvSpPr>
          <p:spPr>
            <a:xfrm rot="4500000" flipH="1">
              <a:off x="2039005" y="56487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570B59B5-4D42-3A21-654E-0A2C37FBD20A}"/>
                </a:ext>
              </a:extLst>
            </p:cNvPr>
            <p:cNvSpPr/>
            <p:nvPr/>
          </p:nvSpPr>
          <p:spPr>
            <a:xfrm rot="7200000">
              <a:off x="1706441" y="531680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746E26C5-9042-7AC4-62C8-0DEFA8CCA6A0}"/>
                </a:ext>
              </a:extLst>
            </p:cNvPr>
            <p:cNvSpPr/>
            <p:nvPr/>
          </p:nvSpPr>
          <p:spPr>
            <a:xfrm rot="15300000">
              <a:off x="2054386" y="5540989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C22FC73E-D95A-5DC3-66B0-F15BB9B762E2}"/>
                </a:ext>
              </a:extLst>
            </p:cNvPr>
            <p:cNvGrpSpPr/>
            <p:nvPr/>
          </p:nvGrpSpPr>
          <p:grpSpPr>
            <a:xfrm>
              <a:off x="1243419" y="3995825"/>
              <a:ext cx="1376385" cy="1704074"/>
              <a:chOff x="1300969" y="3840266"/>
              <a:chExt cx="1376385" cy="1704074"/>
            </a:xfrm>
          </p:grpSpPr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DA7557D3-75A8-7D77-D41B-B613FE304E81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A194981C-7837-920E-912B-0682A1A126B3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ACF6D66A-65B6-A6E1-9907-5389D5EDF4CE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DFE4D71F-49FC-DD84-BDE7-35F32A248526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72256AA1-9173-75DE-CC02-F43976340DA0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5FA9CCF8-BF31-4F4F-ACC7-E7DD52AAEC36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DEE1578E-C866-7365-F4A8-6C6931314721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DAFA9C9A-177E-7596-23B0-2965E1A03E49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アーチ 468">
                <a:extLst>
                  <a:ext uri="{FF2B5EF4-FFF2-40B4-BE49-F238E27FC236}">
                    <a16:creationId xmlns:a16="http://schemas.microsoft.com/office/drawing/2014/main" id="{AC3E4655-DB26-B758-0BE5-1F0C8BD937E5}"/>
                  </a:ext>
                </a:extLst>
              </p:cNvPr>
              <p:cNvSpPr/>
              <p:nvPr/>
            </p:nvSpPr>
            <p:spPr>
              <a:xfrm>
                <a:off x="1743135" y="5043591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0F59CE28-FC25-7EC5-2062-6C92EE878787}"/>
                </a:ext>
              </a:extLst>
            </p:cNvPr>
            <p:cNvSpPr/>
            <p:nvPr/>
          </p:nvSpPr>
          <p:spPr>
            <a:xfrm>
              <a:off x="1237123" y="3962679"/>
              <a:ext cx="1376385" cy="840764"/>
            </a:xfrm>
            <a:custGeom>
              <a:avLst/>
              <a:gdLst>
                <a:gd name="connsiteX0" fmla="*/ 411193 w 1376385"/>
                <a:gd name="connsiteY0" fmla="*/ 0 h 840764"/>
                <a:gd name="connsiteX1" fmla="*/ 397421 w 1376385"/>
                <a:gd name="connsiteY1" fmla="*/ 242471 h 840764"/>
                <a:gd name="connsiteX2" fmla="*/ 418516 w 1376385"/>
                <a:gd name="connsiteY2" fmla="*/ 291409 h 840764"/>
                <a:gd name="connsiteX3" fmla="*/ 473004 w 1376385"/>
                <a:gd name="connsiteY3" fmla="*/ 274495 h 840764"/>
                <a:gd name="connsiteX4" fmla="*/ 547332 w 1376385"/>
                <a:gd name="connsiteY4" fmla="*/ 267002 h 840764"/>
                <a:gd name="connsiteX5" fmla="*/ 837752 w 1376385"/>
                <a:gd name="connsiteY5" fmla="*/ 267002 h 840764"/>
                <a:gd name="connsiteX6" fmla="*/ 912080 w 1376385"/>
                <a:gd name="connsiteY6" fmla="*/ 274495 h 840764"/>
                <a:gd name="connsiteX7" fmla="*/ 974190 w 1376385"/>
                <a:gd name="connsiteY7" fmla="*/ 293775 h 840764"/>
                <a:gd name="connsiteX8" fmla="*/ 996305 w 1376385"/>
                <a:gd name="connsiteY8" fmla="*/ 242471 h 840764"/>
                <a:gd name="connsiteX9" fmla="*/ 982534 w 1376385"/>
                <a:gd name="connsiteY9" fmla="*/ 0 h 840764"/>
                <a:gd name="connsiteX10" fmla="*/ 1122310 w 1376385"/>
                <a:gd name="connsiteY10" fmla="*/ 289611 h 840764"/>
                <a:gd name="connsiteX11" fmla="*/ 1117261 w 1376385"/>
                <a:gd name="connsiteY11" fmla="*/ 310707 h 840764"/>
                <a:gd name="connsiteX12" fmla="*/ 1151350 w 1376385"/>
                <a:gd name="connsiteY12" fmla="*/ 308934 h 840764"/>
                <a:gd name="connsiteX13" fmla="*/ 1376385 w 1376385"/>
                <a:gd name="connsiteY13" fmla="*/ 366899 h 840764"/>
                <a:gd name="connsiteX14" fmla="*/ 1212131 w 1376385"/>
                <a:gd name="connsiteY14" fmla="*/ 456707 h 840764"/>
                <a:gd name="connsiteX15" fmla="*/ 1159616 w 1376385"/>
                <a:gd name="connsiteY15" fmla="*/ 459162 h 840764"/>
                <a:gd name="connsiteX16" fmla="*/ 1177577 w 1376385"/>
                <a:gd name="connsiteY16" fmla="*/ 492254 h 840764"/>
                <a:gd name="connsiteX17" fmla="*/ 1206560 w 1376385"/>
                <a:gd name="connsiteY17" fmla="*/ 635810 h 840764"/>
                <a:gd name="connsiteX18" fmla="*/ 1206560 w 1376385"/>
                <a:gd name="connsiteY18" fmla="*/ 840764 h 840764"/>
                <a:gd name="connsiteX19" fmla="*/ 1169140 w 1376385"/>
                <a:gd name="connsiteY19" fmla="*/ 795411 h 840764"/>
                <a:gd name="connsiteX20" fmla="*/ 863004 w 1376385"/>
                <a:gd name="connsiteY20" fmla="*/ 668605 h 840764"/>
                <a:gd name="connsiteX21" fmla="*/ 522080 w 1376385"/>
                <a:gd name="connsiteY21" fmla="*/ 668605 h 840764"/>
                <a:gd name="connsiteX22" fmla="*/ 215944 w 1376385"/>
                <a:gd name="connsiteY22" fmla="*/ 795411 h 840764"/>
                <a:gd name="connsiteX23" fmla="*/ 178524 w 1376385"/>
                <a:gd name="connsiteY23" fmla="*/ 840764 h 840764"/>
                <a:gd name="connsiteX24" fmla="*/ 178524 w 1376385"/>
                <a:gd name="connsiteY24" fmla="*/ 635810 h 840764"/>
                <a:gd name="connsiteX25" fmla="*/ 207507 w 1376385"/>
                <a:gd name="connsiteY25" fmla="*/ 492254 h 840764"/>
                <a:gd name="connsiteX26" fmla="*/ 225445 w 1376385"/>
                <a:gd name="connsiteY26" fmla="*/ 459206 h 840764"/>
                <a:gd name="connsiteX27" fmla="*/ 171690 w 1376385"/>
                <a:gd name="connsiteY27" fmla="*/ 456707 h 840764"/>
                <a:gd name="connsiteX28" fmla="*/ 0 w 1376385"/>
                <a:gd name="connsiteY28" fmla="*/ 366899 h 840764"/>
                <a:gd name="connsiteX29" fmla="*/ 225035 w 1376385"/>
                <a:gd name="connsiteY29" fmla="*/ 308934 h 840764"/>
                <a:gd name="connsiteX30" fmla="*/ 276683 w 1376385"/>
                <a:gd name="connsiteY30" fmla="*/ 311620 h 840764"/>
                <a:gd name="connsiteX31" fmla="*/ 271416 w 1376385"/>
                <a:gd name="connsiteY31" fmla="*/ 289611 h 840764"/>
                <a:gd name="connsiteX32" fmla="*/ 411193 w 1376385"/>
                <a:gd name="connsiteY32" fmla="*/ 0 h 8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76385" h="840764">
                  <a:moveTo>
                    <a:pt x="411193" y="0"/>
                  </a:moveTo>
                  <a:cubicBezTo>
                    <a:pt x="378079" y="77520"/>
                    <a:pt x="373788" y="163341"/>
                    <a:pt x="397421" y="242471"/>
                  </a:cubicBezTo>
                  <a:lnTo>
                    <a:pt x="418516" y="291409"/>
                  </a:lnTo>
                  <a:lnTo>
                    <a:pt x="473004" y="274495"/>
                  </a:lnTo>
                  <a:cubicBezTo>
                    <a:pt x="497013" y="269582"/>
                    <a:pt x="521871" y="267002"/>
                    <a:pt x="547332" y="267002"/>
                  </a:cubicBezTo>
                  <a:lnTo>
                    <a:pt x="837752" y="267002"/>
                  </a:lnTo>
                  <a:cubicBezTo>
                    <a:pt x="863213" y="267002"/>
                    <a:pt x="888071" y="269582"/>
                    <a:pt x="912080" y="274495"/>
                  </a:cubicBezTo>
                  <a:lnTo>
                    <a:pt x="974190" y="293775"/>
                  </a:lnTo>
                  <a:lnTo>
                    <a:pt x="996305" y="242471"/>
                  </a:lnTo>
                  <a:cubicBezTo>
                    <a:pt x="1019938" y="163341"/>
                    <a:pt x="1015647" y="77520"/>
                    <a:pt x="982534" y="0"/>
                  </a:cubicBezTo>
                  <a:cubicBezTo>
                    <a:pt x="1087144" y="60397"/>
                    <a:pt x="1139103" y="176966"/>
                    <a:pt x="1122310" y="289611"/>
                  </a:cubicBezTo>
                  <a:lnTo>
                    <a:pt x="1117261" y="310707"/>
                  </a:lnTo>
                  <a:lnTo>
                    <a:pt x="1151350" y="308934"/>
                  </a:lnTo>
                  <a:cubicBezTo>
                    <a:pt x="1275633" y="308934"/>
                    <a:pt x="1376385" y="334886"/>
                    <a:pt x="1376385" y="366899"/>
                  </a:cubicBezTo>
                  <a:cubicBezTo>
                    <a:pt x="1376385" y="394910"/>
                    <a:pt x="1333450" y="444698"/>
                    <a:pt x="1212131" y="456707"/>
                  </a:cubicBezTo>
                  <a:lnTo>
                    <a:pt x="1159616" y="459162"/>
                  </a:lnTo>
                  <a:lnTo>
                    <a:pt x="1177577" y="492254"/>
                  </a:lnTo>
                  <a:cubicBezTo>
                    <a:pt x="1196240" y="536377"/>
                    <a:pt x="1206560" y="584889"/>
                    <a:pt x="1206560" y="635810"/>
                  </a:cubicBezTo>
                  <a:lnTo>
                    <a:pt x="1206560" y="840764"/>
                  </a:lnTo>
                  <a:lnTo>
                    <a:pt x="1169140" y="795411"/>
                  </a:lnTo>
                  <a:cubicBezTo>
                    <a:pt x="1090793" y="717064"/>
                    <a:pt x="982558" y="668605"/>
                    <a:pt x="863004" y="668605"/>
                  </a:cubicBezTo>
                  <a:lnTo>
                    <a:pt x="522080" y="668605"/>
                  </a:lnTo>
                  <a:cubicBezTo>
                    <a:pt x="402527" y="668605"/>
                    <a:pt x="294291" y="717064"/>
                    <a:pt x="215944" y="795411"/>
                  </a:cubicBezTo>
                  <a:lnTo>
                    <a:pt x="178524" y="840764"/>
                  </a:lnTo>
                  <a:lnTo>
                    <a:pt x="178524" y="635810"/>
                  </a:lnTo>
                  <a:cubicBezTo>
                    <a:pt x="178524" y="584889"/>
                    <a:pt x="188844" y="536377"/>
                    <a:pt x="207507" y="492254"/>
                  </a:cubicBezTo>
                  <a:lnTo>
                    <a:pt x="225445" y="459206"/>
                  </a:lnTo>
                  <a:lnTo>
                    <a:pt x="171690" y="456707"/>
                  </a:lnTo>
                  <a:cubicBezTo>
                    <a:pt x="48883" y="444698"/>
                    <a:pt x="0" y="394910"/>
                    <a:pt x="0" y="366899"/>
                  </a:cubicBezTo>
                  <a:cubicBezTo>
                    <a:pt x="0" y="334886"/>
                    <a:pt x="100752" y="308934"/>
                    <a:pt x="225035" y="308934"/>
                  </a:cubicBezTo>
                  <a:lnTo>
                    <a:pt x="276683" y="311620"/>
                  </a:lnTo>
                  <a:lnTo>
                    <a:pt x="271416" y="289611"/>
                  </a:lnTo>
                  <a:cubicBezTo>
                    <a:pt x="254623" y="176966"/>
                    <a:pt x="306582" y="60397"/>
                    <a:pt x="41119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D76DDD37-35EA-341F-779C-994D242F7BED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7EA67F75-7710-C590-EBC5-A37E6D08F914}"/>
                </a:ext>
              </a:extLst>
            </p:cNvPr>
            <p:cNvGrpSpPr/>
            <p:nvPr/>
          </p:nvGrpSpPr>
          <p:grpSpPr>
            <a:xfrm>
              <a:off x="1498600" y="4622754"/>
              <a:ext cx="291292" cy="291292"/>
              <a:chOff x="1404611" y="4552250"/>
              <a:chExt cx="342900" cy="342900"/>
            </a:xfrm>
          </p:grpSpPr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D3524A52-106B-D369-1C5A-05430A8524F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5DA715B2-7CCA-EE74-99FB-DD1182692A18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66360877-37F4-46C1-D6DA-8A4EECF402BD}"/>
                </a:ext>
              </a:extLst>
            </p:cNvPr>
            <p:cNvGrpSpPr/>
            <p:nvPr/>
          </p:nvGrpSpPr>
          <p:grpSpPr>
            <a:xfrm>
              <a:off x="2078038" y="4622754"/>
              <a:ext cx="291292" cy="291292"/>
              <a:chOff x="2084061" y="4552250"/>
              <a:chExt cx="342900" cy="342900"/>
            </a:xfrm>
          </p:grpSpPr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3B75FA2E-5FF5-0CF5-5BE0-D2AE22D5FD8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B9989EA5-E598-9E66-D331-232BD5D5A4F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E4797494-6A44-8C66-6B76-01AB71B25DF6}"/>
              </a:ext>
            </a:extLst>
          </p:cNvPr>
          <p:cNvGrpSpPr/>
          <p:nvPr/>
        </p:nvGrpSpPr>
        <p:grpSpPr>
          <a:xfrm>
            <a:off x="3752523" y="3743998"/>
            <a:ext cx="2697926" cy="2721995"/>
            <a:chOff x="3752523" y="3743998"/>
            <a:chExt cx="2697926" cy="272199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9E23319-A8F3-4635-C71E-6C95F8E43220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8544A47E-40E9-F32B-4AB1-B543A0DE4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FC1A9ED8-3C0E-CA5F-402B-6D51922FE3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CC534D07-F1E8-DD31-08B8-67ECBE91EA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BD317877-4816-48A3-710F-2D21D92EA6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F36E8B86-2633-F062-DB0E-D6A0C24D96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AAAD5189-F187-6180-06B8-949C02533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E9748291-71DE-1713-AF0E-4B34641F1E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F95824C8-ABEB-F1F0-8D2C-CEB18F35B1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9463D197-D0D9-A1C7-3807-2C24F0104D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02E61B08-275B-F5B0-AC11-2BC692D2E1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B97B0D21-2E27-5181-D90F-B7222DA1E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667AFD3A-03EF-444B-2835-E7E011B19B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FAE6AB84-E539-F068-2695-85E1CE5BDC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2A987F7-A153-D37A-3392-1AD399321E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35E0253-D76D-2204-F141-4CA0C3344C3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B3CEBFC-2759-A28F-E87D-061F6BC7D78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5CB7BA7-98A6-8207-130A-F50505FC990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C07CB35-C314-34B1-1618-AA899EAEB95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6919848-EF2E-4BE1-4F0B-1FDC5A80BD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DE100F59-3571-DACA-7100-4E21562F3D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CAE9745B-C083-CE99-C7AF-EECE8F65FD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直線コネクタ 928">
                <a:extLst>
                  <a:ext uri="{FF2B5EF4-FFF2-40B4-BE49-F238E27FC236}">
                    <a16:creationId xmlns:a16="http://schemas.microsoft.com/office/drawing/2014/main" id="{6A5240E7-3D75-CDDC-97AC-5053366F48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EC7C35BC-2E29-E0EE-8435-8321E5376F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7418170A-9FED-89EF-BD11-6A6BC4540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BFFE9D26-6361-727D-75B3-5DF05C401B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29E06D0-ED8F-A8DC-3244-343F6F7C8A0F}"/>
                </a:ext>
              </a:extLst>
            </p:cNvPr>
            <p:cNvGrpSpPr/>
            <p:nvPr/>
          </p:nvGrpSpPr>
          <p:grpSpPr>
            <a:xfrm flipH="1">
              <a:off x="5341040" y="5315188"/>
              <a:ext cx="295854" cy="693713"/>
              <a:chOff x="2956719" y="2164969"/>
              <a:chExt cx="295854" cy="693713"/>
            </a:xfrm>
          </p:grpSpPr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EE7055EC-8B6E-E00D-484D-4C992A028AEF}"/>
                  </a:ext>
                </a:extLst>
              </p:cNvPr>
              <p:cNvSpPr/>
              <p:nvPr/>
            </p:nvSpPr>
            <p:spPr>
              <a:xfrm rot="12600000">
                <a:off x="3052515" y="21649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8CC84FC-1D15-9AE2-2DD8-0005C1301BAA}"/>
                  </a:ext>
                </a:extLst>
              </p:cNvPr>
              <p:cNvSpPr/>
              <p:nvPr/>
            </p:nvSpPr>
            <p:spPr>
              <a:xfrm rot="900000">
                <a:off x="2956719" y="2716412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AF2B20CB-A2A3-EBAD-F916-D9FEC4181003}"/>
                </a:ext>
              </a:extLst>
            </p:cNvPr>
            <p:cNvGrpSpPr/>
            <p:nvPr/>
          </p:nvGrpSpPr>
          <p:grpSpPr>
            <a:xfrm>
              <a:off x="4460317" y="5193045"/>
              <a:ext cx="1127918" cy="1272948"/>
              <a:chOff x="1225729" y="1952795"/>
              <a:chExt cx="1527454" cy="1723857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54A08BC6-75A8-A506-0F81-01FFC51CE0A5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1">
                <a:extLst>
                  <a:ext uri="{FF2B5EF4-FFF2-40B4-BE49-F238E27FC236}">
                    <a16:creationId xmlns:a16="http://schemas.microsoft.com/office/drawing/2014/main" id="{DC7AC5EE-4827-BC2F-09CC-CD4BB6E8AD6A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E10D9B84-0BC4-A522-FE4B-5FAC79C8127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楕円 1">
                <a:extLst>
                  <a:ext uri="{FF2B5EF4-FFF2-40B4-BE49-F238E27FC236}">
                    <a16:creationId xmlns:a16="http://schemas.microsoft.com/office/drawing/2014/main" id="{5A30C429-5A38-784C-04C8-BC132DD74188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90DD73BF-15BA-AF8F-192D-8B59402FB38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E78D2AAA-BA54-8442-A41A-21CFF2402DEA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2F98CFE-F82D-56F0-8FF3-032DA55A268D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844F7E8F-16D2-ADF6-D24E-19FD8BD40B0C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CA6552A-9E4A-BB59-C802-6C37DB000BC4}"/>
                  </a:ext>
                </a:extLst>
              </p:cNvPr>
              <p:cNvSpPr/>
              <p:nvPr/>
            </p:nvSpPr>
            <p:spPr>
              <a:xfrm rot="900000">
                <a:off x="122572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D8200A48-77E9-462E-ADF1-297769D29E71}"/>
                </a:ext>
              </a:extLst>
            </p:cNvPr>
            <p:cNvGrpSpPr/>
            <p:nvPr/>
          </p:nvGrpSpPr>
          <p:grpSpPr>
            <a:xfrm>
              <a:off x="4538774" y="5321131"/>
              <a:ext cx="1014302" cy="855536"/>
              <a:chOff x="4499399" y="5289067"/>
              <a:chExt cx="1159725" cy="887151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F2187A15-E868-E017-7DFA-E4DDA2247F5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317BDBF-B9D0-E9CE-68BD-12C65E924ADA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DD2CE9B4-7282-DCA0-2A2C-011AF3BA8A9F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987D0247-E6DD-AD96-5358-EDAD77464BF6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2B492D0F-36E0-210C-E6E5-1D96ADA5B08C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5AE15E8-C08F-3E2A-65DE-47B05C88DDD6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DCD2F4AC-114F-F53F-880D-3E30833D48CC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E6A0282C-F81A-0994-391A-A954D90CC9C3}"/>
                </a:ext>
              </a:extLst>
            </p:cNvPr>
            <p:cNvGrpSpPr/>
            <p:nvPr/>
          </p:nvGrpSpPr>
          <p:grpSpPr>
            <a:xfrm>
              <a:off x="4352379" y="3904385"/>
              <a:ext cx="1376385" cy="1492518"/>
              <a:chOff x="1300969" y="3840266"/>
              <a:chExt cx="1376385" cy="1492518"/>
            </a:xfrm>
          </p:grpSpPr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486802AE-39E9-C8C1-F6B3-6285FF47BE2F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月 419">
                <a:extLst>
                  <a:ext uri="{FF2B5EF4-FFF2-40B4-BE49-F238E27FC236}">
                    <a16:creationId xmlns:a16="http://schemas.microsoft.com/office/drawing/2014/main" id="{91F3AF96-7DC9-C371-5154-A438E73E6D1D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楕円 1">
                <a:extLst>
                  <a:ext uri="{FF2B5EF4-FFF2-40B4-BE49-F238E27FC236}">
                    <a16:creationId xmlns:a16="http://schemas.microsoft.com/office/drawing/2014/main" id="{2D295C9E-01E6-8BEC-FAC6-1B66D58213FF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楕円 1">
                <a:extLst>
                  <a:ext uri="{FF2B5EF4-FFF2-40B4-BE49-F238E27FC236}">
                    <a16:creationId xmlns:a16="http://schemas.microsoft.com/office/drawing/2014/main" id="{80B258FB-AACA-6A7D-55E4-DE58DAB3E583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四角形: 角を丸くする 423">
                <a:extLst>
                  <a:ext uri="{FF2B5EF4-FFF2-40B4-BE49-F238E27FC236}">
                    <a16:creationId xmlns:a16="http://schemas.microsoft.com/office/drawing/2014/main" id="{3EC310E1-8D16-C773-6CAF-64702251D611}"/>
                  </a:ext>
                </a:extLst>
              </p:cNvPr>
              <p:cNvSpPr/>
              <p:nvPr/>
            </p:nvSpPr>
            <p:spPr>
              <a:xfrm>
                <a:off x="1463132" y="4074122"/>
                <a:ext cx="1060758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四角形: 角を丸くする 424">
                <a:extLst>
                  <a:ext uri="{FF2B5EF4-FFF2-40B4-BE49-F238E27FC236}">
                    <a16:creationId xmlns:a16="http://schemas.microsoft.com/office/drawing/2014/main" id="{DF13DC80-939E-A0C2-619A-CD320F73E471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四角形: 角を丸くする 425">
                <a:extLst>
                  <a:ext uri="{FF2B5EF4-FFF2-40B4-BE49-F238E27FC236}">
                    <a16:creationId xmlns:a16="http://schemas.microsoft.com/office/drawing/2014/main" id="{31173515-A081-2C00-FA15-B562F577AD5C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1B1E7085-15E9-5494-3D91-2E6B248A11D7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DAEA566B-2E5D-45E1-E690-FE5B05BD3880}"/>
                </a:ext>
              </a:extLst>
            </p:cNvPr>
            <p:cNvSpPr/>
            <p:nvPr/>
          </p:nvSpPr>
          <p:spPr>
            <a:xfrm>
              <a:off x="4325809" y="4033088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C8F839E8-04D7-62D9-CE87-3B21A356EAB1}"/>
                </a:ext>
              </a:extLst>
            </p:cNvPr>
            <p:cNvSpPr/>
            <p:nvPr/>
          </p:nvSpPr>
          <p:spPr>
            <a:xfrm>
              <a:off x="4961222" y="5354379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アーチ 431">
              <a:extLst>
                <a:ext uri="{FF2B5EF4-FFF2-40B4-BE49-F238E27FC236}">
                  <a16:creationId xmlns:a16="http://schemas.microsoft.com/office/drawing/2014/main" id="{03978C7E-2FB4-C2CE-D208-386948A26E96}"/>
                </a:ext>
              </a:extLst>
            </p:cNvPr>
            <p:cNvSpPr/>
            <p:nvPr/>
          </p:nvSpPr>
          <p:spPr>
            <a:xfrm>
              <a:off x="4796535" y="5141619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DE33503D-2265-234C-4BD3-F60E297A64BE}"/>
                </a:ext>
              </a:extLst>
            </p:cNvPr>
            <p:cNvGrpSpPr/>
            <p:nvPr/>
          </p:nvGrpSpPr>
          <p:grpSpPr>
            <a:xfrm>
              <a:off x="4610100" y="4559254"/>
              <a:ext cx="291292" cy="291292"/>
              <a:chOff x="1404611" y="4552250"/>
              <a:chExt cx="342900" cy="342900"/>
            </a:xfrm>
          </p:grpSpPr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9EC7A643-80FE-2D57-4FF0-89CCF40E6527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A864AE52-C2CD-50DE-7E19-F55929929E9E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AECD77BF-F05F-81CB-5B66-82D2E99C3896}"/>
                </a:ext>
              </a:extLst>
            </p:cNvPr>
            <p:cNvGrpSpPr/>
            <p:nvPr/>
          </p:nvGrpSpPr>
          <p:grpSpPr>
            <a:xfrm>
              <a:off x="5189538" y="4559254"/>
              <a:ext cx="291292" cy="291292"/>
              <a:chOff x="2084061" y="4552250"/>
              <a:chExt cx="342900" cy="342900"/>
            </a:xfrm>
          </p:grpSpPr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AA3103C5-D010-1D41-FF8F-F3D4078A6405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158728EA-CE61-3103-62A1-8927A937597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D6A2EA4-D934-3A7E-F9A9-9CAF5A04388A}"/>
              </a:ext>
            </a:extLst>
          </p:cNvPr>
          <p:cNvGrpSpPr/>
          <p:nvPr/>
        </p:nvGrpSpPr>
        <p:grpSpPr>
          <a:xfrm>
            <a:off x="6810048" y="3743998"/>
            <a:ext cx="2697926" cy="2721995"/>
            <a:chOff x="6810048" y="3743998"/>
            <a:chExt cx="2697926" cy="2721995"/>
          </a:xfrm>
        </p:grpSpPr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7B1DB721-8A25-A38D-EB53-EA3AEA6CBE4C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D41AE386-16FA-5C84-0E7F-34C77A3D0A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76518F4D-4875-BA1D-98F1-29C6695AC8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593792B3-951E-D6B3-48A8-9266412911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CBD87483-03AD-8CF0-FF4C-5DD36A7FBD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7" name="直線コネクタ 976">
                <a:extLst>
                  <a:ext uri="{FF2B5EF4-FFF2-40B4-BE49-F238E27FC236}">
                    <a16:creationId xmlns:a16="http://schemas.microsoft.com/office/drawing/2014/main" id="{1FBD2330-2AE5-3DC7-7346-099F7E8CEE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74F57771-36B8-91C2-1F97-6DB067056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5629123E-7749-C993-5767-46A3D8DAA3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9362D0F4-0E9A-E20D-5BE1-40756F1785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3B6AE4CF-39E9-ED11-68B6-2FD8CEAED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EEBA19AF-D957-A0D0-5690-137017B19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65C550B8-FE1B-52C6-465B-F7ED6544D7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CB40AFC9-5AA6-2F47-300A-B7FF78E08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8" name="直線コネクタ 987">
                <a:extLst>
                  <a:ext uri="{FF2B5EF4-FFF2-40B4-BE49-F238E27FC236}">
                    <a16:creationId xmlns:a16="http://schemas.microsoft.com/office/drawing/2014/main" id="{7D466452-22A2-0D1F-30D3-ABC5863599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33AA082D-B7D5-7133-1F9E-C1E5D4F86B7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B97F773F-A851-A54D-E18D-0497E10638A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736D214E-6B3D-0A29-80CA-9C73FFFC232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4BE2D75A-E27E-1A08-31E7-E7BA0A27218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F7DD9D37-5E46-DD62-F664-E2C0912B48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32" name="直線コネクタ 1031">
                <a:extLst>
                  <a:ext uri="{FF2B5EF4-FFF2-40B4-BE49-F238E27FC236}">
                    <a16:creationId xmlns:a16="http://schemas.microsoft.com/office/drawing/2014/main" id="{1614C2CB-6C83-25E3-13A5-9FE8467D6F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E4BE6AC7-275C-2EE4-1C15-F1130598DA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4" name="直線コネクタ 1033">
                <a:extLst>
                  <a:ext uri="{FF2B5EF4-FFF2-40B4-BE49-F238E27FC236}">
                    <a16:creationId xmlns:a16="http://schemas.microsoft.com/office/drawing/2014/main" id="{6DBEBDC3-B671-F503-DED6-62D43F5918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59D8EF76-181E-1F5E-7206-356C0971E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7" name="直線コネクタ 1036">
                <a:extLst>
                  <a:ext uri="{FF2B5EF4-FFF2-40B4-BE49-F238E27FC236}">
                    <a16:creationId xmlns:a16="http://schemas.microsoft.com/office/drawing/2014/main" id="{75717A13-1C08-DAB0-A29F-DB2E302245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直線コネクタ 1037">
                <a:extLst>
                  <a:ext uri="{FF2B5EF4-FFF2-40B4-BE49-F238E27FC236}">
                    <a16:creationId xmlns:a16="http://schemas.microsoft.com/office/drawing/2014/main" id="{17C7BD8B-41E8-D57E-5134-4D98594356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直線コネクタ 1038">
                <a:extLst>
                  <a:ext uri="{FF2B5EF4-FFF2-40B4-BE49-F238E27FC236}">
                    <a16:creationId xmlns:a16="http://schemas.microsoft.com/office/drawing/2014/main" id="{4AB8C4D6-3C15-79D1-95D5-1E925E307B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BDF295F-A5E7-1532-00FC-FECF4B663ADB}"/>
                </a:ext>
              </a:extLst>
            </p:cNvPr>
            <p:cNvGrpSpPr/>
            <p:nvPr/>
          </p:nvGrpSpPr>
          <p:grpSpPr>
            <a:xfrm>
              <a:off x="7400379" y="3904385"/>
              <a:ext cx="1376385" cy="2561608"/>
              <a:chOff x="7400379" y="808760"/>
              <a:chExt cx="1376385" cy="2561608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3301B95C-E356-587B-5A2E-8BE656F2BDA4}"/>
                  </a:ext>
                </a:extLst>
              </p:cNvPr>
              <p:cNvGrpSpPr/>
              <p:nvPr/>
            </p:nvGrpSpPr>
            <p:grpSpPr>
              <a:xfrm flipH="1">
                <a:off x="8389040" y="2219563"/>
                <a:ext cx="295854" cy="693713"/>
                <a:chOff x="2956719" y="2164969"/>
                <a:chExt cx="295854" cy="693713"/>
              </a:xfrm>
            </p:grpSpPr>
            <p:sp>
              <p:nvSpPr>
                <p:cNvPr id="381" name="楕円 1">
                  <a:extLst>
                    <a:ext uri="{FF2B5EF4-FFF2-40B4-BE49-F238E27FC236}">
                      <a16:creationId xmlns:a16="http://schemas.microsoft.com/office/drawing/2014/main" id="{830B5CB4-7F65-A514-F476-A6C1D35ADEEB}"/>
                    </a:ext>
                  </a:extLst>
                </p:cNvPr>
                <p:cNvSpPr/>
                <p:nvPr/>
              </p:nvSpPr>
              <p:spPr>
                <a:xfrm rot="12600000">
                  <a:off x="3052515" y="21649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0BE3D41-F91E-D511-1DF6-1CD7346B80BB}"/>
                    </a:ext>
                  </a:extLst>
                </p:cNvPr>
                <p:cNvSpPr/>
                <p:nvPr/>
              </p:nvSpPr>
              <p:spPr>
                <a:xfrm rot="900000">
                  <a:off x="2956719" y="271641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CDC513DE-7D42-B32B-F420-470AC8F79B92}"/>
                  </a:ext>
                </a:extLst>
              </p:cNvPr>
              <p:cNvGrpSpPr/>
              <p:nvPr/>
            </p:nvGrpSpPr>
            <p:grpSpPr>
              <a:xfrm>
                <a:off x="7508317" y="2097420"/>
                <a:ext cx="1127918" cy="1272948"/>
                <a:chOff x="1225729" y="1952795"/>
                <a:chExt cx="1527454" cy="1723857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D5EE88D7-FBD5-7477-A78F-21993C050D40}"/>
                    </a:ext>
                  </a:extLst>
                </p:cNvPr>
                <p:cNvSpPr/>
                <p:nvPr/>
              </p:nvSpPr>
              <p:spPr>
                <a:xfrm rot="20619677">
                  <a:off x="2141813" y="2850725"/>
                  <a:ext cx="436618" cy="462968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楕円 1">
                  <a:extLst>
                    <a:ext uri="{FF2B5EF4-FFF2-40B4-BE49-F238E27FC236}">
                      <a16:creationId xmlns:a16="http://schemas.microsoft.com/office/drawing/2014/main" id="{0ABA26E3-557E-02A6-EE55-887768E2873D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楕円 1">
                  <a:extLst>
                    <a:ext uri="{FF2B5EF4-FFF2-40B4-BE49-F238E27FC236}">
                      <a16:creationId xmlns:a16="http://schemas.microsoft.com/office/drawing/2014/main" id="{A1C76853-5050-C7F6-451B-22371F0AF2F3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楕円 1">
                  <a:extLst>
                    <a:ext uri="{FF2B5EF4-FFF2-40B4-BE49-F238E27FC236}">
                      <a16:creationId xmlns:a16="http://schemas.microsoft.com/office/drawing/2014/main" id="{FFCBB858-CD8D-32A6-C291-E4E8A6E116F6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9" name="楕円 1">
                  <a:extLst>
                    <a:ext uri="{FF2B5EF4-FFF2-40B4-BE49-F238E27FC236}">
                      <a16:creationId xmlns:a16="http://schemas.microsoft.com/office/drawing/2014/main" id="{B093348B-4E0F-3B35-5E45-6281352AC97A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C5D33CD8-DEA6-3359-1213-FDD23208715D}"/>
                    </a:ext>
                  </a:extLst>
                </p:cNvPr>
                <p:cNvSpPr/>
                <p:nvPr/>
              </p:nvSpPr>
              <p:spPr>
                <a:xfrm rot="19800000">
                  <a:off x="2570737" y="3217419"/>
                  <a:ext cx="182446" cy="275657"/>
                </a:xfrm>
                <a:custGeom>
                  <a:avLst/>
                  <a:gdLst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56637 w 267827"/>
                    <a:gd name="connsiteY10" fmla="*/ 415158 h 415158"/>
                    <a:gd name="connsiteX11" fmla="*/ 0 w 267827"/>
                    <a:gd name="connsiteY11" fmla="*/ 415158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0 w 267827"/>
                    <a:gd name="connsiteY10" fmla="*/ 415158 h 415158"/>
                    <a:gd name="connsiteX11" fmla="*/ 66957 w 267827"/>
                    <a:gd name="connsiteY11" fmla="*/ 0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193799 w 267827"/>
                    <a:gd name="connsiteY3" fmla="*/ 245930 h 415158"/>
                    <a:gd name="connsiteX4" fmla="*/ 168928 w 267827"/>
                    <a:gd name="connsiteY4" fmla="*/ 249260 h 415158"/>
                    <a:gd name="connsiteX5" fmla="*/ 186059 w 267827"/>
                    <a:gd name="connsiteY5" fmla="*/ 415158 h 415158"/>
                    <a:gd name="connsiteX6" fmla="*/ 92264 w 267827"/>
                    <a:gd name="connsiteY6" fmla="*/ 415158 h 415158"/>
                    <a:gd name="connsiteX7" fmla="*/ 109396 w 267827"/>
                    <a:gd name="connsiteY7" fmla="*/ 249260 h 415158"/>
                    <a:gd name="connsiteX8" fmla="*/ 84525 w 267827"/>
                    <a:gd name="connsiteY8" fmla="*/ 245930 h 415158"/>
                    <a:gd name="connsiteX9" fmla="*/ 0 w 267827"/>
                    <a:gd name="connsiteY9" fmla="*/ 415158 h 415158"/>
                    <a:gd name="connsiteX10" fmla="*/ 66957 w 267827"/>
                    <a:gd name="connsiteY10" fmla="*/ 0 h 41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827" h="415158">
                      <a:moveTo>
                        <a:pt x="66957" y="0"/>
                      </a:moveTo>
                      <a:lnTo>
                        <a:pt x="200870" y="0"/>
                      </a:lnTo>
                      <a:lnTo>
                        <a:pt x="267827" y="415158"/>
                      </a:lnTo>
                      <a:lnTo>
                        <a:pt x="193799" y="245930"/>
                      </a:lnTo>
                      <a:lnTo>
                        <a:pt x="168928" y="249260"/>
                      </a:lnTo>
                      <a:lnTo>
                        <a:pt x="186059" y="415158"/>
                      </a:lnTo>
                      <a:lnTo>
                        <a:pt x="92264" y="415158"/>
                      </a:lnTo>
                      <a:lnTo>
                        <a:pt x="109396" y="249260"/>
                      </a:lnTo>
                      <a:lnTo>
                        <a:pt x="84525" y="245930"/>
                      </a:lnTo>
                      <a:lnTo>
                        <a:pt x="0" y="415158"/>
                      </a:lnTo>
                      <a:lnTo>
                        <a:pt x="6695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A4383CA3-DF82-2977-68C0-2EA9C07503BF}"/>
                    </a:ext>
                  </a:extLst>
                </p:cNvPr>
                <p:cNvSpPr/>
                <p:nvPr/>
              </p:nvSpPr>
              <p:spPr>
                <a:xfrm>
                  <a:off x="166232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E0401085-387A-C396-58C8-16829ACB12AC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C7D6AE3-8366-2CF3-166B-3ABDA46642F0}"/>
                    </a:ext>
                  </a:extLst>
                </p:cNvPr>
                <p:cNvSpPr/>
                <p:nvPr/>
              </p:nvSpPr>
              <p:spPr>
                <a:xfrm rot="900000">
                  <a:off x="1225729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F2A23A6A-BAFC-772B-9DD2-F781074021AD}"/>
                  </a:ext>
                </a:extLst>
              </p:cNvPr>
              <p:cNvGrpSpPr/>
              <p:nvPr/>
            </p:nvGrpSpPr>
            <p:grpSpPr>
              <a:xfrm>
                <a:off x="7400379" y="808760"/>
                <a:ext cx="1376385" cy="1704074"/>
                <a:chOff x="1300969" y="3840266"/>
                <a:chExt cx="1376385" cy="1704074"/>
              </a:xfrm>
            </p:grpSpPr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EF6A5414-ABB7-2317-8714-44BB194A4DAE}"/>
                    </a:ext>
                  </a:extLst>
                </p:cNvPr>
                <p:cNvSpPr/>
                <p:nvPr/>
              </p:nvSpPr>
              <p:spPr>
                <a:xfrm rot="1800000" flipH="1">
                  <a:off x="2121531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03587108-171F-8D7E-B11D-DE1A06F4FAE9}"/>
                    </a:ext>
                  </a:extLst>
                </p:cNvPr>
                <p:cNvSpPr/>
                <p:nvPr/>
              </p:nvSpPr>
              <p:spPr>
                <a:xfrm rot="19800000">
                  <a:off x="1588463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楕円 1">
                  <a:extLst>
                    <a:ext uri="{FF2B5EF4-FFF2-40B4-BE49-F238E27FC236}">
                      <a16:creationId xmlns:a16="http://schemas.microsoft.com/office/drawing/2014/main" id="{FA5AAE14-B40B-1419-9407-D2657908A4A5}"/>
                    </a:ext>
                  </a:extLst>
                </p:cNvPr>
                <p:cNvSpPr/>
                <p:nvPr/>
              </p:nvSpPr>
              <p:spPr>
                <a:xfrm flipV="1">
                  <a:off x="2227284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楕円 1">
                  <a:extLst>
                    <a:ext uri="{FF2B5EF4-FFF2-40B4-BE49-F238E27FC236}">
                      <a16:creationId xmlns:a16="http://schemas.microsoft.com/office/drawing/2014/main" id="{B7891433-9370-47EB-85FA-30F3857C71D6}"/>
                    </a:ext>
                  </a:extLst>
                </p:cNvPr>
                <p:cNvSpPr/>
                <p:nvPr/>
              </p:nvSpPr>
              <p:spPr>
                <a:xfrm flipV="1">
                  <a:off x="1300969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94403FC3-62F7-4BB1-7EB9-A3DB7508FC32}"/>
                    </a:ext>
                  </a:extLst>
                </p:cNvPr>
                <p:cNvSpPr/>
                <p:nvPr/>
              </p:nvSpPr>
              <p:spPr>
                <a:xfrm>
                  <a:off x="1479493" y="407412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4D91C17E-D9FC-5582-B46A-F031561393A9}"/>
                    </a:ext>
                  </a:extLst>
                </p:cNvPr>
                <p:cNvSpPr/>
                <p:nvPr/>
              </p:nvSpPr>
              <p:spPr>
                <a:xfrm>
                  <a:off x="1553118" y="495296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四角形: 角を丸くする 347">
                  <a:extLst>
                    <a:ext uri="{FF2B5EF4-FFF2-40B4-BE49-F238E27FC236}">
                      <a16:creationId xmlns:a16="http://schemas.microsoft.com/office/drawing/2014/main" id="{06F5399D-FEEE-E0FB-A4C5-C9B097DD7177}"/>
                    </a:ext>
                  </a:extLst>
                </p:cNvPr>
                <p:cNvSpPr/>
                <p:nvPr/>
              </p:nvSpPr>
              <p:spPr>
                <a:xfrm>
                  <a:off x="1641817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34C101D6-0D16-ED65-8181-98A4D57EDF39}"/>
                    </a:ext>
                  </a:extLst>
                </p:cNvPr>
                <p:cNvSpPr/>
                <p:nvPr/>
              </p:nvSpPr>
              <p:spPr>
                <a:xfrm>
                  <a:off x="2113198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アーチ 351">
                  <a:extLst>
                    <a:ext uri="{FF2B5EF4-FFF2-40B4-BE49-F238E27FC236}">
                      <a16:creationId xmlns:a16="http://schemas.microsoft.com/office/drawing/2014/main" id="{8F624954-D0F0-E428-F05C-E31B83A87F96}"/>
                    </a:ext>
                  </a:extLst>
                </p:cNvPr>
                <p:cNvSpPr/>
                <p:nvPr/>
              </p:nvSpPr>
              <p:spPr>
                <a:xfrm>
                  <a:off x="1743135" y="5043591"/>
                  <a:ext cx="500749" cy="500749"/>
                </a:xfrm>
                <a:prstGeom prst="blockArc">
                  <a:avLst>
                    <a:gd name="adj1" fmla="val 18795270"/>
                    <a:gd name="adj2" fmla="val 13720252"/>
                    <a:gd name="adj3" fmla="val 12732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3E79EC35-7F46-7ADB-013A-E00E8657F26D}"/>
                </a:ext>
              </a:extLst>
            </p:cNvPr>
            <p:cNvSpPr/>
            <p:nvPr/>
          </p:nvSpPr>
          <p:spPr>
            <a:xfrm>
              <a:off x="7656657" y="4191000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31F8C11E-36A3-ED14-A90C-1685AB81601E}"/>
                </a:ext>
              </a:extLst>
            </p:cNvPr>
            <p:cNvGrpSpPr/>
            <p:nvPr/>
          </p:nvGrpSpPr>
          <p:grpSpPr>
            <a:xfrm>
              <a:off x="7658100" y="4559254"/>
              <a:ext cx="291292" cy="291292"/>
              <a:chOff x="1404611" y="4552250"/>
              <a:chExt cx="342900" cy="342900"/>
            </a:xfrm>
          </p:grpSpPr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604A6F06-F7D2-31A5-4E10-0AE2561308B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DF041D6-519B-1FFF-D88F-1C80D837A0C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C52C142A-A950-3E24-582A-F0455093EFA7}"/>
                </a:ext>
              </a:extLst>
            </p:cNvPr>
            <p:cNvGrpSpPr/>
            <p:nvPr/>
          </p:nvGrpSpPr>
          <p:grpSpPr>
            <a:xfrm>
              <a:off x="8237538" y="4559254"/>
              <a:ext cx="291292" cy="291292"/>
              <a:chOff x="2084061" y="4552250"/>
              <a:chExt cx="342900" cy="342900"/>
            </a:xfrm>
          </p:grpSpPr>
          <p:sp>
            <p:nvSpPr>
              <p:cNvPr id="1136" name="楕円 1135">
                <a:extLst>
                  <a:ext uri="{FF2B5EF4-FFF2-40B4-BE49-F238E27FC236}">
                    <a16:creationId xmlns:a16="http://schemas.microsoft.com/office/drawing/2014/main" id="{5C916742-D1F0-1387-F8B1-DC64B21A3F6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90816360-857E-917C-E064-6095C34F514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4539ACC-4A51-546A-7C70-8B5DA2BB2201}"/>
              </a:ext>
            </a:extLst>
          </p:cNvPr>
          <p:cNvGrpSpPr/>
          <p:nvPr/>
        </p:nvGrpSpPr>
        <p:grpSpPr>
          <a:xfrm>
            <a:off x="429397" y="379240"/>
            <a:ext cx="2890110" cy="3082568"/>
            <a:chOff x="429397" y="379240"/>
            <a:chExt cx="2890110" cy="3082568"/>
          </a:xfrm>
        </p:grpSpPr>
        <p:sp>
          <p:nvSpPr>
            <p:cNvPr id="220" name="楕円 1">
              <a:extLst>
                <a:ext uri="{FF2B5EF4-FFF2-40B4-BE49-F238E27FC236}">
                  <a16:creationId xmlns:a16="http://schemas.microsoft.com/office/drawing/2014/main" id="{ABF615A6-4223-E903-3127-1199893593A1}"/>
                </a:ext>
              </a:extLst>
            </p:cNvPr>
            <p:cNvSpPr/>
            <p:nvPr/>
          </p:nvSpPr>
          <p:spPr>
            <a:xfrm rot="7200000" flipH="1">
              <a:off x="2153439" y="2266625"/>
              <a:ext cx="181475" cy="36146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BB03D25-7B81-E24E-76D4-66F20FB79FA7}"/>
                </a:ext>
              </a:extLst>
            </p:cNvPr>
            <p:cNvGrpSpPr/>
            <p:nvPr/>
          </p:nvGrpSpPr>
          <p:grpSpPr>
            <a:xfrm>
              <a:off x="1532815" y="2188860"/>
              <a:ext cx="946460" cy="1272948"/>
              <a:chOff x="1471464" y="1952795"/>
              <a:chExt cx="1281719" cy="172385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11FA7BB-68E3-F533-F9EC-962EFB609E3B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9065BCDC-1614-0D9B-3E60-E5A504E14F9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1D55816D-0A11-1A25-BE87-310934E9222A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E3A9E0B7-B3EB-2D7D-A46D-2528C2CF009F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8D4C564-0EE2-FD6A-5C00-D413B69C6C77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DEDFBAD-E10E-CF9D-8F69-FB1DA309604F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BF210A0-B452-C302-CF6A-C1BB15E5454F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97926EC7-A5A2-D01A-62C8-AB3B114C323E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星: 8 pt 217">
              <a:extLst>
                <a:ext uri="{FF2B5EF4-FFF2-40B4-BE49-F238E27FC236}">
                  <a16:creationId xmlns:a16="http://schemas.microsoft.com/office/drawing/2014/main" id="{A6B4FB76-FA12-6555-CD7B-1CB114D046DF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663BE6F-9B1C-4599-4E77-2B8948AD2149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DCF491D3-A493-4F66-A6A3-7B7C4171243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矢印: U ターン 370">
                <a:extLst>
                  <a:ext uri="{FF2B5EF4-FFF2-40B4-BE49-F238E27FC236}">
                    <a16:creationId xmlns:a16="http://schemas.microsoft.com/office/drawing/2014/main" id="{DA251A8F-DD0C-7446-7340-9755373D682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4" name="楕円 1">
              <a:extLst>
                <a:ext uri="{FF2B5EF4-FFF2-40B4-BE49-F238E27FC236}">
                  <a16:creationId xmlns:a16="http://schemas.microsoft.com/office/drawing/2014/main" id="{6A6080C8-9606-8AB9-5CE1-B153387A7276}"/>
                </a:ext>
              </a:extLst>
            </p:cNvPr>
            <p:cNvSpPr/>
            <p:nvPr/>
          </p:nvSpPr>
          <p:spPr>
            <a:xfrm rot="14842579" flipH="1">
              <a:off x="2170604" y="2440727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8435AD8C-8B32-8E27-1E1F-1DB238E786AF}"/>
                </a:ext>
              </a:extLst>
            </p:cNvPr>
            <p:cNvSpPr/>
            <p:nvPr/>
          </p:nvSpPr>
          <p:spPr>
            <a:xfrm rot="4500000" flipH="1">
              <a:off x="2039005" y="2553081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9" name="楕円 1">
              <a:extLst>
                <a:ext uri="{FF2B5EF4-FFF2-40B4-BE49-F238E27FC236}">
                  <a16:creationId xmlns:a16="http://schemas.microsoft.com/office/drawing/2014/main" id="{F45CE697-E85D-A232-C578-ACB9ED5D27F7}"/>
                </a:ext>
              </a:extLst>
            </p:cNvPr>
            <p:cNvSpPr/>
            <p:nvPr/>
          </p:nvSpPr>
          <p:spPr>
            <a:xfrm rot="7200000">
              <a:off x="1706441" y="2221177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984807"/>
            </a:soli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D9F00210-5ADE-42DB-9B49-34FD4F3FA71A}"/>
                </a:ext>
              </a:extLst>
            </p:cNvPr>
            <p:cNvSpPr/>
            <p:nvPr/>
          </p:nvSpPr>
          <p:spPr>
            <a:xfrm rot="15300000">
              <a:off x="2054386" y="244536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34F36AD-B51D-511F-6943-F54DEBB70189}"/>
                </a:ext>
              </a:extLst>
            </p:cNvPr>
            <p:cNvGrpSpPr/>
            <p:nvPr/>
          </p:nvGrpSpPr>
          <p:grpSpPr>
            <a:xfrm>
              <a:off x="1243419" y="900200"/>
              <a:ext cx="1376385" cy="1704074"/>
              <a:chOff x="1300969" y="3840266"/>
              <a:chExt cx="1376385" cy="1704074"/>
            </a:xfrm>
          </p:grpSpPr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B982B134-3801-4F7D-7D7B-BFC42FD845B0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AB5DC7CF-8B5B-74C7-6ABC-CB7F97709B9C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20591BC7-CFD9-C28E-E27C-892DB0183BA3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1">
                <a:extLst>
                  <a:ext uri="{FF2B5EF4-FFF2-40B4-BE49-F238E27FC236}">
                    <a16:creationId xmlns:a16="http://schemas.microsoft.com/office/drawing/2014/main" id="{62ECD1C6-45A9-027E-B3CE-528185B11C6B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DC6ECDF5-D328-25F4-8D59-5EC14DCA2064}"/>
                  </a:ext>
                </a:extLst>
              </p:cNvPr>
              <p:cNvSpPr/>
              <p:nvPr/>
            </p:nvSpPr>
            <p:spPr>
              <a:xfrm>
                <a:off x="1479493" y="407412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E9C56B39-FB35-FA3D-0099-5A5862D64CB2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15D00D3A-ABA7-B0FB-9B83-F192C4EDD044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3B1A85BE-3D47-4F97-60FA-EDAB32497665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F4ABB079-E252-C2F7-2DB4-8F085ABFA689}"/>
                  </a:ext>
                </a:extLst>
              </p:cNvPr>
              <p:cNvSpPr/>
              <p:nvPr/>
            </p:nvSpPr>
            <p:spPr>
              <a:xfrm rot="20700000">
                <a:off x="1597786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3EC37D2-AA70-4A1B-B7F5-A7C5F5CB0E03}"/>
                  </a:ext>
                </a:extLst>
              </p:cNvPr>
              <p:cNvSpPr/>
              <p:nvPr/>
            </p:nvSpPr>
            <p:spPr>
              <a:xfrm rot="900000">
                <a:off x="2144708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アーチ 297">
                <a:extLst>
                  <a:ext uri="{FF2B5EF4-FFF2-40B4-BE49-F238E27FC236}">
                    <a16:creationId xmlns:a16="http://schemas.microsoft.com/office/drawing/2014/main" id="{5E142399-8882-969C-8D84-CE518585106D}"/>
                  </a:ext>
                </a:extLst>
              </p:cNvPr>
              <p:cNvSpPr/>
              <p:nvPr/>
            </p:nvSpPr>
            <p:spPr>
              <a:xfrm>
                <a:off x="1743135" y="5043591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DE41D13-BFF8-DB6E-BE70-39B2E5AFCCE2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09390CD7-D32E-7D33-C4BA-5D899735BCCD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FD5EEF86-C1ED-2AD8-41EF-B5BCFB87B9E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0" name="楕円 66">
                  <a:extLst>
                    <a:ext uri="{FF2B5EF4-FFF2-40B4-BE49-F238E27FC236}">
                      <a16:creationId xmlns:a16="http://schemas.microsoft.com/office/drawing/2014/main" id="{AF651B78-4174-2FB5-0169-E359659346C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C74AE76E-FAB6-AB3D-102C-321EAC9B3B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E66F5B00-E4A2-A9E7-2BC2-F4F3BB6D20F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8" name="楕円 66">
                  <a:extLst>
                    <a:ext uri="{FF2B5EF4-FFF2-40B4-BE49-F238E27FC236}">
                      <a16:creationId xmlns:a16="http://schemas.microsoft.com/office/drawing/2014/main" id="{C8136F86-0A7F-4A99-7094-7C018FC5B2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680CED14-4C50-B52D-09D7-2CDE6AE2E91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DDC3A940-78A2-7C81-8B6C-52A6EBA6660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6" name="楕円 66">
                  <a:extLst>
                    <a:ext uri="{FF2B5EF4-FFF2-40B4-BE49-F238E27FC236}">
                      <a16:creationId xmlns:a16="http://schemas.microsoft.com/office/drawing/2014/main" id="{F43A29CE-2EB3-718E-2D46-3AA71EFC5C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6815D202-7ABB-2F45-352E-2CBCAA24DA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FE6D2C85-86AF-E8A8-7C67-A29329BDE88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4" name="楕円 66">
                  <a:extLst>
                    <a:ext uri="{FF2B5EF4-FFF2-40B4-BE49-F238E27FC236}">
                      <a16:creationId xmlns:a16="http://schemas.microsoft.com/office/drawing/2014/main" id="{23336DF9-ACF4-DB8F-A769-99EBAC6FC3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0A106858-E53F-F0FE-D144-3C76C10FA0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7C5B67A2-C3CE-959E-9BC0-7F96A0500C8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2" name="楕円 66">
                  <a:extLst>
                    <a:ext uri="{FF2B5EF4-FFF2-40B4-BE49-F238E27FC236}">
                      <a16:creationId xmlns:a16="http://schemas.microsoft.com/office/drawing/2014/main" id="{CEBD291D-2CE1-0E6A-442E-907C6D54DE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CE37CFF5-7E6E-276E-B3B7-7394FDC612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291A5D7B-7977-22F5-F678-CFB90D74EE8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0" name="楕円 66">
                  <a:extLst>
                    <a:ext uri="{FF2B5EF4-FFF2-40B4-BE49-F238E27FC236}">
                      <a16:creationId xmlns:a16="http://schemas.microsoft.com/office/drawing/2014/main" id="{03E54722-4210-CC31-05D1-86308675EE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044C238C-E07C-F419-42E2-FF9E60A54D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407FF1B9-9F1B-32D1-1F08-CF9F759AFFC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8" name="楕円 66">
                  <a:extLst>
                    <a:ext uri="{FF2B5EF4-FFF2-40B4-BE49-F238E27FC236}">
                      <a16:creationId xmlns:a16="http://schemas.microsoft.com/office/drawing/2014/main" id="{5DA9ED50-9518-AFE8-0B9F-7FA2FED422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29AFCF25-34AE-205B-FB49-31E4A96E547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CBCB7E12-FBE0-FD3E-4C94-DC468252AD2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2" name="楕円 66">
                  <a:extLst>
                    <a:ext uri="{FF2B5EF4-FFF2-40B4-BE49-F238E27FC236}">
                      <a16:creationId xmlns:a16="http://schemas.microsoft.com/office/drawing/2014/main" id="{7FD88E64-8F86-FAD1-4141-9BF44EA4B9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DAF94256-7B2D-CABA-29D7-620B0DBCED9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134CEAA7-7C53-EB89-5104-895DB0CA9BFC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0" name="楕円 66">
                  <a:extLst>
                    <a:ext uri="{FF2B5EF4-FFF2-40B4-BE49-F238E27FC236}">
                      <a16:creationId xmlns:a16="http://schemas.microsoft.com/office/drawing/2014/main" id="{F7987207-373A-F73D-D6B3-5B39E8DB38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ED8C9765-8F3F-A314-FDE0-CFE5A58577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1" name="グループ化 1050">
                <a:extLst>
                  <a:ext uri="{FF2B5EF4-FFF2-40B4-BE49-F238E27FC236}">
                    <a16:creationId xmlns:a16="http://schemas.microsoft.com/office/drawing/2014/main" id="{A372FC14-FF45-82B4-2422-745316116C8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8" name="楕円 66">
                  <a:extLst>
                    <a:ext uri="{FF2B5EF4-FFF2-40B4-BE49-F238E27FC236}">
                      <a16:creationId xmlns:a16="http://schemas.microsoft.com/office/drawing/2014/main" id="{D430C006-B30C-606A-1336-C1B81788771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6937A07B-EAA4-75CB-81F0-FB63DB8570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6B2A0192-F560-5F41-AB35-24EA5DEE7B3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6" name="楕円 66">
                  <a:extLst>
                    <a:ext uri="{FF2B5EF4-FFF2-40B4-BE49-F238E27FC236}">
                      <a16:creationId xmlns:a16="http://schemas.microsoft.com/office/drawing/2014/main" id="{58FA5B96-0F2A-1E80-43F5-FB64E130A04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E708CED7-A8C8-DF7B-C36F-C9110E0D595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24A92566-FA31-57A3-4941-B0E66EA6160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4" name="楕円 66">
                  <a:extLst>
                    <a:ext uri="{FF2B5EF4-FFF2-40B4-BE49-F238E27FC236}">
                      <a16:creationId xmlns:a16="http://schemas.microsoft.com/office/drawing/2014/main" id="{CA016401-9427-680A-3D35-65D172C083B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C0F4ACCE-9CBF-8BF9-53A3-FFBD6602EA0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38896ECA-33FE-64F8-CAC4-592EB5B70D33}"/>
              </a:ext>
            </a:extLst>
          </p:cNvPr>
          <p:cNvGrpSpPr/>
          <p:nvPr/>
        </p:nvGrpSpPr>
        <p:grpSpPr>
          <a:xfrm>
            <a:off x="3735730" y="540899"/>
            <a:ext cx="2612727" cy="2829469"/>
            <a:chOff x="3735730" y="540899"/>
            <a:chExt cx="2612727" cy="2829469"/>
          </a:xfrm>
        </p:grpSpPr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C8CC4381-6573-0DFD-CD3C-6EEC88B460E1}"/>
                </a:ext>
              </a:extLst>
            </p:cNvPr>
            <p:cNvGrpSpPr/>
            <p:nvPr/>
          </p:nvGrpSpPr>
          <p:grpSpPr>
            <a:xfrm flipH="1">
              <a:off x="5341040" y="2219563"/>
              <a:ext cx="295854" cy="693713"/>
              <a:chOff x="2956719" y="2164969"/>
              <a:chExt cx="295854" cy="693713"/>
            </a:xfrm>
          </p:grpSpPr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C18AB1A2-462F-F834-D5E7-02C25CEFC7DF}"/>
                  </a:ext>
                </a:extLst>
              </p:cNvPr>
              <p:cNvSpPr/>
              <p:nvPr/>
            </p:nvSpPr>
            <p:spPr>
              <a:xfrm rot="12600000">
                <a:off x="3052515" y="21649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22627BEA-3AD4-79CF-DE28-84A340F6E803}"/>
                  </a:ext>
                </a:extLst>
              </p:cNvPr>
              <p:cNvSpPr/>
              <p:nvPr/>
            </p:nvSpPr>
            <p:spPr>
              <a:xfrm rot="900000">
                <a:off x="2956719" y="2716412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01843D67-53D8-340C-6AB1-C3C0426A6AC3}"/>
                </a:ext>
              </a:extLst>
            </p:cNvPr>
            <p:cNvGrpSpPr/>
            <p:nvPr/>
          </p:nvGrpSpPr>
          <p:grpSpPr>
            <a:xfrm>
              <a:off x="4460317" y="2097420"/>
              <a:ext cx="1127918" cy="1272948"/>
              <a:chOff x="1225729" y="1952795"/>
              <a:chExt cx="1527454" cy="1723857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3281E92C-0D58-496D-090A-FD0D5A3A1822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楕円 1">
                <a:extLst>
                  <a:ext uri="{FF2B5EF4-FFF2-40B4-BE49-F238E27FC236}">
                    <a16:creationId xmlns:a16="http://schemas.microsoft.com/office/drawing/2014/main" id="{4DCACF15-EADD-8C64-83CF-96F1C44C5374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楕円 1">
                <a:extLst>
                  <a:ext uri="{FF2B5EF4-FFF2-40B4-BE49-F238E27FC236}">
                    <a16:creationId xmlns:a16="http://schemas.microsoft.com/office/drawing/2014/main" id="{34C9D833-5A58-2024-681F-1DACA3B31683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1">
                <a:extLst>
                  <a:ext uri="{FF2B5EF4-FFF2-40B4-BE49-F238E27FC236}">
                    <a16:creationId xmlns:a16="http://schemas.microsoft.com/office/drawing/2014/main" id="{652830E1-5727-7243-225D-087AFD6FCE45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楕円 1">
                <a:extLst>
                  <a:ext uri="{FF2B5EF4-FFF2-40B4-BE49-F238E27FC236}">
                    <a16:creationId xmlns:a16="http://schemas.microsoft.com/office/drawing/2014/main" id="{B3E68E0A-D023-731B-7525-B0ECEEDFF4E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57E0ADD7-8FD2-66C2-8DF9-B56CE29C5FBD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E05AC4B0-E73E-64D4-3136-7EF6ED93D37A}"/>
                  </a:ext>
                </a:extLst>
              </p:cNvPr>
              <p:cNvSpPr/>
              <p:nvPr/>
            </p:nvSpPr>
            <p:spPr>
              <a:xfrm>
                <a:off x="166232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858A66F5-1703-A394-FE66-2BA670DB0CA8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C7B2CEA3-7E62-90BC-AC70-F79CC31EF9AE}"/>
                  </a:ext>
                </a:extLst>
              </p:cNvPr>
              <p:cNvSpPr/>
              <p:nvPr/>
            </p:nvSpPr>
            <p:spPr>
              <a:xfrm rot="900000">
                <a:off x="122572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99A3BC0A-979F-1833-AB5C-51E630AD39B2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E821162-3D40-1185-70F4-3BA0C608E83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BEBFDC1-F696-6D19-9BEF-8A9EE3294042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BA1672C6-38D0-0108-B5C2-A229994CF6FD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201F908-F95E-229D-8800-AF8AFE6BD5A2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483AAF70-F80E-A241-242A-598F83BB75DA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C74E06B0-00A6-2675-4C0F-CC60CCD99046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08A82CB9-796A-2B29-8CB3-135BA8BA1537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D40E00A8-D8E9-6B1A-640B-617AE1CF71F1}"/>
                </a:ext>
              </a:extLst>
            </p:cNvPr>
            <p:cNvGrpSpPr/>
            <p:nvPr/>
          </p:nvGrpSpPr>
          <p:grpSpPr>
            <a:xfrm>
              <a:off x="4352379" y="808760"/>
              <a:ext cx="1376385" cy="1492518"/>
              <a:chOff x="1300969" y="3840266"/>
              <a:chExt cx="1376385" cy="1492518"/>
            </a:xfrm>
          </p:grpSpPr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5A51C4D9-C83C-6E37-AF5B-4F34417F6F70}"/>
                  </a:ext>
                </a:extLst>
              </p:cNvPr>
              <p:cNvSpPr/>
              <p:nvPr/>
            </p:nvSpPr>
            <p:spPr>
              <a:xfrm rot="1800000" flipH="1">
                <a:off x="2121531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32479B6D-23E6-A553-EF2E-C0925670F043}"/>
                  </a:ext>
                </a:extLst>
              </p:cNvPr>
              <p:cNvSpPr/>
              <p:nvPr/>
            </p:nvSpPr>
            <p:spPr>
              <a:xfrm rot="19800000">
                <a:off x="1588463" y="3840266"/>
                <a:ext cx="285670" cy="57133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C11C7E47-88BD-6930-C4D9-43B97C4DE90B}"/>
                  </a:ext>
                </a:extLst>
              </p:cNvPr>
              <p:cNvSpPr/>
              <p:nvPr/>
            </p:nvSpPr>
            <p:spPr>
              <a:xfrm flipV="1">
                <a:off x="2227284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1">
                <a:extLst>
                  <a:ext uri="{FF2B5EF4-FFF2-40B4-BE49-F238E27FC236}">
                    <a16:creationId xmlns:a16="http://schemas.microsoft.com/office/drawing/2014/main" id="{E7EE6F75-8CD8-A164-4A6F-3FCCCD4B3BD1}"/>
                  </a:ext>
                </a:extLst>
              </p:cNvPr>
              <p:cNvSpPr/>
              <p:nvPr/>
            </p:nvSpPr>
            <p:spPr>
              <a:xfrm flipV="1">
                <a:off x="1300969" y="4116054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6535E2EF-8EAF-637A-AC3B-BAC9C2EBA921}"/>
                  </a:ext>
                </a:extLst>
              </p:cNvPr>
              <p:cNvSpPr/>
              <p:nvPr/>
            </p:nvSpPr>
            <p:spPr>
              <a:xfrm>
                <a:off x="1456782" y="4074122"/>
                <a:ext cx="1073458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8DE3FE8F-7295-0B0A-4332-A63F2F77A444}"/>
                  </a:ext>
                </a:extLst>
              </p:cNvPr>
              <p:cNvSpPr/>
              <p:nvPr/>
            </p:nvSpPr>
            <p:spPr>
              <a:xfrm>
                <a:off x="1553118" y="495296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629370AD-6400-1D14-10B6-2F5D0B21BDF2}"/>
                  </a:ext>
                </a:extLst>
              </p:cNvPr>
              <p:cNvSpPr/>
              <p:nvPr/>
            </p:nvSpPr>
            <p:spPr>
              <a:xfrm>
                <a:off x="1641817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C3C2EBDE-B364-245B-F214-731AC0C6CC49}"/>
                  </a:ext>
                </a:extLst>
              </p:cNvPr>
              <p:cNvSpPr/>
              <p:nvPr/>
            </p:nvSpPr>
            <p:spPr>
              <a:xfrm>
                <a:off x="2113198" y="504387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DE8A80C4-DD9A-7897-2F42-A5B0C7F1F292}"/>
                  </a:ext>
                </a:extLst>
              </p:cNvPr>
              <p:cNvSpPr/>
              <p:nvPr/>
            </p:nvSpPr>
            <p:spPr>
              <a:xfrm rot="20700000">
                <a:off x="1597786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AF33819-230D-00EA-A81F-23EF04262CF2}"/>
                  </a:ext>
                </a:extLst>
              </p:cNvPr>
              <p:cNvSpPr/>
              <p:nvPr/>
            </p:nvSpPr>
            <p:spPr>
              <a:xfrm rot="900000">
                <a:off x="2144708" y="4593832"/>
                <a:ext cx="234014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B4117C14-4BBA-FF55-13D0-16CC6E3FD313}"/>
                </a:ext>
              </a:extLst>
            </p:cNvPr>
            <p:cNvSpPr/>
            <p:nvPr/>
          </p:nvSpPr>
          <p:spPr>
            <a:xfrm>
              <a:off x="4325809" y="9374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910BAD19-EC2E-6F9C-1FA8-2B1729B40DEE}"/>
                </a:ext>
              </a:extLst>
            </p:cNvPr>
            <p:cNvSpPr/>
            <p:nvPr/>
          </p:nvSpPr>
          <p:spPr>
            <a:xfrm>
              <a:off x="4961222" y="22587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アーチ 214">
              <a:extLst>
                <a:ext uri="{FF2B5EF4-FFF2-40B4-BE49-F238E27FC236}">
                  <a16:creationId xmlns:a16="http://schemas.microsoft.com/office/drawing/2014/main" id="{1532B3F2-086F-7BAE-E0CD-F8C0FF1AEB0D}"/>
                </a:ext>
              </a:extLst>
            </p:cNvPr>
            <p:cNvSpPr/>
            <p:nvPr/>
          </p:nvSpPr>
          <p:spPr>
            <a:xfrm>
              <a:off x="4796535" y="204599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89ED2A19-B7EC-AE9E-0097-1878E480EFF0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F6E8F099-2B3F-4396-5601-5AE89876699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8" name="楕円 66">
                  <a:extLst>
                    <a:ext uri="{FF2B5EF4-FFF2-40B4-BE49-F238E27FC236}">
                      <a16:creationId xmlns:a16="http://schemas.microsoft.com/office/drawing/2014/main" id="{5407FF38-2830-344F-9B7C-B4B28704614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234CE42D-A9AA-19DE-AFA5-0DA097A2F65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9191C1D9-7D74-26C4-D2D4-3E35ABF31EA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4" name="楕円 66">
                  <a:extLst>
                    <a:ext uri="{FF2B5EF4-FFF2-40B4-BE49-F238E27FC236}">
                      <a16:creationId xmlns:a16="http://schemas.microsoft.com/office/drawing/2014/main" id="{D8052BF6-6E19-80EB-244B-67520C38549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E3C4A0EB-EF85-FDDD-6E23-E0DFB8A04E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DE8697EE-F4D3-035D-CAB7-DE8C8255D44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2" name="楕円 66">
                  <a:extLst>
                    <a:ext uri="{FF2B5EF4-FFF2-40B4-BE49-F238E27FC236}">
                      <a16:creationId xmlns:a16="http://schemas.microsoft.com/office/drawing/2014/main" id="{D0B2E19F-2E2D-6F3B-4901-1BDCFD9BFF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F709351C-EEDB-ECEA-EE84-710CCFB78E8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18B64BDF-20FE-F438-DD73-503E8B8F4ED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0" name="楕円 66">
                  <a:extLst>
                    <a:ext uri="{FF2B5EF4-FFF2-40B4-BE49-F238E27FC236}">
                      <a16:creationId xmlns:a16="http://schemas.microsoft.com/office/drawing/2014/main" id="{83DB42B2-E920-5D3F-0201-25E2FE35A5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EBA4CA4C-1F04-E302-64F6-50B0C71161E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E1DB5521-45E9-CFAF-FAC3-266726457BA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17" name="楕円 66">
                  <a:extLst>
                    <a:ext uri="{FF2B5EF4-FFF2-40B4-BE49-F238E27FC236}">
                      <a16:creationId xmlns:a16="http://schemas.microsoft.com/office/drawing/2014/main" id="{BBD4F004-89E4-FBD7-8C5D-2E7BA23ACB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FF34A45-666B-4F49-C27A-6F3CDD1D11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A042A67B-CDE4-F0E6-8E1F-696FF2B9C81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" name="楕円 66">
                  <a:extLst>
                    <a:ext uri="{FF2B5EF4-FFF2-40B4-BE49-F238E27FC236}">
                      <a16:creationId xmlns:a16="http://schemas.microsoft.com/office/drawing/2014/main" id="{7A2160C8-8FB6-DC6A-2C37-EE4613DB46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3F1478A-792D-E857-C6E8-B61536FF03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C62039F2-C3BE-5928-BF29-171D3B27F57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8" name="楕円 66">
                  <a:extLst>
                    <a:ext uri="{FF2B5EF4-FFF2-40B4-BE49-F238E27FC236}">
                      <a16:creationId xmlns:a16="http://schemas.microsoft.com/office/drawing/2014/main" id="{CECC6448-79FF-6DA8-8FAA-F308300BCF3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C5D04D9-FF0F-F5B2-42AF-ECAC6F9DAB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01D727AE-606C-F405-71E4-23EC50EFD32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5" name="楕円 66">
                  <a:extLst>
                    <a:ext uri="{FF2B5EF4-FFF2-40B4-BE49-F238E27FC236}">
                      <a16:creationId xmlns:a16="http://schemas.microsoft.com/office/drawing/2014/main" id="{40D348F6-5569-DF9E-9C2C-E661842F45A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822E1915-949F-3564-458B-7EF09A06DD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39E928A4-6808-8D48-3403-30F58BE1C08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3" name="楕円 66">
                  <a:extLst>
                    <a:ext uri="{FF2B5EF4-FFF2-40B4-BE49-F238E27FC236}">
                      <a16:creationId xmlns:a16="http://schemas.microsoft.com/office/drawing/2014/main" id="{D944BBFC-24FA-B847-7B71-1D2EA037EC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4" name="フリーフォーム: 図形 1113">
                  <a:extLst>
                    <a:ext uri="{FF2B5EF4-FFF2-40B4-BE49-F238E27FC236}">
                      <a16:creationId xmlns:a16="http://schemas.microsoft.com/office/drawing/2014/main" id="{7A3764B6-CCBC-9E57-1519-0959C91FD9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FA3E0EF0-38C9-4028-73F2-77CB314F029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1" name="楕円 66">
                  <a:extLst>
                    <a:ext uri="{FF2B5EF4-FFF2-40B4-BE49-F238E27FC236}">
                      <a16:creationId xmlns:a16="http://schemas.microsoft.com/office/drawing/2014/main" id="{AC1968AE-836D-8D3E-4029-84514A6742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FF1E6E5D-FD65-0828-87F1-BEDDA13099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CBB0CC66-E69E-B6B2-541A-880ADF4CC5E2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9" name="楕円 66">
                  <a:extLst>
                    <a:ext uri="{FF2B5EF4-FFF2-40B4-BE49-F238E27FC236}">
                      <a16:creationId xmlns:a16="http://schemas.microsoft.com/office/drawing/2014/main" id="{DA6E60B6-5D35-124F-210F-334E928AC8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25FC0619-2B74-1910-1594-AB52F82AA3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25C1E6C0-0D90-A9E5-3A1E-D47CCBCEAF2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7" name="楕円 66">
                  <a:extLst>
                    <a:ext uri="{FF2B5EF4-FFF2-40B4-BE49-F238E27FC236}">
                      <a16:creationId xmlns:a16="http://schemas.microsoft.com/office/drawing/2014/main" id="{2742AE9B-8BD0-CD8E-CD74-57073C2E10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843FFD0F-600B-1A4F-F92B-C89A9883BC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2B83C574-3B74-AB7B-2F0C-CD3C73E5C967}"/>
              </a:ext>
            </a:extLst>
          </p:cNvPr>
          <p:cNvGrpSpPr/>
          <p:nvPr/>
        </p:nvGrpSpPr>
        <p:grpSpPr>
          <a:xfrm>
            <a:off x="6793255" y="540899"/>
            <a:ext cx="2612727" cy="2829469"/>
            <a:chOff x="6793255" y="540899"/>
            <a:chExt cx="2612727" cy="2829469"/>
          </a:xfrm>
        </p:grpSpPr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E354EB56-78E6-4340-7715-01EA01D16319}"/>
                </a:ext>
              </a:extLst>
            </p:cNvPr>
            <p:cNvGrpSpPr/>
            <p:nvPr/>
          </p:nvGrpSpPr>
          <p:grpSpPr>
            <a:xfrm>
              <a:off x="7400379" y="808760"/>
              <a:ext cx="1376385" cy="2561608"/>
              <a:chOff x="7400379" y="808760"/>
              <a:chExt cx="1376385" cy="2561608"/>
            </a:xfrm>
          </p:grpSpPr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24B90A02-E87C-9955-2469-A3DD05A3792C}"/>
                  </a:ext>
                </a:extLst>
              </p:cNvPr>
              <p:cNvGrpSpPr/>
              <p:nvPr/>
            </p:nvGrpSpPr>
            <p:grpSpPr>
              <a:xfrm flipH="1">
                <a:off x="8389040" y="2219563"/>
                <a:ext cx="295854" cy="693713"/>
                <a:chOff x="2956719" y="2164969"/>
                <a:chExt cx="295854" cy="693713"/>
              </a:xfrm>
            </p:grpSpPr>
            <p:sp>
              <p:nvSpPr>
                <p:cNvPr id="986" name="楕円 1">
                  <a:extLst>
                    <a:ext uri="{FF2B5EF4-FFF2-40B4-BE49-F238E27FC236}">
                      <a16:creationId xmlns:a16="http://schemas.microsoft.com/office/drawing/2014/main" id="{F8B42F80-62C8-C2CF-82B2-515C04F9BA4A}"/>
                    </a:ext>
                  </a:extLst>
                </p:cNvPr>
                <p:cNvSpPr/>
                <p:nvPr/>
              </p:nvSpPr>
              <p:spPr>
                <a:xfrm rot="12600000">
                  <a:off x="3052515" y="21649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B9D5D1F4-0C8E-BD62-19C1-4042A4901530}"/>
                    </a:ext>
                  </a:extLst>
                </p:cNvPr>
                <p:cNvSpPr/>
                <p:nvPr/>
              </p:nvSpPr>
              <p:spPr>
                <a:xfrm rot="900000">
                  <a:off x="2956719" y="271641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B8EA7E28-CCC5-0019-303D-17B9BBAB3ABF}"/>
                  </a:ext>
                </a:extLst>
              </p:cNvPr>
              <p:cNvGrpSpPr/>
              <p:nvPr/>
            </p:nvGrpSpPr>
            <p:grpSpPr>
              <a:xfrm>
                <a:off x="7508317" y="2097420"/>
                <a:ext cx="1127918" cy="1272948"/>
                <a:chOff x="1225729" y="1952795"/>
                <a:chExt cx="1527454" cy="1723857"/>
              </a:xfrm>
            </p:grpSpPr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3DF05139-00E6-A804-1225-15BDC456EEC7}"/>
                    </a:ext>
                  </a:extLst>
                </p:cNvPr>
                <p:cNvSpPr/>
                <p:nvPr/>
              </p:nvSpPr>
              <p:spPr>
                <a:xfrm rot="20619677">
                  <a:off x="2141813" y="2850725"/>
                  <a:ext cx="436618" cy="462968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4" name="楕円 1">
                  <a:extLst>
                    <a:ext uri="{FF2B5EF4-FFF2-40B4-BE49-F238E27FC236}">
                      <a16:creationId xmlns:a16="http://schemas.microsoft.com/office/drawing/2014/main" id="{7E9ECCD5-772C-BD08-830A-2A3C39916A01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5" name="楕円 1">
                  <a:extLst>
                    <a:ext uri="{FF2B5EF4-FFF2-40B4-BE49-F238E27FC236}">
                      <a16:creationId xmlns:a16="http://schemas.microsoft.com/office/drawing/2014/main" id="{74B1796F-A679-769E-F4A3-83E8F275BDB4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6" name="楕円 1">
                  <a:extLst>
                    <a:ext uri="{FF2B5EF4-FFF2-40B4-BE49-F238E27FC236}">
                      <a16:creationId xmlns:a16="http://schemas.microsoft.com/office/drawing/2014/main" id="{7BC8D494-3B79-4DCF-55FD-7B2A2EB7C313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9" name="楕円 1">
                  <a:extLst>
                    <a:ext uri="{FF2B5EF4-FFF2-40B4-BE49-F238E27FC236}">
                      <a16:creationId xmlns:a16="http://schemas.microsoft.com/office/drawing/2014/main" id="{3C238F08-FF6C-78C5-8401-74AA020FB0C0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84F3144B-8E94-DCDF-19F6-0CBB67972CC6}"/>
                    </a:ext>
                  </a:extLst>
                </p:cNvPr>
                <p:cNvSpPr/>
                <p:nvPr/>
              </p:nvSpPr>
              <p:spPr>
                <a:xfrm rot="19800000">
                  <a:off x="2570737" y="3217419"/>
                  <a:ext cx="182446" cy="275657"/>
                </a:xfrm>
                <a:custGeom>
                  <a:avLst/>
                  <a:gdLst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56637 w 267827"/>
                    <a:gd name="connsiteY10" fmla="*/ 415158 h 415158"/>
                    <a:gd name="connsiteX11" fmla="*/ 0 w 267827"/>
                    <a:gd name="connsiteY11" fmla="*/ 415158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0 w 267827"/>
                    <a:gd name="connsiteY10" fmla="*/ 415158 h 415158"/>
                    <a:gd name="connsiteX11" fmla="*/ 66957 w 267827"/>
                    <a:gd name="connsiteY11" fmla="*/ 0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193799 w 267827"/>
                    <a:gd name="connsiteY3" fmla="*/ 245930 h 415158"/>
                    <a:gd name="connsiteX4" fmla="*/ 168928 w 267827"/>
                    <a:gd name="connsiteY4" fmla="*/ 249260 h 415158"/>
                    <a:gd name="connsiteX5" fmla="*/ 186059 w 267827"/>
                    <a:gd name="connsiteY5" fmla="*/ 415158 h 415158"/>
                    <a:gd name="connsiteX6" fmla="*/ 92264 w 267827"/>
                    <a:gd name="connsiteY6" fmla="*/ 415158 h 415158"/>
                    <a:gd name="connsiteX7" fmla="*/ 109396 w 267827"/>
                    <a:gd name="connsiteY7" fmla="*/ 249260 h 415158"/>
                    <a:gd name="connsiteX8" fmla="*/ 84525 w 267827"/>
                    <a:gd name="connsiteY8" fmla="*/ 245930 h 415158"/>
                    <a:gd name="connsiteX9" fmla="*/ 0 w 267827"/>
                    <a:gd name="connsiteY9" fmla="*/ 415158 h 415158"/>
                    <a:gd name="connsiteX10" fmla="*/ 66957 w 267827"/>
                    <a:gd name="connsiteY10" fmla="*/ 0 h 41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827" h="415158">
                      <a:moveTo>
                        <a:pt x="66957" y="0"/>
                      </a:moveTo>
                      <a:lnTo>
                        <a:pt x="200870" y="0"/>
                      </a:lnTo>
                      <a:lnTo>
                        <a:pt x="267827" y="415158"/>
                      </a:lnTo>
                      <a:lnTo>
                        <a:pt x="193799" y="245930"/>
                      </a:lnTo>
                      <a:lnTo>
                        <a:pt x="168928" y="249260"/>
                      </a:lnTo>
                      <a:lnTo>
                        <a:pt x="186059" y="415158"/>
                      </a:lnTo>
                      <a:lnTo>
                        <a:pt x="92264" y="415158"/>
                      </a:lnTo>
                      <a:lnTo>
                        <a:pt x="109396" y="249260"/>
                      </a:lnTo>
                      <a:lnTo>
                        <a:pt x="84525" y="245930"/>
                      </a:lnTo>
                      <a:lnTo>
                        <a:pt x="0" y="415158"/>
                      </a:lnTo>
                      <a:lnTo>
                        <a:pt x="6695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C859FD5E-831E-0814-5C06-67FC54AB37FB}"/>
                    </a:ext>
                  </a:extLst>
                </p:cNvPr>
                <p:cNvSpPr/>
                <p:nvPr/>
              </p:nvSpPr>
              <p:spPr>
                <a:xfrm>
                  <a:off x="166232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6EBE6E44-2D89-BBF7-501A-B22D8A92B6C1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185B3C3D-7E1C-6C3F-45B0-67D66FDFE980}"/>
                    </a:ext>
                  </a:extLst>
                </p:cNvPr>
                <p:cNvSpPr/>
                <p:nvPr/>
              </p:nvSpPr>
              <p:spPr>
                <a:xfrm rot="900000">
                  <a:off x="1225729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6" name="グループ化 1065">
                <a:extLst>
                  <a:ext uri="{FF2B5EF4-FFF2-40B4-BE49-F238E27FC236}">
                    <a16:creationId xmlns:a16="http://schemas.microsoft.com/office/drawing/2014/main" id="{5803BDB7-4B05-1D7E-E697-1B73AB710222}"/>
                  </a:ext>
                </a:extLst>
              </p:cNvPr>
              <p:cNvGrpSpPr/>
              <p:nvPr/>
            </p:nvGrpSpPr>
            <p:grpSpPr>
              <a:xfrm>
                <a:off x="7400379" y="808760"/>
                <a:ext cx="1376385" cy="1704074"/>
                <a:chOff x="1300969" y="3840266"/>
                <a:chExt cx="1376385" cy="1704074"/>
              </a:xfrm>
            </p:grpSpPr>
            <p:sp>
              <p:nvSpPr>
                <p:cNvPr id="1067" name="月 1066">
                  <a:extLst>
                    <a:ext uri="{FF2B5EF4-FFF2-40B4-BE49-F238E27FC236}">
                      <a16:creationId xmlns:a16="http://schemas.microsoft.com/office/drawing/2014/main" id="{2742B213-3B56-407D-AE08-4A98FC0FEF1E}"/>
                    </a:ext>
                  </a:extLst>
                </p:cNvPr>
                <p:cNvSpPr/>
                <p:nvPr/>
              </p:nvSpPr>
              <p:spPr>
                <a:xfrm rot="1800000" flipH="1">
                  <a:off x="2121531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8" name="月 1067">
                  <a:extLst>
                    <a:ext uri="{FF2B5EF4-FFF2-40B4-BE49-F238E27FC236}">
                      <a16:creationId xmlns:a16="http://schemas.microsoft.com/office/drawing/2014/main" id="{FA553086-F7D2-24C2-50CF-1EA466354710}"/>
                    </a:ext>
                  </a:extLst>
                </p:cNvPr>
                <p:cNvSpPr/>
                <p:nvPr/>
              </p:nvSpPr>
              <p:spPr>
                <a:xfrm rot="19800000">
                  <a:off x="1588463" y="3840266"/>
                  <a:ext cx="285670" cy="571339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9" name="楕円 1">
                  <a:extLst>
                    <a:ext uri="{FF2B5EF4-FFF2-40B4-BE49-F238E27FC236}">
                      <a16:creationId xmlns:a16="http://schemas.microsoft.com/office/drawing/2014/main" id="{D509E188-ECF9-381D-A4E1-7D7D858BE8BC}"/>
                    </a:ext>
                  </a:extLst>
                </p:cNvPr>
                <p:cNvSpPr/>
                <p:nvPr/>
              </p:nvSpPr>
              <p:spPr>
                <a:xfrm flipV="1">
                  <a:off x="2227284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0" name="楕円 1">
                  <a:extLst>
                    <a:ext uri="{FF2B5EF4-FFF2-40B4-BE49-F238E27FC236}">
                      <a16:creationId xmlns:a16="http://schemas.microsoft.com/office/drawing/2014/main" id="{4B72289D-612D-CF58-1B7C-8A217CAFA151}"/>
                    </a:ext>
                  </a:extLst>
                </p:cNvPr>
                <p:cNvSpPr/>
                <p:nvPr/>
              </p:nvSpPr>
              <p:spPr>
                <a:xfrm flipV="1">
                  <a:off x="1300969" y="4116054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1" name="四角形: 角を丸くする 1070">
                  <a:extLst>
                    <a:ext uri="{FF2B5EF4-FFF2-40B4-BE49-F238E27FC236}">
                      <a16:creationId xmlns:a16="http://schemas.microsoft.com/office/drawing/2014/main" id="{574A069C-CEFD-8318-8419-06BDCE82D809}"/>
                    </a:ext>
                  </a:extLst>
                </p:cNvPr>
                <p:cNvSpPr/>
                <p:nvPr/>
              </p:nvSpPr>
              <p:spPr>
                <a:xfrm>
                  <a:off x="1479493" y="407412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111E7F0F-E267-F686-8869-7D7210DDD376}"/>
                    </a:ext>
                  </a:extLst>
                </p:cNvPr>
                <p:cNvSpPr/>
                <p:nvPr/>
              </p:nvSpPr>
              <p:spPr>
                <a:xfrm>
                  <a:off x="1553118" y="495296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BAE321C2-9B51-95B8-882E-63F648096B8C}"/>
                    </a:ext>
                  </a:extLst>
                </p:cNvPr>
                <p:cNvSpPr/>
                <p:nvPr/>
              </p:nvSpPr>
              <p:spPr>
                <a:xfrm>
                  <a:off x="1641817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2B79C9B0-A6E7-C9F5-176D-47137406A73D}"/>
                    </a:ext>
                  </a:extLst>
                </p:cNvPr>
                <p:cNvSpPr/>
                <p:nvPr/>
              </p:nvSpPr>
              <p:spPr>
                <a:xfrm>
                  <a:off x="2113198" y="504387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楕円 1074">
                  <a:extLst>
                    <a:ext uri="{FF2B5EF4-FFF2-40B4-BE49-F238E27FC236}">
                      <a16:creationId xmlns:a16="http://schemas.microsoft.com/office/drawing/2014/main" id="{2900E11B-270E-F899-832E-1954E29F9075}"/>
                    </a:ext>
                  </a:extLst>
                </p:cNvPr>
                <p:cNvSpPr/>
                <p:nvPr/>
              </p:nvSpPr>
              <p:spPr>
                <a:xfrm rot="20700000">
                  <a:off x="1597786" y="4593832"/>
                  <a:ext cx="234014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00D1792A-DE72-13F6-2EEC-0BA358C1D905}"/>
                    </a:ext>
                  </a:extLst>
                </p:cNvPr>
                <p:cNvSpPr/>
                <p:nvPr/>
              </p:nvSpPr>
              <p:spPr>
                <a:xfrm rot="900000">
                  <a:off x="2144708" y="4593832"/>
                  <a:ext cx="234014" cy="3376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アーチ 1076">
                  <a:extLst>
                    <a:ext uri="{FF2B5EF4-FFF2-40B4-BE49-F238E27FC236}">
                      <a16:creationId xmlns:a16="http://schemas.microsoft.com/office/drawing/2014/main" id="{35001F5D-24AA-B526-700A-FF264AFCF1A1}"/>
                    </a:ext>
                  </a:extLst>
                </p:cNvPr>
                <p:cNvSpPr/>
                <p:nvPr/>
              </p:nvSpPr>
              <p:spPr>
                <a:xfrm>
                  <a:off x="1743135" y="5043591"/>
                  <a:ext cx="500749" cy="500749"/>
                </a:xfrm>
                <a:prstGeom prst="blockArc">
                  <a:avLst>
                    <a:gd name="adj1" fmla="val 18795270"/>
                    <a:gd name="adj2" fmla="val 13720252"/>
                    <a:gd name="adj3" fmla="val 12732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F4C82038-1702-403F-3860-51ED01D142E5}"/>
                </a:ext>
              </a:extLst>
            </p:cNvPr>
            <p:cNvSpPr/>
            <p:nvPr/>
          </p:nvSpPr>
          <p:spPr>
            <a:xfrm>
              <a:off x="7651442" y="109537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94B762E6-553D-62A6-ED5C-136184F1213A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AAE6D0C5-7422-6768-AA2C-DF220FF39BF3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93" name="楕円 66">
                  <a:extLst>
                    <a:ext uri="{FF2B5EF4-FFF2-40B4-BE49-F238E27FC236}">
                      <a16:creationId xmlns:a16="http://schemas.microsoft.com/office/drawing/2014/main" id="{9F74DEAD-60A0-274B-E39E-652CEBFADC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7BDC2F4-9868-46D6-C0C3-9B8DF67A0C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BCA669E9-6E95-3E8F-36AF-81A1C428F74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1" name="楕円 66">
                  <a:extLst>
                    <a:ext uri="{FF2B5EF4-FFF2-40B4-BE49-F238E27FC236}">
                      <a16:creationId xmlns:a16="http://schemas.microsoft.com/office/drawing/2014/main" id="{9CB3011A-CD38-89C2-F84E-E512B36A35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8C63C555-6C5C-A0BE-ECDF-EDDF787BE9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6B0B431E-D1C1-86E4-0106-79E14BAD238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89" name="楕円 66">
                  <a:extLst>
                    <a:ext uri="{FF2B5EF4-FFF2-40B4-BE49-F238E27FC236}">
                      <a16:creationId xmlns:a16="http://schemas.microsoft.com/office/drawing/2014/main" id="{1C216900-D7AC-A890-33F2-79E41623F1A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30AEAC8-EA11-BF38-BCDA-D6C152F369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639691BC-5708-000A-7253-F2798A46F750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2" name="楕円 66">
                  <a:extLst>
                    <a:ext uri="{FF2B5EF4-FFF2-40B4-BE49-F238E27FC236}">
                      <a16:creationId xmlns:a16="http://schemas.microsoft.com/office/drawing/2014/main" id="{2C519CB0-5B88-861E-260D-56CBB51AC2C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6CF8CD4-8CF1-2363-2A45-162E772EAE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3A5A1C4A-E7B0-85DC-FF9F-82210C4002F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50" name="楕円 66">
                  <a:extLst>
                    <a:ext uri="{FF2B5EF4-FFF2-40B4-BE49-F238E27FC236}">
                      <a16:creationId xmlns:a16="http://schemas.microsoft.com/office/drawing/2014/main" id="{5BD64EEE-B1C0-5BC3-764A-AF8CCBC4AA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7144150-08C7-8F0E-6D6F-EDD098CC5A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834584DA-1048-C6BD-BECB-0D593E961E2F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45" name="楕円 66">
                  <a:extLst>
                    <a:ext uri="{FF2B5EF4-FFF2-40B4-BE49-F238E27FC236}">
                      <a16:creationId xmlns:a16="http://schemas.microsoft.com/office/drawing/2014/main" id="{A2E39169-9ED8-50FA-9204-221B9A78FD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6AD7B479-5920-B225-6507-19BE53FE3D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7A7ABC47-4486-AA67-7556-300C4C53E56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43" name="楕円 66">
                  <a:extLst>
                    <a:ext uri="{FF2B5EF4-FFF2-40B4-BE49-F238E27FC236}">
                      <a16:creationId xmlns:a16="http://schemas.microsoft.com/office/drawing/2014/main" id="{DC5B5484-E214-C3C8-F1CB-16801B20D3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8FF1A52-78E4-BC28-5BF0-355E50C3A26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CB27F297-0368-9745-A3F4-56005269776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1" name="楕円 66">
                  <a:extLst>
                    <a:ext uri="{FF2B5EF4-FFF2-40B4-BE49-F238E27FC236}">
                      <a16:creationId xmlns:a16="http://schemas.microsoft.com/office/drawing/2014/main" id="{65BDF851-7D2C-4F1D-970A-0AB13807BDD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65F4DBC2-7DC8-F7FB-3901-ED7CBB1373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D3B54F00-1496-7312-8FDA-BC2BADBBF1A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39" name="楕円 66">
                  <a:extLst>
                    <a:ext uri="{FF2B5EF4-FFF2-40B4-BE49-F238E27FC236}">
                      <a16:creationId xmlns:a16="http://schemas.microsoft.com/office/drawing/2014/main" id="{55D03827-87EE-0206-EB21-405FCC972D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8D019E39-7BBB-67F5-899E-A36D1B5AFE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3E9838B8-19FD-62F0-7197-FF93E7829F6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37" name="楕円 66">
                  <a:extLst>
                    <a:ext uri="{FF2B5EF4-FFF2-40B4-BE49-F238E27FC236}">
                      <a16:creationId xmlns:a16="http://schemas.microsoft.com/office/drawing/2014/main" id="{C1F03057-C04E-87B4-FC5F-E41CEDEEB6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71FB325-BC62-DC9A-BAB9-7FE1AED2349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5A427897-606B-45AC-B829-B292A7CF6F0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34" name="楕円 66">
                  <a:extLst>
                    <a:ext uri="{FF2B5EF4-FFF2-40B4-BE49-F238E27FC236}">
                      <a16:creationId xmlns:a16="http://schemas.microsoft.com/office/drawing/2014/main" id="{BFFC7130-8E4F-B3FB-0876-551924D8AED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9C7EA03-A6BE-9354-59A1-37570B7671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BB66BF62-C42C-816D-F7B5-143E1C2ECE38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26" name="楕円 66">
                  <a:extLst>
                    <a:ext uri="{FF2B5EF4-FFF2-40B4-BE49-F238E27FC236}">
                      <a16:creationId xmlns:a16="http://schemas.microsoft.com/office/drawing/2014/main" id="{AF48408C-86B9-D44B-A40B-C0B7B63261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FAAD644B-DEAC-2EC7-10EA-EFA1469361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9908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il360-ウシと雨のイラスト</dc:title>
  <dc:subject>il360-ウシと雨のイラスト</dc:subject>
  <dc:creator>ぱわぽすけ</dc:creator>
  <cp:lastModifiedBy/>
  <cp:revision>1</cp:revision>
  <dcterms:created xsi:type="dcterms:W3CDTF">2014-10-29T04:47:26Z</dcterms:created>
  <dcterms:modified xsi:type="dcterms:W3CDTF">2025-02-14T01:03:00Z</dcterms:modified>
  <cp:version>1</cp:version>
</cp:coreProperties>
</file>