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5" r:id="rId2"/>
    <p:sldId id="38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B50FA-0788-2809-88D1-604681620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テキスト ボックス 1101">
            <a:extLst>
              <a:ext uri="{FF2B5EF4-FFF2-40B4-BE49-F238E27FC236}">
                <a16:creationId xmlns:a16="http://schemas.microsoft.com/office/drawing/2014/main" id="{E4BFC562-7C43-28B8-E168-903BD0E49269}"/>
              </a:ext>
            </a:extLst>
          </p:cNvPr>
          <p:cNvSpPr txBox="1"/>
          <p:nvPr/>
        </p:nvSpPr>
        <p:spPr>
          <a:xfrm>
            <a:off x="3360276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ハツカネズミと雨のイラスト</a:t>
            </a:r>
          </a:p>
        </p:txBody>
      </p:sp>
      <p:grpSp>
        <p:nvGrpSpPr>
          <p:cNvPr id="1205" name="グループ化 1204">
            <a:extLst>
              <a:ext uri="{FF2B5EF4-FFF2-40B4-BE49-F238E27FC236}">
                <a16:creationId xmlns:a16="http://schemas.microsoft.com/office/drawing/2014/main" id="{B5F593CC-B551-5AA1-562F-8B591AED24A1}"/>
              </a:ext>
            </a:extLst>
          </p:cNvPr>
          <p:cNvGrpSpPr/>
          <p:nvPr/>
        </p:nvGrpSpPr>
        <p:grpSpPr>
          <a:xfrm>
            <a:off x="429397" y="3474865"/>
            <a:ext cx="2925427" cy="2983794"/>
            <a:chOff x="429397" y="3474865"/>
            <a:chExt cx="2925427" cy="2983794"/>
          </a:xfrm>
        </p:grpSpPr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47526072-4138-C331-6498-87ACE9CB8E5C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17" name="直線コネクタ 616">
                <a:extLst>
                  <a:ext uri="{FF2B5EF4-FFF2-40B4-BE49-F238E27FC236}">
                    <a16:creationId xmlns:a16="http://schemas.microsoft.com/office/drawing/2014/main" id="{CC605EE2-C265-5C47-E370-107CCD8AD4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8" name="直線コネクタ 617">
                <a:extLst>
                  <a:ext uri="{FF2B5EF4-FFF2-40B4-BE49-F238E27FC236}">
                    <a16:creationId xmlns:a16="http://schemas.microsoft.com/office/drawing/2014/main" id="{69075D00-A5F5-5E86-C6E0-5574101B63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9" name="直線コネクタ 618">
                <a:extLst>
                  <a:ext uri="{FF2B5EF4-FFF2-40B4-BE49-F238E27FC236}">
                    <a16:creationId xmlns:a16="http://schemas.microsoft.com/office/drawing/2014/main" id="{BF769C41-9CED-A0FA-82EC-3D3195A35E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直線コネクタ 619">
                <a:extLst>
                  <a:ext uri="{FF2B5EF4-FFF2-40B4-BE49-F238E27FC236}">
                    <a16:creationId xmlns:a16="http://schemas.microsoft.com/office/drawing/2014/main" id="{2B55F3B4-79E0-611A-1457-F074DADABC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直線コネクタ 620">
                <a:extLst>
                  <a:ext uri="{FF2B5EF4-FFF2-40B4-BE49-F238E27FC236}">
                    <a16:creationId xmlns:a16="http://schemas.microsoft.com/office/drawing/2014/main" id="{160A7441-645E-E875-627E-588FC3B47F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直線コネクタ 621">
                <a:extLst>
                  <a:ext uri="{FF2B5EF4-FFF2-40B4-BE49-F238E27FC236}">
                    <a16:creationId xmlns:a16="http://schemas.microsoft.com/office/drawing/2014/main" id="{6B5195FD-BC33-EE06-4C30-C07D5B891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3" name="直線コネクタ 622">
                <a:extLst>
                  <a:ext uri="{FF2B5EF4-FFF2-40B4-BE49-F238E27FC236}">
                    <a16:creationId xmlns:a16="http://schemas.microsoft.com/office/drawing/2014/main" id="{901427BC-9BDC-0F05-16AB-B82EA77304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直線コネクタ 623">
                <a:extLst>
                  <a:ext uri="{FF2B5EF4-FFF2-40B4-BE49-F238E27FC236}">
                    <a16:creationId xmlns:a16="http://schemas.microsoft.com/office/drawing/2014/main" id="{80EFAA1B-509F-34B0-AE4C-209953781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直線コネクタ 624">
                <a:extLst>
                  <a:ext uri="{FF2B5EF4-FFF2-40B4-BE49-F238E27FC236}">
                    <a16:creationId xmlns:a16="http://schemas.microsoft.com/office/drawing/2014/main" id="{607A1A9D-0D47-81C0-C8AD-0A7980482E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6" name="直線コネクタ 625">
                <a:extLst>
                  <a:ext uri="{FF2B5EF4-FFF2-40B4-BE49-F238E27FC236}">
                    <a16:creationId xmlns:a16="http://schemas.microsoft.com/office/drawing/2014/main" id="{8A34436B-4695-DA43-8BB4-74650AA9DB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7" name="直線コネクタ 626">
                <a:extLst>
                  <a:ext uri="{FF2B5EF4-FFF2-40B4-BE49-F238E27FC236}">
                    <a16:creationId xmlns:a16="http://schemas.microsoft.com/office/drawing/2014/main" id="{D24FA7CC-C797-7A52-BC1B-BE15A93C70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直線コネクタ 629">
                <a:extLst>
                  <a:ext uri="{FF2B5EF4-FFF2-40B4-BE49-F238E27FC236}">
                    <a16:creationId xmlns:a16="http://schemas.microsoft.com/office/drawing/2014/main" id="{6B8439FB-9D19-A3E6-55E6-DC16C81507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直線コネクタ 630">
                <a:extLst>
                  <a:ext uri="{FF2B5EF4-FFF2-40B4-BE49-F238E27FC236}">
                    <a16:creationId xmlns:a16="http://schemas.microsoft.com/office/drawing/2014/main" id="{6F09A4FF-23EC-D9B4-405A-F086DF2D8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5A13EF7-D139-8508-10FB-6D0C3703395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2A2407A2-D8D8-DAAF-525C-8FF12BA78F0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8C0365AC-EE89-C3FE-E8CA-05F8105EB0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B769C67A-E955-59C2-476B-3714C1B8182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399E675E-BF9B-3E56-3949-58A19B1CC03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564C396F-4D32-7F83-682C-37726DF455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直線コネクタ 637">
                <a:extLst>
                  <a:ext uri="{FF2B5EF4-FFF2-40B4-BE49-F238E27FC236}">
                    <a16:creationId xmlns:a16="http://schemas.microsoft.com/office/drawing/2014/main" id="{957FD5E8-8ADE-C634-A844-8C4B6476A1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直線コネクタ 638">
                <a:extLst>
                  <a:ext uri="{FF2B5EF4-FFF2-40B4-BE49-F238E27FC236}">
                    <a16:creationId xmlns:a16="http://schemas.microsoft.com/office/drawing/2014/main" id="{9F83E787-9E57-C1FA-E5BC-9F8F88379C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直線コネクタ 671">
                <a:extLst>
                  <a:ext uri="{FF2B5EF4-FFF2-40B4-BE49-F238E27FC236}">
                    <a16:creationId xmlns:a16="http://schemas.microsoft.com/office/drawing/2014/main" id="{1A82AB5B-3D8A-B45E-9B0A-4428DA5DBE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3" name="直線コネクタ 672">
                <a:extLst>
                  <a:ext uri="{FF2B5EF4-FFF2-40B4-BE49-F238E27FC236}">
                    <a16:creationId xmlns:a16="http://schemas.microsoft.com/office/drawing/2014/main" id="{392BB154-491A-BD24-99D4-FE56056AC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直線コネクタ 673">
                <a:extLst>
                  <a:ext uri="{FF2B5EF4-FFF2-40B4-BE49-F238E27FC236}">
                    <a16:creationId xmlns:a16="http://schemas.microsoft.com/office/drawing/2014/main" id="{EBB502D2-20BE-320E-60C6-FB327A90C6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直線コネクタ 674">
                <a:extLst>
                  <a:ext uri="{FF2B5EF4-FFF2-40B4-BE49-F238E27FC236}">
                    <a16:creationId xmlns:a16="http://schemas.microsoft.com/office/drawing/2014/main" id="{8F154209-D235-9468-82E5-956F9EC76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楕円 1">
              <a:extLst>
                <a:ext uri="{FF2B5EF4-FFF2-40B4-BE49-F238E27FC236}">
                  <a16:creationId xmlns:a16="http://schemas.microsoft.com/office/drawing/2014/main" id="{348936BB-7A07-D502-46EA-72040111260B}"/>
                </a:ext>
              </a:extLst>
            </p:cNvPr>
            <p:cNvSpPr/>
            <p:nvPr/>
          </p:nvSpPr>
          <p:spPr>
            <a:xfrm rot="7200000" flipH="1">
              <a:off x="2153439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791C02E-44FE-16D0-8819-C79C7FF24F26}"/>
                </a:ext>
              </a:extLst>
            </p:cNvPr>
            <p:cNvSpPr/>
            <p:nvPr/>
          </p:nvSpPr>
          <p:spPr>
            <a:xfrm rot="20151232" flipV="1">
              <a:off x="2000692" y="5778335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">
              <a:extLst>
                <a:ext uri="{FF2B5EF4-FFF2-40B4-BE49-F238E27FC236}">
                  <a16:creationId xmlns:a16="http://schemas.microsoft.com/office/drawing/2014/main" id="{58EED065-4169-0DB0-5C0D-32643B7A7C87}"/>
                </a:ext>
              </a:extLst>
            </p:cNvPr>
            <p:cNvSpPr/>
            <p:nvPr/>
          </p:nvSpPr>
          <p:spPr>
            <a:xfrm rot="10800000">
              <a:off x="1937474" y="5980103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楕円 1">
              <a:extLst>
                <a:ext uri="{FF2B5EF4-FFF2-40B4-BE49-F238E27FC236}">
                  <a16:creationId xmlns:a16="http://schemas.microsoft.com/office/drawing/2014/main" id="{F0D88C73-52E5-D075-C8A1-08A1AB882FCF}"/>
                </a:ext>
              </a:extLst>
            </p:cNvPr>
            <p:cNvSpPr/>
            <p:nvPr/>
          </p:nvSpPr>
          <p:spPr>
            <a:xfrm rot="10800000">
              <a:off x="1672796" y="5980103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楕円 1">
              <a:extLst>
                <a:ext uri="{FF2B5EF4-FFF2-40B4-BE49-F238E27FC236}">
                  <a16:creationId xmlns:a16="http://schemas.microsoft.com/office/drawing/2014/main" id="{6AA0CC88-7871-B7D9-BA6F-5FCA807B1496}"/>
                </a:ext>
              </a:extLst>
            </p:cNvPr>
            <p:cNvSpPr/>
            <p:nvPr/>
          </p:nvSpPr>
          <p:spPr>
            <a:xfrm>
              <a:off x="1506977" y="5234783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82E3F098-F066-D1BC-D8CE-BAAD8E5F18F8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3" name="星: 8 pt 302">
              <a:extLst>
                <a:ext uri="{FF2B5EF4-FFF2-40B4-BE49-F238E27FC236}">
                  <a16:creationId xmlns:a16="http://schemas.microsoft.com/office/drawing/2014/main" id="{FE6168C3-27C0-D8D0-0046-C0D39E046514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E26AC94B-9E9E-FA53-A7AC-C3F9022A9594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37E7E519-4C91-BBED-08BC-984D7823D65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矢印: U ターン 370">
                <a:extLst>
                  <a:ext uri="{FF2B5EF4-FFF2-40B4-BE49-F238E27FC236}">
                    <a16:creationId xmlns:a16="http://schemas.microsoft.com/office/drawing/2014/main" id="{6DFB0B5F-A9AC-3649-4A21-4A23DD17D27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3" name="楕円 1">
              <a:extLst>
                <a:ext uri="{FF2B5EF4-FFF2-40B4-BE49-F238E27FC236}">
                  <a16:creationId xmlns:a16="http://schemas.microsoft.com/office/drawing/2014/main" id="{90EF4F2F-13F1-40E4-7797-EF383F54921B}"/>
                </a:ext>
              </a:extLst>
            </p:cNvPr>
            <p:cNvSpPr/>
            <p:nvPr/>
          </p:nvSpPr>
          <p:spPr>
            <a:xfrm rot="14842579" flipH="1">
              <a:off x="2170604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4" name="楕円 1">
              <a:extLst>
                <a:ext uri="{FF2B5EF4-FFF2-40B4-BE49-F238E27FC236}">
                  <a16:creationId xmlns:a16="http://schemas.microsoft.com/office/drawing/2014/main" id="{EA1EDDD7-AB13-22A0-86EA-4E069BE5913A}"/>
                </a:ext>
              </a:extLst>
            </p:cNvPr>
            <p:cNvSpPr/>
            <p:nvPr/>
          </p:nvSpPr>
          <p:spPr>
            <a:xfrm rot="7200000">
              <a:off x="1706441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A6BBED3-87AD-EB79-ABCF-3506C46EA60E}"/>
                </a:ext>
              </a:extLst>
            </p:cNvPr>
            <p:cNvGrpSpPr/>
            <p:nvPr/>
          </p:nvGrpSpPr>
          <p:grpSpPr>
            <a:xfrm>
              <a:off x="937532" y="3893913"/>
              <a:ext cx="1992981" cy="1580757"/>
              <a:chOff x="937532" y="798288"/>
              <a:chExt cx="1992981" cy="1580757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11534379-959E-2A2E-3AB1-69B762A68C90}"/>
                  </a:ext>
                </a:extLst>
              </p:cNvPr>
              <p:cNvSpPr/>
              <p:nvPr/>
            </p:nvSpPr>
            <p:spPr>
              <a:xfrm>
                <a:off x="2080208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65548D08-621F-0614-71C0-A28741D6893B}"/>
                  </a:ext>
                </a:extLst>
              </p:cNvPr>
              <p:cNvSpPr/>
              <p:nvPr/>
            </p:nvSpPr>
            <p:spPr>
              <a:xfrm>
                <a:off x="2209341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2B1405C0-6A6C-32D3-F200-AA7D3826CAF9}"/>
                  </a:ext>
                </a:extLst>
              </p:cNvPr>
              <p:cNvSpPr/>
              <p:nvPr/>
            </p:nvSpPr>
            <p:spPr>
              <a:xfrm>
                <a:off x="937532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493CCD41-399D-2CCF-93C5-3DCB9693BCCB}"/>
                  </a:ext>
                </a:extLst>
              </p:cNvPr>
              <p:cNvSpPr/>
              <p:nvPr/>
            </p:nvSpPr>
            <p:spPr>
              <a:xfrm>
                <a:off x="1066665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0EF74C2D-8B51-269B-26C1-75647D798E83}"/>
                  </a:ext>
                </a:extLst>
              </p:cNvPr>
              <p:cNvSpPr/>
              <p:nvPr/>
            </p:nvSpPr>
            <p:spPr>
              <a:xfrm>
                <a:off x="1319486" y="1148346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D9930E73-3896-BAA9-84C9-0DA3D1770874}"/>
                  </a:ext>
                </a:extLst>
              </p:cNvPr>
              <p:cNvGrpSpPr/>
              <p:nvPr/>
            </p:nvGrpSpPr>
            <p:grpSpPr>
              <a:xfrm>
                <a:off x="1811086" y="193044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0" name="楕円 27">
                  <a:extLst>
                    <a:ext uri="{FF2B5EF4-FFF2-40B4-BE49-F238E27FC236}">
                      <a16:creationId xmlns:a16="http://schemas.microsoft.com/office/drawing/2014/main" id="{51CC529F-3DAE-C3BF-203C-31F295D5BCB6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楕円 27">
                  <a:extLst>
                    <a:ext uri="{FF2B5EF4-FFF2-40B4-BE49-F238E27FC236}">
                      <a16:creationId xmlns:a16="http://schemas.microsoft.com/office/drawing/2014/main" id="{083928FF-119B-5D31-E2B4-68A7F761F9E8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4A6CE988-EC0E-20BB-6C03-07815566E036}"/>
                  </a:ext>
                </a:extLst>
              </p:cNvPr>
              <p:cNvSpPr/>
              <p:nvPr/>
            </p:nvSpPr>
            <p:spPr>
              <a:xfrm>
                <a:off x="1697351" y="184041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AF76B8E6-D644-5429-1D00-219514631FAF}"/>
                  </a:ext>
                </a:extLst>
              </p:cNvPr>
              <p:cNvSpPr/>
              <p:nvPr/>
            </p:nvSpPr>
            <p:spPr>
              <a:xfrm>
                <a:off x="1203219" y="194933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4FDC2FCC-8724-8C34-C831-4FF46303487F}"/>
                  </a:ext>
                </a:extLst>
              </p:cNvPr>
              <p:cNvSpPr/>
              <p:nvPr/>
            </p:nvSpPr>
            <p:spPr>
              <a:xfrm rot="20700000" flipV="1">
                <a:off x="1228261" y="205608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2B5C8AF2-DD61-F3A4-37F4-A34C61D73C19}"/>
                  </a:ext>
                </a:extLst>
              </p:cNvPr>
              <p:cNvSpPr/>
              <p:nvPr/>
            </p:nvSpPr>
            <p:spPr>
              <a:xfrm flipH="1">
                <a:off x="2087366" y="194934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9E207D00-C4D6-62FD-5F63-F7379FE34539}"/>
                  </a:ext>
                </a:extLst>
              </p:cNvPr>
              <p:cNvSpPr/>
              <p:nvPr/>
            </p:nvSpPr>
            <p:spPr>
              <a:xfrm rot="900000" flipH="1" flipV="1">
                <a:off x="2063769" y="205608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1">
                <a:extLst>
                  <a:ext uri="{FF2B5EF4-FFF2-40B4-BE49-F238E27FC236}">
                    <a16:creationId xmlns:a16="http://schemas.microsoft.com/office/drawing/2014/main" id="{441B9F47-735D-39FB-265D-184FD0EC37E8}"/>
                  </a:ext>
                </a:extLst>
              </p:cNvPr>
              <p:cNvSpPr/>
              <p:nvPr/>
            </p:nvSpPr>
            <p:spPr>
              <a:xfrm flipV="1">
                <a:off x="1838022" y="180874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43878202-232F-C735-B0E6-17A943396B74}"/>
                </a:ext>
              </a:extLst>
            </p:cNvPr>
            <p:cNvSpPr/>
            <p:nvPr/>
          </p:nvSpPr>
          <p:spPr>
            <a:xfrm>
              <a:off x="955157" y="3894428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6EF4CE98-39B5-09A3-9DFC-7CC9CB5AB470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4C3F357B-EF8C-6CA5-38EB-1C89A3B08F22}"/>
                </a:ext>
              </a:extLst>
            </p:cNvPr>
            <p:cNvGrpSpPr/>
            <p:nvPr/>
          </p:nvGrpSpPr>
          <p:grpSpPr>
            <a:xfrm>
              <a:off x="1434696" y="4596950"/>
              <a:ext cx="342900" cy="342900"/>
              <a:chOff x="1404611" y="4552250"/>
              <a:chExt cx="342900" cy="342900"/>
            </a:xfrm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A5CC46B6-B599-CA16-27FF-3916062E501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1896BC39-A381-1C80-38A6-4EC7CAF5CD5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8182500-BF06-60D2-4B9A-C24EAB9CD1EC}"/>
                </a:ext>
              </a:extLst>
            </p:cNvPr>
            <p:cNvGrpSpPr/>
            <p:nvPr/>
          </p:nvGrpSpPr>
          <p:grpSpPr>
            <a:xfrm>
              <a:off x="2071284" y="4596950"/>
              <a:ext cx="342900" cy="342900"/>
              <a:chOff x="2084061" y="4552250"/>
              <a:chExt cx="342900" cy="342900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292F18AC-79FF-BD80-586C-CB03096DA3E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1FA37832-BE80-5203-73D3-EC265B23ACE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06" name="グループ化 1205">
            <a:extLst>
              <a:ext uri="{FF2B5EF4-FFF2-40B4-BE49-F238E27FC236}">
                <a16:creationId xmlns:a16="http://schemas.microsoft.com/office/drawing/2014/main" id="{B2E6DB6B-35F8-201A-DBD7-6C7FF29F94F8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070E2877-1760-87DF-14AE-F1302A1270E5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34" name="直線コネクタ 433">
                <a:extLst>
                  <a:ext uri="{FF2B5EF4-FFF2-40B4-BE49-F238E27FC236}">
                    <a16:creationId xmlns:a16="http://schemas.microsoft.com/office/drawing/2014/main" id="{1712C071-3292-F859-EC2D-BF6B474BB3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id="{0824C0CE-457D-F4F7-E243-77390055F7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線コネクタ 435">
                <a:extLst>
                  <a:ext uri="{FF2B5EF4-FFF2-40B4-BE49-F238E27FC236}">
                    <a16:creationId xmlns:a16="http://schemas.microsoft.com/office/drawing/2014/main" id="{2C46081C-BF7F-EEF8-870D-0CD566F5F9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線コネクタ 436">
                <a:extLst>
                  <a:ext uri="{FF2B5EF4-FFF2-40B4-BE49-F238E27FC236}">
                    <a16:creationId xmlns:a16="http://schemas.microsoft.com/office/drawing/2014/main" id="{607B3FD8-EC20-980D-9DBD-001FCBBCCA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線コネクタ 437">
                <a:extLst>
                  <a:ext uri="{FF2B5EF4-FFF2-40B4-BE49-F238E27FC236}">
                    <a16:creationId xmlns:a16="http://schemas.microsoft.com/office/drawing/2014/main" id="{AC92F64C-E32F-897B-FBB7-6B653FDDC3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直線コネクタ 440">
                <a:extLst>
                  <a:ext uri="{FF2B5EF4-FFF2-40B4-BE49-F238E27FC236}">
                    <a16:creationId xmlns:a16="http://schemas.microsoft.com/office/drawing/2014/main" id="{5FC69C7F-53E8-E4D1-D2F3-C98BD16CB1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直線コネクタ 484">
                <a:extLst>
                  <a:ext uri="{FF2B5EF4-FFF2-40B4-BE49-F238E27FC236}">
                    <a16:creationId xmlns:a16="http://schemas.microsoft.com/office/drawing/2014/main" id="{2BE6F0DB-021F-D4EE-65ED-5FB473CFBA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直線コネクタ 485">
                <a:extLst>
                  <a:ext uri="{FF2B5EF4-FFF2-40B4-BE49-F238E27FC236}">
                    <a16:creationId xmlns:a16="http://schemas.microsoft.com/office/drawing/2014/main" id="{1F117145-9001-CE92-ADC5-983B73B0F3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直線コネクタ 486">
                <a:extLst>
                  <a:ext uri="{FF2B5EF4-FFF2-40B4-BE49-F238E27FC236}">
                    <a16:creationId xmlns:a16="http://schemas.microsoft.com/office/drawing/2014/main" id="{F27A2C2D-7E85-4DE0-BDD1-1F1EB0BFE0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直線コネクタ 487">
                <a:extLst>
                  <a:ext uri="{FF2B5EF4-FFF2-40B4-BE49-F238E27FC236}">
                    <a16:creationId xmlns:a16="http://schemas.microsoft.com/office/drawing/2014/main" id="{C6A9935D-2F5B-8115-3CCA-198D40D706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166D98DB-968B-8216-5BEE-DB94A53F3D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1257A53C-D1E6-2B87-8690-44F6699231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743AC246-5411-B0DB-263B-0B1E643924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ED0A305-7230-FC71-5339-2722195EE74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4DA2BFD2-1BDE-A2CF-CBC4-88A530B356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E6B0AAC3-DCE4-2CE0-19BA-DAADCD8CE57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A018A227-BB1D-23EF-9BF0-DD2B21854FA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288CE34D-F3A2-9AA8-F466-B01C94FC8F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09" name="直線コネクタ 608">
                <a:extLst>
                  <a:ext uri="{FF2B5EF4-FFF2-40B4-BE49-F238E27FC236}">
                    <a16:creationId xmlns:a16="http://schemas.microsoft.com/office/drawing/2014/main" id="{C57CDC59-DF0A-0F34-98BF-0C6C7237AA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直線コネクタ 609">
                <a:extLst>
                  <a:ext uri="{FF2B5EF4-FFF2-40B4-BE49-F238E27FC236}">
                    <a16:creationId xmlns:a16="http://schemas.microsoft.com/office/drawing/2014/main" id="{2D45B616-FAA6-4EE6-1187-39BD3F421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直線コネクタ 610">
                <a:extLst>
                  <a:ext uri="{FF2B5EF4-FFF2-40B4-BE49-F238E27FC236}">
                    <a16:creationId xmlns:a16="http://schemas.microsoft.com/office/drawing/2014/main" id="{50DF6CA8-788B-9A00-A77F-9A5A1A0617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直線コネクタ 611">
                <a:extLst>
                  <a:ext uri="{FF2B5EF4-FFF2-40B4-BE49-F238E27FC236}">
                    <a16:creationId xmlns:a16="http://schemas.microsoft.com/office/drawing/2014/main" id="{EAA8DAB6-0245-3D13-033F-229BB26974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3" name="直線コネクタ 612">
                <a:extLst>
                  <a:ext uri="{FF2B5EF4-FFF2-40B4-BE49-F238E27FC236}">
                    <a16:creationId xmlns:a16="http://schemas.microsoft.com/office/drawing/2014/main" id="{AD7DCDDC-AB0E-4325-351A-49F830CD92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4" name="直線コネクタ 613">
                <a:extLst>
                  <a:ext uri="{FF2B5EF4-FFF2-40B4-BE49-F238E27FC236}">
                    <a16:creationId xmlns:a16="http://schemas.microsoft.com/office/drawing/2014/main" id="{64FD1BDE-7DC7-C193-248F-5E311A466B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5" name="直線コネクタ 614">
                <a:extLst>
                  <a:ext uri="{FF2B5EF4-FFF2-40B4-BE49-F238E27FC236}">
                    <a16:creationId xmlns:a16="http://schemas.microsoft.com/office/drawing/2014/main" id="{6A7DF9A7-52E4-21BD-FC56-584D435AB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DA442B2-55CE-D0F8-BC5B-846132AB3B46}"/>
                </a:ext>
              </a:extLst>
            </p:cNvPr>
            <p:cNvGrpSpPr/>
            <p:nvPr/>
          </p:nvGrpSpPr>
          <p:grpSpPr>
            <a:xfrm>
              <a:off x="4061732" y="3827238"/>
              <a:ext cx="1992981" cy="2564746"/>
              <a:chOff x="676332" y="74623"/>
              <a:chExt cx="2698944" cy="34732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DDC41F49-EFCB-DFB5-46AE-7891C6C31822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4E2DFEB7-1244-14E9-92C2-5ABF8529C425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28F3CA5C-27BF-BD33-9FA8-E2D5BF9986C3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648397E0-D2BA-4DE2-B316-33850752F2A8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A84F2F39-1907-E58B-FD44-CF3BD4096E10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34EAE764-D0BB-F437-748D-635C760B0DA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3DE95F12-9FF9-86AE-0110-C34CC199EB4B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1">
                <a:extLst>
                  <a:ext uri="{FF2B5EF4-FFF2-40B4-BE49-F238E27FC236}">
                    <a16:creationId xmlns:a16="http://schemas.microsoft.com/office/drawing/2014/main" id="{F93FD19D-9E54-6839-83F0-B5531116A6B0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59EF2D2-39A5-256D-A857-28BFC919815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9A424DE8-256E-C63E-CF23-DB1368B49128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09" name="楕円 27">
                  <a:extLst>
                    <a:ext uri="{FF2B5EF4-FFF2-40B4-BE49-F238E27FC236}">
                      <a16:creationId xmlns:a16="http://schemas.microsoft.com/office/drawing/2014/main" id="{58910E67-8EDD-66C8-2426-7CA060027227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楕円 27">
                  <a:extLst>
                    <a:ext uri="{FF2B5EF4-FFF2-40B4-BE49-F238E27FC236}">
                      <a16:creationId xmlns:a16="http://schemas.microsoft.com/office/drawing/2014/main" id="{0D656323-61BD-2A3D-1DE1-A672DC1927D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0EA59A2-893C-C963-1C92-08D6500C150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1">
                <a:extLst>
                  <a:ext uri="{FF2B5EF4-FFF2-40B4-BE49-F238E27FC236}">
                    <a16:creationId xmlns:a16="http://schemas.microsoft.com/office/drawing/2014/main" id="{883CEEF3-DA36-701E-9F1C-03FD26D9B32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0847B5CF-EB0D-A72E-DBF9-F6EF55A62108}"/>
                </a:ext>
              </a:extLst>
            </p:cNvPr>
            <p:cNvGrpSpPr/>
            <p:nvPr/>
          </p:nvGrpSpPr>
          <p:grpSpPr>
            <a:xfrm>
              <a:off x="4342902" y="4008415"/>
              <a:ext cx="1410198" cy="2187851"/>
              <a:chOff x="4378635" y="3988367"/>
              <a:chExt cx="1410198" cy="2187851"/>
            </a:xfrm>
          </p:grpSpPr>
          <p:sp>
            <p:nvSpPr>
              <p:cNvPr id="275" name="楕円 1">
                <a:extLst>
                  <a:ext uri="{FF2B5EF4-FFF2-40B4-BE49-F238E27FC236}">
                    <a16:creationId xmlns:a16="http://schemas.microsoft.com/office/drawing/2014/main" id="{4C17FCAE-DE15-F328-9F3E-B754E5D03815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747AE14C-985A-D61A-3858-058E0950689E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DA0CBBA9-BFD5-17C0-7866-532977C529F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288" name="楕円 1">
                    <a:extLst>
                      <a:ext uri="{FF2B5EF4-FFF2-40B4-BE49-F238E27FC236}">
                        <a16:creationId xmlns:a16="http://schemas.microsoft.com/office/drawing/2014/main" id="{9DF433FF-5497-ADA8-9458-D5026E9ED0E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B5B9B63D-A70D-A596-5FB4-2DEE0BE7D5A6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3EE291C-91C9-A667-24DD-7419B5D76F07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5E6FAD52-4618-BD96-E976-70E7F974B642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F448A495-10EC-8AE2-825F-1C3DF71ADFDA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05F363EC-804B-6D3C-0FBE-725E8455FB39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B987A3B7-50F5-2AD4-26B0-6E4C61196B5F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574B2D12-AE83-BCFD-26DE-DC6EC546BA82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A1F56CB6-20C0-54B7-F289-6D08AB2E406B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B4E1690D-D821-8CFB-8B8E-639B54281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7" name="楕円 286">
                      <a:extLst>
                        <a:ext uri="{FF2B5EF4-FFF2-40B4-BE49-F238E27FC236}">
                          <a16:creationId xmlns:a16="http://schemas.microsoft.com/office/drawing/2014/main" id="{26F5344E-77E9-A7EC-4D10-4239AFFFA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F4848585-5BEF-74B6-1C70-3F47B1F105B1}"/>
                </a:ext>
              </a:extLst>
            </p:cNvPr>
            <p:cNvSpPr/>
            <p:nvPr/>
          </p:nvSpPr>
          <p:spPr>
            <a:xfrm>
              <a:off x="4327419" y="497828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1AF92E5D-6273-8791-AB56-DC6E15CBD01A}"/>
                </a:ext>
              </a:extLst>
            </p:cNvPr>
            <p:cNvSpPr/>
            <p:nvPr/>
          </p:nvSpPr>
          <p:spPr>
            <a:xfrm rot="20700000" flipV="1">
              <a:off x="4352461" y="508503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B75EC5DA-097D-86BC-6111-72514AF16B1A}"/>
                </a:ext>
              </a:extLst>
            </p:cNvPr>
            <p:cNvSpPr/>
            <p:nvPr/>
          </p:nvSpPr>
          <p:spPr>
            <a:xfrm flipH="1">
              <a:off x="5211566" y="497829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id="{257931F9-4F28-E60D-4D9F-850B5658B48D}"/>
                </a:ext>
              </a:extLst>
            </p:cNvPr>
            <p:cNvSpPr/>
            <p:nvPr/>
          </p:nvSpPr>
          <p:spPr>
            <a:xfrm rot="900000" flipH="1" flipV="1">
              <a:off x="5187969" y="508503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90C5E04E-B004-E745-8DA0-9B10D7790588}"/>
                </a:ext>
              </a:extLst>
            </p:cNvPr>
            <p:cNvGrpSpPr/>
            <p:nvPr/>
          </p:nvGrpSpPr>
          <p:grpSpPr>
            <a:xfrm>
              <a:off x="4546196" y="4546150"/>
              <a:ext cx="342900" cy="342900"/>
              <a:chOff x="1404611" y="4552250"/>
              <a:chExt cx="342900" cy="342900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C2FC9C24-15A7-DA01-0327-5E844461EC8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0044FB1F-5FC2-8F75-F102-4A1CED4A1CE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D3D525B0-28B5-88A2-2E04-94F1A1A0144F}"/>
                </a:ext>
              </a:extLst>
            </p:cNvPr>
            <p:cNvGrpSpPr/>
            <p:nvPr/>
          </p:nvGrpSpPr>
          <p:grpSpPr>
            <a:xfrm>
              <a:off x="5182784" y="4546150"/>
              <a:ext cx="342900" cy="342900"/>
              <a:chOff x="2084061" y="4552250"/>
              <a:chExt cx="342900" cy="342900"/>
            </a:xfrm>
          </p:grpSpPr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E044B5E6-DD06-6049-0207-6CD144945D6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42DCB5B2-F35D-80C0-BCCA-E069664D39C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01" name="グループ化 1200">
            <a:extLst>
              <a:ext uri="{FF2B5EF4-FFF2-40B4-BE49-F238E27FC236}">
                <a16:creationId xmlns:a16="http://schemas.microsoft.com/office/drawing/2014/main" id="{155F4E15-0D65-8877-293F-A87E446AF319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B447CE48-9C0C-920C-E14F-3B405D9A6EE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77" name="直線コネクタ 676">
                <a:extLst>
                  <a:ext uri="{FF2B5EF4-FFF2-40B4-BE49-F238E27FC236}">
                    <a16:creationId xmlns:a16="http://schemas.microsoft.com/office/drawing/2014/main" id="{06EA6D95-410B-D30D-D6D8-EAC21AECD3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直線コネクタ 677">
                <a:extLst>
                  <a:ext uri="{FF2B5EF4-FFF2-40B4-BE49-F238E27FC236}">
                    <a16:creationId xmlns:a16="http://schemas.microsoft.com/office/drawing/2014/main" id="{813061B8-1669-154A-D49D-D6A2CFACBF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4D128B82-2DDD-8D94-EE65-FDD39AABE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726019B5-B152-89B5-C94E-67D359041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5" name="直線コネクタ 694">
                <a:extLst>
                  <a:ext uri="{FF2B5EF4-FFF2-40B4-BE49-F238E27FC236}">
                    <a16:creationId xmlns:a16="http://schemas.microsoft.com/office/drawing/2014/main" id="{025815F8-161C-C9D8-F73A-5AAFFC8E58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6" name="直線コネクタ 695">
                <a:extLst>
                  <a:ext uri="{FF2B5EF4-FFF2-40B4-BE49-F238E27FC236}">
                    <a16:creationId xmlns:a16="http://schemas.microsoft.com/office/drawing/2014/main" id="{17C60FFE-DE73-47B1-B795-8B8FFA50C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直線コネクタ 709">
                <a:extLst>
                  <a:ext uri="{FF2B5EF4-FFF2-40B4-BE49-F238E27FC236}">
                    <a16:creationId xmlns:a16="http://schemas.microsoft.com/office/drawing/2014/main" id="{47918199-144B-CA99-D62A-650DC5C19B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>
                <a:extLst>
                  <a:ext uri="{FF2B5EF4-FFF2-40B4-BE49-F238E27FC236}">
                    <a16:creationId xmlns:a16="http://schemas.microsoft.com/office/drawing/2014/main" id="{3454ED5C-A38A-8137-82C3-1868E23B8B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19B9534F-94EA-AB9A-9C93-3FFE87CA21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F3F60C3D-C833-D298-A403-006DCDF3BF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2F62C674-3634-B474-3E24-FC86F37FF7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19883C1F-4271-8D24-0EEF-AAC8202C21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BCCCA330-B95D-CBFE-0355-C89E0B96D3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9384152D-016B-04BB-21BE-56AA2BFA80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03EAB0E7-7B9F-53DE-EC7C-618F404EA01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326AC150-C0E0-337F-DBC8-CF898A0C84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B996C4AC-8665-F387-199D-D2B69958ADA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4F2DCF25-B745-4D58-1D37-9F5DCBE7AE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27" name="直線コネクタ 726">
                <a:extLst>
                  <a:ext uri="{FF2B5EF4-FFF2-40B4-BE49-F238E27FC236}">
                    <a16:creationId xmlns:a16="http://schemas.microsoft.com/office/drawing/2014/main" id="{E51D0E0B-AA01-5817-123E-D66B3EF49F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直線コネクタ 727">
                <a:extLst>
                  <a:ext uri="{FF2B5EF4-FFF2-40B4-BE49-F238E27FC236}">
                    <a16:creationId xmlns:a16="http://schemas.microsoft.com/office/drawing/2014/main" id="{3EB343AB-E128-20A4-1A8F-DDECED2679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直線コネクタ 728">
                <a:extLst>
                  <a:ext uri="{FF2B5EF4-FFF2-40B4-BE49-F238E27FC236}">
                    <a16:creationId xmlns:a16="http://schemas.microsoft.com/office/drawing/2014/main" id="{7C560A6E-44DD-22E6-D0E6-AF4AB3A388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直線コネクタ 729">
                <a:extLst>
                  <a:ext uri="{FF2B5EF4-FFF2-40B4-BE49-F238E27FC236}">
                    <a16:creationId xmlns:a16="http://schemas.microsoft.com/office/drawing/2014/main" id="{3958AF0D-FECF-8683-B536-BA55BC5C35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1" name="直線コネクタ 730">
                <a:extLst>
                  <a:ext uri="{FF2B5EF4-FFF2-40B4-BE49-F238E27FC236}">
                    <a16:creationId xmlns:a16="http://schemas.microsoft.com/office/drawing/2014/main" id="{BA754E23-02FD-6E41-7001-0EA7CA40CC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直線コネクタ 731">
                <a:extLst>
                  <a:ext uri="{FF2B5EF4-FFF2-40B4-BE49-F238E27FC236}">
                    <a16:creationId xmlns:a16="http://schemas.microsoft.com/office/drawing/2014/main" id="{7E966731-5145-3FA0-ADCA-7AB816533C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直線コネクタ 732">
                <a:extLst>
                  <a:ext uri="{FF2B5EF4-FFF2-40B4-BE49-F238E27FC236}">
                    <a16:creationId xmlns:a16="http://schemas.microsoft.com/office/drawing/2014/main" id="{91970CD1-4B2D-02F5-0F33-35807ECEF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BFBDDF6-1EE6-230C-82E8-805CB1F36632}"/>
                </a:ext>
              </a:extLst>
            </p:cNvPr>
            <p:cNvGrpSpPr/>
            <p:nvPr/>
          </p:nvGrpSpPr>
          <p:grpSpPr>
            <a:xfrm>
              <a:off x="7109732" y="3827238"/>
              <a:ext cx="1992981" cy="2564746"/>
              <a:chOff x="676332" y="74623"/>
              <a:chExt cx="2698944" cy="3473241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61D75038-038E-2998-9238-26A69FF05BA7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1">
                <a:extLst>
                  <a:ext uri="{FF2B5EF4-FFF2-40B4-BE49-F238E27FC236}">
                    <a16:creationId xmlns:a16="http://schemas.microsoft.com/office/drawing/2014/main" id="{A3FA8519-9348-22D7-46CC-C4532CC90133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350B48E4-C266-9150-6915-4F63B95310D6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ACC509F7-D88D-FECD-E7F6-F9F9136EE0B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55904290-4235-46CB-528B-22E2AD563919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7B3C09EA-DABC-6FE7-13B8-4F32775C3D61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07B95007-AFE4-13F0-5791-0D7E980DF245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楕円 1">
                <a:extLst>
                  <a:ext uri="{FF2B5EF4-FFF2-40B4-BE49-F238E27FC236}">
                    <a16:creationId xmlns:a16="http://schemas.microsoft.com/office/drawing/2014/main" id="{D35A33DA-5B90-7AE9-D2F4-100A3109C372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B2CB077B-7D84-403C-D7D2-AE19D8022D4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B05D25BD-E99F-A821-2A19-FF56E987169C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91AFD9A1-559C-7CDA-E927-07EAA740D69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BA7FFE2B-F3A4-469E-D366-23A718B0F7E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71" name="楕円 27">
                  <a:extLst>
                    <a:ext uri="{FF2B5EF4-FFF2-40B4-BE49-F238E27FC236}">
                      <a16:creationId xmlns:a16="http://schemas.microsoft.com/office/drawing/2014/main" id="{A52560B1-6597-74A5-68F5-81B4D592C4A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">
                  <a:extLst>
                    <a:ext uri="{FF2B5EF4-FFF2-40B4-BE49-F238E27FC236}">
                      <a16:creationId xmlns:a16="http://schemas.microsoft.com/office/drawing/2014/main" id="{FD461BAC-3CCB-F578-5E45-82CA525C0D2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FE19108F-A8E2-EB56-C6B2-B93CB7EACEB6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1ECFBFB6-A1B1-BC88-74FE-EE189E2BDA6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52C5AB02-9051-9C1D-49C9-6A9C28E0C9AE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C30FEAB6-0D84-827C-1C83-75A3FB8E4105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6CCD59C7-653E-ACA6-486F-D5572DF3987C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A0A57FB2-E6DD-A88B-A8AB-5598FFA444D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F31CE17C-2240-FB19-84E0-BA06203D3335}"/>
                </a:ext>
              </a:extLst>
            </p:cNvPr>
            <p:cNvSpPr/>
            <p:nvPr/>
          </p:nvSpPr>
          <p:spPr>
            <a:xfrm>
              <a:off x="7569246" y="4238612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875D640-5968-2EA7-56A2-F8259A51A588}"/>
                </a:ext>
              </a:extLst>
            </p:cNvPr>
            <p:cNvGrpSpPr/>
            <p:nvPr/>
          </p:nvGrpSpPr>
          <p:grpSpPr>
            <a:xfrm>
              <a:off x="7600546" y="4546150"/>
              <a:ext cx="342900" cy="342900"/>
              <a:chOff x="1404611" y="4552250"/>
              <a:chExt cx="342900" cy="342900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DAAFE47D-4321-7B4F-FE11-30DFA6CBEC9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5498EC46-1CE6-7DBD-73F2-1AEA56C3ABD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2F80361F-41F1-D292-D299-6EDB9DB8FDBA}"/>
                </a:ext>
              </a:extLst>
            </p:cNvPr>
            <p:cNvGrpSpPr/>
            <p:nvPr/>
          </p:nvGrpSpPr>
          <p:grpSpPr>
            <a:xfrm>
              <a:off x="8237134" y="4546150"/>
              <a:ext cx="342900" cy="342900"/>
              <a:chOff x="2084061" y="4552250"/>
              <a:chExt cx="342900" cy="342900"/>
            </a:xfrm>
          </p:grpSpPr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C2E0BA39-F39B-536C-627C-7871374BB72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8B2B93C0-2031-6F17-B3A8-6A0C4E718EA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04" name="グループ化 1203">
            <a:extLst>
              <a:ext uri="{FF2B5EF4-FFF2-40B4-BE49-F238E27FC236}">
                <a16:creationId xmlns:a16="http://schemas.microsoft.com/office/drawing/2014/main" id="{C102EC8F-BCB6-5671-A325-7F022D9D5E1C}"/>
              </a:ext>
            </a:extLst>
          </p:cNvPr>
          <p:cNvGrpSpPr/>
          <p:nvPr/>
        </p:nvGrpSpPr>
        <p:grpSpPr>
          <a:xfrm>
            <a:off x="429397" y="379240"/>
            <a:ext cx="2890110" cy="2983794"/>
            <a:chOff x="429397" y="379240"/>
            <a:chExt cx="2890110" cy="2983794"/>
          </a:xfrm>
        </p:grpSpPr>
        <p:sp>
          <p:nvSpPr>
            <p:cNvPr id="1112" name="楕円 1">
              <a:extLst>
                <a:ext uri="{FF2B5EF4-FFF2-40B4-BE49-F238E27FC236}">
                  <a16:creationId xmlns:a16="http://schemas.microsoft.com/office/drawing/2014/main" id="{9DDF64F9-83FB-7BDA-B4A9-C108D1FF9286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2E7969EF-0430-E024-4A62-ED7D4A0D4394}"/>
                </a:ext>
              </a:extLst>
            </p:cNvPr>
            <p:cNvSpPr/>
            <p:nvPr/>
          </p:nvSpPr>
          <p:spPr>
            <a:xfrm rot="20151232" flipV="1">
              <a:off x="2000692" y="2682710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楕円 1">
              <a:extLst>
                <a:ext uri="{FF2B5EF4-FFF2-40B4-BE49-F238E27FC236}">
                  <a16:creationId xmlns:a16="http://schemas.microsoft.com/office/drawing/2014/main" id="{2C25C9EA-74D4-F3C9-E2BD-F3D3C99E5A14}"/>
                </a:ext>
              </a:extLst>
            </p:cNvPr>
            <p:cNvSpPr/>
            <p:nvPr/>
          </p:nvSpPr>
          <p:spPr>
            <a:xfrm rot="10800000">
              <a:off x="1937474" y="288447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4" name="楕円 1">
              <a:extLst>
                <a:ext uri="{FF2B5EF4-FFF2-40B4-BE49-F238E27FC236}">
                  <a16:creationId xmlns:a16="http://schemas.microsoft.com/office/drawing/2014/main" id="{1D9F3EE0-4956-564B-C1C0-ED12573A40F4}"/>
                </a:ext>
              </a:extLst>
            </p:cNvPr>
            <p:cNvSpPr/>
            <p:nvPr/>
          </p:nvSpPr>
          <p:spPr>
            <a:xfrm rot="10800000">
              <a:off x="1672796" y="288447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5" name="楕円 1">
              <a:extLst>
                <a:ext uri="{FF2B5EF4-FFF2-40B4-BE49-F238E27FC236}">
                  <a16:creationId xmlns:a16="http://schemas.microsoft.com/office/drawing/2014/main" id="{C201D37E-93E0-07C7-FA6F-2F5B831C6870}"/>
                </a:ext>
              </a:extLst>
            </p:cNvPr>
            <p:cNvSpPr/>
            <p:nvPr/>
          </p:nvSpPr>
          <p:spPr>
            <a:xfrm>
              <a:off x="1506977" y="2139158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0" name="四角形: 上の 2 つの角を丸める 1109">
              <a:extLst>
                <a:ext uri="{FF2B5EF4-FFF2-40B4-BE49-F238E27FC236}">
                  <a16:creationId xmlns:a16="http://schemas.microsoft.com/office/drawing/2014/main" id="{A0BB0CD7-5048-4BE8-55E6-01AA528B191D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1" name="星: 8 pt 1110">
              <a:extLst>
                <a:ext uri="{FF2B5EF4-FFF2-40B4-BE49-F238E27FC236}">
                  <a16:creationId xmlns:a16="http://schemas.microsoft.com/office/drawing/2014/main" id="{0096AA83-70C6-57EF-33EE-741F71936003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0FBE6678-93F7-410D-F780-B70274988715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1114" name="四角形: 上の 2 つの角を丸める 1113">
                <a:extLst>
                  <a:ext uri="{FF2B5EF4-FFF2-40B4-BE49-F238E27FC236}">
                    <a16:creationId xmlns:a16="http://schemas.microsoft.com/office/drawing/2014/main" id="{77660EAC-05B3-F26E-564B-0CF9E41980FB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矢印: U ターン 370">
                <a:extLst>
                  <a:ext uri="{FF2B5EF4-FFF2-40B4-BE49-F238E27FC236}">
                    <a16:creationId xmlns:a16="http://schemas.microsoft.com/office/drawing/2014/main" id="{A7E0B68B-BEC1-79D0-9FED-72AEDC0AA540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16" name="楕円 1">
              <a:extLst>
                <a:ext uri="{FF2B5EF4-FFF2-40B4-BE49-F238E27FC236}">
                  <a16:creationId xmlns:a16="http://schemas.microsoft.com/office/drawing/2014/main" id="{B7319F9B-6B0B-E6AC-FE68-D42EDA6C1251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7" name="楕円 1">
              <a:extLst>
                <a:ext uri="{FF2B5EF4-FFF2-40B4-BE49-F238E27FC236}">
                  <a16:creationId xmlns:a16="http://schemas.microsoft.com/office/drawing/2014/main" id="{98AA1862-2399-F75C-0B13-40191B37BC75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F1351B9-7151-4318-1C50-A99E767FA7F4}"/>
                </a:ext>
              </a:extLst>
            </p:cNvPr>
            <p:cNvGrpSpPr/>
            <p:nvPr/>
          </p:nvGrpSpPr>
          <p:grpSpPr>
            <a:xfrm>
              <a:off x="937532" y="798288"/>
              <a:ext cx="1992981" cy="1580757"/>
              <a:chOff x="937532" y="798288"/>
              <a:chExt cx="1992981" cy="1580757"/>
            </a:xfrm>
          </p:grpSpPr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146079DE-0C80-1673-DC09-68685A38F5FE}"/>
                  </a:ext>
                </a:extLst>
              </p:cNvPr>
              <p:cNvSpPr/>
              <p:nvPr/>
            </p:nvSpPr>
            <p:spPr>
              <a:xfrm>
                <a:off x="2080208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B8584A6F-0D3D-ADC2-A5DB-0C8A085DF15A}"/>
                  </a:ext>
                </a:extLst>
              </p:cNvPr>
              <p:cNvSpPr/>
              <p:nvPr/>
            </p:nvSpPr>
            <p:spPr>
              <a:xfrm>
                <a:off x="2209341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3733C8F9-BBF1-07D5-087C-522406856BB1}"/>
                  </a:ext>
                </a:extLst>
              </p:cNvPr>
              <p:cNvSpPr/>
              <p:nvPr/>
            </p:nvSpPr>
            <p:spPr>
              <a:xfrm>
                <a:off x="937532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BD221C45-E854-CEB0-BC41-B9CE3C97C8E0}"/>
                  </a:ext>
                </a:extLst>
              </p:cNvPr>
              <p:cNvSpPr/>
              <p:nvPr/>
            </p:nvSpPr>
            <p:spPr>
              <a:xfrm>
                <a:off x="1066665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87D72ADA-D199-33BD-0C91-75EBE0C82AF6}"/>
                  </a:ext>
                </a:extLst>
              </p:cNvPr>
              <p:cNvSpPr/>
              <p:nvPr/>
            </p:nvSpPr>
            <p:spPr>
              <a:xfrm>
                <a:off x="1319486" y="1148346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350F8B65-5525-7F04-07B3-24DC64426F80}"/>
                  </a:ext>
                </a:extLst>
              </p:cNvPr>
              <p:cNvSpPr/>
              <p:nvPr/>
            </p:nvSpPr>
            <p:spPr>
              <a:xfrm rot="20700000">
                <a:off x="1555172" y="1664579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D8266907-48B8-832E-125A-FB4F40F84E3D}"/>
                  </a:ext>
                </a:extLst>
              </p:cNvPr>
              <p:cNvSpPr/>
              <p:nvPr/>
            </p:nvSpPr>
            <p:spPr>
              <a:xfrm rot="900000">
                <a:off x="2070797" y="1664579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FC04D004-A06A-B429-423A-76A7D482D448}"/>
                  </a:ext>
                </a:extLst>
              </p:cNvPr>
              <p:cNvGrpSpPr/>
              <p:nvPr/>
            </p:nvGrpSpPr>
            <p:grpSpPr>
              <a:xfrm>
                <a:off x="1811086" y="193044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67" name="楕円 27">
                  <a:extLst>
                    <a:ext uri="{FF2B5EF4-FFF2-40B4-BE49-F238E27FC236}">
                      <a16:creationId xmlns:a16="http://schemas.microsoft.com/office/drawing/2014/main" id="{5165BB3D-AD1B-BA9D-6B38-BA6FD4854CB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楕円 27">
                  <a:extLst>
                    <a:ext uri="{FF2B5EF4-FFF2-40B4-BE49-F238E27FC236}">
                      <a16:creationId xmlns:a16="http://schemas.microsoft.com/office/drawing/2014/main" id="{35B21370-B23E-70E9-4D47-FB075C5348B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57C1AA7-A16E-3E25-1312-FA019719602A}"/>
                  </a:ext>
                </a:extLst>
              </p:cNvPr>
              <p:cNvSpPr/>
              <p:nvPr/>
            </p:nvSpPr>
            <p:spPr>
              <a:xfrm>
                <a:off x="1697351" y="184041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DCE5D8E2-88E1-CD0C-4C63-25CF12606EF8}"/>
                  </a:ext>
                </a:extLst>
              </p:cNvPr>
              <p:cNvSpPr/>
              <p:nvPr/>
            </p:nvSpPr>
            <p:spPr>
              <a:xfrm>
                <a:off x="1203219" y="194933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5CD3BD40-DD61-0025-10CA-1F7ADDBA06AC}"/>
                  </a:ext>
                </a:extLst>
              </p:cNvPr>
              <p:cNvSpPr/>
              <p:nvPr/>
            </p:nvSpPr>
            <p:spPr>
              <a:xfrm rot="20700000" flipV="1">
                <a:off x="1228261" y="205608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7CE6EC8D-E9C1-EC39-0C8D-0FC48385E57F}"/>
                  </a:ext>
                </a:extLst>
              </p:cNvPr>
              <p:cNvSpPr/>
              <p:nvPr/>
            </p:nvSpPr>
            <p:spPr>
              <a:xfrm flipH="1">
                <a:off x="2087366" y="194934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5D441038-2128-0693-6336-79A36D4086DD}"/>
                  </a:ext>
                </a:extLst>
              </p:cNvPr>
              <p:cNvSpPr/>
              <p:nvPr/>
            </p:nvSpPr>
            <p:spPr>
              <a:xfrm rot="900000" flipH="1" flipV="1">
                <a:off x="2063769" y="205608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7AA60771-63A6-D43D-50BF-CF039B984DE8}"/>
                  </a:ext>
                </a:extLst>
              </p:cNvPr>
              <p:cNvSpPr/>
              <p:nvPr/>
            </p:nvSpPr>
            <p:spPr>
              <a:xfrm flipV="1">
                <a:off x="1838022" y="180874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96E5AC1-59DE-7619-8814-F8DBD7FF8B30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19A43533-755B-C14A-EDB9-3B43F4D342F1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F51950E1-AFF9-F79A-4D46-EDE06768CA8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5" name="楕円 66">
                  <a:extLst>
                    <a:ext uri="{FF2B5EF4-FFF2-40B4-BE49-F238E27FC236}">
                      <a16:creationId xmlns:a16="http://schemas.microsoft.com/office/drawing/2014/main" id="{8E97BE59-97BB-F6A4-F489-F3B683C34A6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30D160C4-8607-3EFA-1F74-8F1F714C5B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F2DCBFE6-240F-AD10-04B7-0C2FAFCDAB4E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3" name="楕円 66">
                  <a:extLst>
                    <a:ext uri="{FF2B5EF4-FFF2-40B4-BE49-F238E27FC236}">
                      <a16:creationId xmlns:a16="http://schemas.microsoft.com/office/drawing/2014/main" id="{3BC0709D-DE4D-436E-F38C-6A45E207FA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05FF3BD6-6CB9-9D5F-CE83-05C96AFB8AB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F064205D-1B13-ECB4-E0D3-F6CA8F439DFE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1" name="楕円 66">
                  <a:extLst>
                    <a:ext uri="{FF2B5EF4-FFF2-40B4-BE49-F238E27FC236}">
                      <a16:creationId xmlns:a16="http://schemas.microsoft.com/office/drawing/2014/main" id="{83B33E68-9648-A0F8-AA31-F4B1585B3C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36905B78-D14D-C187-8AF7-5BBBE87285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7452FD0F-A2A6-2798-AEB1-B2A881C5219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7" name="楕円 66">
                  <a:extLst>
                    <a:ext uri="{FF2B5EF4-FFF2-40B4-BE49-F238E27FC236}">
                      <a16:creationId xmlns:a16="http://schemas.microsoft.com/office/drawing/2014/main" id="{5055BDCC-11EB-4C16-24F5-25EAAB83BD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F580580F-0381-F45D-369D-253CB00E32A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8E13D989-7E71-2A53-DF36-709FCB3A9B7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25" name="楕円 66">
                  <a:extLst>
                    <a:ext uri="{FF2B5EF4-FFF2-40B4-BE49-F238E27FC236}">
                      <a16:creationId xmlns:a16="http://schemas.microsoft.com/office/drawing/2014/main" id="{B59FCEE9-FC0A-E6B3-1094-492084B9E1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0D1D8CEA-1072-20AA-4203-D21C5A2DA9F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528A38AF-829E-DA5E-F5E8-8D26FB3321D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3" name="楕円 66">
                  <a:extLst>
                    <a:ext uri="{FF2B5EF4-FFF2-40B4-BE49-F238E27FC236}">
                      <a16:creationId xmlns:a16="http://schemas.microsoft.com/office/drawing/2014/main" id="{7B7D0A30-80E6-8FE7-D6C0-B34AA5EA676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DD537F22-8C97-A5F0-E27F-074B4AA53E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34E58085-861A-6C3B-DEC2-14BDE55C614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1" name="楕円 66">
                  <a:extLst>
                    <a:ext uri="{FF2B5EF4-FFF2-40B4-BE49-F238E27FC236}">
                      <a16:creationId xmlns:a16="http://schemas.microsoft.com/office/drawing/2014/main" id="{CD200471-3938-E7C3-D672-419DC87179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B4725B21-39BF-B840-DC88-74E14C4422C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AE31BA6F-0FD1-D443-2054-4F1983173B9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19" name="楕円 66">
                  <a:extLst>
                    <a:ext uri="{FF2B5EF4-FFF2-40B4-BE49-F238E27FC236}">
                      <a16:creationId xmlns:a16="http://schemas.microsoft.com/office/drawing/2014/main" id="{0F6493A6-B688-FDF5-F3F2-F20964E8BD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5423CCD9-4E9E-DD25-DD44-8B7073BA09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B9C8308F-6F1B-E728-A861-EBD7437CD66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4" name="楕円 66">
                  <a:extLst>
                    <a:ext uri="{FF2B5EF4-FFF2-40B4-BE49-F238E27FC236}">
                      <a16:creationId xmlns:a16="http://schemas.microsoft.com/office/drawing/2014/main" id="{F654DBFD-A993-400B-A8B9-D263F89C372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4228B336-E7D0-7838-A942-01D001F83D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62D6EBE8-43D2-A91A-7FD0-6A50CD48F24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2" name="楕円 66">
                  <a:extLst>
                    <a:ext uri="{FF2B5EF4-FFF2-40B4-BE49-F238E27FC236}">
                      <a16:creationId xmlns:a16="http://schemas.microsoft.com/office/drawing/2014/main" id="{18718DDC-6CCA-8256-E005-6AB03D2BD3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84B3D2C7-2BB1-873B-1CDC-327B1E93631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8F6527B2-75C2-2AA2-DF71-7E9C54834AC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0" name="楕円 66">
                  <a:extLst>
                    <a:ext uri="{FF2B5EF4-FFF2-40B4-BE49-F238E27FC236}">
                      <a16:creationId xmlns:a16="http://schemas.microsoft.com/office/drawing/2014/main" id="{233007A4-4EEC-A73E-BCDE-03B6E85D4C5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CCFF76A7-0798-ABD3-409F-8E0E6F3EB9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E5289961-A8E8-DF32-10BC-BB6E1DE69DED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07" name="楕円 66">
                  <a:extLst>
                    <a:ext uri="{FF2B5EF4-FFF2-40B4-BE49-F238E27FC236}">
                      <a16:creationId xmlns:a16="http://schemas.microsoft.com/office/drawing/2014/main" id="{45BBDC4F-BEE1-49A4-169E-69B3F8216B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9AB83680-44D5-ECF2-6ED8-543D45B4FB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03" name="グループ化 1202">
            <a:extLst>
              <a:ext uri="{FF2B5EF4-FFF2-40B4-BE49-F238E27FC236}">
                <a16:creationId xmlns:a16="http://schemas.microsoft.com/office/drawing/2014/main" id="{3B2F329F-D7A2-719F-2AD9-982A85CB32ED}"/>
              </a:ext>
            </a:extLst>
          </p:cNvPr>
          <p:cNvGrpSpPr/>
          <p:nvPr/>
        </p:nvGrpSpPr>
        <p:grpSpPr>
          <a:xfrm>
            <a:off x="3735730" y="540899"/>
            <a:ext cx="2612727" cy="2755460"/>
            <a:chOff x="3735730" y="540899"/>
            <a:chExt cx="2612727" cy="275546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D2A963-D559-9B3A-199A-CC69CE9D10B7}"/>
                </a:ext>
              </a:extLst>
            </p:cNvPr>
            <p:cNvGrpSpPr/>
            <p:nvPr/>
          </p:nvGrpSpPr>
          <p:grpSpPr>
            <a:xfrm>
              <a:off x="4061732" y="731613"/>
              <a:ext cx="1992981" cy="2564746"/>
              <a:chOff x="676332" y="74623"/>
              <a:chExt cx="2698944" cy="3473241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D0110FA-3707-1D6B-CF97-352E9F8A9D55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B9ECD80-3857-F0B0-97CD-20778618FE06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C86762E1-736D-085D-C6B8-C6595E58BBDF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8033C62-63ED-C266-39B4-5B5E420A0B5D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E8F100B-A356-E6D9-8C77-F9D28F7F300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47510A73-3399-4B28-41C4-8B4D95FC903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3E0C5E13-FED1-A4FB-6B92-1952D9706265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79FE89F4-9C41-57C9-FBF4-54A30047DDC0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F0F9923-1B5F-68A0-D5A5-AAF9628156C9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8571052-E5CD-B4B3-1583-91EAF7CF0078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22E33B3-4680-391C-0395-73A36C0E1AE3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11A5D11D-C63C-AE44-1079-C31AFA9E794C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1" name="楕円 27">
                  <a:extLst>
                    <a:ext uri="{FF2B5EF4-FFF2-40B4-BE49-F238E27FC236}">
                      <a16:creationId xmlns:a16="http://schemas.microsoft.com/office/drawing/2014/main" id="{E9862DC0-1EA7-FE95-7665-463C60B9E44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8" name="楕円 27">
                  <a:extLst>
                    <a:ext uri="{FF2B5EF4-FFF2-40B4-BE49-F238E27FC236}">
                      <a16:creationId xmlns:a16="http://schemas.microsoft.com/office/drawing/2014/main" id="{21E7078D-5683-F0EA-2994-847C50531D2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FA68470-9771-BD63-3822-1323D511E29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989A2722-3E07-9E82-1864-987E8487B054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0AECAE64-7D9A-4D8C-DD25-AC794E480EA7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1064" name="楕円 1">
                <a:extLst>
                  <a:ext uri="{FF2B5EF4-FFF2-40B4-BE49-F238E27FC236}">
                    <a16:creationId xmlns:a16="http://schemas.microsoft.com/office/drawing/2014/main" id="{ECD0E4B9-5F45-B396-C97B-DBDED8CCD881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C869D448-3161-D542-4E10-657A42ECEE6D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066" name="グループ化 1065">
                  <a:extLst>
                    <a:ext uri="{FF2B5EF4-FFF2-40B4-BE49-F238E27FC236}">
                      <a16:creationId xmlns:a16="http://schemas.microsoft.com/office/drawing/2014/main" id="{E9D2A05A-0DE8-4853-6FDB-CCCE252A54D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076" name="楕円 1">
                    <a:extLst>
                      <a:ext uri="{FF2B5EF4-FFF2-40B4-BE49-F238E27FC236}">
                        <a16:creationId xmlns:a16="http://schemas.microsoft.com/office/drawing/2014/main" id="{11C3AAFA-356D-5D47-8E1F-B0FF1E35FDB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3E748B9F-EE59-1695-BB14-E0D948FE6FD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C6327F5F-FB3E-0590-C195-7AF7FB1DED78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8" name="グループ化 1067">
                  <a:extLst>
                    <a:ext uri="{FF2B5EF4-FFF2-40B4-BE49-F238E27FC236}">
                      <a16:creationId xmlns:a16="http://schemas.microsoft.com/office/drawing/2014/main" id="{C7C5504E-CB4A-A366-FCFC-666812B516FF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D6D6D592-7196-139F-178D-69F1C514B250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514DFF74-4255-AB66-8CDC-00DA884347A2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85AF3D0A-9B34-E06E-777C-A4F643F6B7B5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7B74E43C-C7E3-333D-557E-B6246AD56A2D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73" name="グループ化 1072">
                    <a:extLst>
                      <a:ext uri="{FF2B5EF4-FFF2-40B4-BE49-F238E27FC236}">
                        <a16:creationId xmlns:a16="http://schemas.microsoft.com/office/drawing/2014/main" id="{29331D3B-FFB0-9539-3CB9-E8690336A089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074" name="フリーフォーム: 図形 1073">
                      <a:extLst>
                        <a:ext uri="{FF2B5EF4-FFF2-40B4-BE49-F238E27FC236}">
                          <a16:creationId xmlns:a16="http://schemas.microsoft.com/office/drawing/2014/main" id="{21EA7242-FF56-4A77-7510-D9C89E6498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5" name="楕円 1074">
                      <a:extLst>
                        <a:ext uri="{FF2B5EF4-FFF2-40B4-BE49-F238E27FC236}">
                          <a16:creationId xmlns:a16="http://schemas.microsoft.com/office/drawing/2014/main" id="{4076E8BC-3D5A-1ADB-C9BA-BB2C0165D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101A457D-129C-B356-4162-865BB3484544}"/>
                </a:ext>
              </a:extLst>
            </p:cNvPr>
            <p:cNvSpPr/>
            <p:nvPr/>
          </p:nvSpPr>
          <p:spPr>
            <a:xfrm>
              <a:off x="4327419" y="1882663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C7A2BEAF-DA5D-2B69-241D-5CEEE709161F}"/>
                </a:ext>
              </a:extLst>
            </p:cNvPr>
            <p:cNvSpPr/>
            <p:nvPr/>
          </p:nvSpPr>
          <p:spPr>
            <a:xfrm rot="20700000" flipV="1">
              <a:off x="4352461" y="198940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061879CC-2D2D-7036-F640-B58A5702DCE6}"/>
                </a:ext>
              </a:extLst>
            </p:cNvPr>
            <p:cNvSpPr/>
            <p:nvPr/>
          </p:nvSpPr>
          <p:spPr>
            <a:xfrm flipH="1">
              <a:off x="5211566" y="188266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11C272CD-82AD-EADC-1E2A-3085779D18C3}"/>
                </a:ext>
              </a:extLst>
            </p:cNvPr>
            <p:cNvSpPr/>
            <p:nvPr/>
          </p:nvSpPr>
          <p:spPr>
            <a:xfrm rot="900000" flipH="1" flipV="1">
              <a:off x="5187969" y="19894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00D025D4-AF08-0939-AE37-E24796B3BBFF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28" name="グループ化 1127">
                <a:extLst>
                  <a:ext uri="{FF2B5EF4-FFF2-40B4-BE49-F238E27FC236}">
                    <a16:creationId xmlns:a16="http://schemas.microsoft.com/office/drawing/2014/main" id="{D1D7C60E-A94A-DEEE-8CF1-97FA19E3BC15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2" name="楕円 66">
                  <a:extLst>
                    <a:ext uri="{FF2B5EF4-FFF2-40B4-BE49-F238E27FC236}">
                      <a16:creationId xmlns:a16="http://schemas.microsoft.com/office/drawing/2014/main" id="{05E6D48A-3687-D925-C401-E7B6F6FD657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24B3B85B-286E-CDB3-9680-AAA0139C0E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9" name="グループ化 1128">
                <a:extLst>
                  <a:ext uri="{FF2B5EF4-FFF2-40B4-BE49-F238E27FC236}">
                    <a16:creationId xmlns:a16="http://schemas.microsoft.com/office/drawing/2014/main" id="{1DFD6284-9E84-7C80-20DC-A0D6DB158C9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0" name="楕円 66">
                  <a:extLst>
                    <a:ext uri="{FF2B5EF4-FFF2-40B4-BE49-F238E27FC236}">
                      <a16:creationId xmlns:a16="http://schemas.microsoft.com/office/drawing/2014/main" id="{2AC46274-A175-EB74-8551-D96019D9FD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6C6FC9FE-04EB-F55C-F5EE-D4768D71EF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3A865147-BC93-D4F3-BD41-8FF78ABCF3C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8" name="楕円 66">
                  <a:extLst>
                    <a:ext uri="{FF2B5EF4-FFF2-40B4-BE49-F238E27FC236}">
                      <a16:creationId xmlns:a16="http://schemas.microsoft.com/office/drawing/2014/main" id="{4EBB5D9A-445B-748A-FB73-1D2A2EE29AF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11DBC08E-0739-A542-5062-D07079C14B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4D24F526-BE2D-413C-B751-3B33275B285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6" name="楕円 66">
                  <a:extLst>
                    <a:ext uri="{FF2B5EF4-FFF2-40B4-BE49-F238E27FC236}">
                      <a16:creationId xmlns:a16="http://schemas.microsoft.com/office/drawing/2014/main" id="{71BECB31-A1CB-4DD1-92DF-96F80EE0100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2E95A202-97E6-0EE4-72AF-5E35E9B9D6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E190D51C-D8D8-159F-D613-CFC87661984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4" name="楕円 66">
                  <a:extLst>
                    <a:ext uri="{FF2B5EF4-FFF2-40B4-BE49-F238E27FC236}">
                      <a16:creationId xmlns:a16="http://schemas.microsoft.com/office/drawing/2014/main" id="{2B675F67-F4E4-44F3-D80E-380372C59D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0574CC23-5320-6CD5-6668-A32C88FDF45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9D2A656B-314E-FC2B-359C-DF51185EB08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2" name="楕円 66">
                  <a:extLst>
                    <a:ext uri="{FF2B5EF4-FFF2-40B4-BE49-F238E27FC236}">
                      <a16:creationId xmlns:a16="http://schemas.microsoft.com/office/drawing/2014/main" id="{33B206EE-932F-73C6-3A44-0A54B88093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CD3903E7-E7DB-F535-06DD-9E01E37025C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4" name="グループ化 1133">
                <a:extLst>
                  <a:ext uri="{FF2B5EF4-FFF2-40B4-BE49-F238E27FC236}">
                    <a16:creationId xmlns:a16="http://schemas.microsoft.com/office/drawing/2014/main" id="{33509DAC-65DB-9156-E3A6-06CE10A3E4B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0" name="楕円 66">
                  <a:extLst>
                    <a:ext uri="{FF2B5EF4-FFF2-40B4-BE49-F238E27FC236}">
                      <a16:creationId xmlns:a16="http://schemas.microsoft.com/office/drawing/2014/main" id="{48925BC5-2DDF-1342-F048-A111A2CBBF8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841C599B-800A-9540-3EB7-C6C484AAC2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38545E68-74D0-207B-9642-65F61D08ACA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8" name="楕円 66">
                  <a:extLst>
                    <a:ext uri="{FF2B5EF4-FFF2-40B4-BE49-F238E27FC236}">
                      <a16:creationId xmlns:a16="http://schemas.microsoft.com/office/drawing/2014/main" id="{36B028E7-9649-DCE8-E34C-A44CEED5DA4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84FC44E4-8E75-5C85-B46B-5E419BB223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8365D51B-BEF9-C495-AE13-1CED306758A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6" name="楕円 66">
                  <a:extLst>
                    <a:ext uri="{FF2B5EF4-FFF2-40B4-BE49-F238E27FC236}">
                      <a16:creationId xmlns:a16="http://schemas.microsoft.com/office/drawing/2014/main" id="{6BB59FCF-023F-A13D-B59C-D0440921C9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0AC9973D-B9E4-84F5-E19E-99514845B00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7" name="グループ化 1136">
                <a:extLst>
                  <a:ext uri="{FF2B5EF4-FFF2-40B4-BE49-F238E27FC236}">
                    <a16:creationId xmlns:a16="http://schemas.microsoft.com/office/drawing/2014/main" id="{31670B52-1FE4-8DE8-748C-C93A8E779E3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4" name="楕円 66">
                  <a:extLst>
                    <a:ext uri="{FF2B5EF4-FFF2-40B4-BE49-F238E27FC236}">
                      <a16:creationId xmlns:a16="http://schemas.microsoft.com/office/drawing/2014/main" id="{3B11CD5A-BF89-7D0F-1A58-890A403358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06D62A0E-4107-B926-BC38-ED78C8C51A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C4B14E5C-C0F9-71AE-67F6-2C0F8A870DB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2" name="楕円 66">
                  <a:extLst>
                    <a:ext uri="{FF2B5EF4-FFF2-40B4-BE49-F238E27FC236}">
                      <a16:creationId xmlns:a16="http://schemas.microsoft.com/office/drawing/2014/main" id="{EF316213-0A0E-06BE-0C1E-88073AF1573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78468362-B959-ADE0-F8B1-4DCE94C010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9" name="グループ化 1138">
                <a:extLst>
                  <a:ext uri="{FF2B5EF4-FFF2-40B4-BE49-F238E27FC236}">
                    <a16:creationId xmlns:a16="http://schemas.microsoft.com/office/drawing/2014/main" id="{365355A3-B6F5-7718-F426-ADFB95C9B69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0" name="楕円 66">
                  <a:extLst>
                    <a:ext uri="{FF2B5EF4-FFF2-40B4-BE49-F238E27FC236}">
                      <a16:creationId xmlns:a16="http://schemas.microsoft.com/office/drawing/2014/main" id="{92B750E5-0122-4B31-C807-8BC8DEA44A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FFDCC6BB-7097-F6F4-E375-5E3D996D552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02" name="グループ化 1201">
            <a:extLst>
              <a:ext uri="{FF2B5EF4-FFF2-40B4-BE49-F238E27FC236}">
                <a16:creationId xmlns:a16="http://schemas.microsoft.com/office/drawing/2014/main" id="{112ADE82-C56A-2C82-F3FE-079D1EA5C19A}"/>
              </a:ext>
            </a:extLst>
          </p:cNvPr>
          <p:cNvGrpSpPr/>
          <p:nvPr/>
        </p:nvGrpSpPr>
        <p:grpSpPr>
          <a:xfrm>
            <a:off x="6793255" y="540899"/>
            <a:ext cx="2612727" cy="2755460"/>
            <a:chOff x="6793255" y="540899"/>
            <a:chExt cx="2612727" cy="2755460"/>
          </a:xfrm>
        </p:grpSpPr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5B7BF8BD-AC9F-40DE-C1BF-5986B0F08C99}"/>
                </a:ext>
              </a:extLst>
            </p:cNvPr>
            <p:cNvGrpSpPr/>
            <p:nvPr/>
          </p:nvGrpSpPr>
          <p:grpSpPr>
            <a:xfrm>
              <a:off x="7109732" y="731613"/>
              <a:ext cx="1992981" cy="2564746"/>
              <a:chOff x="676332" y="74623"/>
              <a:chExt cx="2698944" cy="3473241"/>
            </a:xfrm>
          </p:grpSpPr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0AB7DCC3-7C64-FAE4-7C74-462223A87D83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1">
                <a:extLst>
                  <a:ext uri="{FF2B5EF4-FFF2-40B4-BE49-F238E27FC236}">
                    <a16:creationId xmlns:a16="http://schemas.microsoft.com/office/drawing/2014/main" id="{009CD375-3C38-B8EB-32EF-3979EBCB3E88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EB47EF88-07CE-CBEE-90CF-CA9D039D658E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6AC9C5FF-DEEE-EBFC-D3BB-3A77AE3AB4B6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6A6CCD56-B7C6-A1DC-BF35-78FEB8E4F23A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136A6A9E-45B2-3BAF-B825-99322DCB837E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1">
                <a:extLst>
                  <a:ext uri="{FF2B5EF4-FFF2-40B4-BE49-F238E27FC236}">
                    <a16:creationId xmlns:a16="http://schemas.microsoft.com/office/drawing/2014/main" id="{411E3CCD-B4FF-C8E3-2895-9EC790B6336E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6" name="楕円 1">
                <a:extLst>
                  <a:ext uri="{FF2B5EF4-FFF2-40B4-BE49-F238E27FC236}">
                    <a16:creationId xmlns:a16="http://schemas.microsoft.com/office/drawing/2014/main" id="{60074CF7-E840-1856-0524-30072863911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楕円 1">
                <a:extLst>
                  <a:ext uri="{FF2B5EF4-FFF2-40B4-BE49-F238E27FC236}">
                    <a16:creationId xmlns:a16="http://schemas.microsoft.com/office/drawing/2014/main" id="{B70C1BEF-223D-8B0E-B20F-60AA6D00644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楕円 1">
                <a:extLst>
                  <a:ext uri="{FF2B5EF4-FFF2-40B4-BE49-F238E27FC236}">
                    <a16:creationId xmlns:a16="http://schemas.microsoft.com/office/drawing/2014/main" id="{70AFA80C-8FC6-BFF2-5B7C-A40DA085333F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961023D3-B08D-D100-8A99-1A769B6B6319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56758156-B806-B775-C824-9967BC785762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2ECCCEBD-B538-6E16-283E-E27322BF6639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E6F2BE8D-28DC-69BC-96BA-1B52D55692CB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009" name="楕円 27">
                  <a:extLst>
                    <a:ext uri="{FF2B5EF4-FFF2-40B4-BE49-F238E27FC236}">
                      <a16:creationId xmlns:a16="http://schemas.microsoft.com/office/drawing/2014/main" id="{E248B6A9-0475-8F83-968B-1CD4187C9CDA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0" name="楕円 27">
                  <a:extLst>
                    <a:ext uri="{FF2B5EF4-FFF2-40B4-BE49-F238E27FC236}">
                      <a16:creationId xmlns:a16="http://schemas.microsoft.com/office/drawing/2014/main" id="{217E13BE-78A8-48EF-E666-80BBAFA1711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4521DE34-1B41-4A62-1172-92FDB2F96DD1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11845695-6BAD-75B3-1F86-E83F44EEC0CA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正方形/長方形 1004">
                <a:extLst>
                  <a:ext uri="{FF2B5EF4-FFF2-40B4-BE49-F238E27FC236}">
                    <a16:creationId xmlns:a16="http://schemas.microsoft.com/office/drawing/2014/main" id="{5AB02DB1-BF97-C31C-9190-A5795FA1F2C4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正方形/長方形 1005">
                <a:extLst>
                  <a:ext uri="{FF2B5EF4-FFF2-40B4-BE49-F238E27FC236}">
                    <a16:creationId xmlns:a16="http://schemas.microsoft.com/office/drawing/2014/main" id="{C8FEB30A-73E2-56E1-20AD-85D8424E11CD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正方形/長方形 1006">
                <a:extLst>
                  <a:ext uri="{FF2B5EF4-FFF2-40B4-BE49-F238E27FC236}">
                    <a16:creationId xmlns:a16="http://schemas.microsoft.com/office/drawing/2014/main" id="{F1968CAA-C0F9-FA79-0869-500B512094E5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EADCB4C3-B953-80BB-699D-3C1BC9C0712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1A35987B-DE79-F13B-3006-801CC9A94949}"/>
                </a:ext>
              </a:extLst>
            </p:cNvPr>
            <p:cNvSpPr/>
            <p:nvPr/>
          </p:nvSpPr>
          <p:spPr>
            <a:xfrm>
              <a:off x="7569246" y="114298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EDB9C024-DED2-1B77-D385-AC9505ADD330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3034E481-E1FD-89DC-D9D6-705A20251F5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9" name="楕円 66">
                  <a:extLst>
                    <a:ext uri="{FF2B5EF4-FFF2-40B4-BE49-F238E27FC236}">
                      <a16:creationId xmlns:a16="http://schemas.microsoft.com/office/drawing/2014/main" id="{721E76FA-7714-D431-C99F-40DBCD41F1C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17E541DD-032C-578C-B18B-0E212E0251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9C7B6333-F5F4-0514-6648-2287289ED661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7" name="楕円 66">
                  <a:extLst>
                    <a:ext uri="{FF2B5EF4-FFF2-40B4-BE49-F238E27FC236}">
                      <a16:creationId xmlns:a16="http://schemas.microsoft.com/office/drawing/2014/main" id="{A804279D-4E5E-3EE9-3119-2585B09A832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2269CD03-E735-0905-0907-3011FC896C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7" name="グループ化 1166">
                <a:extLst>
                  <a:ext uri="{FF2B5EF4-FFF2-40B4-BE49-F238E27FC236}">
                    <a16:creationId xmlns:a16="http://schemas.microsoft.com/office/drawing/2014/main" id="{C9C529ED-EC20-F62C-B91B-635E3F950F8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5" name="楕円 66">
                  <a:extLst>
                    <a:ext uri="{FF2B5EF4-FFF2-40B4-BE49-F238E27FC236}">
                      <a16:creationId xmlns:a16="http://schemas.microsoft.com/office/drawing/2014/main" id="{338E5432-847A-5848-EE3C-8CC82AC773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0E375328-F69B-FA2A-B6E1-0257AD61361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1C540846-9651-D965-44EC-C81854A0140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3" name="楕円 66">
                  <a:extLst>
                    <a:ext uri="{FF2B5EF4-FFF2-40B4-BE49-F238E27FC236}">
                      <a16:creationId xmlns:a16="http://schemas.microsoft.com/office/drawing/2014/main" id="{A7CDF3AF-156E-EF9C-4378-4C04B0AFEE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9A27A0F8-DEFC-E5CF-4E22-A47B965DDC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B52E7ED9-E242-DBBE-03E7-0D2DB183C2A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1" name="楕円 66">
                  <a:extLst>
                    <a:ext uri="{FF2B5EF4-FFF2-40B4-BE49-F238E27FC236}">
                      <a16:creationId xmlns:a16="http://schemas.microsoft.com/office/drawing/2014/main" id="{4E51E521-2BF1-CEB5-4860-06BD8F261A5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14BABFDB-18E0-F240-9A91-A3710E49AA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0" name="グループ化 1169">
                <a:extLst>
                  <a:ext uri="{FF2B5EF4-FFF2-40B4-BE49-F238E27FC236}">
                    <a16:creationId xmlns:a16="http://schemas.microsoft.com/office/drawing/2014/main" id="{C7BE355F-A755-5957-6659-7DE18992604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9" name="楕円 66">
                  <a:extLst>
                    <a:ext uri="{FF2B5EF4-FFF2-40B4-BE49-F238E27FC236}">
                      <a16:creationId xmlns:a16="http://schemas.microsoft.com/office/drawing/2014/main" id="{C4AC9D21-8A5F-47C2-5C86-90F5F063AF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502A393C-FFFA-7126-502D-A467CCCF60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1" name="グループ化 1170">
                <a:extLst>
                  <a:ext uri="{FF2B5EF4-FFF2-40B4-BE49-F238E27FC236}">
                    <a16:creationId xmlns:a16="http://schemas.microsoft.com/office/drawing/2014/main" id="{C7BE831E-82FC-D2CF-C5FB-E6D1658E346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7" name="楕円 66">
                  <a:extLst>
                    <a:ext uri="{FF2B5EF4-FFF2-40B4-BE49-F238E27FC236}">
                      <a16:creationId xmlns:a16="http://schemas.microsoft.com/office/drawing/2014/main" id="{E5884BAD-AC32-111B-FCE5-98A9E01D24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BF03A93E-6188-20A1-BA72-9586D41CC4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C16B4B03-5319-5F29-01BB-1A3532AAA3F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5" name="楕円 66">
                  <a:extLst>
                    <a:ext uri="{FF2B5EF4-FFF2-40B4-BE49-F238E27FC236}">
                      <a16:creationId xmlns:a16="http://schemas.microsoft.com/office/drawing/2014/main" id="{E79FA3CF-D84F-9132-2D78-CDB3C3B729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6178D3D1-945A-9528-B6CC-3005093B427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E6E43052-F7D1-EAEC-AF48-9233A6D1959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3" name="楕円 66">
                  <a:extLst>
                    <a:ext uri="{FF2B5EF4-FFF2-40B4-BE49-F238E27FC236}">
                      <a16:creationId xmlns:a16="http://schemas.microsoft.com/office/drawing/2014/main" id="{27F95617-F248-3D02-1A18-D1A82C66E0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BBC8BD14-B676-14F1-A7BF-6859A1F1D25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8BFE8262-FBFE-3F8B-91AC-22A4E44D6EC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1" name="楕円 66">
                  <a:extLst>
                    <a:ext uri="{FF2B5EF4-FFF2-40B4-BE49-F238E27FC236}">
                      <a16:creationId xmlns:a16="http://schemas.microsoft.com/office/drawing/2014/main" id="{10FC89D5-664B-D3F8-502B-6CF2CCC1676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A80F0E23-8377-47B7-43EB-D83E351DFA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D0D81B58-57C2-6A94-81B4-337A73905A7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9" name="楕円 66">
                  <a:extLst>
                    <a:ext uri="{FF2B5EF4-FFF2-40B4-BE49-F238E27FC236}">
                      <a16:creationId xmlns:a16="http://schemas.microsoft.com/office/drawing/2014/main" id="{AC12E2A6-2B89-2633-5F0B-63A6E277B2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85B328EA-6137-07AC-BE25-CD773D95D3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541C7DE7-AE9B-68B3-C6ED-99CB6436CC7D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7" name="楕円 66">
                  <a:extLst>
                    <a:ext uri="{FF2B5EF4-FFF2-40B4-BE49-F238E27FC236}">
                      <a16:creationId xmlns:a16="http://schemas.microsoft.com/office/drawing/2014/main" id="{BBEB72A2-D3C2-CF6B-10A9-971BF3B6AB7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C7FED678-34A2-D802-DAA6-53E6750D66A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2295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860C8-4C3E-0BE9-EB85-411D05CCE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テキスト ボックス 1101">
            <a:extLst>
              <a:ext uri="{FF2B5EF4-FFF2-40B4-BE49-F238E27FC236}">
                <a16:creationId xmlns:a16="http://schemas.microsoft.com/office/drawing/2014/main" id="{191F7810-C8FA-7B4E-9094-5F9FB726C5B7}"/>
              </a:ext>
            </a:extLst>
          </p:cNvPr>
          <p:cNvSpPr txBox="1"/>
          <p:nvPr/>
        </p:nvSpPr>
        <p:spPr>
          <a:xfrm>
            <a:off x="3321787" y="188640"/>
            <a:ext cx="31854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ハツカネズミと雨のイラスト</a:t>
            </a:r>
          </a:p>
        </p:txBody>
      </p:sp>
      <p:grpSp>
        <p:nvGrpSpPr>
          <p:cNvPr id="900" name="グループ化 899">
            <a:extLst>
              <a:ext uri="{FF2B5EF4-FFF2-40B4-BE49-F238E27FC236}">
                <a16:creationId xmlns:a16="http://schemas.microsoft.com/office/drawing/2014/main" id="{AB7A5155-6E88-1139-CFDB-EFA178244215}"/>
              </a:ext>
            </a:extLst>
          </p:cNvPr>
          <p:cNvGrpSpPr/>
          <p:nvPr/>
        </p:nvGrpSpPr>
        <p:grpSpPr>
          <a:xfrm>
            <a:off x="390908" y="3451661"/>
            <a:ext cx="2963916" cy="2983794"/>
            <a:chOff x="390908" y="3451661"/>
            <a:chExt cx="2963916" cy="2983794"/>
          </a:xfrm>
        </p:grpSpPr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2E2E6C89-C80E-0BF8-E7E3-3672E6D7BC2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B1BC0884-6C0C-936A-E972-9A1E85E21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ED1BFC91-A41E-4993-DD77-C3B0401A8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51CB606E-1AEB-5CB3-9DB7-CC46AC56B8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F20663C9-C68D-C2F8-E5A0-8E5A74BC97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3F190DC4-BA81-205D-C339-1B2EC9292D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2D2F51DD-4C1B-FAAE-9417-0013CEFC86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86BD80E6-5B4B-D7D3-C4EE-F88B67027D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5C64975F-B8FE-4BCC-2E68-BA5C959DC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D93B701F-7FB5-86E7-F5F9-6B2610B1E2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DF84E56F-12BD-319F-E6BA-1A422126B8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2" name="直線コネクタ 1011">
                <a:extLst>
                  <a:ext uri="{FF2B5EF4-FFF2-40B4-BE49-F238E27FC236}">
                    <a16:creationId xmlns:a16="http://schemas.microsoft.com/office/drawing/2014/main" id="{909089DF-093D-609C-2D28-9724FB30AD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3" name="直線コネクタ 1012">
                <a:extLst>
                  <a:ext uri="{FF2B5EF4-FFF2-40B4-BE49-F238E27FC236}">
                    <a16:creationId xmlns:a16="http://schemas.microsoft.com/office/drawing/2014/main" id="{7BCE0207-17DF-F799-23C9-224AD92F19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4" name="直線コネクタ 1013">
                <a:extLst>
                  <a:ext uri="{FF2B5EF4-FFF2-40B4-BE49-F238E27FC236}">
                    <a16:creationId xmlns:a16="http://schemas.microsoft.com/office/drawing/2014/main" id="{1A875D72-DAC5-F015-DB41-C0880F0184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7BB692B4-8B73-6DB1-0E17-D35999FD06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34CFA224-B48F-E650-F6C8-53C7086C4BA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19112202-D4DB-F8D1-7CDF-FB8ED4D6208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B74137F9-BED7-0BB6-898E-9CC8A6E4F9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4FB5EE72-093D-728A-E7EA-AD2461E7284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20" name="直線コネクタ 1019">
                <a:extLst>
                  <a:ext uri="{FF2B5EF4-FFF2-40B4-BE49-F238E27FC236}">
                    <a16:creationId xmlns:a16="http://schemas.microsoft.com/office/drawing/2014/main" id="{10B23CE7-7E8A-0773-C5A5-5608DE73EB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1" name="直線コネクタ 1020">
                <a:extLst>
                  <a:ext uri="{FF2B5EF4-FFF2-40B4-BE49-F238E27FC236}">
                    <a16:creationId xmlns:a16="http://schemas.microsoft.com/office/drawing/2014/main" id="{7A3AF603-9108-4BDF-D4E4-5E0DB4AA2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2" name="直線コネクタ 1021">
                <a:extLst>
                  <a:ext uri="{FF2B5EF4-FFF2-40B4-BE49-F238E27FC236}">
                    <a16:creationId xmlns:a16="http://schemas.microsoft.com/office/drawing/2014/main" id="{1147813F-80FB-3F00-ABFD-CC23202FB1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3" name="直線コネクタ 1022">
                <a:extLst>
                  <a:ext uri="{FF2B5EF4-FFF2-40B4-BE49-F238E27FC236}">
                    <a16:creationId xmlns:a16="http://schemas.microsoft.com/office/drawing/2014/main" id="{32DFCD1D-F4F4-D6AF-A9B6-99909E02CB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6" name="直線コネクタ 1055">
                <a:extLst>
                  <a:ext uri="{FF2B5EF4-FFF2-40B4-BE49-F238E27FC236}">
                    <a16:creationId xmlns:a16="http://schemas.microsoft.com/office/drawing/2014/main" id="{9B5D7C90-7FC5-4E06-6553-8AAB0CFF6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7" name="直線コネクタ 1056">
                <a:extLst>
                  <a:ext uri="{FF2B5EF4-FFF2-40B4-BE49-F238E27FC236}">
                    <a16:creationId xmlns:a16="http://schemas.microsoft.com/office/drawing/2014/main" id="{69C2457A-B415-06A4-70E2-C33E2130D8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直線コネクタ 1057">
                <a:extLst>
                  <a:ext uri="{FF2B5EF4-FFF2-40B4-BE49-F238E27FC236}">
                    <a16:creationId xmlns:a16="http://schemas.microsoft.com/office/drawing/2014/main" id="{2BFCC85B-0D9C-ADA0-D819-C6B3F0DC46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楕円 1">
              <a:extLst>
                <a:ext uri="{FF2B5EF4-FFF2-40B4-BE49-F238E27FC236}">
                  <a16:creationId xmlns:a16="http://schemas.microsoft.com/office/drawing/2014/main" id="{7ED8E307-D705-CE5F-D5A2-553F73BC182A}"/>
                </a:ext>
              </a:extLst>
            </p:cNvPr>
            <p:cNvSpPr/>
            <p:nvPr/>
          </p:nvSpPr>
          <p:spPr>
            <a:xfrm rot="7200000" flipH="1">
              <a:off x="2114950" y="5309220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249B9D4-0F46-C921-6C1B-F00024467BB4}"/>
                </a:ext>
              </a:extLst>
            </p:cNvPr>
            <p:cNvSpPr/>
            <p:nvPr/>
          </p:nvSpPr>
          <p:spPr>
            <a:xfrm rot="20151232" flipV="1">
              <a:off x="1962203" y="5755131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">
              <a:extLst>
                <a:ext uri="{FF2B5EF4-FFF2-40B4-BE49-F238E27FC236}">
                  <a16:creationId xmlns:a16="http://schemas.microsoft.com/office/drawing/2014/main" id="{F1228390-FF89-9EB0-E1FF-0F8538D2DD60}"/>
                </a:ext>
              </a:extLst>
            </p:cNvPr>
            <p:cNvSpPr/>
            <p:nvPr/>
          </p:nvSpPr>
          <p:spPr>
            <a:xfrm rot="10800000">
              <a:off x="1898985" y="595689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楕円 1">
              <a:extLst>
                <a:ext uri="{FF2B5EF4-FFF2-40B4-BE49-F238E27FC236}">
                  <a16:creationId xmlns:a16="http://schemas.microsoft.com/office/drawing/2014/main" id="{780C716A-89F7-8D90-4038-8D7A6CC662E1}"/>
                </a:ext>
              </a:extLst>
            </p:cNvPr>
            <p:cNvSpPr/>
            <p:nvPr/>
          </p:nvSpPr>
          <p:spPr>
            <a:xfrm rot="10800000">
              <a:off x="1634307" y="5956899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楕円 1">
              <a:extLst>
                <a:ext uri="{FF2B5EF4-FFF2-40B4-BE49-F238E27FC236}">
                  <a16:creationId xmlns:a16="http://schemas.microsoft.com/office/drawing/2014/main" id="{1A66205F-AF47-66D0-FE89-54E49F5241A2}"/>
                </a:ext>
              </a:extLst>
            </p:cNvPr>
            <p:cNvSpPr/>
            <p:nvPr/>
          </p:nvSpPr>
          <p:spPr>
            <a:xfrm>
              <a:off x="1468488" y="5211579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8C03F9DF-5FC3-D4F4-D108-9209951C02F0}"/>
                </a:ext>
              </a:extLst>
            </p:cNvPr>
            <p:cNvSpPr/>
            <p:nvPr/>
          </p:nvSpPr>
          <p:spPr>
            <a:xfrm rot="9900000" flipV="1">
              <a:off x="1587102" y="3451661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3" name="星: 8 pt 302">
              <a:extLst>
                <a:ext uri="{FF2B5EF4-FFF2-40B4-BE49-F238E27FC236}">
                  <a16:creationId xmlns:a16="http://schemas.microsoft.com/office/drawing/2014/main" id="{B63ED7F6-12FD-BD13-053E-9DEA895409E7}"/>
                </a:ext>
              </a:extLst>
            </p:cNvPr>
            <p:cNvSpPr/>
            <p:nvPr/>
          </p:nvSpPr>
          <p:spPr>
            <a:xfrm rot="20700000">
              <a:off x="390908" y="3982199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975D1824-D5E1-824C-2F3C-160BD2C410E6}"/>
                </a:ext>
              </a:extLst>
            </p:cNvPr>
            <p:cNvGrpSpPr/>
            <p:nvPr/>
          </p:nvGrpSpPr>
          <p:grpSpPr>
            <a:xfrm>
              <a:off x="1966399" y="4436664"/>
              <a:ext cx="265942" cy="1564133"/>
              <a:chOff x="2004888" y="1397377"/>
              <a:chExt cx="265942" cy="1564133"/>
            </a:xfrm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74B853D4-85DA-774D-8E93-251A29862EAC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矢印: U ターン 370">
                <a:extLst>
                  <a:ext uri="{FF2B5EF4-FFF2-40B4-BE49-F238E27FC236}">
                    <a16:creationId xmlns:a16="http://schemas.microsoft.com/office/drawing/2014/main" id="{B7E48F13-8476-BA47-0E67-BC3E8B2D905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3" name="楕円 1">
              <a:extLst>
                <a:ext uri="{FF2B5EF4-FFF2-40B4-BE49-F238E27FC236}">
                  <a16:creationId xmlns:a16="http://schemas.microsoft.com/office/drawing/2014/main" id="{47475563-A43C-1E5B-034F-25488585FDC5}"/>
                </a:ext>
              </a:extLst>
            </p:cNvPr>
            <p:cNvSpPr/>
            <p:nvPr/>
          </p:nvSpPr>
          <p:spPr>
            <a:xfrm rot="14842579" flipH="1">
              <a:off x="2132115" y="5486955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4" name="楕円 1">
              <a:extLst>
                <a:ext uri="{FF2B5EF4-FFF2-40B4-BE49-F238E27FC236}">
                  <a16:creationId xmlns:a16="http://schemas.microsoft.com/office/drawing/2014/main" id="{8498FB56-7E99-6AE1-C7A8-46DAAD1EBA92}"/>
                </a:ext>
              </a:extLst>
            </p:cNvPr>
            <p:cNvSpPr/>
            <p:nvPr/>
          </p:nvSpPr>
          <p:spPr>
            <a:xfrm rot="7200000">
              <a:off x="1667952" y="5267405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914FBC33-A4AF-9D0A-C257-2ADA972DF5DD}"/>
                </a:ext>
              </a:extLst>
            </p:cNvPr>
            <p:cNvGrpSpPr/>
            <p:nvPr/>
          </p:nvGrpSpPr>
          <p:grpSpPr>
            <a:xfrm>
              <a:off x="899043" y="3870709"/>
              <a:ext cx="1992981" cy="1580757"/>
              <a:chOff x="937532" y="798288"/>
              <a:chExt cx="1992981" cy="1580757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B081709-9D07-0FCB-0BDF-70C1A213D412}"/>
                  </a:ext>
                </a:extLst>
              </p:cNvPr>
              <p:cNvSpPr/>
              <p:nvPr/>
            </p:nvSpPr>
            <p:spPr>
              <a:xfrm>
                <a:off x="2080208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607BC71E-0459-54BE-57A8-1D5E69776A4C}"/>
                  </a:ext>
                </a:extLst>
              </p:cNvPr>
              <p:cNvSpPr/>
              <p:nvPr/>
            </p:nvSpPr>
            <p:spPr>
              <a:xfrm>
                <a:off x="2209341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DA1B16E7-045F-3B13-2963-7DAD52A237D8}"/>
                  </a:ext>
                </a:extLst>
              </p:cNvPr>
              <p:cNvSpPr/>
              <p:nvPr/>
            </p:nvSpPr>
            <p:spPr>
              <a:xfrm>
                <a:off x="937532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E9FF18F9-11D0-56B5-D9AB-3BAC29B2C18C}"/>
                  </a:ext>
                </a:extLst>
              </p:cNvPr>
              <p:cNvSpPr/>
              <p:nvPr/>
            </p:nvSpPr>
            <p:spPr>
              <a:xfrm>
                <a:off x="1066665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434413F2-A0DB-52B0-E488-9BBB24316849}"/>
                  </a:ext>
                </a:extLst>
              </p:cNvPr>
              <p:cNvSpPr/>
              <p:nvPr/>
            </p:nvSpPr>
            <p:spPr>
              <a:xfrm>
                <a:off x="1319486" y="1148346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6D7D221F-01E3-7F8B-B06B-BE4A591B6C29}"/>
                  </a:ext>
                </a:extLst>
              </p:cNvPr>
              <p:cNvGrpSpPr/>
              <p:nvPr/>
            </p:nvGrpSpPr>
            <p:grpSpPr>
              <a:xfrm>
                <a:off x="1811086" y="193044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0" name="楕円 27">
                  <a:extLst>
                    <a:ext uri="{FF2B5EF4-FFF2-40B4-BE49-F238E27FC236}">
                      <a16:creationId xmlns:a16="http://schemas.microsoft.com/office/drawing/2014/main" id="{DF6DC920-635C-AB2E-45CD-F05A5D9452A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楕円 27">
                  <a:extLst>
                    <a:ext uri="{FF2B5EF4-FFF2-40B4-BE49-F238E27FC236}">
                      <a16:creationId xmlns:a16="http://schemas.microsoft.com/office/drawing/2014/main" id="{2ECF6F89-2022-E149-2294-FB52326736C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753750FE-5175-78DD-3D8B-4BF2E3D02159}"/>
                  </a:ext>
                </a:extLst>
              </p:cNvPr>
              <p:cNvSpPr/>
              <p:nvPr/>
            </p:nvSpPr>
            <p:spPr>
              <a:xfrm>
                <a:off x="1697351" y="184041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C9CB8B8B-8A41-B1C8-9E93-F87B1215866D}"/>
                  </a:ext>
                </a:extLst>
              </p:cNvPr>
              <p:cNvSpPr/>
              <p:nvPr/>
            </p:nvSpPr>
            <p:spPr>
              <a:xfrm>
                <a:off x="1203219" y="194933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240A682B-6C68-FC73-50B2-104AF6EC118A}"/>
                  </a:ext>
                </a:extLst>
              </p:cNvPr>
              <p:cNvSpPr/>
              <p:nvPr/>
            </p:nvSpPr>
            <p:spPr>
              <a:xfrm rot="20700000" flipV="1">
                <a:off x="1228261" y="205608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6B2A53A7-45E5-CD4E-4CB6-53BA25A954F9}"/>
                  </a:ext>
                </a:extLst>
              </p:cNvPr>
              <p:cNvSpPr/>
              <p:nvPr/>
            </p:nvSpPr>
            <p:spPr>
              <a:xfrm flipH="1">
                <a:off x="2087366" y="194934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8357EDDE-0934-4E4C-999D-0FEB56551751}"/>
                  </a:ext>
                </a:extLst>
              </p:cNvPr>
              <p:cNvSpPr/>
              <p:nvPr/>
            </p:nvSpPr>
            <p:spPr>
              <a:xfrm rot="900000" flipH="1" flipV="1">
                <a:off x="2063769" y="205608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1">
                <a:extLst>
                  <a:ext uri="{FF2B5EF4-FFF2-40B4-BE49-F238E27FC236}">
                    <a16:creationId xmlns:a16="http://schemas.microsoft.com/office/drawing/2014/main" id="{1D5E4CC3-7E86-1D7B-41A9-4CB9D6014BA1}"/>
                  </a:ext>
                </a:extLst>
              </p:cNvPr>
              <p:cNvSpPr/>
              <p:nvPr/>
            </p:nvSpPr>
            <p:spPr>
              <a:xfrm flipV="1">
                <a:off x="1838022" y="180874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65EA0694-8A15-C48F-E11C-FF0527A36FCD}"/>
                </a:ext>
              </a:extLst>
            </p:cNvPr>
            <p:cNvSpPr/>
            <p:nvPr/>
          </p:nvSpPr>
          <p:spPr>
            <a:xfrm>
              <a:off x="899999" y="3871224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8DCA0F70-6CB7-8CBC-3AA1-A14580C0A13B}"/>
                </a:ext>
              </a:extLst>
            </p:cNvPr>
            <p:cNvSpPr/>
            <p:nvPr/>
          </p:nvSpPr>
          <p:spPr>
            <a:xfrm>
              <a:off x="442569" y="3516438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803E4BC0-6339-1182-FFED-FBD65DBD36F5}"/>
                </a:ext>
              </a:extLst>
            </p:cNvPr>
            <p:cNvGrpSpPr/>
            <p:nvPr/>
          </p:nvGrpSpPr>
          <p:grpSpPr>
            <a:xfrm>
              <a:off x="1396207" y="4573746"/>
              <a:ext cx="342900" cy="342900"/>
              <a:chOff x="1404611" y="4552250"/>
              <a:chExt cx="342900" cy="342900"/>
            </a:xfrm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49A267BF-ADC1-34C7-AAAA-71BF4A930BF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6536F856-8ECE-FC87-0BDD-AA0729215D1C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93120777-2D6F-374D-1A92-EF8C42FA5A58}"/>
                </a:ext>
              </a:extLst>
            </p:cNvPr>
            <p:cNvGrpSpPr/>
            <p:nvPr/>
          </p:nvGrpSpPr>
          <p:grpSpPr>
            <a:xfrm>
              <a:off x="2032795" y="4573746"/>
              <a:ext cx="342900" cy="342900"/>
              <a:chOff x="2084061" y="4552250"/>
              <a:chExt cx="342900" cy="342900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0B4CD145-EDE6-3EE6-D01B-FCF25E7A62C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9CF68555-86D6-142E-A5D5-47CA19199AD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01" name="グループ化 900">
            <a:extLst>
              <a:ext uri="{FF2B5EF4-FFF2-40B4-BE49-F238E27FC236}">
                <a16:creationId xmlns:a16="http://schemas.microsoft.com/office/drawing/2014/main" id="{41DAD937-89EC-387F-4C95-64BC1EECB538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30164D-31A4-BE07-8D21-B6E0765C9B56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9E9DF9A9-F632-1123-C7A2-9E364F287C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7EDB6584-CEE3-C6C7-487F-FB397872C3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EEA71711-0DDC-AB89-8927-FC67077595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960DA731-FD24-6C67-EF05-F15688BA04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AA76E348-E39F-744C-A68E-A5B0F49E77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FB5CDBC-C1D0-97EA-072B-058D9B6F5E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82838CE-ABA0-A793-E63F-8EB826EFAF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0C0C7A5B-5607-1136-C326-08CC7BC956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587465D5-AC56-D972-FBA8-E53D23AE76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CD417AFD-9212-B1C4-5A84-9AFFBDEFCE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4C8AF285-C96D-DA40-077D-54A435D0A9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D2E2F0AE-8CDA-6D60-EF49-CB659F6813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DADE46DD-A780-BBB5-0588-8DC8A4BB0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B1396441-D90A-EF54-71E5-08C5A93A38D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B8CF4A52-93CD-1C53-7DD1-71962CE5533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FD8BF9F2-B544-5234-B0F4-BC301D37FD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15D1F21A-6AFF-6800-FDD4-8449FE3E3D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01F8522F-E9A5-64E4-AF70-B734DD3219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38" name="直線コネクタ 937">
                <a:extLst>
                  <a:ext uri="{FF2B5EF4-FFF2-40B4-BE49-F238E27FC236}">
                    <a16:creationId xmlns:a16="http://schemas.microsoft.com/office/drawing/2014/main" id="{5AFA7797-B482-B515-EE2E-3BE6F332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9" name="直線コネクタ 938">
                <a:extLst>
                  <a:ext uri="{FF2B5EF4-FFF2-40B4-BE49-F238E27FC236}">
                    <a16:creationId xmlns:a16="http://schemas.microsoft.com/office/drawing/2014/main" id="{08727A78-D5E1-A28A-4A2C-D952C1C0FB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0" name="直線コネクタ 939">
                <a:extLst>
                  <a:ext uri="{FF2B5EF4-FFF2-40B4-BE49-F238E27FC236}">
                    <a16:creationId xmlns:a16="http://schemas.microsoft.com/office/drawing/2014/main" id="{A22F6ACF-2AF7-ED61-6405-1160B41745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49B63FE6-420D-C496-6474-56EFB6F39D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2" name="直線コネクタ 941">
                <a:extLst>
                  <a:ext uri="{FF2B5EF4-FFF2-40B4-BE49-F238E27FC236}">
                    <a16:creationId xmlns:a16="http://schemas.microsoft.com/office/drawing/2014/main" id="{B1605D83-3714-F4E1-EDFF-3E8E401D13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23C61EC1-227B-3EC3-A670-7BA4CEF68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E1E03E96-1946-04A7-BCBF-EB32279BF4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A0CA3264-E99D-64F7-A2DE-61988C416AFE}"/>
                </a:ext>
              </a:extLst>
            </p:cNvPr>
            <p:cNvGrpSpPr/>
            <p:nvPr/>
          </p:nvGrpSpPr>
          <p:grpSpPr>
            <a:xfrm>
              <a:off x="4023243" y="3804034"/>
              <a:ext cx="1992981" cy="2564746"/>
              <a:chOff x="676332" y="74623"/>
              <a:chExt cx="2698944" cy="34732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35925FA-5A5D-8946-CC6B-01E717271058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7D37B2B4-5CDC-E64D-73BC-E75925E7C6DB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8049963F-80F7-DBC4-6395-952B26D2AB83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D253D059-81A0-2F49-8FF3-7723B72104F5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C20A2DE6-F761-7E6D-1BE5-DE05997ED28E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6623A19F-E0F3-4B79-0A9F-3F39E9DF4ACD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C41DC53B-934E-8DAD-A0AF-A0667DC8995B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1">
                <a:extLst>
                  <a:ext uri="{FF2B5EF4-FFF2-40B4-BE49-F238E27FC236}">
                    <a16:creationId xmlns:a16="http://schemas.microsoft.com/office/drawing/2014/main" id="{C992AAA2-86BE-78CF-4A2A-3F3112E35DAA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8F8629C8-9DCE-BB5A-DF61-92E83E0F11AD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5B4E7B5C-7E9C-6E6D-F302-7C979C2D63C5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09" name="楕円 27">
                  <a:extLst>
                    <a:ext uri="{FF2B5EF4-FFF2-40B4-BE49-F238E27FC236}">
                      <a16:creationId xmlns:a16="http://schemas.microsoft.com/office/drawing/2014/main" id="{12DAB05B-AD95-0B2B-0554-5B028E8015EA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楕円 27">
                  <a:extLst>
                    <a:ext uri="{FF2B5EF4-FFF2-40B4-BE49-F238E27FC236}">
                      <a16:creationId xmlns:a16="http://schemas.microsoft.com/office/drawing/2014/main" id="{19151884-6943-31E6-60AD-7C0C68E1C060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14287D3-CE4D-AF8B-3589-CAEFECCA65F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1">
                <a:extLst>
                  <a:ext uri="{FF2B5EF4-FFF2-40B4-BE49-F238E27FC236}">
                    <a16:creationId xmlns:a16="http://schemas.microsoft.com/office/drawing/2014/main" id="{676B8E12-974A-EF41-EE00-DC277DF1715D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7FDBF448-56AF-B0A2-52F2-0FC92CB024F7}"/>
                </a:ext>
              </a:extLst>
            </p:cNvPr>
            <p:cNvGrpSpPr/>
            <p:nvPr/>
          </p:nvGrpSpPr>
          <p:grpSpPr>
            <a:xfrm>
              <a:off x="4304413" y="3985211"/>
              <a:ext cx="1410198" cy="2187851"/>
              <a:chOff x="4378635" y="3988367"/>
              <a:chExt cx="1410198" cy="2187851"/>
            </a:xfrm>
          </p:grpSpPr>
          <p:sp>
            <p:nvSpPr>
              <p:cNvPr id="275" name="楕円 1">
                <a:extLst>
                  <a:ext uri="{FF2B5EF4-FFF2-40B4-BE49-F238E27FC236}">
                    <a16:creationId xmlns:a16="http://schemas.microsoft.com/office/drawing/2014/main" id="{94BCBD13-40D7-9E5B-D679-9983D1E94CE8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DB9D1DB8-6FB9-DEEF-DF91-565C95884453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61E4EB5D-6D29-D691-4057-5CABAC5FCFD7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288" name="楕円 1">
                    <a:extLst>
                      <a:ext uri="{FF2B5EF4-FFF2-40B4-BE49-F238E27FC236}">
                        <a16:creationId xmlns:a16="http://schemas.microsoft.com/office/drawing/2014/main" id="{470D314A-74CE-AA45-C5B5-E6CCE585ADE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616AAC71-3820-1301-42E4-53A2085D85E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254077B-BD37-B179-1669-CA5A65A0F72F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442D6DE0-6541-BC59-EEBD-A970BAC7B6FE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6918B819-1DCA-CEFD-A449-70EB1FDD4330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7B1C07F-FC2A-436B-9335-EB89A243B545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AC3F260D-10CF-41CE-19C4-0E0D94607CBF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2A06BD2F-CFD4-4812-FE4E-EA59D67B3CFD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744C0527-DDD8-82DF-6E74-F87E7572ED35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2DF8F756-16DC-1E26-B4C4-725B8735F5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7" name="楕円 286">
                      <a:extLst>
                        <a:ext uri="{FF2B5EF4-FFF2-40B4-BE49-F238E27FC236}">
                          <a16:creationId xmlns:a16="http://schemas.microsoft.com/office/drawing/2014/main" id="{8F0153A8-4199-92EC-5CC1-8E93F9BDCB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5699465A-028A-1F5E-5C63-B20D28123048}"/>
                </a:ext>
              </a:extLst>
            </p:cNvPr>
            <p:cNvSpPr/>
            <p:nvPr/>
          </p:nvSpPr>
          <p:spPr>
            <a:xfrm>
              <a:off x="4288930" y="495508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93405FA0-E4E9-BCE6-72E6-B9D1EE70825C}"/>
                </a:ext>
              </a:extLst>
            </p:cNvPr>
            <p:cNvSpPr/>
            <p:nvPr/>
          </p:nvSpPr>
          <p:spPr>
            <a:xfrm rot="20700000" flipV="1">
              <a:off x="4313972" y="506182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A9709F79-2C1E-31A8-4FD1-23E6F7E814E8}"/>
                </a:ext>
              </a:extLst>
            </p:cNvPr>
            <p:cNvSpPr/>
            <p:nvPr/>
          </p:nvSpPr>
          <p:spPr>
            <a:xfrm flipH="1">
              <a:off x="5173077" y="495508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id="{989EA0F5-3070-DDAC-9EF3-8777A2CC0A97}"/>
                </a:ext>
              </a:extLst>
            </p:cNvPr>
            <p:cNvSpPr/>
            <p:nvPr/>
          </p:nvSpPr>
          <p:spPr>
            <a:xfrm rot="900000" flipH="1" flipV="1">
              <a:off x="5149480" y="5061828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3055689D-F5B3-FA28-A49A-27409311F7EA}"/>
                </a:ext>
              </a:extLst>
            </p:cNvPr>
            <p:cNvGrpSpPr/>
            <p:nvPr/>
          </p:nvGrpSpPr>
          <p:grpSpPr>
            <a:xfrm>
              <a:off x="4507707" y="4522946"/>
              <a:ext cx="342900" cy="342900"/>
              <a:chOff x="1404611" y="4552250"/>
              <a:chExt cx="342900" cy="342900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C74FDB21-1D1E-AA45-3F38-2518CA6F2B8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9F257E57-EE2E-E81E-A748-FD137B1577A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2F88484E-A3B7-D9FA-8908-4D53B90B4117}"/>
                </a:ext>
              </a:extLst>
            </p:cNvPr>
            <p:cNvGrpSpPr/>
            <p:nvPr/>
          </p:nvGrpSpPr>
          <p:grpSpPr>
            <a:xfrm>
              <a:off x="5144295" y="4522946"/>
              <a:ext cx="342900" cy="342900"/>
              <a:chOff x="2084061" y="4552250"/>
              <a:chExt cx="342900" cy="342900"/>
            </a:xfrm>
          </p:grpSpPr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9C2A469E-A2B1-CE44-A0EE-C78DB54334F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87EA985A-7242-F5B8-7067-7EA3C31617B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02" name="グループ化 901">
            <a:extLst>
              <a:ext uri="{FF2B5EF4-FFF2-40B4-BE49-F238E27FC236}">
                <a16:creationId xmlns:a16="http://schemas.microsoft.com/office/drawing/2014/main" id="{09028952-5C73-929E-33D7-6FB9F61DAD5C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56795011-094A-F974-8C38-1A930F52371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60" name="直線コネクタ 1059">
                <a:extLst>
                  <a:ext uri="{FF2B5EF4-FFF2-40B4-BE49-F238E27FC236}">
                    <a16:creationId xmlns:a16="http://schemas.microsoft.com/office/drawing/2014/main" id="{2AC18090-BE9F-5224-9BFA-2AB19084E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直線コネクタ 1060">
                <a:extLst>
                  <a:ext uri="{FF2B5EF4-FFF2-40B4-BE49-F238E27FC236}">
                    <a16:creationId xmlns:a16="http://schemas.microsoft.com/office/drawing/2014/main" id="{72971940-E1A1-D636-1EF9-F62D9330F5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直線コネクタ 1061">
                <a:extLst>
                  <a:ext uri="{FF2B5EF4-FFF2-40B4-BE49-F238E27FC236}">
                    <a16:creationId xmlns:a16="http://schemas.microsoft.com/office/drawing/2014/main" id="{C10AFAD4-0E99-A6CE-A713-463C0FE631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7" name="直線コネクタ 1076">
                <a:extLst>
                  <a:ext uri="{FF2B5EF4-FFF2-40B4-BE49-F238E27FC236}">
                    <a16:creationId xmlns:a16="http://schemas.microsoft.com/office/drawing/2014/main" id="{DDF46656-A91D-DBBF-5E6B-CFB1E9E618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8" name="直線コネクタ 1077">
                <a:extLst>
                  <a:ext uri="{FF2B5EF4-FFF2-40B4-BE49-F238E27FC236}">
                    <a16:creationId xmlns:a16="http://schemas.microsoft.com/office/drawing/2014/main" id="{94235C60-E62D-6E0E-FC77-1312A1C1EF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直線コネクタ 1078">
                <a:extLst>
                  <a:ext uri="{FF2B5EF4-FFF2-40B4-BE49-F238E27FC236}">
                    <a16:creationId xmlns:a16="http://schemas.microsoft.com/office/drawing/2014/main" id="{5034956E-287F-622F-E911-BE08A631F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直線コネクタ 1079">
                <a:extLst>
                  <a:ext uri="{FF2B5EF4-FFF2-40B4-BE49-F238E27FC236}">
                    <a16:creationId xmlns:a16="http://schemas.microsoft.com/office/drawing/2014/main" id="{61F4DCA3-B865-4FC0-4C88-367BF24BDC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直線コネクタ 1080">
                <a:extLst>
                  <a:ext uri="{FF2B5EF4-FFF2-40B4-BE49-F238E27FC236}">
                    <a16:creationId xmlns:a16="http://schemas.microsoft.com/office/drawing/2014/main" id="{6C61EB30-4B79-4B3D-454D-8756C2DEA5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直線コネクタ 1081">
                <a:extLst>
                  <a:ext uri="{FF2B5EF4-FFF2-40B4-BE49-F238E27FC236}">
                    <a16:creationId xmlns:a16="http://schemas.microsoft.com/office/drawing/2014/main" id="{C22E4437-BC13-737A-A69C-9994B98A3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直線コネクタ 1082">
                <a:extLst>
                  <a:ext uri="{FF2B5EF4-FFF2-40B4-BE49-F238E27FC236}">
                    <a16:creationId xmlns:a16="http://schemas.microsoft.com/office/drawing/2014/main" id="{EF80A074-2EB9-0872-D0F8-3639FAEEF9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直線コネクタ 1083">
                <a:extLst>
                  <a:ext uri="{FF2B5EF4-FFF2-40B4-BE49-F238E27FC236}">
                    <a16:creationId xmlns:a16="http://schemas.microsoft.com/office/drawing/2014/main" id="{CAD66FEC-84EC-A8F7-BB9F-9D9A97B56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5" name="直線コネクタ 1084">
                <a:extLst>
                  <a:ext uri="{FF2B5EF4-FFF2-40B4-BE49-F238E27FC236}">
                    <a16:creationId xmlns:a16="http://schemas.microsoft.com/office/drawing/2014/main" id="{3AD97FC5-F2FA-3FE0-2651-3E8B3F0A23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6" name="直線コネクタ 1085">
                <a:extLst>
                  <a:ext uri="{FF2B5EF4-FFF2-40B4-BE49-F238E27FC236}">
                    <a16:creationId xmlns:a16="http://schemas.microsoft.com/office/drawing/2014/main" id="{AE8FA195-8C75-423D-A578-35F9F6D5E9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3A72FF51-4F10-2015-4171-09A1BBF333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D7065C2-5970-2BC8-639E-036A8B3E98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2CB50CC-F8FB-37D9-F47D-C210EC99C5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D05816F-7415-E29A-78A1-C138B16C8BB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4955CD0-3B4B-2B85-1954-B5D2A67CB0E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5" name="直線コネクタ 184">
                <a:extLst>
                  <a:ext uri="{FF2B5EF4-FFF2-40B4-BE49-F238E27FC236}">
                    <a16:creationId xmlns:a16="http://schemas.microsoft.com/office/drawing/2014/main" id="{AD0864CC-A878-30DF-F14B-7F6B1A0850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4CCF603B-24B5-C6F4-1E30-1F680414E0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29C592C2-60CB-0561-843F-D4A30AB1DC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8D6C34BE-4C52-18BC-1917-6A9F3CF515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直線コネクタ 1087">
                <a:extLst>
                  <a:ext uri="{FF2B5EF4-FFF2-40B4-BE49-F238E27FC236}">
                    <a16:creationId xmlns:a16="http://schemas.microsoft.com/office/drawing/2014/main" id="{7333FB02-83F3-5232-41EB-FE2861B78E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直線コネクタ 1088">
                <a:extLst>
                  <a:ext uri="{FF2B5EF4-FFF2-40B4-BE49-F238E27FC236}">
                    <a16:creationId xmlns:a16="http://schemas.microsoft.com/office/drawing/2014/main" id="{444A09E4-23EF-A7DD-04E1-E35493AAF3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直線コネクタ 1089">
                <a:extLst>
                  <a:ext uri="{FF2B5EF4-FFF2-40B4-BE49-F238E27FC236}">
                    <a16:creationId xmlns:a16="http://schemas.microsoft.com/office/drawing/2014/main" id="{74EBAA43-48FC-CC5D-A71B-0E29BB0C21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FE7078E0-0E42-9E50-50D5-128099A10700}"/>
                </a:ext>
              </a:extLst>
            </p:cNvPr>
            <p:cNvGrpSpPr/>
            <p:nvPr/>
          </p:nvGrpSpPr>
          <p:grpSpPr>
            <a:xfrm>
              <a:off x="7071243" y="3804034"/>
              <a:ext cx="1992981" cy="2564746"/>
              <a:chOff x="676332" y="74623"/>
              <a:chExt cx="2698944" cy="3473241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2E1B775-7BDF-0BD8-CD2F-037CA8520009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1">
                <a:extLst>
                  <a:ext uri="{FF2B5EF4-FFF2-40B4-BE49-F238E27FC236}">
                    <a16:creationId xmlns:a16="http://schemas.microsoft.com/office/drawing/2014/main" id="{8A3F67BE-0BA4-5016-A87D-48CBE3EA52A0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CCAEC793-AAF5-2EE8-52B8-C634233773C1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C61E1037-D589-55FA-BD23-CA7D268D892D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C0D5F195-348E-F26F-6732-F56FB02B84FC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783E4AA7-42E4-465B-9755-FB92F4FE2F50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09A175F7-2AF9-514B-D6AA-99BD4F7DF29E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楕円 1">
                <a:extLst>
                  <a:ext uri="{FF2B5EF4-FFF2-40B4-BE49-F238E27FC236}">
                    <a16:creationId xmlns:a16="http://schemas.microsoft.com/office/drawing/2014/main" id="{06809554-26CD-C2DF-634D-2164D05C7853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47E1F72F-C2B6-613E-43E4-1C1E051985CB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26FAAFB8-DE6B-45E5-515C-8B081225BDB7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5BC15748-3F58-9259-CB4B-E1DA0250FF4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05BB340E-8341-F3E9-D7A9-8C6F15EF1E5D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71" name="楕円 27">
                  <a:extLst>
                    <a:ext uri="{FF2B5EF4-FFF2-40B4-BE49-F238E27FC236}">
                      <a16:creationId xmlns:a16="http://schemas.microsoft.com/office/drawing/2014/main" id="{AC19A144-5DA7-9A40-52FC-8022318984E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">
                  <a:extLst>
                    <a:ext uri="{FF2B5EF4-FFF2-40B4-BE49-F238E27FC236}">
                      <a16:creationId xmlns:a16="http://schemas.microsoft.com/office/drawing/2014/main" id="{ADB2C533-3B85-25D8-A11C-496AE0EEFC7F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8FFD391-D47D-20B7-9B73-D4CA4C5C3A14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8A6FFC07-90F5-E41D-BDDC-CCFF19D09CD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16FA6420-3F50-4CED-F019-A2C8F8F88A60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4EAB84FC-C4E6-1E04-1D7B-24C27CF92136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F6824E06-033C-6D21-38B9-01989181B6B4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2ADACC00-AA64-31FF-8F14-C478A20A85E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F5B752EC-93D3-8313-DBBF-FD4EDE0FEB7F}"/>
                </a:ext>
              </a:extLst>
            </p:cNvPr>
            <p:cNvSpPr/>
            <p:nvPr/>
          </p:nvSpPr>
          <p:spPr>
            <a:xfrm>
              <a:off x="7529925" y="4215408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8109C16-CD27-C4C1-94B4-A77AD13128C3}"/>
                </a:ext>
              </a:extLst>
            </p:cNvPr>
            <p:cNvGrpSpPr/>
            <p:nvPr/>
          </p:nvGrpSpPr>
          <p:grpSpPr>
            <a:xfrm>
              <a:off x="7562057" y="4522946"/>
              <a:ext cx="342900" cy="342900"/>
              <a:chOff x="1404611" y="4552250"/>
              <a:chExt cx="342900" cy="342900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F467E655-976E-FD9E-3A8D-3BF190C43A1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A5F78CF7-860B-C08B-6F9C-396C20F4CDA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E42C0980-24E3-781D-80DA-C3964533D63A}"/>
                </a:ext>
              </a:extLst>
            </p:cNvPr>
            <p:cNvGrpSpPr/>
            <p:nvPr/>
          </p:nvGrpSpPr>
          <p:grpSpPr>
            <a:xfrm>
              <a:off x="8198645" y="4522946"/>
              <a:ext cx="342900" cy="342900"/>
              <a:chOff x="2084061" y="4552250"/>
              <a:chExt cx="342900" cy="342900"/>
            </a:xfrm>
          </p:grpSpPr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06E3B2D2-1144-2748-DEF3-13A7E8DBDB4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A6AD4D64-0643-A18C-2396-5501AF7802E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99" name="グループ化 898">
            <a:extLst>
              <a:ext uri="{FF2B5EF4-FFF2-40B4-BE49-F238E27FC236}">
                <a16:creationId xmlns:a16="http://schemas.microsoft.com/office/drawing/2014/main" id="{57C5B7CD-B624-35D0-EA08-6F2ED1C845AC}"/>
              </a:ext>
            </a:extLst>
          </p:cNvPr>
          <p:cNvGrpSpPr/>
          <p:nvPr/>
        </p:nvGrpSpPr>
        <p:grpSpPr>
          <a:xfrm>
            <a:off x="390908" y="356036"/>
            <a:ext cx="2928599" cy="2983794"/>
            <a:chOff x="390908" y="356036"/>
            <a:chExt cx="2928599" cy="2983794"/>
          </a:xfrm>
        </p:grpSpPr>
        <p:sp>
          <p:nvSpPr>
            <p:cNvPr id="1112" name="楕円 1">
              <a:extLst>
                <a:ext uri="{FF2B5EF4-FFF2-40B4-BE49-F238E27FC236}">
                  <a16:creationId xmlns:a16="http://schemas.microsoft.com/office/drawing/2014/main" id="{02743639-B6C2-DC33-BE39-89B974B225A1}"/>
                </a:ext>
              </a:extLst>
            </p:cNvPr>
            <p:cNvSpPr/>
            <p:nvPr/>
          </p:nvSpPr>
          <p:spPr>
            <a:xfrm rot="7200000" flipH="1">
              <a:off x="2114950" y="2213595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EABD4FF9-2E47-E175-1C07-C7699BA4A0BB}"/>
                </a:ext>
              </a:extLst>
            </p:cNvPr>
            <p:cNvSpPr/>
            <p:nvPr/>
          </p:nvSpPr>
          <p:spPr>
            <a:xfrm rot="20151232" flipV="1">
              <a:off x="1962203" y="2659506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楕円 1">
              <a:extLst>
                <a:ext uri="{FF2B5EF4-FFF2-40B4-BE49-F238E27FC236}">
                  <a16:creationId xmlns:a16="http://schemas.microsoft.com/office/drawing/2014/main" id="{48F659C2-7DC6-3431-D2F9-996936F4AEED}"/>
                </a:ext>
              </a:extLst>
            </p:cNvPr>
            <p:cNvSpPr/>
            <p:nvPr/>
          </p:nvSpPr>
          <p:spPr>
            <a:xfrm rot="10800000">
              <a:off x="1898985" y="286127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4" name="楕円 1">
              <a:extLst>
                <a:ext uri="{FF2B5EF4-FFF2-40B4-BE49-F238E27FC236}">
                  <a16:creationId xmlns:a16="http://schemas.microsoft.com/office/drawing/2014/main" id="{98B06F95-E114-DBFF-7CCD-969DDD07E76D}"/>
                </a:ext>
              </a:extLst>
            </p:cNvPr>
            <p:cNvSpPr/>
            <p:nvPr/>
          </p:nvSpPr>
          <p:spPr>
            <a:xfrm rot="10800000">
              <a:off x="1634307" y="286127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5" name="楕円 1">
              <a:extLst>
                <a:ext uri="{FF2B5EF4-FFF2-40B4-BE49-F238E27FC236}">
                  <a16:creationId xmlns:a16="http://schemas.microsoft.com/office/drawing/2014/main" id="{0719A3B5-C0C5-914D-4577-9C38C9D9DF76}"/>
                </a:ext>
              </a:extLst>
            </p:cNvPr>
            <p:cNvSpPr/>
            <p:nvPr/>
          </p:nvSpPr>
          <p:spPr>
            <a:xfrm>
              <a:off x="1468488" y="2115954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0" name="四角形: 上の 2 つの角を丸める 1109">
              <a:extLst>
                <a:ext uri="{FF2B5EF4-FFF2-40B4-BE49-F238E27FC236}">
                  <a16:creationId xmlns:a16="http://schemas.microsoft.com/office/drawing/2014/main" id="{B6119387-606D-44CB-CAC4-4DD0293B5B22}"/>
                </a:ext>
              </a:extLst>
            </p:cNvPr>
            <p:cNvSpPr/>
            <p:nvPr/>
          </p:nvSpPr>
          <p:spPr>
            <a:xfrm rot="9900000" flipV="1">
              <a:off x="1587102" y="356036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1" name="星: 8 pt 1110">
              <a:extLst>
                <a:ext uri="{FF2B5EF4-FFF2-40B4-BE49-F238E27FC236}">
                  <a16:creationId xmlns:a16="http://schemas.microsoft.com/office/drawing/2014/main" id="{E23F1BF9-DDC1-6708-8BB5-37B6D7E5E586}"/>
                </a:ext>
              </a:extLst>
            </p:cNvPr>
            <p:cNvSpPr/>
            <p:nvPr/>
          </p:nvSpPr>
          <p:spPr>
            <a:xfrm rot="20700000">
              <a:off x="390908" y="886574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0BA7879F-C9F9-8A25-62CC-6B7A5113AAED}"/>
                </a:ext>
              </a:extLst>
            </p:cNvPr>
            <p:cNvGrpSpPr/>
            <p:nvPr/>
          </p:nvGrpSpPr>
          <p:grpSpPr>
            <a:xfrm>
              <a:off x="1966399" y="1341039"/>
              <a:ext cx="265942" cy="1564133"/>
              <a:chOff x="2004888" y="1397377"/>
              <a:chExt cx="265942" cy="1564133"/>
            </a:xfrm>
          </p:grpSpPr>
          <p:sp>
            <p:nvSpPr>
              <p:cNvPr id="1114" name="四角形: 上の 2 つの角を丸める 1113">
                <a:extLst>
                  <a:ext uri="{FF2B5EF4-FFF2-40B4-BE49-F238E27FC236}">
                    <a16:creationId xmlns:a16="http://schemas.microsoft.com/office/drawing/2014/main" id="{529C9F66-402F-86F1-3319-656EA81450BC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矢印: U ターン 370">
                <a:extLst>
                  <a:ext uri="{FF2B5EF4-FFF2-40B4-BE49-F238E27FC236}">
                    <a16:creationId xmlns:a16="http://schemas.microsoft.com/office/drawing/2014/main" id="{481808F6-3627-8592-77DB-6505F8F604B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16" name="楕円 1">
              <a:extLst>
                <a:ext uri="{FF2B5EF4-FFF2-40B4-BE49-F238E27FC236}">
                  <a16:creationId xmlns:a16="http://schemas.microsoft.com/office/drawing/2014/main" id="{6B051A8F-9A27-DB24-1028-5D8E18D0B5A3}"/>
                </a:ext>
              </a:extLst>
            </p:cNvPr>
            <p:cNvSpPr/>
            <p:nvPr/>
          </p:nvSpPr>
          <p:spPr>
            <a:xfrm rot="14842579" flipH="1">
              <a:off x="2132115" y="2391330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7" name="楕円 1">
              <a:extLst>
                <a:ext uri="{FF2B5EF4-FFF2-40B4-BE49-F238E27FC236}">
                  <a16:creationId xmlns:a16="http://schemas.microsoft.com/office/drawing/2014/main" id="{ECA6348E-FC9E-0FCC-A8B3-D2D0415EBBF1}"/>
                </a:ext>
              </a:extLst>
            </p:cNvPr>
            <p:cNvSpPr/>
            <p:nvPr/>
          </p:nvSpPr>
          <p:spPr>
            <a:xfrm rot="7200000">
              <a:off x="1667952" y="2171780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62E4393-68CF-9D6E-63DE-69DE9BD29D6F}"/>
                </a:ext>
              </a:extLst>
            </p:cNvPr>
            <p:cNvGrpSpPr/>
            <p:nvPr/>
          </p:nvGrpSpPr>
          <p:grpSpPr>
            <a:xfrm>
              <a:off x="899043" y="775084"/>
              <a:ext cx="1992981" cy="1580757"/>
              <a:chOff x="937532" y="798288"/>
              <a:chExt cx="1992981" cy="1580757"/>
            </a:xfrm>
          </p:grpSpPr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07B05763-E4CB-6F8D-7D46-FB5EB4A2B753}"/>
                  </a:ext>
                </a:extLst>
              </p:cNvPr>
              <p:cNvSpPr/>
              <p:nvPr/>
            </p:nvSpPr>
            <p:spPr>
              <a:xfrm>
                <a:off x="2080208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D898259-7CFE-9DB0-C1C2-C205B3FCEE4D}"/>
                  </a:ext>
                </a:extLst>
              </p:cNvPr>
              <p:cNvSpPr/>
              <p:nvPr/>
            </p:nvSpPr>
            <p:spPr>
              <a:xfrm>
                <a:off x="2209341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1ED9DD98-64CD-AA55-6D9B-FDB6592BC00B}"/>
                  </a:ext>
                </a:extLst>
              </p:cNvPr>
              <p:cNvSpPr/>
              <p:nvPr/>
            </p:nvSpPr>
            <p:spPr>
              <a:xfrm>
                <a:off x="937532" y="798288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FB893684-72E1-DBA3-2478-A2F121FFEEAB}"/>
                  </a:ext>
                </a:extLst>
              </p:cNvPr>
              <p:cNvSpPr/>
              <p:nvPr/>
            </p:nvSpPr>
            <p:spPr>
              <a:xfrm>
                <a:off x="1066665" y="927421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F0D4E54F-FE5B-D0A2-C926-1B581AB0FACF}"/>
                  </a:ext>
                </a:extLst>
              </p:cNvPr>
              <p:cNvSpPr/>
              <p:nvPr/>
            </p:nvSpPr>
            <p:spPr>
              <a:xfrm>
                <a:off x="1319486" y="1148346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77754D12-991C-AEAE-111A-D110DCAA74DD}"/>
                  </a:ext>
                </a:extLst>
              </p:cNvPr>
              <p:cNvSpPr/>
              <p:nvPr/>
            </p:nvSpPr>
            <p:spPr>
              <a:xfrm rot="20700000">
                <a:off x="1555172" y="1664579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5B341B6B-3F53-92E8-EAA1-677B0B537E75}"/>
                  </a:ext>
                </a:extLst>
              </p:cNvPr>
              <p:cNvSpPr/>
              <p:nvPr/>
            </p:nvSpPr>
            <p:spPr>
              <a:xfrm rot="900000">
                <a:off x="2070797" y="1664579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F7C6C20B-E691-D6C3-6F70-5F2DC08CE1B1}"/>
                  </a:ext>
                </a:extLst>
              </p:cNvPr>
              <p:cNvGrpSpPr/>
              <p:nvPr/>
            </p:nvGrpSpPr>
            <p:grpSpPr>
              <a:xfrm>
                <a:off x="1811086" y="193044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67" name="楕円 27">
                  <a:extLst>
                    <a:ext uri="{FF2B5EF4-FFF2-40B4-BE49-F238E27FC236}">
                      <a16:creationId xmlns:a16="http://schemas.microsoft.com/office/drawing/2014/main" id="{26224934-DE82-08A6-B89E-A47FE6C13CA8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楕円 27">
                  <a:extLst>
                    <a:ext uri="{FF2B5EF4-FFF2-40B4-BE49-F238E27FC236}">
                      <a16:creationId xmlns:a16="http://schemas.microsoft.com/office/drawing/2014/main" id="{0DE3FB00-11D1-DACE-F0EE-96C94F84E2B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204E8C2-B071-89ED-1A65-A7BFECB67053}"/>
                  </a:ext>
                </a:extLst>
              </p:cNvPr>
              <p:cNvSpPr/>
              <p:nvPr/>
            </p:nvSpPr>
            <p:spPr>
              <a:xfrm>
                <a:off x="1697351" y="184041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7142D23A-D625-08C2-6388-B13B7E594613}"/>
                  </a:ext>
                </a:extLst>
              </p:cNvPr>
              <p:cNvSpPr/>
              <p:nvPr/>
            </p:nvSpPr>
            <p:spPr>
              <a:xfrm>
                <a:off x="1203219" y="194933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52097CAC-D080-E64E-0FE6-181E8FD39122}"/>
                  </a:ext>
                </a:extLst>
              </p:cNvPr>
              <p:cNvSpPr/>
              <p:nvPr/>
            </p:nvSpPr>
            <p:spPr>
              <a:xfrm rot="20700000" flipV="1">
                <a:off x="1228261" y="205608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8120D7C1-4651-2C43-3725-7D558E8DAA9F}"/>
                  </a:ext>
                </a:extLst>
              </p:cNvPr>
              <p:cNvSpPr/>
              <p:nvPr/>
            </p:nvSpPr>
            <p:spPr>
              <a:xfrm flipH="1">
                <a:off x="2087366" y="194934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2309995-B942-A6B1-60AF-98D3A62B0DA3}"/>
                  </a:ext>
                </a:extLst>
              </p:cNvPr>
              <p:cNvSpPr/>
              <p:nvPr/>
            </p:nvSpPr>
            <p:spPr>
              <a:xfrm rot="900000" flipH="1" flipV="1">
                <a:off x="2063769" y="205608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8F1C779E-56C5-4165-1D03-84BC0BF9412B}"/>
                  </a:ext>
                </a:extLst>
              </p:cNvPr>
              <p:cNvSpPr/>
              <p:nvPr/>
            </p:nvSpPr>
            <p:spPr>
              <a:xfrm flipV="1">
                <a:off x="1838022" y="180874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2320B8B-63BB-E4FF-62D7-B9232CC606E5}"/>
                </a:ext>
              </a:extLst>
            </p:cNvPr>
            <p:cNvSpPr/>
            <p:nvPr/>
          </p:nvSpPr>
          <p:spPr>
            <a:xfrm>
              <a:off x="442569" y="420813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5B23880F-860A-C100-07E5-BE50FAD5F071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9E8BEC8D-D1A7-04BB-86C2-AAEEAAE7148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93" name="楕円 66">
                  <a:extLst>
                    <a:ext uri="{FF2B5EF4-FFF2-40B4-BE49-F238E27FC236}">
                      <a16:creationId xmlns:a16="http://schemas.microsoft.com/office/drawing/2014/main" id="{7D71D122-F869-4C35-ABDA-65C6822379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DCECA1AB-AFDE-CF70-99EB-786A41BD1F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E735C895-D589-1F82-D2D4-FC9472B69A1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1" name="楕円 66">
                  <a:extLst>
                    <a:ext uri="{FF2B5EF4-FFF2-40B4-BE49-F238E27FC236}">
                      <a16:creationId xmlns:a16="http://schemas.microsoft.com/office/drawing/2014/main" id="{25855F9D-2FB1-CD97-D1BD-1764E452DA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2DF88142-C8D5-8CF5-896D-5507A6647B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757588F2-EAA8-B780-79FC-BA9C7611382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63" name="楕円 66">
                  <a:extLst>
                    <a:ext uri="{FF2B5EF4-FFF2-40B4-BE49-F238E27FC236}">
                      <a16:creationId xmlns:a16="http://schemas.microsoft.com/office/drawing/2014/main" id="{63B491AE-2861-4412-C82B-5C0E3D5588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01FE55F6-5415-0C69-0C9A-17DDD2CA6B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93302522-FAC3-1334-D32D-0111636F405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60" name="楕円 66">
                  <a:extLst>
                    <a:ext uri="{FF2B5EF4-FFF2-40B4-BE49-F238E27FC236}">
                      <a16:creationId xmlns:a16="http://schemas.microsoft.com/office/drawing/2014/main" id="{1712974E-E7ED-B4EF-A4A3-6A532BF40C9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1FF6986-739B-14F7-2A2B-29B962A62AE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7E446CED-ED4F-9F7D-0FC5-6BC331ABCD2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58" name="楕円 66">
                  <a:extLst>
                    <a:ext uri="{FF2B5EF4-FFF2-40B4-BE49-F238E27FC236}">
                      <a16:creationId xmlns:a16="http://schemas.microsoft.com/office/drawing/2014/main" id="{BCF644D3-F4F8-0807-1C70-A1D25E1F1A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931F5FE-3DE5-9AE8-B644-A8D7D34AD4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76358135-1102-1809-5014-6DF654C1324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6" name="楕円 66">
                  <a:extLst>
                    <a:ext uri="{FF2B5EF4-FFF2-40B4-BE49-F238E27FC236}">
                      <a16:creationId xmlns:a16="http://schemas.microsoft.com/office/drawing/2014/main" id="{3D4A5269-BD5D-F032-0F54-1B5187B9CB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FA536ADF-1AD4-6D20-7925-F8806DAE623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0A8A1F87-5C30-14F1-456A-7E8D26AB8B0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8" name="楕円 66">
                  <a:extLst>
                    <a:ext uri="{FF2B5EF4-FFF2-40B4-BE49-F238E27FC236}">
                      <a16:creationId xmlns:a16="http://schemas.microsoft.com/office/drawing/2014/main" id="{0D934E00-3C49-784F-7C20-FC5154C1FED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D156EC3-FC84-F567-B88D-E76B819B73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5035B246-EA44-E5CC-7AB4-52D1C87F558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" name="楕円 66">
                  <a:extLst>
                    <a:ext uri="{FF2B5EF4-FFF2-40B4-BE49-F238E27FC236}">
                      <a16:creationId xmlns:a16="http://schemas.microsoft.com/office/drawing/2014/main" id="{F3A30A18-1A92-D9BE-D4CC-4045F256A9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649C71B8-6892-6234-93F9-0ED20E4CF9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39775D2D-5D76-5F44-95AC-7CF24FF7477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4" name="楕円 66">
                  <a:extLst>
                    <a:ext uri="{FF2B5EF4-FFF2-40B4-BE49-F238E27FC236}">
                      <a16:creationId xmlns:a16="http://schemas.microsoft.com/office/drawing/2014/main" id="{D7B902F1-2D58-FD8C-BF2F-47DDF0F13B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7949EEE-035D-5BD7-E853-CC7250C2B5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9C25218D-1F93-68AE-5EEA-383208ACA86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" name="楕円 66">
                  <a:extLst>
                    <a:ext uri="{FF2B5EF4-FFF2-40B4-BE49-F238E27FC236}">
                      <a16:creationId xmlns:a16="http://schemas.microsoft.com/office/drawing/2014/main" id="{7A4C75DA-CB4E-B367-4A92-268A3F89686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BFA8D391-805D-F259-9E67-D329990C8D1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E4897580-8391-F2EB-A66D-A3F54A41026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8" name="楕円 66">
                  <a:extLst>
                    <a:ext uri="{FF2B5EF4-FFF2-40B4-BE49-F238E27FC236}">
                      <a16:creationId xmlns:a16="http://schemas.microsoft.com/office/drawing/2014/main" id="{157A4ED4-855D-DE89-EA3F-7358CF4883A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8" name="フリーフォーム: 図形 1117">
                  <a:extLst>
                    <a:ext uri="{FF2B5EF4-FFF2-40B4-BE49-F238E27FC236}">
                      <a16:creationId xmlns:a16="http://schemas.microsoft.com/office/drawing/2014/main" id="{9D212209-DA2B-DD10-A392-97F047AD873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4F82581B-9EDA-8EAE-2714-07E13F57236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6" name="楕円 66">
                  <a:extLst>
                    <a:ext uri="{FF2B5EF4-FFF2-40B4-BE49-F238E27FC236}">
                      <a16:creationId xmlns:a16="http://schemas.microsoft.com/office/drawing/2014/main" id="{01C8C797-348E-994A-6306-E57375D4C49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35E6170A-B188-D78C-72C3-7562B8D923B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04" name="グループ化 903">
            <a:extLst>
              <a:ext uri="{FF2B5EF4-FFF2-40B4-BE49-F238E27FC236}">
                <a16:creationId xmlns:a16="http://schemas.microsoft.com/office/drawing/2014/main" id="{FE77FC0F-6617-D520-55CC-30637859BF39}"/>
              </a:ext>
            </a:extLst>
          </p:cNvPr>
          <p:cNvGrpSpPr/>
          <p:nvPr/>
        </p:nvGrpSpPr>
        <p:grpSpPr>
          <a:xfrm>
            <a:off x="3735730" y="540899"/>
            <a:ext cx="2612727" cy="2732256"/>
            <a:chOff x="3735730" y="540899"/>
            <a:chExt cx="2612727" cy="273225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E55423-EF40-569E-2DD9-797D2BF3DC70}"/>
                </a:ext>
              </a:extLst>
            </p:cNvPr>
            <p:cNvGrpSpPr/>
            <p:nvPr/>
          </p:nvGrpSpPr>
          <p:grpSpPr>
            <a:xfrm>
              <a:off x="4023243" y="708409"/>
              <a:ext cx="1992981" cy="2564746"/>
              <a:chOff x="676332" y="74623"/>
              <a:chExt cx="2698944" cy="3473241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8A8E692-DF01-237E-6C55-FCDA7F48427F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6D78503F-2388-09B8-C532-8FD637F583A5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AAC77DE-B60D-028B-F19E-C3D8E1D38428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C865F6D7-F4E6-73DF-A112-B649BCF3C333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2DF2020-57E5-4AB6-C908-2839D8B028F5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336C96B1-410F-D76B-DBAE-72F9B741340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69E4A072-5A21-A9CC-73EC-F0C9B067E78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7D1CD12C-EFB7-CE91-ACAB-3BFDC62C2BB5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A7CB543-488A-AA76-CF54-A0FC2D76D69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A427ADE-57F7-7FAB-2992-4CDFA349E3B7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1AF32437-4EEE-CA04-88E9-FB834AF09F42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E1520E5-029B-A32F-1F22-A4654C3F22B5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1" name="楕円 27">
                  <a:extLst>
                    <a:ext uri="{FF2B5EF4-FFF2-40B4-BE49-F238E27FC236}">
                      <a16:creationId xmlns:a16="http://schemas.microsoft.com/office/drawing/2014/main" id="{690C27E3-24FA-08A0-38ED-1F31CA54D3C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8" name="楕円 27">
                  <a:extLst>
                    <a:ext uri="{FF2B5EF4-FFF2-40B4-BE49-F238E27FC236}">
                      <a16:creationId xmlns:a16="http://schemas.microsoft.com/office/drawing/2014/main" id="{D6067DE5-621F-F18A-0D23-86961E8816D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B7D8557-8EA0-E7FE-9A0A-FEB59ABD543D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BF21D685-D02D-02E2-3C99-771687A820B1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4F00D606-EBF4-0D81-BA79-FD6565957B61}"/>
                </a:ext>
              </a:extLst>
            </p:cNvPr>
            <p:cNvGrpSpPr/>
            <p:nvPr/>
          </p:nvGrpSpPr>
          <p:grpSpPr>
            <a:xfrm>
              <a:off x="4304413" y="889586"/>
              <a:ext cx="1410198" cy="2187851"/>
              <a:chOff x="4378635" y="3988367"/>
              <a:chExt cx="1410198" cy="2187851"/>
            </a:xfrm>
          </p:grpSpPr>
          <p:sp>
            <p:nvSpPr>
              <p:cNvPr id="1064" name="楕円 1">
                <a:extLst>
                  <a:ext uri="{FF2B5EF4-FFF2-40B4-BE49-F238E27FC236}">
                    <a16:creationId xmlns:a16="http://schemas.microsoft.com/office/drawing/2014/main" id="{F5AF7976-AEF2-627B-DF66-61C428CE2D8A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363E7AAA-022D-3248-7AEC-09AAFDEEB8E0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066" name="グループ化 1065">
                  <a:extLst>
                    <a:ext uri="{FF2B5EF4-FFF2-40B4-BE49-F238E27FC236}">
                      <a16:creationId xmlns:a16="http://schemas.microsoft.com/office/drawing/2014/main" id="{14821661-987B-0DFB-8946-C9D94CA8BE3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076" name="楕円 1">
                    <a:extLst>
                      <a:ext uri="{FF2B5EF4-FFF2-40B4-BE49-F238E27FC236}">
                        <a16:creationId xmlns:a16="http://schemas.microsoft.com/office/drawing/2014/main" id="{EF27BA13-4402-67FB-EE42-7E032A0F57A6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1BD08066-E4BD-416F-13A0-2A6F3D7B609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8A857723-A06A-B602-3137-48BB5177DE82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8" name="グループ化 1067">
                  <a:extLst>
                    <a:ext uri="{FF2B5EF4-FFF2-40B4-BE49-F238E27FC236}">
                      <a16:creationId xmlns:a16="http://schemas.microsoft.com/office/drawing/2014/main" id="{BE1EAFAF-6DAA-5669-DE00-347609F2559E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9F9405FE-E6C5-A44E-154B-ACF1B8D9BB39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FB9324DF-81F6-92BE-A00B-61B3A38B7D16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D186C439-BC57-C08D-0AEE-01A2F9349D1F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9DA9DEBE-F1C0-85F5-2CC8-33F2B3E82E4B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73" name="グループ化 1072">
                    <a:extLst>
                      <a:ext uri="{FF2B5EF4-FFF2-40B4-BE49-F238E27FC236}">
                        <a16:creationId xmlns:a16="http://schemas.microsoft.com/office/drawing/2014/main" id="{BD7CD764-2506-2B26-C662-15EBF0607497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074" name="フリーフォーム: 図形 1073">
                      <a:extLst>
                        <a:ext uri="{FF2B5EF4-FFF2-40B4-BE49-F238E27FC236}">
                          <a16:creationId xmlns:a16="http://schemas.microsoft.com/office/drawing/2014/main" id="{ECFF0595-0CB9-A393-B927-928C8C5337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5" name="楕円 1074">
                      <a:extLst>
                        <a:ext uri="{FF2B5EF4-FFF2-40B4-BE49-F238E27FC236}">
                          <a16:creationId xmlns:a16="http://schemas.microsoft.com/office/drawing/2014/main" id="{9A826964-1A3C-6EB7-1E60-8FE31BCD73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D6409893-7B62-2C46-D492-08A337C27320}"/>
                </a:ext>
              </a:extLst>
            </p:cNvPr>
            <p:cNvSpPr/>
            <p:nvPr/>
          </p:nvSpPr>
          <p:spPr>
            <a:xfrm>
              <a:off x="4288930" y="185945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63B36797-2A1D-0E8D-0F82-ABEEDB47C772}"/>
                </a:ext>
              </a:extLst>
            </p:cNvPr>
            <p:cNvSpPr/>
            <p:nvPr/>
          </p:nvSpPr>
          <p:spPr>
            <a:xfrm rot="20700000" flipV="1">
              <a:off x="4313972" y="196620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2E7064DB-3278-2138-C41B-16B4C239C7F2}"/>
                </a:ext>
              </a:extLst>
            </p:cNvPr>
            <p:cNvSpPr/>
            <p:nvPr/>
          </p:nvSpPr>
          <p:spPr>
            <a:xfrm flipH="1">
              <a:off x="5173077" y="185946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3D3B1800-AA88-BD4A-3DEC-9849B62C62E8}"/>
                </a:ext>
              </a:extLst>
            </p:cNvPr>
            <p:cNvSpPr/>
            <p:nvPr/>
          </p:nvSpPr>
          <p:spPr>
            <a:xfrm rot="900000" flipH="1" flipV="1">
              <a:off x="5149480" y="1966203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3309F3D9-C163-660A-7741-EF012463845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FDF4541B-06E2-7A94-863E-20F41DF583D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47" name="楕円 66">
                  <a:extLst>
                    <a:ext uri="{FF2B5EF4-FFF2-40B4-BE49-F238E27FC236}">
                      <a16:creationId xmlns:a16="http://schemas.microsoft.com/office/drawing/2014/main" id="{507E2AE1-783D-4AF0-D20D-63A96150A41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B47FC9C7-A9FB-E11D-1D7E-ED6FCB03B1B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DCA7CCDF-30F3-77B0-C125-BFA55B15128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5" name="楕円 66">
                  <a:extLst>
                    <a:ext uri="{FF2B5EF4-FFF2-40B4-BE49-F238E27FC236}">
                      <a16:creationId xmlns:a16="http://schemas.microsoft.com/office/drawing/2014/main" id="{A9792ACE-7F80-EA21-523E-150A3F0B6E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4F88B70-EC49-AD80-11BD-4748B831C8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630DF433-3D13-43EA-5E44-3CE38E5ACD1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43" name="楕円 66">
                  <a:extLst>
                    <a:ext uri="{FF2B5EF4-FFF2-40B4-BE49-F238E27FC236}">
                      <a16:creationId xmlns:a16="http://schemas.microsoft.com/office/drawing/2014/main" id="{4EB661D6-56BD-FA5C-A5A9-21FE2718CBD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62488482-1B10-E7F2-A85B-6EE14BBA9A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D031F5A5-C777-FCA1-8EBB-3CB8B1C47B7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41" name="楕円 66">
                  <a:extLst>
                    <a:ext uri="{FF2B5EF4-FFF2-40B4-BE49-F238E27FC236}">
                      <a16:creationId xmlns:a16="http://schemas.microsoft.com/office/drawing/2014/main" id="{8F8D36B4-755B-B276-3140-84B22F79CA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5319072-A3DB-A58A-5935-72161ED6DA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87B21CC4-F42B-8B15-EA7D-0B867C0AD66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39" name="楕円 66">
                  <a:extLst>
                    <a:ext uri="{FF2B5EF4-FFF2-40B4-BE49-F238E27FC236}">
                      <a16:creationId xmlns:a16="http://schemas.microsoft.com/office/drawing/2014/main" id="{94E89F89-6FFC-F7EC-659D-C68336A445D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FFC7E2F-35CA-9B31-5060-36F3F0CB62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E10B5E31-CB32-599E-7D86-B4CFC9D6D2F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32" name="楕円 66">
                  <a:extLst>
                    <a:ext uri="{FF2B5EF4-FFF2-40B4-BE49-F238E27FC236}">
                      <a16:creationId xmlns:a16="http://schemas.microsoft.com/office/drawing/2014/main" id="{67FC5B81-0891-4BF5-763E-9C0DDB06A1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A3A74D52-D662-05F4-82EB-DB702FA930E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B6B08CBC-923B-05C0-FA72-F5F9736524E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2" name="楕円 66">
                  <a:extLst>
                    <a:ext uri="{FF2B5EF4-FFF2-40B4-BE49-F238E27FC236}">
                      <a16:creationId xmlns:a16="http://schemas.microsoft.com/office/drawing/2014/main" id="{E8E062F9-E0E1-379B-0158-4528C25943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48F1931-8D22-7569-4FC3-FA5BE42E912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D31FA5FF-CCE2-8B00-41C8-1FB50F95B01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20" name="楕円 66">
                  <a:extLst>
                    <a:ext uri="{FF2B5EF4-FFF2-40B4-BE49-F238E27FC236}">
                      <a16:creationId xmlns:a16="http://schemas.microsoft.com/office/drawing/2014/main" id="{6C776924-7A7D-341F-BA2A-DA0528AE0A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476C520-CFEF-CC4A-B6F4-F71C73A702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F7046EA9-A4F2-3DCE-6035-7C6689636F1F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5" name="楕円 66">
                  <a:extLst>
                    <a:ext uri="{FF2B5EF4-FFF2-40B4-BE49-F238E27FC236}">
                      <a16:creationId xmlns:a16="http://schemas.microsoft.com/office/drawing/2014/main" id="{597BFEB4-44B3-1B8B-FCB7-588606C12D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3EA1DB3C-AA87-E4DD-2041-E2C4E219AF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BEF8BF95-A89B-78FF-8C2D-5C2818B8B89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3" name="楕円 66">
                  <a:extLst>
                    <a:ext uri="{FF2B5EF4-FFF2-40B4-BE49-F238E27FC236}">
                      <a16:creationId xmlns:a16="http://schemas.microsoft.com/office/drawing/2014/main" id="{87868C7B-669D-2A09-8749-DC61C0C4F8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791B2AB-EDBB-4895-01A9-3FB892D0C7B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21F2D0FC-2C98-26B8-F205-F9F8B9C67AA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1" name="楕円 66">
                  <a:extLst>
                    <a:ext uri="{FF2B5EF4-FFF2-40B4-BE49-F238E27FC236}">
                      <a16:creationId xmlns:a16="http://schemas.microsoft.com/office/drawing/2014/main" id="{B47993BA-255B-899E-01ED-8DED0DE79D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01E1AAD8-A4C0-332B-8351-6FA8606110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1DF71283-BCB0-A689-1177-7FF3B91596E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09" name="楕円 66">
                  <a:extLst>
                    <a:ext uri="{FF2B5EF4-FFF2-40B4-BE49-F238E27FC236}">
                      <a16:creationId xmlns:a16="http://schemas.microsoft.com/office/drawing/2014/main" id="{C53BBD01-FEF7-15FD-AD70-7D5EC359CE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2B7FEA9-C882-8D9A-C876-5CF7DB46C9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03" name="グループ化 902">
            <a:extLst>
              <a:ext uri="{FF2B5EF4-FFF2-40B4-BE49-F238E27FC236}">
                <a16:creationId xmlns:a16="http://schemas.microsoft.com/office/drawing/2014/main" id="{30706D97-0863-29D8-47ED-C59AAA1C2A46}"/>
              </a:ext>
            </a:extLst>
          </p:cNvPr>
          <p:cNvGrpSpPr/>
          <p:nvPr/>
        </p:nvGrpSpPr>
        <p:grpSpPr>
          <a:xfrm>
            <a:off x="6793255" y="540899"/>
            <a:ext cx="2612727" cy="2732256"/>
            <a:chOff x="6793255" y="540899"/>
            <a:chExt cx="2612727" cy="2732256"/>
          </a:xfrm>
        </p:grpSpPr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A3468771-18A2-9116-BB6D-69ECEF99284C}"/>
                </a:ext>
              </a:extLst>
            </p:cNvPr>
            <p:cNvGrpSpPr/>
            <p:nvPr/>
          </p:nvGrpSpPr>
          <p:grpSpPr>
            <a:xfrm>
              <a:off x="7071243" y="708409"/>
              <a:ext cx="1992981" cy="2564746"/>
              <a:chOff x="676332" y="74623"/>
              <a:chExt cx="2698944" cy="3473241"/>
            </a:xfrm>
          </p:grpSpPr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4D5FB131-9DA0-2BFF-D061-D88ACECE3CDB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1">
                <a:extLst>
                  <a:ext uri="{FF2B5EF4-FFF2-40B4-BE49-F238E27FC236}">
                    <a16:creationId xmlns:a16="http://schemas.microsoft.com/office/drawing/2014/main" id="{6668D959-0CF3-8D94-AF6C-199D6FEA7229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D4652CC9-A4E8-7CE0-D241-A672410D96B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6CA2AFA2-0087-8613-0B27-65FC596BC37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BFC38AE2-CC03-2755-98C7-A38FF823B3BA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F6B53ED2-DF1B-6F86-851B-99D4E584E0F5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1">
                <a:extLst>
                  <a:ext uri="{FF2B5EF4-FFF2-40B4-BE49-F238E27FC236}">
                    <a16:creationId xmlns:a16="http://schemas.microsoft.com/office/drawing/2014/main" id="{030459D0-437B-E4EF-C8EA-D60DDC17E958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6" name="楕円 1">
                <a:extLst>
                  <a:ext uri="{FF2B5EF4-FFF2-40B4-BE49-F238E27FC236}">
                    <a16:creationId xmlns:a16="http://schemas.microsoft.com/office/drawing/2014/main" id="{A517B404-FA68-58A9-9C43-247A077A326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楕円 1">
                <a:extLst>
                  <a:ext uri="{FF2B5EF4-FFF2-40B4-BE49-F238E27FC236}">
                    <a16:creationId xmlns:a16="http://schemas.microsoft.com/office/drawing/2014/main" id="{986C3D19-5708-054D-71C0-4702DB5A89F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楕円 1">
                <a:extLst>
                  <a:ext uri="{FF2B5EF4-FFF2-40B4-BE49-F238E27FC236}">
                    <a16:creationId xmlns:a16="http://schemas.microsoft.com/office/drawing/2014/main" id="{7A4703CE-98B5-DE55-1F12-2DBC1C049378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6CEC9343-1787-7B4E-25A0-66A7F2F9E8EF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70E6BADA-BF26-7458-518D-803A6D78C46D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EADE4D61-72F6-3DB1-2ACB-BFE25110AC42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8771F217-F9E0-8C8C-B5C2-B16B249F38B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009" name="楕円 27">
                  <a:extLst>
                    <a:ext uri="{FF2B5EF4-FFF2-40B4-BE49-F238E27FC236}">
                      <a16:creationId xmlns:a16="http://schemas.microsoft.com/office/drawing/2014/main" id="{4337A4BF-AC92-AD32-BD97-AC05516F490A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0" name="楕円 27">
                  <a:extLst>
                    <a:ext uri="{FF2B5EF4-FFF2-40B4-BE49-F238E27FC236}">
                      <a16:creationId xmlns:a16="http://schemas.microsoft.com/office/drawing/2014/main" id="{C6A18A3C-E48A-81A7-55F4-03293E0165DD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53CE8CEA-7A93-7B58-7DE2-E37711D64144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44DD7FCD-32C2-6966-F8B6-1553DFCD3F42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正方形/長方形 1004">
                <a:extLst>
                  <a:ext uri="{FF2B5EF4-FFF2-40B4-BE49-F238E27FC236}">
                    <a16:creationId xmlns:a16="http://schemas.microsoft.com/office/drawing/2014/main" id="{938A91C8-9542-EDC9-CF0B-96D6606F9B6E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正方形/長方形 1005">
                <a:extLst>
                  <a:ext uri="{FF2B5EF4-FFF2-40B4-BE49-F238E27FC236}">
                    <a16:creationId xmlns:a16="http://schemas.microsoft.com/office/drawing/2014/main" id="{9B4D6D93-4AB2-745B-9EC4-333C9A83C76A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正方形/長方形 1006">
                <a:extLst>
                  <a:ext uri="{FF2B5EF4-FFF2-40B4-BE49-F238E27FC236}">
                    <a16:creationId xmlns:a16="http://schemas.microsoft.com/office/drawing/2014/main" id="{9A0E5C56-FF30-7ABD-B7CF-01E89D0A1A1A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F817B7DC-2555-BBC4-0F4E-76FA4071CCF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5452DFC7-2B39-96C3-0C31-16A5AD4B5155}"/>
                </a:ext>
              </a:extLst>
            </p:cNvPr>
            <p:cNvSpPr/>
            <p:nvPr/>
          </p:nvSpPr>
          <p:spPr>
            <a:xfrm>
              <a:off x="7529925" y="1119783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055D9669-2889-0BB6-6EB5-87A2E6046573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08273A32-8A97-0752-10DB-BB569EBF1EC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897" name="楕円 66">
                  <a:extLst>
                    <a:ext uri="{FF2B5EF4-FFF2-40B4-BE49-F238E27FC236}">
                      <a16:creationId xmlns:a16="http://schemas.microsoft.com/office/drawing/2014/main" id="{6E868390-00C2-80AC-44C5-767A69758FB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F60A5351-BCE2-5A40-0F0F-50DADF0C15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A548A190-5ED6-C2F1-9076-7D37F2D96CC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35" name="楕円 66">
                  <a:extLst>
                    <a:ext uri="{FF2B5EF4-FFF2-40B4-BE49-F238E27FC236}">
                      <a16:creationId xmlns:a16="http://schemas.microsoft.com/office/drawing/2014/main" id="{46EC24F0-E61E-0D97-5EAB-B2F5AE37E1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90777C61-0850-2F61-4817-21A683EA54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08043A1B-A1AF-5F1B-AD5E-53B916847CC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733" name="楕円 66">
                  <a:extLst>
                    <a:ext uri="{FF2B5EF4-FFF2-40B4-BE49-F238E27FC236}">
                      <a16:creationId xmlns:a16="http://schemas.microsoft.com/office/drawing/2014/main" id="{D4375922-33D3-66A7-1794-BBCB65C9AF8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5DD0DF4A-EE7B-A411-ABF3-C343FAD2A66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72FB58C0-CDF5-0ABA-6F71-8166C47381E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731" name="楕円 66">
                  <a:extLst>
                    <a:ext uri="{FF2B5EF4-FFF2-40B4-BE49-F238E27FC236}">
                      <a16:creationId xmlns:a16="http://schemas.microsoft.com/office/drawing/2014/main" id="{613A5726-110D-E881-7E2F-C2301A7490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0DE48740-3B5F-6776-FD0A-635DCE1EB5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D5BD2A90-1EF9-B665-2FA2-6FAA25916F6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729" name="楕円 66">
                  <a:extLst>
                    <a:ext uri="{FF2B5EF4-FFF2-40B4-BE49-F238E27FC236}">
                      <a16:creationId xmlns:a16="http://schemas.microsoft.com/office/drawing/2014/main" id="{F0DBE215-F0B3-6B9B-A4BC-DE32E27C49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A5FF7716-C27E-F12C-D558-D79078F1AC9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39CBCCC6-F7B3-A6B7-B4AC-0CEAC5F3D5D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727" name="楕円 66">
                  <a:extLst>
                    <a:ext uri="{FF2B5EF4-FFF2-40B4-BE49-F238E27FC236}">
                      <a16:creationId xmlns:a16="http://schemas.microsoft.com/office/drawing/2014/main" id="{21B4A9A3-3A07-BAD5-2169-B63CCBFA0A5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4CD6BE06-3A26-FBF5-EE25-3CD1F5E3B3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6DB7756E-7FC6-7F60-EBF8-7124E819852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725" name="楕円 66">
                  <a:extLst>
                    <a:ext uri="{FF2B5EF4-FFF2-40B4-BE49-F238E27FC236}">
                      <a16:creationId xmlns:a16="http://schemas.microsoft.com/office/drawing/2014/main" id="{A31A2D6F-C9EF-FDFA-F0F0-D00074C245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D0E8DE2D-7BD6-BB60-26A8-AD3C36D431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2513F511-56D7-8A99-1BD8-C8278960343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23" name="楕円 66">
                  <a:extLst>
                    <a:ext uri="{FF2B5EF4-FFF2-40B4-BE49-F238E27FC236}">
                      <a16:creationId xmlns:a16="http://schemas.microsoft.com/office/drawing/2014/main" id="{F9ECB6CD-EE0F-66DF-FB1B-9867EB1C6E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013831FD-F3CC-2BF0-49F3-B2BD549544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FEB3CF93-58DB-6642-39DB-5CFDB5BB42C3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21" name="楕円 66">
                  <a:extLst>
                    <a:ext uri="{FF2B5EF4-FFF2-40B4-BE49-F238E27FC236}">
                      <a16:creationId xmlns:a16="http://schemas.microsoft.com/office/drawing/2014/main" id="{65DFBED1-3070-A066-592F-41FE2AF88F3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AE29EDDD-D2C5-2CAC-F799-F32E964BED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A416ED10-45E5-C447-B747-907DDCCDFE7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19" name="楕円 66">
                  <a:extLst>
                    <a:ext uri="{FF2B5EF4-FFF2-40B4-BE49-F238E27FC236}">
                      <a16:creationId xmlns:a16="http://schemas.microsoft.com/office/drawing/2014/main" id="{A96016EE-31BD-63AA-A291-13FB9E31A33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422B7C53-8801-6C4D-7010-674F871CB5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DF861C3E-C107-5E9C-EFAD-86149B9F324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17" name="楕円 66">
                  <a:extLst>
                    <a:ext uri="{FF2B5EF4-FFF2-40B4-BE49-F238E27FC236}">
                      <a16:creationId xmlns:a16="http://schemas.microsoft.com/office/drawing/2014/main" id="{D072510C-E48C-9130-E954-D2FE4DEBC42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DA2E2ACE-5BCA-14F8-D0A6-77C7D83B433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1A87D1FC-6789-D531-78D4-BB386A65062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14" name="楕円 66">
                  <a:extLst>
                    <a:ext uri="{FF2B5EF4-FFF2-40B4-BE49-F238E27FC236}">
                      <a16:creationId xmlns:a16="http://schemas.microsoft.com/office/drawing/2014/main" id="{CBF73647-CBB8-6356-02FF-A43FED9F66A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7480E50E-E1F1-CB8D-47EA-5CF1030356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8239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il359-ハツカネズミと雨のイラスト</dc:title>
  <dc:subject>il359-ハツカネズミと雨のイラスト</dc:subject>
  <dc:creator>ぱわぽすけ</dc:creator>
  <cp:lastModifiedBy/>
  <cp:revision>1</cp:revision>
  <dcterms:created xsi:type="dcterms:W3CDTF">2014-10-29T04:47:26Z</dcterms:created>
  <dcterms:modified xsi:type="dcterms:W3CDTF">2025-02-14T01:00:08Z</dcterms:modified>
  <cp:version>1</cp:version>
</cp:coreProperties>
</file>