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29" r:id="rId2"/>
    <p:sldId id="379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84807"/>
    <a:srgbClr val="CC6600"/>
    <a:srgbClr val="E46C0A"/>
    <a:srgbClr val="FF6600"/>
    <a:srgbClr val="663300"/>
    <a:srgbClr val="FF6699"/>
    <a:srgbClr val="FFCCCC"/>
    <a:srgbClr val="FFCC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73" autoAdjust="0"/>
    <p:restoredTop sz="94660"/>
  </p:normalViewPr>
  <p:slideViewPr>
    <p:cSldViewPr>
      <p:cViewPr varScale="1">
        <p:scale>
          <a:sx n="67" d="100"/>
          <a:sy n="67" d="100"/>
        </p:scale>
        <p:origin x="60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" name="テキスト ボックス 1016">
            <a:extLst>
              <a:ext uri="{FF2B5EF4-FFF2-40B4-BE49-F238E27FC236}">
                <a16:creationId xmlns:a16="http://schemas.microsoft.com/office/drawing/2014/main" id="{F734E1BD-72DA-E23E-0A8B-B73080FF3416}"/>
              </a:ext>
            </a:extLst>
          </p:cNvPr>
          <p:cNvSpPr txBox="1"/>
          <p:nvPr/>
        </p:nvSpPr>
        <p:spPr>
          <a:xfrm>
            <a:off x="3475692" y="211844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ハムスターと雨のイラスト</a:t>
            </a:r>
          </a:p>
        </p:txBody>
      </p:sp>
      <p:grpSp>
        <p:nvGrpSpPr>
          <p:cNvPr id="1210" name="グループ化 1209">
            <a:extLst>
              <a:ext uri="{FF2B5EF4-FFF2-40B4-BE49-F238E27FC236}">
                <a16:creationId xmlns:a16="http://schemas.microsoft.com/office/drawing/2014/main" id="{7B04AC43-CDE0-E231-EA94-D8DAAFD7F6C7}"/>
              </a:ext>
            </a:extLst>
          </p:cNvPr>
          <p:cNvGrpSpPr/>
          <p:nvPr/>
        </p:nvGrpSpPr>
        <p:grpSpPr>
          <a:xfrm>
            <a:off x="429397" y="3474865"/>
            <a:ext cx="2925427" cy="2967068"/>
            <a:chOff x="429397" y="3474865"/>
            <a:chExt cx="2925427" cy="2967068"/>
          </a:xfrm>
        </p:grpSpPr>
        <p:grpSp>
          <p:nvGrpSpPr>
            <p:cNvPr id="1047" name="グループ化 1046">
              <a:extLst>
                <a:ext uri="{FF2B5EF4-FFF2-40B4-BE49-F238E27FC236}">
                  <a16:creationId xmlns:a16="http://schemas.microsoft.com/office/drawing/2014/main" id="{AA0EBEE8-1AFA-FC10-2C16-8226E828EBCF}"/>
                </a:ext>
              </a:extLst>
            </p:cNvPr>
            <p:cNvGrpSpPr>
              <a:grpSpLocks/>
            </p:cNvGrpSpPr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048" name="直線コネクタ 1047">
                <a:extLst>
                  <a:ext uri="{FF2B5EF4-FFF2-40B4-BE49-F238E27FC236}">
                    <a16:creationId xmlns:a16="http://schemas.microsoft.com/office/drawing/2014/main" id="{A16DD22C-2963-27DA-4FA8-9235F379FC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9" name="直線コネクタ 1048">
                <a:extLst>
                  <a:ext uri="{FF2B5EF4-FFF2-40B4-BE49-F238E27FC236}">
                    <a16:creationId xmlns:a16="http://schemas.microsoft.com/office/drawing/2014/main" id="{BEA5D8C2-B8AB-B362-104A-EBF0561A19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0" name="直線コネクタ 1049">
                <a:extLst>
                  <a:ext uri="{FF2B5EF4-FFF2-40B4-BE49-F238E27FC236}">
                    <a16:creationId xmlns:a16="http://schemas.microsoft.com/office/drawing/2014/main" id="{A1B10314-7EEF-C514-CC1D-3009762A67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1" name="直線コネクタ 1050">
                <a:extLst>
                  <a:ext uri="{FF2B5EF4-FFF2-40B4-BE49-F238E27FC236}">
                    <a16:creationId xmlns:a16="http://schemas.microsoft.com/office/drawing/2014/main" id="{6F31B1E6-4EDD-D8ED-83C4-5124595771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2" name="直線コネクタ 1051">
                <a:extLst>
                  <a:ext uri="{FF2B5EF4-FFF2-40B4-BE49-F238E27FC236}">
                    <a16:creationId xmlns:a16="http://schemas.microsoft.com/office/drawing/2014/main" id="{3254F100-44B2-E6FC-39BC-46158C66E0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3" name="直線コネクタ 1052">
                <a:extLst>
                  <a:ext uri="{FF2B5EF4-FFF2-40B4-BE49-F238E27FC236}">
                    <a16:creationId xmlns:a16="http://schemas.microsoft.com/office/drawing/2014/main" id="{5FE0199A-6247-EFDD-3DEC-6CD44A5F9E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4" name="直線コネクタ 1053">
                <a:extLst>
                  <a:ext uri="{FF2B5EF4-FFF2-40B4-BE49-F238E27FC236}">
                    <a16:creationId xmlns:a16="http://schemas.microsoft.com/office/drawing/2014/main" id="{71486863-B7DB-C874-3D4D-EAE4C4DDC7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5" name="直線コネクタ 1054">
                <a:extLst>
                  <a:ext uri="{FF2B5EF4-FFF2-40B4-BE49-F238E27FC236}">
                    <a16:creationId xmlns:a16="http://schemas.microsoft.com/office/drawing/2014/main" id="{641D010B-DAD5-CA78-33A2-DE464E2634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6" name="直線コネクタ 1055">
                <a:extLst>
                  <a:ext uri="{FF2B5EF4-FFF2-40B4-BE49-F238E27FC236}">
                    <a16:creationId xmlns:a16="http://schemas.microsoft.com/office/drawing/2014/main" id="{75983789-8992-3C17-18FC-3D0D98B63A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7" name="直線コネクタ 1056">
                <a:extLst>
                  <a:ext uri="{FF2B5EF4-FFF2-40B4-BE49-F238E27FC236}">
                    <a16:creationId xmlns:a16="http://schemas.microsoft.com/office/drawing/2014/main" id="{230293D0-3552-C19D-ACA9-09687DAB70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8" name="直線コネクタ 1057">
                <a:extLst>
                  <a:ext uri="{FF2B5EF4-FFF2-40B4-BE49-F238E27FC236}">
                    <a16:creationId xmlns:a16="http://schemas.microsoft.com/office/drawing/2014/main" id="{41BACCB1-3221-2569-F99A-75A8CD82A1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9" name="直線コネクタ 1058">
                <a:extLst>
                  <a:ext uri="{FF2B5EF4-FFF2-40B4-BE49-F238E27FC236}">
                    <a16:creationId xmlns:a16="http://schemas.microsoft.com/office/drawing/2014/main" id="{859AF97A-B1B9-9A85-3095-DEC40F846C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0" name="直線コネクタ 1059">
                <a:extLst>
                  <a:ext uri="{FF2B5EF4-FFF2-40B4-BE49-F238E27FC236}">
                    <a16:creationId xmlns:a16="http://schemas.microsoft.com/office/drawing/2014/main" id="{3206FDC0-E852-F7F0-A58F-4BC9705CDA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04354BDF-FD6B-7A2A-0E83-AD4662D98AA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8F7573A9-E2A4-E56A-BC70-C65FFB447B2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916F9E4D-BB3F-A1C9-FE23-26786F03F3F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1FB04C35-6F78-D749-E24D-A8294AFBE46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882098BE-FE0B-FC51-648B-EE43DECAC2D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066" name="直線コネクタ 1065">
                <a:extLst>
                  <a:ext uri="{FF2B5EF4-FFF2-40B4-BE49-F238E27FC236}">
                    <a16:creationId xmlns:a16="http://schemas.microsoft.com/office/drawing/2014/main" id="{682AC6DE-CB8D-DB8D-7E9A-DDB79CCB8C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7" name="直線コネクタ 1066">
                <a:extLst>
                  <a:ext uri="{FF2B5EF4-FFF2-40B4-BE49-F238E27FC236}">
                    <a16:creationId xmlns:a16="http://schemas.microsoft.com/office/drawing/2014/main" id="{462D9223-BD96-7C3D-0790-55B9FB2AD8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8" name="直線コネクタ 1067">
                <a:extLst>
                  <a:ext uri="{FF2B5EF4-FFF2-40B4-BE49-F238E27FC236}">
                    <a16:creationId xmlns:a16="http://schemas.microsoft.com/office/drawing/2014/main" id="{15378DB8-A0A2-5FFF-F8DE-51E25AFDC9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9" name="直線コネクタ 1068">
                <a:extLst>
                  <a:ext uri="{FF2B5EF4-FFF2-40B4-BE49-F238E27FC236}">
                    <a16:creationId xmlns:a16="http://schemas.microsoft.com/office/drawing/2014/main" id="{8E87A3A9-3759-F666-86D2-4E38D2CD8A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0" name="直線コネクタ 1069">
                <a:extLst>
                  <a:ext uri="{FF2B5EF4-FFF2-40B4-BE49-F238E27FC236}">
                    <a16:creationId xmlns:a16="http://schemas.microsoft.com/office/drawing/2014/main" id="{A7914DD4-8F42-A38C-951B-F1D755A084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1" name="直線コネクタ 1070">
                <a:extLst>
                  <a:ext uri="{FF2B5EF4-FFF2-40B4-BE49-F238E27FC236}">
                    <a16:creationId xmlns:a16="http://schemas.microsoft.com/office/drawing/2014/main" id="{A197BBF1-7137-7AAC-4879-2DE02BF6CA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2" name="直線コネクタ 1071">
                <a:extLst>
                  <a:ext uri="{FF2B5EF4-FFF2-40B4-BE49-F238E27FC236}">
                    <a16:creationId xmlns:a16="http://schemas.microsoft.com/office/drawing/2014/main" id="{B8EE837B-F4C4-7B30-482C-59B11150FC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7" name="楕円 1">
              <a:extLst>
                <a:ext uri="{FF2B5EF4-FFF2-40B4-BE49-F238E27FC236}">
                  <a16:creationId xmlns:a16="http://schemas.microsoft.com/office/drawing/2014/main" id="{BA7FDDDB-E299-4B47-EFDD-F4AD3E3A773A}"/>
                </a:ext>
              </a:extLst>
            </p:cNvPr>
            <p:cNvSpPr/>
            <p:nvPr/>
          </p:nvSpPr>
          <p:spPr>
            <a:xfrm rot="7200000" flipH="1">
              <a:off x="2153439" y="5332424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66E131A8-ED6D-7B2B-7B78-E946E7566129}"/>
                </a:ext>
              </a:extLst>
            </p:cNvPr>
            <p:cNvSpPr/>
            <p:nvPr/>
          </p:nvSpPr>
          <p:spPr>
            <a:xfrm rot="20151232" flipV="1">
              <a:off x="2008121" y="5761609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rgbClr val="FF99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楕円 1">
              <a:extLst>
                <a:ext uri="{FF2B5EF4-FFF2-40B4-BE49-F238E27FC236}">
                  <a16:creationId xmlns:a16="http://schemas.microsoft.com/office/drawing/2014/main" id="{BA3088B4-C572-2690-75FF-E88C52583BB2}"/>
                </a:ext>
              </a:extLst>
            </p:cNvPr>
            <p:cNvSpPr/>
            <p:nvPr/>
          </p:nvSpPr>
          <p:spPr>
            <a:xfrm rot="10800000">
              <a:off x="1944903" y="596337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0" name="楕円 1">
              <a:extLst>
                <a:ext uri="{FF2B5EF4-FFF2-40B4-BE49-F238E27FC236}">
                  <a16:creationId xmlns:a16="http://schemas.microsoft.com/office/drawing/2014/main" id="{0629E6FF-73AE-6461-A354-079FC9F89AAE}"/>
                </a:ext>
              </a:extLst>
            </p:cNvPr>
            <p:cNvSpPr/>
            <p:nvPr/>
          </p:nvSpPr>
          <p:spPr>
            <a:xfrm rot="10800000">
              <a:off x="1680225" y="596337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1" name="楕円 1">
              <a:extLst>
                <a:ext uri="{FF2B5EF4-FFF2-40B4-BE49-F238E27FC236}">
                  <a16:creationId xmlns:a16="http://schemas.microsoft.com/office/drawing/2014/main" id="{EDEFB06C-4902-DEA8-C13C-171BA5E2AFBC}"/>
                </a:ext>
              </a:extLst>
            </p:cNvPr>
            <p:cNvSpPr/>
            <p:nvPr/>
          </p:nvSpPr>
          <p:spPr>
            <a:xfrm>
              <a:off x="1514406" y="5218057"/>
              <a:ext cx="833002" cy="110234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2" name="楕円 1">
              <a:extLst>
                <a:ext uri="{FF2B5EF4-FFF2-40B4-BE49-F238E27FC236}">
                  <a16:creationId xmlns:a16="http://schemas.microsoft.com/office/drawing/2014/main" id="{E97A7D78-C632-9E46-679A-48B1725AB504}"/>
                </a:ext>
              </a:extLst>
            </p:cNvPr>
            <p:cNvSpPr/>
            <p:nvPr/>
          </p:nvSpPr>
          <p:spPr>
            <a:xfrm>
              <a:off x="1568976" y="5261964"/>
              <a:ext cx="723862" cy="1028109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3" name="四角形: 上の 2 つの角を丸める 702">
              <a:extLst>
                <a:ext uri="{FF2B5EF4-FFF2-40B4-BE49-F238E27FC236}">
                  <a16:creationId xmlns:a16="http://schemas.microsoft.com/office/drawing/2014/main" id="{19A13AF5-AC46-043E-7803-E89E0A47AEE5}"/>
                </a:ext>
              </a:extLst>
            </p:cNvPr>
            <p:cNvSpPr/>
            <p:nvPr/>
          </p:nvSpPr>
          <p:spPr>
            <a:xfrm rot="9900000" flipV="1">
              <a:off x="1625591" y="3474865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4" name="星: 8 pt 703">
              <a:extLst>
                <a:ext uri="{FF2B5EF4-FFF2-40B4-BE49-F238E27FC236}">
                  <a16:creationId xmlns:a16="http://schemas.microsoft.com/office/drawing/2014/main" id="{F7DEA3BE-1441-5B7E-E774-FEEFC3258FA1}"/>
                </a:ext>
              </a:extLst>
            </p:cNvPr>
            <p:cNvSpPr/>
            <p:nvPr/>
          </p:nvSpPr>
          <p:spPr>
            <a:xfrm rot="20700000">
              <a:off x="429397" y="4005403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10" name="グループ化 709">
              <a:extLst>
                <a:ext uri="{FF2B5EF4-FFF2-40B4-BE49-F238E27FC236}">
                  <a16:creationId xmlns:a16="http://schemas.microsoft.com/office/drawing/2014/main" id="{2872B7AD-E5AC-D9E6-41EA-B22DD5C15480}"/>
                </a:ext>
              </a:extLst>
            </p:cNvPr>
            <p:cNvGrpSpPr/>
            <p:nvPr/>
          </p:nvGrpSpPr>
          <p:grpSpPr>
            <a:xfrm>
              <a:off x="2004888" y="4459868"/>
              <a:ext cx="265942" cy="1564133"/>
              <a:chOff x="2004888" y="1397377"/>
              <a:chExt cx="265942" cy="1564133"/>
            </a:xfrm>
          </p:grpSpPr>
          <p:sp>
            <p:nvSpPr>
              <p:cNvPr id="716" name="四角形: 上の 2 つの角を丸める 715">
                <a:extLst>
                  <a:ext uri="{FF2B5EF4-FFF2-40B4-BE49-F238E27FC236}">
                    <a16:creationId xmlns:a16="http://schemas.microsoft.com/office/drawing/2014/main" id="{855C48A6-ADAD-ED45-5888-5C936F32B5A3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7" name="矢印: U ターン 370">
                <a:extLst>
                  <a:ext uri="{FF2B5EF4-FFF2-40B4-BE49-F238E27FC236}">
                    <a16:creationId xmlns:a16="http://schemas.microsoft.com/office/drawing/2014/main" id="{0063A106-6542-C8DF-30E2-57008C12CB8C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18" name="楕円 1">
              <a:extLst>
                <a:ext uri="{FF2B5EF4-FFF2-40B4-BE49-F238E27FC236}">
                  <a16:creationId xmlns:a16="http://schemas.microsoft.com/office/drawing/2014/main" id="{8FF99233-0B0D-5FEA-1A09-BFB5F2C29F38}"/>
                </a:ext>
              </a:extLst>
            </p:cNvPr>
            <p:cNvSpPr/>
            <p:nvPr/>
          </p:nvSpPr>
          <p:spPr>
            <a:xfrm rot="14842579" flipH="1">
              <a:off x="2170604" y="5510159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9" name="楕円 1">
              <a:extLst>
                <a:ext uri="{FF2B5EF4-FFF2-40B4-BE49-F238E27FC236}">
                  <a16:creationId xmlns:a16="http://schemas.microsoft.com/office/drawing/2014/main" id="{767F1D49-498F-AB59-ED6D-FC6CFD9777AF}"/>
                </a:ext>
              </a:extLst>
            </p:cNvPr>
            <p:cNvSpPr/>
            <p:nvPr/>
          </p:nvSpPr>
          <p:spPr>
            <a:xfrm rot="7200000">
              <a:off x="1706441" y="5290609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20" name="グループ化 719">
              <a:extLst>
                <a:ext uri="{FF2B5EF4-FFF2-40B4-BE49-F238E27FC236}">
                  <a16:creationId xmlns:a16="http://schemas.microsoft.com/office/drawing/2014/main" id="{AA0B0C51-59F5-FFB7-D805-EB1855B72503}"/>
                </a:ext>
              </a:extLst>
            </p:cNvPr>
            <p:cNvGrpSpPr/>
            <p:nvPr/>
          </p:nvGrpSpPr>
          <p:grpSpPr>
            <a:xfrm>
              <a:off x="944961" y="3877187"/>
              <a:ext cx="1992981" cy="1580757"/>
              <a:chOff x="944961" y="781562"/>
              <a:chExt cx="1992981" cy="1580757"/>
            </a:xfrm>
          </p:grpSpPr>
          <p:sp>
            <p:nvSpPr>
              <p:cNvPr id="721" name="楕円 720">
                <a:extLst>
                  <a:ext uri="{FF2B5EF4-FFF2-40B4-BE49-F238E27FC236}">
                    <a16:creationId xmlns:a16="http://schemas.microsoft.com/office/drawing/2014/main" id="{3CA6A0EE-D203-213C-487E-7A6FFBEE47F1}"/>
                  </a:ext>
                </a:extLst>
              </p:cNvPr>
              <p:cNvSpPr/>
              <p:nvPr/>
            </p:nvSpPr>
            <p:spPr>
              <a:xfrm>
                <a:off x="2087637" y="781562"/>
                <a:ext cx="850305" cy="850305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楕円 721">
                <a:extLst>
                  <a:ext uri="{FF2B5EF4-FFF2-40B4-BE49-F238E27FC236}">
                    <a16:creationId xmlns:a16="http://schemas.microsoft.com/office/drawing/2014/main" id="{A3DC1B68-5736-EA92-0D9C-FFA239E80C4B}"/>
                  </a:ext>
                </a:extLst>
              </p:cNvPr>
              <p:cNvSpPr/>
              <p:nvPr/>
            </p:nvSpPr>
            <p:spPr>
              <a:xfrm>
                <a:off x="2216770" y="910695"/>
                <a:ext cx="592039" cy="59203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楕円 722">
                <a:extLst>
                  <a:ext uri="{FF2B5EF4-FFF2-40B4-BE49-F238E27FC236}">
                    <a16:creationId xmlns:a16="http://schemas.microsoft.com/office/drawing/2014/main" id="{3BAE29D3-D213-4804-14AB-555A62F348E2}"/>
                  </a:ext>
                </a:extLst>
              </p:cNvPr>
              <p:cNvSpPr/>
              <p:nvPr/>
            </p:nvSpPr>
            <p:spPr>
              <a:xfrm>
                <a:off x="944961" y="781562"/>
                <a:ext cx="850305" cy="850305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楕円 723">
                <a:extLst>
                  <a:ext uri="{FF2B5EF4-FFF2-40B4-BE49-F238E27FC236}">
                    <a16:creationId xmlns:a16="http://schemas.microsoft.com/office/drawing/2014/main" id="{180172CF-380B-FEEA-C202-5BFFB201B700}"/>
                  </a:ext>
                </a:extLst>
              </p:cNvPr>
              <p:cNvSpPr/>
              <p:nvPr/>
            </p:nvSpPr>
            <p:spPr>
              <a:xfrm>
                <a:off x="1074094" y="910695"/>
                <a:ext cx="592039" cy="59203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楕円 724">
                <a:extLst>
                  <a:ext uri="{FF2B5EF4-FFF2-40B4-BE49-F238E27FC236}">
                    <a16:creationId xmlns:a16="http://schemas.microsoft.com/office/drawing/2014/main" id="{276561B6-85ED-BA8C-8A12-9C4921B33E43}"/>
                  </a:ext>
                </a:extLst>
              </p:cNvPr>
              <p:cNvSpPr/>
              <p:nvPr/>
            </p:nvSpPr>
            <p:spPr>
              <a:xfrm>
                <a:off x="1326915" y="1131620"/>
                <a:ext cx="1207983" cy="1230699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8" name="フリーフォーム: 図形 727">
                <a:extLst>
                  <a:ext uri="{FF2B5EF4-FFF2-40B4-BE49-F238E27FC236}">
                    <a16:creationId xmlns:a16="http://schemas.microsoft.com/office/drawing/2014/main" id="{02D061A8-4A89-4776-B8BD-F1D5AAE3B7BE}"/>
                  </a:ext>
                </a:extLst>
              </p:cNvPr>
              <p:cNvSpPr/>
              <p:nvPr/>
            </p:nvSpPr>
            <p:spPr>
              <a:xfrm>
                <a:off x="1444791" y="1856076"/>
                <a:ext cx="972232" cy="506243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29" name="グループ化 728">
                <a:extLst>
                  <a:ext uri="{FF2B5EF4-FFF2-40B4-BE49-F238E27FC236}">
                    <a16:creationId xmlns:a16="http://schemas.microsoft.com/office/drawing/2014/main" id="{DD3019CE-2E28-2601-0467-A53A7613972D}"/>
                  </a:ext>
                </a:extLst>
              </p:cNvPr>
              <p:cNvGrpSpPr/>
              <p:nvPr/>
            </p:nvGrpSpPr>
            <p:grpSpPr>
              <a:xfrm>
                <a:off x="1818515" y="1913721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864" name="楕円 27">
                  <a:extLst>
                    <a:ext uri="{FF2B5EF4-FFF2-40B4-BE49-F238E27FC236}">
                      <a16:creationId xmlns:a16="http://schemas.microsoft.com/office/drawing/2014/main" id="{FD11260C-E3ED-E31F-8F91-A88E6A3887DA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5" name="楕円 27">
                  <a:extLst>
                    <a:ext uri="{FF2B5EF4-FFF2-40B4-BE49-F238E27FC236}">
                      <a16:creationId xmlns:a16="http://schemas.microsoft.com/office/drawing/2014/main" id="{D8305DE8-B520-208C-D366-68A92E5A2DBE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30" name="フリーフォーム: 図形 729">
                <a:extLst>
                  <a:ext uri="{FF2B5EF4-FFF2-40B4-BE49-F238E27FC236}">
                    <a16:creationId xmlns:a16="http://schemas.microsoft.com/office/drawing/2014/main" id="{8BB2CB4E-5CBE-AF58-BB4C-2583CA9D1E0A}"/>
                  </a:ext>
                </a:extLst>
              </p:cNvPr>
              <p:cNvSpPr/>
              <p:nvPr/>
            </p:nvSpPr>
            <p:spPr>
              <a:xfrm>
                <a:off x="1704780" y="1823692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正方形/長方形 730">
                <a:extLst>
                  <a:ext uri="{FF2B5EF4-FFF2-40B4-BE49-F238E27FC236}">
                    <a16:creationId xmlns:a16="http://schemas.microsoft.com/office/drawing/2014/main" id="{A5F5D7F0-6B9D-69BA-A748-2E9312FFC54B}"/>
                  </a:ext>
                </a:extLst>
              </p:cNvPr>
              <p:cNvSpPr/>
              <p:nvPr/>
            </p:nvSpPr>
            <p:spPr>
              <a:xfrm>
                <a:off x="1210648" y="1932612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正方形/長方形 731">
                <a:extLst>
                  <a:ext uri="{FF2B5EF4-FFF2-40B4-BE49-F238E27FC236}">
                    <a16:creationId xmlns:a16="http://schemas.microsoft.com/office/drawing/2014/main" id="{90E2F3A7-7E8D-3B6A-1644-6D9D160D83E0}"/>
                  </a:ext>
                </a:extLst>
              </p:cNvPr>
              <p:cNvSpPr/>
              <p:nvPr/>
            </p:nvSpPr>
            <p:spPr>
              <a:xfrm rot="20700000" flipV="1">
                <a:off x="1235690" y="2039355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正方形/長方形 732">
                <a:extLst>
                  <a:ext uri="{FF2B5EF4-FFF2-40B4-BE49-F238E27FC236}">
                    <a16:creationId xmlns:a16="http://schemas.microsoft.com/office/drawing/2014/main" id="{557D03CF-8108-B948-53ED-EECC5F04B19A}"/>
                  </a:ext>
                </a:extLst>
              </p:cNvPr>
              <p:cNvSpPr/>
              <p:nvPr/>
            </p:nvSpPr>
            <p:spPr>
              <a:xfrm flipH="1">
                <a:off x="2094795" y="1932614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正方形/長方形 733">
                <a:extLst>
                  <a:ext uri="{FF2B5EF4-FFF2-40B4-BE49-F238E27FC236}">
                    <a16:creationId xmlns:a16="http://schemas.microsoft.com/office/drawing/2014/main" id="{74F2AF9A-F104-C5F9-8465-0210BDA9DC21}"/>
                  </a:ext>
                </a:extLst>
              </p:cNvPr>
              <p:cNvSpPr/>
              <p:nvPr/>
            </p:nvSpPr>
            <p:spPr>
              <a:xfrm rot="900000" flipH="1" flipV="1">
                <a:off x="2071198" y="2039356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楕円 1">
                <a:extLst>
                  <a:ext uri="{FF2B5EF4-FFF2-40B4-BE49-F238E27FC236}">
                    <a16:creationId xmlns:a16="http://schemas.microsoft.com/office/drawing/2014/main" id="{60A5C7AA-A3B7-8F9B-EF8D-FC48C160CE1E}"/>
                  </a:ext>
                </a:extLst>
              </p:cNvPr>
              <p:cNvSpPr/>
              <p:nvPr/>
            </p:nvSpPr>
            <p:spPr>
              <a:xfrm flipV="1">
                <a:off x="1845451" y="1792020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67" name="フリーフォーム: 図形 866">
              <a:extLst>
                <a:ext uri="{FF2B5EF4-FFF2-40B4-BE49-F238E27FC236}">
                  <a16:creationId xmlns:a16="http://schemas.microsoft.com/office/drawing/2014/main" id="{C0A87499-AA44-09CD-42A2-8CF70AF8C2D8}"/>
                </a:ext>
              </a:extLst>
            </p:cNvPr>
            <p:cNvSpPr/>
            <p:nvPr/>
          </p:nvSpPr>
          <p:spPr>
            <a:xfrm>
              <a:off x="955157" y="3894428"/>
              <a:ext cx="1992982" cy="848869"/>
            </a:xfrm>
            <a:custGeom>
              <a:avLst/>
              <a:gdLst>
                <a:gd name="connsiteX0" fmla="*/ 425153 w 1992982"/>
                <a:gd name="connsiteY0" fmla="*/ 0 h 848869"/>
                <a:gd name="connsiteX1" fmla="*/ 841668 w 1992982"/>
                <a:gd name="connsiteY1" fmla="*/ 339470 h 848869"/>
                <a:gd name="connsiteX2" fmla="*/ 844621 w 1992982"/>
                <a:gd name="connsiteY2" fmla="*/ 368758 h 848869"/>
                <a:gd name="connsiteX3" fmla="*/ 864220 w 1992982"/>
                <a:gd name="connsiteY3" fmla="*/ 362560 h 848869"/>
                <a:gd name="connsiteX4" fmla="*/ 985946 w 1992982"/>
                <a:gd name="connsiteY4" fmla="*/ 350058 h 848869"/>
                <a:gd name="connsiteX5" fmla="*/ 1107672 w 1992982"/>
                <a:gd name="connsiteY5" fmla="*/ 362560 h 848869"/>
                <a:gd name="connsiteX6" fmla="*/ 1147709 w 1992982"/>
                <a:gd name="connsiteY6" fmla="*/ 375222 h 848869"/>
                <a:gd name="connsiteX7" fmla="*/ 1151314 w 1992982"/>
                <a:gd name="connsiteY7" fmla="*/ 339470 h 848869"/>
                <a:gd name="connsiteX8" fmla="*/ 1567829 w 1992982"/>
                <a:gd name="connsiteY8" fmla="*/ 0 h 848869"/>
                <a:gd name="connsiteX9" fmla="*/ 1992982 w 1992982"/>
                <a:gd name="connsiteY9" fmla="*/ 425153 h 848869"/>
                <a:gd name="connsiteX10" fmla="*/ 1653512 w 1992982"/>
                <a:gd name="connsiteY10" fmla="*/ 841669 h 848869"/>
                <a:gd name="connsiteX11" fmla="*/ 1582090 w 1992982"/>
                <a:gd name="connsiteY11" fmla="*/ 848869 h 848869"/>
                <a:gd name="connsiteX12" fmla="*/ 1464344 w 1992982"/>
                <a:gd name="connsiteY12" fmla="*/ 779002 h 848869"/>
                <a:gd name="connsiteX13" fmla="*/ 985947 w 1992982"/>
                <a:gd name="connsiteY13" fmla="*/ 673909 h 848869"/>
                <a:gd name="connsiteX14" fmla="*/ 507550 w 1992982"/>
                <a:gd name="connsiteY14" fmla="*/ 779002 h 848869"/>
                <a:gd name="connsiteX15" fmla="*/ 392866 w 1992982"/>
                <a:gd name="connsiteY15" fmla="*/ 847052 h 848869"/>
                <a:gd name="connsiteX16" fmla="*/ 339470 w 1992982"/>
                <a:gd name="connsiteY16" fmla="*/ 841669 h 848869"/>
                <a:gd name="connsiteX17" fmla="*/ 0 w 1992982"/>
                <a:gd name="connsiteY17" fmla="*/ 425153 h 848869"/>
                <a:gd name="connsiteX18" fmla="*/ 425153 w 1992982"/>
                <a:gd name="connsiteY18" fmla="*/ 0 h 8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92982" h="848869">
                  <a:moveTo>
                    <a:pt x="425153" y="0"/>
                  </a:moveTo>
                  <a:cubicBezTo>
                    <a:pt x="630608" y="0"/>
                    <a:pt x="802025" y="145735"/>
                    <a:pt x="841668" y="339470"/>
                  </a:cubicBezTo>
                  <a:lnTo>
                    <a:pt x="844621" y="368758"/>
                  </a:lnTo>
                  <a:lnTo>
                    <a:pt x="864220" y="362560"/>
                  </a:lnTo>
                  <a:cubicBezTo>
                    <a:pt x="903539" y="354363"/>
                    <a:pt x="944249" y="350058"/>
                    <a:pt x="985946" y="350058"/>
                  </a:cubicBezTo>
                  <a:cubicBezTo>
                    <a:pt x="1027643" y="350058"/>
                    <a:pt x="1068353" y="354363"/>
                    <a:pt x="1107672" y="362560"/>
                  </a:cubicBezTo>
                  <a:lnTo>
                    <a:pt x="1147709" y="375222"/>
                  </a:lnTo>
                  <a:lnTo>
                    <a:pt x="1151314" y="339470"/>
                  </a:lnTo>
                  <a:cubicBezTo>
                    <a:pt x="1190957" y="145735"/>
                    <a:pt x="1362374" y="0"/>
                    <a:pt x="1567829" y="0"/>
                  </a:cubicBezTo>
                  <a:cubicBezTo>
                    <a:pt x="1802635" y="0"/>
                    <a:pt x="1992982" y="190347"/>
                    <a:pt x="1992982" y="425153"/>
                  </a:cubicBezTo>
                  <a:cubicBezTo>
                    <a:pt x="1992982" y="630609"/>
                    <a:pt x="1847248" y="802025"/>
                    <a:pt x="1653512" y="841669"/>
                  </a:cubicBezTo>
                  <a:lnTo>
                    <a:pt x="1582090" y="848869"/>
                  </a:lnTo>
                  <a:lnTo>
                    <a:pt x="1464344" y="779002"/>
                  </a:lnTo>
                  <a:cubicBezTo>
                    <a:pt x="1327783" y="712652"/>
                    <a:pt x="1163156" y="673909"/>
                    <a:pt x="985947" y="673909"/>
                  </a:cubicBezTo>
                  <a:cubicBezTo>
                    <a:pt x="808738" y="673909"/>
                    <a:pt x="644111" y="712652"/>
                    <a:pt x="507550" y="779002"/>
                  </a:cubicBezTo>
                  <a:lnTo>
                    <a:pt x="392866" y="847052"/>
                  </a:lnTo>
                  <a:lnTo>
                    <a:pt x="339470" y="841669"/>
                  </a:lnTo>
                  <a:cubicBezTo>
                    <a:pt x="145734" y="802025"/>
                    <a:pt x="0" y="630609"/>
                    <a:pt x="0" y="425153"/>
                  </a:cubicBezTo>
                  <a:cubicBezTo>
                    <a:pt x="0" y="190347"/>
                    <a:pt x="190347" y="0"/>
                    <a:pt x="425153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8" name="フリーフォーム: 図形 867">
              <a:extLst>
                <a:ext uri="{FF2B5EF4-FFF2-40B4-BE49-F238E27FC236}">
                  <a16:creationId xmlns:a16="http://schemas.microsoft.com/office/drawing/2014/main" id="{60044857-01B1-E0F2-E7AC-08638A9CB7C2}"/>
                </a:ext>
              </a:extLst>
            </p:cNvPr>
            <p:cNvSpPr/>
            <p:nvPr/>
          </p:nvSpPr>
          <p:spPr>
            <a:xfrm>
              <a:off x="481058" y="3539642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78" name="グループ化 877">
              <a:extLst>
                <a:ext uri="{FF2B5EF4-FFF2-40B4-BE49-F238E27FC236}">
                  <a16:creationId xmlns:a16="http://schemas.microsoft.com/office/drawing/2014/main" id="{FDE17128-1065-2880-B2EA-AE6246816F7E}"/>
                </a:ext>
              </a:extLst>
            </p:cNvPr>
            <p:cNvGrpSpPr/>
            <p:nvPr/>
          </p:nvGrpSpPr>
          <p:grpSpPr>
            <a:xfrm>
              <a:off x="1434696" y="4596950"/>
              <a:ext cx="342900" cy="342900"/>
              <a:chOff x="1404611" y="4552250"/>
              <a:chExt cx="342900" cy="342900"/>
            </a:xfrm>
          </p:grpSpPr>
          <p:sp>
            <p:nvSpPr>
              <p:cNvPr id="879" name="楕円 878">
                <a:extLst>
                  <a:ext uri="{FF2B5EF4-FFF2-40B4-BE49-F238E27FC236}">
                    <a16:creationId xmlns:a16="http://schemas.microsoft.com/office/drawing/2014/main" id="{2F2B4C75-F0EE-0672-8932-51E96C5881C4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0" name="楕円 879">
                <a:extLst>
                  <a:ext uri="{FF2B5EF4-FFF2-40B4-BE49-F238E27FC236}">
                    <a16:creationId xmlns:a16="http://schemas.microsoft.com/office/drawing/2014/main" id="{06BF7728-2305-76DB-9253-6B8FB0F60AB7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81" name="グループ化 880">
              <a:extLst>
                <a:ext uri="{FF2B5EF4-FFF2-40B4-BE49-F238E27FC236}">
                  <a16:creationId xmlns:a16="http://schemas.microsoft.com/office/drawing/2014/main" id="{69B264C5-2F93-FC35-F137-6E43F996A5F5}"/>
                </a:ext>
              </a:extLst>
            </p:cNvPr>
            <p:cNvGrpSpPr/>
            <p:nvPr/>
          </p:nvGrpSpPr>
          <p:grpSpPr>
            <a:xfrm>
              <a:off x="2071284" y="4596950"/>
              <a:ext cx="342900" cy="342900"/>
              <a:chOff x="2084061" y="4552250"/>
              <a:chExt cx="342900" cy="342900"/>
            </a:xfrm>
          </p:grpSpPr>
          <p:sp>
            <p:nvSpPr>
              <p:cNvPr id="882" name="楕円 881">
                <a:extLst>
                  <a:ext uri="{FF2B5EF4-FFF2-40B4-BE49-F238E27FC236}">
                    <a16:creationId xmlns:a16="http://schemas.microsoft.com/office/drawing/2014/main" id="{EDBC4BC6-53F7-4C94-7C78-C7296868CFBF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7" name="楕円 886">
                <a:extLst>
                  <a:ext uri="{FF2B5EF4-FFF2-40B4-BE49-F238E27FC236}">
                    <a16:creationId xmlns:a16="http://schemas.microsoft.com/office/drawing/2014/main" id="{4F0E6856-92AA-1491-EF44-7C9491EBBCF1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211" name="グループ化 1210">
            <a:extLst>
              <a:ext uri="{FF2B5EF4-FFF2-40B4-BE49-F238E27FC236}">
                <a16:creationId xmlns:a16="http://schemas.microsoft.com/office/drawing/2014/main" id="{7CC5B89D-E740-438E-7FE4-CA267EF2F0B7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917" name="グループ化 916">
              <a:extLst>
                <a:ext uri="{FF2B5EF4-FFF2-40B4-BE49-F238E27FC236}">
                  <a16:creationId xmlns:a16="http://schemas.microsoft.com/office/drawing/2014/main" id="{A292A952-A537-1CD6-6D75-7C0BECDD635D}"/>
                </a:ext>
              </a:extLst>
            </p:cNvPr>
            <p:cNvGrpSpPr>
              <a:grpSpLocks/>
            </p:cNvGrpSpPr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918" name="直線コネクタ 917">
                <a:extLst>
                  <a:ext uri="{FF2B5EF4-FFF2-40B4-BE49-F238E27FC236}">
                    <a16:creationId xmlns:a16="http://schemas.microsoft.com/office/drawing/2014/main" id="{1FEA0A5E-08EE-C537-5639-0B0D625978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9" name="直線コネクタ 918">
                <a:extLst>
                  <a:ext uri="{FF2B5EF4-FFF2-40B4-BE49-F238E27FC236}">
                    <a16:creationId xmlns:a16="http://schemas.microsoft.com/office/drawing/2014/main" id="{6E3853D7-2FE5-4D01-73A5-9E437722B4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4" name="直線コネクタ 1023">
                <a:extLst>
                  <a:ext uri="{FF2B5EF4-FFF2-40B4-BE49-F238E27FC236}">
                    <a16:creationId xmlns:a16="http://schemas.microsoft.com/office/drawing/2014/main" id="{C5985353-736B-BE36-88C0-3A9874C6FB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5" name="直線コネクタ 1024">
                <a:extLst>
                  <a:ext uri="{FF2B5EF4-FFF2-40B4-BE49-F238E27FC236}">
                    <a16:creationId xmlns:a16="http://schemas.microsoft.com/office/drawing/2014/main" id="{B9058343-CA28-6893-4E85-27233B510F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6" name="直線コネクタ 1025">
                <a:extLst>
                  <a:ext uri="{FF2B5EF4-FFF2-40B4-BE49-F238E27FC236}">
                    <a16:creationId xmlns:a16="http://schemas.microsoft.com/office/drawing/2014/main" id="{E8446B41-78F1-D096-9E45-EED4205419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7" name="直線コネクタ 1026">
                <a:extLst>
                  <a:ext uri="{FF2B5EF4-FFF2-40B4-BE49-F238E27FC236}">
                    <a16:creationId xmlns:a16="http://schemas.microsoft.com/office/drawing/2014/main" id="{F5172A40-1DFB-F790-BE49-19836BD278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8" name="直線コネクタ 1027">
                <a:extLst>
                  <a:ext uri="{FF2B5EF4-FFF2-40B4-BE49-F238E27FC236}">
                    <a16:creationId xmlns:a16="http://schemas.microsoft.com/office/drawing/2014/main" id="{B4C07F31-6A9D-3C10-691F-67A87C7EAA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9" name="直線コネクタ 1028">
                <a:extLst>
                  <a:ext uri="{FF2B5EF4-FFF2-40B4-BE49-F238E27FC236}">
                    <a16:creationId xmlns:a16="http://schemas.microsoft.com/office/drawing/2014/main" id="{EB54B05A-6016-CCF6-A1D7-9182414F72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0" name="直線コネクタ 1029">
                <a:extLst>
                  <a:ext uri="{FF2B5EF4-FFF2-40B4-BE49-F238E27FC236}">
                    <a16:creationId xmlns:a16="http://schemas.microsoft.com/office/drawing/2014/main" id="{53260BE4-2719-C6D5-5CED-A7FF8BFA47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1" name="直線コネクタ 1030">
                <a:extLst>
                  <a:ext uri="{FF2B5EF4-FFF2-40B4-BE49-F238E27FC236}">
                    <a16:creationId xmlns:a16="http://schemas.microsoft.com/office/drawing/2014/main" id="{C13FD898-BFED-0E86-C6BE-82513B7641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2" name="直線コネクタ 1031">
                <a:extLst>
                  <a:ext uri="{FF2B5EF4-FFF2-40B4-BE49-F238E27FC236}">
                    <a16:creationId xmlns:a16="http://schemas.microsoft.com/office/drawing/2014/main" id="{491DB91B-5D36-5E88-2DCA-D3CD58D461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3" name="直線コネクタ 1032">
                <a:extLst>
                  <a:ext uri="{FF2B5EF4-FFF2-40B4-BE49-F238E27FC236}">
                    <a16:creationId xmlns:a16="http://schemas.microsoft.com/office/drawing/2014/main" id="{C454BB08-4739-F004-3088-846B39DF59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4" name="直線コネクタ 1033">
                <a:extLst>
                  <a:ext uri="{FF2B5EF4-FFF2-40B4-BE49-F238E27FC236}">
                    <a16:creationId xmlns:a16="http://schemas.microsoft.com/office/drawing/2014/main" id="{5AFB798E-E001-CCB2-704D-20CA52F5BD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5" name="フリーフォーム: 図形 1034">
                <a:extLst>
                  <a:ext uri="{FF2B5EF4-FFF2-40B4-BE49-F238E27FC236}">
                    <a16:creationId xmlns:a16="http://schemas.microsoft.com/office/drawing/2014/main" id="{725C1D34-19BB-83EF-7889-653BC8BCE64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6" name="フリーフォーム: 図形 1035">
                <a:extLst>
                  <a:ext uri="{FF2B5EF4-FFF2-40B4-BE49-F238E27FC236}">
                    <a16:creationId xmlns:a16="http://schemas.microsoft.com/office/drawing/2014/main" id="{63BF9CEA-2605-285B-7150-E9AE8CC563D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7" name="フリーフォーム: 図形 1036">
                <a:extLst>
                  <a:ext uri="{FF2B5EF4-FFF2-40B4-BE49-F238E27FC236}">
                    <a16:creationId xmlns:a16="http://schemas.microsoft.com/office/drawing/2014/main" id="{F741E31C-5CE9-59D5-B94B-96F595ADBB0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8" name="フリーフォーム: 図形 1037">
                <a:extLst>
                  <a:ext uri="{FF2B5EF4-FFF2-40B4-BE49-F238E27FC236}">
                    <a16:creationId xmlns:a16="http://schemas.microsoft.com/office/drawing/2014/main" id="{4AD3D857-9C72-54C7-1AED-A7ACFCFDB75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9" name="フリーフォーム: 図形 1038">
                <a:extLst>
                  <a:ext uri="{FF2B5EF4-FFF2-40B4-BE49-F238E27FC236}">
                    <a16:creationId xmlns:a16="http://schemas.microsoft.com/office/drawing/2014/main" id="{6DD4218F-FB17-5EB0-27CD-FC853158B97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040" name="直線コネクタ 1039">
                <a:extLst>
                  <a:ext uri="{FF2B5EF4-FFF2-40B4-BE49-F238E27FC236}">
                    <a16:creationId xmlns:a16="http://schemas.microsoft.com/office/drawing/2014/main" id="{6F9E174D-1F1F-7ECA-EFFE-2947624050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1" name="直線コネクタ 1040">
                <a:extLst>
                  <a:ext uri="{FF2B5EF4-FFF2-40B4-BE49-F238E27FC236}">
                    <a16:creationId xmlns:a16="http://schemas.microsoft.com/office/drawing/2014/main" id="{A94B6E53-E706-0F9D-0E1C-29CC8EA830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2" name="直線コネクタ 1041">
                <a:extLst>
                  <a:ext uri="{FF2B5EF4-FFF2-40B4-BE49-F238E27FC236}">
                    <a16:creationId xmlns:a16="http://schemas.microsoft.com/office/drawing/2014/main" id="{709EF9B1-45ED-0D21-7031-6EFFFADE23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3" name="直線コネクタ 1042">
                <a:extLst>
                  <a:ext uri="{FF2B5EF4-FFF2-40B4-BE49-F238E27FC236}">
                    <a16:creationId xmlns:a16="http://schemas.microsoft.com/office/drawing/2014/main" id="{9F05A784-B2E1-A186-40BF-7AEC608041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4" name="直線コネクタ 1043">
                <a:extLst>
                  <a:ext uri="{FF2B5EF4-FFF2-40B4-BE49-F238E27FC236}">
                    <a16:creationId xmlns:a16="http://schemas.microsoft.com/office/drawing/2014/main" id="{5029BC28-E7CB-14ED-CB53-84B502C8F0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5" name="直線コネクタ 1044">
                <a:extLst>
                  <a:ext uri="{FF2B5EF4-FFF2-40B4-BE49-F238E27FC236}">
                    <a16:creationId xmlns:a16="http://schemas.microsoft.com/office/drawing/2014/main" id="{70F4C35C-FA68-9ACA-45AA-D684699571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6" name="直線コネクタ 1045">
                <a:extLst>
                  <a:ext uri="{FF2B5EF4-FFF2-40B4-BE49-F238E27FC236}">
                    <a16:creationId xmlns:a16="http://schemas.microsoft.com/office/drawing/2014/main" id="{EF2CF84A-C748-7E9C-7D6E-532CE658C2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D855658F-6DED-485F-5D23-6832C3DBB5E3}"/>
                </a:ext>
              </a:extLst>
            </p:cNvPr>
            <p:cNvGrpSpPr/>
            <p:nvPr/>
          </p:nvGrpSpPr>
          <p:grpSpPr>
            <a:xfrm>
              <a:off x="4059636" y="3820037"/>
              <a:ext cx="1992981" cy="2564746"/>
              <a:chOff x="676332" y="74623"/>
              <a:chExt cx="2698944" cy="3473241"/>
            </a:xfrm>
          </p:grpSpPr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D3569E5B-6A22-6DCA-9CB4-8BA6A644597A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C32C9ACA-5FAB-0C1F-F7AC-9EFE84BC21C6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楕円 435">
                <a:extLst>
                  <a:ext uri="{FF2B5EF4-FFF2-40B4-BE49-F238E27FC236}">
                    <a16:creationId xmlns:a16="http://schemas.microsoft.com/office/drawing/2014/main" id="{1CAEF325-16DD-53A6-D16F-B1B3AC6FA325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楕円 436">
                <a:extLst>
                  <a:ext uri="{FF2B5EF4-FFF2-40B4-BE49-F238E27FC236}">
                    <a16:creationId xmlns:a16="http://schemas.microsoft.com/office/drawing/2014/main" id="{07AC34BB-9A39-5134-15F4-A117E9A87CBD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楕円 437">
                <a:extLst>
                  <a:ext uri="{FF2B5EF4-FFF2-40B4-BE49-F238E27FC236}">
                    <a16:creationId xmlns:a16="http://schemas.microsoft.com/office/drawing/2014/main" id="{FCD9B2DD-CC22-CA51-F7DE-D46B80F51F30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楕円 1">
                <a:extLst>
                  <a:ext uri="{FF2B5EF4-FFF2-40B4-BE49-F238E27FC236}">
                    <a16:creationId xmlns:a16="http://schemas.microsoft.com/office/drawing/2014/main" id="{ACF5D66D-37F8-09D5-B7A7-AF25CB9B11C6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0" name="楕円 1">
                <a:extLst>
                  <a:ext uri="{FF2B5EF4-FFF2-40B4-BE49-F238E27FC236}">
                    <a16:creationId xmlns:a16="http://schemas.microsoft.com/office/drawing/2014/main" id="{E6F53933-77BE-31F2-F3A4-D05F89946E93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1" name="楕円 1">
                <a:extLst>
                  <a:ext uri="{FF2B5EF4-FFF2-40B4-BE49-F238E27FC236}">
                    <a16:creationId xmlns:a16="http://schemas.microsoft.com/office/drawing/2014/main" id="{ED840EED-5D66-526C-0F61-BEE227D2311F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2" name="楕円 1">
                <a:extLst>
                  <a:ext uri="{FF2B5EF4-FFF2-40B4-BE49-F238E27FC236}">
                    <a16:creationId xmlns:a16="http://schemas.microsoft.com/office/drawing/2014/main" id="{B7980038-9EA4-FDE5-D680-E9FF245EBDC2}"/>
                  </a:ext>
                </a:extLst>
              </p:cNvPr>
              <p:cNvSpPr/>
              <p:nvPr/>
            </p:nvSpPr>
            <p:spPr>
              <a:xfrm>
                <a:off x="1521388" y="1949921"/>
                <a:ext cx="980272" cy="139229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758BCF13-BF62-DB78-070A-154DD0B31C44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88551DF7-9009-7965-7F10-977F9D38B1EA}"/>
                  </a:ext>
                </a:extLst>
              </p:cNvPr>
              <p:cNvSpPr/>
              <p:nvPr/>
            </p:nvSpPr>
            <p:spPr>
              <a:xfrm>
                <a:off x="1353214" y="1529756"/>
                <a:ext cx="1316620" cy="685567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88" name="グループ化 487">
                <a:extLst>
                  <a:ext uri="{FF2B5EF4-FFF2-40B4-BE49-F238E27FC236}">
                    <a16:creationId xmlns:a16="http://schemas.microsoft.com/office/drawing/2014/main" id="{317D67F0-CDB5-3633-49DF-761772B9A2DF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503" name="楕円 27">
                  <a:extLst>
                    <a:ext uri="{FF2B5EF4-FFF2-40B4-BE49-F238E27FC236}">
                      <a16:creationId xmlns:a16="http://schemas.microsoft.com/office/drawing/2014/main" id="{8FDA071C-C0A9-CD8B-4395-787F46764D0F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1" name="楕円 27">
                  <a:extLst>
                    <a:ext uri="{FF2B5EF4-FFF2-40B4-BE49-F238E27FC236}">
                      <a16:creationId xmlns:a16="http://schemas.microsoft.com/office/drawing/2014/main" id="{E0265D1D-F8E3-F9EB-A166-1161F371CE5B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D63DF3D9-3089-2FC0-DBBC-E458FCBCDD67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楕円 1">
                <a:extLst>
                  <a:ext uri="{FF2B5EF4-FFF2-40B4-BE49-F238E27FC236}">
                    <a16:creationId xmlns:a16="http://schemas.microsoft.com/office/drawing/2014/main" id="{6D100CF0-D453-AA56-D2C4-F189289B3350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2" name="グループ化 671">
              <a:extLst>
                <a:ext uri="{FF2B5EF4-FFF2-40B4-BE49-F238E27FC236}">
                  <a16:creationId xmlns:a16="http://schemas.microsoft.com/office/drawing/2014/main" id="{53776937-1F0F-539B-BF47-C0BCB8898662}"/>
                </a:ext>
              </a:extLst>
            </p:cNvPr>
            <p:cNvGrpSpPr/>
            <p:nvPr/>
          </p:nvGrpSpPr>
          <p:grpSpPr>
            <a:xfrm>
              <a:off x="4342902" y="4008415"/>
              <a:ext cx="1410198" cy="2187851"/>
              <a:chOff x="4378635" y="3988367"/>
              <a:chExt cx="1410198" cy="2187851"/>
            </a:xfrm>
          </p:grpSpPr>
          <p:sp>
            <p:nvSpPr>
              <p:cNvPr id="673" name="楕円 1">
                <a:extLst>
                  <a:ext uri="{FF2B5EF4-FFF2-40B4-BE49-F238E27FC236}">
                    <a16:creationId xmlns:a16="http://schemas.microsoft.com/office/drawing/2014/main" id="{0CC24D59-6E8B-268F-979D-77AA61299D8E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674" name="グループ化 673">
                <a:extLst>
                  <a:ext uri="{FF2B5EF4-FFF2-40B4-BE49-F238E27FC236}">
                    <a16:creationId xmlns:a16="http://schemas.microsoft.com/office/drawing/2014/main" id="{AAE28BF7-0AE6-352D-56B9-368474900F16}"/>
                  </a:ext>
                </a:extLst>
              </p:cNvPr>
              <p:cNvGrpSpPr/>
              <p:nvPr/>
            </p:nvGrpSpPr>
            <p:grpSpPr>
              <a:xfrm>
                <a:off x="4378635" y="3988367"/>
                <a:ext cx="1410198" cy="2187851"/>
                <a:chOff x="4378635" y="3988367"/>
                <a:chExt cx="1410198" cy="2187851"/>
              </a:xfrm>
            </p:grpSpPr>
            <p:grpSp>
              <p:nvGrpSpPr>
                <p:cNvPr id="675" name="グループ化 674">
                  <a:extLst>
                    <a:ext uri="{FF2B5EF4-FFF2-40B4-BE49-F238E27FC236}">
                      <a16:creationId xmlns:a16="http://schemas.microsoft.com/office/drawing/2014/main" id="{C7C94D05-1D03-B30B-7FAA-FB93FD8B6BBF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685" name="楕円 1">
                    <a:extLst>
                      <a:ext uri="{FF2B5EF4-FFF2-40B4-BE49-F238E27FC236}">
                        <a16:creationId xmlns:a16="http://schemas.microsoft.com/office/drawing/2014/main" id="{320E08BB-9A5E-CC0C-5C4C-DFFB57E6505F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686" name="フリーフォーム: 図形 685">
                    <a:extLst>
                      <a:ext uri="{FF2B5EF4-FFF2-40B4-BE49-F238E27FC236}">
                        <a16:creationId xmlns:a16="http://schemas.microsoft.com/office/drawing/2014/main" id="{3EA28ACC-B379-E9AF-4B95-DFFA7716A577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962329A7-1D8A-2A49-1780-804C886FFA6E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77" name="グループ化 676">
                  <a:extLst>
                    <a:ext uri="{FF2B5EF4-FFF2-40B4-BE49-F238E27FC236}">
                      <a16:creationId xmlns:a16="http://schemas.microsoft.com/office/drawing/2014/main" id="{9C422D55-4511-94C4-3BE7-910485129B83}"/>
                    </a:ext>
                  </a:extLst>
                </p:cNvPr>
                <p:cNvGrpSpPr/>
                <p:nvPr/>
              </p:nvGrpSpPr>
              <p:grpSpPr>
                <a:xfrm>
                  <a:off x="4378635" y="3988367"/>
                  <a:ext cx="1410198" cy="2187851"/>
                  <a:chOff x="4378635" y="3988367"/>
                  <a:chExt cx="1410198" cy="2187851"/>
                </a:xfrm>
              </p:grpSpPr>
              <p:sp>
                <p:nvSpPr>
                  <p:cNvPr id="678" name="フリーフォーム: 図形 677">
                    <a:extLst>
                      <a:ext uri="{FF2B5EF4-FFF2-40B4-BE49-F238E27FC236}">
                        <a16:creationId xmlns:a16="http://schemas.microsoft.com/office/drawing/2014/main" id="{707D5E13-AC48-8E5D-C1CA-6B4E14C70F41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9" name="フリーフォーム: 図形 678">
                    <a:extLst>
                      <a:ext uri="{FF2B5EF4-FFF2-40B4-BE49-F238E27FC236}">
                        <a16:creationId xmlns:a16="http://schemas.microsoft.com/office/drawing/2014/main" id="{36B98DAA-E07D-D985-8FCF-B05117BD5A11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0" name="フリーフォーム: 図形 679">
                    <a:extLst>
                      <a:ext uri="{FF2B5EF4-FFF2-40B4-BE49-F238E27FC236}">
                        <a16:creationId xmlns:a16="http://schemas.microsoft.com/office/drawing/2014/main" id="{0E399FE9-FEAB-7FFF-9748-6C2D6753E893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1" name="フリーフォーム: 図形 680">
                    <a:extLst>
                      <a:ext uri="{FF2B5EF4-FFF2-40B4-BE49-F238E27FC236}">
                        <a16:creationId xmlns:a16="http://schemas.microsoft.com/office/drawing/2014/main" id="{B0F8D9B5-8340-ED8D-1CED-4C420438ED5F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82" name="グループ化 681">
                    <a:extLst>
                      <a:ext uri="{FF2B5EF4-FFF2-40B4-BE49-F238E27FC236}">
                        <a16:creationId xmlns:a16="http://schemas.microsoft.com/office/drawing/2014/main" id="{2A60B61D-9BA7-CEA0-8E5F-DC483ACBF9FE}"/>
                      </a:ext>
                    </a:extLst>
                  </p:cNvPr>
                  <p:cNvGrpSpPr/>
                  <p:nvPr/>
                </p:nvGrpSpPr>
                <p:grpSpPr>
                  <a:xfrm>
                    <a:off x="4378635" y="3988367"/>
                    <a:ext cx="1410198" cy="1516692"/>
                    <a:chOff x="4308683" y="3988367"/>
                    <a:chExt cx="1410198" cy="1516692"/>
                  </a:xfrm>
                </p:grpSpPr>
                <p:sp>
                  <p:nvSpPr>
                    <p:cNvPr id="683" name="フリーフォーム: 図形 682">
                      <a:extLst>
                        <a:ext uri="{FF2B5EF4-FFF2-40B4-BE49-F238E27FC236}">
                          <a16:creationId xmlns:a16="http://schemas.microsoft.com/office/drawing/2014/main" id="{BD53D3DD-B378-A883-721A-C8A58E9DCA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08683" y="3988367"/>
                      <a:ext cx="1410198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84" name="楕円 683">
                      <a:extLst>
                        <a:ext uri="{FF2B5EF4-FFF2-40B4-BE49-F238E27FC236}">
                          <a16:creationId xmlns:a16="http://schemas.microsoft.com/office/drawing/2014/main" id="{C0A08149-FF19-18BC-DC31-BFB04AA44D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869" name="正方形/長方形 868">
              <a:extLst>
                <a:ext uri="{FF2B5EF4-FFF2-40B4-BE49-F238E27FC236}">
                  <a16:creationId xmlns:a16="http://schemas.microsoft.com/office/drawing/2014/main" id="{58C0F0E0-91D1-1EFA-9668-947DDA590767}"/>
                </a:ext>
              </a:extLst>
            </p:cNvPr>
            <p:cNvSpPr/>
            <p:nvPr/>
          </p:nvSpPr>
          <p:spPr>
            <a:xfrm>
              <a:off x="4325323" y="4971087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0" name="正方形/長方形 869">
              <a:extLst>
                <a:ext uri="{FF2B5EF4-FFF2-40B4-BE49-F238E27FC236}">
                  <a16:creationId xmlns:a16="http://schemas.microsoft.com/office/drawing/2014/main" id="{E9297B08-6848-6532-3AB0-D35AF2EE8331}"/>
                </a:ext>
              </a:extLst>
            </p:cNvPr>
            <p:cNvSpPr/>
            <p:nvPr/>
          </p:nvSpPr>
          <p:spPr>
            <a:xfrm rot="20700000" flipV="1">
              <a:off x="4350365" y="5077830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1" name="正方形/長方形 870">
              <a:extLst>
                <a:ext uri="{FF2B5EF4-FFF2-40B4-BE49-F238E27FC236}">
                  <a16:creationId xmlns:a16="http://schemas.microsoft.com/office/drawing/2014/main" id="{73095551-B650-50CD-635E-FCC2997BDE38}"/>
                </a:ext>
              </a:extLst>
            </p:cNvPr>
            <p:cNvSpPr/>
            <p:nvPr/>
          </p:nvSpPr>
          <p:spPr>
            <a:xfrm flipH="1">
              <a:off x="5209470" y="4971089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2" name="正方形/長方形 871">
              <a:extLst>
                <a:ext uri="{FF2B5EF4-FFF2-40B4-BE49-F238E27FC236}">
                  <a16:creationId xmlns:a16="http://schemas.microsoft.com/office/drawing/2014/main" id="{38976318-095D-C29A-4BA6-18FDD3E74260}"/>
                </a:ext>
              </a:extLst>
            </p:cNvPr>
            <p:cNvSpPr/>
            <p:nvPr/>
          </p:nvSpPr>
          <p:spPr>
            <a:xfrm rot="900000" flipH="1" flipV="1">
              <a:off x="5185873" y="5077831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88" name="グループ化 887">
              <a:extLst>
                <a:ext uri="{FF2B5EF4-FFF2-40B4-BE49-F238E27FC236}">
                  <a16:creationId xmlns:a16="http://schemas.microsoft.com/office/drawing/2014/main" id="{E797C946-6292-139E-60C9-BD55FCE68BFE}"/>
                </a:ext>
              </a:extLst>
            </p:cNvPr>
            <p:cNvGrpSpPr/>
            <p:nvPr/>
          </p:nvGrpSpPr>
          <p:grpSpPr>
            <a:xfrm>
              <a:off x="4546196" y="4546150"/>
              <a:ext cx="342900" cy="342900"/>
              <a:chOff x="1404611" y="4552250"/>
              <a:chExt cx="342900" cy="342900"/>
            </a:xfrm>
          </p:grpSpPr>
          <p:sp>
            <p:nvSpPr>
              <p:cNvPr id="889" name="楕円 888">
                <a:extLst>
                  <a:ext uri="{FF2B5EF4-FFF2-40B4-BE49-F238E27FC236}">
                    <a16:creationId xmlns:a16="http://schemas.microsoft.com/office/drawing/2014/main" id="{9B581B77-19F5-61BC-08DF-7D629A2AF616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0" name="楕円 889">
                <a:extLst>
                  <a:ext uri="{FF2B5EF4-FFF2-40B4-BE49-F238E27FC236}">
                    <a16:creationId xmlns:a16="http://schemas.microsoft.com/office/drawing/2014/main" id="{E0632EAA-1148-9952-2678-9C40C7DB4505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91" name="グループ化 890">
              <a:extLst>
                <a:ext uri="{FF2B5EF4-FFF2-40B4-BE49-F238E27FC236}">
                  <a16:creationId xmlns:a16="http://schemas.microsoft.com/office/drawing/2014/main" id="{5F42F2DC-DD65-9F86-C876-5CCDBF8D5428}"/>
                </a:ext>
              </a:extLst>
            </p:cNvPr>
            <p:cNvGrpSpPr/>
            <p:nvPr/>
          </p:nvGrpSpPr>
          <p:grpSpPr>
            <a:xfrm>
              <a:off x="5182784" y="4546150"/>
              <a:ext cx="342900" cy="342900"/>
              <a:chOff x="2084061" y="4552250"/>
              <a:chExt cx="342900" cy="342900"/>
            </a:xfrm>
          </p:grpSpPr>
          <p:sp>
            <p:nvSpPr>
              <p:cNvPr id="892" name="楕円 891">
                <a:extLst>
                  <a:ext uri="{FF2B5EF4-FFF2-40B4-BE49-F238E27FC236}">
                    <a16:creationId xmlns:a16="http://schemas.microsoft.com/office/drawing/2014/main" id="{208BB063-6E2F-B814-A3ED-CDFCF3838F3C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3" name="楕円 892">
                <a:extLst>
                  <a:ext uri="{FF2B5EF4-FFF2-40B4-BE49-F238E27FC236}">
                    <a16:creationId xmlns:a16="http://schemas.microsoft.com/office/drawing/2014/main" id="{EE8121C5-266A-80A2-C4F7-101989D67460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212" name="グループ化 1211">
            <a:extLst>
              <a:ext uri="{FF2B5EF4-FFF2-40B4-BE49-F238E27FC236}">
                <a16:creationId xmlns:a16="http://schemas.microsoft.com/office/drawing/2014/main" id="{4C76753E-42F3-6C98-E42E-A2103CD6E9ED}"/>
              </a:ext>
            </a:extLst>
          </p:cNvPr>
          <p:cNvGrpSpPr/>
          <p:nvPr/>
        </p:nvGrpSpPr>
        <p:grpSpPr>
          <a:xfrm>
            <a:off x="6810048" y="3743998"/>
            <a:ext cx="2697926" cy="2675996"/>
            <a:chOff x="6810048" y="3743998"/>
            <a:chExt cx="2697926" cy="2675996"/>
          </a:xfrm>
        </p:grpSpPr>
        <p:grpSp>
          <p:nvGrpSpPr>
            <p:cNvPr id="1073" name="グループ化 1072">
              <a:extLst>
                <a:ext uri="{FF2B5EF4-FFF2-40B4-BE49-F238E27FC236}">
                  <a16:creationId xmlns:a16="http://schemas.microsoft.com/office/drawing/2014/main" id="{DF4EB844-758B-D583-E08D-D8C79FD413AD}"/>
                </a:ext>
              </a:extLst>
            </p:cNvPr>
            <p:cNvGrpSpPr>
              <a:grpSpLocks/>
            </p:cNvGrpSpPr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074" name="直線コネクタ 1073">
                <a:extLst>
                  <a:ext uri="{FF2B5EF4-FFF2-40B4-BE49-F238E27FC236}">
                    <a16:creationId xmlns:a16="http://schemas.microsoft.com/office/drawing/2014/main" id="{07100B2F-D21E-C944-8423-8D242700C1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5" name="直線コネクタ 1074">
                <a:extLst>
                  <a:ext uri="{FF2B5EF4-FFF2-40B4-BE49-F238E27FC236}">
                    <a16:creationId xmlns:a16="http://schemas.microsoft.com/office/drawing/2014/main" id="{3736D8FC-EFD0-C6FB-8AEB-FC15C86B42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6" name="直線コネクタ 1075">
                <a:extLst>
                  <a:ext uri="{FF2B5EF4-FFF2-40B4-BE49-F238E27FC236}">
                    <a16:creationId xmlns:a16="http://schemas.microsoft.com/office/drawing/2014/main" id="{E8A2620F-6A32-F9FA-BBF7-F1074715023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7" name="直線コネクタ 1076">
                <a:extLst>
                  <a:ext uri="{FF2B5EF4-FFF2-40B4-BE49-F238E27FC236}">
                    <a16:creationId xmlns:a16="http://schemas.microsoft.com/office/drawing/2014/main" id="{AB1D9EF1-6D15-B178-7184-B7AB673E09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8" name="直線コネクタ 1077">
                <a:extLst>
                  <a:ext uri="{FF2B5EF4-FFF2-40B4-BE49-F238E27FC236}">
                    <a16:creationId xmlns:a16="http://schemas.microsoft.com/office/drawing/2014/main" id="{0102AB09-BE23-14C6-BB6B-1B0112478C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9" name="直線コネクタ 1078">
                <a:extLst>
                  <a:ext uri="{FF2B5EF4-FFF2-40B4-BE49-F238E27FC236}">
                    <a16:creationId xmlns:a16="http://schemas.microsoft.com/office/drawing/2014/main" id="{BFA8475E-E0C6-367F-0905-B83A467EF1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0" name="直線コネクタ 1079">
                <a:extLst>
                  <a:ext uri="{FF2B5EF4-FFF2-40B4-BE49-F238E27FC236}">
                    <a16:creationId xmlns:a16="http://schemas.microsoft.com/office/drawing/2014/main" id="{5E0ABD99-DEF1-32B9-4C88-BDC4125034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1" name="直線コネクタ 1080">
                <a:extLst>
                  <a:ext uri="{FF2B5EF4-FFF2-40B4-BE49-F238E27FC236}">
                    <a16:creationId xmlns:a16="http://schemas.microsoft.com/office/drawing/2014/main" id="{1FC2E53E-BA4E-886E-A78D-7227CC9440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2" name="直線コネクタ 1081">
                <a:extLst>
                  <a:ext uri="{FF2B5EF4-FFF2-40B4-BE49-F238E27FC236}">
                    <a16:creationId xmlns:a16="http://schemas.microsoft.com/office/drawing/2014/main" id="{ED53242E-ADE8-5EA8-A3A4-840F80A6A9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3" name="直線コネクタ 1082">
                <a:extLst>
                  <a:ext uri="{FF2B5EF4-FFF2-40B4-BE49-F238E27FC236}">
                    <a16:creationId xmlns:a16="http://schemas.microsoft.com/office/drawing/2014/main" id="{253F3A92-7232-AB37-4A55-0656F41836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4" name="直線コネクタ 1083">
                <a:extLst>
                  <a:ext uri="{FF2B5EF4-FFF2-40B4-BE49-F238E27FC236}">
                    <a16:creationId xmlns:a16="http://schemas.microsoft.com/office/drawing/2014/main" id="{A5DDF61C-2BA7-8813-2205-8CF783E958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5" name="直線コネクタ 1084">
                <a:extLst>
                  <a:ext uri="{FF2B5EF4-FFF2-40B4-BE49-F238E27FC236}">
                    <a16:creationId xmlns:a16="http://schemas.microsoft.com/office/drawing/2014/main" id="{4C6A92A0-D5DD-1B31-22FE-8F78280E59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6" name="直線コネクタ 1085">
                <a:extLst>
                  <a:ext uri="{FF2B5EF4-FFF2-40B4-BE49-F238E27FC236}">
                    <a16:creationId xmlns:a16="http://schemas.microsoft.com/office/drawing/2014/main" id="{12B417C4-6549-953C-2DD7-E4F136F944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4D45A6C4-2179-E1C0-5DE2-5D9209B3B8C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4E89C579-9451-CB21-6DE0-81D4C1A8605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012ADDBF-4AD1-AC38-4324-ADB34811943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0" name="フリーフォーム: 図形 1089">
                <a:extLst>
                  <a:ext uri="{FF2B5EF4-FFF2-40B4-BE49-F238E27FC236}">
                    <a16:creationId xmlns:a16="http://schemas.microsoft.com/office/drawing/2014/main" id="{C3D29F66-FA92-D074-F499-17B005E386C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1" name="フリーフォーム: 図形 1090">
                <a:extLst>
                  <a:ext uri="{FF2B5EF4-FFF2-40B4-BE49-F238E27FC236}">
                    <a16:creationId xmlns:a16="http://schemas.microsoft.com/office/drawing/2014/main" id="{D0F69A52-6955-7FF1-3F74-8755894E12F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092" name="直線コネクタ 1091">
                <a:extLst>
                  <a:ext uri="{FF2B5EF4-FFF2-40B4-BE49-F238E27FC236}">
                    <a16:creationId xmlns:a16="http://schemas.microsoft.com/office/drawing/2014/main" id="{89022E89-2D0B-63B9-5932-F1ACAB57A4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3" name="直線コネクタ 1092">
                <a:extLst>
                  <a:ext uri="{FF2B5EF4-FFF2-40B4-BE49-F238E27FC236}">
                    <a16:creationId xmlns:a16="http://schemas.microsoft.com/office/drawing/2014/main" id="{A2113B8E-7337-2EC7-E42E-81DBFC1A47B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4" name="直線コネクタ 1093">
                <a:extLst>
                  <a:ext uri="{FF2B5EF4-FFF2-40B4-BE49-F238E27FC236}">
                    <a16:creationId xmlns:a16="http://schemas.microsoft.com/office/drawing/2014/main" id="{2CB272D1-8653-FECE-AE32-D3CA14712D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5" name="直線コネクタ 1094">
                <a:extLst>
                  <a:ext uri="{FF2B5EF4-FFF2-40B4-BE49-F238E27FC236}">
                    <a16:creationId xmlns:a16="http://schemas.microsoft.com/office/drawing/2014/main" id="{DB3BB159-B7FB-DFB1-1421-DAEFA8FE3A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6" name="直線コネクタ 1095">
                <a:extLst>
                  <a:ext uri="{FF2B5EF4-FFF2-40B4-BE49-F238E27FC236}">
                    <a16:creationId xmlns:a16="http://schemas.microsoft.com/office/drawing/2014/main" id="{5D310CF8-DEE6-C5E4-3B73-B1ED7ADFAB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7" name="直線コネクタ 1096">
                <a:extLst>
                  <a:ext uri="{FF2B5EF4-FFF2-40B4-BE49-F238E27FC236}">
                    <a16:creationId xmlns:a16="http://schemas.microsoft.com/office/drawing/2014/main" id="{5E949EAA-CC8D-4D61-E58B-4C2477F28C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8" name="直線コネクタ 1097">
                <a:extLst>
                  <a:ext uri="{FF2B5EF4-FFF2-40B4-BE49-F238E27FC236}">
                    <a16:creationId xmlns:a16="http://schemas.microsoft.com/office/drawing/2014/main" id="{2C0D57BA-5006-40BE-C022-0663D993A0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8" name="グループ化 607">
              <a:extLst>
                <a:ext uri="{FF2B5EF4-FFF2-40B4-BE49-F238E27FC236}">
                  <a16:creationId xmlns:a16="http://schemas.microsoft.com/office/drawing/2014/main" id="{5642E364-CA1C-12E6-4A00-0EC856B5354F}"/>
                </a:ext>
              </a:extLst>
            </p:cNvPr>
            <p:cNvGrpSpPr/>
            <p:nvPr/>
          </p:nvGrpSpPr>
          <p:grpSpPr>
            <a:xfrm>
              <a:off x="7117161" y="3820037"/>
              <a:ext cx="1992981" cy="2564746"/>
              <a:chOff x="676332" y="74623"/>
              <a:chExt cx="2698944" cy="3473241"/>
            </a:xfrm>
          </p:grpSpPr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A7E605A2-8565-6618-3425-7BD207B4E4A7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楕円 1">
                <a:extLst>
                  <a:ext uri="{FF2B5EF4-FFF2-40B4-BE49-F238E27FC236}">
                    <a16:creationId xmlns:a16="http://schemas.microsoft.com/office/drawing/2014/main" id="{AE798370-8D31-4200-455C-E1A51DA52037}"/>
                  </a:ext>
                </a:extLst>
              </p:cNvPr>
              <p:cNvSpPr/>
              <p:nvPr/>
            </p:nvSpPr>
            <p:spPr>
              <a:xfrm rot="9000000" flipH="1">
                <a:off x="2427785" y="2118207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1" name="楕円 610">
                <a:extLst>
                  <a:ext uri="{FF2B5EF4-FFF2-40B4-BE49-F238E27FC236}">
                    <a16:creationId xmlns:a16="http://schemas.microsoft.com/office/drawing/2014/main" id="{BFFBE387-4937-4F85-9BF9-E7E01AE25148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楕円 611">
                <a:extLst>
                  <a:ext uri="{FF2B5EF4-FFF2-40B4-BE49-F238E27FC236}">
                    <a16:creationId xmlns:a16="http://schemas.microsoft.com/office/drawing/2014/main" id="{BFB95225-7634-25BB-1615-CDBB539ECCD5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楕円 612">
                <a:extLst>
                  <a:ext uri="{FF2B5EF4-FFF2-40B4-BE49-F238E27FC236}">
                    <a16:creationId xmlns:a16="http://schemas.microsoft.com/office/drawing/2014/main" id="{4A83BD2F-259A-54F1-B9AA-1C4BB5DAE39F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楕円 613">
                <a:extLst>
                  <a:ext uri="{FF2B5EF4-FFF2-40B4-BE49-F238E27FC236}">
                    <a16:creationId xmlns:a16="http://schemas.microsoft.com/office/drawing/2014/main" id="{CA1DE0D7-5ED8-D63B-EA4C-525BCC42F0DD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楕円 1">
                <a:extLst>
                  <a:ext uri="{FF2B5EF4-FFF2-40B4-BE49-F238E27FC236}">
                    <a16:creationId xmlns:a16="http://schemas.microsoft.com/office/drawing/2014/main" id="{524495BD-1E25-921D-A70A-1202BD063DD8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6" name="楕円 1">
                <a:extLst>
                  <a:ext uri="{FF2B5EF4-FFF2-40B4-BE49-F238E27FC236}">
                    <a16:creationId xmlns:a16="http://schemas.microsoft.com/office/drawing/2014/main" id="{1B93A259-9AE5-9786-10DF-5EA96BCB3BE8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7" name="楕円 1">
                <a:extLst>
                  <a:ext uri="{FF2B5EF4-FFF2-40B4-BE49-F238E27FC236}">
                    <a16:creationId xmlns:a16="http://schemas.microsoft.com/office/drawing/2014/main" id="{B9F09568-53E3-D0A9-EFCC-C68C798C2F92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9" name="楕円 1">
                <a:extLst>
                  <a:ext uri="{FF2B5EF4-FFF2-40B4-BE49-F238E27FC236}">
                    <a16:creationId xmlns:a16="http://schemas.microsoft.com/office/drawing/2014/main" id="{8263F437-0729-BF82-34C8-DBC2F960359E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0" name="楕円 1">
                <a:extLst>
                  <a:ext uri="{FF2B5EF4-FFF2-40B4-BE49-F238E27FC236}">
                    <a16:creationId xmlns:a16="http://schemas.microsoft.com/office/drawing/2014/main" id="{CD3F8659-AB64-795E-6E38-5C2669317AE0}"/>
                  </a:ext>
                </a:extLst>
              </p:cNvPr>
              <p:cNvSpPr/>
              <p:nvPr/>
            </p:nvSpPr>
            <p:spPr>
              <a:xfrm>
                <a:off x="1521388" y="1949921"/>
                <a:ext cx="980272" cy="139229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1" name="楕円 620">
                <a:extLst>
                  <a:ext uri="{FF2B5EF4-FFF2-40B4-BE49-F238E27FC236}">
                    <a16:creationId xmlns:a16="http://schemas.microsoft.com/office/drawing/2014/main" id="{361FB182-5229-9BA2-164B-9E885A0A8F41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52EAE939-F981-B39C-A8FE-C1D2944F7521}"/>
                  </a:ext>
                </a:extLst>
              </p:cNvPr>
              <p:cNvSpPr/>
              <p:nvPr/>
            </p:nvSpPr>
            <p:spPr>
              <a:xfrm>
                <a:off x="1353214" y="1529756"/>
                <a:ext cx="1316620" cy="685567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30" name="グループ化 629">
                <a:extLst>
                  <a:ext uri="{FF2B5EF4-FFF2-40B4-BE49-F238E27FC236}">
                    <a16:creationId xmlns:a16="http://schemas.microsoft.com/office/drawing/2014/main" id="{AAB42CE2-A80F-6A0B-664C-1C7A70DBB913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637" name="楕円 27">
                  <a:extLst>
                    <a:ext uri="{FF2B5EF4-FFF2-40B4-BE49-F238E27FC236}">
                      <a16:creationId xmlns:a16="http://schemas.microsoft.com/office/drawing/2014/main" id="{D1AB3258-DC71-41C5-291C-947ED38AD4C5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8" name="楕円 27">
                  <a:extLst>
                    <a:ext uri="{FF2B5EF4-FFF2-40B4-BE49-F238E27FC236}">
                      <a16:creationId xmlns:a16="http://schemas.microsoft.com/office/drawing/2014/main" id="{6B82E4F1-62B8-B7A1-83E6-E3FEBD174E62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7D83DCA3-6760-FE1A-35FF-27EC8B47B2E8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正方形/長方形 631">
                <a:extLst>
                  <a:ext uri="{FF2B5EF4-FFF2-40B4-BE49-F238E27FC236}">
                    <a16:creationId xmlns:a16="http://schemas.microsoft.com/office/drawing/2014/main" id="{203AE5C2-45EB-5EEE-04F0-5248A973EFF6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正方形/長方形 632">
                <a:extLst>
                  <a:ext uri="{FF2B5EF4-FFF2-40B4-BE49-F238E27FC236}">
                    <a16:creationId xmlns:a16="http://schemas.microsoft.com/office/drawing/2014/main" id="{5B9911B1-DA55-6168-8ACE-0D94B183284A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正方形/長方形 633">
                <a:extLst>
                  <a:ext uri="{FF2B5EF4-FFF2-40B4-BE49-F238E27FC236}">
                    <a16:creationId xmlns:a16="http://schemas.microsoft.com/office/drawing/2014/main" id="{DC64261C-0D9A-9A6E-B5FB-45EFACF8055F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正方形/長方形 634">
                <a:extLst>
                  <a:ext uri="{FF2B5EF4-FFF2-40B4-BE49-F238E27FC236}">
                    <a16:creationId xmlns:a16="http://schemas.microsoft.com/office/drawing/2014/main" id="{81F1E437-6576-FCDF-202F-6E3DC4F43E09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楕円 1">
                <a:extLst>
                  <a:ext uri="{FF2B5EF4-FFF2-40B4-BE49-F238E27FC236}">
                    <a16:creationId xmlns:a16="http://schemas.microsoft.com/office/drawing/2014/main" id="{4BA2B78E-7334-3B86-7073-0B27874BA451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39" name="フリーフォーム: 図形 638">
              <a:extLst>
                <a:ext uri="{FF2B5EF4-FFF2-40B4-BE49-F238E27FC236}">
                  <a16:creationId xmlns:a16="http://schemas.microsoft.com/office/drawing/2014/main" id="{B821C138-B112-D415-723B-7886CD73E280}"/>
                </a:ext>
              </a:extLst>
            </p:cNvPr>
            <p:cNvSpPr/>
            <p:nvPr/>
          </p:nvSpPr>
          <p:spPr>
            <a:xfrm>
              <a:off x="7571928" y="4238612"/>
              <a:ext cx="1069930" cy="1959837"/>
            </a:xfrm>
            <a:custGeom>
              <a:avLst/>
              <a:gdLst>
                <a:gd name="connsiteX0" fmla="*/ 534965 w 1069930"/>
                <a:gd name="connsiteY0" fmla="*/ 0 h 1959837"/>
                <a:gd name="connsiteX1" fmla="*/ 1069930 w 1069930"/>
                <a:gd name="connsiteY1" fmla="*/ 545024 h 1959837"/>
                <a:gd name="connsiteX2" fmla="*/ 743198 w 1069930"/>
                <a:gd name="connsiteY2" fmla="*/ 1047217 h 1959837"/>
                <a:gd name="connsiteX3" fmla="*/ 718397 w 1069930"/>
                <a:gd name="connsiteY3" fmla="*/ 1055061 h 1959837"/>
                <a:gd name="connsiteX4" fmla="*/ 774958 w 1069930"/>
                <a:gd name="connsiteY4" fmla="*/ 1118584 h 1959837"/>
                <a:gd name="connsiteX5" fmla="*/ 903866 w 1069930"/>
                <a:gd name="connsiteY5" fmla="*/ 1583627 h 1959837"/>
                <a:gd name="connsiteX6" fmla="*/ 534965 w 1069930"/>
                <a:gd name="connsiteY6" fmla="*/ 1959837 h 1959837"/>
                <a:gd name="connsiteX7" fmla="*/ 166064 w 1069930"/>
                <a:gd name="connsiteY7" fmla="*/ 1583627 h 1959837"/>
                <a:gd name="connsiteX8" fmla="*/ 303678 w 1069930"/>
                <a:gd name="connsiteY8" fmla="*/ 1118584 h 1959837"/>
                <a:gd name="connsiteX9" fmla="*/ 359701 w 1069930"/>
                <a:gd name="connsiteY9" fmla="*/ 1057644 h 1959837"/>
                <a:gd name="connsiteX10" fmla="*/ 326732 w 1069930"/>
                <a:gd name="connsiteY10" fmla="*/ 1047217 h 1959837"/>
                <a:gd name="connsiteX11" fmla="*/ 0 w 1069930"/>
                <a:gd name="connsiteY11" fmla="*/ 545024 h 1959837"/>
                <a:gd name="connsiteX12" fmla="*/ 534965 w 1069930"/>
                <a:gd name="connsiteY12" fmla="*/ 0 h 1959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69930" h="1959837">
                  <a:moveTo>
                    <a:pt x="534965" y="0"/>
                  </a:moveTo>
                  <a:cubicBezTo>
                    <a:pt x="830418" y="0"/>
                    <a:pt x="1069930" y="244016"/>
                    <a:pt x="1069930" y="545024"/>
                  </a:cubicBezTo>
                  <a:cubicBezTo>
                    <a:pt x="1069930" y="770780"/>
                    <a:pt x="935205" y="964478"/>
                    <a:pt x="743198" y="1047217"/>
                  </a:cubicBezTo>
                  <a:lnTo>
                    <a:pt x="718397" y="1055061"/>
                  </a:lnTo>
                  <a:lnTo>
                    <a:pt x="774958" y="1118584"/>
                  </a:lnTo>
                  <a:cubicBezTo>
                    <a:pt x="867956" y="1251799"/>
                    <a:pt x="903866" y="1453768"/>
                    <a:pt x="903866" y="1583627"/>
                  </a:cubicBezTo>
                  <a:cubicBezTo>
                    <a:pt x="903866" y="1791402"/>
                    <a:pt x="738703" y="1959837"/>
                    <a:pt x="534965" y="1959837"/>
                  </a:cubicBezTo>
                  <a:cubicBezTo>
                    <a:pt x="331227" y="1959837"/>
                    <a:pt x="166064" y="1791402"/>
                    <a:pt x="166064" y="1583627"/>
                  </a:cubicBezTo>
                  <a:cubicBezTo>
                    <a:pt x="166064" y="1453768"/>
                    <a:pt x="206949" y="1251799"/>
                    <a:pt x="303678" y="1118584"/>
                  </a:cubicBezTo>
                  <a:lnTo>
                    <a:pt x="359701" y="1057644"/>
                  </a:lnTo>
                  <a:lnTo>
                    <a:pt x="326732" y="1047217"/>
                  </a:lnTo>
                  <a:cubicBezTo>
                    <a:pt x="134726" y="964478"/>
                    <a:pt x="0" y="770780"/>
                    <a:pt x="0" y="545024"/>
                  </a:cubicBezTo>
                  <a:cubicBezTo>
                    <a:pt x="0" y="244016"/>
                    <a:pt x="239512" y="0"/>
                    <a:pt x="534965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94" name="グループ化 893">
              <a:extLst>
                <a:ext uri="{FF2B5EF4-FFF2-40B4-BE49-F238E27FC236}">
                  <a16:creationId xmlns:a16="http://schemas.microsoft.com/office/drawing/2014/main" id="{5E6BB6FE-3145-B862-A941-B422595E4EFF}"/>
                </a:ext>
              </a:extLst>
            </p:cNvPr>
            <p:cNvGrpSpPr/>
            <p:nvPr/>
          </p:nvGrpSpPr>
          <p:grpSpPr>
            <a:xfrm>
              <a:off x="7600546" y="4546150"/>
              <a:ext cx="342900" cy="342900"/>
              <a:chOff x="1404611" y="4552250"/>
              <a:chExt cx="342900" cy="342900"/>
            </a:xfrm>
          </p:grpSpPr>
          <p:sp>
            <p:nvSpPr>
              <p:cNvPr id="895" name="楕円 894">
                <a:extLst>
                  <a:ext uri="{FF2B5EF4-FFF2-40B4-BE49-F238E27FC236}">
                    <a16:creationId xmlns:a16="http://schemas.microsoft.com/office/drawing/2014/main" id="{0AB715DE-6A1A-1446-8D0E-C5DD67BB4ED4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6" name="楕円 895">
                <a:extLst>
                  <a:ext uri="{FF2B5EF4-FFF2-40B4-BE49-F238E27FC236}">
                    <a16:creationId xmlns:a16="http://schemas.microsoft.com/office/drawing/2014/main" id="{87874557-4D72-2DE6-34A8-08FE6C3EB170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97" name="グループ化 896">
              <a:extLst>
                <a:ext uri="{FF2B5EF4-FFF2-40B4-BE49-F238E27FC236}">
                  <a16:creationId xmlns:a16="http://schemas.microsoft.com/office/drawing/2014/main" id="{38E4DFF1-73A9-0AB2-5531-B9DAE5C5841E}"/>
                </a:ext>
              </a:extLst>
            </p:cNvPr>
            <p:cNvGrpSpPr/>
            <p:nvPr/>
          </p:nvGrpSpPr>
          <p:grpSpPr>
            <a:xfrm>
              <a:off x="8237134" y="4546150"/>
              <a:ext cx="342900" cy="342900"/>
              <a:chOff x="2084061" y="4552250"/>
              <a:chExt cx="342900" cy="342900"/>
            </a:xfrm>
          </p:grpSpPr>
          <p:sp>
            <p:nvSpPr>
              <p:cNvPr id="898" name="楕円 897">
                <a:extLst>
                  <a:ext uri="{FF2B5EF4-FFF2-40B4-BE49-F238E27FC236}">
                    <a16:creationId xmlns:a16="http://schemas.microsoft.com/office/drawing/2014/main" id="{A012ACEA-A0A9-EB3E-37C6-EEB0078D1984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9" name="楕円 898">
                <a:extLst>
                  <a:ext uri="{FF2B5EF4-FFF2-40B4-BE49-F238E27FC236}">
                    <a16:creationId xmlns:a16="http://schemas.microsoft.com/office/drawing/2014/main" id="{3F2DA7C7-041E-0B6F-2E5C-1730E3DC3561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215" name="グループ化 1214">
            <a:extLst>
              <a:ext uri="{FF2B5EF4-FFF2-40B4-BE49-F238E27FC236}">
                <a16:creationId xmlns:a16="http://schemas.microsoft.com/office/drawing/2014/main" id="{C9CD4449-9C30-22C6-DA12-7D306CE388F0}"/>
              </a:ext>
            </a:extLst>
          </p:cNvPr>
          <p:cNvGrpSpPr/>
          <p:nvPr/>
        </p:nvGrpSpPr>
        <p:grpSpPr>
          <a:xfrm>
            <a:off x="429397" y="379240"/>
            <a:ext cx="2890110" cy="2967068"/>
            <a:chOff x="429397" y="379240"/>
            <a:chExt cx="2890110" cy="2967068"/>
          </a:xfrm>
        </p:grpSpPr>
        <p:sp>
          <p:nvSpPr>
            <p:cNvPr id="385" name="楕円 1">
              <a:extLst>
                <a:ext uri="{FF2B5EF4-FFF2-40B4-BE49-F238E27FC236}">
                  <a16:creationId xmlns:a16="http://schemas.microsoft.com/office/drawing/2014/main" id="{CACB26F3-61B1-4C67-B4C5-C5A913EAC9C4}"/>
                </a:ext>
              </a:extLst>
            </p:cNvPr>
            <p:cNvSpPr/>
            <p:nvPr/>
          </p:nvSpPr>
          <p:spPr>
            <a:xfrm rot="7200000" flipH="1">
              <a:off x="2153439" y="223679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C0003E50-AF8D-1471-6F8D-66AD60E724C4}"/>
                </a:ext>
              </a:extLst>
            </p:cNvPr>
            <p:cNvSpPr/>
            <p:nvPr/>
          </p:nvSpPr>
          <p:spPr>
            <a:xfrm rot="20151232" flipV="1">
              <a:off x="2008121" y="2665984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rgbClr val="FF99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">
              <a:extLst>
                <a:ext uri="{FF2B5EF4-FFF2-40B4-BE49-F238E27FC236}">
                  <a16:creationId xmlns:a16="http://schemas.microsoft.com/office/drawing/2014/main" id="{0FC01177-184F-EF20-5D38-0508D4ECA3CB}"/>
                </a:ext>
              </a:extLst>
            </p:cNvPr>
            <p:cNvSpPr/>
            <p:nvPr/>
          </p:nvSpPr>
          <p:spPr>
            <a:xfrm rot="10800000">
              <a:off x="1944903" y="2867752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楕円 1">
              <a:extLst>
                <a:ext uri="{FF2B5EF4-FFF2-40B4-BE49-F238E27FC236}">
                  <a16:creationId xmlns:a16="http://schemas.microsoft.com/office/drawing/2014/main" id="{5579616B-1654-6B03-61A1-F3A4F978EE6E}"/>
                </a:ext>
              </a:extLst>
            </p:cNvPr>
            <p:cNvSpPr/>
            <p:nvPr/>
          </p:nvSpPr>
          <p:spPr>
            <a:xfrm rot="10800000">
              <a:off x="1680225" y="2867752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楕円 1">
              <a:extLst>
                <a:ext uri="{FF2B5EF4-FFF2-40B4-BE49-F238E27FC236}">
                  <a16:creationId xmlns:a16="http://schemas.microsoft.com/office/drawing/2014/main" id="{71FB346D-6FD6-33BB-BDFD-87B8DA962344}"/>
                </a:ext>
              </a:extLst>
            </p:cNvPr>
            <p:cNvSpPr/>
            <p:nvPr/>
          </p:nvSpPr>
          <p:spPr>
            <a:xfrm>
              <a:off x="1514406" y="2122432"/>
              <a:ext cx="833002" cy="110234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楕円 1">
              <a:extLst>
                <a:ext uri="{FF2B5EF4-FFF2-40B4-BE49-F238E27FC236}">
                  <a16:creationId xmlns:a16="http://schemas.microsoft.com/office/drawing/2014/main" id="{42AA6D27-1A08-D4EB-2BE0-628C353BC7B1}"/>
                </a:ext>
              </a:extLst>
            </p:cNvPr>
            <p:cNvSpPr/>
            <p:nvPr/>
          </p:nvSpPr>
          <p:spPr>
            <a:xfrm>
              <a:off x="1568976" y="2166339"/>
              <a:ext cx="723862" cy="1028109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637FA696-32C9-4DF3-C7E4-F0948CF13AFB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4" name="星: 8 pt 383">
              <a:extLst>
                <a:ext uri="{FF2B5EF4-FFF2-40B4-BE49-F238E27FC236}">
                  <a16:creationId xmlns:a16="http://schemas.microsoft.com/office/drawing/2014/main" id="{9C5431F4-BE98-080D-3537-4A93E11CA1C7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7BF04822-6226-0901-D490-BCCDD2EA4016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401" name="四角形: 上の 2 つの角を丸める 400">
                <a:extLst>
                  <a:ext uri="{FF2B5EF4-FFF2-40B4-BE49-F238E27FC236}">
                    <a16:creationId xmlns:a16="http://schemas.microsoft.com/office/drawing/2014/main" id="{965B2839-04F9-DD21-9E4B-43CFC2B5CF9A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2" name="矢印: U ターン 370">
                <a:extLst>
                  <a:ext uri="{FF2B5EF4-FFF2-40B4-BE49-F238E27FC236}">
                    <a16:creationId xmlns:a16="http://schemas.microsoft.com/office/drawing/2014/main" id="{25E6C629-FC08-886C-E99D-52C4C84D467F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3" name="楕円 1">
              <a:extLst>
                <a:ext uri="{FF2B5EF4-FFF2-40B4-BE49-F238E27FC236}">
                  <a16:creationId xmlns:a16="http://schemas.microsoft.com/office/drawing/2014/main" id="{000A4423-8746-00F7-0331-82A2F7D36558}"/>
                </a:ext>
              </a:extLst>
            </p:cNvPr>
            <p:cNvSpPr/>
            <p:nvPr/>
          </p:nvSpPr>
          <p:spPr>
            <a:xfrm rot="14842579" flipH="1">
              <a:off x="2170604" y="241453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4" name="楕円 1">
              <a:extLst>
                <a:ext uri="{FF2B5EF4-FFF2-40B4-BE49-F238E27FC236}">
                  <a16:creationId xmlns:a16="http://schemas.microsoft.com/office/drawing/2014/main" id="{3F4AE1D7-CF6B-2AF0-6B1E-FBAFCE51D832}"/>
                </a:ext>
              </a:extLst>
            </p:cNvPr>
            <p:cNvSpPr/>
            <p:nvPr/>
          </p:nvSpPr>
          <p:spPr>
            <a:xfrm rot="7200000">
              <a:off x="1706441" y="219498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25" name="グループ化 424">
              <a:extLst>
                <a:ext uri="{FF2B5EF4-FFF2-40B4-BE49-F238E27FC236}">
                  <a16:creationId xmlns:a16="http://schemas.microsoft.com/office/drawing/2014/main" id="{DB1488B3-9F25-7749-FA5C-FF776A0CF172}"/>
                </a:ext>
              </a:extLst>
            </p:cNvPr>
            <p:cNvGrpSpPr/>
            <p:nvPr/>
          </p:nvGrpSpPr>
          <p:grpSpPr>
            <a:xfrm>
              <a:off x="944961" y="781562"/>
              <a:ext cx="1992981" cy="1580757"/>
              <a:chOff x="944961" y="781562"/>
              <a:chExt cx="1992981" cy="1580757"/>
            </a:xfrm>
          </p:grpSpPr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7AB1CB18-53BA-8340-8A90-B4C78DDDDA00}"/>
                  </a:ext>
                </a:extLst>
              </p:cNvPr>
              <p:cNvSpPr/>
              <p:nvPr/>
            </p:nvSpPr>
            <p:spPr>
              <a:xfrm>
                <a:off x="2087637" y="781562"/>
                <a:ext cx="850305" cy="850305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楕円 406">
                <a:extLst>
                  <a:ext uri="{FF2B5EF4-FFF2-40B4-BE49-F238E27FC236}">
                    <a16:creationId xmlns:a16="http://schemas.microsoft.com/office/drawing/2014/main" id="{9B735272-CD96-416A-26A0-EB4C2ABD5E54}"/>
                  </a:ext>
                </a:extLst>
              </p:cNvPr>
              <p:cNvSpPr/>
              <p:nvPr/>
            </p:nvSpPr>
            <p:spPr>
              <a:xfrm>
                <a:off x="2216770" y="910695"/>
                <a:ext cx="592039" cy="59203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楕円 407">
                <a:extLst>
                  <a:ext uri="{FF2B5EF4-FFF2-40B4-BE49-F238E27FC236}">
                    <a16:creationId xmlns:a16="http://schemas.microsoft.com/office/drawing/2014/main" id="{0AC2CFF8-5106-5B66-39BA-7619399D2132}"/>
                  </a:ext>
                </a:extLst>
              </p:cNvPr>
              <p:cNvSpPr/>
              <p:nvPr/>
            </p:nvSpPr>
            <p:spPr>
              <a:xfrm>
                <a:off x="944961" y="781562"/>
                <a:ext cx="850305" cy="850305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楕円 408">
                <a:extLst>
                  <a:ext uri="{FF2B5EF4-FFF2-40B4-BE49-F238E27FC236}">
                    <a16:creationId xmlns:a16="http://schemas.microsoft.com/office/drawing/2014/main" id="{64DECAA6-6A03-55CE-C55A-C875965548E2}"/>
                  </a:ext>
                </a:extLst>
              </p:cNvPr>
              <p:cNvSpPr/>
              <p:nvPr/>
            </p:nvSpPr>
            <p:spPr>
              <a:xfrm>
                <a:off x="1074094" y="910695"/>
                <a:ext cx="592039" cy="59203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6DE2C2C1-02C1-B42C-DAD7-D9CAD30C4EB6}"/>
                  </a:ext>
                </a:extLst>
              </p:cNvPr>
              <p:cNvSpPr/>
              <p:nvPr/>
            </p:nvSpPr>
            <p:spPr>
              <a:xfrm>
                <a:off x="1326915" y="1131620"/>
                <a:ext cx="1207983" cy="1230699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1" name="楕円 410">
                <a:extLst>
                  <a:ext uri="{FF2B5EF4-FFF2-40B4-BE49-F238E27FC236}">
                    <a16:creationId xmlns:a16="http://schemas.microsoft.com/office/drawing/2014/main" id="{E31D4FC1-5146-15B3-0CAA-B4C17C35D0CF}"/>
                  </a:ext>
                </a:extLst>
              </p:cNvPr>
              <p:cNvSpPr/>
              <p:nvPr/>
            </p:nvSpPr>
            <p:spPr>
              <a:xfrm rot="20700000">
                <a:off x="1597768" y="1654886"/>
                <a:ext cx="132731" cy="4064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楕円 411">
                <a:extLst>
                  <a:ext uri="{FF2B5EF4-FFF2-40B4-BE49-F238E27FC236}">
                    <a16:creationId xmlns:a16="http://schemas.microsoft.com/office/drawing/2014/main" id="{C088F334-46EC-ACE3-3195-A333E201B3F3}"/>
                  </a:ext>
                </a:extLst>
              </p:cNvPr>
              <p:cNvSpPr/>
              <p:nvPr/>
            </p:nvSpPr>
            <p:spPr>
              <a:xfrm rot="900000">
                <a:off x="2113393" y="1654886"/>
                <a:ext cx="132731" cy="40645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7803F3F4-79D3-8D50-BBC2-1BF15ED8972D}"/>
                  </a:ext>
                </a:extLst>
              </p:cNvPr>
              <p:cNvSpPr/>
              <p:nvPr/>
            </p:nvSpPr>
            <p:spPr>
              <a:xfrm>
                <a:off x="1444791" y="1856076"/>
                <a:ext cx="972232" cy="506243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21C11996-999C-1698-3655-0EE5ED5A662F}"/>
                  </a:ext>
                </a:extLst>
              </p:cNvPr>
              <p:cNvGrpSpPr/>
              <p:nvPr/>
            </p:nvGrpSpPr>
            <p:grpSpPr>
              <a:xfrm>
                <a:off x="1818515" y="1913721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415" name="楕円 27">
                  <a:extLst>
                    <a:ext uri="{FF2B5EF4-FFF2-40B4-BE49-F238E27FC236}">
                      <a16:creationId xmlns:a16="http://schemas.microsoft.com/office/drawing/2014/main" id="{930F3E7C-BF4F-3605-E169-17346C9BBDF5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6" name="楕円 27">
                  <a:extLst>
                    <a:ext uri="{FF2B5EF4-FFF2-40B4-BE49-F238E27FC236}">
                      <a16:creationId xmlns:a16="http://schemas.microsoft.com/office/drawing/2014/main" id="{202A807F-2FDD-AEC9-7548-959236E3D929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51F5B0ED-EC52-AA8E-EFE5-A995774BC55D}"/>
                  </a:ext>
                </a:extLst>
              </p:cNvPr>
              <p:cNvSpPr/>
              <p:nvPr/>
            </p:nvSpPr>
            <p:spPr>
              <a:xfrm>
                <a:off x="1704780" y="1823692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正方形/長方形 419">
                <a:extLst>
                  <a:ext uri="{FF2B5EF4-FFF2-40B4-BE49-F238E27FC236}">
                    <a16:creationId xmlns:a16="http://schemas.microsoft.com/office/drawing/2014/main" id="{5CBAC8B3-3BB0-C2F7-7E86-F8B7F96D32B9}"/>
                  </a:ext>
                </a:extLst>
              </p:cNvPr>
              <p:cNvSpPr/>
              <p:nvPr/>
            </p:nvSpPr>
            <p:spPr>
              <a:xfrm>
                <a:off x="1210648" y="1932612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正方形/長方形 420">
                <a:extLst>
                  <a:ext uri="{FF2B5EF4-FFF2-40B4-BE49-F238E27FC236}">
                    <a16:creationId xmlns:a16="http://schemas.microsoft.com/office/drawing/2014/main" id="{A8C28EDD-2F3C-DD9C-1758-EDE611335B51}"/>
                  </a:ext>
                </a:extLst>
              </p:cNvPr>
              <p:cNvSpPr/>
              <p:nvPr/>
            </p:nvSpPr>
            <p:spPr>
              <a:xfrm rot="20700000" flipV="1">
                <a:off x="1235690" y="2039355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正方形/長方形 421">
                <a:extLst>
                  <a:ext uri="{FF2B5EF4-FFF2-40B4-BE49-F238E27FC236}">
                    <a16:creationId xmlns:a16="http://schemas.microsoft.com/office/drawing/2014/main" id="{5E8D2A23-E59F-799B-2198-042414B299FC}"/>
                  </a:ext>
                </a:extLst>
              </p:cNvPr>
              <p:cNvSpPr/>
              <p:nvPr/>
            </p:nvSpPr>
            <p:spPr>
              <a:xfrm flipH="1">
                <a:off x="2094795" y="1932614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正方形/長方形 422">
                <a:extLst>
                  <a:ext uri="{FF2B5EF4-FFF2-40B4-BE49-F238E27FC236}">
                    <a16:creationId xmlns:a16="http://schemas.microsoft.com/office/drawing/2014/main" id="{FC6A3377-CEA5-3F0F-EE96-40AF8317B490}"/>
                  </a:ext>
                </a:extLst>
              </p:cNvPr>
              <p:cNvSpPr/>
              <p:nvPr/>
            </p:nvSpPr>
            <p:spPr>
              <a:xfrm rot="900000" flipH="1" flipV="1">
                <a:off x="2071198" y="2039356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楕円 1">
                <a:extLst>
                  <a:ext uri="{FF2B5EF4-FFF2-40B4-BE49-F238E27FC236}">
                    <a16:creationId xmlns:a16="http://schemas.microsoft.com/office/drawing/2014/main" id="{D4E2DE8E-DC9A-9DFB-6096-3D1160F8923B}"/>
                  </a:ext>
                </a:extLst>
              </p:cNvPr>
              <p:cNvSpPr/>
              <p:nvPr/>
            </p:nvSpPr>
            <p:spPr>
              <a:xfrm flipV="1">
                <a:off x="1845451" y="1792020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26" name="フリーフォーム: 図形 425">
              <a:extLst>
                <a:ext uri="{FF2B5EF4-FFF2-40B4-BE49-F238E27FC236}">
                  <a16:creationId xmlns:a16="http://schemas.microsoft.com/office/drawing/2014/main" id="{D8CD9FBA-AED1-CF58-AEB8-8D6FC5C206EC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99" name="グループ化 1098">
              <a:extLst>
                <a:ext uri="{FF2B5EF4-FFF2-40B4-BE49-F238E27FC236}">
                  <a16:creationId xmlns:a16="http://schemas.microsoft.com/office/drawing/2014/main" id="{88D531C0-41F9-580B-3167-456A73C6D2FE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100" name="グループ化 1099">
                <a:extLst>
                  <a:ext uri="{FF2B5EF4-FFF2-40B4-BE49-F238E27FC236}">
                    <a16:creationId xmlns:a16="http://schemas.microsoft.com/office/drawing/2014/main" id="{0BBA08DF-97A3-E524-74AD-7F46E5D5742A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134" name="楕円 66">
                  <a:extLst>
                    <a:ext uri="{FF2B5EF4-FFF2-40B4-BE49-F238E27FC236}">
                      <a16:creationId xmlns:a16="http://schemas.microsoft.com/office/drawing/2014/main" id="{671E8471-6E57-596B-CC25-86BF368E5FC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5" name="フリーフォーム: 図形 1134">
                  <a:extLst>
                    <a:ext uri="{FF2B5EF4-FFF2-40B4-BE49-F238E27FC236}">
                      <a16:creationId xmlns:a16="http://schemas.microsoft.com/office/drawing/2014/main" id="{6439156D-1A1B-FCD9-35EE-2EDA7174FD0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1" name="グループ化 1100">
                <a:extLst>
                  <a:ext uri="{FF2B5EF4-FFF2-40B4-BE49-F238E27FC236}">
                    <a16:creationId xmlns:a16="http://schemas.microsoft.com/office/drawing/2014/main" id="{9F9FB264-A849-38AA-3BEB-C582F307FE9C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32" name="楕円 66">
                  <a:extLst>
                    <a:ext uri="{FF2B5EF4-FFF2-40B4-BE49-F238E27FC236}">
                      <a16:creationId xmlns:a16="http://schemas.microsoft.com/office/drawing/2014/main" id="{4E52BC2B-C348-A041-1667-A5961791B12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3" name="フリーフォーム: 図形 1132">
                  <a:extLst>
                    <a:ext uri="{FF2B5EF4-FFF2-40B4-BE49-F238E27FC236}">
                      <a16:creationId xmlns:a16="http://schemas.microsoft.com/office/drawing/2014/main" id="{1DD00FE9-4322-EDFD-CDE5-DB3E8F4D40D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2" name="グループ化 1101">
                <a:extLst>
                  <a:ext uri="{FF2B5EF4-FFF2-40B4-BE49-F238E27FC236}">
                    <a16:creationId xmlns:a16="http://schemas.microsoft.com/office/drawing/2014/main" id="{556D56C7-14E9-CC92-B977-71C34FA89193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130" name="楕円 66">
                  <a:extLst>
                    <a:ext uri="{FF2B5EF4-FFF2-40B4-BE49-F238E27FC236}">
                      <a16:creationId xmlns:a16="http://schemas.microsoft.com/office/drawing/2014/main" id="{DE7BE3CC-D011-8CA7-611B-8DF37C3448D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1" name="フリーフォーム: 図形 1130">
                  <a:extLst>
                    <a:ext uri="{FF2B5EF4-FFF2-40B4-BE49-F238E27FC236}">
                      <a16:creationId xmlns:a16="http://schemas.microsoft.com/office/drawing/2014/main" id="{EA0DB28A-40DC-0A7C-FC96-A6999ED67F2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3" name="グループ化 1102">
                <a:extLst>
                  <a:ext uri="{FF2B5EF4-FFF2-40B4-BE49-F238E27FC236}">
                    <a16:creationId xmlns:a16="http://schemas.microsoft.com/office/drawing/2014/main" id="{CF86A62C-12F4-AE0E-F6E0-87EBD32544AD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28" name="楕円 66">
                  <a:extLst>
                    <a:ext uri="{FF2B5EF4-FFF2-40B4-BE49-F238E27FC236}">
                      <a16:creationId xmlns:a16="http://schemas.microsoft.com/office/drawing/2014/main" id="{38031CA5-364C-1390-19CE-58DFD6987F8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9" name="フリーフォーム: 図形 1128">
                  <a:extLst>
                    <a:ext uri="{FF2B5EF4-FFF2-40B4-BE49-F238E27FC236}">
                      <a16:creationId xmlns:a16="http://schemas.microsoft.com/office/drawing/2014/main" id="{C1C1944A-949A-E118-6E53-2CF7A58ECBA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4" name="グループ化 1103">
                <a:extLst>
                  <a:ext uri="{FF2B5EF4-FFF2-40B4-BE49-F238E27FC236}">
                    <a16:creationId xmlns:a16="http://schemas.microsoft.com/office/drawing/2014/main" id="{1B77C373-9644-ED66-8B83-7EF2895B4996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126" name="楕円 66">
                  <a:extLst>
                    <a:ext uri="{FF2B5EF4-FFF2-40B4-BE49-F238E27FC236}">
                      <a16:creationId xmlns:a16="http://schemas.microsoft.com/office/drawing/2014/main" id="{21153042-5F8C-1953-F266-5E86B8BCE53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7" name="フリーフォーム: 図形 1126">
                  <a:extLst>
                    <a:ext uri="{FF2B5EF4-FFF2-40B4-BE49-F238E27FC236}">
                      <a16:creationId xmlns:a16="http://schemas.microsoft.com/office/drawing/2014/main" id="{D4F71B11-76BA-4FEB-C23D-8CB3DDF36D8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5" name="グループ化 1104">
                <a:extLst>
                  <a:ext uri="{FF2B5EF4-FFF2-40B4-BE49-F238E27FC236}">
                    <a16:creationId xmlns:a16="http://schemas.microsoft.com/office/drawing/2014/main" id="{31132A7E-C3E7-FFA1-A7C7-D5B5D78B3367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24" name="楕円 66">
                  <a:extLst>
                    <a:ext uri="{FF2B5EF4-FFF2-40B4-BE49-F238E27FC236}">
                      <a16:creationId xmlns:a16="http://schemas.microsoft.com/office/drawing/2014/main" id="{A53D02E2-52D5-EBF2-736A-DBC3FB0B578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5" name="フリーフォーム: 図形 1124">
                  <a:extLst>
                    <a:ext uri="{FF2B5EF4-FFF2-40B4-BE49-F238E27FC236}">
                      <a16:creationId xmlns:a16="http://schemas.microsoft.com/office/drawing/2014/main" id="{49555F9A-C533-3129-4576-38885BBDEF7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6" name="グループ化 1105">
                <a:extLst>
                  <a:ext uri="{FF2B5EF4-FFF2-40B4-BE49-F238E27FC236}">
                    <a16:creationId xmlns:a16="http://schemas.microsoft.com/office/drawing/2014/main" id="{3812FB66-E7DE-3949-7620-8C61D17577AF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22" name="楕円 66">
                  <a:extLst>
                    <a:ext uri="{FF2B5EF4-FFF2-40B4-BE49-F238E27FC236}">
                      <a16:creationId xmlns:a16="http://schemas.microsoft.com/office/drawing/2014/main" id="{B6A7F5E2-CF27-5B95-84F2-1E97334CEEE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3" name="フリーフォーム: 図形 1122">
                  <a:extLst>
                    <a:ext uri="{FF2B5EF4-FFF2-40B4-BE49-F238E27FC236}">
                      <a16:creationId xmlns:a16="http://schemas.microsoft.com/office/drawing/2014/main" id="{FD6075F1-68B2-F647-FE3C-7C12E3EEADD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7" name="グループ化 1106">
                <a:extLst>
                  <a:ext uri="{FF2B5EF4-FFF2-40B4-BE49-F238E27FC236}">
                    <a16:creationId xmlns:a16="http://schemas.microsoft.com/office/drawing/2014/main" id="{3A3938D0-EAC9-A7BD-2E98-DA98CC1E63DC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20" name="楕円 66">
                  <a:extLst>
                    <a:ext uri="{FF2B5EF4-FFF2-40B4-BE49-F238E27FC236}">
                      <a16:creationId xmlns:a16="http://schemas.microsoft.com/office/drawing/2014/main" id="{8A039341-475F-139A-3C8F-461E182725C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1" name="フリーフォーム: 図形 1120">
                  <a:extLst>
                    <a:ext uri="{FF2B5EF4-FFF2-40B4-BE49-F238E27FC236}">
                      <a16:creationId xmlns:a16="http://schemas.microsoft.com/office/drawing/2014/main" id="{8F7239E5-1A3E-2525-72E8-7A256772FF5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8" name="グループ化 1107">
                <a:extLst>
                  <a:ext uri="{FF2B5EF4-FFF2-40B4-BE49-F238E27FC236}">
                    <a16:creationId xmlns:a16="http://schemas.microsoft.com/office/drawing/2014/main" id="{4A72F643-C97C-F8FF-4B12-7D02232DA900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18" name="楕円 66">
                  <a:extLst>
                    <a:ext uri="{FF2B5EF4-FFF2-40B4-BE49-F238E27FC236}">
                      <a16:creationId xmlns:a16="http://schemas.microsoft.com/office/drawing/2014/main" id="{2E6F737A-5268-40EE-F3EF-A6758141C97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9" name="フリーフォーム: 図形 1118">
                  <a:extLst>
                    <a:ext uri="{FF2B5EF4-FFF2-40B4-BE49-F238E27FC236}">
                      <a16:creationId xmlns:a16="http://schemas.microsoft.com/office/drawing/2014/main" id="{9411C819-C786-F928-7F36-602E1450C5B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9" name="グループ化 1108">
                <a:extLst>
                  <a:ext uri="{FF2B5EF4-FFF2-40B4-BE49-F238E27FC236}">
                    <a16:creationId xmlns:a16="http://schemas.microsoft.com/office/drawing/2014/main" id="{A250A750-F575-6F6A-D131-F91B4A2FB30B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16" name="楕円 66">
                  <a:extLst>
                    <a:ext uri="{FF2B5EF4-FFF2-40B4-BE49-F238E27FC236}">
                      <a16:creationId xmlns:a16="http://schemas.microsoft.com/office/drawing/2014/main" id="{D4749995-3ED1-7729-F83F-4E77190AA6E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7" name="フリーフォーム: 図形 1116">
                  <a:extLst>
                    <a:ext uri="{FF2B5EF4-FFF2-40B4-BE49-F238E27FC236}">
                      <a16:creationId xmlns:a16="http://schemas.microsoft.com/office/drawing/2014/main" id="{9AEEEB3F-5E72-4504-ADE2-C5147F9BFF8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0" name="グループ化 1109">
                <a:extLst>
                  <a:ext uri="{FF2B5EF4-FFF2-40B4-BE49-F238E27FC236}">
                    <a16:creationId xmlns:a16="http://schemas.microsoft.com/office/drawing/2014/main" id="{AB01275E-6A0B-76D5-FB9C-874EAC8A58B5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14" name="楕円 66">
                  <a:extLst>
                    <a:ext uri="{FF2B5EF4-FFF2-40B4-BE49-F238E27FC236}">
                      <a16:creationId xmlns:a16="http://schemas.microsoft.com/office/drawing/2014/main" id="{6998DFA3-6C2A-CFB6-63A3-3CAA75814F6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5" name="フリーフォーム: 図形 1114">
                  <a:extLst>
                    <a:ext uri="{FF2B5EF4-FFF2-40B4-BE49-F238E27FC236}">
                      <a16:creationId xmlns:a16="http://schemas.microsoft.com/office/drawing/2014/main" id="{29BD97F1-7F17-8478-F908-A52EBA7735C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1" name="グループ化 1110">
                <a:extLst>
                  <a:ext uri="{FF2B5EF4-FFF2-40B4-BE49-F238E27FC236}">
                    <a16:creationId xmlns:a16="http://schemas.microsoft.com/office/drawing/2014/main" id="{0C453247-9DA7-434E-B1FA-CB783443B57A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12" name="楕円 66">
                  <a:extLst>
                    <a:ext uri="{FF2B5EF4-FFF2-40B4-BE49-F238E27FC236}">
                      <a16:creationId xmlns:a16="http://schemas.microsoft.com/office/drawing/2014/main" id="{0A72D889-B6DD-5ECB-1970-225A8BFA2C4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3" name="フリーフォーム: 図形 1112">
                  <a:extLst>
                    <a:ext uri="{FF2B5EF4-FFF2-40B4-BE49-F238E27FC236}">
                      <a16:creationId xmlns:a16="http://schemas.microsoft.com/office/drawing/2014/main" id="{420F3E07-4671-DD1D-CF5A-172023774BF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14" name="グループ化 1213">
            <a:extLst>
              <a:ext uri="{FF2B5EF4-FFF2-40B4-BE49-F238E27FC236}">
                <a16:creationId xmlns:a16="http://schemas.microsoft.com/office/drawing/2014/main" id="{BC6BB1E0-3E32-1F21-9D94-5315993AD24D}"/>
              </a:ext>
            </a:extLst>
          </p:cNvPr>
          <p:cNvGrpSpPr/>
          <p:nvPr/>
        </p:nvGrpSpPr>
        <p:grpSpPr>
          <a:xfrm>
            <a:off x="3735730" y="540899"/>
            <a:ext cx="2612727" cy="2748259"/>
            <a:chOff x="3735730" y="540899"/>
            <a:chExt cx="2612727" cy="2748259"/>
          </a:xfrm>
        </p:grpSpPr>
        <p:grpSp>
          <p:nvGrpSpPr>
            <p:cNvPr id="1018" name="グループ化 1017">
              <a:extLst>
                <a:ext uri="{FF2B5EF4-FFF2-40B4-BE49-F238E27FC236}">
                  <a16:creationId xmlns:a16="http://schemas.microsoft.com/office/drawing/2014/main" id="{585F55D9-373C-E4A8-0E4B-6389F044C98A}"/>
                </a:ext>
              </a:extLst>
            </p:cNvPr>
            <p:cNvGrpSpPr/>
            <p:nvPr/>
          </p:nvGrpSpPr>
          <p:grpSpPr>
            <a:xfrm>
              <a:off x="4059636" y="724412"/>
              <a:ext cx="1992981" cy="2564746"/>
              <a:chOff x="676332" y="74623"/>
              <a:chExt cx="2698944" cy="3473241"/>
            </a:xfrm>
          </p:grpSpPr>
          <p:sp>
            <p:nvSpPr>
              <p:cNvPr id="1019" name="フリーフォーム: 図形 1018">
                <a:extLst>
                  <a:ext uri="{FF2B5EF4-FFF2-40B4-BE49-F238E27FC236}">
                    <a16:creationId xmlns:a16="http://schemas.microsoft.com/office/drawing/2014/main" id="{D961B1CE-428D-5FB1-CAD0-21196E721F8C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1" name="楕円 1020">
                <a:extLst>
                  <a:ext uri="{FF2B5EF4-FFF2-40B4-BE49-F238E27FC236}">
                    <a16:creationId xmlns:a16="http://schemas.microsoft.com/office/drawing/2014/main" id="{3C6C2F34-0810-E592-CA9B-41F426D3E5C4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2" name="楕円 1021">
                <a:extLst>
                  <a:ext uri="{FF2B5EF4-FFF2-40B4-BE49-F238E27FC236}">
                    <a16:creationId xmlns:a16="http://schemas.microsoft.com/office/drawing/2014/main" id="{D0640918-F3E8-1E4F-E4BC-FB3E18114146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3" name="楕円 1022">
                <a:extLst>
                  <a:ext uri="{FF2B5EF4-FFF2-40B4-BE49-F238E27FC236}">
                    <a16:creationId xmlns:a16="http://schemas.microsoft.com/office/drawing/2014/main" id="{F5EAFD5F-71A9-9F69-94B5-AF755E1272B4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90C1CD03-2F7D-3B9A-A2BF-FC625DC6D3AB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">
                <a:extLst>
                  <a:ext uri="{FF2B5EF4-FFF2-40B4-BE49-F238E27FC236}">
                    <a16:creationId xmlns:a16="http://schemas.microsoft.com/office/drawing/2014/main" id="{A5B1FF9D-D6AC-4586-E526-07877E290955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" name="楕円 1">
                <a:extLst>
                  <a:ext uri="{FF2B5EF4-FFF2-40B4-BE49-F238E27FC236}">
                    <a16:creationId xmlns:a16="http://schemas.microsoft.com/office/drawing/2014/main" id="{25A900B2-4B29-D135-98D1-0E7BAF1B038A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" name="楕円 1">
                <a:extLst>
                  <a:ext uri="{FF2B5EF4-FFF2-40B4-BE49-F238E27FC236}">
                    <a16:creationId xmlns:a16="http://schemas.microsoft.com/office/drawing/2014/main" id="{4AC83309-6E1E-8D2A-AA2E-76A2F938E98A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" name="楕円 1">
                <a:extLst>
                  <a:ext uri="{FF2B5EF4-FFF2-40B4-BE49-F238E27FC236}">
                    <a16:creationId xmlns:a16="http://schemas.microsoft.com/office/drawing/2014/main" id="{4178BE3E-01BC-A8B5-1C94-DC9C952D8DF7}"/>
                  </a:ext>
                </a:extLst>
              </p:cNvPr>
              <p:cNvSpPr/>
              <p:nvPr/>
            </p:nvSpPr>
            <p:spPr>
              <a:xfrm>
                <a:off x="1521388" y="1949921"/>
                <a:ext cx="980272" cy="139229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53B4B255-1885-9E16-B3B9-6B80246276EA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2FE667BD-8841-C1CB-8324-C1688DCEA1D5}"/>
                  </a:ext>
                </a:extLst>
              </p:cNvPr>
              <p:cNvSpPr/>
              <p:nvPr/>
            </p:nvSpPr>
            <p:spPr>
              <a:xfrm rot="20700000">
                <a:off x="1560380" y="1257300"/>
                <a:ext cx="179748" cy="5504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89138D06-AE01-BA86-8F82-AA0789309F10}"/>
                  </a:ext>
                </a:extLst>
              </p:cNvPr>
              <p:cNvSpPr/>
              <p:nvPr/>
            </p:nvSpPr>
            <p:spPr>
              <a:xfrm rot="900000">
                <a:off x="2258652" y="1257300"/>
                <a:ext cx="179748" cy="5504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DDCCC816-AFA2-1A90-B492-D62FA9831676}"/>
                  </a:ext>
                </a:extLst>
              </p:cNvPr>
              <p:cNvSpPr/>
              <p:nvPr/>
            </p:nvSpPr>
            <p:spPr>
              <a:xfrm>
                <a:off x="1353214" y="1529756"/>
                <a:ext cx="1316620" cy="685567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7244FA70-3DD0-F8C0-9481-AF74F367586C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145" name="楕円 27">
                  <a:extLst>
                    <a:ext uri="{FF2B5EF4-FFF2-40B4-BE49-F238E27FC236}">
                      <a16:creationId xmlns:a16="http://schemas.microsoft.com/office/drawing/2014/main" id="{5C6F59A5-1EDA-A4AD-9A45-1A90E881E789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6" name="楕円 27">
                  <a:extLst>
                    <a:ext uri="{FF2B5EF4-FFF2-40B4-BE49-F238E27FC236}">
                      <a16:creationId xmlns:a16="http://schemas.microsoft.com/office/drawing/2014/main" id="{5EEF3521-7001-5446-D532-8B77AC36DB63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1E7EDFDD-399D-5503-A615-1DC07EF964F4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1">
                <a:extLst>
                  <a:ext uri="{FF2B5EF4-FFF2-40B4-BE49-F238E27FC236}">
                    <a16:creationId xmlns:a16="http://schemas.microsoft.com/office/drawing/2014/main" id="{930473F7-788C-98AE-F22E-FAAE8C8321B5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1BF8A9E0-2D2F-098A-39D3-F27923FF8C9E}"/>
                </a:ext>
              </a:extLst>
            </p:cNvPr>
            <p:cNvGrpSpPr/>
            <p:nvPr/>
          </p:nvGrpSpPr>
          <p:grpSpPr>
            <a:xfrm>
              <a:off x="4342902" y="912790"/>
              <a:ext cx="1410198" cy="2187851"/>
              <a:chOff x="4378635" y="3988367"/>
              <a:chExt cx="1410198" cy="2187851"/>
            </a:xfrm>
          </p:grpSpPr>
          <p:sp>
            <p:nvSpPr>
              <p:cNvPr id="338" name="楕円 1">
                <a:extLst>
                  <a:ext uri="{FF2B5EF4-FFF2-40B4-BE49-F238E27FC236}">
                    <a16:creationId xmlns:a16="http://schemas.microsoft.com/office/drawing/2014/main" id="{9763FD94-96D0-F99A-15DA-2A8C9F2E84B6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C81CE03D-634D-BEED-49E9-CAD81F03D89F}"/>
                  </a:ext>
                </a:extLst>
              </p:cNvPr>
              <p:cNvGrpSpPr/>
              <p:nvPr/>
            </p:nvGrpSpPr>
            <p:grpSpPr>
              <a:xfrm>
                <a:off x="4378635" y="3988367"/>
                <a:ext cx="1410198" cy="2187851"/>
                <a:chOff x="4378635" y="3988367"/>
                <a:chExt cx="1410198" cy="2187851"/>
              </a:xfrm>
            </p:grpSpPr>
            <p:grpSp>
              <p:nvGrpSpPr>
                <p:cNvPr id="340" name="グループ化 339">
                  <a:extLst>
                    <a:ext uri="{FF2B5EF4-FFF2-40B4-BE49-F238E27FC236}">
                      <a16:creationId xmlns:a16="http://schemas.microsoft.com/office/drawing/2014/main" id="{583F0DDA-2EDC-EBF9-F898-02D099E995DB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381" name="楕円 1">
                    <a:extLst>
                      <a:ext uri="{FF2B5EF4-FFF2-40B4-BE49-F238E27FC236}">
                        <a16:creationId xmlns:a16="http://schemas.microsoft.com/office/drawing/2014/main" id="{21DCBB70-9FF0-415C-2E18-D344247722B5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382" name="フリーフォーム: 図形 381">
                    <a:extLst>
                      <a:ext uri="{FF2B5EF4-FFF2-40B4-BE49-F238E27FC236}">
                        <a16:creationId xmlns:a16="http://schemas.microsoft.com/office/drawing/2014/main" id="{AF339620-52F6-937E-E698-7FA6D054CE53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0CF24F3A-46A9-1167-09D7-D5133E17C5BF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6C960F55-CE0B-708F-FB22-2D41955A1661}"/>
                    </a:ext>
                  </a:extLst>
                </p:cNvPr>
                <p:cNvGrpSpPr/>
                <p:nvPr/>
              </p:nvGrpSpPr>
              <p:grpSpPr>
                <a:xfrm>
                  <a:off x="4378635" y="3988367"/>
                  <a:ext cx="1410198" cy="2187851"/>
                  <a:chOff x="4378635" y="3988367"/>
                  <a:chExt cx="1410198" cy="2187851"/>
                </a:xfrm>
              </p:grpSpPr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8750685F-B0CB-FE5C-5474-0FEBF96CAAF4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4BF21A31-DB77-7F10-3A1B-2CBD6AD4E3CE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6" name="フリーフォーム: 図形 345">
                    <a:extLst>
                      <a:ext uri="{FF2B5EF4-FFF2-40B4-BE49-F238E27FC236}">
                        <a16:creationId xmlns:a16="http://schemas.microsoft.com/office/drawing/2014/main" id="{E54E1C04-005E-2284-AFD9-28FC1162B9F1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0AACDB66-60E3-8D60-3F16-947C80FF4327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78" name="グループ化 377">
                    <a:extLst>
                      <a:ext uri="{FF2B5EF4-FFF2-40B4-BE49-F238E27FC236}">
                        <a16:creationId xmlns:a16="http://schemas.microsoft.com/office/drawing/2014/main" id="{2F980330-8BA9-6DD9-9A1D-BDBAF32903B6}"/>
                      </a:ext>
                    </a:extLst>
                  </p:cNvPr>
                  <p:cNvGrpSpPr/>
                  <p:nvPr/>
                </p:nvGrpSpPr>
                <p:grpSpPr>
                  <a:xfrm>
                    <a:off x="4378635" y="3988367"/>
                    <a:ext cx="1410198" cy="1516692"/>
                    <a:chOff x="4308683" y="3988367"/>
                    <a:chExt cx="1410198" cy="1516692"/>
                  </a:xfrm>
                </p:grpSpPr>
                <p:sp>
                  <p:nvSpPr>
                    <p:cNvPr id="379" name="フリーフォーム: 図形 378">
                      <a:extLst>
                        <a:ext uri="{FF2B5EF4-FFF2-40B4-BE49-F238E27FC236}">
                          <a16:creationId xmlns:a16="http://schemas.microsoft.com/office/drawing/2014/main" id="{EF600434-6AA3-B7B1-0C7C-E7246E432C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08683" y="3988367"/>
                      <a:ext cx="1410198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80" name="楕円 379">
                      <a:extLst>
                        <a:ext uri="{FF2B5EF4-FFF2-40B4-BE49-F238E27FC236}">
                          <a16:creationId xmlns:a16="http://schemas.microsoft.com/office/drawing/2014/main" id="{03DF77D6-530A-D2B6-6F1D-D4B801AF51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873" name="正方形/長方形 872">
              <a:extLst>
                <a:ext uri="{FF2B5EF4-FFF2-40B4-BE49-F238E27FC236}">
                  <a16:creationId xmlns:a16="http://schemas.microsoft.com/office/drawing/2014/main" id="{8589CB56-E283-3D03-D5E5-5894E773C51F}"/>
                </a:ext>
              </a:extLst>
            </p:cNvPr>
            <p:cNvSpPr/>
            <p:nvPr/>
          </p:nvSpPr>
          <p:spPr>
            <a:xfrm>
              <a:off x="4325323" y="1875462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4" name="正方形/長方形 873">
              <a:extLst>
                <a:ext uri="{FF2B5EF4-FFF2-40B4-BE49-F238E27FC236}">
                  <a16:creationId xmlns:a16="http://schemas.microsoft.com/office/drawing/2014/main" id="{7B10FC00-4DCF-4AD6-2A53-A6F2A1C992D3}"/>
                </a:ext>
              </a:extLst>
            </p:cNvPr>
            <p:cNvSpPr/>
            <p:nvPr/>
          </p:nvSpPr>
          <p:spPr>
            <a:xfrm rot="20700000" flipV="1">
              <a:off x="4350365" y="1982205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5" name="正方形/長方形 874">
              <a:extLst>
                <a:ext uri="{FF2B5EF4-FFF2-40B4-BE49-F238E27FC236}">
                  <a16:creationId xmlns:a16="http://schemas.microsoft.com/office/drawing/2014/main" id="{645E7F25-FD45-4C13-FCEF-67DC9944A2AA}"/>
                </a:ext>
              </a:extLst>
            </p:cNvPr>
            <p:cNvSpPr/>
            <p:nvPr/>
          </p:nvSpPr>
          <p:spPr>
            <a:xfrm flipH="1">
              <a:off x="5209470" y="1875464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6" name="正方形/長方形 875">
              <a:extLst>
                <a:ext uri="{FF2B5EF4-FFF2-40B4-BE49-F238E27FC236}">
                  <a16:creationId xmlns:a16="http://schemas.microsoft.com/office/drawing/2014/main" id="{2C709C79-14FB-9CE1-9A9F-B2EA41E1A9F9}"/>
                </a:ext>
              </a:extLst>
            </p:cNvPr>
            <p:cNvSpPr/>
            <p:nvPr/>
          </p:nvSpPr>
          <p:spPr>
            <a:xfrm rot="900000" flipH="1" flipV="1">
              <a:off x="5185873" y="1982206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136" name="グループ化 1135">
              <a:extLst>
                <a:ext uri="{FF2B5EF4-FFF2-40B4-BE49-F238E27FC236}">
                  <a16:creationId xmlns:a16="http://schemas.microsoft.com/office/drawing/2014/main" id="{73EA429D-BB86-EB53-697A-43B9685201A6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137" name="グループ化 1136">
                <a:extLst>
                  <a:ext uri="{FF2B5EF4-FFF2-40B4-BE49-F238E27FC236}">
                    <a16:creationId xmlns:a16="http://schemas.microsoft.com/office/drawing/2014/main" id="{87DBEB40-8C7B-AAE5-0B5D-3151B47660A1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171" name="楕円 66">
                  <a:extLst>
                    <a:ext uri="{FF2B5EF4-FFF2-40B4-BE49-F238E27FC236}">
                      <a16:creationId xmlns:a16="http://schemas.microsoft.com/office/drawing/2014/main" id="{0AA92364-91D0-29DD-556C-93BAB5C6873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2" name="フリーフォーム: 図形 1171">
                  <a:extLst>
                    <a:ext uri="{FF2B5EF4-FFF2-40B4-BE49-F238E27FC236}">
                      <a16:creationId xmlns:a16="http://schemas.microsoft.com/office/drawing/2014/main" id="{902490F8-7B61-77F5-8CD1-773D2CA6DE4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8" name="グループ化 1137">
                <a:extLst>
                  <a:ext uri="{FF2B5EF4-FFF2-40B4-BE49-F238E27FC236}">
                    <a16:creationId xmlns:a16="http://schemas.microsoft.com/office/drawing/2014/main" id="{78E321BE-17A2-ACE9-F112-5A16C5960464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69" name="楕円 66">
                  <a:extLst>
                    <a:ext uri="{FF2B5EF4-FFF2-40B4-BE49-F238E27FC236}">
                      <a16:creationId xmlns:a16="http://schemas.microsoft.com/office/drawing/2014/main" id="{1A872E9D-4AF3-225E-F972-D99B3536CAD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0" name="フリーフォーム: 図形 1169">
                  <a:extLst>
                    <a:ext uri="{FF2B5EF4-FFF2-40B4-BE49-F238E27FC236}">
                      <a16:creationId xmlns:a16="http://schemas.microsoft.com/office/drawing/2014/main" id="{9DE39632-CB40-119A-EC6D-CCC65A30058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9" name="グループ化 1138">
                <a:extLst>
                  <a:ext uri="{FF2B5EF4-FFF2-40B4-BE49-F238E27FC236}">
                    <a16:creationId xmlns:a16="http://schemas.microsoft.com/office/drawing/2014/main" id="{8B2E7045-47AD-66B3-BE18-716DAA1AD5BF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167" name="楕円 66">
                  <a:extLst>
                    <a:ext uri="{FF2B5EF4-FFF2-40B4-BE49-F238E27FC236}">
                      <a16:creationId xmlns:a16="http://schemas.microsoft.com/office/drawing/2014/main" id="{48C79A0C-D087-3E06-5B7E-60570A41982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8" name="フリーフォーム: 図形 1167">
                  <a:extLst>
                    <a:ext uri="{FF2B5EF4-FFF2-40B4-BE49-F238E27FC236}">
                      <a16:creationId xmlns:a16="http://schemas.microsoft.com/office/drawing/2014/main" id="{B35AA9B9-630A-E5AE-F287-5274FF3EAD2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0" name="グループ化 1139">
                <a:extLst>
                  <a:ext uri="{FF2B5EF4-FFF2-40B4-BE49-F238E27FC236}">
                    <a16:creationId xmlns:a16="http://schemas.microsoft.com/office/drawing/2014/main" id="{5E139706-82C0-846E-1343-D88E5501240E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65" name="楕円 66">
                  <a:extLst>
                    <a:ext uri="{FF2B5EF4-FFF2-40B4-BE49-F238E27FC236}">
                      <a16:creationId xmlns:a16="http://schemas.microsoft.com/office/drawing/2014/main" id="{13E86F9B-7A92-53F6-C0DA-7F4D3FE5FE7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6" name="フリーフォーム: 図形 1165">
                  <a:extLst>
                    <a:ext uri="{FF2B5EF4-FFF2-40B4-BE49-F238E27FC236}">
                      <a16:creationId xmlns:a16="http://schemas.microsoft.com/office/drawing/2014/main" id="{D5158CAA-A49B-B603-48E3-18BE2BEF6E1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1" name="グループ化 1140">
                <a:extLst>
                  <a:ext uri="{FF2B5EF4-FFF2-40B4-BE49-F238E27FC236}">
                    <a16:creationId xmlns:a16="http://schemas.microsoft.com/office/drawing/2014/main" id="{A532A429-88CE-A6DF-8CC7-8EAE0450BF67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163" name="楕円 66">
                  <a:extLst>
                    <a:ext uri="{FF2B5EF4-FFF2-40B4-BE49-F238E27FC236}">
                      <a16:creationId xmlns:a16="http://schemas.microsoft.com/office/drawing/2014/main" id="{B8B7184E-315C-E6D0-E5EA-37145989540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4" name="フリーフォーム: 図形 1163">
                  <a:extLst>
                    <a:ext uri="{FF2B5EF4-FFF2-40B4-BE49-F238E27FC236}">
                      <a16:creationId xmlns:a16="http://schemas.microsoft.com/office/drawing/2014/main" id="{B5342153-FE18-A090-46CA-C2E5811B16C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2" name="グループ化 1141">
                <a:extLst>
                  <a:ext uri="{FF2B5EF4-FFF2-40B4-BE49-F238E27FC236}">
                    <a16:creationId xmlns:a16="http://schemas.microsoft.com/office/drawing/2014/main" id="{3488474B-0025-B5DE-B69C-89C13F86401A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61" name="楕円 66">
                  <a:extLst>
                    <a:ext uri="{FF2B5EF4-FFF2-40B4-BE49-F238E27FC236}">
                      <a16:creationId xmlns:a16="http://schemas.microsoft.com/office/drawing/2014/main" id="{68843437-A5A2-0631-80C2-EE6EE6021A6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2" name="フリーフォーム: 図形 1161">
                  <a:extLst>
                    <a:ext uri="{FF2B5EF4-FFF2-40B4-BE49-F238E27FC236}">
                      <a16:creationId xmlns:a16="http://schemas.microsoft.com/office/drawing/2014/main" id="{AAF3F76C-0E77-9DDC-AE9D-F15D7CB0C2D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3" name="グループ化 1142">
                <a:extLst>
                  <a:ext uri="{FF2B5EF4-FFF2-40B4-BE49-F238E27FC236}">
                    <a16:creationId xmlns:a16="http://schemas.microsoft.com/office/drawing/2014/main" id="{86260704-0352-BF5A-D635-58FF8FDBD295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59" name="楕円 66">
                  <a:extLst>
                    <a:ext uri="{FF2B5EF4-FFF2-40B4-BE49-F238E27FC236}">
                      <a16:creationId xmlns:a16="http://schemas.microsoft.com/office/drawing/2014/main" id="{C38D4020-080D-E0A3-B681-78DB0B32807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0" name="フリーフォーム: 図形 1159">
                  <a:extLst>
                    <a:ext uri="{FF2B5EF4-FFF2-40B4-BE49-F238E27FC236}">
                      <a16:creationId xmlns:a16="http://schemas.microsoft.com/office/drawing/2014/main" id="{9364A6DB-2813-98FA-F5E7-39DBE1753BF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4" name="グループ化 1143">
                <a:extLst>
                  <a:ext uri="{FF2B5EF4-FFF2-40B4-BE49-F238E27FC236}">
                    <a16:creationId xmlns:a16="http://schemas.microsoft.com/office/drawing/2014/main" id="{05DBE6C6-9D0D-F7C1-264E-7F23BA970354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57" name="楕円 66">
                  <a:extLst>
                    <a:ext uri="{FF2B5EF4-FFF2-40B4-BE49-F238E27FC236}">
                      <a16:creationId xmlns:a16="http://schemas.microsoft.com/office/drawing/2014/main" id="{3B489416-99A6-C112-73B8-22D5B787975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8" name="フリーフォーム: 図形 1157">
                  <a:extLst>
                    <a:ext uri="{FF2B5EF4-FFF2-40B4-BE49-F238E27FC236}">
                      <a16:creationId xmlns:a16="http://schemas.microsoft.com/office/drawing/2014/main" id="{5017EDF9-A90C-CFB8-184D-B8C2C5ECB9B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5" name="グループ化 1144">
                <a:extLst>
                  <a:ext uri="{FF2B5EF4-FFF2-40B4-BE49-F238E27FC236}">
                    <a16:creationId xmlns:a16="http://schemas.microsoft.com/office/drawing/2014/main" id="{1D1E85CB-94D1-69B9-6B75-C4660A6A8D77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55" name="楕円 66">
                  <a:extLst>
                    <a:ext uri="{FF2B5EF4-FFF2-40B4-BE49-F238E27FC236}">
                      <a16:creationId xmlns:a16="http://schemas.microsoft.com/office/drawing/2014/main" id="{AED07CD8-219B-35BF-710D-82416D4B4EB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6" name="フリーフォーム: 図形 1155">
                  <a:extLst>
                    <a:ext uri="{FF2B5EF4-FFF2-40B4-BE49-F238E27FC236}">
                      <a16:creationId xmlns:a16="http://schemas.microsoft.com/office/drawing/2014/main" id="{08D88FE8-FF7F-8DD3-C1C3-E406C917F5E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6" name="グループ化 1145">
                <a:extLst>
                  <a:ext uri="{FF2B5EF4-FFF2-40B4-BE49-F238E27FC236}">
                    <a16:creationId xmlns:a16="http://schemas.microsoft.com/office/drawing/2014/main" id="{82BB55E2-9DCB-FA54-3E6B-00E7106CC35F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53" name="楕円 66">
                  <a:extLst>
                    <a:ext uri="{FF2B5EF4-FFF2-40B4-BE49-F238E27FC236}">
                      <a16:creationId xmlns:a16="http://schemas.microsoft.com/office/drawing/2014/main" id="{11AAFE6C-45AB-8629-F195-D4C8805EAFE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4" name="フリーフォーム: 図形 1153">
                  <a:extLst>
                    <a:ext uri="{FF2B5EF4-FFF2-40B4-BE49-F238E27FC236}">
                      <a16:creationId xmlns:a16="http://schemas.microsoft.com/office/drawing/2014/main" id="{0AE5E256-A221-005E-5EC1-946E1438105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7" name="グループ化 1146">
                <a:extLst>
                  <a:ext uri="{FF2B5EF4-FFF2-40B4-BE49-F238E27FC236}">
                    <a16:creationId xmlns:a16="http://schemas.microsoft.com/office/drawing/2014/main" id="{08667DC8-191D-D519-6C82-4AD2CA21CA35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51" name="楕円 66">
                  <a:extLst>
                    <a:ext uri="{FF2B5EF4-FFF2-40B4-BE49-F238E27FC236}">
                      <a16:creationId xmlns:a16="http://schemas.microsoft.com/office/drawing/2014/main" id="{4F3479C2-9B74-4BE4-F233-F0C3024967D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2" name="フリーフォーム: 図形 1151">
                  <a:extLst>
                    <a:ext uri="{FF2B5EF4-FFF2-40B4-BE49-F238E27FC236}">
                      <a16:creationId xmlns:a16="http://schemas.microsoft.com/office/drawing/2014/main" id="{58FF1EB3-E7F1-63D4-9B39-3ACEE014BF7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8" name="グループ化 1147">
                <a:extLst>
                  <a:ext uri="{FF2B5EF4-FFF2-40B4-BE49-F238E27FC236}">
                    <a16:creationId xmlns:a16="http://schemas.microsoft.com/office/drawing/2014/main" id="{365ED99B-EA91-EB48-39F4-670181CF5000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49" name="楕円 66">
                  <a:extLst>
                    <a:ext uri="{FF2B5EF4-FFF2-40B4-BE49-F238E27FC236}">
                      <a16:creationId xmlns:a16="http://schemas.microsoft.com/office/drawing/2014/main" id="{FB40A55E-5E5F-FF7E-B1CB-D36243B08A5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0" name="フリーフォーム: 図形 1149">
                  <a:extLst>
                    <a:ext uri="{FF2B5EF4-FFF2-40B4-BE49-F238E27FC236}">
                      <a16:creationId xmlns:a16="http://schemas.microsoft.com/office/drawing/2014/main" id="{CE26EC03-D522-EEE8-026D-0113462F6EC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13" name="グループ化 1212">
            <a:extLst>
              <a:ext uri="{FF2B5EF4-FFF2-40B4-BE49-F238E27FC236}">
                <a16:creationId xmlns:a16="http://schemas.microsoft.com/office/drawing/2014/main" id="{E001834D-49CB-1BB2-B1F2-EB3656FD9A28}"/>
              </a:ext>
            </a:extLst>
          </p:cNvPr>
          <p:cNvGrpSpPr/>
          <p:nvPr/>
        </p:nvGrpSpPr>
        <p:grpSpPr>
          <a:xfrm>
            <a:off x="6793255" y="540899"/>
            <a:ext cx="2612727" cy="2748259"/>
            <a:chOff x="6793255" y="540899"/>
            <a:chExt cx="2612727" cy="2748259"/>
          </a:xfrm>
        </p:grpSpPr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A2CC719A-D65F-4214-D384-47723927E2F7}"/>
                </a:ext>
              </a:extLst>
            </p:cNvPr>
            <p:cNvGrpSpPr/>
            <p:nvPr/>
          </p:nvGrpSpPr>
          <p:grpSpPr>
            <a:xfrm>
              <a:off x="7117161" y="724412"/>
              <a:ext cx="1992981" cy="2564746"/>
              <a:chOff x="676332" y="74623"/>
              <a:chExt cx="2698944" cy="3473241"/>
            </a:xfrm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E8FC4766-C2BD-D8BF-6391-1F477D9BC7AE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楕円 1">
                <a:extLst>
                  <a:ext uri="{FF2B5EF4-FFF2-40B4-BE49-F238E27FC236}">
                    <a16:creationId xmlns:a16="http://schemas.microsoft.com/office/drawing/2014/main" id="{8F4DCE18-837B-9571-96B8-74AC44CDA17D}"/>
                  </a:ext>
                </a:extLst>
              </p:cNvPr>
              <p:cNvSpPr/>
              <p:nvPr/>
            </p:nvSpPr>
            <p:spPr>
              <a:xfrm rot="9000000" flipH="1">
                <a:off x="2427785" y="2118207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123882D2-E3F1-7B1B-A807-785DE207403B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AC664C15-BA67-C060-0E91-EC860D79E9E1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C7EFAB4A-3BFE-FF0B-5A54-B0399D4A3DF9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46C66B19-6096-3901-A563-CCCCF82E35BA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楕円 1">
                <a:extLst>
                  <a:ext uri="{FF2B5EF4-FFF2-40B4-BE49-F238E27FC236}">
                    <a16:creationId xmlns:a16="http://schemas.microsoft.com/office/drawing/2014/main" id="{B0310173-AA4A-83E0-63F9-25292E822F53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5" name="楕円 1">
                <a:extLst>
                  <a:ext uri="{FF2B5EF4-FFF2-40B4-BE49-F238E27FC236}">
                    <a16:creationId xmlns:a16="http://schemas.microsoft.com/office/drawing/2014/main" id="{A4942D1D-3BB9-6896-DEF6-456EBF9FFE12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" name="楕円 1">
                <a:extLst>
                  <a:ext uri="{FF2B5EF4-FFF2-40B4-BE49-F238E27FC236}">
                    <a16:creationId xmlns:a16="http://schemas.microsoft.com/office/drawing/2014/main" id="{8D1D70FF-CFB2-9885-A132-073D42554EEC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" name="楕円 1">
                <a:extLst>
                  <a:ext uri="{FF2B5EF4-FFF2-40B4-BE49-F238E27FC236}">
                    <a16:creationId xmlns:a16="http://schemas.microsoft.com/office/drawing/2014/main" id="{649BD457-799E-1F2F-7741-0BBBFCC582C8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楕円 1">
                <a:extLst>
                  <a:ext uri="{FF2B5EF4-FFF2-40B4-BE49-F238E27FC236}">
                    <a16:creationId xmlns:a16="http://schemas.microsoft.com/office/drawing/2014/main" id="{939E3AC0-8EAF-5B3D-1648-7E39ECC4804F}"/>
                  </a:ext>
                </a:extLst>
              </p:cNvPr>
              <p:cNvSpPr/>
              <p:nvPr/>
            </p:nvSpPr>
            <p:spPr>
              <a:xfrm>
                <a:off x="1521388" y="1949921"/>
                <a:ext cx="980272" cy="139229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3A4392D0-C8D3-806C-9B3B-F2AB46A8F47A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80C5E736-4EFC-AD0D-703F-2FB114AB9DA5}"/>
                  </a:ext>
                </a:extLst>
              </p:cNvPr>
              <p:cNvSpPr/>
              <p:nvPr/>
            </p:nvSpPr>
            <p:spPr>
              <a:xfrm rot="20700000">
                <a:off x="1560380" y="1257300"/>
                <a:ext cx="179748" cy="5504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DFD40E1A-47D5-E3B6-60F3-11B7BD03A4D3}"/>
                  </a:ext>
                </a:extLst>
              </p:cNvPr>
              <p:cNvSpPr/>
              <p:nvPr/>
            </p:nvSpPr>
            <p:spPr>
              <a:xfrm rot="900000">
                <a:off x="2258652" y="1257300"/>
                <a:ext cx="179748" cy="5504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325A96ED-563B-728D-0DD0-49165C34BB5C}"/>
                  </a:ext>
                </a:extLst>
              </p:cNvPr>
              <p:cNvSpPr/>
              <p:nvPr/>
            </p:nvSpPr>
            <p:spPr>
              <a:xfrm>
                <a:off x="1353214" y="1529756"/>
                <a:ext cx="1316620" cy="685567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A73B072A-46DA-7CCF-8BDA-9221D024065B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171" name="楕円 27">
                  <a:extLst>
                    <a:ext uri="{FF2B5EF4-FFF2-40B4-BE49-F238E27FC236}">
                      <a16:creationId xmlns:a16="http://schemas.microsoft.com/office/drawing/2014/main" id="{61E491A3-FB9B-7050-F454-6120993102A7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" name="楕円 27">
                  <a:extLst>
                    <a:ext uri="{FF2B5EF4-FFF2-40B4-BE49-F238E27FC236}">
                      <a16:creationId xmlns:a16="http://schemas.microsoft.com/office/drawing/2014/main" id="{3FF43C17-9F24-0645-76E4-69222A02CDE1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20D4A340-6609-36FC-AEF2-641D5D7F0E02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正方形/長方形 165">
                <a:extLst>
                  <a:ext uri="{FF2B5EF4-FFF2-40B4-BE49-F238E27FC236}">
                    <a16:creationId xmlns:a16="http://schemas.microsoft.com/office/drawing/2014/main" id="{7CBE2BD1-8825-28B7-2DA2-011AB221F744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4F6EE452-BB5A-8E0F-55CD-BC5147EB3031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6B4ABC6A-B5D9-C007-A51D-427A27DB4E4F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0AC96C7E-F81F-3DA9-8A26-3CC8CB40E328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">
                <a:extLst>
                  <a:ext uri="{FF2B5EF4-FFF2-40B4-BE49-F238E27FC236}">
                    <a16:creationId xmlns:a16="http://schemas.microsoft.com/office/drawing/2014/main" id="{86661A70-0600-2183-454D-85CEC32C74CB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57FDCB3B-C6C7-F1A9-0C93-264419740CAA}"/>
                </a:ext>
              </a:extLst>
            </p:cNvPr>
            <p:cNvSpPr/>
            <p:nvPr/>
          </p:nvSpPr>
          <p:spPr>
            <a:xfrm>
              <a:off x="7569246" y="1142987"/>
              <a:ext cx="1069930" cy="1959837"/>
            </a:xfrm>
            <a:custGeom>
              <a:avLst/>
              <a:gdLst>
                <a:gd name="connsiteX0" fmla="*/ 534965 w 1069930"/>
                <a:gd name="connsiteY0" fmla="*/ 0 h 1959837"/>
                <a:gd name="connsiteX1" fmla="*/ 1069930 w 1069930"/>
                <a:gd name="connsiteY1" fmla="*/ 545024 h 1959837"/>
                <a:gd name="connsiteX2" fmla="*/ 743198 w 1069930"/>
                <a:gd name="connsiteY2" fmla="*/ 1047217 h 1959837"/>
                <a:gd name="connsiteX3" fmla="*/ 718397 w 1069930"/>
                <a:gd name="connsiteY3" fmla="*/ 1055061 h 1959837"/>
                <a:gd name="connsiteX4" fmla="*/ 774958 w 1069930"/>
                <a:gd name="connsiteY4" fmla="*/ 1118584 h 1959837"/>
                <a:gd name="connsiteX5" fmla="*/ 903866 w 1069930"/>
                <a:gd name="connsiteY5" fmla="*/ 1583627 h 1959837"/>
                <a:gd name="connsiteX6" fmla="*/ 534965 w 1069930"/>
                <a:gd name="connsiteY6" fmla="*/ 1959837 h 1959837"/>
                <a:gd name="connsiteX7" fmla="*/ 166064 w 1069930"/>
                <a:gd name="connsiteY7" fmla="*/ 1583627 h 1959837"/>
                <a:gd name="connsiteX8" fmla="*/ 303678 w 1069930"/>
                <a:gd name="connsiteY8" fmla="*/ 1118584 h 1959837"/>
                <a:gd name="connsiteX9" fmla="*/ 359701 w 1069930"/>
                <a:gd name="connsiteY9" fmla="*/ 1057644 h 1959837"/>
                <a:gd name="connsiteX10" fmla="*/ 326732 w 1069930"/>
                <a:gd name="connsiteY10" fmla="*/ 1047217 h 1959837"/>
                <a:gd name="connsiteX11" fmla="*/ 0 w 1069930"/>
                <a:gd name="connsiteY11" fmla="*/ 545024 h 1959837"/>
                <a:gd name="connsiteX12" fmla="*/ 534965 w 1069930"/>
                <a:gd name="connsiteY12" fmla="*/ 0 h 1959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69930" h="1959837">
                  <a:moveTo>
                    <a:pt x="534965" y="0"/>
                  </a:moveTo>
                  <a:cubicBezTo>
                    <a:pt x="830418" y="0"/>
                    <a:pt x="1069930" y="244016"/>
                    <a:pt x="1069930" y="545024"/>
                  </a:cubicBezTo>
                  <a:cubicBezTo>
                    <a:pt x="1069930" y="770780"/>
                    <a:pt x="935205" y="964478"/>
                    <a:pt x="743198" y="1047217"/>
                  </a:cubicBezTo>
                  <a:lnTo>
                    <a:pt x="718397" y="1055061"/>
                  </a:lnTo>
                  <a:lnTo>
                    <a:pt x="774958" y="1118584"/>
                  </a:lnTo>
                  <a:cubicBezTo>
                    <a:pt x="867956" y="1251799"/>
                    <a:pt x="903866" y="1453768"/>
                    <a:pt x="903866" y="1583627"/>
                  </a:cubicBezTo>
                  <a:cubicBezTo>
                    <a:pt x="903866" y="1791402"/>
                    <a:pt x="738703" y="1959837"/>
                    <a:pt x="534965" y="1959837"/>
                  </a:cubicBezTo>
                  <a:cubicBezTo>
                    <a:pt x="331227" y="1959837"/>
                    <a:pt x="166064" y="1791402"/>
                    <a:pt x="166064" y="1583627"/>
                  </a:cubicBezTo>
                  <a:cubicBezTo>
                    <a:pt x="166064" y="1453768"/>
                    <a:pt x="206949" y="1251799"/>
                    <a:pt x="303678" y="1118584"/>
                  </a:cubicBezTo>
                  <a:lnTo>
                    <a:pt x="359701" y="1057644"/>
                  </a:lnTo>
                  <a:lnTo>
                    <a:pt x="326732" y="1047217"/>
                  </a:lnTo>
                  <a:cubicBezTo>
                    <a:pt x="134726" y="964478"/>
                    <a:pt x="0" y="770780"/>
                    <a:pt x="0" y="545024"/>
                  </a:cubicBezTo>
                  <a:cubicBezTo>
                    <a:pt x="0" y="244016"/>
                    <a:pt x="239512" y="0"/>
                    <a:pt x="534965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73" name="グループ化 1172">
              <a:extLst>
                <a:ext uri="{FF2B5EF4-FFF2-40B4-BE49-F238E27FC236}">
                  <a16:creationId xmlns:a16="http://schemas.microsoft.com/office/drawing/2014/main" id="{C8802C64-57BC-E099-BDBC-D8DB732E2AE7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174" name="グループ化 1173">
                <a:extLst>
                  <a:ext uri="{FF2B5EF4-FFF2-40B4-BE49-F238E27FC236}">
                    <a16:creationId xmlns:a16="http://schemas.microsoft.com/office/drawing/2014/main" id="{1AF57AAA-7735-D591-9ADC-08C73AADF8E6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208" name="楕円 66">
                  <a:extLst>
                    <a:ext uri="{FF2B5EF4-FFF2-40B4-BE49-F238E27FC236}">
                      <a16:creationId xmlns:a16="http://schemas.microsoft.com/office/drawing/2014/main" id="{91BAF06E-A953-90C2-7ED4-D777DB2CEFC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9" name="フリーフォーム: 図形 1208">
                  <a:extLst>
                    <a:ext uri="{FF2B5EF4-FFF2-40B4-BE49-F238E27FC236}">
                      <a16:creationId xmlns:a16="http://schemas.microsoft.com/office/drawing/2014/main" id="{2CAD3F89-2717-8DA4-C10C-25B11DFC204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5" name="グループ化 1174">
                <a:extLst>
                  <a:ext uri="{FF2B5EF4-FFF2-40B4-BE49-F238E27FC236}">
                    <a16:creationId xmlns:a16="http://schemas.microsoft.com/office/drawing/2014/main" id="{2AAF90A4-827C-D8A5-7482-F301DF6E0E80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206" name="楕円 66">
                  <a:extLst>
                    <a:ext uri="{FF2B5EF4-FFF2-40B4-BE49-F238E27FC236}">
                      <a16:creationId xmlns:a16="http://schemas.microsoft.com/office/drawing/2014/main" id="{5A6695C6-A336-DD80-0ACC-1E8E9A9571C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7" name="フリーフォーム: 図形 1206">
                  <a:extLst>
                    <a:ext uri="{FF2B5EF4-FFF2-40B4-BE49-F238E27FC236}">
                      <a16:creationId xmlns:a16="http://schemas.microsoft.com/office/drawing/2014/main" id="{D2B57869-6906-41EB-B730-813DB45202A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6" name="グループ化 1175">
                <a:extLst>
                  <a:ext uri="{FF2B5EF4-FFF2-40B4-BE49-F238E27FC236}">
                    <a16:creationId xmlns:a16="http://schemas.microsoft.com/office/drawing/2014/main" id="{5D12407F-1D39-DDD2-3F70-63FE78558822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204" name="楕円 66">
                  <a:extLst>
                    <a:ext uri="{FF2B5EF4-FFF2-40B4-BE49-F238E27FC236}">
                      <a16:creationId xmlns:a16="http://schemas.microsoft.com/office/drawing/2014/main" id="{E2643199-EA71-EC95-D201-68BC7F0E727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5" name="フリーフォーム: 図形 1204">
                  <a:extLst>
                    <a:ext uri="{FF2B5EF4-FFF2-40B4-BE49-F238E27FC236}">
                      <a16:creationId xmlns:a16="http://schemas.microsoft.com/office/drawing/2014/main" id="{9FE0CEB7-8A03-A763-E61A-79012150F48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7" name="グループ化 1176">
                <a:extLst>
                  <a:ext uri="{FF2B5EF4-FFF2-40B4-BE49-F238E27FC236}">
                    <a16:creationId xmlns:a16="http://schemas.microsoft.com/office/drawing/2014/main" id="{786FA0C6-6E4A-5B6F-859A-5D57D1347894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02" name="楕円 66">
                  <a:extLst>
                    <a:ext uri="{FF2B5EF4-FFF2-40B4-BE49-F238E27FC236}">
                      <a16:creationId xmlns:a16="http://schemas.microsoft.com/office/drawing/2014/main" id="{CB6E262C-446D-B858-7826-B2A916A778D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3" name="フリーフォーム: 図形 1202">
                  <a:extLst>
                    <a:ext uri="{FF2B5EF4-FFF2-40B4-BE49-F238E27FC236}">
                      <a16:creationId xmlns:a16="http://schemas.microsoft.com/office/drawing/2014/main" id="{421F6FBB-F3D8-B6A4-421E-0C981EB5FFA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8" name="グループ化 1177">
                <a:extLst>
                  <a:ext uri="{FF2B5EF4-FFF2-40B4-BE49-F238E27FC236}">
                    <a16:creationId xmlns:a16="http://schemas.microsoft.com/office/drawing/2014/main" id="{F0AE451A-CABA-5362-4DBF-4C7E3F72A402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200" name="楕円 66">
                  <a:extLst>
                    <a:ext uri="{FF2B5EF4-FFF2-40B4-BE49-F238E27FC236}">
                      <a16:creationId xmlns:a16="http://schemas.microsoft.com/office/drawing/2014/main" id="{3E68BCD2-FB83-B33B-2186-8822D923309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1" name="フリーフォーム: 図形 1200">
                  <a:extLst>
                    <a:ext uri="{FF2B5EF4-FFF2-40B4-BE49-F238E27FC236}">
                      <a16:creationId xmlns:a16="http://schemas.microsoft.com/office/drawing/2014/main" id="{63551EA2-0F91-A1F5-0970-B34513914C8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9" name="グループ化 1178">
                <a:extLst>
                  <a:ext uri="{FF2B5EF4-FFF2-40B4-BE49-F238E27FC236}">
                    <a16:creationId xmlns:a16="http://schemas.microsoft.com/office/drawing/2014/main" id="{AA52B44E-6D69-F3E6-1208-4A11F8A3A86E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98" name="楕円 66">
                  <a:extLst>
                    <a:ext uri="{FF2B5EF4-FFF2-40B4-BE49-F238E27FC236}">
                      <a16:creationId xmlns:a16="http://schemas.microsoft.com/office/drawing/2014/main" id="{8C21FB7C-2956-B17B-27FD-3D789C6265B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9" name="フリーフォーム: 図形 1198">
                  <a:extLst>
                    <a:ext uri="{FF2B5EF4-FFF2-40B4-BE49-F238E27FC236}">
                      <a16:creationId xmlns:a16="http://schemas.microsoft.com/office/drawing/2014/main" id="{91CE52A9-0106-EB90-789B-C20E7E02DF9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0" name="グループ化 1179">
                <a:extLst>
                  <a:ext uri="{FF2B5EF4-FFF2-40B4-BE49-F238E27FC236}">
                    <a16:creationId xmlns:a16="http://schemas.microsoft.com/office/drawing/2014/main" id="{363332F6-C33C-7042-D99C-B8BAE6168D4C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96" name="楕円 66">
                  <a:extLst>
                    <a:ext uri="{FF2B5EF4-FFF2-40B4-BE49-F238E27FC236}">
                      <a16:creationId xmlns:a16="http://schemas.microsoft.com/office/drawing/2014/main" id="{D8234F29-52FB-648D-18BF-133CAE7E8F1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7" name="フリーフォーム: 図形 1196">
                  <a:extLst>
                    <a:ext uri="{FF2B5EF4-FFF2-40B4-BE49-F238E27FC236}">
                      <a16:creationId xmlns:a16="http://schemas.microsoft.com/office/drawing/2014/main" id="{27C1303A-090E-FB53-BD94-9FD160E9258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1" name="グループ化 1180">
                <a:extLst>
                  <a:ext uri="{FF2B5EF4-FFF2-40B4-BE49-F238E27FC236}">
                    <a16:creationId xmlns:a16="http://schemas.microsoft.com/office/drawing/2014/main" id="{4BD4B53C-F21D-2FF1-D289-7B0F75981700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94" name="楕円 66">
                  <a:extLst>
                    <a:ext uri="{FF2B5EF4-FFF2-40B4-BE49-F238E27FC236}">
                      <a16:creationId xmlns:a16="http://schemas.microsoft.com/office/drawing/2014/main" id="{E959A33A-63BC-8675-1E2B-85DD6D53E23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5" name="フリーフォーム: 図形 1194">
                  <a:extLst>
                    <a:ext uri="{FF2B5EF4-FFF2-40B4-BE49-F238E27FC236}">
                      <a16:creationId xmlns:a16="http://schemas.microsoft.com/office/drawing/2014/main" id="{9BBA24CF-2006-3034-4433-2B604CE0CC3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2" name="グループ化 1181">
                <a:extLst>
                  <a:ext uri="{FF2B5EF4-FFF2-40B4-BE49-F238E27FC236}">
                    <a16:creationId xmlns:a16="http://schemas.microsoft.com/office/drawing/2014/main" id="{3C6588EA-A940-6120-DB62-83578F6014AD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92" name="楕円 66">
                  <a:extLst>
                    <a:ext uri="{FF2B5EF4-FFF2-40B4-BE49-F238E27FC236}">
                      <a16:creationId xmlns:a16="http://schemas.microsoft.com/office/drawing/2014/main" id="{4560D977-4202-ED90-568A-4650ABD8ACD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3" name="フリーフォーム: 図形 1192">
                  <a:extLst>
                    <a:ext uri="{FF2B5EF4-FFF2-40B4-BE49-F238E27FC236}">
                      <a16:creationId xmlns:a16="http://schemas.microsoft.com/office/drawing/2014/main" id="{FB05674F-2344-8982-4400-4218F0DFD88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3" name="グループ化 1182">
                <a:extLst>
                  <a:ext uri="{FF2B5EF4-FFF2-40B4-BE49-F238E27FC236}">
                    <a16:creationId xmlns:a16="http://schemas.microsoft.com/office/drawing/2014/main" id="{95DE1D11-69B5-6964-1F79-73857A00A967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90" name="楕円 66">
                  <a:extLst>
                    <a:ext uri="{FF2B5EF4-FFF2-40B4-BE49-F238E27FC236}">
                      <a16:creationId xmlns:a16="http://schemas.microsoft.com/office/drawing/2014/main" id="{216861B9-ED1D-7BB4-3E03-B872C2B21EA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1" name="フリーフォーム: 図形 1190">
                  <a:extLst>
                    <a:ext uri="{FF2B5EF4-FFF2-40B4-BE49-F238E27FC236}">
                      <a16:creationId xmlns:a16="http://schemas.microsoft.com/office/drawing/2014/main" id="{4E4F0864-52AD-3F4D-A13C-2ABC06C0E9C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4" name="グループ化 1183">
                <a:extLst>
                  <a:ext uri="{FF2B5EF4-FFF2-40B4-BE49-F238E27FC236}">
                    <a16:creationId xmlns:a16="http://schemas.microsoft.com/office/drawing/2014/main" id="{675E80CE-7CBD-67A4-07EE-D18628711D9A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88" name="楕円 66">
                  <a:extLst>
                    <a:ext uri="{FF2B5EF4-FFF2-40B4-BE49-F238E27FC236}">
                      <a16:creationId xmlns:a16="http://schemas.microsoft.com/office/drawing/2014/main" id="{F7893CA8-3BC7-0AEB-47B2-20E3145F8EA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9" name="フリーフォーム: 図形 1188">
                  <a:extLst>
                    <a:ext uri="{FF2B5EF4-FFF2-40B4-BE49-F238E27FC236}">
                      <a16:creationId xmlns:a16="http://schemas.microsoft.com/office/drawing/2014/main" id="{4B2A90A3-96DD-09B8-EF76-3F4883321C9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5" name="グループ化 1184">
                <a:extLst>
                  <a:ext uri="{FF2B5EF4-FFF2-40B4-BE49-F238E27FC236}">
                    <a16:creationId xmlns:a16="http://schemas.microsoft.com/office/drawing/2014/main" id="{316BF033-46B5-D36E-5EF0-CB2A434FB8A0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86" name="楕円 66">
                  <a:extLst>
                    <a:ext uri="{FF2B5EF4-FFF2-40B4-BE49-F238E27FC236}">
                      <a16:creationId xmlns:a16="http://schemas.microsoft.com/office/drawing/2014/main" id="{1FF4F81D-DF96-D150-F724-04F67232236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7" name="フリーフォーム: 図形 1186">
                  <a:extLst>
                    <a:ext uri="{FF2B5EF4-FFF2-40B4-BE49-F238E27FC236}">
                      <a16:creationId xmlns:a16="http://schemas.microsoft.com/office/drawing/2014/main" id="{44402DFD-9FFF-10C2-38E2-AFA504FAB1A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77575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9F2079-0605-763D-5460-B1B7F4AFFA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" name="テキスト ボックス 1016">
            <a:extLst>
              <a:ext uri="{FF2B5EF4-FFF2-40B4-BE49-F238E27FC236}">
                <a16:creationId xmlns:a16="http://schemas.microsoft.com/office/drawing/2014/main" id="{77B86EE3-E276-6EB0-DCAB-93664805AD2D}"/>
              </a:ext>
            </a:extLst>
          </p:cNvPr>
          <p:cNvSpPr txBox="1"/>
          <p:nvPr/>
        </p:nvSpPr>
        <p:spPr>
          <a:xfrm>
            <a:off x="3475692" y="211844"/>
            <a:ext cx="295465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ハムスターと雨のイラスト</a:t>
            </a:r>
          </a:p>
        </p:txBody>
      </p:sp>
      <p:grpSp>
        <p:nvGrpSpPr>
          <p:cNvPr id="483" name="グループ化 482">
            <a:extLst>
              <a:ext uri="{FF2B5EF4-FFF2-40B4-BE49-F238E27FC236}">
                <a16:creationId xmlns:a16="http://schemas.microsoft.com/office/drawing/2014/main" id="{AD06E256-BB95-29F0-1BF3-DDEA24DB5F5F}"/>
              </a:ext>
            </a:extLst>
          </p:cNvPr>
          <p:cNvGrpSpPr/>
          <p:nvPr/>
        </p:nvGrpSpPr>
        <p:grpSpPr>
          <a:xfrm>
            <a:off x="429397" y="3474865"/>
            <a:ext cx="2925427" cy="2967068"/>
            <a:chOff x="429397" y="3474865"/>
            <a:chExt cx="2925427" cy="2967068"/>
          </a:xfrm>
        </p:grpSpPr>
        <p:grpSp>
          <p:nvGrpSpPr>
            <p:cNvPr id="947" name="グループ化 946">
              <a:extLst>
                <a:ext uri="{FF2B5EF4-FFF2-40B4-BE49-F238E27FC236}">
                  <a16:creationId xmlns:a16="http://schemas.microsoft.com/office/drawing/2014/main" id="{2139FB68-500A-0FC4-397D-34513C570532}"/>
                </a:ext>
              </a:extLst>
            </p:cNvPr>
            <p:cNvGrpSpPr>
              <a:grpSpLocks/>
            </p:cNvGrpSpPr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948" name="直線コネクタ 947">
                <a:extLst>
                  <a:ext uri="{FF2B5EF4-FFF2-40B4-BE49-F238E27FC236}">
                    <a16:creationId xmlns:a16="http://schemas.microsoft.com/office/drawing/2014/main" id="{658FC028-36EA-B4D1-9CED-B0E95BE4E7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9" name="直線コネクタ 948">
                <a:extLst>
                  <a:ext uri="{FF2B5EF4-FFF2-40B4-BE49-F238E27FC236}">
                    <a16:creationId xmlns:a16="http://schemas.microsoft.com/office/drawing/2014/main" id="{F988088D-E226-E711-0BC8-53A3309753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0" name="直線コネクタ 949">
                <a:extLst>
                  <a:ext uri="{FF2B5EF4-FFF2-40B4-BE49-F238E27FC236}">
                    <a16:creationId xmlns:a16="http://schemas.microsoft.com/office/drawing/2014/main" id="{22FA3975-E264-4EF1-49CD-BCBA9ABB67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1" name="直線コネクタ 950">
                <a:extLst>
                  <a:ext uri="{FF2B5EF4-FFF2-40B4-BE49-F238E27FC236}">
                    <a16:creationId xmlns:a16="http://schemas.microsoft.com/office/drawing/2014/main" id="{B6EBEED1-4696-3F00-DCCC-D6A292AEDE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2" name="直線コネクタ 951">
                <a:extLst>
                  <a:ext uri="{FF2B5EF4-FFF2-40B4-BE49-F238E27FC236}">
                    <a16:creationId xmlns:a16="http://schemas.microsoft.com/office/drawing/2014/main" id="{4158B034-F00E-5280-C1C8-5AF5B7B7058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3" name="直線コネクタ 952">
                <a:extLst>
                  <a:ext uri="{FF2B5EF4-FFF2-40B4-BE49-F238E27FC236}">
                    <a16:creationId xmlns:a16="http://schemas.microsoft.com/office/drawing/2014/main" id="{272B17EC-602D-E1F5-A2AB-A5158308C5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4" name="直線コネクタ 953">
                <a:extLst>
                  <a:ext uri="{FF2B5EF4-FFF2-40B4-BE49-F238E27FC236}">
                    <a16:creationId xmlns:a16="http://schemas.microsoft.com/office/drawing/2014/main" id="{A8B48E0F-AC64-A80F-D674-662AAAE286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5" name="直線コネクタ 954">
                <a:extLst>
                  <a:ext uri="{FF2B5EF4-FFF2-40B4-BE49-F238E27FC236}">
                    <a16:creationId xmlns:a16="http://schemas.microsoft.com/office/drawing/2014/main" id="{2451AA4F-7BAE-4C37-199C-9D9C7CB5E3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6" name="直線コネクタ 955">
                <a:extLst>
                  <a:ext uri="{FF2B5EF4-FFF2-40B4-BE49-F238E27FC236}">
                    <a16:creationId xmlns:a16="http://schemas.microsoft.com/office/drawing/2014/main" id="{ED2E3750-99F2-9F6A-389B-F844630535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7" name="直線コネクタ 956">
                <a:extLst>
                  <a:ext uri="{FF2B5EF4-FFF2-40B4-BE49-F238E27FC236}">
                    <a16:creationId xmlns:a16="http://schemas.microsoft.com/office/drawing/2014/main" id="{5465EC10-7E53-5EA5-2479-1322C61EE1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8" name="直線コネクタ 957">
                <a:extLst>
                  <a:ext uri="{FF2B5EF4-FFF2-40B4-BE49-F238E27FC236}">
                    <a16:creationId xmlns:a16="http://schemas.microsoft.com/office/drawing/2014/main" id="{07B8096E-8502-4287-1B96-91A1E9D50B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9" name="直線コネクタ 958">
                <a:extLst>
                  <a:ext uri="{FF2B5EF4-FFF2-40B4-BE49-F238E27FC236}">
                    <a16:creationId xmlns:a16="http://schemas.microsoft.com/office/drawing/2014/main" id="{65465680-21CF-5D93-47D6-68D3CB9816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2" name="直線コネクタ 991">
                <a:extLst>
                  <a:ext uri="{FF2B5EF4-FFF2-40B4-BE49-F238E27FC236}">
                    <a16:creationId xmlns:a16="http://schemas.microsoft.com/office/drawing/2014/main" id="{C07F56CA-5B69-5CE1-14B7-2ADC4BE2A2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3" name="フリーフォーム: 図形 992">
                <a:extLst>
                  <a:ext uri="{FF2B5EF4-FFF2-40B4-BE49-F238E27FC236}">
                    <a16:creationId xmlns:a16="http://schemas.microsoft.com/office/drawing/2014/main" id="{C04B1F08-3E3E-707A-C755-D063D5DA9E7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4" name="フリーフォーム: 図形 993">
                <a:extLst>
                  <a:ext uri="{FF2B5EF4-FFF2-40B4-BE49-F238E27FC236}">
                    <a16:creationId xmlns:a16="http://schemas.microsoft.com/office/drawing/2014/main" id="{2D47501F-2D67-259F-7882-A23ED1A90C6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5" name="フリーフォーム: 図形 994">
                <a:extLst>
                  <a:ext uri="{FF2B5EF4-FFF2-40B4-BE49-F238E27FC236}">
                    <a16:creationId xmlns:a16="http://schemas.microsoft.com/office/drawing/2014/main" id="{8E91122C-A4E0-AC6B-F745-E78F4FBCA06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6" name="フリーフォーム: 図形 995">
                <a:extLst>
                  <a:ext uri="{FF2B5EF4-FFF2-40B4-BE49-F238E27FC236}">
                    <a16:creationId xmlns:a16="http://schemas.microsoft.com/office/drawing/2014/main" id="{696B1BB0-3048-80EC-8551-A6FF2129EC1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7" name="フリーフォーム: 図形 996">
                <a:extLst>
                  <a:ext uri="{FF2B5EF4-FFF2-40B4-BE49-F238E27FC236}">
                    <a16:creationId xmlns:a16="http://schemas.microsoft.com/office/drawing/2014/main" id="{721066F8-8BB0-FCBE-ADEB-8C7A5B50754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98" name="直線コネクタ 997">
                <a:extLst>
                  <a:ext uri="{FF2B5EF4-FFF2-40B4-BE49-F238E27FC236}">
                    <a16:creationId xmlns:a16="http://schemas.microsoft.com/office/drawing/2014/main" id="{9F62C589-34C4-2382-12E7-6A77F91315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9" name="直線コネクタ 998">
                <a:extLst>
                  <a:ext uri="{FF2B5EF4-FFF2-40B4-BE49-F238E27FC236}">
                    <a16:creationId xmlns:a16="http://schemas.microsoft.com/office/drawing/2014/main" id="{E7D4D25D-1AB8-7C50-B0BA-D5E35E35ED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0" name="直線コネクタ 999">
                <a:extLst>
                  <a:ext uri="{FF2B5EF4-FFF2-40B4-BE49-F238E27FC236}">
                    <a16:creationId xmlns:a16="http://schemas.microsoft.com/office/drawing/2014/main" id="{DCCC0C2F-4390-A31E-542E-A88C1593C3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1" name="直線コネクタ 1000">
                <a:extLst>
                  <a:ext uri="{FF2B5EF4-FFF2-40B4-BE49-F238E27FC236}">
                    <a16:creationId xmlns:a16="http://schemas.microsoft.com/office/drawing/2014/main" id="{6F6AAD55-22E8-AD97-45D3-3CE87D7C01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2" name="直線コネクタ 1001">
                <a:extLst>
                  <a:ext uri="{FF2B5EF4-FFF2-40B4-BE49-F238E27FC236}">
                    <a16:creationId xmlns:a16="http://schemas.microsoft.com/office/drawing/2014/main" id="{BD6DA742-EBAF-BA44-017D-62AF2BEAA5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3" name="直線コネクタ 1002">
                <a:extLst>
                  <a:ext uri="{FF2B5EF4-FFF2-40B4-BE49-F238E27FC236}">
                    <a16:creationId xmlns:a16="http://schemas.microsoft.com/office/drawing/2014/main" id="{28391336-71B2-4C76-35D5-619E040911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4" name="直線コネクタ 1003">
                <a:extLst>
                  <a:ext uri="{FF2B5EF4-FFF2-40B4-BE49-F238E27FC236}">
                    <a16:creationId xmlns:a16="http://schemas.microsoft.com/office/drawing/2014/main" id="{84D36BC4-E1A6-F364-C50F-4E40D59D2C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7" name="楕円 1">
              <a:extLst>
                <a:ext uri="{FF2B5EF4-FFF2-40B4-BE49-F238E27FC236}">
                  <a16:creationId xmlns:a16="http://schemas.microsoft.com/office/drawing/2014/main" id="{2C2F4004-A991-B057-E342-90F7DEC7C1C5}"/>
                </a:ext>
              </a:extLst>
            </p:cNvPr>
            <p:cNvSpPr/>
            <p:nvPr/>
          </p:nvSpPr>
          <p:spPr>
            <a:xfrm rot="7200000" flipH="1">
              <a:off x="2153439" y="5332424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334C351B-C699-39D9-EF47-D38249B0E3EE}"/>
                </a:ext>
              </a:extLst>
            </p:cNvPr>
            <p:cNvSpPr/>
            <p:nvPr/>
          </p:nvSpPr>
          <p:spPr>
            <a:xfrm rot="20151232" flipV="1">
              <a:off x="2008121" y="5761609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rgbClr val="FF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楕円 1">
              <a:extLst>
                <a:ext uri="{FF2B5EF4-FFF2-40B4-BE49-F238E27FC236}">
                  <a16:creationId xmlns:a16="http://schemas.microsoft.com/office/drawing/2014/main" id="{1F2E9383-8193-3327-66FC-BE722DA4ACFF}"/>
                </a:ext>
              </a:extLst>
            </p:cNvPr>
            <p:cNvSpPr/>
            <p:nvPr/>
          </p:nvSpPr>
          <p:spPr>
            <a:xfrm rot="10800000">
              <a:off x="1944903" y="596337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0" name="楕円 1">
              <a:extLst>
                <a:ext uri="{FF2B5EF4-FFF2-40B4-BE49-F238E27FC236}">
                  <a16:creationId xmlns:a16="http://schemas.microsoft.com/office/drawing/2014/main" id="{257F4853-2CB2-7461-8243-304CDCB67A46}"/>
                </a:ext>
              </a:extLst>
            </p:cNvPr>
            <p:cNvSpPr/>
            <p:nvPr/>
          </p:nvSpPr>
          <p:spPr>
            <a:xfrm rot="10800000">
              <a:off x="1680225" y="596337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1" name="楕円 1">
              <a:extLst>
                <a:ext uri="{FF2B5EF4-FFF2-40B4-BE49-F238E27FC236}">
                  <a16:creationId xmlns:a16="http://schemas.microsoft.com/office/drawing/2014/main" id="{201F1AF2-A192-58BF-36C7-ED1A7C729E4B}"/>
                </a:ext>
              </a:extLst>
            </p:cNvPr>
            <p:cNvSpPr/>
            <p:nvPr/>
          </p:nvSpPr>
          <p:spPr>
            <a:xfrm>
              <a:off x="1514406" y="5218057"/>
              <a:ext cx="833002" cy="110234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2" name="楕円 1">
              <a:extLst>
                <a:ext uri="{FF2B5EF4-FFF2-40B4-BE49-F238E27FC236}">
                  <a16:creationId xmlns:a16="http://schemas.microsoft.com/office/drawing/2014/main" id="{7D134F9F-2435-904F-581E-25A5CCCB93D0}"/>
                </a:ext>
              </a:extLst>
            </p:cNvPr>
            <p:cNvSpPr/>
            <p:nvPr/>
          </p:nvSpPr>
          <p:spPr>
            <a:xfrm>
              <a:off x="1568976" y="5261964"/>
              <a:ext cx="723862" cy="1028109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3" name="四角形: 上の 2 つの角を丸める 702">
              <a:extLst>
                <a:ext uri="{FF2B5EF4-FFF2-40B4-BE49-F238E27FC236}">
                  <a16:creationId xmlns:a16="http://schemas.microsoft.com/office/drawing/2014/main" id="{61294AE2-697D-8AC2-1232-C490BFC18696}"/>
                </a:ext>
              </a:extLst>
            </p:cNvPr>
            <p:cNvSpPr/>
            <p:nvPr/>
          </p:nvSpPr>
          <p:spPr>
            <a:xfrm rot="9900000" flipV="1">
              <a:off x="1625591" y="3474865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4" name="星: 8 pt 703">
              <a:extLst>
                <a:ext uri="{FF2B5EF4-FFF2-40B4-BE49-F238E27FC236}">
                  <a16:creationId xmlns:a16="http://schemas.microsoft.com/office/drawing/2014/main" id="{A3BC7B82-59A3-B646-63F8-6279FCA2F7C0}"/>
                </a:ext>
              </a:extLst>
            </p:cNvPr>
            <p:cNvSpPr/>
            <p:nvPr/>
          </p:nvSpPr>
          <p:spPr>
            <a:xfrm rot="20700000">
              <a:off x="429397" y="4005403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10" name="グループ化 709">
              <a:extLst>
                <a:ext uri="{FF2B5EF4-FFF2-40B4-BE49-F238E27FC236}">
                  <a16:creationId xmlns:a16="http://schemas.microsoft.com/office/drawing/2014/main" id="{B8B14BB5-59DD-A88B-A04A-327221059F64}"/>
                </a:ext>
              </a:extLst>
            </p:cNvPr>
            <p:cNvGrpSpPr/>
            <p:nvPr/>
          </p:nvGrpSpPr>
          <p:grpSpPr>
            <a:xfrm>
              <a:off x="2004888" y="4459868"/>
              <a:ext cx="265942" cy="1564133"/>
              <a:chOff x="2004888" y="1397377"/>
              <a:chExt cx="265942" cy="1564133"/>
            </a:xfrm>
          </p:grpSpPr>
          <p:sp>
            <p:nvSpPr>
              <p:cNvPr id="716" name="四角形: 上の 2 つの角を丸める 715">
                <a:extLst>
                  <a:ext uri="{FF2B5EF4-FFF2-40B4-BE49-F238E27FC236}">
                    <a16:creationId xmlns:a16="http://schemas.microsoft.com/office/drawing/2014/main" id="{0794DDC4-D1ED-98E4-C81B-21F36E35A0F1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7" name="矢印: U ターン 370">
                <a:extLst>
                  <a:ext uri="{FF2B5EF4-FFF2-40B4-BE49-F238E27FC236}">
                    <a16:creationId xmlns:a16="http://schemas.microsoft.com/office/drawing/2014/main" id="{D8065767-6603-CB0D-75F0-3F6170CEFEF8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18" name="楕円 1">
              <a:extLst>
                <a:ext uri="{FF2B5EF4-FFF2-40B4-BE49-F238E27FC236}">
                  <a16:creationId xmlns:a16="http://schemas.microsoft.com/office/drawing/2014/main" id="{87BC6819-F93C-7302-53EA-9BF948011C6D}"/>
                </a:ext>
              </a:extLst>
            </p:cNvPr>
            <p:cNvSpPr/>
            <p:nvPr/>
          </p:nvSpPr>
          <p:spPr>
            <a:xfrm rot="14842579" flipH="1">
              <a:off x="2170604" y="5510159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9" name="楕円 1">
              <a:extLst>
                <a:ext uri="{FF2B5EF4-FFF2-40B4-BE49-F238E27FC236}">
                  <a16:creationId xmlns:a16="http://schemas.microsoft.com/office/drawing/2014/main" id="{6926FCB1-3747-8CED-F4C0-E9984F2E34FE}"/>
                </a:ext>
              </a:extLst>
            </p:cNvPr>
            <p:cNvSpPr/>
            <p:nvPr/>
          </p:nvSpPr>
          <p:spPr>
            <a:xfrm rot="7200000">
              <a:off x="1706441" y="5290609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20" name="グループ化 719">
              <a:extLst>
                <a:ext uri="{FF2B5EF4-FFF2-40B4-BE49-F238E27FC236}">
                  <a16:creationId xmlns:a16="http://schemas.microsoft.com/office/drawing/2014/main" id="{82FDF6E1-190F-EB92-6623-19EF97C41A2D}"/>
                </a:ext>
              </a:extLst>
            </p:cNvPr>
            <p:cNvGrpSpPr/>
            <p:nvPr/>
          </p:nvGrpSpPr>
          <p:grpSpPr>
            <a:xfrm>
              <a:off x="944961" y="3877187"/>
              <a:ext cx="1992981" cy="1580757"/>
              <a:chOff x="944961" y="781562"/>
              <a:chExt cx="1992981" cy="1580757"/>
            </a:xfrm>
          </p:grpSpPr>
          <p:sp>
            <p:nvSpPr>
              <p:cNvPr id="721" name="楕円 720">
                <a:extLst>
                  <a:ext uri="{FF2B5EF4-FFF2-40B4-BE49-F238E27FC236}">
                    <a16:creationId xmlns:a16="http://schemas.microsoft.com/office/drawing/2014/main" id="{BAE132B3-F47E-45A2-60ED-64936BFE0A87}"/>
                  </a:ext>
                </a:extLst>
              </p:cNvPr>
              <p:cNvSpPr/>
              <p:nvPr/>
            </p:nvSpPr>
            <p:spPr>
              <a:xfrm>
                <a:off x="2087637" y="781562"/>
                <a:ext cx="850305" cy="850305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楕円 721">
                <a:extLst>
                  <a:ext uri="{FF2B5EF4-FFF2-40B4-BE49-F238E27FC236}">
                    <a16:creationId xmlns:a16="http://schemas.microsoft.com/office/drawing/2014/main" id="{16A59740-6DE0-362C-99D0-22E7DBF1815F}"/>
                  </a:ext>
                </a:extLst>
              </p:cNvPr>
              <p:cNvSpPr/>
              <p:nvPr/>
            </p:nvSpPr>
            <p:spPr>
              <a:xfrm>
                <a:off x="2216770" y="910695"/>
                <a:ext cx="592039" cy="59203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楕円 722">
                <a:extLst>
                  <a:ext uri="{FF2B5EF4-FFF2-40B4-BE49-F238E27FC236}">
                    <a16:creationId xmlns:a16="http://schemas.microsoft.com/office/drawing/2014/main" id="{B14EFE61-D385-520C-2F32-8A6355901625}"/>
                  </a:ext>
                </a:extLst>
              </p:cNvPr>
              <p:cNvSpPr/>
              <p:nvPr/>
            </p:nvSpPr>
            <p:spPr>
              <a:xfrm>
                <a:off x="944961" y="781562"/>
                <a:ext cx="850305" cy="850305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楕円 723">
                <a:extLst>
                  <a:ext uri="{FF2B5EF4-FFF2-40B4-BE49-F238E27FC236}">
                    <a16:creationId xmlns:a16="http://schemas.microsoft.com/office/drawing/2014/main" id="{F21DBB11-0EBD-37C9-6AEC-C4E845194C80}"/>
                  </a:ext>
                </a:extLst>
              </p:cNvPr>
              <p:cNvSpPr/>
              <p:nvPr/>
            </p:nvSpPr>
            <p:spPr>
              <a:xfrm>
                <a:off x="1074094" y="910695"/>
                <a:ext cx="592039" cy="59203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楕円 724">
                <a:extLst>
                  <a:ext uri="{FF2B5EF4-FFF2-40B4-BE49-F238E27FC236}">
                    <a16:creationId xmlns:a16="http://schemas.microsoft.com/office/drawing/2014/main" id="{F4BBFB47-9707-298D-428B-A5E276940472}"/>
                  </a:ext>
                </a:extLst>
              </p:cNvPr>
              <p:cNvSpPr/>
              <p:nvPr/>
            </p:nvSpPr>
            <p:spPr>
              <a:xfrm>
                <a:off x="1326915" y="1131620"/>
                <a:ext cx="1207983" cy="1230699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8" name="フリーフォーム: 図形 727">
                <a:extLst>
                  <a:ext uri="{FF2B5EF4-FFF2-40B4-BE49-F238E27FC236}">
                    <a16:creationId xmlns:a16="http://schemas.microsoft.com/office/drawing/2014/main" id="{060E9FFC-B6DC-C5A7-FCDD-4845E4630513}"/>
                  </a:ext>
                </a:extLst>
              </p:cNvPr>
              <p:cNvSpPr/>
              <p:nvPr/>
            </p:nvSpPr>
            <p:spPr>
              <a:xfrm>
                <a:off x="1444791" y="1856076"/>
                <a:ext cx="972232" cy="506243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29" name="グループ化 728">
                <a:extLst>
                  <a:ext uri="{FF2B5EF4-FFF2-40B4-BE49-F238E27FC236}">
                    <a16:creationId xmlns:a16="http://schemas.microsoft.com/office/drawing/2014/main" id="{885DFC58-24A2-0990-C3EC-77291D08313A}"/>
                  </a:ext>
                </a:extLst>
              </p:cNvPr>
              <p:cNvGrpSpPr/>
              <p:nvPr/>
            </p:nvGrpSpPr>
            <p:grpSpPr>
              <a:xfrm>
                <a:off x="1818515" y="1913721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864" name="楕円 27">
                  <a:extLst>
                    <a:ext uri="{FF2B5EF4-FFF2-40B4-BE49-F238E27FC236}">
                      <a16:creationId xmlns:a16="http://schemas.microsoft.com/office/drawing/2014/main" id="{DA276DDA-3C66-AEA1-6156-4B023BFB6CE1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5" name="楕円 27">
                  <a:extLst>
                    <a:ext uri="{FF2B5EF4-FFF2-40B4-BE49-F238E27FC236}">
                      <a16:creationId xmlns:a16="http://schemas.microsoft.com/office/drawing/2014/main" id="{6012A691-17B1-F0CB-60D0-2816989223B4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30" name="フリーフォーム: 図形 729">
                <a:extLst>
                  <a:ext uri="{FF2B5EF4-FFF2-40B4-BE49-F238E27FC236}">
                    <a16:creationId xmlns:a16="http://schemas.microsoft.com/office/drawing/2014/main" id="{716B491F-4346-570B-5F49-5D4423A492C8}"/>
                  </a:ext>
                </a:extLst>
              </p:cNvPr>
              <p:cNvSpPr/>
              <p:nvPr/>
            </p:nvSpPr>
            <p:spPr>
              <a:xfrm>
                <a:off x="1704780" y="1823692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正方形/長方形 730">
                <a:extLst>
                  <a:ext uri="{FF2B5EF4-FFF2-40B4-BE49-F238E27FC236}">
                    <a16:creationId xmlns:a16="http://schemas.microsoft.com/office/drawing/2014/main" id="{4EFBDC0C-92D9-B746-FCD8-E81272C26965}"/>
                  </a:ext>
                </a:extLst>
              </p:cNvPr>
              <p:cNvSpPr/>
              <p:nvPr/>
            </p:nvSpPr>
            <p:spPr>
              <a:xfrm>
                <a:off x="1210648" y="1932612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正方形/長方形 731">
                <a:extLst>
                  <a:ext uri="{FF2B5EF4-FFF2-40B4-BE49-F238E27FC236}">
                    <a16:creationId xmlns:a16="http://schemas.microsoft.com/office/drawing/2014/main" id="{922ECBF5-142E-0B53-C8DA-C684CB8CCBB2}"/>
                  </a:ext>
                </a:extLst>
              </p:cNvPr>
              <p:cNvSpPr/>
              <p:nvPr/>
            </p:nvSpPr>
            <p:spPr>
              <a:xfrm rot="20700000" flipV="1">
                <a:off x="1235690" y="2039355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正方形/長方形 732">
                <a:extLst>
                  <a:ext uri="{FF2B5EF4-FFF2-40B4-BE49-F238E27FC236}">
                    <a16:creationId xmlns:a16="http://schemas.microsoft.com/office/drawing/2014/main" id="{A5B9C6C7-13A4-09F3-BE5E-DE08E67DA755}"/>
                  </a:ext>
                </a:extLst>
              </p:cNvPr>
              <p:cNvSpPr/>
              <p:nvPr/>
            </p:nvSpPr>
            <p:spPr>
              <a:xfrm flipH="1">
                <a:off x="2094795" y="1932614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正方形/長方形 733">
                <a:extLst>
                  <a:ext uri="{FF2B5EF4-FFF2-40B4-BE49-F238E27FC236}">
                    <a16:creationId xmlns:a16="http://schemas.microsoft.com/office/drawing/2014/main" id="{FC96D9AE-4298-A138-460E-F87C1D3411CE}"/>
                  </a:ext>
                </a:extLst>
              </p:cNvPr>
              <p:cNvSpPr/>
              <p:nvPr/>
            </p:nvSpPr>
            <p:spPr>
              <a:xfrm rot="900000" flipH="1" flipV="1">
                <a:off x="2071198" y="2039356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楕円 1">
                <a:extLst>
                  <a:ext uri="{FF2B5EF4-FFF2-40B4-BE49-F238E27FC236}">
                    <a16:creationId xmlns:a16="http://schemas.microsoft.com/office/drawing/2014/main" id="{B2503D56-C867-E1F3-901B-84A56AC93E53}"/>
                  </a:ext>
                </a:extLst>
              </p:cNvPr>
              <p:cNvSpPr/>
              <p:nvPr/>
            </p:nvSpPr>
            <p:spPr>
              <a:xfrm flipV="1">
                <a:off x="1845451" y="1792020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67" name="フリーフォーム: 図形 866">
              <a:extLst>
                <a:ext uri="{FF2B5EF4-FFF2-40B4-BE49-F238E27FC236}">
                  <a16:creationId xmlns:a16="http://schemas.microsoft.com/office/drawing/2014/main" id="{CA154EBC-F255-0099-7569-3183E44D4F17}"/>
                </a:ext>
              </a:extLst>
            </p:cNvPr>
            <p:cNvSpPr/>
            <p:nvPr/>
          </p:nvSpPr>
          <p:spPr>
            <a:xfrm>
              <a:off x="955157" y="3894428"/>
              <a:ext cx="1992982" cy="848869"/>
            </a:xfrm>
            <a:custGeom>
              <a:avLst/>
              <a:gdLst>
                <a:gd name="connsiteX0" fmla="*/ 425153 w 1992982"/>
                <a:gd name="connsiteY0" fmla="*/ 0 h 848869"/>
                <a:gd name="connsiteX1" fmla="*/ 841668 w 1992982"/>
                <a:gd name="connsiteY1" fmla="*/ 339470 h 848869"/>
                <a:gd name="connsiteX2" fmla="*/ 844621 w 1992982"/>
                <a:gd name="connsiteY2" fmla="*/ 368758 h 848869"/>
                <a:gd name="connsiteX3" fmla="*/ 864220 w 1992982"/>
                <a:gd name="connsiteY3" fmla="*/ 362560 h 848869"/>
                <a:gd name="connsiteX4" fmla="*/ 985946 w 1992982"/>
                <a:gd name="connsiteY4" fmla="*/ 350058 h 848869"/>
                <a:gd name="connsiteX5" fmla="*/ 1107672 w 1992982"/>
                <a:gd name="connsiteY5" fmla="*/ 362560 h 848869"/>
                <a:gd name="connsiteX6" fmla="*/ 1147709 w 1992982"/>
                <a:gd name="connsiteY6" fmla="*/ 375222 h 848869"/>
                <a:gd name="connsiteX7" fmla="*/ 1151314 w 1992982"/>
                <a:gd name="connsiteY7" fmla="*/ 339470 h 848869"/>
                <a:gd name="connsiteX8" fmla="*/ 1567829 w 1992982"/>
                <a:gd name="connsiteY8" fmla="*/ 0 h 848869"/>
                <a:gd name="connsiteX9" fmla="*/ 1992982 w 1992982"/>
                <a:gd name="connsiteY9" fmla="*/ 425153 h 848869"/>
                <a:gd name="connsiteX10" fmla="*/ 1653512 w 1992982"/>
                <a:gd name="connsiteY10" fmla="*/ 841669 h 848869"/>
                <a:gd name="connsiteX11" fmla="*/ 1582090 w 1992982"/>
                <a:gd name="connsiteY11" fmla="*/ 848869 h 848869"/>
                <a:gd name="connsiteX12" fmla="*/ 1464344 w 1992982"/>
                <a:gd name="connsiteY12" fmla="*/ 779002 h 848869"/>
                <a:gd name="connsiteX13" fmla="*/ 985947 w 1992982"/>
                <a:gd name="connsiteY13" fmla="*/ 673909 h 848869"/>
                <a:gd name="connsiteX14" fmla="*/ 507550 w 1992982"/>
                <a:gd name="connsiteY14" fmla="*/ 779002 h 848869"/>
                <a:gd name="connsiteX15" fmla="*/ 392866 w 1992982"/>
                <a:gd name="connsiteY15" fmla="*/ 847052 h 848869"/>
                <a:gd name="connsiteX16" fmla="*/ 339470 w 1992982"/>
                <a:gd name="connsiteY16" fmla="*/ 841669 h 848869"/>
                <a:gd name="connsiteX17" fmla="*/ 0 w 1992982"/>
                <a:gd name="connsiteY17" fmla="*/ 425153 h 848869"/>
                <a:gd name="connsiteX18" fmla="*/ 425153 w 1992982"/>
                <a:gd name="connsiteY18" fmla="*/ 0 h 848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92982" h="848869">
                  <a:moveTo>
                    <a:pt x="425153" y="0"/>
                  </a:moveTo>
                  <a:cubicBezTo>
                    <a:pt x="630608" y="0"/>
                    <a:pt x="802025" y="145735"/>
                    <a:pt x="841668" y="339470"/>
                  </a:cubicBezTo>
                  <a:lnTo>
                    <a:pt x="844621" y="368758"/>
                  </a:lnTo>
                  <a:lnTo>
                    <a:pt x="864220" y="362560"/>
                  </a:lnTo>
                  <a:cubicBezTo>
                    <a:pt x="903539" y="354363"/>
                    <a:pt x="944249" y="350058"/>
                    <a:pt x="985946" y="350058"/>
                  </a:cubicBezTo>
                  <a:cubicBezTo>
                    <a:pt x="1027643" y="350058"/>
                    <a:pt x="1068353" y="354363"/>
                    <a:pt x="1107672" y="362560"/>
                  </a:cubicBezTo>
                  <a:lnTo>
                    <a:pt x="1147709" y="375222"/>
                  </a:lnTo>
                  <a:lnTo>
                    <a:pt x="1151314" y="339470"/>
                  </a:lnTo>
                  <a:cubicBezTo>
                    <a:pt x="1190957" y="145735"/>
                    <a:pt x="1362374" y="0"/>
                    <a:pt x="1567829" y="0"/>
                  </a:cubicBezTo>
                  <a:cubicBezTo>
                    <a:pt x="1802635" y="0"/>
                    <a:pt x="1992982" y="190347"/>
                    <a:pt x="1992982" y="425153"/>
                  </a:cubicBezTo>
                  <a:cubicBezTo>
                    <a:pt x="1992982" y="630609"/>
                    <a:pt x="1847248" y="802025"/>
                    <a:pt x="1653512" y="841669"/>
                  </a:cubicBezTo>
                  <a:lnTo>
                    <a:pt x="1582090" y="848869"/>
                  </a:lnTo>
                  <a:lnTo>
                    <a:pt x="1464344" y="779002"/>
                  </a:lnTo>
                  <a:cubicBezTo>
                    <a:pt x="1327783" y="712652"/>
                    <a:pt x="1163156" y="673909"/>
                    <a:pt x="985947" y="673909"/>
                  </a:cubicBezTo>
                  <a:cubicBezTo>
                    <a:pt x="808738" y="673909"/>
                    <a:pt x="644111" y="712652"/>
                    <a:pt x="507550" y="779002"/>
                  </a:cubicBezTo>
                  <a:lnTo>
                    <a:pt x="392866" y="847052"/>
                  </a:lnTo>
                  <a:lnTo>
                    <a:pt x="339470" y="841669"/>
                  </a:lnTo>
                  <a:cubicBezTo>
                    <a:pt x="145734" y="802025"/>
                    <a:pt x="0" y="630609"/>
                    <a:pt x="0" y="425153"/>
                  </a:cubicBezTo>
                  <a:cubicBezTo>
                    <a:pt x="0" y="190347"/>
                    <a:pt x="190347" y="0"/>
                    <a:pt x="425153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8" name="フリーフォーム: 図形 867">
              <a:extLst>
                <a:ext uri="{FF2B5EF4-FFF2-40B4-BE49-F238E27FC236}">
                  <a16:creationId xmlns:a16="http://schemas.microsoft.com/office/drawing/2014/main" id="{E310F4BB-F7A9-837F-A10F-499222606DA8}"/>
                </a:ext>
              </a:extLst>
            </p:cNvPr>
            <p:cNvSpPr/>
            <p:nvPr/>
          </p:nvSpPr>
          <p:spPr>
            <a:xfrm>
              <a:off x="481058" y="3539642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78" name="グループ化 877">
              <a:extLst>
                <a:ext uri="{FF2B5EF4-FFF2-40B4-BE49-F238E27FC236}">
                  <a16:creationId xmlns:a16="http://schemas.microsoft.com/office/drawing/2014/main" id="{24B0B98A-53E5-D612-D1B5-B0A44EE2A543}"/>
                </a:ext>
              </a:extLst>
            </p:cNvPr>
            <p:cNvGrpSpPr/>
            <p:nvPr/>
          </p:nvGrpSpPr>
          <p:grpSpPr>
            <a:xfrm>
              <a:off x="1434696" y="4596950"/>
              <a:ext cx="342900" cy="342900"/>
              <a:chOff x="1404611" y="4552250"/>
              <a:chExt cx="342900" cy="342900"/>
            </a:xfrm>
          </p:grpSpPr>
          <p:sp>
            <p:nvSpPr>
              <p:cNvPr id="879" name="楕円 878">
                <a:extLst>
                  <a:ext uri="{FF2B5EF4-FFF2-40B4-BE49-F238E27FC236}">
                    <a16:creationId xmlns:a16="http://schemas.microsoft.com/office/drawing/2014/main" id="{846F2D15-985E-F0EC-BE5B-1A31413F015F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0" name="楕円 879">
                <a:extLst>
                  <a:ext uri="{FF2B5EF4-FFF2-40B4-BE49-F238E27FC236}">
                    <a16:creationId xmlns:a16="http://schemas.microsoft.com/office/drawing/2014/main" id="{14AC065C-2A23-348C-01D5-4364E8D3780E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81" name="グループ化 880">
              <a:extLst>
                <a:ext uri="{FF2B5EF4-FFF2-40B4-BE49-F238E27FC236}">
                  <a16:creationId xmlns:a16="http://schemas.microsoft.com/office/drawing/2014/main" id="{562583DC-D897-39EC-0251-2F1E9D0C4A53}"/>
                </a:ext>
              </a:extLst>
            </p:cNvPr>
            <p:cNvGrpSpPr/>
            <p:nvPr/>
          </p:nvGrpSpPr>
          <p:grpSpPr>
            <a:xfrm>
              <a:off x="2071284" y="4596950"/>
              <a:ext cx="342900" cy="342900"/>
              <a:chOff x="2084061" y="4552250"/>
              <a:chExt cx="342900" cy="342900"/>
            </a:xfrm>
          </p:grpSpPr>
          <p:sp>
            <p:nvSpPr>
              <p:cNvPr id="882" name="楕円 881">
                <a:extLst>
                  <a:ext uri="{FF2B5EF4-FFF2-40B4-BE49-F238E27FC236}">
                    <a16:creationId xmlns:a16="http://schemas.microsoft.com/office/drawing/2014/main" id="{90565E06-B452-3887-8B48-031F7F3A6F54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7" name="楕円 886">
                <a:extLst>
                  <a:ext uri="{FF2B5EF4-FFF2-40B4-BE49-F238E27FC236}">
                    <a16:creationId xmlns:a16="http://schemas.microsoft.com/office/drawing/2014/main" id="{20F8F37D-B044-C323-2E14-AC385F34064D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482" name="グループ化 481">
            <a:extLst>
              <a:ext uri="{FF2B5EF4-FFF2-40B4-BE49-F238E27FC236}">
                <a16:creationId xmlns:a16="http://schemas.microsoft.com/office/drawing/2014/main" id="{27DE117E-0B60-EBA1-BE8D-C05FCEBD46DF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FA4331B-D637-BF3D-0341-5221882D72A5}"/>
                </a:ext>
              </a:extLst>
            </p:cNvPr>
            <p:cNvGrpSpPr>
              <a:grpSpLocks/>
            </p:cNvGrpSpPr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4" name="直線コネクタ 3">
                <a:extLst>
                  <a:ext uri="{FF2B5EF4-FFF2-40B4-BE49-F238E27FC236}">
                    <a16:creationId xmlns:a16="http://schemas.microsoft.com/office/drawing/2014/main" id="{D3EA4BC4-2980-6785-D719-3C055E177A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直線コネクタ 4">
                <a:extLst>
                  <a:ext uri="{FF2B5EF4-FFF2-40B4-BE49-F238E27FC236}">
                    <a16:creationId xmlns:a16="http://schemas.microsoft.com/office/drawing/2014/main" id="{F34C33C6-7880-AC57-0B27-44639E7305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線コネクタ 5">
                <a:extLst>
                  <a:ext uri="{FF2B5EF4-FFF2-40B4-BE49-F238E27FC236}">
                    <a16:creationId xmlns:a16="http://schemas.microsoft.com/office/drawing/2014/main" id="{DC05D345-DE4D-36B7-1632-E83D7DED14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473EBF20-F8B3-237B-1ECB-5CBB5A2C81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>
                <a:extLst>
                  <a:ext uri="{FF2B5EF4-FFF2-40B4-BE49-F238E27FC236}">
                    <a16:creationId xmlns:a16="http://schemas.microsoft.com/office/drawing/2014/main" id="{DA0F1F9C-E6ED-518F-36DA-81AC15405D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A28146ED-0EF6-25A1-AE43-26702E9BCF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>
                <a:extLst>
                  <a:ext uri="{FF2B5EF4-FFF2-40B4-BE49-F238E27FC236}">
                    <a16:creationId xmlns:a16="http://schemas.microsoft.com/office/drawing/2014/main" id="{E898F27E-3EDF-B805-5495-39F45E1111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4FBBF99D-353D-A146-F060-FF469F17B7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FD9196BD-10D7-DB27-B0B6-0B4F929F55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>
                <a:extLst>
                  <a:ext uri="{FF2B5EF4-FFF2-40B4-BE49-F238E27FC236}">
                    <a16:creationId xmlns:a16="http://schemas.microsoft.com/office/drawing/2014/main" id="{66FB711C-5F1D-DD1F-BB10-F07D8CFCA8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コネクタ 14">
                <a:extLst>
                  <a:ext uri="{FF2B5EF4-FFF2-40B4-BE49-F238E27FC236}">
                    <a16:creationId xmlns:a16="http://schemas.microsoft.com/office/drawing/2014/main" id="{2F2E760F-B267-B053-4C0A-1BB973779E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コネクタ 15">
                <a:extLst>
                  <a:ext uri="{FF2B5EF4-FFF2-40B4-BE49-F238E27FC236}">
                    <a16:creationId xmlns:a16="http://schemas.microsoft.com/office/drawing/2014/main" id="{1A2AA03F-1632-F8CC-1566-0DFA3AAEED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>
                <a:extLst>
                  <a:ext uri="{FF2B5EF4-FFF2-40B4-BE49-F238E27FC236}">
                    <a16:creationId xmlns:a16="http://schemas.microsoft.com/office/drawing/2014/main" id="{F8FD8DD7-E112-7739-F301-F14EE06AF1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F0E0B3DA-3499-DFCD-6E71-DFB6EDC93EB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B9CC04BB-34B7-841C-9DF4-44A9958A82B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D3669CEA-84EC-2646-C6C9-F6E84CD5565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1343EB57-69F4-6B4D-1FA7-60D2B42A423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78AD8F44-D2C0-96E2-F142-15B231E8B5E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0547FAA0-0100-78BC-7B15-1AE34B5CE2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D820430C-3001-49D4-738D-CC7E040B94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43EADA7E-6D53-7AFB-8291-6FF7B0CFE6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2E150E0A-C41E-9F41-8B08-A909843FD7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BDF7A6EB-CC7D-E203-AF6B-8ECFF742D4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5" name="直線コネクタ 944">
                <a:extLst>
                  <a:ext uri="{FF2B5EF4-FFF2-40B4-BE49-F238E27FC236}">
                    <a16:creationId xmlns:a16="http://schemas.microsoft.com/office/drawing/2014/main" id="{89AFED44-E96B-B4B8-5E14-11B236EF16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6" name="直線コネクタ 945">
                <a:extLst>
                  <a:ext uri="{FF2B5EF4-FFF2-40B4-BE49-F238E27FC236}">
                    <a16:creationId xmlns:a16="http://schemas.microsoft.com/office/drawing/2014/main" id="{B3FDABFA-E3C1-0AC4-9EF8-F931F51FCE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1D0FCA4A-D43F-77D6-C355-5E1970ED753C}"/>
                </a:ext>
              </a:extLst>
            </p:cNvPr>
            <p:cNvGrpSpPr/>
            <p:nvPr/>
          </p:nvGrpSpPr>
          <p:grpSpPr>
            <a:xfrm>
              <a:off x="4059636" y="3820037"/>
              <a:ext cx="1992981" cy="2564746"/>
              <a:chOff x="676332" y="74623"/>
              <a:chExt cx="2698944" cy="3473241"/>
            </a:xfrm>
          </p:grpSpPr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7C9CBEB0-7F5E-C66A-B77B-4BB7DBC28B50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4130D447-8509-F2CA-8425-FD5ECEDBD04B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楕円 435">
                <a:extLst>
                  <a:ext uri="{FF2B5EF4-FFF2-40B4-BE49-F238E27FC236}">
                    <a16:creationId xmlns:a16="http://schemas.microsoft.com/office/drawing/2014/main" id="{EE3AB497-4C98-076D-81BE-AF9D6E573422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楕円 436">
                <a:extLst>
                  <a:ext uri="{FF2B5EF4-FFF2-40B4-BE49-F238E27FC236}">
                    <a16:creationId xmlns:a16="http://schemas.microsoft.com/office/drawing/2014/main" id="{295B26C2-73A8-CCD9-03C4-8FAB5983DF74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楕円 437">
                <a:extLst>
                  <a:ext uri="{FF2B5EF4-FFF2-40B4-BE49-F238E27FC236}">
                    <a16:creationId xmlns:a16="http://schemas.microsoft.com/office/drawing/2014/main" id="{A2F59681-9E14-CF24-589A-E77E466494DB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楕円 1">
                <a:extLst>
                  <a:ext uri="{FF2B5EF4-FFF2-40B4-BE49-F238E27FC236}">
                    <a16:creationId xmlns:a16="http://schemas.microsoft.com/office/drawing/2014/main" id="{0960B2F0-ADC0-AF2C-E66E-19F81589A896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0" name="楕円 1">
                <a:extLst>
                  <a:ext uri="{FF2B5EF4-FFF2-40B4-BE49-F238E27FC236}">
                    <a16:creationId xmlns:a16="http://schemas.microsoft.com/office/drawing/2014/main" id="{6B6C6541-3367-5CEB-E102-A8073AEAD9ED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1" name="楕円 1">
                <a:extLst>
                  <a:ext uri="{FF2B5EF4-FFF2-40B4-BE49-F238E27FC236}">
                    <a16:creationId xmlns:a16="http://schemas.microsoft.com/office/drawing/2014/main" id="{AD544E3E-1AD4-B90E-FD41-3F5DE30C78BD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2" name="楕円 1">
                <a:extLst>
                  <a:ext uri="{FF2B5EF4-FFF2-40B4-BE49-F238E27FC236}">
                    <a16:creationId xmlns:a16="http://schemas.microsoft.com/office/drawing/2014/main" id="{7B0437E9-2AD1-FAE1-627D-70E395DE092C}"/>
                  </a:ext>
                </a:extLst>
              </p:cNvPr>
              <p:cNvSpPr/>
              <p:nvPr/>
            </p:nvSpPr>
            <p:spPr>
              <a:xfrm>
                <a:off x="1521388" y="1949921"/>
                <a:ext cx="980272" cy="139229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89010F88-7C18-D356-5E1A-09E7E8BD5854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D7D14D52-4EC6-73DC-7199-624ABB849759}"/>
                  </a:ext>
                </a:extLst>
              </p:cNvPr>
              <p:cNvSpPr/>
              <p:nvPr/>
            </p:nvSpPr>
            <p:spPr>
              <a:xfrm>
                <a:off x="1353214" y="1529756"/>
                <a:ext cx="1316620" cy="685567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88" name="グループ化 487">
                <a:extLst>
                  <a:ext uri="{FF2B5EF4-FFF2-40B4-BE49-F238E27FC236}">
                    <a16:creationId xmlns:a16="http://schemas.microsoft.com/office/drawing/2014/main" id="{695731AA-B334-F574-D46F-BFED399BFE56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503" name="楕円 27">
                  <a:extLst>
                    <a:ext uri="{FF2B5EF4-FFF2-40B4-BE49-F238E27FC236}">
                      <a16:creationId xmlns:a16="http://schemas.microsoft.com/office/drawing/2014/main" id="{4CB550EF-7242-5CEB-E83A-6940EF7845D4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1" name="楕円 27">
                  <a:extLst>
                    <a:ext uri="{FF2B5EF4-FFF2-40B4-BE49-F238E27FC236}">
                      <a16:creationId xmlns:a16="http://schemas.microsoft.com/office/drawing/2014/main" id="{A9664878-0669-961C-DF9C-141CE1D4FD92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FBE31F66-0F64-E4B0-1051-C6A975353702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楕円 1">
                <a:extLst>
                  <a:ext uri="{FF2B5EF4-FFF2-40B4-BE49-F238E27FC236}">
                    <a16:creationId xmlns:a16="http://schemas.microsoft.com/office/drawing/2014/main" id="{0FFE0990-2A82-2D3C-4F2B-53FA48CF69C6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2" name="グループ化 671">
              <a:extLst>
                <a:ext uri="{FF2B5EF4-FFF2-40B4-BE49-F238E27FC236}">
                  <a16:creationId xmlns:a16="http://schemas.microsoft.com/office/drawing/2014/main" id="{195EAFD6-F1A9-2331-A3B7-804ADA48C8AD}"/>
                </a:ext>
              </a:extLst>
            </p:cNvPr>
            <p:cNvGrpSpPr/>
            <p:nvPr/>
          </p:nvGrpSpPr>
          <p:grpSpPr>
            <a:xfrm>
              <a:off x="4342902" y="4008415"/>
              <a:ext cx="1410198" cy="2187851"/>
              <a:chOff x="4378635" y="3988367"/>
              <a:chExt cx="1410198" cy="2187851"/>
            </a:xfrm>
          </p:grpSpPr>
          <p:sp>
            <p:nvSpPr>
              <p:cNvPr id="673" name="楕円 1">
                <a:extLst>
                  <a:ext uri="{FF2B5EF4-FFF2-40B4-BE49-F238E27FC236}">
                    <a16:creationId xmlns:a16="http://schemas.microsoft.com/office/drawing/2014/main" id="{11DAB2D3-94D7-1FB1-EA7A-40047B1155FB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674" name="グループ化 673">
                <a:extLst>
                  <a:ext uri="{FF2B5EF4-FFF2-40B4-BE49-F238E27FC236}">
                    <a16:creationId xmlns:a16="http://schemas.microsoft.com/office/drawing/2014/main" id="{B0CD49D5-458C-7081-A7C6-0FDFE27366D0}"/>
                  </a:ext>
                </a:extLst>
              </p:cNvPr>
              <p:cNvGrpSpPr/>
              <p:nvPr/>
            </p:nvGrpSpPr>
            <p:grpSpPr>
              <a:xfrm>
                <a:off x="4378635" y="3988367"/>
                <a:ext cx="1410198" cy="2187851"/>
                <a:chOff x="4378635" y="3988367"/>
                <a:chExt cx="1410198" cy="2187851"/>
              </a:xfrm>
            </p:grpSpPr>
            <p:grpSp>
              <p:nvGrpSpPr>
                <p:cNvPr id="675" name="グループ化 674">
                  <a:extLst>
                    <a:ext uri="{FF2B5EF4-FFF2-40B4-BE49-F238E27FC236}">
                      <a16:creationId xmlns:a16="http://schemas.microsoft.com/office/drawing/2014/main" id="{BB113058-EFE0-B0AA-5790-9EADEA681A48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685" name="楕円 1">
                    <a:extLst>
                      <a:ext uri="{FF2B5EF4-FFF2-40B4-BE49-F238E27FC236}">
                        <a16:creationId xmlns:a16="http://schemas.microsoft.com/office/drawing/2014/main" id="{8798F389-8F69-9E85-C6E9-58507F19F10A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686" name="フリーフォーム: 図形 685">
                    <a:extLst>
                      <a:ext uri="{FF2B5EF4-FFF2-40B4-BE49-F238E27FC236}">
                        <a16:creationId xmlns:a16="http://schemas.microsoft.com/office/drawing/2014/main" id="{82E49A26-0D63-1246-9E5F-A5AF18914845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2A98AFB9-0336-2E55-395D-8A381E5405D2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77" name="グループ化 676">
                  <a:extLst>
                    <a:ext uri="{FF2B5EF4-FFF2-40B4-BE49-F238E27FC236}">
                      <a16:creationId xmlns:a16="http://schemas.microsoft.com/office/drawing/2014/main" id="{C9AEEA41-65EB-763B-3690-0FF41C4FC1E8}"/>
                    </a:ext>
                  </a:extLst>
                </p:cNvPr>
                <p:cNvGrpSpPr/>
                <p:nvPr/>
              </p:nvGrpSpPr>
              <p:grpSpPr>
                <a:xfrm>
                  <a:off x="4378635" y="3988367"/>
                  <a:ext cx="1410198" cy="2187851"/>
                  <a:chOff x="4378635" y="3988367"/>
                  <a:chExt cx="1410198" cy="2187851"/>
                </a:xfrm>
              </p:grpSpPr>
              <p:sp>
                <p:nvSpPr>
                  <p:cNvPr id="678" name="フリーフォーム: 図形 677">
                    <a:extLst>
                      <a:ext uri="{FF2B5EF4-FFF2-40B4-BE49-F238E27FC236}">
                        <a16:creationId xmlns:a16="http://schemas.microsoft.com/office/drawing/2014/main" id="{18DCCE9B-1B13-85AC-487A-D46CBE76428C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9" name="フリーフォーム: 図形 678">
                    <a:extLst>
                      <a:ext uri="{FF2B5EF4-FFF2-40B4-BE49-F238E27FC236}">
                        <a16:creationId xmlns:a16="http://schemas.microsoft.com/office/drawing/2014/main" id="{9B7B0C02-E1E3-F0D4-F3C9-281D495596E6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0" name="フリーフォーム: 図形 679">
                    <a:extLst>
                      <a:ext uri="{FF2B5EF4-FFF2-40B4-BE49-F238E27FC236}">
                        <a16:creationId xmlns:a16="http://schemas.microsoft.com/office/drawing/2014/main" id="{278984F2-5E9E-9986-B707-CAF0C30C91E1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1" name="フリーフォーム: 図形 680">
                    <a:extLst>
                      <a:ext uri="{FF2B5EF4-FFF2-40B4-BE49-F238E27FC236}">
                        <a16:creationId xmlns:a16="http://schemas.microsoft.com/office/drawing/2014/main" id="{A7FDA41E-1E4D-98E9-FB41-95890E82FDF2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82" name="グループ化 681">
                    <a:extLst>
                      <a:ext uri="{FF2B5EF4-FFF2-40B4-BE49-F238E27FC236}">
                        <a16:creationId xmlns:a16="http://schemas.microsoft.com/office/drawing/2014/main" id="{04906E05-3F56-BA0D-BB82-77C40353FFD9}"/>
                      </a:ext>
                    </a:extLst>
                  </p:cNvPr>
                  <p:cNvGrpSpPr/>
                  <p:nvPr/>
                </p:nvGrpSpPr>
                <p:grpSpPr>
                  <a:xfrm>
                    <a:off x="4378635" y="3988367"/>
                    <a:ext cx="1410198" cy="1516692"/>
                    <a:chOff x="4308683" y="3988367"/>
                    <a:chExt cx="1410198" cy="1516692"/>
                  </a:xfrm>
                </p:grpSpPr>
                <p:sp>
                  <p:nvSpPr>
                    <p:cNvPr id="683" name="フリーフォーム: 図形 682">
                      <a:extLst>
                        <a:ext uri="{FF2B5EF4-FFF2-40B4-BE49-F238E27FC236}">
                          <a16:creationId xmlns:a16="http://schemas.microsoft.com/office/drawing/2014/main" id="{DBCF9AF2-B0A8-651B-0880-3E22C71C13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08683" y="3988367"/>
                      <a:ext cx="1410198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84" name="楕円 683">
                      <a:extLst>
                        <a:ext uri="{FF2B5EF4-FFF2-40B4-BE49-F238E27FC236}">
                          <a16:creationId xmlns:a16="http://schemas.microsoft.com/office/drawing/2014/main" id="{7D3974EC-2AB3-FCC6-A7BF-C33778E21D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869" name="正方形/長方形 868">
              <a:extLst>
                <a:ext uri="{FF2B5EF4-FFF2-40B4-BE49-F238E27FC236}">
                  <a16:creationId xmlns:a16="http://schemas.microsoft.com/office/drawing/2014/main" id="{C972A27B-CEA2-301D-FC48-69347C7B6E94}"/>
                </a:ext>
              </a:extLst>
            </p:cNvPr>
            <p:cNvSpPr/>
            <p:nvPr/>
          </p:nvSpPr>
          <p:spPr>
            <a:xfrm>
              <a:off x="4325323" y="4971087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0" name="正方形/長方形 869">
              <a:extLst>
                <a:ext uri="{FF2B5EF4-FFF2-40B4-BE49-F238E27FC236}">
                  <a16:creationId xmlns:a16="http://schemas.microsoft.com/office/drawing/2014/main" id="{C92993B9-4BE0-3A42-B180-9BF01247AE84}"/>
                </a:ext>
              </a:extLst>
            </p:cNvPr>
            <p:cNvSpPr/>
            <p:nvPr/>
          </p:nvSpPr>
          <p:spPr>
            <a:xfrm rot="20700000" flipV="1">
              <a:off x="4350365" y="5077830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1" name="正方形/長方形 870">
              <a:extLst>
                <a:ext uri="{FF2B5EF4-FFF2-40B4-BE49-F238E27FC236}">
                  <a16:creationId xmlns:a16="http://schemas.microsoft.com/office/drawing/2014/main" id="{E9DD9A19-2AE7-E22D-61CF-69765025C985}"/>
                </a:ext>
              </a:extLst>
            </p:cNvPr>
            <p:cNvSpPr/>
            <p:nvPr/>
          </p:nvSpPr>
          <p:spPr>
            <a:xfrm flipH="1">
              <a:off x="5209470" y="4971089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2" name="正方形/長方形 871">
              <a:extLst>
                <a:ext uri="{FF2B5EF4-FFF2-40B4-BE49-F238E27FC236}">
                  <a16:creationId xmlns:a16="http://schemas.microsoft.com/office/drawing/2014/main" id="{ADD34C54-FFD3-456C-ADE5-5D373797681E}"/>
                </a:ext>
              </a:extLst>
            </p:cNvPr>
            <p:cNvSpPr/>
            <p:nvPr/>
          </p:nvSpPr>
          <p:spPr>
            <a:xfrm rot="900000" flipH="1" flipV="1">
              <a:off x="5185873" y="5077831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88" name="グループ化 887">
              <a:extLst>
                <a:ext uri="{FF2B5EF4-FFF2-40B4-BE49-F238E27FC236}">
                  <a16:creationId xmlns:a16="http://schemas.microsoft.com/office/drawing/2014/main" id="{5A1EC342-AEEF-E01F-9609-522A1F46CE25}"/>
                </a:ext>
              </a:extLst>
            </p:cNvPr>
            <p:cNvGrpSpPr/>
            <p:nvPr/>
          </p:nvGrpSpPr>
          <p:grpSpPr>
            <a:xfrm>
              <a:off x="4546196" y="4546150"/>
              <a:ext cx="342900" cy="342900"/>
              <a:chOff x="1404611" y="4552250"/>
              <a:chExt cx="342900" cy="342900"/>
            </a:xfrm>
          </p:grpSpPr>
          <p:sp>
            <p:nvSpPr>
              <p:cNvPr id="889" name="楕円 888">
                <a:extLst>
                  <a:ext uri="{FF2B5EF4-FFF2-40B4-BE49-F238E27FC236}">
                    <a16:creationId xmlns:a16="http://schemas.microsoft.com/office/drawing/2014/main" id="{34B387E7-C472-5789-6D4C-5AA3006C694D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0" name="楕円 889">
                <a:extLst>
                  <a:ext uri="{FF2B5EF4-FFF2-40B4-BE49-F238E27FC236}">
                    <a16:creationId xmlns:a16="http://schemas.microsoft.com/office/drawing/2014/main" id="{8D3297C4-754A-89BC-6670-5E2B45AECF79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91" name="グループ化 890">
              <a:extLst>
                <a:ext uri="{FF2B5EF4-FFF2-40B4-BE49-F238E27FC236}">
                  <a16:creationId xmlns:a16="http://schemas.microsoft.com/office/drawing/2014/main" id="{99677489-B5FE-F61C-448D-D26C5617D8AC}"/>
                </a:ext>
              </a:extLst>
            </p:cNvPr>
            <p:cNvGrpSpPr/>
            <p:nvPr/>
          </p:nvGrpSpPr>
          <p:grpSpPr>
            <a:xfrm>
              <a:off x="5182784" y="4546150"/>
              <a:ext cx="342900" cy="342900"/>
              <a:chOff x="2084061" y="4552250"/>
              <a:chExt cx="342900" cy="342900"/>
            </a:xfrm>
          </p:grpSpPr>
          <p:sp>
            <p:nvSpPr>
              <p:cNvPr id="892" name="楕円 891">
                <a:extLst>
                  <a:ext uri="{FF2B5EF4-FFF2-40B4-BE49-F238E27FC236}">
                    <a16:creationId xmlns:a16="http://schemas.microsoft.com/office/drawing/2014/main" id="{0F8B343B-6281-EB0D-5702-98E9FC848525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3" name="楕円 892">
                <a:extLst>
                  <a:ext uri="{FF2B5EF4-FFF2-40B4-BE49-F238E27FC236}">
                    <a16:creationId xmlns:a16="http://schemas.microsoft.com/office/drawing/2014/main" id="{1393A64F-433C-1BE4-468D-4E512AE6C19D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481" name="グループ化 480">
            <a:extLst>
              <a:ext uri="{FF2B5EF4-FFF2-40B4-BE49-F238E27FC236}">
                <a16:creationId xmlns:a16="http://schemas.microsoft.com/office/drawing/2014/main" id="{DD1BA7F7-8375-EE36-A58A-AB511B2A82A8}"/>
              </a:ext>
            </a:extLst>
          </p:cNvPr>
          <p:cNvGrpSpPr/>
          <p:nvPr/>
        </p:nvGrpSpPr>
        <p:grpSpPr>
          <a:xfrm>
            <a:off x="6810048" y="3743998"/>
            <a:ext cx="2697926" cy="2675996"/>
            <a:chOff x="6810048" y="3743998"/>
            <a:chExt cx="2697926" cy="2675996"/>
          </a:xfrm>
        </p:grpSpPr>
        <p:grpSp>
          <p:nvGrpSpPr>
            <p:cNvPr id="1005" name="グループ化 1004">
              <a:extLst>
                <a:ext uri="{FF2B5EF4-FFF2-40B4-BE49-F238E27FC236}">
                  <a16:creationId xmlns:a16="http://schemas.microsoft.com/office/drawing/2014/main" id="{72C8AACD-FDED-AE30-4DBF-B829D8736160}"/>
                </a:ext>
              </a:extLst>
            </p:cNvPr>
            <p:cNvGrpSpPr>
              <a:grpSpLocks/>
            </p:cNvGrpSpPr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006" name="直線コネクタ 1005">
                <a:extLst>
                  <a:ext uri="{FF2B5EF4-FFF2-40B4-BE49-F238E27FC236}">
                    <a16:creationId xmlns:a16="http://schemas.microsoft.com/office/drawing/2014/main" id="{7F945712-22D4-ACCF-1A55-6FB9DF4A01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7" name="直線コネクタ 1006">
                <a:extLst>
                  <a:ext uri="{FF2B5EF4-FFF2-40B4-BE49-F238E27FC236}">
                    <a16:creationId xmlns:a16="http://schemas.microsoft.com/office/drawing/2014/main" id="{6C39F9F6-652B-2FDC-F171-15E991D2AE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8" name="直線コネクタ 1007">
                <a:extLst>
                  <a:ext uri="{FF2B5EF4-FFF2-40B4-BE49-F238E27FC236}">
                    <a16:creationId xmlns:a16="http://schemas.microsoft.com/office/drawing/2014/main" id="{C0809459-AD6C-3305-4DAA-7B6246E48C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9" name="直線コネクタ 1008">
                <a:extLst>
                  <a:ext uri="{FF2B5EF4-FFF2-40B4-BE49-F238E27FC236}">
                    <a16:creationId xmlns:a16="http://schemas.microsoft.com/office/drawing/2014/main" id="{8991E6E7-1BBE-A810-D128-C46FCE4752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0" name="直線コネクタ 1009">
                <a:extLst>
                  <a:ext uri="{FF2B5EF4-FFF2-40B4-BE49-F238E27FC236}">
                    <a16:creationId xmlns:a16="http://schemas.microsoft.com/office/drawing/2014/main" id="{7CB7329A-2D18-E9C2-72DF-67DB27ECFC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1" name="直線コネクタ 1010">
                <a:extLst>
                  <a:ext uri="{FF2B5EF4-FFF2-40B4-BE49-F238E27FC236}">
                    <a16:creationId xmlns:a16="http://schemas.microsoft.com/office/drawing/2014/main" id="{933283B6-5A9B-0D62-96E5-D12A72DB1E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2" name="直線コネクタ 1011">
                <a:extLst>
                  <a:ext uri="{FF2B5EF4-FFF2-40B4-BE49-F238E27FC236}">
                    <a16:creationId xmlns:a16="http://schemas.microsoft.com/office/drawing/2014/main" id="{FB6FF491-C43B-2435-E8A3-9CBC40687D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4" name="直線コネクタ 1013">
                <a:extLst>
                  <a:ext uri="{FF2B5EF4-FFF2-40B4-BE49-F238E27FC236}">
                    <a16:creationId xmlns:a16="http://schemas.microsoft.com/office/drawing/2014/main" id="{318C3F26-4671-4F0B-9A60-D51F898DB2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5" name="直線コネクタ 1014">
                <a:extLst>
                  <a:ext uri="{FF2B5EF4-FFF2-40B4-BE49-F238E27FC236}">
                    <a16:creationId xmlns:a16="http://schemas.microsoft.com/office/drawing/2014/main" id="{AAB999F8-7597-2474-9EB7-5C4A5732C2F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6" name="直線コネクタ 1015">
                <a:extLst>
                  <a:ext uri="{FF2B5EF4-FFF2-40B4-BE49-F238E27FC236}">
                    <a16:creationId xmlns:a16="http://schemas.microsoft.com/office/drawing/2014/main" id="{ABF690DA-F160-E46B-9BCC-AE560C9B75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0" name="直線コネクタ 1019">
                <a:extLst>
                  <a:ext uri="{FF2B5EF4-FFF2-40B4-BE49-F238E27FC236}">
                    <a16:creationId xmlns:a16="http://schemas.microsoft.com/office/drawing/2014/main" id="{AD97351C-34DD-DB2A-F866-F26FB6C81B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線コネクタ 128">
                <a:extLst>
                  <a:ext uri="{FF2B5EF4-FFF2-40B4-BE49-F238E27FC236}">
                    <a16:creationId xmlns:a16="http://schemas.microsoft.com/office/drawing/2014/main" id="{B2860A3F-121B-9FF4-9F27-FEBB91245F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線コネクタ 139">
                <a:extLst>
                  <a:ext uri="{FF2B5EF4-FFF2-40B4-BE49-F238E27FC236}">
                    <a16:creationId xmlns:a16="http://schemas.microsoft.com/office/drawing/2014/main" id="{3ED811B8-01A0-904C-7734-55A28F58964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AB7D6106-FBD2-0E7D-AA8C-CD2ADCAD69D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A23A321A-62DE-1AE9-33FA-096AB28ACE5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07753AF6-7D64-AA19-1502-954D067EFD8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087998FA-7BE2-EECA-1156-E4586857897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11ADA30A-DE18-B37C-0E4E-03EC6D4DDA2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74" name="直線コネクタ 173">
                <a:extLst>
                  <a:ext uri="{FF2B5EF4-FFF2-40B4-BE49-F238E27FC236}">
                    <a16:creationId xmlns:a16="http://schemas.microsoft.com/office/drawing/2014/main" id="{52538F2C-EEA3-1781-9068-0598D2505A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直線コネクタ 174">
                <a:extLst>
                  <a:ext uri="{FF2B5EF4-FFF2-40B4-BE49-F238E27FC236}">
                    <a16:creationId xmlns:a16="http://schemas.microsoft.com/office/drawing/2014/main" id="{7401C8A7-4200-A1D0-FA3A-5A7FCB69CB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直線コネクタ 175">
                <a:extLst>
                  <a:ext uri="{FF2B5EF4-FFF2-40B4-BE49-F238E27FC236}">
                    <a16:creationId xmlns:a16="http://schemas.microsoft.com/office/drawing/2014/main" id="{A0661186-1AB0-78F7-CC0B-EEB53279BB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直線コネクタ 176">
                <a:extLst>
                  <a:ext uri="{FF2B5EF4-FFF2-40B4-BE49-F238E27FC236}">
                    <a16:creationId xmlns:a16="http://schemas.microsoft.com/office/drawing/2014/main" id="{F43E161A-4E27-9946-EDCD-02806CF4EF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直線コネクタ 177">
                <a:extLst>
                  <a:ext uri="{FF2B5EF4-FFF2-40B4-BE49-F238E27FC236}">
                    <a16:creationId xmlns:a16="http://schemas.microsoft.com/office/drawing/2014/main" id="{8702D4A6-CCA6-D868-B5E6-76261C405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直線コネクタ 178">
                <a:extLst>
                  <a:ext uri="{FF2B5EF4-FFF2-40B4-BE49-F238E27FC236}">
                    <a16:creationId xmlns:a16="http://schemas.microsoft.com/office/drawing/2014/main" id="{12F4E327-DB2A-4A8D-B123-25661DF92F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直線コネクタ 179">
                <a:extLst>
                  <a:ext uri="{FF2B5EF4-FFF2-40B4-BE49-F238E27FC236}">
                    <a16:creationId xmlns:a16="http://schemas.microsoft.com/office/drawing/2014/main" id="{87F235A8-B44D-1EB4-B8E8-84D0F0376A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8" name="グループ化 607">
              <a:extLst>
                <a:ext uri="{FF2B5EF4-FFF2-40B4-BE49-F238E27FC236}">
                  <a16:creationId xmlns:a16="http://schemas.microsoft.com/office/drawing/2014/main" id="{2DA0C4E4-6D5E-99BB-5CEC-74CE1C4EC348}"/>
                </a:ext>
              </a:extLst>
            </p:cNvPr>
            <p:cNvGrpSpPr/>
            <p:nvPr/>
          </p:nvGrpSpPr>
          <p:grpSpPr>
            <a:xfrm>
              <a:off x="7117161" y="3820037"/>
              <a:ext cx="1992981" cy="2564746"/>
              <a:chOff x="676332" y="74623"/>
              <a:chExt cx="2698944" cy="3473241"/>
            </a:xfrm>
          </p:grpSpPr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C4601436-105E-2533-EDC2-7EA893A5F340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楕円 1">
                <a:extLst>
                  <a:ext uri="{FF2B5EF4-FFF2-40B4-BE49-F238E27FC236}">
                    <a16:creationId xmlns:a16="http://schemas.microsoft.com/office/drawing/2014/main" id="{8079B194-A21C-E81B-BBDC-5D87323D986F}"/>
                  </a:ext>
                </a:extLst>
              </p:cNvPr>
              <p:cNvSpPr/>
              <p:nvPr/>
            </p:nvSpPr>
            <p:spPr>
              <a:xfrm rot="9000000" flipH="1">
                <a:off x="2427785" y="2118207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1" name="楕円 610">
                <a:extLst>
                  <a:ext uri="{FF2B5EF4-FFF2-40B4-BE49-F238E27FC236}">
                    <a16:creationId xmlns:a16="http://schemas.microsoft.com/office/drawing/2014/main" id="{BDC7C030-A921-5982-C2A6-BD1BB421FCC7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楕円 611">
                <a:extLst>
                  <a:ext uri="{FF2B5EF4-FFF2-40B4-BE49-F238E27FC236}">
                    <a16:creationId xmlns:a16="http://schemas.microsoft.com/office/drawing/2014/main" id="{D339ADF6-C689-2C06-847E-4742D7899313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楕円 612">
                <a:extLst>
                  <a:ext uri="{FF2B5EF4-FFF2-40B4-BE49-F238E27FC236}">
                    <a16:creationId xmlns:a16="http://schemas.microsoft.com/office/drawing/2014/main" id="{C0C37B2E-8FC4-669A-5336-8DAF9056DD65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楕円 613">
                <a:extLst>
                  <a:ext uri="{FF2B5EF4-FFF2-40B4-BE49-F238E27FC236}">
                    <a16:creationId xmlns:a16="http://schemas.microsoft.com/office/drawing/2014/main" id="{EF388BA4-8CFD-FD4F-661C-353B0CCF907F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楕円 1">
                <a:extLst>
                  <a:ext uri="{FF2B5EF4-FFF2-40B4-BE49-F238E27FC236}">
                    <a16:creationId xmlns:a16="http://schemas.microsoft.com/office/drawing/2014/main" id="{19EC7E2F-9043-2696-0904-386376D5C7AA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6" name="楕円 1">
                <a:extLst>
                  <a:ext uri="{FF2B5EF4-FFF2-40B4-BE49-F238E27FC236}">
                    <a16:creationId xmlns:a16="http://schemas.microsoft.com/office/drawing/2014/main" id="{D9678CB1-9EC0-BADF-88E3-3DE6168093F9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7" name="楕円 1">
                <a:extLst>
                  <a:ext uri="{FF2B5EF4-FFF2-40B4-BE49-F238E27FC236}">
                    <a16:creationId xmlns:a16="http://schemas.microsoft.com/office/drawing/2014/main" id="{A2F0663B-A575-10BD-D169-91EFED48C12B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9" name="楕円 1">
                <a:extLst>
                  <a:ext uri="{FF2B5EF4-FFF2-40B4-BE49-F238E27FC236}">
                    <a16:creationId xmlns:a16="http://schemas.microsoft.com/office/drawing/2014/main" id="{A7193E9B-07A5-D58B-2DC1-F1DC282D39C2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0" name="楕円 1">
                <a:extLst>
                  <a:ext uri="{FF2B5EF4-FFF2-40B4-BE49-F238E27FC236}">
                    <a16:creationId xmlns:a16="http://schemas.microsoft.com/office/drawing/2014/main" id="{965353C5-1E7C-C5BA-7901-CB7190CB90B7}"/>
                  </a:ext>
                </a:extLst>
              </p:cNvPr>
              <p:cNvSpPr/>
              <p:nvPr/>
            </p:nvSpPr>
            <p:spPr>
              <a:xfrm>
                <a:off x="1521388" y="1949921"/>
                <a:ext cx="980272" cy="139229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1" name="楕円 620">
                <a:extLst>
                  <a:ext uri="{FF2B5EF4-FFF2-40B4-BE49-F238E27FC236}">
                    <a16:creationId xmlns:a16="http://schemas.microsoft.com/office/drawing/2014/main" id="{33E79BA4-AA20-0C3F-39EC-5D2BF9878720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B9A78F36-9099-9B35-5916-7066A4B3DAEC}"/>
                  </a:ext>
                </a:extLst>
              </p:cNvPr>
              <p:cNvSpPr/>
              <p:nvPr/>
            </p:nvSpPr>
            <p:spPr>
              <a:xfrm>
                <a:off x="1353214" y="1529756"/>
                <a:ext cx="1316620" cy="685567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30" name="グループ化 629">
                <a:extLst>
                  <a:ext uri="{FF2B5EF4-FFF2-40B4-BE49-F238E27FC236}">
                    <a16:creationId xmlns:a16="http://schemas.microsoft.com/office/drawing/2014/main" id="{7495AE69-C10D-BF98-8388-3CEDC9904E8F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637" name="楕円 27">
                  <a:extLst>
                    <a:ext uri="{FF2B5EF4-FFF2-40B4-BE49-F238E27FC236}">
                      <a16:creationId xmlns:a16="http://schemas.microsoft.com/office/drawing/2014/main" id="{7F203A7B-73F4-DD06-139E-6BEA5F949380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8" name="楕円 27">
                  <a:extLst>
                    <a:ext uri="{FF2B5EF4-FFF2-40B4-BE49-F238E27FC236}">
                      <a16:creationId xmlns:a16="http://schemas.microsoft.com/office/drawing/2014/main" id="{B5CE33AC-DFD0-1440-1B68-E5AFFFBBBEDA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3EF5AA63-F456-38C0-1C4C-A5558930BA3C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正方形/長方形 631">
                <a:extLst>
                  <a:ext uri="{FF2B5EF4-FFF2-40B4-BE49-F238E27FC236}">
                    <a16:creationId xmlns:a16="http://schemas.microsoft.com/office/drawing/2014/main" id="{01D25D5F-75A4-90E3-3E5D-05FE6AB07F30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正方形/長方形 632">
                <a:extLst>
                  <a:ext uri="{FF2B5EF4-FFF2-40B4-BE49-F238E27FC236}">
                    <a16:creationId xmlns:a16="http://schemas.microsoft.com/office/drawing/2014/main" id="{F46C1554-1599-BD72-53BC-BB10D649CA7A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正方形/長方形 633">
                <a:extLst>
                  <a:ext uri="{FF2B5EF4-FFF2-40B4-BE49-F238E27FC236}">
                    <a16:creationId xmlns:a16="http://schemas.microsoft.com/office/drawing/2014/main" id="{980BC4AB-DE40-7108-1F14-72FA75A24E12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正方形/長方形 634">
                <a:extLst>
                  <a:ext uri="{FF2B5EF4-FFF2-40B4-BE49-F238E27FC236}">
                    <a16:creationId xmlns:a16="http://schemas.microsoft.com/office/drawing/2014/main" id="{B570A65D-756B-EEFB-F8F2-24E5908450E3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楕円 1">
                <a:extLst>
                  <a:ext uri="{FF2B5EF4-FFF2-40B4-BE49-F238E27FC236}">
                    <a16:creationId xmlns:a16="http://schemas.microsoft.com/office/drawing/2014/main" id="{77201CE0-852F-37FF-C937-7DB38524A981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39" name="フリーフォーム: 図形 638">
              <a:extLst>
                <a:ext uri="{FF2B5EF4-FFF2-40B4-BE49-F238E27FC236}">
                  <a16:creationId xmlns:a16="http://schemas.microsoft.com/office/drawing/2014/main" id="{9667F6DE-556D-23B2-BCE2-7FB9DA139271}"/>
                </a:ext>
              </a:extLst>
            </p:cNvPr>
            <p:cNvSpPr/>
            <p:nvPr/>
          </p:nvSpPr>
          <p:spPr>
            <a:xfrm>
              <a:off x="7581383" y="4238612"/>
              <a:ext cx="1069930" cy="1959837"/>
            </a:xfrm>
            <a:custGeom>
              <a:avLst/>
              <a:gdLst>
                <a:gd name="connsiteX0" fmla="*/ 534965 w 1069930"/>
                <a:gd name="connsiteY0" fmla="*/ 0 h 1959837"/>
                <a:gd name="connsiteX1" fmla="*/ 1069930 w 1069930"/>
                <a:gd name="connsiteY1" fmla="*/ 545024 h 1959837"/>
                <a:gd name="connsiteX2" fmla="*/ 743198 w 1069930"/>
                <a:gd name="connsiteY2" fmla="*/ 1047217 h 1959837"/>
                <a:gd name="connsiteX3" fmla="*/ 718397 w 1069930"/>
                <a:gd name="connsiteY3" fmla="*/ 1055061 h 1959837"/>
                <a:gd name="connsiteX4" fmla="*/ 774958 w 1069930"/>
                <a:gd name="connsiteY4" fmla="*/ 1118584 h 1959837"/>
                <a:gd name="connsiteX5" fmla="*/ 903866 w 1069930"/>
                <a:gd name="connsiteY5" fmla="*/ 1583627 h 1959837"/>
                <a:gd name="connsiteX6" fmla="*/ 534965 w 1069930"/>
                <a:gd name="connsiteY6" fmla="*/ 1959837 h 1959837"/>
                <a:gd name="connsiteX7" fmla="*/ 166064 w 1069930"/>
                <a:gd name="connsiteY7" fmla="*/ 1583627 h 1959837"/>
                <a:gd name="connsiteX8" fmla="*/ 303678 w 1069930"/>
                <a:gd name="connsiteY8" fmla="*/ 1118584 h 1959837"/>
                <a:gd name="connsiteX9" fmla="*/ 359701 w 1069930"/>
                <a:gd name="connsiteY9" fmla="*/ 1057644 h 1959837"/>
                <a:gd name="connsiteX10" fmla="*/ 326732 w 1069930"/>
                <a:gd name="connsiteY10" fmla="*/ 1047217 h 1959837"/>
                <a:gd name="connsiteX11" fmla="*/ 0 w 1069930"/>
                <a:gd name="connsiteY11" fmla="*/ 545024 h 1959837"/>
                <a:gd name="connsiteX12" fmla="*/ 534965 w 1069930"/>
                <a:gd name="connsiteY12" fmla="*/ 0 h 1959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69930" h="1959837">
                  <a:moveTo>
                    <a:pt x="534965" y="0"/>
                  </a:moveTo>
                  <a:cubicBezTo>
                    <a:pt x="830418" y="0"/>
                    <a:pt x="1069930" y="244016"/>
                    <a:pt x="1069930" y="545024"/>
                  </a:cubicBezTo>
                  <a:cubicBezTo>
                    <a:pt x="1069930" y="770780"/>
                    <a:pt x="935205" y="964478"/>
                    <a:pt x="743198" y="1047217"/>
                  </a:cubicBezTo>
                  <a:lnTo>
                    <a:pt x="718397" y="1055061"/>
                  </a:lnTo>
                  <a:lnTo>
                    <a:pt x="774958" y="1118584"/>
                  </a:lnTo>
                  <a:cubicBezTo>
                    <a:pt x="867956" y="1251799"/>
                    <a:pt x="903866" y="1453768"/>
                    <a:pt x="903866" y="1583627"/>
                  </a:cubicBezTo>
                  <a:cubicBezTo>
                    <a:pt x="903866" y="1791402"/>
                    <a:pt x="738703" y="1959837"/>
                    <a:pt x="534965" y="1959837"/>
                  </a:cubicBezTo>
                  <a:cubicBezTo>
                    <a:pt x="331227" y="1959837"/>
                    <a:pt x="166064" y="1791402"/>
                    <a:pt x="166064" y="1583627"/>
                  </a:cubicBezTo>
                  <a:cubicBezTo>
                    <a:pt x="166064" y="1453768"/>
                    <a:pt x="206949" y="1251799"/>
                    <a:pt x="303678" y="1118584"/>
                  </a:cubicBezTo>
                  <a:lnTo>
                    <a:pt x="359701" y="1057644"/>
                  </a:lnTo>
                  <a:lnTo>
                    <a:pt x="326732" y="1047217"/>
                  </a:lnTo>
                  <a:cubicBezTo>
                    <a:pt x="134726" y="964478"/>
                    <a:pt x="0" y="770780"/>
                    <a:pt x="0" y="545024"/>
                  </a:cubicBezTo>
                  <a:cubicBezTo>
                    <a:pt x="0" y="244016"/>
                    <a:pt x="239512" y="0"/>
                    <a:pt x="534965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94" name="グループ化 893">
              <a:extLst>
                <a:ext uri="{FF2B5EF4-FFF2-40B4-BE49-F238E27FC236}">
                  <a16:creationId xmlns:a16="http://schemas.microsoft.com/office/drawing/2014/main" id="{BA9D6139-4D1B-97C1-CE4C-B766F83EED57}"/>
                </a:ext>
              </a:extLst>
            </p:cNvPr>
            <p:cNvGrpSpPr/>
            <p:nvPr/>
          </p:nvGrpSpPr>
          <p:grpSpPr>
            <a:xfrm>
              <a:off x="7600546" y="4546150"/>
              <a:ext cx="342900" cy="342900"/>
              <a:chOff x="1404611" y="4552250"/>
              <a:chExt cx="342900" cy="342900"/>
            </a:xfrm>
          </p:grpSpPr>
          <p:sp>
            <p:nvSpPr>
              <p:cNvPr id="895" name="楕円 894">
                <a:extLst>
                  <a:ext uri="{FF2B5EF4-FFF2-40B4-BE49-F238E27FC236}">
                    <a16:creationId xmlns:a16="http://schemas.microsoft.com/office/drawing/2014/main" id="{24F1ECFB-6F84-D858-0A34-1731385B0620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6" name="楕円 895">
                <a:extLst>
                  <a:ext uri="{FF2B5EF4-FFF2-40B4-BE49-F238E27FC236}">
                    <a16:creationId xmlns:a16="http://schemas.microsoft.com/office/drawing/2014/main" id="{67C20BC5-FC7D-94AF-F5BF-B8A41231E060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97" name="グループ化 896">
              <a:extLst>
                <a:ext uri="{FF2B5EF4-FFF2-40B4-BE49-F238E27FC236}">
                  <a16:creationId xmlns:a16="http://schemas.microsoft.com/office/drawing/2014/main" id="{3AD74DDC-CE49-8DEB-BE65-6C6F723DC519}"/>
                </a:ext>
              </a:extLst>
            </p:cNvPr>
            <p:cNvGrpSpPr/>
            <p:nvPr/>
          </p:nvGrpSpPr>
          <p:grpSpPr>
            <a:xfrm>
              <a:off x="8237134" y="4546150"/>
              <a:ext cx="342900" cy="342900"/>
              <a:chOff x="2084061" y="4552250"/>
              <a:chExt cx="342900" cy="342900"/>
            </a:xfrm>
          </p:grpSpPr>
          <p:sp>
            <p:nvSpPr>
              <p:cNvPr id="898" name="楕円 897">
                <a:extLst>
                  <a:ext uri="{FF2B5EF4-FFF2-40B4-BE49-F238E27FC236}">
                    <a16:creationId xmlns:a16="http://schemas.microsoft.com/office/drawing/2014/main" id="{AC5E4C89-C8C6-82A3-41DD-F932852D982F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9" name="楕円 898">
                <a:extLst>
                  <a:ext uri="{FF2B5EF4-FFF2-40B4-BE49-F238E27FC236}">
                    <a16:creationId xmlns:a16="http://schemas.microsoft.com/office/drawing/2014/main" id="{02AB1EE6-DB49-1619-8FA8-1BCA34E03123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485" name="グループ化 484">
            <a:extLst>
              <a:ext uri="{FF2B5EF4-FFF2-40B4-BE49-F238E27FC236}">
                <a16:creationId xmlns:a16="http://schemas.microsoft.com/office/drawing/2014/main" id="{4BF7C36F-9765-65A9-D8B3-A6B9E4D85DC0}"/>
              </a:ext>
            </a:extLst>
          </p:cNvPr>
          <p:cNvGrpSpPr/>
          <p:nvPr/>
        </p:nvGrpSpPr>
        <p:grpSpPr>
          <a:xfrm>
            <a:off x="429397" y="379240"/>
            <a:ext cx="2890110" cy="2967068"/>
            <a:chOff x="429397" y="379240"/>
            <a:chExt cx="2890110" cy="2967068"/>
          </a:xfrm>
        </p:grpSpPr>
        <p:sp>
          <p:nvSpPr>
            <p:cNvPr id="385" name="楕円 1">
              <a:extLst>
                <a:ext uri="{FF2B5EF4-FFF2-40B4-BE49-F238E27FC236}">
                  <a16:creationId xmlns:a16="http://schemas.microsoft.com/office/drawing/2014/main" id="{EFF10D9A-42CD-7379-2C87-A2E17233DE0A}"/>
                </a:ext>
              </a:extLst>
            </p:cNvPr>
            <p:cNvSpPr/>
            <p:nvPr/>
          </p:nvSpPr>
          <p:spPr>
            <a:xfrm rot="7200000" flipH="1">
              <a:off x="2153439" y="223679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3CF4B72B-0937-D467-3C7B-FFAE8F764D39}"/>
                </a:ext>
              </a:extLst>
            </p:cNvPr>
            <p:cNvSpPr/>
            <p:nvPr/>
          </p:nvSpPr>
          <p:spPr>
            <a:xfrm rot="20151232" flipV="1">
              <a:off x="2008121" y="2665984"/>
              <a:ext cx="897962" cy="392290"/>
            </a:xfrm>
            <a:custGeom>
              <a:avLst/>
              <a:gdLst>
                <a:gd name="connsiteX0" fmla="*/ 444145 w 1917640"/>
                <a:gd name="connsiteY0" fmla="*/ 287 h 685683"/>
                <a:gd name="connsiteX1" fmla="*/ 1903478 w 1917640"/>
                <a:gd name="connsiteY1" fmla="*/ 446961 h 685683"/>
                <a:gd name="connsiteX2" fmla="*/ 1917640 w 1917640"/>
                <a:gd name="connsiteY2" fmla="*/ 431479 h 685683"/>
                <a:gd name="connsiteX3" fmla="*/ 1910072 w 1917640"/>
                <a:gd name="connsiteY3" fmla="*/ 444119 h 685683"/>
                <a:gd name="connsiteX4" fmla="*/ 55376 w 1917640"/>
                <a:gd name="connsiteY4" fmla="*/ 380335 h 685683"/>
                <a:gd name="connsiteX5" fmla="*/ 0 w 1917640"/>
                <a:gd name="connsiteY5" fmla="*/ 453960 h 685683"/>
                <a:gd name="connsiteX6" fmla="*/ 0 w 1917640"/>
                <a:gd name="connsiteY6" fmla="*/ 291596 h 685683"/>
                <a:gd name="connsiteX7" fmla="*/ 444145 w 1917640"/>
                <a:gd name="connsiteY7" fmla="*/ 287 h 685683"/>
                <a:gd name="connsiteX0" fmla="*/ 444145 w 1917640"/>
                <a:gd name="connsiteY0" fmla="*/ 4820 h 690216"/>
                <a:gd name="connsiteX1" fmla="*/ 1903478 w 1917640"/>
                <a:gd name="connsiteY1" fmla="*/ 451494 h 690216"/>
                <a:gd name="connsiteX2" fmla="*/ 1917640 w 1917640"/>
                <a:gd name="connsiteY2" fmla="*/ 436012 h 690216"/>
                <a:gd name="connsiteX3" fmla="*/ 1910072 w 1917640"/>
                <a:gd name="connsiteY3" fmla="*/ 448652 h 690216"/>
                <a:gd name="connsiteX4" fmla="*/ 55376 w 1917640"/>
                <a:gd name="connsiteY4" fmla="*/ 384868 h 690216"/>
                <a:gd name="connsiteX5" fmla="*/ 0 w 1917640"/>
                <a:gd name="connsiteY5" fmla="*/ 458493 h 690216"/>
                <a:gd name="connsiteX6" fmla="*/ 0 w 1917640"/>
                <a:gd name="connsiteY6" fmla="*/ 188179 h 690216"/>
                <a:gd name="connsiteX7" fmla="*/ 444145 w 1917640"/>
                <a:gd name="connsiteY7" fmla="*/ 4820 h 690216"/>
                <a:gd name="connsiteX0" fmla="*/ 444145 w 1917640"/>
                <a:gd name="connsiteY0" fmla="*/ 701 h 686097"/>
                <a:gd name="connsiteX1" fmla="*/ 1903478 w 1917640"/>
                <a:gd name="connsiteY1" fmla="*/ 447375 h 686097"/>
                <a:gd name="connsiteX2" fmla="*/ 1917640 w 1917640"/>
                <a:gd name="connsiteY2" fmla="*/ 431893 h 686097"/>
                <a:gd name="connsiteX3" fmla="*/ 1910072 w 1917640"/>
                <a:gd name="connsiteY3" fmla="*/ 444533 h 686097"/>
                <a:gd name="connsiteX4" fmla="*/ 55376 w 1917640"/>
                <a:gd name="connsiteY4" fmla="*/ 380749 h 686097"/>
                <a:gd name="connsiteX5" fmla="*/ 0 w 1917640"/>
                <a:gd name="connsiteY5" fmla="*/ 454374 h 686097"/>
                <a:gd name="connsiteX6" fmla="*/ 0 w 1917640"/>
                <a:gd name="connsiteY6" fmla="*/ 184060 h 686097"/>
                <a:gd name="connsiteX7" fmla="*/ 444145 w 1917640"/>
                <a:gd name="connsiteY7" fmla="*/ 701 h 68609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0 w 1917640"/>
                <a:gd name="connsiteY6" fmla="*/ 184020 h 686057"/>
                <a:gd name="connsiteX7" fmla="*/ 444145 w 1917640"/>
                <a:gd name="connsiteY7" fmla="*/ 661 h 686057"/>
                <a:gd name="connsiteX0" fmla="*/ 444145 w 1917640"/>
                <a:gd name="connsiteY0" fmla="*/ 661 h 686057"/>
                <a:gd name="connsiteX1" fmla="*/ 1903478 w 1917640"/>
                <a:gd name="connsiteY1" fmla="*/ 447335 h 686057"/>
                <a:gd name="connsiteX2" fmla="*/ 1917640 w 1917640"/>
                <a:gd name="connsiteY2" fmla="*/ 431853 h 686057"/>
                <a:gd name="connsiteX3" fmla="*/ 1910072 w 1917640"/>
                <a:gd name="connsiteY3" fmla="*/ 444493 h 686057"/>
                <a:gd name="connsiteX4" fmla="*/ 55376 w 1917640"/>
                <a:gd name="connsiteY4" fmla="*/ 380709 h 686057"/>
                <a:gd name="connsiteX5" fmla="*/ 0 w 1917640"/>
                <a:gd name="connsiteY5" fmla="*/ 454334 h 686057"/>
                <a:gd name="connsiteX6" fmla="*/ 225 w 1917640"/>
                <a:gd name="connsiteY6" fmla="*/ 313091 h 686057"/>
                <a:gd name="connsiteX7" fmla="*/ 0 w 1917640"/>
                <a:gd name="connsiteY7" fmla="*/ 184020 h 686057"/>
                <a:gd name="connsiteX8" fmla="*/ 444145 w 1917640"/>
                <a:gd name="connsiteY8" fmla="*/ 66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8" fmla="*/ 91665 w 1917640"/>
                <a:gd name="connsiteY8" fmla="*/ 404531 h 686057"/>
                <a:gd name="connsiteX0" fmla="*/ 225 w 1917640"/>
                <a:gd name="connsiteY0" fmla="*/ 313091 h 686057"/>
                <a:gd name="connsiteX1" fmla="*/ 0 w 1917640"/>
                <a:gd name="connsiteY1" fmla="*/ 184020 h 686057"/>
                <a:gd name="connsiteX2" fmla="*/ 444145 w 1917640"/>
                <a:gd name="connsiteY2" fmla="*/ 661 h 686057"/>
                <a:gd name="connsiteX3" fmla="*/ 1903478 w 1917640"/>
                <a:gd name="connsiteY3" fmla="*/ 447335 h 686057"/>
                <a:gd name="connsiteX4" fmla="*/ 1917640 w 1917640"/>
                <a:gd name="connsiteY4" fmla="*/ 431853 h 686057"/>
                <a:gd name="connsiteX5" fmla="*/ 1910072 w 1917640"/>
                <a:gd name="connsiteY5" fmla="*/ 444493 h 686057"/>
                <a:gd name="connsiteX6" fmla="*/ 55376 w 1917640"/>
                <a:gd name="connsiteY6" fmla="*/ 380709 h 686057"/>
                <a:gd name="connsiteX7" fmla="*/ 0 w 1917640"/>
                <a:gd name="connsiteY7" fmla="*/ 454334 h 686057"/>
                <a:gd name="connsiteX0" fmla="*/ 0 w 1917640"/>
                <a:gd name="connsiteY0" fmla="*/ 184020 h 686057"/>
                <a:gd name="connsiteX1" fmla="*/ 444145 w 1917640"/>
                <a:gd name="connsiteY1" fmla="*/ 661 h 686057"/>
                <a:gd name="connsiteX2" fmla="*/ 1903478 w 1917640"/>
                <a:gd name="connsiteY2" fmla="*/ 447335 h 686057"/>
                <a:gd name="connsiteX3" fmla="*/ 1917640 w 1917640"/>
                <a:gd name="connsiteY3" fmla="*/ 431853 h 686057"/>
                <a:gd name="connsiteX4" fmla="*/ 1910072 w 1917640"/>
                <a:gd name="connsiteY4" fmla="*/ 444493 h 686057"/>
                <a:gd name="connsiteX5" fmla="*/ 55376 w 1917640"/>
                <a:gd name="connsiteY5" fmla="*/ 380709 h 686057"/>
                <a:gd name="connsiteX6" fmla="*/ 0 w 1917640"/>
                <a:gd name="connsiteY6" fmla="*/ 454334 h 686057"/>
                <a:gd name="connsiteX0" fmla="*/ 0 w 1917640"/>
                <a:gd name="connsiteY0" fmla="*/ 184020 h 672511"/>
                <a:gd name="connsiteX1" fmla="*/ 444145 w 1917640"/>
                <a:gd name="connsiteY1" fmla="*/ 661 h 672511"/>
                <a:gd name="connsiteX2" fmla="*/ 1903478 w 1917640"/>
                <a:gd name="connsiteY2" fmla="*/ 447335 h 672511"/>
                <a:gd name="connsiteX3" fmla="*/ 1917640 w 1917640"/>
                <a:gd name="connsiteY3" fmla="*/ 431853 h 672511"/>
                <a:gd name="connsiteX4" fmla="*/ 1910072 w 1917640"/>
                <a:gd name="connsiteY4" fmla="*/ 444493 h 672511"/>
                <a:gd name="connsiteX5" fmla="*/ 55376 w 1917640"/>
                <a:gd name="connsiteY5" fmla="*/ 380709 h 672511"/>
                <a:gd name="connsiteX6" fmla="*/ 0 w 1917640"/>
                <a:gd name="connsiteY6" fmla="*/ 454334 h 672511"/>
                <a:gd name="connsiteX0" fmla="*/ 1 w 2067311"/>
                <a:gd name="connsiteY0" fmla="*/ 266633 h 672055"/>
                <a:gd name="connsiteX1" fmla="*/ 593816 w 2067311"/>
                <a:gd name="connsiteY1" fmla="*/ 205 h 672055"/>
                <a:gd name="connsiteX2" fmla="*/ 2053149 w 2067311"/>
                <a:gd name="connsiteY2" fmla="*/ 446879 h 672055"/>
                <a:gd name="connsiteX3" fmla="*/ 2067311 w 2067311"/>
                <a:gd name="connsiteY3" fmla="*/ 431397 h 672055"/>
                <a:gd name="connsiteX4" fmla="*/ 2059743 w 2067311"/>
                <a:gd name="connsiteY4" fmla="*/ 444037 h 672055"/>
                <a:gd name="connsiteX5" fmla="*/ 205047 w 2067311"/>
                <a:gd name="connsiteY5" fmla="*/ 380253 h 672055"/>
                <a:gd name="connsiteX6" fmla="*/ 149671 w 2067311"/>
                <a:gd name="connsiteY6" fmla="*/ 453878 h 672055"/>
                <a:gd name="connsiteX0" fmla="*/ -1 w 2067309"/>
                <a:gd name="connsiteY0" fmla="*/ 267676 h 673098"/>
                <a:gd name="connsiteX1" fmla="*/ 593814 w 2067309"/>
                <a:gd name="connsiteY1" fmla="*/ 1248 h 673098"/>
                <a:gd name="connsiteX2" fmla="*/ 2053147 w 2067309"/>
                <a:gd name="connsiteY2" fmla="*/ 447922 h 673098"/>
                <a:gd name="connsiteX3" fmla="*/ 2067309 w 2067309"/>
                <a:gd name="connsiteY3" fmla="*/ 432440 h 673098"/>
                <a:gd name="connsiteX4" fmla="*/ 2059741 w 2067309"/>
                <a:gd name="connsiteY4" fmla="*/ 445080 h 673098"/>
                <a:gd name="connsiteX5" fmla="*/ 205045 w 2067309"/>
                <a:gd name="connsiteY5" fmla="*/ 381296 h 673098"/>
                <a:gd name="connsiteX6" fmla="*/ 149669 w 2067309"/>
                <a:gd name="connsiteY6" fmla="*/ 454921 h 673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7309" h="673098">
                  <a:moveTo>
                    <a:pt x="-1" y="267676"/>
                  </a:moveTo>
                  <a:cubicBezTo>
                    <a:pt x="332855" y="-2553"/>
                    <a:pt x="445766" y="-4363"/>
                    <a:pt x="593814" y="1248"/>
                  </a:cubicBezTo>
                  <a:cubicBezTo>
                    <a:pt x="1080258" y="19682"/>
                    <a:pt x="1566702" y="918702"/>
                    <a:pt x="2053147" y="447922"/>
                  </a:cubicBezTo>
                  <a:lnTo>
                    <a:pt x="2067309" y="432440"/>
                  </a:lnTo>
                  <a:lnTo>
                    <a:pt x="2059741" y="445080"/>
                  </a:lnTo>
                  <a:cubicBezTo>
                    <a:pt x="1521075" y="1249593"/>
                    <a:pt x="740413" y="-394552"/>
                    <a:pt x="205045" y="381296"/>
                  </a:cubicBezTo>
                  <a:lnTo>
                    <a:pt x="149669" y="454921"/>
                  </a:lnTo>
                </a:path>
              </a:pathLst>
            </a:custGeom>
            <a:solidFill>
              <a:srgbClr val="FF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">
              <a:extLst>
                <a:ext uri="{FF2B5EF4-FFF2-40B4-BE49-F238E27FC236}">
                  <a16:creationId xmlns:a16="http://schemas.microsoft.com/office/drawing/2014/main" id="{2B3642AB-D0A5-D614-779D-D26BE1B6090D}"/>
                </a:ext>
              </a:extLst>
            </p:cNvPr>
            <p:cNvSpPr/>
            <p:nvPr/>
          </p:nvSpPr>
          <p:spPr>
            <a:xfrm rot="10800000">
              <a:off x="1944903" y="2867752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楕円 1">
              <a:extLst>
                <a:ext uri="{FF2B5EF4-FFF2-40B4-BE49-F238E27FC236}">
                  <a16:creationId xmlns:a16="http://schemas.microsoft.com/office/drawing/2014/main" id="{A3EB5341-E44D-218F-8E89-93CB61E60BF0}"/>
                </a:ext>
              </a:extLst>
            </p:cNvPr>
            <p:cNvSpPr/>
            <p:nvPr/>
          </p:nvSpPr>
          <p:spPr>
            <a:xfrm rot="10800000">
              <a:off x="1680225" y="2867752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楕円 1">
              <a:extLst>
                <a:ext uri="{FF2B5EF4-FFF2-40B4-BE49-F238E27FC236}">
                  <a16:creationId xmlns:a16="http://schemas.microsoft.com/office/drawing/2014/main" id="{461E4104-CC3E-6AAA-24E3-84CB8AECAC07}"/>
                </a:ext>
              </a:extLst>
            </p:cNvPr>
            <p:cNvSpPr/>
            <p:nvPr/>
          </p:nvSpPr>
          <p:spPr>
            <a:xfrm>
              <a:off x="1514406" y="2122432"/>
              <a:ext cx="833002" cy="110234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楕円 1">
              <a:extLst>
                <a:ext uri="{FF2B5EF4-FFF2-40B4-BE49-F238E27FC236}">
                  <a16:creationId xmlns:a16="http://schemas.microsoft.com/office/drawing/2014/main" id="{F6EDF253-2339-2537-F58D-3FE542723B66}"/>
                </a:ext>
              </a:extLst>
            </p:cNvPr>
            <p:cNvSpPr/>
            <p:nvPr/>
          </p:nvSpPr>
          <p:spPr>
            <a:xfrm>
              <a:off x="1568976" y="2166339"/>
              <a:ext cx="723862" cy="1028109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0C59E4DF-08A0-1EDE-082D-D818D8B611F2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4" name="星: 8 pt 383">
              <a:extLst>
                <a:ext uri="{FF2B5EF4-FFF2-40B4-BE49-F238E27FC236}">
                  <a16:creationId xmlns:a16="http://schemas.microsoft.com/office/drawing/2014/main" id="{80985B29-67F6-218E-A259-42A9EF79497A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196F4633-1DDD-0764-F81C-CE5E602F61B4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401" name="四角形: 上の 2 つの角を丸める 400">
                <a:extLst>
                  <a:ext uri="{FF2B5EF4-FFF2-40B4-BE49-F238E27FC236}">
                    <a16:creationId xmlns:a16="http://schemas.microsoft.com/office/drawing/2014/main" id="{F91878EF-2005-A04D-247F-0B83391DB388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2" name="矢印: U ターン 370">
                <a:extLst>
                  <a:ext uri="{FF2B5EF4-FFF2-40B4-BE49-F238E27FC236}">
                    <a16:creationId xmlns:a16="http://schemas.microsoft.com/office/drawing/2014/main" id="{E147B9DD-D0CC-D35A-3766-E9DA6B8CF797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3" name="楕円 1">
              <a:extLst>
                <a:ext uri="{FF2B5EF4-FFF2-40B4-BE49-F238E27FC236}">
                  <a16:creationId xmlns:a16="http://schemas.microsoft.com/office/drawing/2014/main" id="{B3D66A16-3C98-F489-6C2D-BE4B1BB9454E}"/>
                </a:ext>
              </a:extLst>
            </p:cNvPr>
            <p:cNvSpPr/>
            <p:nvPr/>
          </p:nvSpPr>
          <p:spPr>
            <a:xfrm rot="14842579" flipH="1">
              <a:off x="2170604" y="241453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04" name="楕円 1">
              <a:extLst>
                <a:ext uri="{FF2B5EF4-FFF2-40B4-BE49-F238E27FC236}">
                  <a16:creationId xmlns:a16="http://schemas.microsoft.com/office/drawing/2014/main" id="{FD17B5E9-166B-A4DC-3437-3FF59EA033B4}"/>
                </a:ext>
              </a:extLst>
            </p:cNvPr>
            <p:cNvSpPr/>
            <p:nvPr/>
          </p:nvSpPr>
          <p:spPr>
            <a:xfrm rot="7200000">
              <a:off x="1706441" y="219498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25" name="グループ化 424">
              <a:extLst>
                <a:ext uri="{FF2B5EF4-FFF2-40B4-BE49-F238E27FC236}">
                  <a16:creationId xmlns:a16="http://schemas.microsoft.com/office/drawing/2014/main" id="{66980E1E-109B-568D-9B81-0BAF1EEAE28D}"/>
                </a:ext>
              </a:extLst>
            </p:cNvPr>
            <p:cNvGrpSpPr/>
            <p:nvPr/>
          </p:nvGrpSpPr>
          <p:grpSpPr>
            <a:xfrm>
              <a:off x="944961" y="781562"/>
              <a:ext cx="1992981" cy="1580757"/>
              <a:chOff x="944961" y="781562"/>
              <a:chExt cx="1992981" cy="1580757"/>
            </a:xfrm>
          </p:grpSpPr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E3A37F49-3194-BA29-7B24-0B5751E23551}"/>
                  </a:ext>
                </a:extLst>
              </p:cNvPr>
              <p:cNvSpPr/>
              <p:nvPr/>
            </p:nvSpPr>
            <p:spPr>
              <a:xfrm>
                <a:off x="2087637" y="781562"/>
                <a:ext cx="850305" cy="850305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楕円 406">
                <a:extLst>
                  <a:ext uri="{FF2B5EF4-FFF2-40B4-BE49-F238E27FC236}">
                    <a16:creationId xmlns:a16="http://schemas.microsoft.com/office/drawing/2014/main" id="{1107B9B7-FA1C-1463-EE71-0E21A799F503}"/>
                  </a:ext>
                </a:extLst>
              </p:cNvPr>
              <p:cNvSpPr/>
              <p:nvPr/>
            </p:nvSpPr>
            <p:spPr>
              <a:xfrm>
                <a:off x="2216770" y="910695"/>
                <a:ext cx="592039" cy="59203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楕円 407">
                <a:extLst>
                  <a:ext uri="{FF2B5EF4-FFF2-40B4-BE49-F238E27FC236}">
                    <a16:creationId xmlns:a16="http://schemas.microsoft.com/office/drawing/2014/main" id="{29055E25-6926-3258-F7DB-A9390E8938A6}"/>
                  </a:ext>
                </a:extLst>
              </p:cNvPr>
              <p:cNvSpPr/>
              <p:nvPr/>
            </p:nvSpPr>
            <p:spPr>
              <a:xfrm>
                <a:off x="944961" y="781562"/>
                <a:ext cx="850305" cy="850305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楕円 408">
                <a:extLst>
                  <a:ext uri="{FF2B5EF4-FFF2-40B4-BE49-F238E27FC236}">
                    <a16:creationId xmlns:a16="http://schemas.microsoft.com/office/drawing/2014/main" id="{E7E87643-4697-222B-A8E3-F178F762DF50}"/>
                  </a:ext>
                </a:extLst>
              </p:cNvPr>
              <p:cNvSpPr/>
              <p:nvPr/>
            </p:nvSpPr>
            <p:spPr>
              <a:xfrm>
                <a:off x="1074094" y="910695"/>
                <a:ext cx="592039" cy="592039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B9557471-F2F7-4213-F18D-0A273E3ECD85}"/>
                  </a:ext>
                </a:extLst>
              </p:cNvPr>
              <p:cNvSpPr/>
              <p:nvPr/>
            </p:nvSpPr>
            <p:spPr>
              <a:xfrm>
                <a:off x="1326915" y="1131620"/>
                <a:ext cx="1207983" cy="1230699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1" name="楕円 410">
                <a:extLst>
                  <a:ext uri="{FF2B5EF4-FFF2-40B4-BE49-F238E27FC236}">
                    <a16:creationId xmlns:a16="http://schemas.microsoft.com/office/drawing/2014/main" id="{C43C4CC3-31BD-DCF6-A338-A068FDA0DDCB}"/>
                  </a:ext>
                </a:extLst>
              </p:cNvPr>
              <p:cNvSpPr/>
              <p:nvPr/>
            </p:nvSpPr>
            <p:spPr>
              <a:xfrm rot="20700000">
                <a:off x="1597768" y="1654886"/>
                <a:ext cx="132731" cy="40645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楕円 411">
                <a:extLst>
                  <a:ext uri="{FF2B5EF4-FFF2-40B4-BE49-F238E27FC236}">
                    <a16:creationId xmlns:a16="http://schemas.microsoft.com/office/drawing/2014/main" id="{8F30228F-FD88-C05D-7D22-8168D5767634}"/>
                  </a:ext>
                </a:extLst>
              </p:cNvPr>
              <p:cNvSpPr/>
              <p:nvPr/>
            </p:nvSpPr>
            <p:spPr>
              <a:xfrm rot="900000">
                <a:off x="2113393" y="1654886"/>
                <a:ext cx="132731" cy="40645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AAA3A67B-72F5-88A0-F88B-CDDE65D08031}"/>
                  </a:ext>
                </a:extLst>
              </p:cNvPr>
              <p:cNvSpPr/>
              <p:nvPr/>
            </p:nvSpPr>
            <p:spPr>
              <a:xfrm>
                <a:off x="1444791" y="1856076"/>
                <a:ext cx="972232" cy="506243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EEFF461D-68A8-EEAA-E89D-F5F812F498A0}"/>
                  </a:ext>
                </a:extLst>
              </p:cNvPr>
              <p:cNvGrpSpPr/>
              <p:nvPr/>
            </p:nvGrpSpPr>
            <p:grpSpPr>
              <a:xfrm>
                <a:off x="1818515" y="1913721"/>
                <a:ext cx="219417" cy="232117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415" name="楕円 27">
                  <a:extLst>
                    <a:ext uri="{FF2B5EF4-FFF2-40B4-BE49-F238E27FC236}">
                      <a16:creationId xmlns:a16="http://schemas.microsoft.com/office/drawing/2014/main" id="{46F203C1-2768-57A3-02EF-406B16738BF4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6" name="楕円 27">
                  <a:extLst>
                    <a:ext uri="{FF2B5EF4-FFF2-40B4-BE49-F238E27FC236}">
                      <a16:creationId xmlns:a16="http://schemas.microsoft.com/office/drawing/2014/main" id="{38760188-DA26-0A45-3F8C-DFC2C2B92C19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7A244125-6AE6-2E46-2D87-D4956EFDE2A8}"/>
                  </a:ext>
                </a:extLst>
              </p:cNvPr>
              <p:cNvSpPr/>
              <p:nvPr/>
            </p:nvSpPr>
            <p:spPr>
              <a:xfrm>
                <a:off x="1704780" y="1823692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正方形/長方形 419">
                <a:extLst>
                  <a:ext uri="{FF2B5EF4-FFF2-40B4-BE49-F238E27FC236}">
                    <a16:creationId xmlns:a16="http://schemas.microsoft.com/office/drawing/2014/main" id="{2B8C9A29-281B-5E6E-7944-547C2CCECC30}"/>
                  </a:ext>
                </a:extLst>
              </p:cNvPr>
              <p:cNvSpPr/>
              <p:nvPr/>
            </p:nvSpPr>
            <p:spPr>
              <a:xfrm>
                <a:off x="1210648" y="1932612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正方形/長方形 420">
                <a:extLst>
                  <a:ext uri="{FF2B5EF4-FFF2-40B4-BE49-F238E27FC236}">
                    <a16:creationId xmlns:a16="http://schemas.microsoft.com/office/drawing/2014/main" id="{9C97A144-08FF-E12F-B1F3-EF28E90E6C79}"/>
                  </a:ext>
                </a:extLst>
              </p:cNvPr>
              <p:cNvSpPr/>
              <p:nvPr/>
            </p:nvSpPr>
            <p:spPr>
              <a:xfrm rot="20700000" flipV="1">
                <a:off x="1235690" y="2039355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正方形/長方形 421">
                <a:extLst>
                  <a:ext uri="{FF2B5EF4-FFF2-40B4-BE49-F238E27FC236}">
                    <a16:creationId xmlns:a16="http://schemas.microsoft.com/office/drawing/2014/main" id="{C4C2B31B-66A7-939D-4C21-4F4A07EFB684}"/>
                  </a:ext>
                </a:extLst>
              </p:cNvPr>
              <p:cNvSpPr/>
              <p:nvPr/>
            </p:nvSpPr>
            <p:spPr>
              <a:xfrm flipH="1">
                <a:off x="2094795" y="1932614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正方形/長方形 422">
                <a:extLst>
                  <a:ext uri="{FF2B5EF4-FFF2-40B4-BE49-F238E27FC236}">
                    <a16:creationId xmlns:a16="http://schemas.microsoft.com/office/drawing/2014/main" id="{918E7196-17BD-4223-4BD2-0E799594EF50}"/>
                  </a:ext>
                </a:extLst>
              </p:cNvPr>
              <p:cNvSpPr/>
              <p:nvPr/>
            </p:nvSpPr>
            <p:spPr>
              <a:xfrm rot="900000" flipH="1" flipV="1">
                <a:off x="2071198" y="2039356"/>
                <a:ext cx="554926" cy="19731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楕円 1">
                <a:extLst>
                  <a:ext uri="{FF2B5EF4-FFF2-40B4-BE49-F238E27FC236}">
                    <a16:creationId xmlns:a16="http://schemas.microsoft.com/office/drawing/2014/main" id="{211AF36E-5A22-91F6-1AA4-D9F37614C486}"/>
                  </a:ext>
                </a:extLst>
              </p:cNvPr>
              <p:cNvSpPr/>
              <p:nvPr/>
            </p:nvSpPr>
            <p:spPr>
              <a:xfrm flipV="1">
                <a:off x="1845451" y="1792020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26" name="フリーフォーム: 図形 425">
              <a:extLst>
                <a:ext uri="{FF2B5EF4-FFF2-40B4-BE49-F238E27FC236}">
                  <a16:creationId xmlns:a16="http://schemas.microsoft.com/office/drawing/2014/main" id="{08FA261F-6A35-AE38-0C52-1C4DB56A66C2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BC7E07CD-BFDE-D1F0-4B50-A122430D0707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A27626B3-544E-88CF-DCA9-A1B4072CB337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313" name="楕円 66">
                  <a:extLst>
                    <a:ext uri="{FF2B5EF4-FFF2-40B4-BE49-F238E27FC236}">
                      <a16:creationId xmlns:a16="http://schemas.microsoft.com/office/drawing/2014/main" id="{441CF2CE-4B29-D362-7E01-A5A62E08361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266BECFB-DDC9-9217-3337-50263F0B85F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9B6CB43B-94CF-F279-7486-612CA4D98B27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311" name="楕円 66">
                  <a:extLst>
                    <a:ext uri="{FF2B5EF4-FFF2-40B4-BE49-F238E27FC236}">
                      <a16:creationId xmlns:a16="http://schemas.microsoft.com/office/drawing/2014/main" id="{4685C44D-ADCF-BE6A-8ACE-53CFC236213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32EED98D-9D39-7203-2E07-906B184E08F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BE68C2C0-4116-96AC-5EC6-D8486DFC8E96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309" name="楕円 66">
                  <a:extLst>
                    <a:ext uri="{FF2B5EF4-FFF2-40B4-BE49-F238E27FC236}">
                      <a16:creationId xmlns:a16="http://schemas.microsoft.com/office/drawing/2014/main" id="{29AF1756-18CF-370E-6D63-01BB4C87452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41EEEC4D-74C3-422E-16B5-3E1706B271B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1FE25E46-DBD0-AAFB-19E3-06348772F761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307" name="楕円 66">
                  <a:extLst>
                    <a:ext uri="{FF2B5EF4-FFF2-40B4-BE49-F238E27FC236}">
                      <a16:creationId xmlns:a16="http://schemas.microsoft.com/office/drawing/2014/main" id="{4DCFFAD2-E981-563E-692C-58B8C521718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2424B659-1205-1047-5983-65EF732169B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EA3BA54A-0604-042F-736E-A343A95270E5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305" name="楕円 66">
                  <a:extLst>
                    <a:ext uri="{FF2B5EF4-FFF2-40B4-BE49-F238E27FC236}">
                      <a16:creationId xmlns:a16="http://schemas.microsoft.com/office/drawing/2014/main" id="{754F545D-1F5A-949F-10E6-0A2DFD98640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C9A16C41-E2FD-32E3-F6FD-E0816F57026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AD170253-87A3-8284-8598-4271674C2762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303" name="楕円 66">
                  <a:extLst>
                    <a:ext uri="{FF2B5EF4-FFF2-40B4-BE49-F238E27FC236}">
                      <a16:creationId xmlns:a16="http://schemas.microsoft.com/office/drawing/2014/main" id="{5E6D31FA-8349-AA0E-9B5C-FFD9BA21D24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9638113D-D049-53F5-BED1-94E64D08431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0EEEFD9E-68D4-CE47-5A6B-5A308E988052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301" name="楕円 66">
                  <a:extLst>
                    <a:ext uri="{FF2B5EF4-FFF2-40B4-BE49-F238E27FC236}">
                      <a16:creationId xmlns:a16="http://schemas.microsoft.com/office/drawing/2014/main" id="{A0E33C37-F70A-6074-022B-4491F2DF340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25A5C952-9477-9C97-6497-8AEB7DF9DD5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BC47C3F5-05E1-E0A3-DC5B-32DEF76A3807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99" name="楕円 66">
                  <a:extLst>
                    <a:ext uri="{FF2B5EF4-FFF2-40B4-BE49-F238E27FC236}">
                      <a16:creationId xmlns:a16="http://schemas.microsoft.com/office/drawing/2014/main" id="{9CEF5B15-532E-9EA6-3698-8625726D65C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BFE35085-4E08-85F5-4F74-DDDBC527026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A46C7E42-0FE3-D908-3772-1D922E0D478C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97" name="楕円 66">
                  <a:extLst>
                    <a:ext uri="{FF2B5EF4-FFF2-40B4-BE49-F238E27FC236}">
                      <a16:creationId xmlns:a16="http://schemas.microsoft.com/office/drawing/2014/main" id="{593EF832-83D5-BB74-B18F-94C8395507B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0C43CB23-812C-5746-F901-1D40BF30ED7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51B89DA8-258E-1EC7-82F7-1DC0EFD1A345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95" name="楕円 66">
                  <a:extLst>
                    <a:ext uri="{FF2B5EF4-FFF2-40B4-BE49-F238E27FC236}">
                      <a16:creationId xmlns:a16="http://schemas.microsoft.com/office/drawing/2014/main" id="{CA377C85-9F2D-11BC-5D50-2A204C0EDB8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76BF628E-1B6B-B8C0-D984-04DAA5B4953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8" name="グループ化 287">
                <a:extLst>
                  <a:ext uri="{FF2B5EF4-FFF2-40B4-BE49-F238E27FC236}">
                    <a16:creationId xmlns:a16="http://schemas.microsoft.com/office/drawing/2014/main" id="{351DE659-214C-9ADD-2503-A14CD3F39B35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293" name="楕円 66">
                  <a:extLst>
                    <a:ext uri="{FF2B5EF4-FFF2-40B4-BE49-F238E27FC236}">
                      <a16:creationId xmlns:a16="http://schemas.microsoft.com/office/drawing/2014/main" id="{B428CD08-1817-6ACD-D529-8541D787F44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8FAE7203-57B9-04B8-DE04-644A736916D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846D14E7-5953-861D-2F06-0EAB20B97DE1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90" name="楕円 66">
                  <a:extLst>
                    <a:ext uri="{FF2B5EF4-FFF2-40B4-BE49-F238E27FC236}">
                      <a16:creationId xmlns:a16="http://schemas.microsoft.com/office/drawing/2014/main" id="{26089170-3E74-19E4-F4B8-A05DA56AFC5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949BB14E-B19C-19B8-12C5-FD39D562BFA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84" name="グループ化 483">
            <a:extLst>
              <a:ext uri="{FF2B5EF4-FFF2-40B4-BE49-F238E27FC236}">
                <a16:creationId xmlns:a16="http://schemas.microsoft.com/office/drawing/2014/main" id="{FD641C37-92EE-7FFC-15DB-2C4B4A9CF857}"/>
              </a:ext>
            </a:extLst>
          </p:cNvPr>
          <p:cNvGrpSpPr/>
          <p:nvPr/>
        </p:nvGrpSpPr>
        <p:grpSpPr>
          <a:xfrm>
            <a:off x="3735730" y="540899"/>
            <a:ext cx="2612727" cy="2748259"/>
            <a:chOff x="3735730" y="540899"/>
            <a:chExt cx="2612727" cy="2748259"/>
          </a:xfrm>
        </p:grpSpPr>
        <p:grpSp>
          <p:nvGrpSpPr>
            <p:cNvPr id="1018" name="グループ化 1017">
              <a:extLst>
                <a:ext uri="{FF2B5EF4-FFF2-40B4-BE49-F238E27FC236}">
                  <a16:creationId xmlns:a16="http://schemas.microsoft.com/office/drawing/2014/main" id="{B832B6F1-F856-4FD9-20F1-1165100AA4BE}"/>
                </a:ext>
              </a:extLst>
            </p:cNvPr>
            <p:cNvGrpSpPr/>
            <p:nvPr/>
          </p:nvGrpSpPr>
          <p:grpSpPr>
            <a:xfrm>
              <a:off x="4059636" y="724412"/>
              <a:ext cx="1992981" cy="2564746"/>
              <a:chOff x="676332" y="74623"/>
              <a:chExt cx="2698944" cy="3473241"/>
            </a:xfrm>
          </p:grpSpPr>
          <p:sp>
            <p:nvSpPr>
              <p:cNvPr id="1019" name="フリーフォーム: 図形 1018">
                <a:extLst>
                  <a:ext uri="{FF2B5EF4-FFF2-40B4-BE49-F238E27FC236}">
                    <a16:creationId xmlns:a16="http://schemas.microsoft.com/office/drawing/2014/main" id="{5C470D3C-A105-B979-701E-4DDFC962FC92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1" name="楕円 1020">
                <a:extLst>
                  <a:ext uri="{FF2B5EF4-FFF2-40B4-BE49-F238E27FC236}">
                    <a16:creationId xmlns:a16="http://schemas.microsoft.com/office/drawing/2014/main" id="{0B474092-7555-4080-F101-C8C939C9F572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2" name="楕円 1021">
                <a:extLst>
                  <a:ext uri="{FF2B5EF4-FFF2-40B4-BE49-F238E27FC236}">
                    <a16:creationId xmlns:a16="http://schemas.microsoft.com/office/drawing/2014/main" id="{684C7206-F0BE-F9A2-BD1A-24D25693BD50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3" name="楕円 1022">
                <a:extLst>
                  <a:ext uri="{FF2B5EF4-FFF2-40B4-BE49-F238E27FC236}">
                    <a16:creationId xmlns:a16="http://schemas.microsoft.com/office/drawing/2014/main" id="{4187A8D0-6850-69A6-595C-54BDF342E8B9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08159FE8-AF0C-FDA1-D3D9-D2989BABE57E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1">
                <a:extLst>
                  <a:ext uri="{FF2B5EF4-FFF2-40B4-BE49-F238E27FC236}">
                    <a16:creationId xmlns:a16="http://schemas.microsoft.com/office/drawing/2014/main" id="{EE0A7751-4A42-A44C-E7AC-997B4C694544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" name="楕円 1">
                <a:extLst>
                  <a:ext uri="{FF2B5EF4-FFF2-40B4-BE49-F238E27FC236}">
                    <a16:creationId xmlns:a16="http://schemas.microsoft.com/office/drawing/2014/main" id="{FDA55B0B-CC62-6F55-DD66-86A494BA936E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" name="楕円 1">
                <a:extLst>
                  <a:ext uri="{FF2B5EF4-FFF2-40B4-BE49-F238E27FC236}">
                    <a16:creationId xmlns:a16="http://schemas.microsoft.com/office/drawing/2014/main" id="{7F40E788-9529-6F16-6F46-D260E4BD4BDA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" name="楕円 1">
                <a:extLst>
                  <a:ext uri="{FF2B5EF4-FFF2-40B4-BE49-F238E27FC236}">
                    <a16:creationId xmlns:a16="http://schemas.microsoft.com/office/drawing/2014/main" id="{558EE023-6A74-99E6-B0AE-EA8FCEF8C720}"/>
                  </a:ext>
                </a:extLst>
              </p:cNvPr>
              <p:cNvSpPr/>
              <p:nvPr/>
            </p:nvSpPr>
            <p:spPr>
              <a:xfrm>
                <a:off x="1521388" y="1949921"/>
                <a:ext cx="980272" cy="139229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F32DB553-1FD0-550A-0C7B-174F6F39D2AF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18738218-BFFB-2D7E-9C2B-B19EBA96D40E}"/>
                  </a:ext>
                </a:extLst>
              </p:cNvPr>
              <p:cNvSpPr/>
              <p:nvPr/>
            </p:nvSpPr>
            <p:spPr>
              <a:xfrm rot="20700000">
                <a:off x="1560380" y="1257300"/>
                <a:ext cx="179748" cy="55042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893BDAEB-8D20-ECF0-2B0B-688FA6F9B200}"/>
                  </a:ext>
                </a:extLst>
              </p:cNvPr>
              <p:cNvSpPr/>
              <p:nvPr/>
            </p:nvSpPr>
            <p:spPr>
              <a:xfrm rot="900000">
                <a:off x="2258652" y="1257300"/>
                <a:ext cx="179748" cy="55042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AA269932-F6C7-150B-ADCA-5AAB22124F60}"/>
                  </a:ext>
                </a:extLst>
              </p:cNvPr>
              <p:cNvSpPr/>
              <p:nvPr/>
            </p:nvSpPr>
            <p:spPr>
              <a:xfrm>
                <a:off x="1353214" y="1529756"/>
                <a:ext cx="1316620" cy="685567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4BA2064F-8AA0-210B-789A-54C078839324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145" name="楕円 27">
                  <a:extLst>
                    <a:ext uri="{FF2B5EF4-FFF2-40B4-BE49-F238E27FC236}">
                      <a16:creationId xmlns:a16="http://schemas.microsoft.com/office/drawing/2014/main" id="{7F1EE063-9B9A-E74C-954A-3D7C39B90DC0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6" name="楕円 27">
                  <a:extLst>
                    <a:ext uri="{FF2B5EF4-FFF2-40B4-BE49-F238E27FC236}">
                      <a16:creationId xmlns:a16="http://schemas.microsoft.com/office/drawing/2014/main" id="{10B3608E-95AA-7075-96D3-A66A3B1F3C55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EEDE5937-3DC8-9DE7-7A28-159955A304CE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1">
                <a:extLst>
                  <a:ext uri="{FF2B5EF4-FFF2-40B4-BE49-F238E27FC236}">
                    <a16:creationId xmlns:a16="http://schemas.microsoft.com/office/drawing/2014/main" id="{0BCB5EBB-F98C-A81C-D72F-470B5DB6080C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E7928C13-DD5B-C412-E9AA-8EBB8D971DDC}"/>
                </a:ext>
              </a:extLst>
            </p:cNvPr>
            <p:cNvGrpSpPr/>
            <p:nvPr/>
          </p:nvGrpSpPr>
          <p:grpSpPr>
            <a:xfrm>
              <a:off x="4342902" y="912790"/>
              <a:ext cx="1410198" cy="2187851"/>
              <a:chOff x="4378635" y="3988367"/>
              <a:chExt cx="1410198" cy="2187851"/>
            </a:xfrm>
          </p:grpSpPr>
          <p:sp>
            <p:nvSpPr>
              <p:cNvPr id="338" name="楕円 1">
                <a:extLst>
                  <a:ext uri="{FF2B5EF4-FFF2-40B4-BE49-F238E27FC236}">
                    <a16:creationId xmlns:a16="http://schemas.microsoft.com/office/drawing/2014/main" id="{6E81DC01-5C5B-5227-B22B-7F83426FE021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7EEF8FB1-9E5D-646C-8C20-0AAFAE16580A}"/>
                  </a:ext>
                </a:extLst>
              </p:cNvPr>
              <p:cNvGrpSpPr/>
              <p:nvPr/>
            </p:nvGrpSpPr>
            <p:grpSpPr>
              <a:xfrm>
                <a:off x="4378635" y="3988367"/>
                <a:ext cx="1410198" cy="2187851"/>
                <a:chOff x="4378635" y="3988367"/>
                <a:chExt cx="1410198" cy="2187851"/>
              </a:xfrm>
            </p:grpSpPr>
            <p:grpSp>
              <p:nvGrpSpPr>
                <p:cNvPr id="340" name="グループ化 339">
                  <a:extLst>
                    <a:ext uri="{FF2B5EF4-FFF2-40B4-BE49-F238E27FC236}">
                      <a16:creationId xmlns:a16="http://schemas.microsoft.com/office/drawing/2014/main" id="{1DA834E2-0A05-2CB7-AB19-4E27C360E2F1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381" name="楕円 1">
                    <a:extLst>
                      <a:ext uri="{FF2B5EF4-FFF2-40B4-BE49-F238E27FC236}">
                        <a16:creationId xmlns:a16="http://schemas.microsoft.com/office/drawing/2014/main" id="{EBB76789-0D92-CD1D-C7BF-63364C77121E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382" name="フリーフォーム: 図形 381">
                    <a:extLst>
                      <a:ext uri="{FF2B5EF4-FFF2-40B4-BE49-F238E27FC236}">
                        <a16:creationId xmlns:a16="http://schemas.microsoft.com/office/drawing/2014/main" id="{C7B55FC1-F114-ABD1-8FAB-B8D6A12A7D83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ED3CDB0A-201E-376D-F2E1-CE8BCC1E1021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A6797AC4-0E1C-53BD-9E84-8309DD8BF966}"/>
                    </a:ext>
                  </a:extLst>
                </p:cNvPr>
                <p:cNvGrpSpPr/>
                <p:nvPr/>
              </p:nvGrpSpPr>
              <p:grpSpPr>
                <a:xfrm>
                  <a:off x="4378635" y="3988367"/>
                  <a:ext cx="1410198" cy="2187851"/>
                  <a:chOff x="4378635" y="3988367"/>
                  <a:chExt cx="1410198" cy="2187851"/>
                </a:xfrm>
              </p:grpSpPr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70B0FFE7-56C4-6631-961C-2CEDD9154F1D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65614DBD-FC4D-B64A-9DFB-CC561F279E70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6" name="フリーフォーム: 図形 345">
                    <a:extLst>
                      <a:ext uri="{FF2B5EF4-FFF2-40B4-BE49-F238E27FC236}">
                        <a16:creationId xmlns:a16="http://schemas.microsoft.com/office/drawing/2014/main" id="{3FF07B12-A526-AECC-4961-49987A16DA2B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1A1AB3CF-F362-ADCE-F63E-FF11F7A6FF65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78" name="グループ化 377">
                    <a:extLst>
                      <a:ext uri="{FF2B5EF4-FFF2-40B4-BE49-F238E27FC236}">
                        <a16:creationId xmlns:a16="http://schemas.microsoft.com/office/drawing/2014/main" id="{288AD982-2487-63A5-ED80-D1439482B8EE}"/>
                      </a:ext>
                    </a:extLst>
                  </p:cNvPr>
                  <p:cNvGrpSpPr/>
                  <p:nvPr/>
                </p:nvGrpSpPr>
                <p:grpSpPr>
                  <a:xfrm>
                    <a:off x="4378635" y="3988367"/>
                    <a:ext cx="1410198" cy="1516692"/>
                    <a:chOff x="4308683" y="3988367"/>
                    <a:chExt cx="1410198" cy="1516692"/>
                  </a:xfrm>
                </p:grpSpPr>
                <p:sp>
                  <p:nvSpPr>
                    <p:cNvPr id="379" name="フリーフォーム: 図形 378">
                      <a:extLst>
                        <a:ext uri="{FF2B5EF4-FFF2-40B4-BE49-F238E27FC236}">
                          <a16:creationId xmlns:a16="http://schemas.microsoft.com/office/drawing/2014/main" id="{9CC7E345-C372-CD16-F1E0-03FEB6337F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08683" y="3988367"/>
                      <a:ext cx="1410198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80" name="楕円 379">
                      <a:extLst>
                        <a:ext uri="{FF2B5EF4-FFF2-40B4-BE49-F238E27FC236}">
                          <a16:creationId xmlns:a16="http://schemas.microsoft.com/office/drawing/2014/main" id="{1AE95427-D8F5-52A3-4A67-5B9F069FFA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873" name="正方形/長方形 872">
              <a:extLst>
                <a:ext uri="{FF2B5EF4-FFF2-40B4-BE49-F238E27FC236}">
                  <a16:creationId xmlns:a16="http://schemas.microsoft.com/office/drawing/2014/main" id="{84F80B88-7840-A7F9-8231-04124DE16C44}"/>
                </a:ext>
              </a:extLst>
            </p:cNvPr>
            <p:cNvSpPr/>
            <p:nvPr/>
          </p:nvSpPr>
          <p:spPr>
            <a:xfrm>
              <a:off x="4325323" y="1875462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4" name="正方形/長方形 873">
              <a:extLst>
                <a:ext uri="{FF2B5EF4-FFF2-40B4-BE49-F238E27FC236}">
                  <a16:creationId xmlns:a16="http://schemas.microsoft.com/office/drawing/2014/main" id="{ACB9E32D-1A38-9B4D-15C4-15A53C777F04}"/>
                </a:ext>
              </a:extLst>
            </p:cNvPr>
            <p:cNvSpPr/>
            <p:nvPr/>
          </p:nvSpPr>
          <p:spPr>
            <a:xfrm rot="20700000" flipV="1">
              <a:off x="4350365" y="1982205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5" name="正方形/長方形 874">
              <a:extLst>
                <a:ext uri="{FF2B5EF4-FFF2-40B4-BE49-F238E27FC236}">
                  <a16:creationId xmlns:a16="http://schemas.microsoft.com/office/drawing/2014/main" id="{07C83510-2694-24AB-7862-36945E278A59}"/>
                </a:ext>
              </a:extLst>
            </p:cNvPr>
            <p:cNvSpPr/>
            <p:nvPr/>
          </p:nvSpPr>
          <p:spPr>
            <a:xfrm flipH="1">
              <a:off x="5209470" y="1875464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6" name="正方形/長方形 875">
              <a:extLst>
                <a:ext uri="{FF2B5EF4-FFF2-40B4-BE49-F238E27FC236}">
                  <a16:creationId xmlns:a16="http://schemas.microsoft.com/office/drawing/2014/main" id="{13C7ED0E-3BD5-C8ED-7F3D-E653253BFA8D}"/>
                </a:ext>
              </a:extLst>
            </p:cNvPr>
            <p:cNvSpPr/>
            <p:nvPr/>
          </p:nvSpPr>
          <p:spPr>
            <a:xfrm rot="900000" flipH="1" flipV="1">
              <a:off x="5185873" y="1982206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BFEFAE1D-3C9D-A967-8C90-D0CE9858821B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E1EF198A-B385-5261-2D77-BE018A20852C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360" name="楕円 66">
                  <a:extLst>
                    <a:ext uri="{FF2B5EF4-FFF2-40B4-BE49-F238E27FC236}">
                      <a16:creationId xmlns:a16="http://schemas.microsoft.com/office/drawing/2014/main" id="{9C63DB5B-237F-556D-43E9-021A4627737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5C07BA28-64F4-122F-B34C-E7C605CE51F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BEAB2109-3874-5A8C-0E10-0E0943D3BD2A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358" name="楕円 66">
                  <a:extLst>
                    <a:ext uri="{FF2B5EF4-FFF2-40B4-BE49-F238E27FC236}">
                      <a16:creationId xmlns:a16="http://schemas.microsoft.com/office/drawing/2014/main" id="{12BD8946-AF03-A614-A692-0E0B7210587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F8E87D0C-2C21-1AAC-BBC5-D2D697BA96C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BD2BD329-D22C-2595-0397-FD634505B93B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356" name="楕円 66">
                  <a:extLst>
                    <a:ext uri="{FF2B5EF4-FFF2-40B4-BE49-F238E27FC236}">
                      <a16:creationId xmlns:a16="http://schemas.microsoft.com/office/drawing/2014/main" id="{3C3190C1-67F5-AE16-7F41-FC93F9172AA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14D686CA-F7DF-330A-3366-F9C026F3DB6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A969B47A-A3A4-D4C3-3301-90B1FE36B0D4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354" name="楕円 66">
                  <a:extLst>
                    <a:ext uri="{FF2B5EF4-FFF2-40B4-BE49-F238E27FC236}">
                      <a16:creationId xmlns:a16="http://schemas.microsoft.com/office/drawing/2014/main" id="{50C2A342-759D-2DD4-1896-A6F84B396B0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D08AEE68-A363-B5B5-1B72-2FAC16CACDA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1F9363AE-FDE7-EB72-964D-B74F2BF31CE9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352" name="楕円 66">
                  <a:extLst>
                    <a:ext uri="{FF2B5EF4-FFF2-40B4-BE49-F238E27FC236}">
                      <a16:creationId xmlns:a16="http://schemas.microsoft.com/office/drawing/2014/main" id="{6C949640-C56B-BDAB-86DA-8ED61EB8EE3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23B3970A-8311-16D7-607F-CB9D36EB635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8070AFB9-CC4B-3090-C466-62730000B9A8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350" name="楕円 66">
                  <a:extLst>
                    <a:ext uri="{FF2B5EF4-FFF2-40B4-BE49-F238E27FC236}">
                      <a16:creationId xmlns:a16="http://schemas.microsoft.com/office/drawing/2014/main" id="{48A162C7-9E2D-336D-70D1-3FF754B6DB5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F01F73CF-FAF1-ABF5-9C7A-554F2A00AC8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6E8CF5AD-9687-EB7A-E95D-D15B5ED52C64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348" name="楕円 66">
                  <a:extLst>
                    <a:ext uri="{FF2B5EF4-FFF2-40B4-BE49-F238E27FC236}">
                      <a16:creationId xmlns:a16="http://schemas.microsoft.com/office/drawing/2014/main" id="{06D5D881-D8EE-7A2D-BF28-ED826CDF9E3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34CC5AA2-10B9-6603-2D3C-7F59A570A91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FD984FD7-DE7C-6CD8-0C48-F9F26E97D07C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337" name="楕円 66">
                  <a:extLst>
                    <a:ext uri="{FF2B5EF4-FFF2-40B4-BE49-F238E27FC236}">
                      <a16:creationId xmlns:a16="http://schemas.microsoft.com/office/drawing/2014/main" id="{86E0A5B7-ACAD-A5A4-F7FD-842CA3F16A7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EEC30F6D-202F-1D51-8F33-7210FF6B86D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895B204A-3111-CF5E-B685-08FB12E5F79E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334" name="楕円 66">
                  <a:extLst>
                    <a:ext uri="{FF2B5EF4-FFF2-40B4-BE49-F238E27FC236}">
                      <a16:creationId xmlns:a16="http://schemas.microsoft.com/office/drawing/2014/main" id="{4D41C3EA-1468-CD45-A337-A3270B8CAF6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6BDCA658-FD7F-A054-C8DF-807181470C6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635F7FE1-069C-9CF3-0A3C-E3E1A1D5DB41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332" name="楕円 66">
                  <a:extLst>
                    <a:ext uri="{FF2B5EF4-FFF2-40B4-BE49-F238E27FC236}">
                      <a16:creationId xmlns:a16="http://schemas.microsoft.com/office/drawing/2014/main" id="{A2F5CAAE-9E41-70C7-30FE-CA97E5DCBBF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ED120DC3-8E54-6E90-36B4-F573E83F7DC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AD71CBA1-0EED-A4B3-5BE0-FD8B31B81623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330" name="楕円 66">
                  <a:extLst>
                    <a:ext uri="{FF2B5EF4-FFF2-40B4-BE49-F238E27FC236}">
                      <a16:creationId xmlns:a16="http://schemas.microsoft.com/office/drawing/2014/main" id="{FF3449AD-9A41-415C-0937-1A65C0672BB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FCC442C4-BFFD-F934-B3F6-7B4B29931BF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611FB871-8DF7-F88F-68C2-6253DF60A198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328" name="楕円 66">
                  <a:extLst>
                    <a:ext uri="{FF2B5EF4-FFF2-40B4-BE49-F238E27FC236}">
                      <a16:creationId xmlns:a16="http://schemas.microsoft.com/office/drawing/2014/main" id="{C295B91B-E154-51FB-87E1-642B3C2F14A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7502A7F4-4033-E5BF-0844-14F816D77C5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80" name="グループ化 479">
            <a:extLst>
              <a:ext uri="{FF2B5EF4-FFF2-40B4-BE49-F238E27FC236}">
                <a16:creationId xmlns:a16="http://schemas.microsoft.com/office/drawing/2014/main" id="{1D17E9EF-D9AC-E66A-FF36-12726BE167A5}"/>
              </a:ext>
            </a:extLst>
          </p:cNvPr>
          <p:cNvGrpSpPr/>
          <p:nvPr/>
        </p:nvGrpSpPr>
        <p:grpSpPr>
          <a:xfrm>
            <a:off x="6793255" y="540899"/>
            <a:ext cx="2612727" cy="2748259"/>
            <a:chOff x="6793255" y="540899"/>
            <a:chExt cx="2612727" cy="2748259"/>
          </a:xfrm>
        </p:grpSpPr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C8735192-11B1-1FC9-4E05-4709472BBC1B}"/>
                </a:ext>
              </a:extLst>
            </p:cNvPr>
            <p:cNvGrpSpPr/>
            <p:nvPr/>
          </p:nvGrpSpPr>
          <p:grpSpPr>
            <a:xfrm>
              <a:off x="7117161" y="724412"/>
              <a:ext cx="1992981" cy="2564746"/>
              <a:chOff x="676332" y="74623"/>
              <a:chExt cx="2698944" cy="3473241"/>
            </a:xfrm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D8CC291F-A593-BE9D-A210-1C0CFD8B2249}"/>
                  </a:ext>
                </a:extLst>
              </p:cNvPr>
              <p:cNvSpPr/>
              <p:nvPr/>
            </p:nvSpPr>
            <p:spPr>
              <a:xfrm rot="20151232" flipV="1">
                <a:off x="2116089" y="2626553"/>
                <a:ext cx="1216042" cy="531248"/>
              </a:xfrm>
              <a:custGeom>
                <a:avLst/>
                <a:gdLst>
                  <a:gd name="connsiteX0" fmla="*/ 444145 w 1917640"/>
                  <a:gd name="connsiteY0" fmla="*/ 287 h 685683"/>
                  <a:gd name="connsiteX1" fmla="*/ 1903478 w 1917640"/>
                  <a:gd name="connsiteY1" fmla="*/ 446961 h 685683"/>
                  <a:gd name="connsiteX2" fmla="*/ 1917640 w 1917640"/>
                  <a:gd name="connsiteY2" fmla="*/ 431479 h 685683"/>
                  <a:gd name="connsiteX3" fmla="*/ 1910072 w 1917640"/>
                  <a:gd name="connsiteY3" fmla="*/ 444119 h 685683"/>
                  <a:gd name="connsiteX4" fmla="*/ 55376 w 1917640"/>
                  <a:gd name="connsiteY4" fmla="*/ 380335 h 685683"/>
                  <a:gd name="connsiteX5" fmla="*/ 0 w 1917640"/>
                  <a:gd name="connsiteY5" fmla="*/ 453960 h 685683"/>
                  <a:gd name="connsiteX6" fmla="*/ 0 w 1917640"/>
                  <a:gd name="connsiteY6" fmla="*/ 291596 h 685683"/>
                  <a:gd name="connsiteX7" fmla="*/ 444145 w 1917640"/>
                  <a:gd name="connsiteY7" fmla="*/ 287 h 685683"/>
                  <a:gd name="connsiteX0" fmla="*/ 444145 w 1917640"/>
                  <a:gd name="connsiteY0" fmla="*/ 4820 h 690216"/>
                  <a:gd name="connsiteX1" fmla="*/ 1903478 w 1917640"/>
                  <a:gd name="connsiteY1" fmla="*/ 451494 h 690216"/>
                  <a:gd name="connsiteX2" fmla="*/ 1917640 w 1917640"/>
                  <a:gd name="connsiteY2" fmla="*/ 436012 h 690216"/>
                  <a:gd name="connsiteX3" fmla="*/ 1910072 w 1917640"/>
                  <a:gd name="connsiteY3" fmla="*/ 448652 h 690216"/>
                  <a:gd name="connsiteX4" fmla="*/ 55376 w 1917640"/>
                  <a:gd name="connsiteY4" fmla="*/ 384868 h 690216"/>
                  <a:gd name="connsiteX5" fmla="*/ 0 w 1917640"/>
                  <a:gd name="connsiteY5" fmla="*/ 458493 h 690216"/>
                  <a:gd name="connsiteX6" fmla="*/ 0 w 1917640"/>
                  <a:gd name="connsiteY6" fmla="*/ 188179 h 690216"/>
                  <a:gd name="connsiteX7" fmla="*/ 444145 w 1917640"/>
                  <a:gd name="connsiteY7" fmla="*/ 4820 h 690216"/>
                  <a:gd name="connsiteX0" fmla="*/ 444145 w 1917640"/>
                  <a:gd name="connsiteY0" fmla="*/ 701 h 686097"/>
                  <a:gd name="connsiteX1" fmla="*/ 1903478 w 1917640"/>
                  <a:gd name="connsiteY1" fmla="*/ 447375 h 686097"/>
                  <a:gd name="connsiteX2" fmla="*/ 1917640 w 1917640"/>
                  <a:gd name="connsiteY2" fmla="*/ 431893 h 686097"/>
                  <a:gd name="connsiteX3" fmla="*/ 1910072 w 1917640"/>
                  <a:gd name="connsiteY3" fmla="*/ 444533 h 686097"/>
                  <a:gd name="connsiteX4" fmla="*/ 55376 w 1917640"/>
                  <a:gd name="connsiteY4" fmla="*/ 380749 h 686097"/>
                  <a:gd name="connsiteX5" fmla="*/ 0 w 1917640"/>
                  <a:gd name="connsiteY5" fmla="*/ 454374 h 686097"/>
                  <a:gd name="connsiteX6" fmla="*/ 0 w 1917640"/>
                  <a:gd name="connsiteY6" fmla="*/ 184060 h 686097"/>
                  <a:gd name="connsiteX7" fmla="*/ 444145 w 1917640"/>
                  <a:gd name="connsiteY7" fmla="*/ 701 h 68609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0 w 1917640"/>
                  <a:gd name="connsiteY6" fmla="*/ 184020 h 686057"/>
                  <a:gd name="connsiteX7" fmla="*/ 444145 w 1917640"/>
                  <a:gd name="connsiteY7" fmla="*/ 661 h 686057"/>
                  <a:gd name="connsiteX0" fmla="*/ 444145 w 1917640"/>
                  <a:gd name="connsiteY0" fmla="*/ 661 h 686057"/>
                  <a:gd name="connsiteX1" fmla="*/ 1903478 w 1917640"/>
                  <a:gd name="connsiteY1" fmla="*/ 447335 h 686057"/>
                  <a:gd name="connsiteX2" fmla="*/ 1917640 w 1917640"/>
                  <a:gd name="connsiteY2" fmla="*/ 431853 h 686057"/>
                  <a:gd name="connsiteX3" fmla="*/ 1910072 w 1917640"/>
                  <a:gd name="connsiteY3" fmla="*/ 444493 h 686057"/>
                  <a:gd name="connsiteX4" fmla="*/ 55376 w 1917640"/>
                  <a:gd name="connsiteY4" fmla="*/ 380709 h 686057"/>
                  <a:gd name="connsiteX5" fmla="*/ 0 w 1917640"/>
                  <a:gd name="connsiteY5" fmla="*/ 454334 h 686057"/>
                  <a:gd name="connsiteX6" fmla="*/ 225 w 1917640"/>
                  <a:gd name="connsiteY6" fmla="*/ 313091 h 686057"/>
                  <a:gd name="connsiteX7" fmla="*/ 0 w 1917640"/>
                  <a:gd name="connsiteY7" fmla="*/ 184020 h 686057"/>
                  <a:gd name="connsiteX8" fmla="*/ 444145 w 1917640"/>
                  <a:gd name="connsiteY8" fmla="*/ 66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8" fmla="*/ 91665 w 1917640"/>
                  <a:gd name="connsiteY8" fmla="*/ 404531 h 686057"/>
                  <a:gd name="connsiteX0" fmla="*/ 225 w 1917640"/>
                  <a:gd name="connsiteY0" fmla="*/ 313091 h 686057"/>
                  <a:gd name="connsiteX1" fmla="*/ 0 w 1917640"/>
                  <a:gd name="connsiteY1" fmla="*/ 184020 h 686057"/>
                  <a:gd name="connsiteX2" fmla="*/ 444145 w 1917640"/>
                  <a:gd name="connsiteY2" fmla="*/ 661 h 686057"/>
                  <a:gd name="connsiteX3" fmla="*/ 1903478 w 1917640"/>
                  <a:gd name="connsiteY3" fmla="*/ 447335 h 686057"/>
                  <a:gd name="connsiteX4" fmla="*/ 1917640 w 1917640"/>
                  <a:gd name="connsiteY4" fmla="*/ 431853 h 686057"/>
                  <a:gd name="connsiteX5" fmla="*/ 1910072 w 1917640"/>
                  <a:gd name="connsiteY5" fmla="*/ 444493 h 686057"/>
                  <a:gd name="connsiteX6" fmla="*/ 55376 w 1917640"/>
                  <a:gd name="connsiteY6" fmla="*/ 380709 h 686057"/>
                  <a:gd name="connsiteX7" fmla="*/ 0 w 1917640"/>
                  <a:gd name="connsiteY7" fmla="*/ 454334 h 686057"/>
                  <a:gd name="connsiteX0" fmla="*/ 0 w 1917640"/>
                  <a:gd name="connsiteY0" fmla="*/ 184020 h 686057"/>
                  <a:gd name="connsiteX1" fmla="*/ 444145 w 1917640"/>
                  <a:gd name="connsiteY1" fmla="*/ 661 h 686057"/>
                  <a:gd name="connsiteX2" fmla="*/ 1903478 w 1917640"/>
                  <a:gd name="connsiteY2" fmla="*/ 447335 h 686057"/>
                  <a:gd name="connsiteX3" fmla="*/ 1917640 w 1917640"/>
                  <a:gd name="connsiteY3" fmla="*/ 431853 h 686057"/>
                  <a:gd name="connsiteX4" fmla="*/ 1910072 w 1917640"/>
                  <a:gd name="connsiteY4" fmla="*/ 444493 h 686057"/>
                  <a:gd name="connsiteX5" fmla="*/ 55376 w 1917640"/>
                  <a:gd name="connsiteY5" fmla="*/ 380709 h 686057"/>
                  <a:gd name="connsiteX6" fmla="*/ 0 w 1917640"/>
                  <a:gd name="connsiteY6" fmla="*/ 454334 h 686057"/>
                  <a:gd name="connsiteX0" fmla="*/ 0 w 1917640"/>
                  <a:gd name="connsiteY0" fmla="*/ 184020 h 672511"/>
                  <a:gd name="connsiteX1" fmla="*/ 444145 w 1917640"/>
                  <a:gd name="connsiteY1" fmla="*/ 661 h 672511"/>
                  <a:gd name="connsiteX2" fmla="*/ 1903478 w 1917640"/>
                  <a:gd name="connsiteY2" fmla="*/ 447335 h 672511"/>
                  <a:gd name="connsiteX3" fmla="*/ 1917640 w 1917640"/>
                  <a:gd name="connsiteY3" fmla="*/ 431853 h 672511"/>
                  <a:gd name="connsiteX4" fmla="*/ 1910072 w 1917640"/>
                  <a:gd name="connsiteY4" fmla="*/ 444493 h 672511"/>
                  <a:gd name="connsiteX5" fmla="*/ 55376 w 1917640"/>
                  <a:gd name="connsiteY5" fmla="*/ 380709 h 672511"/>
                  <a:gd name="connsiteX6" fmla="*/ 0 w 1917640"/>
                  <a:gd name="connsiteY6" fmla="*/ 454334 h 672511"/>
                  <a:gd name="connsiteX0" fmla="*/ 1 w 2067311"/>
                  <a:gd name="connsiteY0" fmla="*/ 266633 h 672055"/>
                  <a:gd name="connsiteX1" fmla="*/ 593816 w 2067311"/>
                  <a:gd name="connsiteY1" fmla="*/ 205 h 672055"/>
                  <a:gd name="connsiteX2" fmla="*/ 2053149 w 2067311"/>
                  <a:gd name="connsiteY2" fmla="*/ 446879 h 672055"/>
                  <a:gd name="connsiteX3" fmla="*/ 2067311 w 2067311"/>
                  <a:gd name="connsiteY3" fmla="*/ 431397 h 672055"/>
                  <a:gd name="connsiteX4" fmla="*/ 2059743 w 2067311"/>
                  <a:gd name="connsiteY4" fmla="*/ 444037 h 672055"/>
                  <a:gd name="connsiteX5" fmla="*/ 205047 w 2067311"/>
                  <a:gd name="connsiteY5" fmla="*/ 380253 h 672055"/>
                  <a:gd name="connsiteX6" fmla="*/ 149671 w 2067311"/>
                  <a:gd name="connsiteY6" fmla="*/ 453878 h 672055"/>
                  <a:gd name="connsiteX0" fmla="*/ -1 w 2067309"/>
                  <a:gd name="connsiteY0" fmla="*/ 267676 h 673098"/>
                  <a:gd name="connsiteX1" fmla="*/ 593814 w 2067309"/>
                  <a:gd name="connsiteY1" fmla="*/ 1248 h 673098"/>
                  <a:gd name="connsiteX2" fmla="*/ 2053147 w 2067309"/>
                  <a:gd name="connsiteY2" fmla="*/ 447922 h 673098"/>
                  <a:gd name="connsiteX3" fmla="*/ 2067309 w 2067309"/>
                  <a:gd name="connsiteY3" fmla="*/ 432440 h 673098"/>
                  <a:gd name="connsiteX4" fmla="*/ 2059741 w 2067309"/>
                  <a:gd name="connsiteY4" fmla="*/ 445080 h 673098"/>
                  <a:gd name="connsiteX5" fmla="*/ 205045 w 2067309"/>
                  <a:gd name="connsiteY5" fmla="*/ 381296 h 673098"/>
                  <a:gd name="connsiteX6" fmla="*/ 149669 w 2067309"/>
                  <a:gd name="connsiteY6" fmla="*/ 454921 h 673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67309" h="673098">
                    <a:moveTo>
                      <a:pt x="-1" y="267676"/>
                    </a:moveTo>
                    <a:cubicBezTo>
                      <a:pt x="332855" y="-2553"/>
                      <a:pt x="445766" y="-4363"/>
                      <a:pt x="593814" y="1248"/>
                    </a:cubicBezTo>
                    <a:cubicBezTo>
                      <a:pt x="1080258" y="19682"/>
                      <a:pt x="1566702" y="918702"/>
                      <a:pt x="2053147" y="447922"/>
                    </a:cubicBezTo>
                    <a:lnTo>
                      <a:pt x="2067309" y="432440"/>
                    </a:lnTo>
                    <a:lnTo>
                      <a:pt x="2059741" y="445080"/>
                    </a:lnTo>
                    <a:cubicBezTo>
                      <a:pt x="1521075" y="1249593"/>
                      <a:pt x="740413" y="-394552"/>
                      <a:pt x="205045" y="381296"/>
                    </a:cubicBezTo>
                    <a:lnTo>
                      <a:pt x="149669" y="454921"/>
                    </a:lnTo>
                  </a:path>
                </a:pathLst>
              </a:cu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楕円 1">
                <a:extLst>
                  <a:ext uri="{FF2B5EF4-FFF2-40B4-BE49-F238E27FC236}">
                    <a16:creationId xmlns:a16="http://schemas.microsoft.com/office/drawing/2014/main" id="{30EC03B8-0BAB-65DB-F664-2280250157C6}"/>
                  </a:ext>
                </a:extLst>
              </p:cNvPr>
              <p:cNvSpPr/>
              <p:nvPr/>
            </p:nvSpPr>
            <p:spPr>
              <a:xfrm rot="9000000" flipH="1">
                <a:off x="2427785" y="2118207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2C3A8D00-AF18-D28F-0E20-594C076F3DB3}"/>
                  </a:ext>
                </a:extLst>
              </p:cNvPr>
              <p:cNvSpPr/>
              <p:nvPr/>
            </p:nvSpPr>
            <p:spPr>
              <a:xfrm>
                <a:off x="222377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DCCAF94E-8E1A-849C-0888-E8B48907F21B}"/>
                  </a:ext>
                </a:extLst>
              </p:cNvPr>
              <p:cNvSpPr/>
              <p:nvPr/>
            </p:nvSpPr>
            <p:spPr>
              <a:xfrm>
                <a:off x="239864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089046A5-D101-7689-C5C8-370464A8756D}"/>
                  </a:ext>
                </a:extLst>
              </p:cNvPr>
              <p:cNvSpPr/>
              <p:nvPr/>
            </p:nvSpPr>
            <p:spPr>
              <a:xfrm>
                <a:off x="676332" y="74623"/>
                <a:ext cx="1151504" cy="1151504"/>
              </a:xfrm>
              <a:prstGeom prst="ellipse">
                <a:avLst/>
              </a:pr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32A36707-80CF-CCFA-F9C8-1312413B557A}"/>
                  </a:ext>
                </a:extLst>
              </p:cNvPr>
              <p:cNvSpPr/>
              <p:nvPr/>
            </p:nvSpPr>
            <p:spPr>
              <a:xfrm>
                <a:off x="851207" y="249498"/>
                <a:ext cx="801754" cy="801754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楕円 1">
                <a:extLst>
                  <a:ext uri="{FF2B5EF4-FFF2-40B4-BE49-F238E27FC236}">
                    <a16:creationId xmlns:a16="http://schemas.microsoft.com/office/drawing/2014/main" id="{C4AD9288-1D5E-7825-EA00-96A8607CD94B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5" name="楕円 1">
                <a:extLst>
                  <a:ext uri="{FF2B5EF4-FFF2-40B4-BE49-F238E27FC236}">
                    <a16:creationId xmlns:a16="http://schemas.microsoft.com/office/drawing/2014/main" id="{D5F2442C-F832-49F0-3C53-BDC1CB32A1E0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" name="楕円 1">
                <a:extLst>
                  <a:ext uri="{FF2B5EF4-FFF2-40B4-BE49-F238E27FC236}">
                    <a16:creationId xmlns:a16="http://schemas.microsoft.com/office/drawing/2014/main" id="{8BD3794F-D93E-3D4E-2FD4-27543400A387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" name="楕円 1">
                <a:extLst>
                  <a:ext uri="{FF2B5EF4-FFF2-40B4-BE49-F238E27FC236}">
                    <a16:creationId xmlns:a16="http://schemas.microsoft.com/office/drawing/2014/main" id="{D0578874-7BE7-013C-9C49-737E7E6942BB}"/>
                  </a:ext>
                </a:extLst>
              </p:cNvPr>
              <p:cNvSpPr/>
              <p:nvPr/>
            </p:nvSpPr>
            <p:spPr>
              <a:xfrm>
                <a:off x="1447488" y="1890462"/>
                <a:ext cx="1128072" cy="149281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楕円 1">
                <a:extLst>
                  <a:ext uri="{FF2B5EF4-FFF2-40B4-BE49-F238E27FC236}">
                    <a16:creationId xmlns:a16="http://schemas.microsoft.com/office/drawing/2014/main" id="{B367BED4-3ECD-FEC6-ACAB-47B52F99C364}"/>
                  </a:ext>
                </a:extLst>
              </p:cNvPr>
              <p:cNvSpPr/>
              <p:nvPr/>
            </p:nvSpPr>
            <p:spPr>
              <a:xfrm>
                <a:off x="1521388" y="1949921"/>
                <a:ext cx="980272" cy="139229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27698CD3-D028-51A6-8BE8-6D92E5FA7331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9F2CCAEF-602B-A48C-061E-8246E6FD7038}"/>
                  </a:ext>
                </a:extLst>
              </p:cNvPr>
              <p:cNvSpPr/>
              <p:nvPr/>
            </p:nvSpPr>
            <p:spPr>
              <a:xfrm rot="20700000">
                <a:off x="1560380" y="1257300"/>
                <a:ext cx="179748" cy="55042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CB4498A0-DDF8-FB36-BF72-95EDF345B64B}"/>
                  </a:ext>
                </a:extLst>
              </p:cNvPr>
              <p:cNvSpPr/>
              <p:nvPr/>
            </p:nvSpPr>
            <p:spPr>
              <a:xfrm rot="900000">
                <a:off x="2258652" y="1257300"/>
                <a:ext cx="179748" cy="55042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2ED834C2-11C6-58E2-79BD-6B8ABD9369FF}"/>
                  </a:ext>
                </a:extLst>
              </p:cNvPr>
              <p:cNvSpPr/>
              <p:nvPr/>
            </p:nvSpPr>
            <p:spPr>
              <a:xfrm>
                <a:off x="1353214" y="1529756"/>
                <a:ext cx="1316620" cy="685567"/>
              </a:xfrm>
              <a:custGeom>
                <a:avLst/>
                <a:gdLst>
                  <a:gd name="connsiteX0" fmla="*/ 658310 w 1316620"/>
                  <a:gd name="connsiteY0" fmla="*/ 0 h 685567"/>
                  <a:gd name="connsiteX1" fmla="*/ 1236681 w 1316620"/>
                  <a:gd name="connsiteY1" fmla="*/ 244074 h 685567"/>
                  <a:gd name="connsiteX2" fmla="*/ 1316620 w 1316620"/>
                  <a:gd name="connsiteY2" fmla="*/ 342784 h 685567"/>
                  <a:gd name="connsiteX3" fmla="*/ 1236681 w 1316620"/>
                  <a:gd name="connsiteY3" fmla="*/ 441493 h 685567"/>
                  <a:gd name="connsiteX4" fmla="*/ 658310 w 1316620"/>
                  <a:gd name="connsiteY4" fmla="*/ 685567 h 685567"/>
                  <a:gd name="connsiteX5" fmla="*/ 79939 w 1316620"/>
                  <a:gd name="connsiteY5" fmla="*/ 441493 h 685567"/>
                  <a:gd name="connsiteX6" fmla="*/ 0 w 1316620"/>
                  <a:gd name="connsiteY6" fmla="*/ 342784 h 685567"/>
                  <a:gd name="connsiteX7" fmla="*/ 79939 w 1316620"/>
                  <a:gd name="connsiteY7" fmla="*/ 244074 h 685567"/>
                  <a:gd name="connsiteX8" fmla="*/ 658310 w 1316620"/>
                  <a:gd name="connsiteY8" fmla="*/ 0 h 685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16620" h="685567">
                    <a:moveTo>
                      <a:pt x="658310" y="0"/>
                    </a:moveTo>
                    <a:cubicBezTo>
                      <a:pt x="884178" y="0"/>
                      <a:pt x="1088663" y="93273"/>
                      <a:pt x="1236681" y="244074"/>
                    </a:cubicBezTo>
                    <a:lnTo>
                      <a:pt x="1316620" y="342784"/>
                    </a:lnTo>
                    <a:lnTo>
                      <a:pt x="1236681" y="441493"/>
                    </a:lnTo>
                    <a:cubicBezTo>
                      <a:pt x="1088663" y="592294"/>
                      <a:pt x="884178" y="685567"/>
                      <a:pt x="658310" y="685567"/>
                    </a:cubicBezTo>
                    <a:cubicBezTo>
                      <a:pt x="432442" y="685567"/>
                      <a:pt x="227957" y="592294"/>
                      <a:pt x="79939" y="441493"/>
                    </a:cubicBezTo>
                    <a:lnTo>
                      <a:pt x="0" y="342784"/>
                    </a:lnTo>
                    <a:lnTo>
                      <a:pt x="79939" y="244074"/>
                    </a:lnTo>
                    <a:cubicBezTo>
                      <a:pt x="227957" y="93273"/>
                      <a:pt x="432442" y="0"/>
                      <a:pt x="658310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9C367BBE-D9E0-159E-24E4-367B6109452A}"/>
                  </a:ext>
                </a:extLst>
              </p:cNvPr>
              <p:cNvGrpSpPr/>
              <p:nvPr/>
            </p:nvGrpSpPr>
            <p:grpSpPr>
              <a:xfrm>
                <a:off x="1859321" y="1607820"/>
                <a:ext cx="297140" cy="314338"/>
                <a:chOff x="3944408" y="2708920"/>
                <a:chExt cx="291733" cy="338761"/>
              </a:xfrm>
              <a:solidFill>
                <a:schemeClr val="bg1"/>
              </a:solidFill>
            </p:grpSpPr>
            <p:sp>
              <p:nvSpPr>
                <p:cNvPr id="171" name="楕円 27">
                  <a:extLst>
                    <a:ext uri="{FF2B5EF4-FFF2-40B4-BE49-F238E27FC236}">
                      <a16:creationId xmlns:a16="http://schemas.microsoft.com/office/drawing/2014/main" id="{9D775003-C84F-0B68-FA5C-0B0FEFCD3940}"/>
                    </a:ext>
                  </a:extLst>
                </p:cNvPr>
                <p:cNvSpPr/>
                <p:nvPr/>
              </p:nvSpPr>
              <p:spPr>
                <a:xfrm>
                  <a:off x="3944408" y="2708920"/>
                  <a:ext cx="145867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" name="楕円 27">
                  <a:extLst>
                    <a:ext uri="{FF2B5EF4-FFF2-40B4-BE49-F238E27FC236}">
                      <a16:creationId xmlns:a16="http://schemas.microsoft.com/office/drawing/2014/main" id="{1B0BB5A4-1AD5-8A67-2779-76E0CB00DECD}"/>
                    </a:ext>
                  </a:extLst>
                </p:cNvPr>
                <p:cNvSpPr/>
                <p:nvPr/>
              </p:nvSpPr>
              <p:spPr>
                <a:xfrm flipH="1">
                  <a:off x="4095749" y="2708920"/>
                  <a:ext cx="140392" cy="338761"/>
                </a:xfrm>
                <a:custGeom>
                  <a:avLst/>
                  <a:gdLst>
                    <a:gd name="connsiteX0" fmla="*/ 0 w 144016"/>
                    <a:gd name="connsiteY0" fmla="*/ 180020 h 360040"/>
                    <a:gd name="connsiteX1" fmla="*/ 72008 w 144016"/>
                    <a:gd name="connsiteY1" fmla="*/ 0 h 360040"/>
                    <a:gd name="connsiteX2" fmla="*/ 144016 w 144016"/>
                    <a:gd name="connsiteY2" fmla="*/ 180020 h 360040"/>
                    <a:gd name="connsiteX3" fmla="*/ 72008 w 144016"/>
                    <a:gd name="connsiteY3" fmla="*/ 360040 h 360040"/>
                    <a:gd name="connsiteX4" fmla="*/ 0 w 144016"/>
                    <a:gd name="connsiteY4" fmla="*/ 180020 h 360040"/>
                    <a:gd name="connsiteX0" fmla="*/ 765 w 145488"/>
                    <a:gd name="connsiteY0" fmla="*/ 180020 h 364802"/>
                    <a:gd name="connsiteX1" fmla="*/ 72773 w 145488"/>
                    <a:gd name="connsiteY1" fmla="*/ 0 h 364802"/>
                    <a:gd name="connsiteX2" fmla="*/ 144781 w 145488"/>
                    <a:gd name="connsiteY2" fmla="*/ 180020 h 364802"/>
                    <a:gd name="connsiteX3" fmla="*/ 113255 w 145488"/>
                    <a:gd name="connsiteY3" fmla="*/ 364802 h 364802"/>
                    <a:gd name="connsiteX4" fmla="*/ 765 w 145488"/>
                    <a:gd name="connsiteY4" fmla="*/ 180020 h 364802"/>
                    <a:gd name="connsiteX0" fmla="*/ 479 w 144495"/>
                    <a:gd name="connsiteY0" fmla="*/ 180020 h 338608"/>
                    <a:gd name="connsiteX1" fmla="*/ 72487 w 144495"/>
                    <a:gd name="connsiteY1" fmla="*/ 0 h 338608"/>
                    <a:gd name="connsiteX2" fmla="*/ 144495 w 144495"/>
                    <a:gd name="connsiteY2" fmla="*/ 180020 h 338608"/>
                    <a:gd name="connsiteX3" fmla="*/ 103444 w 144495"/>
                    <a:gd name="connsiteY3" fmla="*/ 338608 h 338608"/>
                    <a:gd name="connsiteX4" fmla="*/ 479 w 144495"/>
                    <a:gd name="connsiteY4" fmla="*/ 180020 h 338608"/>
                    <a:gd name="connsiteX0" fmla="*/ 479 w 145867"/>
                    <a:gd name="connsiteY0" fmla="*/ 180020 h 338761"/>
                    <a:gd name="connsiteX1" fmla="*/ 72487 w 145867"/>
                    <a:gd name="connsiteY1" fmla="*/ 0 h 338761"/>
                    <a:gd name="connsiteX2" fmla="*/ 144495 w 145867"/>
                    <a:gd name="connsiteY2" fmla="*/ 180020 h 338761"/>
                    <a:gd name="connsiteX3" fmla="*/ 103444 w 145867"/>
                    <a:gd name="connsiteY3" fmla="*/ 338608 h 338761"/>
                    <a:gd name="connsiteX4" fmla="*/ 479 w 145867"/>
                    <a:gd name="connsiteY4" fmla="*/ 180020 h 338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867" h="338761">
                      <a:moveTo>
                        <a:pt x="479" y="180020"/>
                      </a:moveTo>
                      <a:cubicBezTo>
                        <a:pt x="-4680" y="123585"/>
                        <a:pt x="32718" y="0"/>
                        <a:pt x="72487" y="0"/>
                      </a:cubicBezTo>
                      <a:cubicBezTo>
                        <a:pt x="112256" y="0"/>
                        <a:pt x="144495" y="80598"/>
                        <a:pt x="144495" y="180020"/>
                      </a:cubicBezTo>
                      <a:cubicBezTo>
                        <a:pt x="144495" y="279442"/>
                        <a:pt x="157500" y="333846"/>
                        <a:pt x="103444" y="338608"/>
                      </a:cubicBezTo>
                      <a:cubicBezTo>
                        <a:pt x="49388" y="343370"/>
                        <a:pt x="5638" y="236455"/>
                        <a:pt x="479" y="180020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FC982DEB-4F03-529D-43C1-7BDC57B98C1C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正方形/長方形 165">
                <a:extLst>
                  <a:ext uri="{FF2B5EF4-FFF2-40B4-BE49-F238E27FC236}">
                    <a16:creationId xmlns:a16="http://schemas.microsoft.com/office/drawing/2014/main" id="{C768F95A-8BC2-584D-04FA-17E9B112A1BD}"/>
                  </a:ext>
                </a:extLst>
              </p:cNvPr>
              <p:cNvSpPr/>
              <p:nvPr/>
            </p:nvSpPr>
            <p:spPr>
              <a:xfrm>
                <a:off x="1036132" y="1633403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61C9B0EC-DA63-C05E-DF31-D00FBDA74FF0}"/>
                  </a:ext>
                </a:extLst>
              </p:cNvPr>
              <p:cNvSpPr/>
              <p:nvPr/>
            </p:nvSpPr>
            <p:spPr>
              <a:xfrm rot="20700000" flipV="1">
                <a:off x="1070044" y="1777957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6FC4644B-23EF-EB64-F455-E8812F32171A}"/>
                  </a:ext>
                </a:extLst>
              </p:cNvPr>
              <p:cNvSpPr/>
              <p:nvPr/>
            </p:nvSpPr>
            <p:spPr>
              <a:xfrm flipH="1">
                <a:off x="2233465" y="1633405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DC84D53E-2F86-5A50-EE1D-6B4AA6B3DF58}"/>
                  </a:ext>
                </a:extLst>
              </p:cNvPr>
              <p:cNvSpPr/>
              <p:nvPr/>
            </p:nvSpPr>
            <p:spPr>
              <a:xfrm rot="900000" flipH="1" flipV="1">
                <a:off x="2201510" y="1777958"/>
                <a:ext cx="751494" cy="26720"/>
              </a:xfrm>
              <a:prstGeom prst="rect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">
                <a:extLst>
                  <a:ext uri="{FF2B5EF4-FFF2-40B4-BE49-F238E27FC236}">
                    <a16:creationId xmlns:a16="http://schemas.microsoft.com/office/drawing/2014/main" id="{A3DD91BD-2109-EFF6-E2C2-34ABFE7CA329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66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15A047F2-4B90-3613-9CAF-6FC9229E7FED}"/>
                </a:ext>
              </a:extLst>
            </p:cNvPr>
            <p:cNvSpPr/>
            <p:nvPr/>
          </p:nvSpPr>
          <p:spPr>
            <a:xfrm>
              <a:off x="7578701" y="1142987"/>
              <a:ext cx="1069930" cy="1959837"/>
            </a:xfrm>
            <a:custGeom>
              <a:avLst/>
              <a:gdLst>
                <a:gd name="connsiteX0" fmla="*/ 534965 w 1069930"/>
                <a:gd name="connsiteY0" fmla="*/ 0 h 1959837"/>
                <a:gd name="connsiteX1" fmla="*/ 1069930 w 1069930"/>
                <a:gd name="connsiteY1" fmla="*/ 545024 h 1959837"/>
                <a:gd name="connsiteX2" fmla="*/ 743198 w 1069930"/>
                <a:gd name="connsiteY2" fmla="*/ 1047217 h 1959837"/>
                <a:gd name="connsiteX3" fmla="*/ 718397 w 1069930"/>
                <a:gd name="connsiteY3" fmla="*/ 1055061 h 1959837"/>
                <a:gd name="connsiteX4" fmla="*/ 774958 w 1069930"/>
                <a:gd name="connsiteY4" fmla="*/ 1118584 h 1959837"/>
                <a:gd name="connsiteX5" fmla="*/ 903866 w 1069930"/>
                <a:gd name="connsiteY5" fmla="*/ 1583627 h 1959837"/>
                <a:gd name="connsiteX6" fmla="*/ 534965 w 1069930"/>
                <a:gd name="connsiteY6" fmla="*/ 1959837 h 1959837"/>
                <a:gd name="connsiteX7" fmla="*/ 166064 w 1069930"/>
                <a:gd name="connsiteY7" fmla="*/ 1583627 h 1959837"/>
                <a:gd name="connsiteX8" fmla="*/ 303678 w 1069930"/>
                <a:gd name="connsiteY8" fmla="*/ 1118584 h 1959837"/>
                <a:gd name="connsiteX9" fmla="*/ 359701 w 1069930"/>
                <a:gd name="connsiteY9" fmla="*/ 1057644 h 1959837"/>
                <a:gd name="connsiteX10" fmla="*/ 326732 w 1069930"/>
                <a:gd name="connsiteY10" fmla="*/ 1047217 h 1959837"/>
                <a:gd name="connsiteX11" fmla="*/ 0 w 1069930"/>
                <a:gd name="connsiteY11" fmla="*/ 545024 h 1959837"/>
                <a:gd name="connsiteX12" fmla="*/ 534965 w 1069930"/>
                <a:gd name="connsiteY12" fmla="*/ 0 h 1959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69930" h="1959837">
                  <a:moveTo>
                    <a:pt x="534965" y="0"/>
                  </a:moveTo>
                  <a:cubicBezTo>
                    <a:pt x="830418" y="0"/>
                    <a:pt x="1069930" y="244016"/>
                    <a:pt x="1069930" y="545024"/>
                  </a:cubicBezTo>
                  <a:cubicBezTo>
                    <a:pt x="1069930" y="770780"/>
                    <a:pt x="935205" y="964478"/>
                    <a:pt x="743198" y="1047217"/>
                  </a:cubicBezTo>
                  <a:lnTo>
                    <a:pt x="718397" y="1055061"/>
                  </a:lnTo>
                  <a:lnTo>
                    <a:pt x="774958" y="1118584"/>
                  </a:lnTo>
                  <a:cubicBezTo>
                    <a:pt x="867956" y="1251799"/>
                    <a:pt x="903866" y="1453768"/>
                    <a:pt x="903866" y="1583627"/>
                  </a:cubicBezTo>
                  <a:cubicBezTo>
                    <a:pt x="903866" y="1791402"/>
                    <a:pt x="738703" y="1959837"/>
                    <a:pt x="534965" y="1959837"/>
                  </a:cubicBezTo>
                  <a:cubicBezTo>
                    <a:pt x="331227" y="1959837"/>
                    <a:pt x="166064" y="1791402"/>
                    <a:pt x="166064" y="1583627"/>
                  </a:cubicBezTo>
                  <a:cubicBezTo>
                    <a:pt x="166064" y="1453768"/>
                    <a:pt x="206949" y="1251799"/>
                    <a:pt x="303678" y="1118584"/>
                  </a:cubicBezTo>
                  <a:lnTo>
                    <a:pt x="359701" y="1057644"/>
                  </a:lnTo>
                  <a:lnTo>
                    <a:pt x="326732" y="1047217"/>
                  </a:lnTo>
                  <a:cubicBezTo>
                    <a:pt x="134726" y="964478"/>
                    <a:pt x="0" y="770780"/>
                    <a:pt x="0" y="545024"/>
                  </a:cubicBezTo>
                  <a:cubicBezTo>
                    <a:pt x="0" y="244016"/>
                    <a:pt x="239512" y="0"/>
                    <a:pt x="534965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DD1900E8-C5B1-5B72-262E-2B7FC0498CFE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E5B2E300-BD93-D080-CD0C-E22B7D136D10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446" name="楕円 66">
                  <a:extLst>
                    <a:ext uri="{FF2B5EF4-FFF2-40B4-BE49-F238E27FC236}">
                      <a16:creationId xmlns:a16="http://schemas.microsoft.com/office/drawing/2014/main" id="{755D714F-0B6D-6903-0C43-7536F64A497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8E2FC655-76F9-62DE-584D-C0CF5189DC7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4" name="グループ化 363">
                <a:extLst>
                  <a:ext uri="{FF2B5EF4-FFF2-40B4-BE49-F238E27FC236}">
                    <a16:creationId xmlns:a16="http://schemas.microsoft.com/office/drawing/2014/main" id="{F54CD00A-8790-11AB-9992-6A442325230C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444" name="楕円 66">
                  <a:extLst>
                    <a:ext uri="{FF2B5EF4-FFF2-40B4-BE49-F238E27FC236}">
                      <a16:creationId xmlns:a16="http://schemas.microsoft.com/office/drawing/2014/main" id="{D3A16898-243B-46B2-FDE5-0A3A55188FF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61943003-1D1B-431A-317D-245AB66B90E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7DFEFBDF-A8DD-4021-8081-F144E774FF44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418" name="楕円 66">
                  <a:extLst>
                    <a:ext uri="{FF2B5EF4-FFF2-40B4-BE49-F238E27FC236}">
                      <a16:creationId xmlns:a16="http://schemas.microsoft.com/office/drawing/2014/main" id="{1D837E19-6112-C46E-2E9C-9E0838653B6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1DE20E6C-0FAE-0FC4-36E2-0C13BE2FB52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3195309E-0265-4134-66E0-E3840014C19B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400" name="楕円 66">
                  <a:extLst>
                    <a:ext uri="{FF2B5EF4-FFF2-40B4-BE49-F238E27FC236}">
                      <a16:creationId xmlns:a16="http://schemas.microsoft.com/office/drawing/2014/main" id="{F37DD900-DB86-C4BC-55B7-166844E9894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B47F9E5A-4755-EC51-D430-FD4F9FFBEA0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4772BA92-8B06-8217-EFC6-3C5078CEF625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398" name="楕円 66">
                  <a:extLst>
                    <a:ext uri="{FF2B5EF4-FFF2-40B4-BE49-F238E27FC236}">
                      <a16:creationId xmlns:a16="http://schemas.microsoft.com/office/drawing/2014/main" id="{430C9EAA-594A-0972-D7AF-56EC47CF5ED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8640A288-EFBD-9314-871F-2D732FBA3F0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D5F1CDB6-009B-C734-CF88-ABDBF60C97CA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395" name="楕円 66">
                  <a:extLst>
                    <a:ext uri="{FF2B5EF4-FFF2-40B4-BE49-F238E27FC236}">
                      <a16:creationId xmlns:a16="http://schemas.microsoft.com/office/drawing/2014/main" id="{65A675B3-99BD-ADC6-96D5-20BBB5EF255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B25C4176-02E0-E54C-D5F5-2C51FDA9392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1C5D5FFC-812B-7104-CB71-D7F71A1114E5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393" name="楕円 66">
                  <a:extLst>
                    <a:ext uri="{FF2B5EF4-FFF2-40B4-BE49-F238E27FC236}">
                      <a16:creationId xmlns:a16="http://schemas.microsoft.com/office/drawing/2014/main" id="{27249343-4389-0DBA-9539-0F60A5B06AC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47BA5105-32E0-4CE4-E97E-8AD21BD0D58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EF4A436A-7ECD-2F7C-E8F2-DAE6DF432E06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391" name="楕円 66">
                  <a:extLst>
                    <a:ext uri="{FF2B5EF4-FFF2-40B4-BE49-F238E27FC236}">
                      <a16:creationId xmlns:a16="http://schemas.microsoft.com/office/drawing/2014/main" id="{83E61717-3814-F054-9462-702C2F92EBC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7D27807E-808A-B16C-A58F-9438CFC3C41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12553E07-F66D-C724-190F-E5FC7E835943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389" name="楕円 66">
                  <a:extLst>
                    <a:ext uri="{FF2B5EF4-FFF2-40B4-BE49-F238E27FC236}">
                      <a16:creationId xmlns:a16="http://schemas.microsoft.com/office/drawing/2014/main" id="{A94A2765-8F91-9D77-9649-B9ADEA6A5FF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F896A9DD-1370-D5AE-A456-E66DD78636C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E3C2CEA1-AE28-78BB-A9AC-9D834520074D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387" name="楕円 66">
                  <a:extLst>
                    <a:ext uri="{FF2B5EF4-FFF2-40B4-BE49-F238E27FC236}">
                      <a16:creationId xmlns:a16="http://schemas.microsoft.com/office/drawing/2014/main" id="{A20FB5B9-3AC1-C7DC-4154-A9912E3129A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183F0F50-BF92-7D7C-0C9E-2E12DA3E51C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EEF2864D-11B0-4359-A6AB-2134755073D0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377" name="楕円 66">
                  <a:extLst>
                    <a:ext uri="{FF2B5EF4-FFF2-40B4-BE49-F238E27FC236}">
                      <a16:creationId xmlns:a16="http://schemas.microsoft.com/office/drawing/2014/main" id="{FA816D13-18B5-ED7B-A9C5-F57EBCE27DD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484EBF2C-9DFC-222C-AD7B-8DCEADAEE5E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3E312275-ACA8-BF21-FA4B-C1248380D7D9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375" name="楕円 66">
                  <a:extLst>
                    <a:ext uri="{FF2B5EF4-FFF2-40B4-BE49-F238E27FC236}">
                      <a16:creationId xmlns:a16="http://schemas.microsoft.com/office/drawing/2014/main" id="{3CC07424-B476-AC10-E48F-BB6F577B053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77B060F5-DD92-DC13-5303-7049FA87F02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94795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il358-ハムスターと雨のイラスト</dc:title>
  <dc:subject>il358-ハムスターと雨のイラスト</dc:subject>
  <dc:creator>ぱわぽすけ</dc:creator>
  <cp:lastModifiedBy/>
  <cp:revision>1</cp:revision>
  <dcterms:created xsi:type="dcterms:W3CDTF">2014-10-29T04:47:26Z</dcterms:created>
  <dcterms:modified xsi:type="dcterms:W3CDTF">2025-02-14T01:00:32Z</dcterms:modified>
  <cp:version>1</cp:version>
</cp:coreProperties>
</file>