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53" r:id="rId2"/>
    <p:sldId id="378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84807"/>
    <a:srgbClr val="CC6600"/>
    <a:srgbClr val="E46C0A"/>
    <a:srgbClr val="FF6600"/>
    <a:srgbClr val="663300"/>
    <a:srgbClr val="FF6699"/>
    <a:srgbClr val="FFCCCC"/>
    <a:srgbClr val="FFCC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73" autoAdjust="0"/>
    <p:restoredTop sz="94660"/>
  </p:normalViewPr>
  <p:slideViewPr>
    <p:cSldViewPr>
      <p:cViewPr varScale="1">
        <p:scale>
          <a:sx n="67" d="100"/>
          <a:sy n="67" d="100"/>
        </p:scale>
        <p:origin x="6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CD852C-3117-C275-5AFF-08657E7F63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テキスト ボックス 1019">
            <a:extLst>
              <a:ext uri="{FF2B5EF4-FFF2-40B4-BE49-F238E27FC236}">
                <a16:creationId xmlns:a16="http://schemas.microsoft.com/office/drawing/2014/main" id="{33199093-B7A1-0396-B66F-168A535DA59B}"/>
              </a:ext>
            </a:extLst>
          </p:cNvPr>
          <p:cNvSpPr txBox="1"/>
          <p:nvPr/>
        </p:nvSpPr>
        <p:spPr>
          <a:xfrm>
            <a:off x="3706524" y="211844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ネズミと雨のイラスト</a:t>
            </a:r>
          </a:p>
        </p:txBody>
      </p:sp>
      <p:grpSp>
        <p:nvGrpSpPr>
          <p:cNvPr id="1210" name="グループ化 1209">
            <a:extLst>
              <a:ext uri="{FF2B5EF4-FFF2-40B4-BE49-F238E27FC236}">
                <a16:creationId xmlns:a16="http://schemas.microsoft.com/office/drawing/2014/main" id="{51C35E60-CA69-EFCB-C36C-7BB975E21C8C}"/>
              </a:ext>
            </a:extLst>
          </p:cNvPr>
          <p:cNvGrpSpPr/>
          <p:nvPr/>
        </p:nvGrpSpPr>
        <p:grpSpPr>
          <a:xfrm>
            <a:off x="429397" y="3484390"/>
            <a:ext cx="2925427" cy="2974784"/>
            <a:chOff x="429397" y="3484390"/>
            <a:chExt cx="2925427" cy="2974784"/>
          </a:xfrm>
        </p:grpSpPr>
        <p:grpSp>
          <p:nvGrpSpPr>
            <p:cNvPr id="838" name="グループ化 837">
              <a:extLst>
                <a:ext uri="{FF2B5EF4-FFF2-40B4-BE49-F238E27FC236}">
                  <a16:creationId xmlns:a16="http://schemas.microsoft.com/office/drawing/2014/main" id="{A213A0CD-3119-9640-8F66-A4D363D6AFD9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839" name="直線コネクタ 838">
                <a:extLst>
                  <a:ext uri="{FF2B5EF4-FFF2-40B4-BE49-F238E27FC236}">
                    <a16:creationId xmlns:a16="http://schemas.microsoft.com/office/drawing/2014/main" id="{C22651B1-9C0C-D5FA-5B5F-3FA9A8939E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0" name="直線コネクタ 839">
                <a:extLst>
                  <a:ext uri="{FF2B5EF4-FFF2-40B4-BE49-F238E27FC236}">
                    <a16:creationId xmlns:a16="http://schemas.microsoft.com/office/drawing/2014/main" id="{EB715A2D-9476-ACEE-CA22-3A7AF07790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1" name="直線コネクタ 840">
                <a:extLst>
                  <a:ext uri="{FF2B5EF4-FFF2-40B4-BE49-F238E27FC236}">
                    <a16:creationId xmlns:a16="http://schemas.microsoft.com/office/drawing/2014/main" id="{08F2F69B-54D3-8453-DF38-7A992625B4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2" name="直線コネクタ 841">
                <a:extLst>
                  <a:ext uri="{FF2B5EF4-FFF2-40B4-BE49-F238E27FC236}">
                    <a16:creationId xmlns:a16="http://schemas.microsoft.com/office/drawing/2014/main" id="{2797D795-938B-9EA6-A48F-5C8ED5DBA7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3" name="直線コネクタ 842">
                <a:extLst>
                  <a:ext uri="{FF2B5EF4-FFF2-40B4-BE49-F238E27FC236}">
                    <a16:creationId xmlns:a16="http://schemas.microsoft.com/office/drawing/2014/main" id="{A6495451-4BC7-5DEB-98CC-E1AA9E2633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4" name="直線コネクタ 843">
                <a:extLst>
                  <a:ext uri="{FF2B5EF4-FFF2-40B4-BE49-F238E27FC236}">
                    <a16:creationId xmlns:a16="http://schemas.microsoft.com/office/drawing/2014/main" id="{CDE64D6F-674B-8996-0B80-C4B3A6F739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5" name="直線コネクタ 844">
                <a:extLst>
                  <a:ext uri="{FF2B5EF4-FFF2-40B4-BE49-F238E27FC236}">
                    <a16:creationId xmlns:a16="http://schemas.microsoft.com/office/drawing/2014/main" id="{B1521E69-7D01-BAF7-FF02-9309D8447D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6" name="直線コネクタ 845">
                <a:extLst>
                  <a:ext uri="{FF2B5EF4-FFF2-40B4-BE49-F238E27FC236}">
                    <a16:creationId xmlns:a16="http://schemas.microsoft.com/office/drawing/2014/main" id="{BB97C171-52D7-60D6-7E69-42075E2BCD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7" name="直線コネクタ 846">
                <a:extLst>
                  <a:ext uri="{FF2B5EF4-FFF2-40B4-BE49-F238E27FC236}">
                    <a16:creationId xmlns:a16="http://schemas.microsoft.com/office/drawing/2014/main" id="{44CC587D-423F-19B9-350D-2BAAF5021B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8" name="直線コネクタ 847">
                <a:extLst>
                  <a:ext uri="{FF2B5EF4-FFF2-40B4-BE49-F238E27FC236}">
                    <a16:creationId xmlns:a16="http://schemas.microsoft.com/office/drawing/2014/main" id="{E7A04F64-6A96-F634-AE8D-D6B7875B20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9" name="直線コネクタ 848">
                <a:extLst>
                  <a:ext uri="{FF2B5EF4-FFF2-40B4-BE49-F238E27FC236}">
                    <a16:creationId xmlns:a16="http://schemas.microsoft.com/office/drawing/2014/main" id="{143B367B-97F6-55FC-2866-E693E0785B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0" name="直線コネクタ 849">
                <a:extLst>
                  <a:ext uri="{FF2B5EF4-FFF2-40B4-BE49-F238E27FC236}">
                    <a16:creationId xmlns:a16="http://schemas.microsoft.com/office/drawing/2014/main" id="{12D4E526-3C30-A187-364B-3BA4E0BBE6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1" name="直線コネクタ 850">
                <a:extLst>
                  <a:ext uri="{FF2B5EF4-FFF2-40B4-BE49-F238E27FC236}">
                    <a16:creationId xmlns:a16="http://schemas.microsoft.com/office/drawing/2014/main" id="{4F294073-B463-8CAA-FF27-BA47A5910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AC37924D-B3FD-BF68-A345-E8AAEC516E0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D9DED405-B81F-FAA1-41B1-D0F794B0212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D3027AE3-1EDB-D130-A79A-1A60D13813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9D39D7F0-820D-7616-CA73-2380BECFD7F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4FC4A90D-DF9A-3912-A917-14E8A4FE755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61" name="直線コネクタ 860">
                <a:extLst>
                  <a:ext uri="{FF2B5EF4-FFF2-40B4-BE49-F238E27FC236}">
                    <a16:creationId xmlns:a16="http://schemas.microsoft.com/office/drawing/2014/main" id="{5223490C-56ED-456F-E992-87CE9D21BD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2" name="直線コネクタ 861">
                <a:extLst>
                  <a:ext uri="{FF2B5EF4-FFF2-40B4-BE49-F238E27FC236}">
                    <a16:creationId xmlns:a16="http://schemas.microsoft.com/office/drawing/2014/main" id="{472BCF6D-262E-BC4E-1CA6-A8B8541975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3" name="直線コネクタ 862">
                <a:extLst>
                  <a:ext uri="{FF2B5EF4-FFF2-40B4-BE49-F238E27FC236}">
                    <a16:creationId xmlns:a16="http://schemas.microsoft.com/office/drawing/2014/main" id="{0A83CDD5-958E-AAD8-C3AE-A73D8A89C7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4" name="直線コネクタ 863">
                <a:extLst>
                  <a:ext uri="{FF2B5EF4-FFF2-40B4-BE49-F238E27FC236}">
                    <a16:creationId xmlns:a16="http://schemas.microsoft.com/office/drawing/2014/main" id="{1BBBC9C3-BAA7-2055-F812-2271A89796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5" name="直線コネクタ 864">
                <a:extLst>
                  <a:ext uri="{FF2B5EF4-FFF2-40B4-BE49-F238E27FC236}">
                    <a16:creationId xmlns:a16="http://schemas.microsoft.com/office/drawing/2014/main" id="{BFBA9E5B-145D-CCD5-45B5-25DFD9398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6" name="直線コネクタ 865">
                <a:extLst>
                  <a:ext uri="{FF2B5EF4-FFF2-40B4-BE49-F238E27FC236}">
                    <a16:creationId xmlns:a16="http://schemas.microsoft.com/office/drawing/2014/main" id="{48960168-5E44-F2F5-1246-D5D2789200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7" name="直線コネクタ 866">
                <a:extLst>
                  <a:ext uri="{FF2B5EF4-FFF2-40B4-BE49-F238E27FC236}">
                    <a16:creationId xmlns:a16="http://schemas.microsoft.com/office/drawing/2014/main" id="{62A4236A-4398-186D-3EF8-D1C06DD220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3" name="楕円 1">
              <a:extLst>
                <a:ext uri="{FF2B5EF4-FFF2-40B4-BE49-F238E27FC236}">
                  <a16:creationId xmlns:a16="http://schemas.microsoft.com/office/drawing/2014/main" id="{A3C5582B-80AF-D02B-9AE2-6136EA113D57}"/>
                </a:ext>
              </a:extLst>
            </p:cNvPr>
            <p:cNvSpPr/>
            <p:nvPr/>
          </p:nvSpPr>
          <p:spPr>
            <a:xfrm rot="7200000" flipH="1">
              <a:off x="2153439" y="534194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FA2FCC42-69A6-DB59-876C-7A49F96C4157}"/>
                </a:ext>
              </a:extLst>
            </p:cNvPr>
            <p:cNvSpPr/>
            <p:nvPr/>
          </p:nvSpPr>
          <p:spPr>
            <a:xfrm rot="20151232" flipV="1">
              <a:off x="2009224" y="5778850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楕円 1">
              <a:extLst>
                <a:ext uri="{FF2B5EF4-FFF2-40B4-BE49-F238E27FC236}">
                  <a16:creationId xmlns:a16="http://schemas.microsoft.com/office/drawing/2014/main" id="{698863B6-AB55-0B63-7460-050FFA1E78D2}"/>
                </a:ext>
              </a:extLst>
            </p:cNvPr>
            <p:cNvSpPr/>
            <p:nvPr/>
          </p:nvSpPr>
          <p:spPr>
            <a:xfrm rot="10800000">
              <a:off x="1946006" y="5980618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6" name="楕円 1">
              <a:extLst>
                <a:ext uri="{FF2B5EF4-FFF2-40B4-BE49-F238E27FC236}">
                  <a16:creationId xmlns:a16="http://schemas.microsoft.com/office/drawing/2014/main" id="{73943C51-9898-1AD2-6CCE-8966D95811EE}"/>
                </a:ext>
              </a:extLst>
            </p:cNvPr>
            <p:cNvSpPr/>
            <p:nvPr/>
          </p:nvSpPr>
          <p:spPr>
            <a:xfrm rot="10800000">
              <a:off x="1681328" y="5980618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7" name="楕円 1">
              <a:extLst>
                <a:ext uri="{FF2B5EF4-FFF2-40B4-BE49-F238E27FC236}">
                  <a16:creationId xmlns:a16="http://schemas.microsoft.com/office/drawing/2014/main" id="{6F6411CA-75D6-C26F-53F7-35327D91EDBF}"/>
                </a:ext>
              </a:extLst>
            </p:cNvPr>
            <p:cNvSpPr/>
            <p:nvPr/>
          </p:nvSpPr>
          <p:spPr>
            <a:xfrm>
              <a:off x="1515509" y="5235298"/>
              <a:ext cx="833002" cy="11023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8" name="楕円 1">
              <a:extLst>
                <a:ext uri="{FF2B5EF4-FFF2-40B4-BE49-F238E27FC236}">
                  <a16:creationId xmlns:a16="http://schemas.microsoft.com/office/drawing/2014/main" id="{261904EA-DAA8-7A96-AA04-0830BD5F0E9A}"/>
                </a:ext>
              </a:extLst>
            </p:cNvPr>
            <p:cNvSpPr/>
            <p:nvPr/>
          </p:nvSpPr>
          <p:spPr>
            <a:xfrm>
              <a:off x="1570079" y="5279205"/>
              <a:ext cx="723862" cy="10263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8" name="四角形: 上の 2 つの角を丸める 487">
              <a:extLst>
                <a:ext uri="{FF2B5EF4-FFF2-40B4-BE49-F238E27FC236}">
                  <a16:creationId xmlns:a16="http://schemas.microsoft.com/office/drawing/2014/main" id="{85E2AA05-AA71-9377-AAA1-4660723109E7}"/>
                </a:ext>
              </a:extLst>
            </p:cNvPr>
            <p:cNvSpPr/>
            <p:nvPr/>
          </p:nvSpPr>
          <p:spPr>
            <a:xfrm rot="9900000" flipV="1">
              <a:off x="1625591" y="348439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1" name="星: 8 pt 510">
              <a:extLst>
                <a:ext uri="{FF2B5EF4-FFF2-40B4-BE49-F238E27FC236}">
                  <a16:creationId xmlns:a16="http://schemas.microsoft.com/office/drawing/2014/main" id="{4F72D62B-603F-2EBF-13D6-699846CB1720}"/>
                </a:ext>
              </a:extLst>
            </p:cNvPr>
            <p:cNvSpPr/>
            <p:nvPr/>
          </p:nvSpPr>
          <p:spPr>
            <a:xfrm rot="20700000">
              <a:off x="429397" y="401492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8" name="グループ化 607">
              <a:extLst>
                <a:ext uri="{FF2B5EF4-FFF2-40B4-BE49-F238E27FC236}">
                  <a16:creationId xmlns:a16="http://schemas.microsoft.com/office/drawing/2014/main" id="{A8B5C428-55CF-96A8-625C-D62F0867D8A6}"/>
                </a:ext>
              </a:extLst>
            </p:cNvPr>
            <p:cNvGrpSpPr/>
            <p:nvPr/>
          </p:nvGrpSpPr>
          <p:grpSpPr>
            <a:xfrm>
              <a:off x="2004888" y="4469393"/>
              <a:ext cx="265942" cy="1564133"/>
              <a:chOff x="2004888" y="1397377"/>
              <a:chExt cx="265942" cy="1564133"/>
            </a:xfrm>
          </p:grpSpPr>
          <p:sp>
            <p:nvSpPr>
              <p:cNvPr id="609" name="四角形: 上の 2 つの角を丸める 608">
                <a:extLst>
                  <a:ext uri="{FF2B5EF4-FFF2-40B4-BE49-F238E27FC236}">
                    <a16:creationId xmlns:a16="http://schemas.microsoft.com/office/drawing/2014/main" id="{5590AE1F-6BD5-28E9-321E-C1F68A548228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0" name="矢印: U ターン 370">
                <a:extLst>
                  <a:ext uri="{FF2B5EF4-FFF2-40B4-BE49-F238E27FC236}">
                    <a16:creationId xmlns:a16="http://schemas.microsoft.com/office/drawing/2014/main" id="{8A9BF329-7B80-7C93-7358-B1021B498104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1" name="楕円 1">
              <a:extLst>
                <a:ext uri="{FF2B5EF4-FFF2-40B4-BE49-F238E27FC236}">
                  <a16:creationId xmlns:a16="http://schemas.microsoft.com/office/drawing/2014/main" id="{FCCCCB03-1D3B-F61C-2580-87EAD761DDEC}"/>
                </a:ext>
              </a:extLst>
            </p:cNvPr>
            <p:cNvSpPr/>
            <p:nvPr/>
          </p:nvSpPr>
          <p:spPr>
            <a:xfrm rot="14842579" flipH="1">
              <a:off x="2170604" y="551968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2" name="楕円 1">
              <a:extLst>
                <a:ext uri="{FF2B5EF4-FFF2-40B4-BE49-F238E27FC236}">
                  <a16:creationId xmlns:a16="http://schemas.microsoft.com/office/drawing/2014/main" id="{43BC5FE1-7563-7BBA-DE59-DFD74340568C}"/>
                </a:ext>
              </a:extLst>
            </p:cNvPr>
            <p:cNvSpPr/>
            <p:nvPr/>
          </p:nvSpPr>
          <p:spPr>
            <a:xfrm rot="7200000">
              <a:off x="1706441" y="530013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6975ACB4-789E-7F7A-C812-EC37CF657B3B}"/>
                </a:ext>
              </a:extLst>
            </p:cNvPr>
            <p:cNvGrpSpPr/>
            <p:nvPr/>
          </p:nvGrpSpPr>
          <p:grpSpPr>
            <a:xfrm>
              <a:off x="946064" y="3894428"/>
              <a:ext cx="1992981" cy="1580757"/>
              <a:chOff x="946064" y="789278"/>
              <a:chExt cx="1992981" cy="1580757"/>
            </a:xfrm>
          </p:grpSpPr>
          <p:sp>
            <p:nvSpPr>
              <p:cNvPr id="614" name="楕円 613">
                <a:extLst>
                  <a:ext uri="{FF2B5EF4-FFF2-40B4-BE49-F238E27FC236}">
                    <a16:creationId xmlns:a16="http://schemas.microsoft.com/office/drawing/2014/main" id="{CB297853-2983-0EC9-71C8-417D9F585649}"/>
                  </a:ext>
                </a:extLst>
              </p:cNvPr>
              <p:cNvSpPr/>
              <p:nvPr/>
            </p:nvSpPr>
            <p:spPr>
              <a:xfrm>
                <a:off x="2088740" y="789278"/>
                <a:ext cx="850305" cy="85030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楕円 614">
                <a:extLst>
                  <a:ext uri="{FF2B5EF4-FFF2-40B4-BE49-F238E27FC236}">
                    <a16:creationId xmlns:a16="http://schemas.microsoft.com/office/drawing/2014/main" id="{4AF15A8A-E889-4781-EEB5-0C22F64A72BD}"/>
                  </a:ext>
                </a:extLst>
              </p:cNvPr>
              <p:cNvSpPr/>
              <p:nvPr/>
            </p:nvSpPr>
            <p:spPr>
              <a:xfrm>
                <a:off x="2217873" y="918411"/>
                <a:ext cx="592039" cy="5920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楕円 615">
                <a:extLst>
                  <a:ext uri="{FF2B5EF4-FFF2-40B4-BE49-F238E27FC236}">
                    <a16:creationId xmlns:a16="http://schemas.microsoft.com/office/drawing/2014/main" id="{4BCC2E27-E7A1-FFEE-D36C-1214F47A6CF1}"/>
                  </a:ext>
                </a:extLst>
              </p:cNvPr>
              <p:cNvSpPr/>
              <p:nvPr/>
            </p:nvSpPr>
            <p:spPr>
              <a:xfrm>
                <a:off x="946064" y="789278"/>
                <a:ext cx="850305" cy="85030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楕円 616">
                <a:extLst>
                  <a:ext uri="{FF2B5EF4-FFF2-40B4-BE49-F238E27FC236}">
                    <a16:creationId xmlns:a16="http://schemas.microsoft.com/office/drawing/2014/main" id="{70CFE978-5CD6-5316-2EBA-B392E7059F98}"/>
                  </a:ext>
                </a:extLst>
              </p:cNvPr>
              <p:cNvSpPr/>
              <p:nvPr/>
            </p:nvSpPr>
            <p:spPr>
              <a:xfrm>
                <a:off x="1075197" y="918411"/>
                <a:ext cx="592039" cy="5920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楕円 618">
                <a:extLst>
                  <a:ext uri="{FF2B5EF4-FFF2-40B4-BE49-F238E27FC236}">
                    <a16:creationId xmlns:a16="http://schemas.microsoft.com/office/drawing/2014/main" id="{0F192DA4-0540-F1CF-370D-9B702B107718}"/>
                  </a:ext>
                </a:extLst>
              </p:cNvPr>
              <p:cNvSpPr/>
              <p:nvPr/>
            </p:nvSpPr>
            <p:spPr>
              <a:xfrm>
                <a:off x="1328018" y="1139336"/>
                <a:ext cx="1207983" cy="123069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86B9815F-FB72-4317-F5F3-A8964F1245DE}"/>
                  </a:ext>
                </a:extLst>
              </p:cNvPr>
              <p:cNvGrpSpPr/>
              <p:nvPr/>
            </p:nvGrpSpPr>
            <p:grpSpPr>
              <a:xfrm>
                <a:off x="1819618" y="1921437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636" name="楕円 27">
                  <a:extLst>
                    <a:ext uri="{FF2B5EF4-FFF2-40B4-BE49-F238E27FC236}">
                      <a16:creationId xmlns:a16="http://schemas.microsoft.com/office/drawing/2014/main" id="{30F0DF01-7D84-8F5C-4285-9F05BBD5D1EC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7" name="楕円 27">
                  <a:extLst>
                    <a:ext uri="{FF2B5EF4-FFF2-40B4-BE49-F238E27FC236}">
                      <a16:creationId xmlns:a16="http://schemas.microsoft.com/office/drawing/2014/main" id="{A5353E68-9DE6-599C-5993-C8C9B0F3F4A5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106D03B7-E4F5-129A-88B8-D9AE8CB224A0}"/>
                  </a:ext>
                </a:extLst>
              </p:cNvPr>
              <p:cNvSpPr/>
              <p:nvPr/>
            </p:nvSpPr>
            <p:spPr>
              <a:xfrm>
                <a:off x="1705883" y="1831408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正方形/長方形 630">
                <a:extLst>
                  <a:ext uri="{FF2B5EF4-FFF2-40B4-BE49-F238E27FC236}">
                    <a16:creationId xmlns:a16="http://schemas.microsoft.com/office/drawing/2014/main" id="{25E5AB85-EA3F-D92C-4C6D-72FCADCC21C5}"/>
                  </a:ext>
                </a:extLst>
              </p:cNvPr>
              <p:cNvSpPr/>
              <p:nvPr/>
            </p:nvSpPr>
            <p:spPr>
              <a:xfrm>
                <a:off x="1211751" y="1940328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正方形/長方形 631">
                <a:extLst>
                  <a:ext uri="{FF2B5EF4-FFF2-40B4-BE49-F238E27FC236}">
                    <a16:creationId xmlns:a16="http://schemas.microsoft.com/office/drawing/2014/main" id="{1B673A92-512F-2392-2075-03AA7D12FAC8}"/>
                  </a:ext>
                </a:extLst>
              </p:cNvPr>
              <p:cNvSpPr/>
              <p:nvPr/>
            </p:nvSpPr>
            <p:spPr>
              <a:xfrm rot="20700000" flipV="1">
                <a:off x="1236793" y="204707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正方形/長方形 632">
                <a:extLst>
                  <a:ext uri="{FF2B5EF4-FFF2-40B4-BE49-F238E27FC236}">
                    <a16:creationId xmlns:a16="http://schemas.microsoft.com/office/drawing/2014/main" id="{418D28AE-2337-2935-7D28-AAF3A59EEF9A}"/>
                  </a:ext>
                </a:extLst>
              </p:cNvPr>
              <p:cNvSpPr/>
              <p:nvPr/>
            </p:nvSpPr>
            <p:spPr>
              <a:xfrm flipH="1">
                <a:off x="2095898" y="194033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正方形/長方形 633">
                <a:extLst>
                  <a:ext uri="{FF2B5EF4-FFF2-40B4-BE49-F238E27FC236}">
                    <a16:creationId xmlns:a16="http://schemas.microsoft.com/office/drawing/2014/main" id="{E1266245-2DD3-55DF-7BE5-828C37AED366}"/>
                  </a:ext>
                </a:extLst>
              </p:cNvPr>
              <p:cNvSpPr/>
              <p:nvPr/>
            </p:nvSpPr>
            <p:spPr>
              <a:xfrm rot="900000" flipH="1" flipV="1">
                <a:off x="2072301" y="2047072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楕円 1">
                <a:extLst>
                  <a:ext uri="{FF2B5EF4-FFF2-40B4-BE49-F238E27FC236}">
                    <a16:creationId xmlns:a16="http://schemas.microsoft.com/office/drawing/2014/main" id="{367C5036-C510-932B-BFB5-CC4B5D710583}"/>
                  </a:ext>
                </a:extLst>
              </p:cNvPr>
              <p:cNvSpPr/>
              <p:nvPr/>
            </p:nvSpPr>
            <p:spPr>
              <a:xfrm flipV="1">
                <a:off x="1846554" y="1799736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6B261370-54ED-B663-FE18-11ABA64B3CF9}"/>
                </a:ext>
              </a:extLst>
            </p:cNvPr>
            <p:cNvSpPr/>
            <p:nvPr/>
          </p:nvSpPr>
          <p:spPr>
            <a:xfrm>
              <a:off x="955157" y="3894428"/>
              <a:ext cx="1992982" cy="848869"/>
            </a:xfrm>
            <a:custGeom>
              <a:avLst/>
              <a:gdLst>
                <a:gd name="connsiteX0" fmla="*/ 425153 w 1992982"/>
                <a:gd name="connsiteY0" fmla="*/ 0 h 848869"/>
                <a:gd name="connsiteX1" fmla="*/ 841668 w 1992982"/>
                <a:gd name="connsiteY1" fmla="*/ 339470 h 848869"/>
                <a:gd name="connsiteX2" fmla="*/ 844621 w 1992982"/>
                <a:gd name="connsiteY2" fmla="*/ 368758 h 848869"/>
                <a:gd name="connsiteX3" fmla="*/ 864220 w 1992982"/>
                <a:gd name="connsiteY3" fmla="*/ 362560 h 848869"/>
                <a:gd name="connsiteX4" fmla="*/ 985946 w 1992982"/>
                <a:gd name="connsiteY4" fmla="*/ 350058 h 848869"/>
                <a:gd name="connsiteX5" fmla="*/ 1107672 w 1992982"/>
                <a:gd name="connsiteY5" fmla="*/ 362560 h 848869"/>
                <a:gd name="connsiteX6" fmla="*/ 1147709 w 1992982"/>
                <a:gd name="connsiteY6" fmla="*/ 375222 h 848869"/>
                <a:gd name="connsiteX7" fmla="*/ 1151314 w 1992982"/>
                <a:gd name="connsiteY7" fmla="*/ 339470 h 848869"/>
                <a:gd name="connsiteX8" fmla="*/ 1567829 w 1992982"/>
                <a:gd name="connsiteY8" fmla="*/ 0 h 848869"/>
                <a:gd name="connsiteX9" fmla="*/ 1992982 w 1992982"/>
                <a:gd name="connsiteY9" fmla="*/ 425153 h 848869"/>
                <a:gd name="connsiteX10" fmla="*/ 1653512 w 1992982"/>
                <a:gd name="connsiteY10" fmla="*/ 841669 h 848869"/>
                <a:gd name="connsiteX11" fmla="*/ 1582090 w 1992982"/>
                <a:gd name="connsiteY11" fmla="*/ 848869 h 848869"/>
                <a:gd name="connsiteX12" fmla="*/ 1464344 w 1992982"/>
                <a:gd name="connsiteY12" fmla="*/ 779002 h 848869"/>
                <a:gd name="connsiteX13" fmla="*/ 985947 w 1992982"/>
                <a:gd name="connsiteY13" fmla="*/ 673909 h 848869"/>
                <a:gd name="connsiteX14" fmla="*/ 507550 w 1992982"/>
                <a:gd name="connsiteY14" fmla="*/ 779002 h 848869"/>
                <a:gd name="connsiteX15" fmla="*/ 392866 w 1992982"/>
                <a:gd name="connsiteY15" fmla="*/ 847052 h 848869"/>
                <a:gd name="connsiteX16" fmla="*/ 339470 w 1992982"/>
                <a:gd name="connsiteY16" fmla="*/ 841669 h 848869"/>
                <a:gd name="connsiteX17" fmla="*/ 0 w 1992982"/>
                <a:gd name="connsiteY17" fmla="*/ 425153 h 848869"/>
                <a:gd name="connsiteX18" fmla="*/ 425153 w 1992982"/>
                <a:gd name="connsiteY18" fmla="*/ 0 h 8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92982" h="848869">
                  <a:moveTo>
                    <a:pt x="425153" y="0"/>
                  </a:moveTo>
                  <a:cubicBezTo>
                    <a:pt x="630608" y="0"/>
                    <a:pt x="802025" y="145735"/>
                    <a:pt x="841668" y="339470"/>
                  </a:cubicBezTo>
                  <a:lnTo>
                    <a:pt x="844621" y="368758"/>
                  </a:lnTo>
                  <a:lnTo>
                    <a:pt x="864220" y="362560"/>
                  </a:lnTo>
                  <a:cubicBezTo>
                    <a:pt x="903539" y="354363"/>
                    <a:pt x="944249" y="350058"/>
                    <a:pt x="985946" y="350058"/>
                  </a:cubicBezTo>
                  <a:cubicBezTo>
                    <a:pt x="1027643" y="350058"/>
                    <a:pt x="1068353" y="354363"/>
                    <a:pt x="1107672" y="362560"/>
                  </a:cubicBezTo>
                  <a:lnTo>
                    <a:pt x="1147709" y="375222"/>
                  </a:lnTo>
                  <a:lnTo>
                    <a:pt x="1151314" y="339470"/>
                  </a:lnTo>
                  <a:cubicBezTo>
                    <a:pt x="1190957" y="145735"/>
                    <a:pt x="1362374" y="0"/>
                    <a:pt x="1567829" y="0"/>
                  </a:cubicBezTo>
                  <a:cubicBezTo>
                    <a:pt x="1802635" y="0"/>
                    <a:pt x="1992982" y="190347"/>
                    <a:pt x="1992982" y="425153"/>
                  </a:cubicBezTo>
                  <a:cubicBezTo>
                    <a:pt x="1992982" y="630609"/>
                    <a:pt x="1847248" y="802025"/>
                    <a:pt x="1653512" y="841669"/>
                  </a:cubicBezTo>
                  <a:lnTo>
                    <a:pt x="1582090" y="848869"/>
                  </a:lnTo>
                  <a:lnTo>
                    <a:pt x="1464344" y="779002"/>
                  </a:lnTo>
                  <a:cubicBezTo>
                    <a:pt x="1327783" y="712652"/>
                    <a:pt x="1163156" y="673909"/>
                    <a:pt x="985947" y="673909"/>
                  </a:cubicBezTo>
                  <a:cubicBezTo>
                    <a:pt x="808738" y="673909"/>
                    <a:pt x="644111" y="712652"/>
                    <a:pt x="507550" y="779002"/>
                  </a:cubicBezTo>
                  <a:lnTo>
                    <a:pt x="392866" y="847052"/>
                  </a:lnTo>
                  <a:lnTo>
                    <a:pt x="339470" y="841669"/>
                  </a:lnTo>
                  <a:cubicBezTo>
                    <a:pt x="145734" y="802025"/>
                    <a:pt x="0" y="630609"/>
                    <a:pt x="0" y="425153"/>
                  </a:cubicBezTo>
                  <a:cubicBezTo>
                    <a:pt x="0" y="190347"/>
                    <a:pt x="190347" y="0"/>
                    <a:pt x="425153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925B2683-1738-8FDC-F5AB-1EE1D5D3C242}"/>
                </a:ext>
              </a:extLst>
            </p:cNvPr>
            <p:cNvSpPr/>
            <p:nvPr/>
          </p:nvSpPr>
          <p:spPr>
            <a:xfrm>
              <a:off x="481058" y="354916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19DE97B1-9E4B-93B5-F08D-211709FCE18F}"/>
                </a:ext>
              </a:extLst>
            </p:cNvPr>
            <p:cNvGrpSpPr/>
            <p:nvPr/>
          </p:nvGrpSpPr>
          <p:grpSpPr>
            <a:xfrm>
              <a:off x="1434696" y="4592547"/>
              <a:ext cx="342900" cy="342900"/>
              <a:chOff x="1404611" y="4552250"/>
              <a:chExt cx="342900" cy="342900"/>
            </a:xfrm>
          </p:grpSpPr>
          <p:sp>
            <p:nvSpPr>
              <p:cNvPr id="446" name="楕円 445">
                <a:extLst>
                  <a:ext uri="{FF2B5EF4-FFF2-40B4-BE49-F238E27FC236}">
                    <a16:creationId xmlns:a16="http://schemas.microsoft.com/office/drawing/2014/main" id="{53D24175-EE51-9262-C628-2A5C5B637970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000D8AFC-3856-3B7C-C835-31F18591DE51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2" name="グループ化 671">
              <a:extLst>
                <a:ext uri="{FF2B5EF4-FFF2-40B4-BE49-F238E27FC236}">
                  <a16:creationId xmlns:a16="http://schemas.microsoft.com/office/drawing/2014/main" id="{D20F18A9-D661-5578-0AB4-E2421AD6AE75}"/>
                </a:ext>
              </a:extLst>
            </p:cNvPr>
            <p:cNvGrpSpPr/>
            <p:nvPr/>
          </p:nvGrpSpPr>
          <p:grpSpPr>
            <a:xfrm>
              <a:off x="2071284" y="4592547"/>
              <a:ext cx="342900" cy="342900"/>
              <a:chOff x="2084061" y="4552250"/>
              <a:chExt cx="342900" cy="342900"/>
            </a:xfrm>
          </p:grpSpPr>
          <p:sp>
            <p:nvSpPr>
              <p:cNvPr id="673" name="楕円 672">
                <a:extLst>
                  <a:ext uri="{FF2B5EF4-FFF2-40B4-BE49-F238E27FC236}">
                    <a16:creationId xmlns:a16="http://schemas.microsoft.com/office/drawing/2014/main" id="{C9861ACE-18EF-F5A0-2712-C9090C2CBD44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4" name="楕円 673">
                <a:extLst>
                  <a:ext uri="{FF2B5EF4-FFF2-40B4-BE49-F238E27FC236}">
                    <a16:creationId xmlns:a16="http://schemas.microsoft.com/office/drawing/2014/main" id="{FE16108D-580F-27B3-90E5-CF4A0469079B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211" name="グループ化 1210">
            <a:extLst>
              <a:ext uri="{FF2B5EF4-FFF2-40B4-BE49-F238E27FC236}">
                <a16:creationId xmlns:a16="http://schemas.microsoft.com/office/drawing/2014/main" id="{49341615-0A47-D488-193C-F99A8D4AEB78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716" name="グループ化 715">
              <a:extLst>
                <a:ext uri="{FF2B5EF4-FFF2-40B4-BE49-F238E27FC236}">
                  <a16:creationId xmlns:a16="http://schemas.microsoft.com/office/drawing/2014/main" id="{B532C779-AEF7-87EC-3B48-D8E0DF78A275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717" name="直線コネクタ 716">
                <a:extLst>
                  <a:ext uri="{FF2B5EF4-FFF2-40B4-BE49-F238E27FC236}">
                    <a16:creationId xmlns:a16="http://schemas.microsoft.com/office/drawing/2014/main" id="{5EE7E32A-B966-EA58-2539-D946D13B95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8" name="直線コネクタ 717">
                <a:extLst>
                  <a:ext uri="{FF2B5EF4-FFF2-40B4-BE49-F238E27FC236}">
                    <a16:creationId xmlns:a16="http://schemas.microsoft.com/office/drawing/2014/main" id="{3ABF23F4-90A3-C0A1-7392-1A9D5F409D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9" name="直線コネクタ 718">
                <a:extLst>
                  <a:ext uri="{FF2B5EF4-FFF2-40B4-BE49-F238E27FC236}">
                    <a16:creationId xmlns:a16="http://schemas.microsoft.com/office/drawing/2014/main" id="{6882FADE-0368-9BB6-E3C8-2EB18E4C1A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0" name="直線コネクタ 719">
                <a:extLst>
                  <a:ext uri="{FF2B5EF4-FFF2-40B4-BE49-F238E27FC236}">
                    <a16:creationId xmlns:a16="http://schemas.microsoft.com/office/drawing/2014/main" id="{718FBA17-92FC-E3BD-0BCF-B142F955A6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1" name="直線コネクタ 720">
                <a:extLst>
                  <a:ext uri="{FF2B5EF4-FFF2-40B4-BE49-F238E27FC236}">
                    <a16:creationId xmlns:a16="http://schemas.microsoft.com/office/drawing/2014/main" id="{2C3CCADE-EF65-DDA6-8B8C-14FE6E1827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2" name="直線コネクタ 721">
                <a:extLst>
                  <a:ext uri="{FF2B5EF4-FFF2-40B4-BE49-F238E27FC236}">
                    <a16:creationId xmlns:a16="http://schemas.microsoft.com/office/drawing/2014/main" id="{58F69162-F126-926B-1D93-39A676EB06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3" name="直線コネクタ 722">
                <a:extLst>
                  <a:ext uri="{FF2B5EF4-FFF2-40B4-BE49-F238E27FC236}">
                    <a16:creationId xmlns:a16="http://schemas.microsoft.com/office/drawing/2014/main" id="{669BFB84-0930-CE71-B113-153AB57ED0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4" name="直線コネクタ 723">
                <a:extLst>
                  <a:ext uri="{FF2B5EF4-FFF2-40B4-BE49-F238E27FC236}">
                    <a16:creationId xmlns:a16="http://schemas.microsoft.com/office/drawing/2014/main" id="{B971135A-0E12-9ECB-81BB-C272F3ACBF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5" name="直線コネクタ 724">
                <a:extLst>
                  <a:ext uri="{FF2B5EF4-FFF2-40B4-BE49-F238E27FC236}">
                    <a16:creationId xmlns:a16="http://schemas.microsoft.com/office/drawing/2014/main" id="{F0A11D9A-EED7-E006-AD41-2F9828073F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6" name="直線コネクタ 725">
                <a:extLst>
                  <a:ext uri="{FF2B5EF4-FFF2-40B4-BE49-F238E27FC236}">
                    <a16:creationId xmlns:a16="http://schemas.microsoft.com/office/drawing/2014/main" id="{B3840587-0D85-CB6E-0187-E3BC6E9BC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7" name="直線コネクタ 726">
                <a:extLst>
                  <a:ext uri="{FF2B5EF4-FFF2-40B4-BE49-F238E27FC236}">
                    <a16:creationId xmlns:a16="http://schemas.microsoft.com/office/drawing/2014/main" id="{B8E7F856-288C-5D66-DC7E-F21C7D896D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8" name="直線コネクタ 727">
                <a:extLst>
                  <a:ext uri="{FF2B5EF4-FFF2-40B4-BE49-F238E27FC236}">
                    <a16:creationId xmlns:a16="http://schemas.microsoft.com/office/drawing/2014/main" id="{19C8A184-1DF8-3966-CDD8-C0BDE554EB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9" name="直線コネクタ 728">
                <a:extLst>
                  <a:ext uri="{FF2B5EF4-FFF2-40B4-BE49-F238E27FC236}">
                    <a16:creationId xmlns:a16="http://schemas.microsoft.com/office/drawing/2014/main" id="{D7F36FBE-32A0-E8BA-4446-4996DEA7A9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0" name="フリーフォーム: 図形 729">
                <a:extLst>
                  <a:ext uri="{FF2B5EF4-FFF2-40B4-BE49-F238E27FC236}">
                    <a16:creationId xmlns:a16="http://schemas.microsoft.com/office/drawing/2014/main" id="{AA8AAEEE-2A8E-C46C-B7F0-AEBACDA3F2C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38939522-68FA-C172-FF4C-FD066C2F39B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CE1BAEE6-D7D3-1B9A-45DE-F6E25EE5678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74043C78-45A1-D162-B4B4-F19AC8CA425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52C93696-E770-C33C-81CE-27E438055E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35" name="直線コネクタ 734">
                <a:extLst>
                  <a:ext uri="{FF2B5EF4-FFF2-40B4-BE49-F238E27FC236}">
                    <a16:creationId xmlns:a16="http://schemas.microsoft.com/office/drawing/2014/main" id="{A89438FA-9794-8557-36FC-410C2506AA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2" name="直線コネクタ 831">
                <a:extLst>
                  <a:ext uri="{FF2B5EF4-FFF2-40B4-BE49-F238E27FC236}">
                    <a16:creationId xmlns:a16="http://schemas.microsoft.com/office/drawing/2014/main" id="{6465E0BB-90D2-49F0-61E6-D3CD7B0BC6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3" name="直線コネクタ 832">
                <a:extLst>
                  <a:ext uri="{FF2B5EF4-FFF2-40B4-BE49-F238E27FC236}">
                    <a16:creationId xmlns:a16="http://schemas.microsoft.com/office/drawing/2014/main" id="{53474377-E701-F282-5731-3CFC2C06C0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4" name="直線コネクタ 833">
                <a:extLst>
                  <a:ext uri="{FF2B5EF4-FFF2-40B4-BE49-F238E27FC236}">
                    <a16:creationId xmlns:a16="http://schemas.microsoft.com/office/drawing/2014/main" id="{A69B3EA9-D9BE-4D63-0D18-D3CDC3C2EB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5" name="直線コネクタ 834">
                <a:extLst>
                  <a:ext uri="{FF2B5EF4-FFF2-40B4-BE49-F238E27FC236}">
                    <a16:creationId xmlns:a16="http://schemas.microsoft.com/office/drawing/2014/main" id="{0D71124D-EE50-FE09-8F6D-A6D1540B8C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6" name="直線コネクタ 835">
                <a:extLst>
                  <a:ext uri="{FF2B5EF4-FFF2-40B4-BE49-F238E27FC236}">
                    <a16:creationId xmlns:a16="http://schemas.microsoft.com/office/drawing/2014/main" id="{D8CC093C-EFAE-F764-9CEB-AA89CD9185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7" name="直線コネクタ 836">
                <a:extLst>
                  <a:ext uri="{FF2B5EF4-FFF2-40B4-BE49-F238E27FC236}">
                    <a16:creationId xmlns:a16="http://schemas.microsoft.com/office/drawing/2014/main" id="{A706BF31-CDF1-9156-9D22-7F4395A726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BCC618A9-8C22-DA1B-259F-3E754A5ACFCC}"/>
                </a:ext>
              </a:extLst>
            </p:cNvPr>
            <p:cNvSpPr/>
            <p:nvPr/>
          </p:nvSpPr>
          <p:spPr>
            <a:xfrm rot="20151232" flipV="1">
              <a:off x="5123900" y="5712174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C37D1794-A5C4-E341-29CB-554780184EA8}"/>
                </a:ext>
              </a:extLst>
            </p:cNvPr>
            <p:cNvGrpSpPr/>
            <p:nvPr/>
          </p:nvGrpSpPr>
          <p:grpSpPr>
            <a:xfrm>
              <a:off x="4060740" y="3827752"/>
              <a:ext cx="1992981" cy="2564746"/>
              <a:chOff x="676332" y="74623"/>
              <a:chExt cx="2698944" cy="3473241"/>
            </a:xfrm>
          </p:grpSpPr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87C13737-0015-BBBE-476E-271DC940E679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1A426759-3FED-77AC-184D-C275DE2B3423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F99EDB4C-95B9-9BA1-C4E8-89218F8A60DA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CE1F4280-8F4B-C815-B403-36719C564AA6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1">
                <a:extLst>
                  <a:ext uri="{FF2B5EF4-FFF2-40B4-BE49-F238E27FC236}">
                    <a16:creationId xmlns:a16="http://schemas.microsoft.com/office/drawing/2014/main" id="{C6A3A6C5-DCFE-701C-5A23-1EC73FCEEF41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7" name="楕円 1">
                <a:extLst>
                  <a:ext uri="{FF2B5EF4-FFF2-40B4-BE49-F238E27FC236}">
                    <a16:creationId xmlns:a16="http://schemas.microsoft.com/office/drawing/2014/main" id="{758149FE-1765-BAC7-2F29-D08D5694712F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3" name="楕円 1">
                <a:extLst>
                  <a:ext uri="{FF2B5EF4-FFF2-40B4-BE49-F238E27FC236}">
                    <a16:creationId xmlns:a16="http://schemas.microsoft.com/office/drawing/2014/main" id="{33E53E8B-159E-038B-F477-D47A3B6A1007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3" name="楕円 1">
                <a:extLst>
                  <a:ext uri="{FF2B5EF4-FFF2-40B4-BE49-F238E27FC236}">
                    <a16:creationId xmlns:a16="http://schemas.microsoft.com/office/drawing/2014/main" id="{FC98ECA8-B80D-B558-CAE0-B7EE3B3E00EB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8990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4F7E5C5E-C794-B61F-479E-57E026E7839E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55" name="グループ化 354">
                <a:extLst>
                  <a:ext uri="{FF2B5EF4-FFF2-40B4-BE49-F238E27FC236}">
                    <a16:creationId xmlns:a16="http://schemas.microsoft.com/office/drawing/2014/main" id="{15A69710-0416-62CC-C7CF-1740382E8127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362" name="楕円 27">
                  <a:extLst>
                    <a:ext uri="{FF2B5EF4-FFF2-40B4-BE49-F238E27FC236}">
                      <a16:creationId xmlns:a16="http://schemas.microsoft.com/office/drawing/2014/main" id="{D151DCBB-2DEA-F8EA-3492-7E39CE13C08B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3" name="楕円 27">
                  <a:extLst>
                    <a:ext uri="{FF2B5EF4-FFF2-40B4-BE49-F238E27FC236}">
                      <a16:creationId xmlns:a16="http://schemas.microsoft.com/office/drawing/2014/main" id="{F5B63A41-C5D7-31CD-D7A9-988AA74FF64C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5390E6B6-B551-BE10-4F0F-795C03107B95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1">
                <a:extLst>
                  <a:ext uri="{FF2B5EF4-FFF2-40B4-BE49-F238E27FC236}">
                    <a16:creationId xmlns:a16="http://schemas.microsoft.com/office/drawing/2014/main" id="{96E97F7E-D512-4327-5C33-92DE78A56E1C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0F10E357-9EC9-900A-1244-A402D80DD322}"/>
                </a:ext>
              </a:extLst>
            </p:cNvPr>
            <p:cNvGrpSpPr/>
            <p:nvPr/>
          </p:nvGrpSpPr>
          <p:grpSpPr>
            <a:xfrm>
              <a:off x="4342902" y="4017940"/>
              <a:ext cx="1410198" cy="2187851"/>
              <a:chOff x="4378635" y="3988367"/>
              <a:chExt cx="1410198" cy="2187851"/>
            </a:xfrm>
          </p:grpSpPr>
          <p:sp>
            <p:nvSpPr>
              <p:cNvPr id="390" name="楕円 1">
                <a:extLst>
                  <a:ext uri="{FF2B5EF4-FFF2-40B4-BE49-F238E27FC236}">
                    <a16:creationId xmlns:a16="http://schemas.microsoft.com/office/drawing/2014/main" id="{5EC0ED90-8AC3-A8C6-21DC-8C4438305113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9DAB6F27-E643-24C5-8650-F327816CB46E}"/>
                  </a:ext>
                </a:extLst>
              </p:cNvPr>
              <p:cNvGrpSpPr/>
              <p:nvPr/>
            </p:nvGrpSpPr>
            <p:grpSpPr>
              <a:xfrm>
                <a:off x="4378635" y="3988367"/>
                <a:ext cx="1410198" cy="2187851"/>
                <a:chOff x="4378635" y="3988367"/>
                <a:chExt cx="1410198" cy="2187851"/>
              </a:xfrm>
            </p:grpSpPr>
            <p:grpSp>
              <p:nvGrpSpPr>
                <p:cNvPr id="392" name="グループ化 391">
                  <a:extLst>
                    <a:ext uri="{FF2B5EF4-FFF2-40B4-BE49-F238E27FC236}">
                      <a16:creationId xmlns:a16="http://schemas.microsoft.com/office/drawing/2014/main" id="{E9317EF5-ABCC-FFAE-58FB-C2E1A2F16155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402" name="楕円 1">
                    <a:extLst>
                      <a:ext uri="{FF2B5EF4-FFF2-40B4-BE49-F238E27FC236}">
                        <a16:creationId xmlns:a16="http://schemas.microsoft.com/office/drawing/2014/main" id="{40965FCF-D848-526E-456A-9FFAD79416BE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A86A0E7C-55FF-9261-F6CF-C5992AC2F435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7A8114FF-3FFD-86B8-1B40-50917334BFF5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4" name="グループ化 393">
                  <a:extLst>
                    <a:ext uri="{FF2B5EF4-FFF2-40B4-BE49-F238E27FC236}">
                      <a16:creationId xmlns:a16="http://schemas.microsoft.com/office/drawing/2014/main" id="{108C86DD-4087-8617-3914-AAAB1F8F2A69}"/>
                    </a:ext>
                  </a:extLst>
                </p:cNvPr>
                <p:cNvGrpSpPr/>
                <p:nvPr/>
              </p:nvGrpSpPr>
              <p:grpSpPr>
                <a:xfrm>
                  <a:off x="4378635" y="3988367"/>
                  <a:ext cx="1410198" cy="2187851"/>
                  <a:chOff x="4378635" y="3988367"/>
                  <a:chExt cx="1410198" cy="2187851"/>
                </a:xfrm>
              </p:grpSpPr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2C2D1A93-18DB-F46F-DE00-C68943DF6FAF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6" name="フリーフォーム: 図形 395">
                    <a:extLst>
                      <a:ext uri="{FF2B5EF4-FFF2-40B4-BE49-F238E27FC236}">
                        <a16:creationId xmlns:a16="http://schemas.microsoft.com/office/drawing/2014/main" id="{C928C483-AE12-F0B1-85C4-D64F5E21BE78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7" name="フリーフォーム: 図形 396">
                    <a:extLst>
                      <a:ext uri="{FF2B5EF4-FFF2-40B4-BE49-F238E27FC236}">
                        <a16:creationId xmlns:a16="http://schemas.microsoft.com/office/drawing/2014/main" id="{2AD69C20-E253-0BA5-EE4A-58B48D72196A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4CF5AD0F-EE23-9911-79D8-89C97A9D4F7C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99" name="グループ化 398">
                    <a:extLst>
                      <a:ext uri="{FF2B5EF4-FFF2-40B4-BE49-F238E27FC236}">
                        <a16:creationId xmlns:a16="http://schemas.microsoft.com/office/drawing/2014/main" id="{22919EA9-AC03-1BBE-761F-A20C8C68C69D}"/>
                      </a:ext>
                    </a:extLst>
                  </p:cNvPr>
                  <p:cNvGrpSpPr/>
                  <p:nvPr/>
                </p:nvGrpSpPr>
                <p:grpSpPr>
                  <a:xfrm>
                    <a:off x="4378635" y="3988367"/>
                    <a:ext cx="1410198" cy="1516692"/>
                    <a:chOff x="4308683" y="3988367"/>
                    <a:chExt cx="1410198" cy="1516692"/>
                  </a:xfrm>
                </p:grpSpPr>
                <p:sp>
                  <p:nvSpPr>
                    <p:cNvPr id="400" name="フリーフォーム: 図形 399">
                      <a:extLst>
                        <a:ext uri="{FF2B5EF4-FFF2-40B4-BE49-F238E27FC236}">
                          <a16:creationId xmlns:a16="http://schemas.microsoft.com/office/drawing/2014/main" id="{75C7C958-8AC5-FB68-9A9E-F684EFFCD2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8683" y="3988367"/>
                      <a:ext cx="1410198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01" name="楕円 400">
                      <a:extLst>
                        <a:ext uri="{FF2B5EF4-FFF2-40B4-BE49-F238E27FC236}">
                          <a16:creationId xmlns:a16="http://schemas.microsoft.com/office/drawing/2014/main" id="{722FE0E0-2614-55BC-BEC1-93E0B6A381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437" name="正方形/長方形 436">
              <a:extLst>
                <a:ext uri="{FF2B5EF4-FFF2-40B4-BE49-F238E27FC236}">
                  <a16:creationId xmlns:a16="http://schemas.microsoft.com/office/drawing/2014/main" id="{527A929D-39D3-B796-9FC5-8A09C2CDF353}"/>
                </a:ext>
              </a:extLst>
            </p:cNvPr>
            <p:cNvSpPr/>
            <p:nvPr/>
          </p:nvSpPr>
          <p:spPr>
            <a:xfrm>
              <a:off x="4326427" y="4978802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正方形/長方形 437">
              <a:extLst>
                <a:ext uri="{FF2B5EF4-FFF2-40B4-BE49-F238E27FC236}">
                  <a16:creationId xmlns:a16="http://schemas.microsoft.com/office/drawing/2014/main" id="{D016CCDF-5DDE-CB3E-4B38-853586732419}"/>
                </a:ext>
              </a:extLst>
            </p:cNvPr>
            <p:cNvSpPr/>
            <p:nvPr/>
          </p:nvSpPr>
          <p:spPr>
            <a:xfrm rot="20700000" flipV="1">
              <a:off x="4351469" y="5085545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正方形/長方形 438">
              <a:extLst>
                <a:ext uri="{FF2B5EF4-FFF2-40B4-BE49-F238E27FC236}">
                  <a16:creationId xmlns:a16="http://schemas.microsoft.com/office/drawing/2014/main" id="{A8621B6E-F161-EE45-04DC-8F6D8F112A76}"/>
                </a:ext>
              </a:extLst>
            </p:cNvPr>
            <p:cNvSpPr/>
            <p:nvPr/>
          </p:nvSpPr>
          <p:spPr>
            <a:xfrm flipH="1">
              <a:off x="5210574" y="4978804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正方形/長方形 439">
              <a:extLst>
                <a:ext uri="{FF2B5EF4-FFF2-40B4-BE49-F238E27FC236}">
                  <a16:creationId xmlns:a16="http://schemas.microsoft.com/office/drawing/2014/main" id="{DDCAC1E1-3B60-21AD-E6B2-FB8F89BFD559}"/>
                </a:ext>
              </a:extLst>
            </p:cNvPr>
            <p:cNvSpPr/>
            <p:nvPr/>
          </p:nvSpPr>
          <p:spPr>
            <a:xfrm rot="900000" flipH="1" flipV="1">
              <a:off x="5186977" y="5085546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DBC6CE41-9779-DFE5-C9D1-D93A4D7FF105}"/>
                </a:ext>
              </a:extLst>
            </p:cNvPr>
            <p:cNvGrpSpPr/>
            <p:nvPr/>
          </p:nvGrpSpPr>
          <p:grpSpPr>
            <a:xfrm>
              <a:off x="4546196" y="4541747"/>
              <a:ext cx="342900" cy="342900"/>
              <a:chOff x="1404611" y="4552250"/>
              <a:chExt cx="342900" cy="342900"/>
            </a:xfrm>
          </p:grpSpPr>
          <p:sp>
            <p:nvSpPr>
              <p:cNvPr id="676" name="楕円 675">
                <a:extLst>
                  <a:ext uri="{FF2B5EF4-FFF2-40B4-BE49-F238E27FC236}">
                    <a16:creationId xmlns:a16="http://schemas.microsoft.com/office/drawing/2014/main" id="{D94FD476-7928-4A3C-8C15-E58BAE4C7487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7" name="楕円 676">
                <a:extLst>
                  <a:ext uri="{FF2B5EF4-FFF2-40B4-BE49-F238E27FC236}">
                    <a16:creationId xmlns:a16="http://schemas.microsoft.com/office/drawing/2014/main" id="{29CC52DA-B52A-27F0-829D-FC05191FB5FB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8" name="グループ化 677">
              <a:extLst>
                <a:ext uri="{FF2B5EF4-FFF2-40B4-BE49-F238E27FC236}">
                  <a16:creationId xmlns:a16="http://schemas.microsoft.com/office/drawing/2014/main" id="{159EF8F9-1806-C45B-0DA2-13B3F5C28432}"/>
                </a:ext>
              </a:extLst>
            </p:cNvPr>
            <p:cNvGrpSpPr/>
            <p:nvPr/>
          </p:nvGrpSpPr>
          <p:grpSpPr>
            <a:xfrm>
              <a:off x="5182784" y="4541747"/>
              <a:ext cx="342900" cy="342900"/>
              <a:chOff x="2084061" y="4552250"/>
              <a:chExt cx="342900" cy="342900"/>
            </a:xfrm>
          </p:grpSpPr>
          <p:sp>
            <p:nvSpPr>
              <p:cNvPr id="679" name="楕円 678">
                <a:extLst>
                  <a:ext uri="{FF2B5EF4-FFF2-40B4-BE49-F238E27FC236}">
                    <a16:creationId xmlns:a16="http://schemas.microsoft.com/office/drawing/2014/main" id="{DBE99F82-2549-76CF-E7BA-653B3ED2E7C6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0" name="楕円 679">
                <a:extLst>
                  <a:ext uri="{FF2B5EF4-FFF2-40B4-BE49-F238E27FC236}">
                    <a16:creationId xmlns:a16="http://schemas.microsoft.com/office/drawing/2014/main" id="{9CAF275A-79B8-28B2-8F35-57126FF9FD33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212" name="グループ化 1211">
            <a:extLst>
              <a:ext uri="{FF2B5EF4-FFF2-40B4-BE49-F238E27FC236}">
                <a16:creationId xmlns:a16="http://schemas.microsoft.com/office/drawing/2014/main" id="{1137577D-F10F-23D5-8877-7B236CA53B28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877" name="グループ化 876">
              <a:extLst>
                <a:ext uri="{FF2B5EF4-FFF2-40B4-BE49-F238E27FC236}">
                  <a16:creationId xmlns:a16="http://schemas.microsoft.com/office/drawing/2014/main" id="{D8D538EA-095D-7197-B097-6A2CF71BA54D}"/>
                </a:ext>
              </a:extLst>
            </p:cNvPr>
            <p:cNvGrpSpPr>
              <a:grpSpLocks/>
            </p:cNvGrpSpPr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878" name="直線コネクタ 877">
                <a:extLst>
                  <a:ext uri="{FF2B5EF4-FFF2-40B4-BE49-F238E27FC236}">
                    <a16:creationId xmlns:a16="http://schemas.microsoft.com/office/drawing/2014/main" id="{33894617-92C4-A697-4C16-854987A807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9" name="直線コネクタ 878">
                <a:extLst>
                  <a:ext uri="{FF2B5EF4-FFF2-40B4-BE49-F238E27FC236}">
                    <a16:creationId xmlns:a16="http://schemas.microsoft.com/office/drawing/2014/main" id="{76DE93C5-DF92-2255-3298-496FE49AA0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0" name="直線コネクタ 879">
                <a:extLst>
                  <a:ext uri="{FF2B5EF4-FFF2-40B4-BE49-F238E27FC236}">
                    <a16:creationId xmlns:a16="http://schemas.microsoft.com/office/drawing/2014/main" id="{C1E5A4ED-6AD7-DEC7-68CB-078E27E52F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1" name="直線コネクタ 880">
                <a:extLst>
                  <a:ext uri="{FF2B5EF4-FFF2-40B4-BE49-F238E27FC236}">
                    <a16:creationId xmlns:a16="http://schemas.microsoft.com/office/drawing/2014/main" id="{FEFDCA74-5530-DE15-393C-EBA1764F79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2" name="直線コネクタ 881">
                <a:extLst>
                  <a:ext uri="{FF2B5EF4-FFF2-40B4-BE49-F238E27FC236}">
                    <a16:creationId xmlns:a16="http://schemas.microsoft.com/office/drawing/2014/main" id="{EBB94AC8-58C6-D539-254B-981B560DC5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3" name="直線コネクタ 882">
                <a:extLst>
                  <a:ext uri="{FF2B5EF4-FFF2-40B4-BE49-F238E27FC236}">
                    <a16:creationId xmlns:a16="http://schemas.microsoft.com/office/drawing/2014/main" id="{A8D8274D-7EFF-5E60-7925-8EDC291E3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4" name="直線コネクタ 883">
                <a:extLst>
                  <a:ext uri="{FF2B5EF4-FFF2-40B4-BE49-F238E27FC236}">
                    <a16:creationId xmlns:a16="http://schemas.microsoft.com/office/drawing/2014/main" id="{49398349-EA63-F44A-5693-E32DD6A36E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1" name="直線コネクタ 900">
                <a:extLst>
                  <a:ext uri="{FF2B5EF4-FFF2-40B4-BE49-F238E27FC236}">
                    <a16:creationId xmlns:a16="http://schemas.microsoft.com/office/drawing/2014/main" id="{E9568C1F-429F-B60D-9664-47B3AB430A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2" name="直線コネクタ 901">
                <a:extLst>
                  <a:ext uri="{FF2B5EF4-FFF2-40B4-BE49-F238E27FC236}">
                    <a16:creationId xmlns:a16="http://schemas.microsoft.com/office/drawing/2014/main" id="{429BE57F-B461-DA0B-2875-2638956E1A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6" name="直線コネクタ 1055">
                <a:extLst>
                  <a:ext uri="{FF2B5EF4-FFF2-40B4-BE49-F238E27FC236}">
                    <a16:creationId xmlns:a16="http://schemas.microsoft.com/office/drawing/2014/main" id="{5F6EC5B7-AF6D-284C-59B2-74C21C9FD1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7" name="直線コネクタ 1056">
                <a:extLst>
                  <a:ext uri="{FF2B5EF4-FFF2-40B4-BE49-F238E27FC236}">
                    <a16:creationId xmlns:a16="http://schemas.microsoft.com/office/drawing/2014/main" id="{7F1A17B9-9096-E602-369B-ECDD6E9D4E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8" name="直線コネクタ 1057">
                <a:extLst>
                  <a:ext uri="{FF2B5EF4-FFF2-40B4-BE49-F238E27FC236}">
                    <a16:creationId xmlns:a16="http://schemas.microsoft.com/office/drawing/2014/main" id="{C3A5386D-0842-2F45-D66F-26A655EB9C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9" name="直線コネクタ 1058">
                <a:extLst>
                  <a:ext uri="{FF2B5EF4-FFF2-40B4-BE49-F238E27FC236}">
                    <a16:creationId xmlns:a16="http://schemas.microsoft.com/office/drawing/2014/main" id="{55E7D35B-0159-0B63-A46C-3B06194AE4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6E69D938-4E35-314B-4C8F-2CC9635239A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69D1CCE9-7DE3-CC7D-40B3-E977A2D7C92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009FE596-8116-DA8B-EDD3-83B32B7014A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1E7F30AB-323E-2DA7-4B29-18F7A1E1D23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5637ED7C-F612-8CD6-102A-E9F2758572E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65" name="直線コネクタ 1064">
                <a:extLst>
                  <a:ext uri="{FF2B5EF4-FFF2-40B4-BE49-F238E27FC236}">
                    <a16:creationId xmlns:a16="http://schemas.microsoft.com/office/drawing/2014/main" id="{FDE42CAB-CBD8-CC2C-6B4A-8F3F050F88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6" name="直線コネクタ 1065">
                <a:extLst>
                  <a:ext uri="{FF2B5EF4-FFF2-40B4-BE49-F238E27FC236}">
                    <a16:creationId xmlns:a16="http://schemas.microsoft.com/office/drawing/2014/main" id="{3E1186DB-CBC8-FFC1-6F12-5B190D136B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7" name="直線コネクタ 1066">
                <a:extLst>
                  <a:ext uri="{FF2B5EF4-FFF2-40B4-BE49-F238E27FC236}">
                    <a16:creationId xmlns:a16="http://schemas.microsoft.com/office/drawing/2014/main" id="{6AE3D92A-C13C-43C7-57D1-DD318CC09B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8" name="直線コネクタ 1067">
                <a:extLst>
                  <a:ext uri="{FF2B5EF4-FFF2-40B4-BE49-F238E27FC236}">
                    <a16:creationId xmlns:a16="http://schemas.microsoft.com/office/drawing/2014/main" id="{906FF94C-B64E-D04C-AABE-2387D70DCE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9" name="直線コネクタ 1068">
                <a:extLst>
                  <a:ext uri="{FF2B5EF4-FFF2-40B4-BE49-F238E27FC236}">
                    <a16:creationId xmlns:a16="http://schemas.microsoft.com/office/drawing/2014/main" id="{78A6431E-1046-1722-7E15-48C184F1F0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0" name="直線コネクタ 1069">
                <a:extLst>
                  <a:ext uri="{FF2B5EF4-FFF2-40B4-BE49-F238E27FC236}">
                    <a16:creationId xmlns:a16="http://schemas.microsoft.com/office/drawing/2014/main" id="{019306AD-E988-A4C5-F228-45A39571FC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1" name="直線コネクタ 1070">
                <a:extLst>
                  <a:ext uri="{FF2B5EF4-FFF2-40B4-BE49-F238E27FC236}">
                    <a16:creationId xmlns:a16="http://schemas.microsoft.com/office/drawing/2014/main" id="{CEA862CC-E101-F9C3-E000-6E7EFAF62B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82E2B2D4-D108-FD5E-B683-E647F8EE4DDB}"/>
                </a:ext>
              </a:extLst>
            </p:cNvPr>
            <p:cNvSpPr/>
            <p:nvPr/>
          </p:nvSpPr>
          <p:spPr>
            <a:xfrm rot="20151232" flipV="1">
              <a:off x="8181425" y="5712175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楕円 1">
              <a:extLst>
                <a:ext uri="{FF2B5EF4-FFF2-40B4-BE49-F238E27FC236}">
                  <a16:creationId xmlns:a16="http://schemas.microsoft.com/office/drawing/2014/main" id="{22D0F37C-9BF7-0A32-EC50-2CED9F4BD35D}"/>
                </a:ext>
              </a:extLst>
            </p:cNvPr>
            <p:cNvSpPr/>
            <p:nvPr/>
          </p:nvSpPr>
          <p:spPr>
            <a:xfrm rot="9000000" flipH="1">
              <a:off x="8392091" y="5336796"/>
              <a:ext cx="200058" cy="6549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BA257BCE-29E0-D59E-D5A6-1034E1A87D18}"/>
                </a:ext>
              </a:extLst>
            </p:cNvPr>
            <p:cNvGrpSpPr/>
            <p:nvPr/>
          </p:nvGrpSpPr>
          <p:grpSpPr>
            <a:xfrm>
              <a:off x="7118265" y="3827753"/>
              <a:ext cx="1992981" cy="2564746"/>
              <a:chOff x="676332" y="74623"/>
              <a:chExt cx="2698944" cy="3473241"/>
            </a:xfrm>
          </p:grpSpPr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8A810253-6906-60C8-32A0-DB838BAF3589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16C1D583-B260-510C-2F82-3BB4EC5F2634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3864E5E2-CCE4-888F-9820-EDE4BF3E51C2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26F00354-AD86-861F-436B-F7226E13917E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楕円 1">
                <a:extLst>
                  <a:ext uri="{FF2B5EF4-FFF2-40B4-BE49-F238E27FC236}">
                    <a16:creationId xmlns:a16="http://schemas.microsoft.com/office/drawing/2014/main" id="{D5939C92-C0C8-B94C-63C0-474AAF1796E0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2" name="楕円 1">
                <a:extLst>
                  <a:ext uri="{FF2B5EF4-FFF2-40B4-BE49-F238E27FC236}">
                    <a16:creationId xmlns:a16="http://schemas.microsoft.com/office/drawing/2014/main" id="{02FE47E8-AB8A-F4EB-D64E-D4F699318615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3" name="楕円 1">
                <a:extLst>
                  <a:ext uri="{FF2B5EF4-FFF2-40B4-BE49-F238E27FC236}">
                    <a16:creationId xmlns:a16="http://schemas.microsoft.com/office/drawing/2014/main" id="{3E350DBA-E2B9-09AE-C922-1AB02A66CC2D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楕円 1">
                <a:extLst>
                  <a:ext uri="{FF2B5EF4-FFF2-40B4-BE49-F238E27FC236}">
                    <a16:creationId xmlns:a16="http://schemas.microsoft.com/office/drawing/2014/main" id="{E6BC9740-2D30-3BD2-E4B1-C5334552B436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楕円 1">
                <a:extLst>
                  <a:ext uri="{FF2B5EF4-FFF2-40B4-BE49-F238E27FC236}">
                    <a16:creationId xmlns:a16="http://schemas.microsoft.com/office/drawing/2014/main" id="{1F366409-CBE2-C8CC-E5C7-EEE514E83111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8990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3DB0DA2D-C5B7-1321-1527-C92900C2C084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FDFB58FA-69C8-7C2D-AF84-84A7E3CE861B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386" name="楕円 27">
                  <a:extLst>
                    <a:ext uri="{FF2B5EF4-FFF2-40B4-BE49-F238E27FC236}">
                      <a16:creationId xmlns:a16="http://schemas.microsoft.com/office/drawing/2014/main" id="{0F1A5DE1-6EB1-2A1C-81CC-2876C5F0EC74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7" name="楕円 27">
                  <a:extLst>
                    <a:ext uri="{FF2B5EF4-FFF2-40B4-BE49-F238E27FC236}">
                      <a16:creationId xmlns:a16="http://schemas.microsoft.com/office/drawing/2014/main" id="{7BAF235A-9A00-0482-AC79-FC73AB2F5978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35138C59-C85C-467C-061D-799A8B5218E1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正方形/長方形 380">
                <a:extLst>
                  <a:ext uri="{FF2B5EF4-FFF2-40B4-BE49-F238E27FC236}">
                    <a16:creationId xmlns:a16="http://schemas.microsoft.com/office/drawing/2014/main" id="{E94F9DA4-39EF-A7AA-9289-2EC3D1C6EE5E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正方形/長方形 381">
                <a:extLst>
                  <a:ext uri="{FF2B5EF4-FFF2-40B4-BE49-F238E27FC236}">
                    <a16:creationId xmlns:a16="http://schemas.microsoft.com/office/drawing/2014/main" id="{3D51C8D6-7496-32CE-1AB2-C0854B77D6B1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正方形/長方形 382">
                <a:extLst>
                  <a:ext uri="{FF2B5EF4-FFF2-40B4-BE49-F238E27FC236}">
                    <a16:creationId xmlns:a16="http://schemas.microsoft.com/office/drawing/2014/main" id="{C36B4B33-81B8-ED8E-5AFA-D59889786027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正方形/長方形 383">
                <a:extLst>
                  <a:ext uri="{FF2B5EF4-FFF2-40B4-BE49-F238E27FC236}">
                    <a16:creationId xmlns:a16="http://schemas.microsoft.com/office/drawing/2014/main" id="{1C9233E2-6921-EADE-FA4B-B05477087968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1">
                <a:extLst>
                  <a:ext uri="{FF2B5EF4-FFF2-40B4-BE49-F238E27FC236}">
                    <a16:creationId xmlns:a16="http://schemas.microsoft.com/office/drawing/2014/main" id="{75004834-B4A4-A189-CF3B-38766C5A7C3F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87CE0A67-4F9E-9692-D38D-61EFBE4DE28F}"/>
                </a:ext>
              </a:extLst>
            </p:cNvPr>
            <p:cNvSpPr/>
            <p:nvPr/>
          </p:nvSpPr>
          <p:spPr>
            <a:xfrm>
              <a:off x="7560262" y="4248137"/>
              <a:ext cx="1069930" cy="1959837"/>
            </a:xfrm>
            <a:custGeom>
              <a:avLst/>
              <a:gdLst>
                <a:gd name="connsiteX0" fmla="*/ 534965 w 1069930"/>
                <a:gd name="connsiteY0" fmla="*/ 0 h 1959837"/>
                <a:gd name="connsiteX1" fmla="*/ 1069930 w 1069930"/>
                <a:gd name="connsiteY1" fmla="*/ 545024 h 1959837"/>
                <a:gd name="connsiteX2" fmla="*/ 743198 w 1069930"/>
                <a:gd name="connsiteY2" fmla="*/ 1047217 h 1959837"/>
                <a:gd name="connsiteX3" fmla="*/ 718397 w 1069930"/>
                <a:gd name="connsiteY3" fmla="*/ 1055061 h 1959837"/>
                <a:gd name="connsiteX4" fmla="*/ 774958 w 1069930"/>
                <a:gd name="connsiteY4" fmla="*/ 1118584 h 1959837"/>
                <a:gd name="connsiteX5" fmla="*/ 903866 w 1069930"/>
                <a:gd name="connsiteY5" fmla="*/ 1583627 h 1959837"/>
                <a:gd name="connsiteX6" fmla="*/ 534965 w 1069930"/>
                <a:gd name="connsiteY6" fmla="*/ 1959837 h 1959837"/>
                <a:gd name="connsiteX7" fmla="*/ 166064 w 1069930"/>
                <a:gd name="connsiteY7" fmla="*/ 1583627 h 1959837"/>
                <a:gd name="connsiteX8" fmla="*/ 303678 w 1069930"/>
                <a:gd name="connsiteY8" fmla="*/ 1118584 h 1959837"/>
                <a:gd name="connsiteX9" fmla="*/ 359701 w 1069930"/>
                <a:gd name="connsiteY9" fmla="*/ 1057644 h 1959837"/>
                <a:gd name="connsiteX10" fmla="*/ 326732 w 1069930"/>
                <a:gd name="connsiteY10" fmla="*/ 1047217 h 1959837"/>
                <a:gd name="connsiteX11" fmla="*/ 0 w 1069930"/>
                <a:gd name="connsiteY11" fmla="*/ 545024 h 1959837"/>
                <a:gd name="connsiteX12" fmla="*/ 534965 w 1069930"/>
                <a:gd name="connsiteY12" fmla="*/ 0 h 1959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9930" h="1959837">
                  <a:moveTo>
                    <a:pt x="534965" y="0"/>
                  </a:moveTo>
                  <a:cubicBezTo>
                    <a:pt x="830418" y="0"/>
                    <a:pt x="1069930" y="244016"/>
                    <a:pt x="1069930" y="545024"/>
                  </a:cubicBezTo>
                  <a:cubicBezTo>
                    <a:pt x="1069930" y="770780"/>
                    <a:pt x="935205" y="964478"/>
                    <a:pt x="743198" y="1047217"/>
                  </a:cubicBezTo>
                  <a:lnTo>
                    <a:pt x="718397" y="1055061"/>
                  </a:lnTo>
                  <a:lnTo>
                    <a:pt x="774958" y="1118584"/>
                  </a:lnTo>
                  <a:cubicBezTo>
                    <a:pt x="867956" y="1251799"/>
                    <a:pt x="903866" y="1453768"/>
                    <a:pt x="903866" y="1583627"/>
                  </a:cubicBezTo>
                  <a:cubicBezTo>
                    <a:pt x="903866" y="1791402"/>
                    <a:pt x="738703" y="1959837"/>
                    <a:pt x="534965" y="1959837"/>
                  </a:cubicBezTo>
                  <a:cubicBezTo>
                    <a:pt x="331227" y="1959837"/>
                    <a:pt x="166064" y="1791402"/>
                    <a:pt x="166064" y="1583627"/>
                  </a:cubicBezTo>
                  <a:cubicBezTo>
                    <a:pt x="166064" y="1453768"/>
                    <a:pt x="206949" y="1251799"/>
                    <a:pt x="303678" y="1118584"/>
                  </a:cubicBezTo>
                  <a:lnTo>
                    <a:pt x="359701" y="1057644"/>
                  </a:lnTo>
                  <a:lnTo>
                    <a:pt x="326732" y="1047217"/>
                  </a:lnTo>
                  <a:cubicBezTo>
                    <a:pt x="134726" y="964478"/>
                    <a:pt x="0" y="770780"/>
                    <a:pt x="0" y="545024"/>
                  </a:cubicBezTo>
                  <a:cubicBezTo>
                    <a:pt x="0" y="244016"/>
                    <a:pt x="239512" y="0"/>
                    <a:pt x="534965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07" name="グループ化 706">
              <a:extLst>
                <a:ext uri="{FF2B5EF4-FFF2-40B4-BE49-F238E27FC236}">
                  <a16:creationId xmlns:a16="http://schemas.microsoft.com/office/drawing/2014/main" id="{9B2FB115-87C9-0253-E0E1-61439A4C5234}"/>
                </a:ext>
              </a:extLst>
            </p:cNvPr>
            <p:cNvGrpSpPr/>
            <p:nvPr/>
          </p:nvGrpSpPr>
          <p:grpSpPr>
            <a:xfrm>
              <a:off x="7600546" y="4541747"/>
              <a:ext cx="342900" cy="342900"/>
              <a:chOff x="1404611" y="4552250"/>
              <a:chExt cx="342900" cy="342900"/>
            </a:xfrm>
          </p:grpSpPr>
          <p:sp>
            <p:nvSpPr>
              <p:cNvPr id="708" name="楕円 707">
                <a:extLst>
                  <a:ext uri="{FF2B5EF4-FFF2-40B4-BE49-F238E27FC236}">
                    <a16:creationId xmlns:a16="http://schemas.microsoft.com/office/drawing/2014/main" id="{89E72FA8-B22E-3CE3-14A3-E005C06FEAC0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9" name="楕円 708">
                <a:extLst>
                  <a:ext uri="{FF2B5EF4-FFF2-40B4-BE49-F238E27FC236}">
                    <a16:creationId xmlns:a16="http://schemas.microsoft.com/office/drawing/2014/main" id="{C5D3427D-A266-2B69-BB72-DA6C9EE11961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10" name="グループ化 709">
              <a:extLst>
                <a:ext uri="{FF2B5EF4-FFF2-40B4-BE49-F238E27FC236}">
                  <a16:creationId xmlns:a16="http://schemas.microsoft.com/office/drawing/2014/main" id="{E190E92C-2B42-776B-E411-83BF9C7E70D7}"/>
                </a:ext>
              </a:extLst>
            </p:cNvPr>
            <p:cNvGrpSpPr/>
            <p:nvPr/>
          </p:nvGrpSpPr>
          <p:grpSpPr>
            <a:xfrm>
              <a:off x="8237134" y="4541747"/>
              <a:ext cx="342900" cy="342900"/>
              <a:chOff x="2084061" y="4552250"/>
              <a:chExt cx="342900" cy="342900"/>
            </a:xfrm>
          </p:grpSpPr>
          <p:sp>
            <p:nvSpPr>
              <p:cNvPr id="711" name="楕円 710">
                <a:extLst>
                  <a:ext uri="{FF2B5EF4-FFF2-40B4-BE49-F238E27FC236}">
                    <a16:creationId xmlns:a16="http://schemas.microsoft.com/office/drawing/2014/main" id="{5440250D-1172-C70C-1526-34D1D1ECB902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2" name="楕円 711">
                <a:extLst>
                  <a:ext uri="{FF2B5EF4-FFF2-40B4-BE49-F238E27FC236}">
                    <a16:creationId xmlns:a16="http://schemas.microsoft.com/office/drawing/2014/main" id="{13BE28DA-C920-8B00-FCDB-5BE615E579B0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209" name="グループ化 1208">
            <a:extLst>
              <a:ext uri="{FF2B5EF4-FFF2-40B4-BE49-F238E27FC236}">
                <a16:creationId xmlns:a16="http://schemas.microsoft.com/office/drawing/2014/main" id="{D1CEA775-DFE1-0A11-9B27-F471091663B9}"/>
              </a:ext>
            </a:extLst>
          </p:cNvPr>
          <p:cNvGrpSpPr/>
          <p:nvPr/>
        </p:nvGrpSpPr>
        <p:grpSpPr>
          <a:xfrm>
            <a:off x="429397" y="379240"/>
            <a:ext cx="2890110" cy="2974784"/>
            <a:chOff x="429397" y="379240"/>
            <a:chExt cx="2890110" cy="2974784"/>
          </a:xfrm>
        </p:grpSpPr>
        <p:sp>
          <p:nvSpPr>
            <p:cNvPr id="265" name="楕円 1">
              <a:extLst>
                <a:ext uri="{FF2B5EF4-FFF2-40B4-BE49-F238E27FC236}">
                  <a16:creationId xmlns:a16="http://schemas.microsoft.com/office/drawing/2014/main" id="{BD6A9E4B-EC68-2F18-179B-B573CAE25CA9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23A03317-EE51-DDF8-5F7D-EBCF6960CC5C}"/>
                </a:ext>
              </a:extLst>
            </p:cNvPr>
            <p:cNvSpPr/>
            <p:nvPr/>
          </p:nvSpPr>
          <p:spPr>
            <a:xfrm rot="20151232" flipV="1">
              <a:off x="2009224" y="2673700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楕円 1">
              <a:extLst>
                <a:ext uri="{FF2B5EF4-FFF2-40B4-BE49-F238E27FC236}">
                  <a16:creationId xmlns:a16="http://schemas.microsoft.com/office/drawing/2014/main" id="{4CF89EC9-D905-5D45-0C02-96764DB7D696}"/>
                </a:ext>
              </a:extLst>
            </p:cNvPr>
            <p:cNvSpPr/>
            <p:nvPr/>
          </p:nvSpPr>
          <p:spPr>
            <a:xfrm rot="10800000">
              <a:off x="1946006" y="2875468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7" name="楕円 1">
              <a:extLst>
                <a:ext uri="{FF2B5EF4-FFF2-40B4-BE49-F238E27FC236}">
                  <a16:creationId xmlns:a16="http://schemas.microsoft.com/office/drawing/2014/main" id="{E8DD90A7-63D4-EFC3-B638-2163C114DB97}"/>
                </a:ext>
              </a:extLst>
            </p:cNvPr>
            <p:cNvSpPr/>
            <p:nvPr/>
          </p:nvSpPr>
          <p:spPr>
            <a:xfrm rot="10800000">
              <a:off x="1681328" y="2875468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8" name="楕円 1">
              <a:extLst>
                <a:ext uri="{FF2B5EF4-FFF2-40B4-BE49-F238E27FC236}">
                  <a16:creationId xmlns:a16="http://schemas.microsoft.com/office/drawing/2014/main" id="{2E7010DB-1417-EB07-DCE8-95A46BF51593}"/>
                </a:ext>
              </a:extLst>
            </p:cNvPr>
            <p:cNvSpPr/>
            <p:nvPr/>
          </p:nvSpPr>
          <p:spPr>
            <a:xfrm>
              <a:off x="1515509" y="2130148"/>
              <a:ext cx="833002" cy="11023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9" name="楕円 1">
              <a:extLst>
                <a:ext uri="{FF2B5EF4-FFF2-40B4-BE49-F238E27FC236}">
                  <a16:creationId xmlns:a16="http://schemas.microsoft.com/office/drawing/2014/main" id="{7095FFC3-01D1-46BF-FAC2-BBE26FAD41C7}"/>
                </a:ext>
              </a:extLst>
            </p:cNvPr>
            <p:cNvSpPr/>
            <p:nvPr/>
          </p:nvSpPr>
          <p:spPr>
            <a:xfrm>
              <a:off x="1570079" y="2174055"/>
              <a:ext cx="723862" cy="10263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FE1C90C5-6E86-7089-855C-062A91D6E098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4" name="星: 8 pt 263">
              <a:extLst>
                <a:ext uri="{FF2B5EF4-FFF2-40B4-BE49-F238E27FC236}">
                  <a16:creationId xmlns:a16="http://schemas.microsoft.com/office/drawing/2014/main" id="{78873748-D03C-782D-43C6-B4C172A03261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C15B634F-75DB-A5A7-B40C-2794D0C41D8B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267" name="四角形: 上の 2 つの角を丸める 266">
                <a:extLst>
                  <a:ext uri="{FF2B5EF4-FFF2-40B4-BE49-F238E27FC236}">
                    <a16:creationId xmlns:a16="http://schemas.microsoft.com/office/drawing/2014/main" id="{53E8B309-CC31-5881-F703-74F207FB2A5E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" name="矢印: U ターン 370">
                <a:extLst>
                  <a:ext uri="{FF2B5EF4-FFF2-40B4-BE49-F238E27FC236}">
                    <a16:creationId xmlns:a16="http://schemas.microsoft.com/office/drawing/2014/main" id="{0372F2A5-CD63-1AAC-8E71-A9E237D93F8D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69" name="楕円 1">
              <a:extLst>
                <a:ext uri="{FF2B5EF4-FFF2-40B4-BE49-F238E27FC236}">
                  <a16:creationId xmlns:a16="http://schemas.microsoft.com/office/drawing/2014/main" id="{65FF7A83-03A9-7498-36D5-6A0BC97A02E2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0" name="楕円 1">
              <a:extLst>
                <a:ext uri="{FF2B5EF4-FFF2-40B4-BE49-F238E27FC236}">
                  <a16:creationId xmlns:a16="http://schemas.microsoft.com/office/drawing/2014/main" id="{7A90E400-552A-F8A7-259A-39635A674373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DB11E2DE-C90A-1237-DDC8-7922D5099AC4}"/>
                </a:ext>
              </a:extLst>
            </p:cNvPr>
            <p:cNvGrpSpPr/>
            <p:nvPr/>
          </p:nvGrpSpPr>
          <p:grpSpPr>
            <a:xfrm>
              <a:off x="946064" y="789278"/>
              <a:ext cx="1992981" cy="1580757"/>
              <a:chOff x="946064" y="789278"/>
              <a:chExt cx="1992981" cy="1580757"/>
            </a:xfrm>
          </p:grpSpPr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197A6E4A-5EE3-3A52-2B9F-C4F37019D97D}"/>
                  </a:ext>
                </a:extLst>
              </p:cNvPr>
              <p:cNvSpPr/>
              <p:nvPr/>
            </p:nvSpPr>
            <p:spPr>
              <a:xfrm>
                <a:off x="2088740" y="789278"/>
                <a:ext cx="850305" cy="85030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0397BC21-46B6-713E-DFD9-B8079461E462}"/>
                  </a:ext>
                </a:extLst>
              </p:cNvPr>
              <p:cNvSpPr/>
              <p:nvPr/>
            </p:nvSpPr>
            <p:spPr>
              <a:xfrm>
                <a:off x="2217873" y="918411"/>
                <a:ext cx="592039" cy="5920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2B017823-3A8C-7239-9E60-1D8E169D91A8}"/>
                  </a:ext>
                </a:extLst>
              </p:cNvPr>
              <p:cNvSpPr/>
              <p:nvPr/>
            </p:nvSpPr>
            <p:spPr>
              <a:xfrm>
                <a:off x="946064" y="789278"/>
                <a:ext cx="850305" cy="85030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8A4B7010-6B8B-FD88-6CC6-BEC24BE1A2C1}"/>
                  </a:ext>
                </a:extLst>
              </p:cNvPr>
              <p:cNvSpPr/>
              <p:nvPr/>
            </p:nvSpPr>
            <p:spPr>
              <a:xfrm>
                <a:off x="1075197" y="918411"/>
                <a:ext cx="592039" cy="5920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6E118807-5304-C62F-5B46-E0C8F3D3F3CC}"/>
                  </a:ext>
                </a:extLst>
              </p:cNvPr>
              <p:cNvSpPr/>
              <p:nvPr/>
            </p:nvSpPr>
            <p:spPr>
              <a:xfrm>
                <a:off x="1328018" y="1139336"/>
                <a:ext cx="1207983" cy="123069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4C79B6E2-F00B-2470-9126-93C1FEBA6F60}"/>
                  </a:ext>
                </a:extLst>
              </p:cNvPr>
              <p:cNvSpPr/>
              <p:nvPr/>
            </p:nvSpPr>
            <p:spPr>
              <a:xfrm rot="20700000">
                <a:off x="1591838" y="1655569"/>
                <a:ext cx="146798" cy="5471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059E48F6-B87F-E0D1-902B-12FC642B06B2}"/>
                  </a:ext>
                </a:extLst>
              </p:cNvPr>
              <p:cNvSpPr/>
              <p:nvPr/>
            </p:nvSpPr>
            <p:spPr>
              <a:xfrm rot="900000">
                <a:off x="2107463" y="1655569"/>
                <a:ext cx="146798" cy="5471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40F4A882-25E3-77E2-3826-D8DC11E0E431}"/>
                  </a:ext>
                </a:extLst>
              </p:cNvPr>
              <p:cNvGrpSpPr/>
              <p:nvPr/>
            </p:nvGrpSpPr>
            <p:grpSpPr>
              <a:xfrm>
                <a:off x="1819618" y="1921437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285" name="楕円 27">
                  <a:extLst>
                    <a:ext uri="{FF2B5EF4-FFF2-40B4-BE49-F238E27FC236}">
                      <a16:creationId xmlns:a16="http://schemas.microsoft.com/office/drawing/2014/main" id="{5F6386C4-95B8-E55C-6C8C-FAA6F51D7C29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6" name="楕円 27">
                  <a:extLst>
                    <a:ext uri="{FF2B5EF4-FFF2-40B4-BE49-F238E27FC236}">
                      <a16:creationId xmlns:a16="http://schemas.microsoft.com/office/drawing/2014/main" id="{2D0C0136-9571-8299-EE38-2616B79B4080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0974A57E-2B56-E9B9-267A-4A1CA8B5C1B9}"/>
                  </a:ext>
                </a:extLst>
              </p:cNvPr>
              <p:cNvSpPr/>
              <p:nvPr/>
            </p:nvSpPr>
            <p:spPr>
              <a:xfrm>
                <a:off x="1705883" y="1831408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正方形/長方形 287">
                <a:extLst>
                  <a:ext uri="{FF2B5EF4-FFF2-40B4-BE49-F238E27FC236}">
                    <a16:creationId xmlns:a16="http://schemas.microsoft.com/office/drawing/2014/main" id="{B9134633-909F-894C-5129-58DB8F09A182}"/>
                  </a:ext>
                </a:extLst>
              </p:cNvPr>
              <p:cNvSpPr/>
              <p:nvPr/>
            </p:nvSpPr>
            <p:spPr>
              <a:xfrm>
                <a:off x="1211751" y="1940328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正方形/長方形 288">
                <a:extLst>
                  <a:ext uri="{FF2B5EF4-FFF2-40B4-BE49-F238E27FC236}">
                    <a16:creationId xmlns:a16="http://schemas.microsoft.com/office/drawing/2014/main" id="{E8E4319A-0DF5-D231-36F7-632A6E52E02C}"/>
                  </a:ext>
                </a:extLst>
              </p:cNvPr>
              <p:cNvSpPr/>
              <p:nvPr/>
            </p:nvSpPr>
            <p:spPr>
              <a:xfrm rot="20700000" flipV="1">
                <a:off x="1236793" y="204707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正方形/長方形 289">
                <a:extLst>
                  <a:ext uri="{FF2B5EF4-FFF2-40B4-BE49-F238E27FC236}">
                    <a16:creationId xmlns:a16="http://schemas.microsoft.com/office/drawing/2014/main" id="{98D056F5-D013-4C5B-2AC8-1783F0F8C373}"/>
                  </a:ext>
                </a:extLst>
              </p:cNvPr>
              <p:cNvSpPr/>
              <p:nvPr/>
            </p:nvSpPr>
            <p:spPr>
              <a:xfrm flipH="1">
                <a:off x="2095898" y="194033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正方形/長方形 290">
                <a:extLst>
                  <a:ext uri="{FF2B5EF4-FFF2-40B4-BE49-F238E27FC236}">
                    <a16:creationId xmlns:a16="http://schemas.microsoft.com/office/drawing/2014/main" id="{BF45F0A5-2AD0-D656-6469-ECCFCD58E689}"/>
                  </a:ext>
                </a:extLst>
              </p:cNvPr>
              <p:cNvSpPr/>
              <p:nvPr/>
            </p:nvSpPr>
            <p:spPr>
              <a:xfrm rot="900000" flipH="1" flipV="1">
                <a:off x="2072301" y="2047072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1">
                <a:extLst>
                  <a:ext uri="{FF2B5EF4-FFF2-40B4-BE49-F238E27FC236}">
                    <a16:creationId xmlns:a16="http://schemas.microsoft.com/office/drawing/2014/main" id="{A6963192-F672-8288-0BA7-F77E41ABF793}"/>
                  </a:ext>
                </a:extLst>
              </p:cNvPr>
              <p:cNvSpPr/>
              <p:nvPr/>
            </p:nvSpPr>
            <p:spPr>
              <a:xfrm flipV="1">
                <a:off x="1846554" y="1799736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20BBCE00-6318-5685-5C74-179986AD21D0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72" name="グループ化 1071">
              <a:extLst>
                <a:ext uri="{FF2B5EF4-FFF2-40B4-BE49-F238E27FC236}">
                  <a16:creationId xmlns:a16="http://schemas.microsoft.com/office/drawing/2014/main" id="{83F99765-879D-AB44-6ACF-E2FD2AF10DB1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073" name="グループ化 1072">
                <a:extLst>
                  <a:ext uri="{FF2B5EF4-FFF2-40B4-BE49-F238E27FC236}">
                    <a16:creationId xmlns:a16="http://schemas.microsoft.com/office/drawing/2014/main" id="{613F7895-932F-44F4-76FD-BD9BD4B85B95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107" name="楕円 66">
                  <a:extLst>
                    <a:ext uri="{FF2B5EF4-FFF2-40B4-BE49-F238E27FC236}">
                      <a16:creationId xmlns:a16="http://schemas.microsoft.com/office/drawing/2014/main" id="{7393309A-4591-DA47-3A00-7B33383E3C0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8" name="フリーフォーム: 図形 1107">
                  <a:extLst>
                    <a:ext uri="{FF2B5EF4-FFF2-40B4-BE49-F238E27FC236}">
                      <a16:creationId xmlns:a16="http://schemas.microsoft.com/office/drawing/2014/main" id="{BD6820A6-1788-A8AE-28F3-DFA6103A9A8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4" name="グループ化 1073">
                <a:extLst>
                  <a:ext uri="{FF2B5EF4-FFF2-40B4-BE49-F238E27FC236}">
                    <a16:creationId xmlns:a16="http://schemas.microsoft.com/office/drawing/2014/main" id="{02EC280E-BA39-6976-BE6E-9ED671F0673D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05" name="楕円 66">
                  <a:extLst>
                    <a:ext uri="{FF2B5EF4-FFF2-40B4-BE49-F238E27FC236}">
                      <a16:creationId xmlns:a16="http://schemas.microsoft.com/office/drawing/2014/main" id="{85C2C8A8-4516-6988-6A17-572DD058C31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6" name="フリーフォーム: 図形 1105">
                  <a:extLst>
                    <a:ext uri="{FF2B5EF4-FFF2-40B4-BE49-F238E27FC236}">
                      <a16:creationId xmlns:a16="http://schemas.microsoft.com/office/drawing/2014/main" id="{2F45DB6D-BA51-A436-AC62-C8DCC79C682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5" name="グループ化 1074">
                <a:extLst>
                  <a:ext uri="{FF2B5EF4-FFF2-40B4-BE49-F238E27FC236}">
                    <a16:creationId xmlns:a16="http://schemas.microsoft.com/office/drawing/2014/main" id="{EA5C472F-2407-7327-BDCA-704A94D8F3B6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103" name="楕円 66">
                  <a:extLst>
                    <a:ext uri="{FF2B5EF4-FFF2-40B4-BE49-F238E27FC236}">
                      <a16:creationId xmlns:a16="http://schemas.microsoft.com/office/drawing/2014/main" id="{49FDEAA8-FC61-AAC7-B1C6-623208D4238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4" name="フリーフォーム: 図形 1103">
                  <a:extLst>
                    <a:ext uri="{FF2B5EF4-FFF2-40B4-BE49-F238E27FC236}">
                      <a16:creationId xmlns:a16="http://schemas.microsoft.com/office/drawing/2014/main" id="{DF6EFA1F-E7AD-4545-1BB1-AAF874FD5AF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6" name="グループ化 1075">
                <a:extLst>
                  <a:ext uri="{FF2B5EF4-FFF2-40B4-BE49-F238E27FC236}">
                    <a16:creationId xmlns:a16="http://schemas.microsoft.com/office/drawing/2014/main" id="{84E43164-CC5A-7F94-AC6C-6F2DF56176E5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01" name="楕円 66">
                  <a:extLst>
                    <a:ext uri="{FF2B5EF4-FFF2-40B4-BE49-F238E27FC236}">
                      <a16:creationId xmlns:a16="http://schemas.microsoft.com/office/drawing/2014/main" id="{21F66411-4461-EBFC-FD00-DF175A8C36E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2" name="フリーフォーム: 図形 1101">
                  <a:extLst>
                    <a:ext uri="{FF2B5EF4-FFF2-40B4-BE49-F238E27FC236}">
                      <a16:creationId xmlns:a16="http://schemas.microsoft.com/office/drawing/2014/main" id="{7780280D-C7F0-4F5E-6675-DA881F4F0F5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7" name="グループ化 1076">
                <a:extLst>
                  <a:ext uri="{FF2B5EF4-FFF2-40B4-BE49-F238E27FC236}">
                    <a16:creationId xmlns:a16="http://schemas.microsoft.com/office/drawing/2014/main" id="{C989F7B3-6FBC-7CFA-2F17-07DFF2ED001A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9" name="楕円 66">
                  <a:extLst>
                    <a:ext uri="{FF2B5EF4-FFF2-40B4-BE49-F238E27FC236}">
                      <a16:creationId xmlns:a16="http://schemas.microsoft.com/office/drawing/2014/main" id="{F3410AF1-3189-B0C0-95A2-1194043986E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0" name="フリーフォーム: 図形 1099">
                  <a:extLst>
                    <a:ext uri="{FF2B5EF4-FFF2-40B4-BE49-F238E27FC236}">
                      <a16:creationId xmlns:a16="http://schemas.microsoft.com/office/drawing/2014/main" id="{EFA782CC-60DB-303C-687C-F2445AA3CE2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8" name="グループ化 1077">
                <a:extLst>
                  <a:ext uri="{FF2B5EF4-FFF2-40B4-BE49-F238E27FC236}">
                    <a16:creationId xmlns:a16="http://schemas.microsoft.com/office/drawing/2014/main" id="{76288370-D8EA-5B1B-589B-B3AA98A7E876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7" name="楕円 66">
                  <a:extLst>
                    <a:ext uri="{FF2B5EF4-FFF2-40B4-BE49-F238E27FC236}">
                      <a16:creationId xmlns:a16="http://schemas.microsoft.com/office/drawing/2014/main" id="{730051B8-0C49-33A5-3F2A-6F7D9E85A97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8" name="フリーフォーム: 図形 1097">
                  <a:extLst>
                    <a:ext uri="{FF2B5EF4-FFF2-40B4-BE49-F238E27FC236}">
                      <a16:creationId xmlns:a16="http://schemas.microsoft.com/office/drawing/2014/main" id="{C5A4DE84-063E-30D3-48B7-15E9C67341C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9" name="グループ化 1078">
                <a:extLst>
                  <a:ext uri="{FF2B5EF4-FFF2-40B4-BE49-F238E27FC236}">
                    <a16:creationId xmlns:a16="http://schemas.microsoft.com/office/drawing/2014/main" id="{512D41C6-C1AB-11FF-1E18-B1244EBA84FC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5" name="楕円 66">
                  <a:extLst>
                    <a:ext uri="{FF2B5EF4-FFF2-40B4-BE49-F238E27FC236}">
                      <a16:creationId xmlns:a16="http://schemas.microsoft.com/office/drawing/2014/main" id="{753EE8B3-97F0-B419-2266-381B55E88CB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6" name="フリーフォーム: 図形 1095">
                  <a:extLst>
                    <a:ext uri="{FF2B5EF4-FFF2-40B4-BE49-F238E27FC236}">
                      <a16:creationId xmlns:a16="http://schemas.microsoft.com/office/drawing/2014/main" id="{F1A97AC9-5A2E-F157-363E-E6A37011E09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0" name="グループ化 1079">
                <a:extLst>
                  <a:ext uri="{FF2B5EF4-FFF2-40B4-BE49-F238E27FC236}">
                    <a16:creationId xmlns:a16="http://schemas.microsoft.com/office/drawing/2014/main" id="{79A61FD1-D69C-8230-B5DD-1D063CAB309D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3" name="楕円 66">
                  <a:extLst>
                    <a:ext uri="{FF2B5EF4-FFF2-40B4-BE49-F238E27FC236}">
                      <a16:creationId xmlns:a16="http://schemas.microsoft.com/office/drawing/2014/main" id="{7E116549-3B5C-E360-349E-93BEA57F821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4" name="フリーフォーム: 図形 1093">
                  <a:extLst>
                    <a:ext uri="{FF2B5EF4-FFF2-40B4-BE49-F238E27FC236}">
                      <a16:creationId xmlns:a16="http://schemas.microsoft.com/office/drawing/2014/main" id="{8AED45DF-9848-0063-A7B0-E0FD873234E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1" name="グループ化 1080">
                <a:extLst>
                  <a:ext uri="{FF2B5EF4-FFF2-40B4-BE49-F238E27FC236}">
                    <a16:creationId xmlns:a16="http://schemas.microsoft.com/office/drawing/2014/main" id="{707F88D3-42B3-8165-2DE1-97DAC2BCEED6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1" name="楕円 66">
                  <a:extLst>
                    <a:ext uri="{FF2B5EF4-FFF2-40B4-BE49-F238E27FC236}">
                      <a16:creationId xmlns:a16="http://schemas.microsoft.com/office/drawing/2014/main" id="{FFA5AF57-3B31-8AFB-BC92-13DA1F2C7F5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2" name="フリーフォーム: 図形 1091">
                  <a:extLst>
                    <a:ext uri="{FF2B5EF4-FFF2-40B4-BE49-F238E27FC236}">
                      <a16:creationId xmlns:a16="http://schemas.microsoft.com/office/drawing/2014/main" id="{C2DEBA37-A9C7-0881-C442-5E8FBFA7574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2" name="グループ化 1081">
                <a:extLst>
                  <a:ext uri="{FF2B5EF4-FFF2-40B4-BE49-F238E27FC236}">
                    <a16:creationId xmlns:a16="http://schemas.microsoft.com/office/drawing/2014/main" id="{07D904CE-58AD-B373-37EB-7B1677DD4358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89" name="楕円 66">
                  <a:extLst>
                    <a:ext uri="{FF2B5EF4-FFF2-40B4-BE49-F238E27FC236}">
                      <a16:creationId xmlns:a16="http://schemas.microsoft.com/office/drawing/2014/main" id="{49FD91A1-4D31-7B79-332B-9C8C27B152E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0" name="フリーフォーム: 図形 1089">
                  <a:extLst>
                    <a:ext uri="{FF2B5EF4-FFF2-40B4-BE49-F238E27FC236}">
                      <a16:creationId xmlns:a16="http://schemas.microsoft.com/office/drawing/2014/main" id="{7B3B9F36-BC35-A5CB-ED81-D6562221730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3" name="グループ化 1082">
                <a:extLst>
                  <a:ext uri="{FF2B5EF4-FFF2-40B4-BE49-F238E27FC236}">
                    <a16:creationId xmlns:a16="http://schemas.microsoft.com/office/drawing/2014/main" id="{F1DB12FC-1C76-5E74-1EC9-E0AEEB91E8D9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87" name="楕円 66">
                  <a:extLst>
                    <a:ext uri="{FF2B5EF4-FFF2-40B4-BE49-F238E27FC236}">
                      <a16:creationId xmlns:a16="http://schemas.microsoft.com/office/drawing/2014/main" id="{5353BB33-AC26-40F0-A5BA-7E329C3D997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8" name="フリーフォーム: 図形 1087">
                  <a:extLst>
                    <a:ext uri="{FF2B5EF4-FFF2-40B4-BE49-F238E27FC236}">
                      <a16:creationId xmlns:a16="http://schemas.microsoft.com/office/drawing/2014/main" id="{4D0CEABF-CE70-CE60-3A5E-89148A88E32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4" name="グループ化 1083">
                <a:extLst>
                  <a:ext uri="{FF2B5EF4-FFF2-40B4-BE49-F238E27FC236}">
                    <a16:creationId xmlns:a16="http://schemas.microsoft.com/office/drawing/2014/main" id="{A7992AAD-B05F-B427-42B3-7EB8BA7D1E9F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85" name="楕円 66">
                  <a:extLst>
                    <a:ext uri="{FF2B5EF4-FFF2-40B4-BE49-F238E27FC236}">
                      <a16:creationId xmlns:a16="http://schemas.microsoft.com/office/drawing/2014/main" id="{30A2937A-678B-9AD7-DF0F-755A58D6FDD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6" name="フリーフォーム: 図形 1085">
                  <a:extLst>
                    <a:ext uri="{FF2B5EF4-FFF2-40B4-BE49-F238E27FC236}">
                      <a16:creationId xmlns:a16="http://schemas.microsoft.com/office/drawing/2014/main" id="{D47C7DD8-C5B2-07BB-21DC-3D2E3CDB29F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14" name="グループ化 1213">
            <a:extLst>
              <a:ext uri="{FF2B5EF4-FFF2-40B4-BE49-F238E27FC236}">
                <a16:creationId xmlns:a16="http://schemas.microsoft.com/office/drawing/2014/main" id="{44532E0D-03DC-0D74-AB61-8FD199351B95}"/>
              </a:ext>
            </a:extLst>
          </p:cNvPr>
          <p:cNvGrpSpPr/>
          <p:nvPr/>
        </p:nvGrpSpPr>
        <p:grpSpPr>
          <a:xfrm>
            <a:off x="3735730" y="540899"/>
            <a:ext cx="2612727" cy="2746449"/>
            <a:chOff x="3735730" y="540899"/>
            <a:chExt cx="2612727" cy="2746449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4783CE0-37FA-C866-C3B9-822B79FC21C4}"/>
                </a:ext>
              </a:extLst>
            </p:cNvPr>
            <p:cNvSpPr/>
            <p:nvPr/>
          </p:nvSpPr>
          <p:spPr>
            <a:xfrm rot="20151232" flipV="1">
              <a:off x="5123900" y="2607024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48E0435-C6D9-167F-A18A-02AC5068B586}"/>
                </a:ext>
              </a:extLst>
            </p:cNvPr>
            <p:cNvGrpSpPr/>
            <p:nvPr/>
          </p:nvGrpSpPr>
          <p:grpSpPr>
            <a:xfrm>
              <a:off x="4060740" y="722602"/>
              <a:ext cx="1992981" cy="2564746"/>
              <a:chOff x="676332" y="74623"/>
              <a:chExt cx="2698944" cy="3473241"/>
            </a:xfrm>
          </p:grpSpPr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80E4DBB7-2595-6733-A019-1F378559BBCB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8F9869FA-9F57-B5B8-7D30-50B3F7663400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885D7BF5-B163-0CD4-E7AD-93EC32D8E241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3991435B-25AE-8FFC-AE82-B8F77DEBD7F7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">
                <a:extLst>
                  <a:ext uri="{FF2B5EF4-FFF2-40B4-BE49-F238E27FC236}">
                    <a16:creationId xmlns:a16="http://schemas.microsoft.com/office/drawing/2014/main" id="{B67688EE-8455-A7A1-AB63-FE76DF719A78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楕円 1">
                <a:extLst>
                  <a:ext uri="{FF2B5EF4-FFF2-40B4-BE49-F238E27FC236}">
                    <a16:creationId xmlns:a16="http://schemas.microsoft.com/office/drawing/2014/main" id="{466BD818-6866-B3D2-178B-6903A8646D1C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楕円 1">
                <a:extLst>
                  <a:ext uri="{FF2B5EF4-FFF2-40B4-BE49-F238E27FC236}">
                    <a16:creationId xmlns:a16="http://schemas.microsoft.com/office/drawing/2014/main" id="{B52DFDA7-6BEB-F0C7-A7D8-BFFEE7598473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楕円 1">
                <a:extLst>
                  <a:ext uri="{FF2B5EF4-FFF2-40B4-BE49-F238E27FC236}">
                    <a16:creationId xmlns:a16="http://schemas.microsoft.com/office/drawing/2014/main" id="{A0552240-0BB6-1FFF-998D-C3E602A22E4D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8990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C9EF3199-F48F-68F0-46A7-0CD464CF7705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944B9E01-A024-7BB3-5B15-4A497E0F1DA1}"/>
                  </a:ext>
                </a:extLst>
              </p:cNvPr>
              <p:cNvSpPr/>
              <p:nvPr/>
            </p:nvSpPr>
            <p:spPr>
              <a:xfrm rot="20700000">
                <a:off x="1550855" y="1247775"/>
                <a:ext cx="198798" cy="740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E23FC5A3-9E11-5042-9569-92266AACFAF5}"/>
                  </a:ext>
                </a:extLst>
              </p:cNvPr>
              <p:cNvSpPr/>
              <p:nvPr/>
            </p:nvSpPr>
            <p:spPr>
              <a:xfrm rot="900000">
                <a:off x="2249127" y="1247775"/>
                <a:ext cx="198798" cy="740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EFC6426F-C07F-C234-9CD9-0E55F5BFFA60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929" name="楕円 27">
                  <a:extLst>
                    <a:ext uri="{FF2B5EF4-FFF2-40B4-BE49-F238E27FC236}">
                      <a16:creationId xmlns:a16="http://schemas.microsoft.com/office/drawing/2014/main" id="{81A37DDC-1DEA-D3FF-B457-054F57B7E97D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0" name="楕円 27">
                  <a:extLst>
                    <a:ext uri="{FF2B5EF4-FFF2-40B4-BE49-F238E27FC236}">
                      <a16:creationId xmlns:a16="http://schemas.microsoft.com/office/drawing/2014/main" id="{282C9AFE-BBB7-E4A1-A62B-FEBCCDC4AE0A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372372F1-09EA-D699-B34C-83D9C94AE536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1">
                <a:extLst>
                  <a:ext uri="{FF2B5EF4-FFF2-40B4-BE49-F238E27FC236}">
                    <a16:creationId xmlns:a16="http://schemas.microsoft.com/office/drawing/2014/main" id="{62A1EA99-5508-EF62-7EB4-658D52381255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CE9DA6DF-702A-3867-AEEA-DD5BC2A4F46F}"/>
                </a:ext>
              </a:extLst>
            </p:cNvPr>
            <p:cNvGrpSpPr/>
            <p:nvPr/>
          </p:nvGrpSpPr>
          <p:grpSpPr>
            <a:xfrm>
              <a:off x="4342902" y="912790"/>
              <a:ext cx="1410198" cy="2187851"/>
              <a:chOff x="4378635" y="3988367"/>
              <a:chExt cx="1410198" cy="2187851"/>
            </a:xfrm>
          </p:grpSpPr>
          <p:sp>
            <p:nvSpPr>
              <p:cNvPr id="175" name="楕円 1">
                <a:extLst>
                  <a:ext uri="{FF2B5EF4-FFF2-40B4-BE49-F238E27FC236}">
                    <a16:creationId xmlns:a16="http://schemas.microsoft.com/office/drawing/2014/main" id="{2B31421D-C020-7F6B-41A7-006D7D1ABE96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83D8F43E-98FB-9F01-CB36-4FB79D2F2D32}"/>
                  </a:ext>
                </a:extLst>
              </p:cNvPr>
              <p:cNvGrpSpPr/>
              <p:nvPr/>
            </p:nvGrpSpPr>
            <p:grpSpPr>
              <a:xfrm>
                <a:off x="4378635" y="3988367"/>
                <a:ext cx="1410198" cy="2187851"/>
                <a:chOff x="4378635" y="3988367"/>
                <a:chExt cx="1410198" cy="2187851"/>
              </a:xfrm>
            </p:grpSpPr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C55B07F1-723F-EFC5-506E-325F21CEC7D2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188" name="楕円 1">
                    <a:extLst>
                      <a:ext uri="{FF2B5EF4-FFF2-40B4-BE49-F238E27FC236}">
                        <a16:creationId xmlns:a16="http://schemas.microsoft.com/office/drawing/2014/main" id="{E47B7038-636F-EE43-BF08-1FA4E481FF73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54ACBABC-38E7-1471-B17A-54638FA8BED8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3F519D3D-D5C0-CBD9-03B5-4F7B209D38FD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4D1F1064-59EB-BEC4-E2CC-4D56867FF47B}"/>
                    </a:ext>
                  </a:extLst>
                </p:cNvPr>
                <p:cNvGrpSpPr/>
                <p:nvPr/>
              </p:nvGrpSpPr>
              <p:grpSpPr>
                <a:xfrm>
                  <a:off x="4378635" y="3988367"/>
                  <a:ext cx="1410198" cy="2187851"/>
                  <a:chOff x="4378635" y="3988367"/>
                  <a:chExt cx="1410198" cy="2187851"/>
                </a:xfrm>
              </p:grpSpPr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4D68037A-8C89-A8F2-AF60-2DA080F1D7A4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0A666E8D-13B8-8EBC-BC64-5314A82C06DD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645D9213-EF20-1935-014C-1874F4A307EE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0FC4C806-6D6F-C36C-6D71-5EF6C53776EF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85" name="グループ化 184">
                    <a:extLst>
                      <a:ext uri="{FF2B5EF4-FFF2-40B4-BE49-F238E27FC236}">
                        <a16:creationId xmlns:a16="http://schemas.microsoft.com/office/drawing/2014/main" id="{D66A6470-B58F-C7FE-55DD-B09908490249}"/>
                      </a:ext>
                    </a:extLst>
                  </p:cNvPr>
                  <p:cNvGrpSpPr/>
                  <p:nvPr/>
                </p:nvGrpSpPr>
                <p:grpSpPr>
                  <a:xfrm>
                    <a:off x="4378635" y="3988367"/>
                    <a:ext cx="1410198" cy="1516692"/>
                    <a:chOff x="4308683" y="3988367"/>
                    <a:chExt cx="1410198" cy="1516692"/>
                  </a:xfrm>
                </p:grpSpPr>
                <p:sp>
                  <p:nvSpPr>
                    <p:cNvPr id="186" name="フリーフォーム: 図形 185">
                      <a:extLst>
                        <a:ext uri="{FF2B5EF4-FFF2-40B4-BE49-F238E27FC236}">
                          <a16:creationId xmlns:a16="http://schemas.microsoft.com/office/drawing/2014/main" id="{2792C114-CE03-ED98-1684-D8A997748E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8683" y="3988367"/>
                      <a:ext cx="1410198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7" name="楕円 186">
                      <a:extLst>
                        <a:ext uri="{FF2B5EF4-FFF2-40B4-BE49-F238E27FC236}">
                          <a16:creationId xmlns:a16="http://schemas.microsoft.com/office/drawing/2014/main" id="{022DE63C-2B21-23E4-B5B4-37B2C343F1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441" name="正方形/長方形 440">
              <a:extLst>
                <a:ext uri="{FF2B5EF4-FFF2-40B4-BE49-F238E27FC236}">
                  <a16:creationId xmlns:a16="http://schemas.microsoft.com/office/drawing/2014/main" id="{3115E4F9-7942-E61B-2CEE-FF3AF3F38445}"/>
                </a:ext>
              </a:extLst>
            </p:cNvPr>
            <p:cNvSpPr/>
            <p:nvPr/>
          </p:nvSpPr>
          <p:spPr>
            <a:xfrm>
              <a:off x="4326427" y="1873652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正方形/長方形 441">
              <a:extLst>
                <a:ext uri="{FF2B5EF4-FFF2-40B4-BE49-F238E27FC236}">
                  <a16:creationId xmlns:a16="http://schemas.microsoft.com/office/drawing/2014/main" id="{1A78874D-903E-7B81-E2CC-B0744EB1CBD0}"/>
                </a:ext>
              </a:extLst>
            </p:cNvPr>
            <p:cNvSpPr/>
            <p:nvPr/>
          </p:nvSpPr>
          <p:spPr>
            <a:xfrm rot="20700000" flipV="1">
              <a:off x="4351469" y="1980395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正方形/長方形 442">
              <a:extLst>
                <a:ext uri="{FF2B5EF4-FFF2-40B4-BE49-F238E27FC236}">
                  <a16:creationId xmlns:a16="http://schemas.microsoft.com/office/drawing/2014/main" id="{1F529B5D-AFFB-13E8-D0D8-869796ABD3A6}"/>
                </a:ext>
              </a:extLst>
            </p:cNvPr>
            <p:cNvSpPr/>
            <p:nvPr/>
          </p:nvSpPr>
          <p:spPr>
            <a:xfrm flipH="1">
              <a:off x="5210574" y="1873654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正方形/長方形 443">
              <a:extLst>
                <a:ext uri="{FF2B5EF4-FFF2-40B4-BE49-F238E27FC236}">
                  <a16:creationId xmlns:a16="http://schemas.microsoft.com/office/drawing/2014/main" id="{2B748B3A-57D3-B1BC-39A7-E9CCED27F731}"/>
                </a:ext>
              </a:extLst>
            </p:cNvPr>
            <p:cNvSpPr/>
            <p:nvPr/>
          </p:nvSpPr>
          <p:spPr>
            <a:xfrm rot="900000" flipH="1" flipV="1">
              <a:off x="5186977" y="1980396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09" name="グループ化 1108">
              <a:extLst>
                <a:ext uri="{FF2B5EF4-FFF2-40B4-BE49-F238E27FC236}">
                  <a16:creationId xmlns:a16="http://schemas.microsoft.com/office/drawing/2014/main" id="{FF033619-116B-092A-7609-58B404DB5E0C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110" name="グループ化 1109">
                <a:extLst>
                  <a:ext uri="{FF2B5EF4-FFF2-40B4-BE49-F238E27FC236}">
                    <a16:creationId xmlns:a16="http://schemas.microsoft.com/office/drawing/2014/main" id="{D96B784C-449A-B12F-402A-77017D88FA77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144" name="楕円 66">
                  <a:extLst>
                    <a:ext uri="{FF2B5EF4-FFF2-40B4-BE49-F238E27FC236}">
                      <a16:creationId xmlns:a16="http://schemas.microsoft.com/office/drawing/2014/main" id="{F239E773-B93B-D817-1436-95729D81303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5" name="フリーフォーム: 図形 1144">
                  <a:extLst>
                    <a:ext uri="{FF2B5EF4-FFF2-40B4-BE49-F238E27FC236}">
                      <a16:creationId xmlns:a16="http://schemas.microsoft.com/office/drawing/2014/main" id="{3B85FAA9-86BD-B52B-E58B-73B4CB3E1A3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1" name="グループ化 1110">
                <a:extLst>
                  <a:ext uri="{FF2B5EF4-FFF2-40B4-BE49-F238E27FC236}">
                    <a16:creationId xmlns:a16="http://schemas.microsoft.com/office/drawing/2014/main" id="{32C7A89E-8EC6-E73E-AAFA-1A6C5C97C63A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42" name="楕円 66">
                  <a:extLst>
                    <a:ext uri="{FF2B5EF4-FFF2-40B4-BE49-F238E27FC236}">
                      <a16:creationId xmlns:a16="http://schemas.microsoft.com/office/drawing/2014/main" id="{5C7EB470-763D-9465-EF1F-6DF514C3B1A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3" name="フリーフォーム: 図形 1142">
                  <a:extLst>
                    <a:ext uri="{FF2B5EF4-FFF2-40B4-BE49-F238E27FC236}">
                      <a16:creationId xmlns:a16="http://schemas.microsoft.com/office/drawing/2014/main" id="{EE16EEEE-4723-3898-9645-84242D19F16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2" name="グループ化 1111">
                <a:extLst>
                  <a:ext uri="{FF2B5EF4-FFF2-40B4-BE49-F238E27FC236}">
                    <a16:creationId xmlns:a16="http://schemas.microsoft.com/office/drawing/2014/main" id="{DCEB5E7B-790D-12D9-88FB-2188F1F9CDD8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140" name="楕円 66">
                  <a:extLst>
                    <a:ext uri="{FF2B5EF4-FFF2-40B4-BE49-F238E27FC236}">
                      <a16:creationId xmlns:a16="http://schemas.microsoft.com/office/drawing/2014/main" id="{F6DA4BE8-7806-2FC7-0C21-2707DED90F9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1" name="フリーフォーム: 図形 1140">
                  <a:extLst>
                    <a:ext uri="{FF2B5EF4-FFF2-40B4-BE49-F238E27FC236}">
                      <a16:creationId xmlns:a16="http://schemas.microsoft.com/office/drawing/2014/main" id="{662E6FAA-4C66-24A8-E6FC-2BDE870C97C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3" name="グループ化 1112">
                <a:extLst>
                  <a:ext uri="{FF2B5EF4-FFF2-40B4-BE49-F238E27FC236}">
                    <a16:creationId xmlns:a16="http://schemas.microsoft.com/office/drawing/2014/main" id="{CE182F6C-5E64-4966-282C-63E1D7C7891E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38" name="楕円 66">
                  <a:extLst>
                    <a:ext uri="{FF2B5EF4-FFF2-40B4-BE49-F238E27FC236}">
                      <a16:creationId xmlns:a16="http://schemas.microsoft.com/office/drawing/2014/main" id="{4C32E636-1C40-F2EE-B192-6499CC25C87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9" name="フリーフォーム: 図形 1138">
                  <a:extLst>
                    <a:ext uri="{FF2B5EF4-FFF2-40B4-BE49-F238E27FC236}">
                      <a16:creationId xmlns:a16="http://schemas.microsoft.com/office/drawing/2014/main" id="{6B36459B-B05D-5953-04F7-68D48DD7CA0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4" name="グループ化 1113">
                <a:extLst>
                  <a:ext uri="{FF2B5EF4-FFF2-40B4-BE49-F238E27FC236}">
                    <a16:creationId xmlns:a16="http://schemas.microsoft.com/office/drawing/2014/main" id="{63506D15-2292-2FAE-2DDE-D9C7DBA177E1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136" name="楕円 66">
                  <a:extLst>
                    <a:ext uri="{FF2B5EF4-FFF2-40B4-BE49-F238E27FC236}">
                      <a16:creationId xmlns:a16="http://schemas.microsoft.com/office/drawing/2014/main" id="{9C2CF328-E3CC-4159-05AE-2B7F5EC9D3A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7" name="フリーフォーム: 図形 1136">
                  <a:extLst>
                    <a:ext uri="{FF2B5EF4-FFF2-40B4-BE49-F238E27FC236}">
                      <a16:creationId xmlns:a16="http://schemas.microsoft.com/office/drawing/2014/main" id="{41C3115F-6076-DDCA-7511-6B9F75B1EB7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5" name="グループ化 1114">
                <a:extLst>
                  <a:ext uri="{FF2B5EF4-FFF2-40B4-BE49-F238E27FC236}">
                    <a16:creationId xmlns:a16="http://schemas.microsoft.com/office/drawing/2014/main" id="{68FAA7BD-648C-BEC5-DDAB-AE56FEC518C3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34" name="楕円 66">
                  <a:extLst>
                    <a:ext uri="{FF2B5EF4-FFF2-40B4-BE49-F238E27FC236}">
                      <a16:creationId xmlns:a16="http://schemas.microsoft.com/office/drawing/2014/main" id="{3706A80D-C415-AD8D-6A62-70BA5EFFB6F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5" name="フリーフォーム: 図形 1134">
                  <a:extLst>
                    <a:ext uri="{FF2B5EF4-FFF2-40B4-BE49-F238E27FC236}">
                      <a16:creationId xmlns:a16="http://schemas.microsoft.com/office/drawing/2014/main" id="{B0F25889-51C8-6D99-E750-1C36ACAD8B7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6" name="グループ化 1115">
                <a:extLst>
                  <a:ext uri="{FF2B5EF4-FFF2-40B4-BE49-F238E27FC236}">
                    <a16:creationId xmlns:a16="http://schemas.microsoft.com/office/drawing/2014/main" id="{3398C7A7-114C-348C-28C8-6F9A90E0577B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32" name="楕円 66">
                  <a:extLst>
                    <a:ext uri="{FF2B5EF4-FFF2-40B4-BE49-F238E27FC236}">
                      <a16:creationId xmlns:a16="http://schemas.microsoft.com/office/drawing/2014/main" id="{0C91DE6F-1688-4C57-6CE4-EDEBD15706D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3" name="フリーフォーム: 図形 1132">
                  <a:extLst>
                    <a:ext uri="{FF2B5EF4-FFF2-40B4-BE49-F238E27FC236}">
                      <a16:creationId xmlns:a16="http://schemas.microsoft.com/office/drawing/2014/main" id="{FE5FA6DA-736E-6450-CC74-DBA99179795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7" name="グループ化 1116">
                <a:extLst>
                  <a:ext uri="{FF2B5EF4-FFF2-40B4-BE49-F238E27FC236}">
                    <a16:creationId xmlns:a16="http://schemas.microsoft.com/office/drawing/2014/main" id="{C3A8591B-5452-40AE-991C-8F047DFBE019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30" name="楕円 66">
                  <a:extLst>
                    <a:ext uri="{FF2B5EF4-FFF2-40B4-BE49-F238E27FC236}">
                      <a16:creationId xmlns:a16="http://schemas.microsoft.com/office/drawing/2014/main" id="{12827951-29D8-1AD8-37A3-D8B411734E2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1" name="フリーフォーム: 図形 1130">
                  <a:extLst>
                    <a:ext uri="{FF2B5EF4-FFF2-40B4-BE49-F238E27FC236}">
                      <a16:creationId xmlns:a16="http://schemas.microsoft.com/office/drawing/2014/main" id="{F6D0F4D8-DB22-7962-DE96-0BB5C02B216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8" name="グループ化 1117">
                <a:extLst>
                  <a:ext uri="{FF2B5EF4-FFF2-40B4-BE49-F238E27FC236}">
                    <a16:creationId xmlns:a16="http://schemas.microsoft.com/office/drawing/2014/main" id="{306C9CA3-2B91-2DA9-8974-3CA1D7CD64FB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8" name="楕円 66">
                  <a:extLst>
                    <a:ext uri="{FF2B5EF4-FFF2-40B4-BE49-F238E27FC236}">
                      <a16:creationId xmlns:a16="http://schemas.microsoft.com/office/drawing/2014/main" id="{E07B482F-DD64-1E39-F177-B1637A9A356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9" name="フリーフォーム: 図形 1128">
                  <a:extLst>
                    <a:ext uri="{FF2B5EF4-FFF2-40B4-BE49-F238E27FC236}">
                      <a16:creationId xmlns:a16="http://schemas.microsoft.com/office/drawing/2014/main" id="{AF944577-FD2C-761E-8735-8E895B93553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9" name="グループ化 1118">
                <a:extLst>
                  <a:ext uri="{FF2B5EF4-FFF2-40B4-BE49-F238E27FC236}">
                    <a16:creationId xmlns:a16="http://schemas.microsoft.com/office/drawing/2014/main" id="{5694A438-48BA-9D8A-74F1-29E49149B808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6" name="楕円 66">
                  <a:extLst>
                    <a:ext uri="{FF2B5EF4-FFF2-40B4-BE49-F238E27FC236}">
                      <a16:creationId xmlns:a16="http://schemas.microsoft.com/office/drawing/2014/main" id="{74E21BAA-F11B-9A74-DA1D-BAFDF236BEC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7" name="フリーフォーム: 図形 1126">
                  <a:extLst>
                    <a:ext uri="{FF2B5EF4-FFF2-40B4-BE49-F238E27FC236}">
                      <a16:creationId xmlns:a16="http://schemas.microsoft.com/office/drawing/2014/main" id="{BD7DED0B-D650-03D9-D6F3-3E32E762359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0" name="グループ化 1119">
                <a:extLst>
                  <a:ext uri="{FF2B5EF4-FFF2-40B4-BE49-F238E27FC236}">
                    <a16:creationId xmlns:a16="http://schemas.microsoft.com/office/drawing/2014/main" id="{B56B34A6-7224-53EE-B524-C6D97DEDC874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4" name="楕円 66">
                  <a:extLst>
                    <a:ext uri="{FF2B5EF4-FFF2-40B4-BE49-F238E27FC236}">
                      <a16:creationId xmlns:a16="http://schemas.microsoft.com/office/drawing/2014/main" id="{CBCC90E0-235C-8431-8823-58368D0B339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2FB0214A-17B3-61CE-69EB-A91C17A798E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1" name="グループ化 1120">
                <a:extLst>
                  <a:ext uri="{FF2B5EF4-FFF2-40B4-BE49-F238E27FC236}">
                    <a16:creationId xmlns:a16="http://schemas.microsoft.com/office/drawing/2014/main" id="{017D12C9-6FD9-AA14-C557-498C489ED617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2" name="楕円 66">
                  <a:extLst>
                    <a:ext uri="{FF2B5EF4-FFF2-40B4-BE49-F238E27FC236}">
                      <a16:creationId xmlns:a16="http://schemas.microsoft.com/office/drawing/2014/main" id="{245665F9-C533-0E6C-B2F7-9EE3B3FECB4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3" name="フリーフォーム: 図形 1122">
                  <a:extLst>
                    <a:ext uri="{FF2B5EF4-FFF2-40B4-BE49-F238E27FC236}">
                      <a16:creationId xmlns:a16="http://schemas.microsoft.com/office/drawing/2014/main" id="{BC7E6B63-5243-DBB2-1F48-7529C703144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13" name="グループ化 1212">
            <a:extLst>
              <a:ext uri="{FF2B5EF4-FFF2-40B4-BE49-F238E27FC236}">
                <a16:creationId xmlns:a16="http://schemas.microsoft.com/office/drawing/2014/main" id="{1E3F0729-F12F-9B76-E445-3F68DF0169B2}"/>
              </a:ext>
            </a:extLst>
          </p:cNvPr>
          <p:cNvGrpSpPr/>
          <p:nvPr/>
        </p:nvGrpSpPr>
        <p:grpSpPr>
          <a:xfrm>
            <a:off x="6793255" y="540899"/>
            <a:ext cx="2612727" cy="2746450"/>
            <a:chOff x="6793255" y="540899"/>
            <a:chExt cx="2612727" cy="2746450"/>
          </a:xfrm>
        </p:grpSpPr>
        <p:sp>
          <p:nvSpPr>
            <p:cNvPr id="931" name="フリーフォーム: 図形 930">
              <a:extLst>
                <a:ext uri="{FF2B5EF4-FFF2-40B4-BE49-F238E27FC236}">
                  <a16:creationId xmlns:a16="http://schemas.microsoft.com/office/drawing/2014/main" id="{1084975E-7555-C6AA-A772-767CA57F298A}"/>
                </a:ext>
              </a:extLst>
            </p:cNvPr>
            <p:cNvSpPr/>
            <p:nvPr/>
          </p:nvSpPr>
          <p:spPr>
            <a:xfrm rot="20151232" flipV="1">
              <a:off x="8181425" y="2607025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6" name="楕円 1">
              <a:extLst>
                <a:ext uri="{FF2B5EF4-FFF2-40B4-BE49-F238E27FC236}">
                  <a16:creationId xmlns:a16="http://schemas.microsoft.com/office/drawing/2014/main" id="{05563F62-E564-3D91-ADF5-0C6DBDE90EE1}"/>
                </a:ext>
              </a:extLst>
            </p:cNvPr>
            <p:cNvSpPr/>
            <p:nvPr/>
          </p:nvSpPr>
          <p:spPr>
            <a:xfrm rot="9000000" flipH="1">
              <a:off x="8392091" y="2231646"/>
              <a:ext cx="200058" cy="6549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57" name="グループ化 956">
              <a:extLst>
                <a:ext uri="{FF2B5EF4-FFF2-40B4-BE49-F238E27FC236}">
                  <a16:creationId xmlns:a16="http://schemas.microsoft.com/office/drawing/2014/main" id="{FD652F9B-C4F0-DDA8-B8D6-643D86B1C0AA}"/>
                </a:ext>
              </a:extLst>
            </p:cNvPr>
            <p:cNvGrpSpPr/>
            <p:nvPr/>
          </p:nvGrpSpPr>
          <p:grpSpPr>
            <a:xfrm>
              <a:off x="7118265" y="722603"/>
              <a:ext cx="1992981" cy="2564746"/>
              <a:chOff x="676332" y="74623"/>
              <a:chExt cx="2698944" cy="3473241"/>
            </a:xfrm>
          </p:grpSpPr>
          <p:sp>
            <p:nvSpPr>
              <p:cNvPr id="962" name="楕円 961">
                <a:extLst>
                  <a:ext uri="{FF2B5EF4-FFF2-40B4-BE49-F238E27FC236}">
                    <a16:creationId xmlns:a16="http://schemas.microsoft.com/office/drawing/2014/main" id="{8DEC4E2E-D744-0B61-497B-FE988BC828B1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7" name="楕円 1026">
                <a:extLst>
                  <a:ext uri="{FF2B5EF4-FFF2-40B4-BE49-F238E27FC236}">
                    <a16:creationId xmlns:a16="http://schemas.microsoft.com/office/drawing/2014/main" id="{4248506C-8619-E42E-44F7-380C4DD72CDE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8" name="楕円 1027">
                <a:extLst>
                  <a:ext uri="{FF2B5EF4-FFF2-40B4-BE49-F238E27FC236}">
                    <a16:creationId xmlns:a16="http://schemas.microsoft.com/office/drawing/2014/main" id="{39864013-EAA5-30CE-9E2D-3019A4FF67E4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9" name="楕円 1028">
                <a:extLst>
                  <a:ext uri="{FF2B5EF4-FFF2-40B4-BE49-F238E27FC236}">
                    <a16:creationId xmlns:a16="http://schemas.microsoft.com/office/drawing/2014/main" id="{E8B6A372-575C-4452-083D-6887600D81C7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楕円 1">
                <a:extLst>
                  <a:ext uri="{FF2B5EF4-FFF2-40B4-BE49-F238E27FC236}">
                    <a16:creationId xmlns:a16="http://schemas.microsoft.com/office/drawing/2014/main" id="{A44B9E4B-9B6F-652E-80EB-3041E52F5B59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1" name="楕円 1">
                <a:extLst>
                  <a:ext uri="{FF2B5EF4-FFF2-40B4-BE49-F238E27FC236}">
                    <a16:creationId xmlns:a16="http://schemas.microsoft.com/office/drawing/2014/main" id="{0ABF1D15-173D-49F2-4B1A-C8C3A8EF81D4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2" name="楕円 1">
                <a:extLst>
                  <a:ext uri="{FF2B5EF4-FFF2-40B4-BE49-F238E27FC236}">
                    <a16:creationId xmlns:a16="http://schemas.microsoft.com/office/drawing/2014/main" id="{7D8EA9EB-5BB8-179F-568E-F23034993B86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3" name="楕円 1">
                <a:extLst>
                  <a:ext uri="{FF2B5EF4-FFF2-40B4-BE49-F238E27FC236}">
                    <a16:creationId xmlns:a16="http://schemas.microsoft.com/office/drawing/2014/main" id="{133B30C3-771A-E688-4430-993B7E907CE9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4" name="楕円 1">
                <a:extLst>
                  <a:ext uri="{FF2B5EF4-FFF2-40B4-BE49-F238E27FC236}">
                    <a16:creationId xmlns:a16="http://schemas.microsoft.com/office/drawing/2014/main" id="{8742043A-1F0E-0E50-6E60-7D462200C73A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8990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5" name="楕円 1034">
                <a:extLst>
                  <a:ext uri="{FF2B5EF4-FFF2-40B4-BE49-F238E27FC236}">
                    <a16:creationId xmlns:a16="http://schemas.microsoft.com/office/drawing/2014/main" id="{3C6BEC7C-434C-59CF-CE53-FD4115E9F0EF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6" name="楕円 1035">
                <a:extLst>
                  <a:ext uri="{FF2B5EF4-FFF2-40B4-BE49-F238E27FC236}">
                    <a16:creationId xmlns:a16="http://schemas.microsoft.com/office/drawing/2014/main" id="{0EBA472B-94FC-4FC6-72CF-9DB6D1AADB37}"/>
                  </a:ext>
                </a:extLst>
              </p:cNvPr>
              <p:cNvSpPr/>
              <p:nvPr/>
            </p:nvSpPr>
            <p:spPr>
              <a:xfrm rot="20700000">
                <a:off x="1550855" y="1247775"/>
                <a:ext cx="198798" cy="740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7" name="楕円 1036">
                <a:extLst>
                  <a:ext uri="{FF2B5EF4-FFF2-40B4-BE49-F238E27FC236}">
                    <a16:creationId xmlns:a16="http://schemas.microsoft.com/office/drawing/2014/main" id="{83781E64-9D68-4F30-1DBC-30A5F4E49FB3}"/>
                  </a:ext>
                </a:extLst>
              </p:cNvPr>
              <p:cNvSpPr/>
              <p:nvPr/>
            </p:nvSpPr>
            <p:spPr>
              <a:xfrm rot="900000">
                <a:off x="2249127" y="1247775"/>
                <a:ext cx="198798" cy="740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038" name="グループ化 1037">
                <a:extLst>
                  <a:ext uri="{FF2B5EF4-FFF2-40B4-BE49-F238E27FC236}">
                    <a16:creationId xmlns:a16="http://schemas.microsoft.com/office/drawing/2014/main" id="{80E250B0-0C80-3F8F-AEF9-D2D126331FF1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1045" name="楕円 27">
                  <a:extLst>
                    <a:ext uri="{FF2B5EF4-FFF2-40B4-BE49-F238E27FC236}">
                      <a16:creationId xmlns:a16="http://schemas.microsoft.com/office/drawing/2014/main" id="{B611CF2A-53EE-CB14-6CF4-4B3BCE7886F2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6" name="楕円 27">
                  <a:extLst>
                    <a:ext uri="{FF2B5EF4-FFF2-40B4-BE49-F238E27FC236}">
                      <a16:creationId xmlns:a16="http://schemas.microsoft.com/office/drawing/2014/main" id="{4C8A0A30-E8DE-2387-70A4-44094A7DAC21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39" name="フリーフォーム: 図形 1038">
                <a:extLst>
                  <a:ext uri="{FF2B5EF4-FFF2-40B4-BE49-F238E27FC236}">
                    <a16:creationId xmlns:a16="http://schemas.microsoft.com/office/drawing/2014/main" id="{D410D15A-C149-B748-C673-90CDBBDD68C0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0" name="正方形/長方形 1039">
                <a:extLst>
                  <a:ext uri="{FF2B5EF4-FFF2-40B4-BE49-F238E27FC236}">
                    <a16:creationId xmlns:a16="http://schemas.microsoft.com/office/drawing/2014/main" id="{2F5B09D0-F4E1-096C-5C80-7BEF0A8059E2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1" name="正方形/長方形 1040">
                <a:extLst>
                  <a:ext uri="{FF2B5EF4-FFF2-40B4-BE49-F238E27FC236}">
                    <a16:creationId xmlns:a16="http://schemas.microsoft.com/office/drawing/2014/main" id="{B079FF47-F99F-58E7-70FC-70D5CAE81FC2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2" name="正方形/長方形 1041">
                <a:extLst>
                  <a:ext uri="{FF2B5EF4-FFF2-40B4-BE49-F238E27FC236}">
                    <a16:creationId xmlns:a16="http://schemas.microsoft.com/office/drawing/2014/main" id="{D08F048D-8341-0945-EE4F-BE310249E05D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3" name="正方形/長方形 1042">
                <a:extLst>
                  <a:ext uri="{FF2B5EF4-FFF2-40B4-BE49-F238E27FC236}">
                    <a16:creationId xmlns:a16="http://schemas.microsoft.com/office/drawing/2014/main" id="{27E87D5A-29E6-4C16-F770-AF6329C7AB25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楕円 1">
                <a:extLst>
                  <a:ext uri="{FF2B5EF4-FFF2-40B4-BE49-F238E27FC236}">
                    <a16:creationId xmlns:a16="http://schemas.microsoft.com/office/drawing/2014/main" id="{B26E5E72-B1EC-1667-1889-B6810752E240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52" name="フリーフォーム: 図形 1051">
              <a:extLst>
                <a:ext uri="{FF2B5EF4-FFF2-40B4-BE49-F238E27FC236}">
                  <a16:creationId xmlns:a16="http://schemas.microsoft.com/office/drawing/2014/main" id="{99CF5994-973C-B1E6-7CC9-E3A0EC2351B7}"/>
                </a:ext>
              </a:extLst>
            </p:cNvPr>
            <p:cNvSpPr/>
            <p:nvPr/>
          </p:nvSpPr>
          <p:spPr>
            <a:xfrm>
              <a:off x="7569246" y="1142987"/>
              <a:ext cx="1069930" cy="1959837"/>
            </a:xfrm>
            <a:custGeom>
              <a:avLst/>
              <a:gdLst>
                <a:gd name="connsiteX0" fmla="*/ 534965 w 1069930"/>
                <a:gd name="connsiteY0" fmla="*/ 0 h 1959837"/>
                <a:gd name="connsiteX1" fmla="*/ 1069930 w 1069930"/>
                <a:gd name="connsiteY1" fmla="*/ 545024 h 1959837"/>
                <a:gd name="connsiteX2" fmla="*/ 743198 w 1069930"/>
                <a:gd name="connsiteY2" fmla="*/ 1047217 h 1959837"/>
                <a:gd name="connsiteX3" fmla="*/ 718397 w 1069930"/>
                <a:gd name="connsiteY3" fmla="*/ 1055061 h 1959837"/>
                <a:gd name="connsiteX4" fmla="*/ 774958 w 1069930"/>
                <a:gd name="connsiteY4" fmla="*/ 1118584 h 1959837"/>
                <a:gd name="connsiteX5" fmla="*/ 903866 w 1069930"/>
                <a:gd name="connsiteY5" fmla="*/ 1583627 h 1959837"/>
                <a:gd name="connsiteX6" fmla="*/ 534965 w 1069930"/>
                <a:gd name="connsiteY6" fmla="*/ 1959837 h 1959837"/>
                <a:gd name="connsiteX7" fmla="*/ 166064 w 1069930"/>
                <a:gd name="connsiteY7" fmla="*/ 1583627 h 1959837"/>
                <a:gd name="connsiteX8" fmla="*/ 303678 w 1069930"/>
                <a:gd name="connsiteY8" fmla="*/ 1118584 h 1959837"/>
                <a:gd name="connsiteX9" fmla="*/ 359701 w 1069930"/>
                <a:gd name="connsiteY9" fmla="*/ 1057644 h 1959837"/>
                <a:gd name="connsiteX10" fmla="*/ 326732 w 1069930"/>
                <a:gd name="connsiteY10" fmla="*/ 1047217 h 1959837"/>
                <a:gd name="connsiteX11" fmla="*/ 0 w 1069930"/>
                <a:gd name="connsiteY11" fmla="*/ 545024 h 1959837"/>
                <a:gd name="connsiteX12" fmla="*/ 534965 w 1069930"/>
                <a:gd name="connsiteY12" fmla="*/ 0 h 1959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9930" h="1959837">
                  <a:moveTo>
                    <a:pt x="534965" y="0"/>
                  </a:moveTo>
                  <a:cubicBezTo>
                    <a:pt x="830418" y="0"/>
                    <a:pt x="1069930" y="244016"/>
                    <a:pt x="1069930" y="545024"/>
                  </a:cubicBezTo>
                  <a:cubicBezTo>
                    <a:pt x="1069930" y="770780"/>
                    <a:pt x="935205" y="964478"/>
                    <a:pt x="743198" y="1047217"/>
                  </a:cubicBezTo>
                  <a:lnTo>
                    <a:pt x="718397" y="1055061"/>
                  </a:lnTo>
                  <a:lnTo>
                    <a:pt x="774958" y="1118584"/>
                  </a:lnTo>
                  <a:cubicBezTo>
                    <a:pt x="867956" y="1251799"/>
                    <a:pt x="903866" y="1453768"/>
                    <a:pt x="903866" y="1583627"/>
                  </a:cubicBezTo>
                  <a:cubicBezTo>
                    <a:pt x="903866" y="1791402"/>
                    <a:pt x="738703" y="1959837"/>
                    <a:pt x="534965" y="1959837"/>
                  </a:cubicBezTo>
                  <a:cubicBezTo>
                    <a:pt x="331227" y="1959837"/>
                    <a:pt x="166064" y="1791402"/>
                    <a:pt x="166064" y="1583627"/>
                  </a:cubicBezTo>
                  <a:cubicBezTo>
                    <a:pt x="166064" y="1453768"/>
                    <a:pt x="206949" y="1251799"/>
                    <a:pt x="303678" y="1118584"/>
                  </a:cubicBezTo>
                  <a:lnTo>
                    <a:pt x="359701" y="1057644"/>
                  </a:lnTo>
                  <a:lnTo>
                    <a:pt x="326732" y="1047217"/>
                  </a:lnTo>
                  <a:cubicBezTo>
                    <a:pt x="134726" y="964478"/>
                    <a:pt x="0" y="770780"/>
                    <a:pt x="0" y="545024"/>
                  </a:cubicBezTo>
                  <a:cubicBezTo>
                    <a:pt x="0" y="244016"/>
                    <a:pt x="239512" y="0"/>
                    <a:pt x="534965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46" name="グループ化 1145">
              <a:extLst>
                <a:ext uri="{FF2B5EF4-FFF2-40B4-BE49-F238E27FC236}">
                  <a16:creationId xmlns:a16="http://schemas.microsoft.com/office/drawing/2014/main" id="{4E607DDE-0F7A-FA8F-E9D2-45C3A04F5646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147" name="グループ化 1146">
                <a:extLst>
                  <a:ext uri="{FF2B5EF4-FFF2-40B4-BE49-F238E27FC236}">
                    <a16:creationId xmlns:a16="http://schemas.microsoft.com/office/drawing/2014/main" id="{79D1330B-C54B-379C-0187-6168CED1467B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181" name="楕円 66">
                  <a:extLst>
                    <a:ext uri="{FF2B5EF4-FFF2-40B4-BE49-F238E27FC236}">
                      <a16:creationId xmlns:a16="http://schemas.microsoft.com/office/drawing/2014/main" id="{38739925-92E1-B731-4674-6F8419571C9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2" name="フリーフォーム: 図形 1181">
                  <a:extLst>
                    <a:ext uri="{FF2B5EF4-FFF2-40B4-BE49-F238E27FC236}">
                      <a16:creationId xmlns:a16="http://schemas.microsoft.com/office/drawing/2014/main" id="{049364FE-75F8-A630-C4B4-B860ACAA66C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8" name="グループ化 1147">
                <a:extLst>
                  <a:ext uri="{FF2B5EF4-FFF2-40B4-BE49-F238E27FC236}">
                    <a16:creationId xmlns:a16="http://schemas.microsoft.com/office/drawing/2014/main" id="{094E6957-50C1-16AF-DDBA-779ADFC66B21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79" name="楕円 66">
                  <a:extLst>
                    <a:ext uri="{FF2B5EF4-FFF2-40B4-BE49-F238E27FC236}">
                      <a16:creationId xmlns:a16="http://schemas.microsoft.com/office/drawing/2014/main" id="{9D02B982-FAAF-0F7F-A584-0032CDFA35E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0" name="フリーフォーム: 図形 1179">
                  <a:extLst>
                    <a:ext uri="{FF2B5EF4-FFF2-40B4-BE49-F238E27FC236}">
                      <a16:creationId xmlns:a16="http://schemas.microsoft.com/office/drawing/2014/main" id="{4DA1D9BB-0D13-D96E-5B59-BBFBDDDF1C3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9" name="グループ化 1148">
                <a:extLst>
                  <a:ext uri="{FF2B5EF4-FFF2-40B4-BE49-F238E27FC236}">
                    <a16:creationId xmlns:a16="http://schemas.microsoft.com/office/drawing/2014/main" id="{72447042-CF90-59A8-3579-CBE21FA9EC47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177" name="楕円 66">
                  <a:extLst>
                    <a:ext uri="{FF2B5EF4-FFF2-40B4-BE49-F238E27FC236}">
                      <a16:creationId xmlns:a16="http://schemas.microsoft.com/office/drawing/2014/main" id="{98795AB4-0D3B-A7EF-2560-9B4FDA06427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8" name="フリーフォーム: 図形 1177">
                  <a:extLst>
                    <a:ext uri="{FF2B5EF4-FFF2-40B4-BE49-F238E27FC236}">
                      <a16:creationId xmlns:a16="http://schemas.microsoft.com/office/drawing/2014/main" id="{0E5155CA-7590-5F03-2F81-2ACB03F5756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0" name="グループ化 1149">
                <a:extLst>
                  <a:ext uri="{FF2B5EF4-FFF2-40B4-BE49-F238E27FC236}">
                    <a16:creationId xmlns:a16="http://schemas.microsoft.com/office/drawing/2014/main" id="{5157E9B0-9A8D-186E-11AD-D73E8CC17D56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75" name="楕円 66">
                  <a:extLst>
                    <a:ext uri="{FF2B5EF4-FFF2-40B4-BE49-F238E27FC236}">
                      <a16:creationId xmlns:a16="http://schemas.microsoft.com/office/drawing/2014/main" id="{2C933207-E94D-673D-9798-0B4D284212A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6" name="フリーフォーム: 図形 1175">
                  <a:extLst>
                    <a:ext uri="{FF2B5EF4-FFF2-40B4-BE49-F238E27FC236}">
                      <a16:creationId xmlns:a16="http://schemas.microsoft.com/office/drawing/2014/main" id="{99A695F1-8B2C-DE51-01B1-4DB942D2FEC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1" name="グループ化 1150">
                <a:extLst>
                  <a:ext uri="{FF2B5EF4-FFF2-40B4-BE49-F238E27FC236}">
                    <a16:creationId xmlns:a16="http://schemas.microsoft.com/office/drawing/2014/main" id="{60CAC19E-DA5B-1747-F2EE-E35EB5EEE5A1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173" name="楕円 66">
                  <a:extLst>
                    <a:ext uri="{FF2B5EF4-FFF2-40B4-BE49-F238E27FC236}">
                      <a16:creationId xmlns:a16="http://schemas.microsoft.com/office/drawing/2014/main" id="{54D7338D-747E-4895-BC9B-2D33A6F00B1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4" name="フリーフォーム: 図形 1173">
                  <a:extLst>
                    <a:ext uri="{FF2B5EF4-FFF2-40B4-BE49-F238E27FC236}">
                      <a16:creationId xmlns:a16="http://schemas.microsoft.com/office/drawing/2014/main" id="{6BB801FA-5DB9-A62D-2FDA-7E3D2E2B778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2" name="グループ化 1151">
                <a:extLst>
                  <a:ext uri="{FF2B5EF4-FFF2-40B4-BE49-F238E27FC236}">
                    <a16:creationId xmlns:a16="http://schemas.microsoft.com/office/drawing/2014/main" id="{465FD74E-00A3-A3AC-81A6-9CCF2CA29541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71" name="楕円 66">
                  <a:extLst>
                    <a:ext uri="{FF2B5EF4-FFF2-40B4-BE49-F238E27FC236}">
                      <a16:creationId xmlns:a16="http://schemas.microsoft.com/office/drawing/2014/main" id="{0057C59D-2371-DA2D-76E9-205AE744175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2" name="フリーフォーム: 図形 1171">
                  <a:extLst>
                    <a:ext uri="{FF2B5EF4-FFF2-40B4-BE49-F238E27FC236}">
                      <a16:creationId xmlns:a16="http://schemas.microsoft.com/office/drawing/2014/main" id="{B9758050-2C4E-179E-30BD-10D61A6C39B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3" name="グループ化 1152">
                <a:extLst>
                  <a:ext uri="{FF2B5EF4-FFF2-40B4-BE49-F238E27FC236}">
                    <a16:creationId xmlns:a16="http://schemas.microsoft.com/office/drawing/2014/main" id="{669B3796-162A-3EBD-E29F-FFE696BCDD1B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9" name="楕円 66">
                  <a:extLst>
                    <a:ext uri="{FF2B5EF4-FFF2-40B4-BE49-F238E27FC236}">
                      <a16:creationId xmlns:a16="http://schemas.microsoft.com/office/drawing/2014/main" id="{CC73A461-B612-8A60-AD39-E9D5C2C49CE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0" name="フリーフォーム: 図形 1169">
                  <a:extLst>
                    <a:ext uri="{FF2B5EF4-FFF2-40B4-BE49-F238E27FC236}">
                      <a16:creationId xmlns:a16="http://schemas.microsoft.com/office/drawing/2014/main" id="{B691D74E-2F7C-92DE-96BA-2764EEA85D9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4" name="グループ化 1153">
                <a:extLst>
                  <a:ext uri="{FF2B5EF4-FFF2-40B4-BE49-F238E27FC236}">
                    <a16:creationId xmlns:a16="http://schemas.microsoft.com/office/drawing/2014/main" id="{0806A134-EB43-3FD1-4CAA-B21DCD1593BA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7" name="楕円 66">
                  <a:extLst>
                    <a:ext uri="{FF2B5EF4-FFF2-40B4-BE49-F238E27FC236}">
                      <a16:creationId xmlns:a16="http://schemas.microsoft.com/office/drawing/2014/main" id="{F2BC98E8-8644-2BB5-EDB6-74A849E8879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8" name="フリーフォーム: 図形 1167">
                  <a:extLst>
                    <a:ext uri="{FF2B5EF4-FFF2-40B4-BE49-F238E27FC236}">
                      <a16:creationId xmlns:a16="http://schemas.microsoft.com/office/drawing/2014/main" id="{C3AFFB48-92B7-2327-4177-F0156BCF91A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5" name="グループ化 1154">
                <a:extLst>
                  <a:ext uri="{FF2B5EF4-FFF2-40B4-BE49-F238E27FC236}">
                    <a16:creationId xmlns:a16="http://schemas.microsoft.com/office/drawing/2014/main" id="{734E83A3-B2FD-5664-79F9-5F9D8063392C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5" name="楕円 66">
                  <a:extLst>
                    <a:ext uri="{FF2B5EF4-FFF2-40B4-BE49-F238E27FC236}">
                      <a16:creationId xmlns:a16="http://schemas.microsoft.com/office/drawing/2014/main" id="{AC770E0F-7E75-6B92-53DD-1A1A539EF8C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6" name="フリーフォーム: 図形 1165">
                  <a:extLst>
                    <a:ext uri="{FF2B5EF4-FFF2-40B4-BE49-F238E27FC236}">
                      <a16:creationId xmlns:a16="http://schemas.microsoft.com/office/drawing/2014/main" id="{04358B5B-2574-4C88-CB59-96AB8BF59DD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6" name="グループ化 1155">
                <a:extLst>
                  <a:ext uri="{FF2B5EF4-FFF2-40B4-BE49-F238E27FC236}">
                    <a16:creationId xmlns:a16="http://schemas.microsoft.com/office/drawing/2014/main" id="{28E24212-C656-238D-3BCC-7DA72100C9FB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3" name="楕円 66">
                  <a:extLst>
                    <a:ext uri="{FF2B5EF4-FFF2-40B4-BE49-F238E27FC236}">
                      <a16:creationId xmlns:a16="http://schemas.microsoft.com/office/drawing/2014/main" id="{660E0684-5262-37CE-6D5C-A32266AF60D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4" name="フリーフォーム: 図形 1163">
                  <a:extLst>
                    <a:ext uri="{FF2B5EF4-FFF2-40B4-BE49-F238E27FC236}">
                      <a16:creationId xmlns:a16="http://schemas.microsoft.com/office/drawing/2014/main" id="{F6E90C8A-65CD-A657-C988-57878536A81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7" name="グループ化 1156">
                <a:extLst>
                  <a:ext uri="{FF2B5EF4-FFF2-40B4-BE49-F238E27FC236}">
                    <a16:creationId xmlns:a16="http://schemas.microsoft.com/office/drawing/2014/main" id="{A4F13FC8-ADB9-F026-E718-4872AFCE4683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1" name="楕円 66">
                  <a:extLst>
                    <a:ext uri="{FF2B5EF4-FFF2-40B4-BE49-F238E27FC236}">
                      <a16:creationId xmlns:a16="http://schemas.microsoft.com/office/drawing/2014/main" id="{BF3580E6-B393-13F3-5CE6-B1A75D51B0D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2" name="フリーフォーム: 図形 1161">
                  <a:extLst>
                    <a:ext uri="{FF2B5EF4-FFF2-40B4-BE49-F238E27FC236}">
                      <a16:creationId xmlns:a16="http://schemas.microsoft.com/office/drawing/2014/main" id="{1A007D35-1DC2-1754-E93B-75111F74279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8" name="グループ化 1157">
                <a:extLst>
                  <a:ext uri="{FF2B5EF4-FFF2-40B4-BE49-F238E27FC236}">
                    <a16:creationId xmlns:a16="http://schemas.microsoft.com/office/drawing/2014/main" id="{9CC18714-5C05-84D6-5691-DF09161F7283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59" name="楕円 66">
                  <a:extLst>
                    <a:ext uri="{FF2B5EF4-FFF2-40B4-BE49-F238E27FC236}">
                      <a16:creationId xmlns:a16="http://schemas.microsoft.com/office/drawing/2014/main" id="{D01CDB6C-A2BB-FBFB-EA61-AFD96BE77E1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DFDF5F3E-39C9-5167-0AFD-CF96A8DC3DA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41310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5BDA20-7EBF-A025-F63C-EB40213A64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テキスト ボックス 1019">
            <a:extLst>
              <a:ext uri="{FF2B5EF4-FFF2-40B4-BE49-F238E27FC236}">
                <a16:creationId xmlns:a16="http://schemas.microsoft.com/office/drawing/2014/main" id="{F9C8ADDC-4438-C107-6AC7-F83FE2FFF8C0}"/>
              </a:ext>
            </a:extLst>
          </p:cNvPr>
          <p:cNvSpPr txBox="1"/>
          <p:nvPr/>
        </p:nvSpPr>
        <p:spPr>
          <a:xfrm>
            <a:off x="3706524" y="211844"/>
            <a:ext cx="249299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ネズミと雨のイラスト</a:t>
            </a:r>
          </a:p>
        </p:txBody>
      </p:sp>
      <p:grpSp>
        <p:nvGrpSpPr>
          <p:cNvPr id="957" name="グループ化 956">
            <a:extLst>
              <a:ext uri="{FF2B5EF4-FFF2-40B4-BE49-F238E27FC236}">
                <a16:creationId xmlns:a16="http://schemas.microsoft.com/office/drawing/2014/main" id="{17B6228B-8E74-0227-8B92-EB2628129F74}"/>
              </a:ext>
            </a:extLst>
          </p:cNvPr>
          <p:cNvGrpSpPr/>
          <p:nvPr/>
        </p:nvGrpSpPr>
        <p:grpSpPr>
          <a:xfrm>
            <a:off x="7118265" y="722603"/>
            <a:ext cx="1992981" cy="2564746"/>
            <a:chOff x="676332" y="74623"/>
            <a:chExt cx="2698944" cy="3473241"/>
          </a:xfrm>
        </p:grpSpPr>
        <p:sp>
          <p:nvSpPr>
            <p:cNvPr id="962" name="楕円 961">
              <a:extLst>
                <a:ext uri="{FF2B5EF4-FFF2-40B4-BE49-F238E27FC236}">
                  <a16:creationId xmlns:a16="http://schemas.microsoft.com/office/drawing/2014/main" id="{104AD551-6D7A-479D-3029-2D9F7CCFBFE3}"/>
                </a:ext>
              </a:extLst>
            </p:cNvPr>
            <p:cNvSpPr/>
            <p:nvPr/>
          </p:nvSpPr>
          <p:spPr>
            <a:xfrm>
              <a:off x="2223772" y="74623"/>
              <a:ext cx="1151504" cy="115150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7" name="楕円 1026">
              <a:extLst>
                <a:ext uri="{FF2B5EF4-FFF2-40B4-BE49-F238E27FC236}">
                  <a16:creationId xmlns:a16="http://schemas.microsoft.com/office/drawing/2014/main" id="{8194419E-CDC1-5B96-FA92-24DEB81D4CDB}"/>
                </a:ext>
              </a:extLst>
            </p:cNvPr>
            <p:cNvSpPr/>
            <p:nvPr/>
          </p:nvSpPr>
          <p:spPr>
            <a:xfrm>
              <a:off x="2398647" y="249498"/>
              <a:ext cx="801754" cy="8017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8" name="楕円 1027">
              <a:extLst>
                <a:ext uri="{FF2B5EF4-FFF2-40B4-BE49-F238E27FC236}">
                  <a16:creationId xmlns:a16="http://schemas.microsoft.com/office/drawing/2014/main" id="{67DCE1EA-E4FC-81B8-8337-3B6988B84021}"/>
                </a:ext>
              </a:extLst>
            </p:cNvPr>
            <p:cNvSpPr/>
            <p:nvPr/>
          </p:nvSpPr>
          <p:spPr>
            <a:xfrm>
              <a:off x="676332" y="74623"/>
              <a:ext cx="1151504" cy="115150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9" name="楕円 1028">
              <a:extLst>
                <a:ext uri="{FF2B5EF4-FFF2-40B4-BE49-F238E27FC236}">
                  <a16:creationId xmlns:a16="http://schemas.microsoft.com/office/drawing/2014/main" id="{F2A457E4-D1A0-7D28-15C1-BBCA08BA9F21}"/>
                </a:ext>
              </a:extLst>
            </p:cNvPr>
            <p:cNvSpPr/>
            <p:nvPr/>
          </p:nvSpPr>
          <p:spPr>
            <a:xfrm>
              <a:off x="851207" y="249498"/>
              <a:ext cx="801754" cy="8017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楕円 1">
              <a:extLst>
                <a:ext uri="{FF2B5EF4-FFF2-40B4-BE49-F238E27FC236}">
                  <a16:creationId xmlns:a16="http://schemas.microsoft.com/office/drawing/2014/main" id="{6AD67C5D-8DB8-7AD5-06A7-0614D2DE6DB6}"/>
                </a:ext>
              </a:extLst>
            </p:cNvPr>
            <p:cNvSpPr/>
            <p:nvPr/>
          </p:nvSpPr>
          <p:spPr>
            <a:xfrm rot="12600000">
              <a:off x="1355459" y="2118205"/>
              <a:ext cx="270923" cy="88699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1" name="楕円 1">
              <a:extLst>
                <a:ext uri="{FF2B5EF4-FFF2-40B4-BE49-F238E27FC236}">
                  <a16:creationId xmlns:a16="http://schemas.microsoft.com/office/drawing/2014/main" id="{9A52D670-5EF4-2651-45C6-10AAE527768F}"/>
                </a:ext>
              </a:extLst>
            </p:cNvPr>
            <p:cNvSpPr/>
            <p:nvPr/>
          </p:nvSpPr>
          <p:spPr>
            <a:xfrm rot="10800000">
              <a:off x="2030478" y="2899792"/>
              <a:ext cx="309970" cy="64807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2" name="楕円 1">
              <a:extLst>
                <a:ext uri="{FF2B5EF4-FFF2-40B4-BE49-F238E27FC236}">
                  <a16:creationId xmlns:a16="http://schemas.microsoft.com/office/drawing/2014/main" id="{D055F627-583D-291C-8646-2AC36B57F3F7}"/>
                </a:ext>
              </a:extLst>
            </p:cNvPr>
            <p:cNvSpPr/>
            <p:nvPr/>
          </p:nvSpPr>
          <p:spPr>
            <a:xfrm rot="10800000">
              <a:off x="1672044" y="2899792"/>
              <a:ext cx="309970" cy="64807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3" name="楕円 1">
              <a:extLst>
                <a:ext uri="{FF2B5EF4-FFF2-40B4-BE49-F238E27FC236}">
                  <a16:creationId xmlns:a16="http://schemas.microsoft.com/office/drawing/2014/main" id="{CB352620-CFAF-5766-72CE-48E055005045}"/>
                </a:ext>
              </a:extLst>
            </p:cNvPr>
            <p:cNvSpPr/>
            <p:nvPr/>
          </p:nvSpPr>
          <p:spPr>
            <a:xfrm>
              <a:off x="1447488" y="1890462"/>
              <a:ext cx="1128072" cy="149281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4" name="楕円 1">
              <a:extLst>
                <a:ext uri="{FF2B5EF4-FFF2-40B4-BE49-F238E27FC236}">
                  <a16:creationId xmlns:a16="http://schemas.microsoft.com/office/drawing/2014/main" id="{623D4735-2E7C-26EF-6B31-71AB80994090}"/>
                </a:ext>
              </a:extLst>
            </p:cNvPr>
            <p:cNvSpPr/>
            <p:nvPr/>
          </p:nvSpPr>
          <p:spPr>
            <a:xfrm>
              <a:off x="1521388" y="1949921"/>
              <a:ext cx="980272" cy="1389903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5" name="楕円 1034">
              <a:extLst>
                <a:ext uri="{FF2B5EF4-FFF2-40B4-BE49-F238E27FC236}">
                  <a16:creationId xmlns:a16="http://schemas.microsoft.com/office/drawing/2014/main" id="{67DD353B-B777-FC2C-75AF-40358F47B682}"/>
                </a:ext>
              </a:extLst>
            </p:cNvPr>
            <p:cNvSpPr/>
            <p:nvPr/>
          </p:nvSpPr>
          <p:spPr>
            <a:xfrm>
              <a:off x="1193584" y="548680"/>
              <a:ext cx="1635880" cy="166664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6" name="楕円 1035">
              <a:extLst>
                <a:ext uri="{FF2B5EF4-FFF2-40B4-BE49-F238E27FC236}">
                  <a16:creationId xmlns:a16="http://schemas.microsoft.com/office/drawing/2014/main" id="{4175209A-15EF-E700-B9D1-A71CB9C91D93}"/>
                </a:ext>
              </a:extLst>
            </p:cNvPr>
            <p:cNvSpPr/>
            <p:nvPr/>
          </p:nvSpPr>
          <p:spPr>
            <a:xfrm rot="20700000">
              <a:off x="1550855" y="1247775"/>
              <a:ext cx="198798" cy="74092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7" name="楕円 1036">
              <a:extLst>
                <a:ext uri="{FF2B5EF4-FFF2-40B4-BE49-F238E27FC236}">
                  <a16:creationId xmlns:a16="http://schemas.microsoft.com/office/drawing/2014/main" id="{01F28045-6263-B010-097F-A8CA8092C852}"/>
                </a:ext>
              </a:extLst>
            </p:cNvPr>
            <p:cNvSpPr/>
            <p:nvPr/>
          </p:nvSpPr>
          <p:spPr>
            <a:xfrm rot="900000">
              <a:off x="2249127" y="1247775"/>
              <a:ext cx="198798" cy="74092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038" name="グループ化 1037">
              <a:extLst>
                <a:ext uri="{FF2B5EF4-FFF2-40B4-BE49-F238E27FC236}">
                  <a16:creationId xmlns:a16="http://schemas.microsoft.com/office/drawing/2014/main" id="{6B33A1EF-839E-532B-29FA-DA6595B13124}"/>
                </a:ext>
              </a:extLst>
            </p:cNvPr>
            <p:cNvGrpSpPr/>
            <p:nvPr/>
          </p:nvGrpSpPr>
          <p:grpSpPr>
            <a:xfrm>
              <a:off x="1859321" y="1607820"/>
              <a:ext cx="297140" cy="314338"/>
              <a:chOff x="3944408" y="2708920"/>
              <a:chExt cx="291733" cy="338761"/>
            </a:xfrm>
            <a:solidFill>
              <a:schemeClr val="bg1"/>
            </a:solidFill>
          </p:grpSpPr>
          <p:sp>
            <p:nvSpPr>
              <p:cNvPr id="1045" name="楕円 27">
                <a:extLst>
                  <a:ext uri="{FF2B5EF4-FFF2-40B4-BE49-F238E27FC236}">
                    <a16:creationId xmlns:a16="http://schemas.microsoft.com/office/drawing/2014/main" id="{01CD3CB6-AD58-DABC-FDC0-ADFA919C0F03}"/>
                  </a:ext>
                </a:extLst>
              </p:cNvPr>
              <p:cNvSpPr/>
              <p:nvPr/>
            </p:nvSpPr>
            <p:spPr>
              <a:xfrm>
                <a:off x="3944408" y="2708920"/>
                <a:ext cx="145867" cy="338761"/>
              </a:xfrm>
              <a:custGeom>
                <a:avLst/>
                <a:gdLst>
                  <a:gd name="connsiteX0" fmla="*/ 0 w 144016"/>
                  <a:gd name="connsiteY0" fmla="*/ 180020 h 360040"/>
                  <a:gd name="connsiteX1" fmla="*/ 72008 w 144016"/>
                  <a:gd name="connsiteY1" fmla="*/ 0 h 360040"/>
                  <a:gd name="connsiteX2" fmla="*/ 144016 w 144016"/>
                  <a:gd name="connsiteY2" fmla="*/ 180020 h 360040"/>
                  <a:gd name="connsiteX3" fmla="*/ 72008 w 144016"/>
                  <a:gd name="connsiteY3" fmla="*/ 360040 h 360040"/>
                  <a:gd name="connsiteX4" fmla="*/ 0 w 144016"/>
                  <a:gd name="connsiteY4" fmla="*/ 180020 h 360040"/>
                  <a:gd name="connsiteX0" fmla="*/ 765 w 145488"/>
                  <a:gd name="connsiteY0" fmla="*/ 180020 h 364802"/>
                  <a:gd name="connsiteX1" fmla="*/ 72773 w 145488"/>
                  <a:gd name="connsiteY1" fmla="*/ 0 h 364802"/>
                  <a:gd name="connsiteX2" fmla="*/ 144781 w 145488"/>
                  <a:gd name="connsiteY2" fmla="*/ 180020 h 364802"/>
                  <a:gd name="connsiteX3" fmla="*/ 113255 w 145488"/>
                  <a:gd name="connsiteY3" fmla="*/ 364802 h 364802"/>
                  <a:gd name="connsiteX4" fmla="*/ 765 w 145488"/>
                  <a:gd name="connsiteY4" fmla="*/ 180020 h 364802"/>
                  <a:gd name="connsiteX0" fmla="*/ 479 w 144495"/>
                  <a:gd name="connsiteY0" fmla="*/ 180020 h 338608"/>
                  <a:gd name="connsiteX1" fmla="*/ 72487 w 144495"/>
                  <a:gd name="connsiteY1" fmla="*/ 0 h 338608"/>
                  <a:gd name="connsiteX2" fmla="*/ 144495 w 144495"/>
                  <a:gd name="connsiteY2" fmla="*/ 180020 h 338608"/>
                  <a:gd name="connsiteX3" fmla="*/ 103444 w 144495"/>
                  <a:gd name="connsiteY3" fmla="*/ 338608 h 338608"/>
                  <a:gd name="connsiteX4" fmla="*/ 479 w 144495"/>
                  <a:gd name="connsiteY4" fmla="*/ 180020 h 338608"/>
                  <a:gd name="connsiteX0" fmla="*/ 479 w 145867"/>
                  <a:gd name="connsiteY0" fmla="*/ 180020 h 338761"/>
                  <a:gd name="connsiteX1" fmla="*/ 72487 w 145867"/>
                  <a:gd name="connsiteY1" fmla="*/ 0 h 338761"/>
                  <a:gd name="connsiteX2" fmla="*/ 144495 w 145867"/>
                  <a:gd name="connsiteY2" fmla="*/ 180020 h 338761"/>
                  <a:gd name="connsiteX3" fmla="*/ 103444 w 145867"/>
                  <a:gd name="connsiteY3" fmla="*/ 338608 h 338761"/>
                  <a:gd name="connsiteX4" fmla="*/ 479 w 145867"/>
                  <a:gd name="connsiteY4" fmla="*/ 180020 h 338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867" h="338761">
                    <a:moveTo>
                      <a:pt x="479" y="180020"/>
                    </a:moveTo>
                    <a:cubicBezTo>
                      <a:pt x="-4680" y="123585"/>
                      <a:pt x="32718" y="0"/>
                      <a:pt x="72487" y="0"/>
                    </a:cubicBezTo>
                    <a:cubicBezTo>
                      <a:pt x="112256" y="0"/>
                      <a:pt x="144495" y="80598"/>
                      <a:pt x="144495" y="180020"/>
                    </a:cubicBezTo>
                    <a:cubicBezTo>
                      <a:pt x="144495" y="279442"/>
                      <a:pt x="157500" y="333846"/>
                      <a:pt x="103444" y="338608"/>
                    </a:cubicBezTo>
                    <a:cubicBezTo>
                      <a:pt x="49388" y="343370"/>
                      <a:pt x="5638" y="236455"/>
                      <a:pt x="479" y="180020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6" name="楕円 27">
                <a:extLst>
                  <a:ext uri="{FF2B5EF4-FFF2-40B4-BE49-F238E27FC236}">
                    <a16:creationId xmlns:a16="http://schemas.microsoft.com/office/drawing/2014/main" id="{927562F6-F4BC-CC59-2B1C-7428B3F1251F}"/>
                  </a:ext>
                </a:extLst>
              </p:cNvPr>
              <p:cNvSpPr/>
              <p:nvPr/>
            </p:nvSpPr>
            <p:spPr>
              <a:xfrm flipH="1">
                <a:off x="4095749" y="2708920"/>
                <a:ext cx="140392" cy="338761"/>
              </a:xfrm>
              <a:custGeom>
                <a:avLst/>
                <a:gdLst>
                  <a:gd name="connsiteX0" fmla="*/ 0 w 144016"/>
                  <a:gd name="connsiteY0" fmla="*/ 180020 h 360040"/>
                  <a:gd name="connsiteX1" fmla="*/ 72008 w 144016"/>
                  <a:gd name="connsiteY1" fmla="*/ 0 h 360040"/>
                  <a:gd name="connsiteX2" fmla="*/ 144016 w 144016"/>
                  <a:gd name="connsiteY2" fmla="*/ 180020 h 360040"/>
                  <a:gd name="connsiteX3" fmla="*/ 72008 w 144016"/>
                  <a:gd name="connsiteY3" fmla="*/ 360040 h 360040"/>
                  <a:gd name="connsiteX4" fmla="*/ 0 w 144016"/>
                  <a:gd name="connsiteY4" fmla="*/ 180020 h 360040"/>
                  <a:gd name="connsiteX0" fmla="*/ 765 w 145488"/>
                  <a:gd name="connsiteY0" fmla="*/ 180020 h 364802"/>
                  <a:gd name="connsiteX1" fmla="*/ 72773 w 145488"/>
                  <a:gd name="connsiteY1" fmla="*/ 0 h 364802"/>
                  <a:gd name="connsiteX2" fmla="*/ 144781 w 145488"/>
                  <a:gd name="connsiteY2" fmla="*/ 180020 h 364802"/>
                  <a:gd name="connsiteX3" fmla="*/ 113255 w 145488"/>
                  <a:gd name="connsiteY3" fmla="*/ 364802 h 364802"/>
                  <a:gd name="connsiteX4" fmla="*/ 765 w 145488"/>
                  <a:gd name="connsiteY4" fmla="*/ 180020 h 364802"/>
                  <a:gd name="connsiteX0" fmla="*/ 479 w 144495"/>
                  <a:gd name="connsiteY0" fmla="*/ 180020 h 338608"/>
                  <a:gd name="connsiteX1" fmla="*/ 72487 w 144495"/>
                  <a:gd name="connsiteY1" fmla="*/ 0 h 338608"/>
                  <a:gd name="connsiteX2" fmla="*/ 144495 w 144495"/>
                  <a:gd name="connsiteY2" fmla="*/ 180020 h 338608"/>
                  <a:gd name="connsiteX3" fmla="*/ 103444 w 144495"/>
                  <a:gd name="connsiteY3" fmla="*/ 338608 h 338608"/>
                  <a:gd name="connsiteX4" fmla="*/ 479 w 144495"/>
                  <a:gd name="connsiteY4" fmla="*/ 180020 h 338608"/>
                  <a:gd name="connsiteX0" fmla="*/ 479 w 145867"/>
                  <a:gd name="connsiteY0" fmla="*/ 180020 h 338761"/>
                  <a:gd name="connsiteX1" fmla="*/ 72487 w 145867"/>
                  <a:gd name="connsiteY1" fmla="*/ 0 h 338761"/>
                  <a:gd name="connsiteX2" fmla="*/ 144495 w 145867"/>
                  <a:gd name="connsiteY2" fmla="*/ 180020 h 338761"/>
                  <a:gd name="connsiteX3" fmla="*/ 103444 w 145867"/>
                  <a:gd name="connsiteY3" fmla="*/ 338608 h 338761"/>
                  <a:gd name="connsiteX4" fmla="*/ 479 w 145867"/>
                  <a:gd name="connsiteY4" fmla="*/ 180020 h 338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867" h="338761">
                    <a:moveTo>
                      <a:pt x="479" y="180020"/>
                    </a:moveTo>
                    <a:cubicBezTo>
                      <a:pt x="-4680" y="123585"/>
                      <a:pt x="32718" y="0"/>
                      <a:pt x="72487" y="0"/>
                    </a:cubicBezTo>
                    <a:cubicBezTo>
                      <a:pt x="112256" y="0"/>
                      <a:pt x="144495" y="80598"/>
                      <a:pt x="144495" y="180020"/>
                    </a:cubicBezTo>
                    <a:cubicBezTo>
                      <a:pt x="144495" y="279442"/>
                      <a:pt x="157500" y="333846"/>
                      <a:pt x="103444" y="338608"/>
                    </a:cubicBezTo>
                    <a:cubicBezTo>
                      <a:pt x="49388" y="343370"/>
                      <a:pt x="5638" y="236455"/>
                      <a:pt x="479" y="180020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39" name="フリーフォーム: 図形 1038">
              <a:extLst>
                <a:ext uri="{FF2B5EF4-FFF2-40B4-BE49-F238E27FC236}">
                  <a16:creationId xmlns:a16="http://schemas.microsoft.com/office/drawing/2014/main" id="{F9AA621F-DF08-8D02-F754-42462414889E}"/>
                </a:ext>
              </a:extLst>
            </p:cNvPr>
            <p:cNvSpPr/>
            <p:nvPr/>
          </p:nvSpPr>
          <p:spPr>
            <a:xfrm>
              <a:off x="1705298" y="1485900"/>
              <a:ext cx="612452" cy="306194"/>
            </a:xfrm>
            <a:custGeom>
              <a:avLst/>
              <a:gdLst>
                <a:gd name="connsiteX0" fmla="*/ 267594 w 966988"/>
                <a:gd name="connsiteY0" fmla="*/ 0 h 411652"/>
                <a:gd name="connsiteX1" fmla="*/ 456812 w 966988"/>
                <a:gd name="connsiteY1" fmla="*/ 60285 h 411652"/>
                <a:gd name="connsiteX2" fmla="*/ 483494 w 966988"/>
                <a:gd name="connsiteY2" fmla="*/ 90725 h 411652"/>
                <a:gd name="connsiteX3" fmla="*/ 510177 w 966988"/>
                <a:gd name="connsiteY3" fmla="*/ 60285 h 411652"/>
                <a:gd name="connsiteX4" fmla="*/ 699394 w 966988"/>
                <a:gd name="connsiteY4" fmla="*/ 0 h 411652"/>
                <a:gd name="connsiteX5" fmla="*/ 966988 w 966988"/>
                <a:gd name="connsiteY5" fmla="*/ 205826 h 411652"/>
                <a:gd name="connsiteX6" fmla="*/ 699394 w 966988"/>
                <a:gd name="connsiteY6" fmla="*/ 411652 h 411652"/>
                <a:gd name="connsiteX7" fmla="*/ 510177 w 966988"/>
                <a:gd name="connsiteY7" fmla="*/ 351367 h 411652"/>
                <a:gd name="connsiteX8" fmla="*/ 483494 w 966988"/>
                <a:gd name="connsiteY8" fmla="*/ 320927 h 411652"/>
                <a:gd name="connsiteX9" fmla="*/ 456812 w 966988"/>
                <a:gd name="connsiteY9" fmla="*/ 351367 h 411652"/>
                <a:gd name="connsiteX10" fmla="*/ 267594 w 966988"/>
                <a:gd name="connsiteY10" fmla="*/ 411652 h 411652"/>
                <a:gd name="connsiteX11" fmla="*/ 0 w 966988"/>
                <a:gd name="connsiteY11" fmla="*/ 205826 h 411652"/>
                <a:gd name="connsiteX12" fmla="*/ 267594 w 966988"/>
                <a:gd name="connsiteY12" fmla="*/ 0 h 411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988" h="411652">
                  <a:moveTo>
                    <a:pt x="267594" y="0"/>
                  </a:moveTo>
                  <a:cubicBezTo>
                    <a:pt x="341488" y="0"/>
                    <a:pt x="408386" y="23038"/>
                    <a:pt x="456812" y="60285"/>
                  </a:cubicBezTo>
                  <a:lnTo>
                    <a:pt x="483494" y="90725"/>
                  </a:lnTo>
                  <a:lnTo>
                    <a:pt x="510177" y="60285"/>
                  </a:lnTo>
                  <a:cubicBezTo>
                    <a:pt x="558602" y="23038"/>
                    <a:pt x="625500" y="0"/>
                    <a:pt x="699394" y="0"/>
                  </a:cubicBezTo>
                  <a:cubicBezTo>
                    <a:pt x="847182" y="0"/>
                    <a:pt x="966988" y="92151"/>
                    <a:pt x="966988" y="205826"/>
                  </a:cubicBezTo>
                  <a:cubicBezTo>
                    <a:pt x="966988" y="319501"/>
                    <a:pt x="847182" y="411652"/>
                    <a:pt x="699394" y="411652"/>
                  </a:cubicBezTo>
                  <a:cubicBezTo>
                    <a:pt x="625500" y="411652"/>
                    <a:pt x="558602" y="388614"/>
                    <a:pt x="510177" y="351367"/>
                  </a:cubicBezTo>
                  <a:lnTo>
                    <a:pt x="483494" y="320927"/>
                  </a:lnTo>
                  <a:lnTo>
                    <a:pt x="456812" y="351367"/>
                  </a:lnTo>
                  <a:cubicBezTo>
                    <a:pt x="408386" y="388614"/>
                    <a:pt x="341488" y="411652"/>
                    <a:pt x="267594" y="411652"/>
                  </a:cubicBezTo>
                  <a:cubicBezTo>
                    <a:pt x="119806" y="411652"/>
                    <a:pt x="0" y="319501"/>
                    <a:pt x="0" y="205826"/>
                  </a:cubicBezTo>
                  <a:cubicBezTo>
                    <a:pt x="0" y="92151"/>
                    <a:pt x="119806" y="0"/>
                    <a:pt x="26759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0" name="正方形/長方形 1039">
              <a:extLst>
                <a:ext uri="{FF2B5EF4-FFF2-40B4-BE49-F238E27FC236}">
                  <a16:creationId xmlns:a16="http://schemas.microsoft.com/office/drawing/2014/main" id="{48AAC36E-C632-3C0E-39DC-233961B5BE96}"/>
                </a:ext>
              </a:extLst>
            </p:cNvPr>
            <p:cNvSpPr/>
            <p:nvPr/>
          </p:nvSpPr>
          <p:spPr>
            <a:xfrm>
              <a:off x="1036132" y="1633403"/>
              <a:ext cx="751494" cy="26720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1" name="正方形/長方形 1040">
              <a:extLst>
                <a:ext uri="{FF2B5EF4-FFF2-40B4-BE49-F238E27FC236}">
                  <a16:creationId xmlns:a16="http://schemas.microsoft.com/office/drawing/2014/main" id="{98F860FC-8E20-4458-960F-7D097418647D}"/>
                </a:ext>
              </a:extLst>
            </p:cNvPr>
            <p:cNvSpPr/>
            <p:nvPr/>
          </p:nvSpPr>
          <p:spPr>
            <a:xfrm rot="20700000" flipV="1">
              <a:off x="1070044" y="1777957"/>
              <a:ext cx="751494" cy="26720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2" name="正方形/長方形 1041">
              <a:extLst>
                <a:ext uri="{FF2B5EF4-FFF2-40B4-BE49-F238E27FC236}">
                  <a16:creationId xmlns:a16="http://schemas.microsoft.com/office/drawing/2014/main" id="{4E1CC589-DEFE-9703-C208-9CAF60059064}"/>
                </a:ext>
              </a:extLst>
            </p:cNvPr>
            <p:cNvSpPr/>
            <p:nvPr/>
          </p:nvSpPr>
          <p:spPr>
            <a:xfrm flipH="1">
              <a:off x="2233465" y="1633405"/>
              <a:ext cx="751494" cy="26720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3" name="正方形/長方形 1042">
              <a:extLst>
                <a:ext uri="{FF2B5EF4-FFF2-40B4-BE49-F238E27FC236}">
                  <a16:creationId xmlns:a16="http://schemas.microsoft.com/office/drawing/2014/main" id="{A32E6F70-821F-7039-A571-602DEA0E9307}"/>
                </a:ext>
              </a:extLst>
            </p:cNvPr>
            <p:cNvSpPr/>
            <p:nvPr/>
          </p:nvSpPr>
          <p:spPr>
            <a:xfrm rot="900000" flipH="1" flipV="1">
              <a:off x="2201510" y="1777958"/>
              <a:ext cx="751494" cy="26720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4" name="楕円 1">
              <a:extLst>
                <a:ext uri="{FF2B5EF4-FFF2-40B4-BE49-F238E27FC236}">
                  <a16:creationId xmlns:a16="http://schemas.microsoft.com/office/drawing/2014/main" id="{F1531FBA-58F7-80DF-415A-1529188448A9}"/>
                </a:ext>
              </a:extLst>
            </p:cNvPr>
            <p:cNvSpPr/>
            <p:nvPr/>
          </p:nvSpPr>
          <p:spPr>
            <a:xfrm flipV="1">
              <a:off x="1895798" y="1443009"/>
              <a:ext cx="231452" cy="1300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FCCE4B1F-A7AB-98C0-69B5-AEDFC205791F}"/>
              </a:ext>
            </a:extLst>
          </p:cNvPr>
          <p:cNvGrpSpPr/>
          <p:nvPr/>
        </p:nvGrpSpPr>
        <p:grpSpPr>
          <a:xfrm>
            <a:off x="429397" y="3484390"/>
            <a:ext cx="2925427" cy="2974784"/>
            <a:chOff x="429397" y="3484390"/>
            <a:chExt cx="2925427" cy="2974784"/>
          </a:xfrm>
        </p:grpSpPr>
        <p:grpSp>
          <p:nvGrpSpPr>
            <p:cNvPr id="997" name="グループ化 996">
              <a:extLst>
                <a:ext uri="{FF2B5EF4-FFF2-40B4-BE49-F238E27FC236}">
                  <a16:creationId xmlns:a16="http://schemas.microsoft.com/office/drawing/2014/main" id="{E5CDA355-BF3B-4C6E-EA39-989A6B3A5EBC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998" name="直線コネクタ 997">
                <a:extLst>
                  <a:ext uri="{FF2B5EF4-FFF2-40B4-BE49-F238E27FC236}">
                    <a16:creationId xmlns:a16="http://schemas.microsoft.com/office/drawing/2014/main" id="{A3FE55AD-316A-1B1F-615B-8302BA446D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9" name="直線コネクタ 998">
                <a:extLst>
                  <a:ext uri="{FF2B5EF4-FFF2-40B4-BE49-F238E27FC236}">
                    <a16:creationId xmlns:a16="http://schemas.microsoft.com/office/drawing/2014/main" id="{9EB8759F-19F0-9EF0-8066-1A25C501C7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0" name="直線コネクタ 999">
                <a:extLst>
                  <a:ext uri="{FF2B5EF4-FFF2-40B4-BE49-F238E27FC236}">
                    <a16:creationId xmlns:a16="http://schemas.microsoft.com/office/drawing/2014/main" id="{B95BA87D-A9CB-60F7-E60F-6A4D8F4FF6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1" name="直線コネクタ 1000">
                <a:extLst>
                  <a:ext uri="{FF2B5EF4-FFF2-40B4-BE49-F238E27FC236}">
                    <a16:creationId xmlns:a16="http://schemas.microsoft.com/office/drawing/2014/main" id="{8509CDA8-3263-1EBB-9D2D-1861EC66DC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2" name="直線コネクタ 1001">
                <a:extLst>
                  <a:ext uri="{FF2B5EF4-FFF2-40B4-BE49-F238E27FC236}">
                    <a16:creationId xmlns:a16="http://schemas.microsoft.com/office/drawing/2014/main" id="{1415D0BE-6352-09A4-9EE3-61E83DF249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3" name="直線コネクタ 1002">
                <a:extLst>
                  <a:ext uri="{FF2B5EF4-FFF2-40B4-BE49-F238E27FC236}">
                    <a16:creationId xmlns:a16="http://schemas.microsoft.com/office/drawing/2014/main" id="{05EB32A0-8202-A95C-E879-411ADE82F6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4" name="直線コネクタ 1003">
                <a:extLst>
                  <a:ext uri="{FF2B5EF4-FFF2-40B4-BE49-F238E27FC236}">
                    <a16:creationId xmlns:a16="http://schemas.microsoft.com/office/drawing/2014/main" id="{0B1134B8-0F06-9312-331E-37FFD8005D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5" name="直線コネクタ 1004">
                <a:extLst>
                  <a:ext uri="{FF2B5EF4-FFF2-40B4-BE49-F238E27FC236}">
                    <a16:creationId xmlns:a16="http://schemas.microsoft.com/office/drawing/2014/main" id="{1493203A-4CC3-9C13-FD06-2B55C64054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6" name="直線コネクタ 1005">
                <a:extLst>
                  <a:ext uri="{FF2B5EF4-FFF2-40B4-BE49-F238E27FC236}">
                    <a16:creationId xmlns:a16="http://schemas.microsoft.com/office/drawing/2014/main" id="{4147E747-687C-DDD0-F56C-9C82A9841F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7" name="直線コネクタ 1006">
                <a:extLst>
                  <a:ext uri="{FF2B5EF4-FFF2-40B4-BE49-F238E27FC236}">
                    <a16:creationId xmlns:a16="http://schemas.microsoft.com/office/drawing/2014/main" id="{B81FD085-E1B4-9870-F700-045E75C5E6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8" name="直線コネクタ 1007">
                <a:extLst>
                  <a:ext uri="{FF2B5EF4-FFF2-40B4-BE49-F238E27FC236}">
                    <a16:creationId xmlns:a16="http://schemas.microsoft.com/office/drawing/2014/main" id="{2F85E306-EDC5-44EC-E2DE-5598EBF674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9" name="直線コネクタ 1008">
                <a:extLst>
                  <a:ext uri="{FF2B5EF4-FFF2-40B4-BE49-F238E27FC236}">
                    <a16:creationId xmlns:a16="http://schemas.microsoft.com/office/drawing/2014/main" id="{A3361569-F531-6865-31B7-B9E771196B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0" name="直線コネクタ 1009">
                <a:extLst>
                  <a:ext uri="{FF2B5EF4-FFF2-40B4-BE49-F238E27FC236}">
                    <a16:creationId xmlns:a16="http://schemas.microsoft.com/office/drawing/2014/main" id="{F311415F-1625-F841-EB92-4AD42085E8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1" name="フリーフォーム: 図形 1010">
                <a:extLst>
                  <a:ext uri="{FF2B5EF4-FFF2-40B4-BE49-F238E27FC236}">
                    <a16:creationId xmlns:a16="http://schemas.microsoft.com/office/drawing/2014/main" id="{EC0E3A65-19F8-ED7C-E27E-20BABCDD173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2" name="フリーフォーム: 図形 1011">
                <a:extLst>
                  <a:ext uri="{FF2B5EF4-FFF2-40B4-BE49-F238E27FC236}">
                    <a16:creationId xmlns:a16="http://schemas.microsoft.com/office/drawing/2014/main" id="{540819A8-113B-0FDC-0530-08554CBAB33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3" name="フリーフォーム: 図形 1012">
                <a:extLst>
                  <a:ext uri="{FF2B5EF4-FFF2-40B4-BE49-F238E27FC236}">
                    <a16:creationId xmlns:a16="http://schemas.microsoft.com/office/drawing/2014/main" id="{0304C4A7-5ECE-EBFE-2018-CB57CC59439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4" name="フリーフォーム: 図形 1013">
                <a:extLst>
                  <a:ext uri="{FF2B5EF4-FFF2-40B4-BE49-F238E27FC236}">
                    <a16:creationId xmlns:a16="http://schemas.microsoft.com/office/drawing/2014/main" id="{524DC061-0C75-668E-EEA5-8AA5BB2A433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フリーフォーム: 図形 1014">
                <a:extLst>
                  <a:ext uri="{FF2B5EF4-FFF2-40B4-BE49-F238E27FC236}">
                    <a16:creationId xmlns:a16="http://schemas.microsoft.com/office/drawing/2014/main" id="{CB433723-7CB3-5245-8894-99E564C1766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16" name="直線コネクタ 1015">
                <a:extLst>
                  <a:ext uri="{FF2B5EF4-FFF2-40B4-BE49-F238E27FC236}">
                    <a16:creationId xmlns:a16="http://schemas.microsoft.com/office/drawing/2014/main" id="{448CE8F7-A0F1-DC22-C587-1AE94C9A71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7" name="直線コネクタ 1016">
                <a:extLst>
                  <a:ext uri="{FF2B5EF4-FFF2-40B4-BE49-F238E27FC236}">
                    <a16:creationId xmlns:a16="http://schemas.microsoft.com/office/drawing/2014/main" id="{2761EEA9-E2E6-B884-4A5C-09F8ECF860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8" name="直線コネクタ 1017">
                <a:extLst>
                  <a:ext uri="{FF2B5EF4-FFF2-40B4-BE49-F238E27FC236}">
                    <a16:creationId xmlns:a16="http://schemas.microsoft.com/office/drawing/2014/main" id="{FEEDAAD4-EB13-09A0-018B-86248476E5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9" name="直線コネクタ 1018">
                <a:extLst>
                  <a:ext uri="{FF2B5EF4-FFF2-40B4-BE49-F238E27FC236}">
                    <a16:creationId xmlns:a16="http://schemas.microsoft.com/office/drawing/2014/main" id="{B4E518DC-12B9-F957-21F0-762BDA4B15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2" name="直線コネクタ 1021">
                <a:extLst>
                  <a:ext uri="{FF2B5EF4-FFF2-40B4-BE49-F238E27FC236}">
                    <a16:creationId xmlns:a16="http://schemas.microsoft.com/office/drawing/2014/main" id="{C1012D3A-DE98-4BAC-D97D-5037F6D18A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3" name="直線コネクタ 1022">
                <a:extLst>
                  <a:ext uri="{FF2B5EF4-FFF2-40B4-BE49-F238E27FC236}">
                    <a16:creationId xmlns:a16="http://schemas.microsoft.com/office/drawing/2014/main" id="{91E85E9B-1F0D-6AD6-6824-36A82FCE25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4" name="直線コネクタ 1023">
                <a:extLst>
                  <a:ext uri="{FF2B5EF4-FFF2-40B4-BE49-F238E27FC236}">
                    <a16:creationId xmlns:a16="http://schemas.microsoft.com/office/drawing/2014/main" id="{835E8BAF-52CB-FB75-F5C8-410FDACF77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3" name="楕円 1">
              <a:extLst>
                <a:ext uri="{FF2B5EF4-FFF2-40B4-BE49-F238E27FC236}">
                  <a16:creationId xmlns:a16="http://schemas.microsoft.com/office/drawing/2014/main" id="{ADAE54B1-8C87-BFD3-D282-E15C5CF0FB02}"/>
                </a:ext>
              </a:extLst>
            </p:cNvPr>
            <p:cNvSpPr/>
            <p:nvPr/>
          </p:nvSpPr>
          <p:spPr>
            <a:xfrm rot="7200000" flipH="1">
              <a:off x="2153439" y="534194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C7D06BE3-D013-2767-E711-6C3DD112C134}"/>
                </a:ext>
              </a:extLst>
            </p:cNvPr>
            <p:cNvSpPr/>
            <p:nvPr/>
          </p:nvSpPr>
          <p:spPr>
            <a:xfrm rot="20151232" flipV="1">
              <a:off x="2009224" y="5778850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楕円 1">
              <a:extLst>
                <a:ext uri="{FF2B5EF4-FFF2-40B4-BE49-F238E27FC236}">
                  <a16:creationId xmlns:a16="http://schemas.microsoft.com/office/drawing/2014/main" id="{D35E4E44-546C-D66D-4F48-F97446F54677}"/>
                </a:ext>
              </a:extLst>
            </p:cNvPr>
            <p:cNvSpPr/>
            <p:nvPr/>
          </p:nvSpPr>
          <p:spPr>
            <a:xfrm rot="10800000">
              <a:off x="1946006" y="5980618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6" name="楕円 1">
              <a:extLst>
                <a:ext uri="{FF2B5EF4-FFF2-40B4-BE49-F238E27FC236}">
                  <a16:creationId xmlns:a16="http://schemas.microsoft.com/office/drawing/2014/main" id="{5BDEE777-1153-FF7D-9240-871FD9ECA950}"/>
                </a:ext>
              </a:extLst>
            </p:cNvPr>
            <p:cNvSpPr/>
            <p:nvPr/>
          </p:nvSpPr>
          <p:spPr>
            <a:xfrm rot="10800000">
              <a:off x="1681328" y="5980618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7" name="楕円 1">
              <a:extLst>
                <a:ext uri="{FF2B5EF4-FFF2-40B4-BE49-F238E27FC236}">
                  <a16:creationId xmlns:a16="http://schemas.microsoft.com/office/drawing/2014/main" id="{114D8D06-4A80-6FC8-EB08-991449868EF4}"/>
                </a:ext>
              </a:extLst>
            </p:cNvPr>
            <p:cNvSpPr/>
            <p:nvPr/>
          </p:nvSpPr>
          <p:spPr>
            <a:xfrm>
              <a:off x="1515509" y="5235298"/>
              <a:ext cx="833002" cy="11023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8" name="楕円 1">
              <a:extLst>
                <a:ext uri="{FF2B5EF4-FFF2-40B4-BE49-F238E27FC236}">
                  <a16:creationId xmlns:a16="http://schemas.microsoft.com/office/drawing/2014/main" id="{09FCEED3-FA46-AAC7-C2D3-BBD81A4321BE}"/>
                </a:ext>
              </a:extLst>
            </p:cNvPr>
            <p:cNvSpPr/>
            <p:nvPr/>
          </p:nvSpPr>
          <p:spPr>
            <a:xfrm>
              <a:off x="1570079" y="5279205"/>
              <a:ext cx="723862" cy="10263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8" name="四角形: 上の 2 つの角を丸める 487">
              <a:extLst>
                <a:ext uri="{FF2B5EF4-FFF2-40B4-BE49-F238E27FC236}">
                  <a16:creationId xmlns:a16="http://schemas.microsoft.com/office/drawing/2014/main" id="{B868E64B-D122-53CA-97A6-F82998C63D7E}"/>
                </a:ext>
              </a:extLst>
            </p:cNvPr>
            <p:cNvSpPr/>
            <p:nvPr/>
          </p:nvSpPr>
          <p:spPr>
            <a:xfrm rot="9900000" flipV="1">
              <a:off x="1625591" y="348439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1" name="星: 8 pt 510">
              <a:extLst>
                <a:ext uri="{FF2B5EF4-FFF2-40B4-BE49-F238E27FC236}">
                  <a16:creationId xmlns:a16="http://schemas.microsoft.com/office/drawing/2014/main" id="{83443108-EE44-CC13-A726-B67A7D43B9C6}"/>
                </a:ext>
              </a:extLst>
            </p:cNvPr>
            <p:cNvSpPr/>
            <p:nvPr/>
          </p:nvSpPr>
          <p:spPr>
            <a:xfrm rot="20700000">
              <a:off x="429397" y="401492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8" name="グループ化 607">
              <a:extLst>
                <a:ext uri="{FF2B5EF4-FFF2-40B4-BE49-F238E27FC236}">
                  <a16:creationId xmlns:a16="http://schemas.microsoft.com/office/drawing/2014/main" id="{250C22C4-6032-7A68-A820-577322820489}"/>
                </a:ext>
              </a:extLst>
            </p:cNvPr>
            <p:cNvGrpSpPr/>
            <p:nvPr/>
          </p:nvGrpSpPr>
          <p:grpSpPr>
            <a:xfrm>
              <a:off x="2004888" y="4469393"/>
              <a:ext cx="265942" cy="1564133"/>
              <a:chOff x="2004888" y="1397377"/>
              <a:chExt cx="265942" cy="1564133"/>
            </a:xfrm>
          </p:grpSpPr>
          <p:sp>
            <p:nvSpPr>
              <p:cNvPr id="609" name="四角形: 上の 2 つの角を丸める 608">
                <a:extLst>
                  <a:ext uri="{FF2B5EF4-FFF2-40B4-BE49-F238E27FC236}">
                    <a16:creationId xmlns:a16="http://schemas.microsoft.com/office/drawing/2014/main" id="{68D1C79C-CD46-951C-7CFE-BB6FC8C1C137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0" name="矢印: U ターン 370">
                <a:extLst>
                  <a:ext uri="{FF2B5EF4-FFF2-40B4-BE49-F238E27FC236}">
                    <a16:creationId xmlns:a16="http://schemas.microsoft.com/office/drawing/2014/main" id="{22109965-5936-98BF-4ED8-7301D9524CBC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1" name="楕円 1">
              <a:extLst>
                <a:ext uri="{FF2B5EF4-FFF2-40B4-BE49-F238E27FC236}">
                  <a16:creationId xmlns:a16="http://schemas.microsoft.com/office/drawing/2014/main" id="{0A9A5926-9000-7679-BA2F-B86313E76BEF}"/>
                </a:ext>
              </a:extLst>
            </p:cNvPr>
            <p:cNvSpPr/>
            <p:nvPr/>
          </p:nvSpPr>
          <p:spPr>
            <a:xfrm rot="14842579" flipH="1">
              <a:off x="2170604" y="551968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2" name="楕円 1">
              <a:extLst>
                <a:ext uri="{FF2B5EF4-FFF2-40B4-BE49-F238E27FC236}">
                  <a16:creationId xmlns:a16="http://schemas.microsoft.com/office/drawing/2014/main" id="{2B2CF797-7A8A-296D-1D5F-B8D509C66311}"/>
                </a:ext>
              </a:extLst>
            </p:cNvPr>
            <p:cNvSpPr/>
            <p:nvPr/>
          </p:nvSpPr>
          <p:spPr>
            <a:xfrm rot="7200000">
              <a:off x="1706441" y="530013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543B1CA6-519D-50F5-A8CC-D97EFCA92DE5}"/>
                </a:ext>
              </a:extLst>
            </p:cNvPr>
            <p:cNvGrpSpPr/>
            <p:nvPr/>
          </p:nvGrpSpPr>
          <p:grpSpPr>
            <a:xfrm>
              <a:off x="946064" y="3894428"/>
              <a:ext cx="1992981" cy="1580757"/>
              <a:chOff x="946064" y="789278"/>
              <a:chExt cx="1992981" cy="1580757"/>
            </a:xfrm>
          </p:grpSpPr>
          <p:sp>
            <p:nvSpPr>
              <p:cNvPr id="614" name="楕円 613">
                <a:extLst>
                  <a:ext uri="{FF2B5EF4-FFF2-40B4-BE49-F238E27FC236}">
                    <a16:creationId xmlns:a16="http://schemas.microsoft.com/office/drawing/2014/main" id="{785E6857-56CF-BFE7-5C08-84299547DB41}"/>
                  </a:ext>
                </a:extLst>
              </p:cNvPr>
              <p:cNvSpPr/>
              <p:nvPr/>
            </p:nvSpPr>
            <p:spPr>
              <a:xfrm>
                <a:off x="2088740" y="789278"/>
                <a:ext cx="850305" cy="85030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楕円 614">
                <a:extLst>
                  <a:ext uri="{FF2B5EF4-FFF2-40B4-BE49-F238E27FC236}">
                    <a16:creationId xmlns:a16="http://schemas.microsoft.com/office/drawing/2014/main" id="{640F37BF-CB61-6B7C-B3B6-2BF49F707AB4}"/>
                  </a:ext>
                </a:extLst>
              </p:cNvPr>
              <p:cNvSpPr/>
              <p:nvPr/>
            </p:nvSpPr>
            <p:spPr>
              <a:xfrm>
                <a:off x="2217873" y="918411"/>
                <a:ext cx="592039" cy="5920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楕円 615">
                <a:extLst>
                  <a:ext uri="{FF2B5EF4-FFF2-40B4-BE49-F238E27FC236}">
                    <a16:creationId xmlns:a16="http://schemas.microsoft.com/office/drawing/2014/main" id="{DEC15D13-896D-C4D5-A5DD-510DC32F9B6D}"/>
                  </a:ext>
                </a:extLst>
              </p:cNvPr>
              <p:cNvSpPr/>
              <p:nvPr/>
            </p:nvSpPr>
            <p:spPr>
              <a:xfrm>
                <a:off x="946064" y="789278"/>
                <a:ext cx="850305" cy="85030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楕円 616">
                <a:extLst>
                  <a:ext uri="{FF2B5EF4-FFF2-40B4-BE49-F238E27FC236}">
                    <a16:creationId xmlns:a16="http://schemas.microsoft.com/office/drawing/2014/main" id="{9F023797-8D30-6595-57DF-E032F918FCA8}"/>
                  </a:ext>
                </a:extLst>
              </p:cNvPr>
              <p:cNvSpPr/>
              <p:nvPr/>
            </p:nvSpPr>
            <p:spPr>
              <a:xfrm>
                <a:off x="1075197" y="918411"/>
                <a:ext cx="592039" cy="5920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楕円 618">
                <a:extLst>
                  <a:ext uri="{FF2B5EF4-FFF2-40B4-BE49-F238E27FC236}">
                    <a16:creationId xmlns:a16="http://schemas.microsoft.com/office/drawing/2014/main" id="{DAEB2488-268D-A812-0C2A-CDFC274180AC}"/>
                  </a:ext>
                </a:extLst>
              </p:cNvPr>
              <p:cNvSpPr/>
              <p:nvPr/>
            </p:nvSpPr>
            <p:spPr>
              <a:xfrm>
                <a:off x="1328018" y="1139336"/>
                <a:ext cx="1207983" cy="123069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B30971F6-618A-F598-BB56-966088EFA1DF}"/>
                  </a:ext>
                </a:extLst>
              </p:cNvPr>
              <p:cNvGrpSpPr/>
              <p:nvPr/>
            </p:nvGrpSpPr>
            <p:grpSpPr>
              <a:xfrm>
                <a:off x="1819618" y="1921437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636" name="楕円 27">
                  <a:extLst>
                    <a:ext uri="{FF2B5EF4-FFF2-40B4-BE49-F238E27FC236}">
                      <a16:creationId xmlns:a16="http://schemas.microsoft.com/office/drawing/2014/main" id="{89A6BB3F-BE05-760D-1281-EEB4D98D4493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7" name="楕円 27">
                  <a:extLst>
                    <a:ext uri="{FF2B5EF4-FFF2-40B4-BE49-F238E27FC236}">
                      <a16:creationId xmlns:a16="http://schemas.microsoft.com/office/drawing/2014/main" id="{7911F451-070F-3406-EAF1-A880D2E07C1B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BF056286-7283-E561-8C04-9B0793C83D58}"/>
                  </a:ext>
                </a:extLst>
              </p:cNvPr>
              <p:cNvSpPr/>
              <p:nvPr/>
            </p:nvSpPr>
            <p:spPr>
              <a:xfrm>
                <a:off x="1705883" y="1831408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正方形/長方形 630">
                <a:extLst>
                  <a:ext uri="{FF2B5EF4-FFF2-40B4-BE49-F238E27FC236}">
                    <a16:creationId xmlns:a16="http://schemas.microsoft.com/office/drawing/2014/main" id="{41207D11-8647-FEAE-4BCF-1F8D86C41B9B}"/>
                  </a:ext>
                </a:extLst>
              </p:cNvPr>
              <p:cNvSpPr/>
              <p:nvPr/>
            </p:nvSpPr>
            <p:spPr>
              <a:xfrm>
                <a:off x="1211751" y="1940328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正方形/長方形 631">
                <a:extLst>
                  <a:ext uri="{FF2B5EF4-FFF2-40B4-BE49-F238E27FC236}">
                    <a16:creationId xmlns:a16="http://schemas.microsoft.com/office/drawing/2014/main" id="{B620E10C-C757-CB97-43AC-D3A0BF690B0D}"/>
                  </a:ext>
                </a:extLst>
              </p:cNvPr>
              <p:cNvSpPr/>
              <p:nvPr/>
            </p:nvSpPr>
            <p:spPr>
              <a:xfrm rot="20700000" flipV="1">
                <a:off x="1236793" y="204707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正方形/長方形 632">
                <a:extLst>
                  <a:ext uri="{FF2B5EF4-FFF2-40B4-BE49-F238E27FC236}">
                    <a16:creationId xmlns:a16="http://schemas.microsoft.com/office/drawing/2014/main" id="{7E98C9B8-2742-2D85-6AD0-23A7B0E7D992}"/>
                  </a:ext>
                </a:extLst>
              </p:cNvPr>
              <p:cNvSpPr/>
              <p:nvPr/>
            </p:nvSpPr>
            <p:spPr>
              <a:xfrm flipH="1">
                <a:off x="2095898" y="194033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正方形/長方形 633">
                <a:extLst>
                  <a:ext uri="{FF2B5EF4-FFF2-40B4-BE49-F238E27FC236}">
                    <a16:creationId xmlns:a16="http://schemas.microsoft.com/office/drawing/2014/main" id="{A095E933-D64D-53B9-220B-ABCEEA735EC6}"/>
                  </a:ext>
                </a:extLst>
              </p:cNvPr>
              <p:cNvSpPr/>
              <p:nvPr/>
            </p:nvSpPr>
            <p:spPr>
              <a:xfrm rot="900000" flipH="1" flipV="1">
                <a:off x="2072301" y="2047072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楕円 1">
                <a:extLst>
                  <a:ext uri="{FF2B5EF4-FFF2-40B4-BE49-F238E27FC236}">
                    <a16:creationId xmlns:a16="http://schemas.microsoft.com/office/drawing/2014/main" id="{C9EE0A27-3A6D-AD81-E330-FA0234B7121E}"/>
                  </a:ext>
                </a:extLst>
              </p:cNvPr>
              <p:cNvSpPr/>
              <p:nvPr/>
            </p:nvSpPr>
            <p:spPr>
              <a:xfrm flipV="1">
                <a:off x="1846554" y="1799736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97697733-FD5A-3820-F3EC-D6C2B07C207E}"/>
                </a:ext>
              </a:extLst>
            </p:cNvPr>
            <p:cNvSpPr/>
            <p:nvPr/>
          </p:nvSpPr>
          <p:spPr>
            <a:xfrm>
              <a:off x="955157" y="3894428"/>
              <a:ext cx="1992982" cy="848869"/>
            </a:xfrm>
            <a:custGeom>
              <a:avLst/>
              <a:gdLst>
                <a:gd name="connsiteX0" fmla="*/ 425153 w 1992982"/>
                <a:gd name="connsiteY0" fmla="*/ 0 h 848869"/>
                <a:gd name="connsiteX1" fmla="*/ 841668 w 1992982"/>
                <a:gd name="connsiteY1" fmla="*/ 339470 h 848869"/>
                <a:gd name="connsiteX2" fmla="*/ 844621 w 1992982"/>
                <a:gd name="connsiteY2" fmla="*/ 368758 h 848869"/>
                <a:gd name="connsiteX3" fmla="*/ 864220 w 1992982"/>
                <a:gd name="connsiteY3" fmla="*/ 362560 h 848869"/>
                <a:gd name="connsiteX4" fmla="*/ 985946 w 1992982"/>
                <a:gd name="connsiteY4" fmla="*/ 350058 h 848869"/>
                <a:gd name="connsiteX5" fmla="*/ 1107672 w 1992982"/>
                <a:gd name="connsiteY5" fmla="*/ 362560 h 848869"/>
                <a:gd name="connsiteX6" fmla="*/ 1147709 w 1992982"/>
                <a:gd name="connsiteY6" fmla="*/ 375222 h 848869"/>
                <a:gd name="connsiteX7" fmla="*/ 1151314 w 1992982"/>
                <a:gd name="connsiteY7" fmla="*/ 339470 h 848869"/>
                <a:gd name="connsiteX8" fmla="*/ 1567829 w 1992982"/>
                <a:gd name="connsiteY8" fmla="*/ 0 h 848869"/>
                <a:gd name="connsiteX9" fmla="*/ 1992982 w 1992982"/>
                <a:gd name="connsiteY9" fmla="*/ 425153 h 848869"/>
                <a:gd name="connsiteX10" fmla="*/ 1653512 w 1992982"/>
                <a:gd name="connsiteY10" fmla="*/ 841669 h 848869"/>
                <a:gd name="connsiteX11" fmla="*/ 1582090 w 1992982"/>
                <a:gd name="connsiteY11" fmla="*/ 848869 h 848869"/>
                <a:gd name="connsiteX12" fmla="*/ 1464344 w 1992982"/>
                <a:gd name="connsiteY12" fmla="*/ 779002 h 848869"/>
                <a:gd name="connsiteX13" fmla="*/ 985947 w 1992982"/>
                <a:gd name="connsiteY13" fmla="*/ 673909 h 848869"/>
                <a:gd name="connsiteX14" fmla="*/ 507550 w 1992982"/>
                <a:gd name="connsiteY14" fmla="*/ 779002 h 848869"/>
                <a:gd name="connsiteX15" fmla="*/ 392866 w 1992982"/>
                <a:gd name="connsiteY15" fmla="*/ 847052 h 848869"/>
                <a:gd name="connsiteX16" fmla="*/ 339470 w 1992982"/>
                <a:gd name="connsiteY16" fmla="*/ 841669 h 848869"/>
                <a:gd name="connsiteX17" fmla="*/ 0 w 1992982"/>
                <a:gd name="connsiteY17" fmla="*/ 425153 h 848869"/>
                <a:gd name="connsiteX18" fmla="*/ 425153 w 1992982"/>
                <a:gd name="connsiteY18" fmla="*/ 0 h 8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92982" h="848869">
                  <a:moveTo>
                    <a:pt x="425153" y="0"/>
                  </a:moveTo>
                  <a:cubicBezTo>
                    <a:pt x="630608" y="0"/>
                    <a:pt x="802025" y="145735"/>
                    <a:pt x="841668" y="339470"/>
                  </a:cubicBezTo>
                  <a:lnTo>
                    <a:pt x="844621" y="368758"/>
                  </a:lnTo>
                  <a:lnTo>
                    <a:pt x="864220" y="362560"/>
                  </a:lnTo>
                  <a:cubicBezTo>
                    <a:pt x="903539" y="354363"/>
                    <a:pt x="944249" y="350058"/>
                    <a:pt x="985946" y="350058"/>
                  </a:cubicBezTo>
                  <a:cubicBezTo>
                    <a:pt x="1027643" y="350058"/>
                    <a:pt x="1068353" y="354363"/>
                    <a:pt x="1107672" y="362560"/>
                  </a:cubicBezTo>
                  <a:lnTo>
                    <a:pt x="1147709" y="375222"/>
                  </a:lnTo>
                  <a:lnTo>
                    <a:pt x="1151314" y="339470"/>
                  </a:lnTo>
                  <a:cubicBezTo>
                    <a:pt x="1190957" y="145735"/>
                    <a:pt x="1362374" y="0"/>
                    <a:pt x="1567829" y="0"/>
                  </a:cubicBezTo>
                  <a:cubicBezTo>
                    <a:pt x="1802635" y="0"/>
                    <a:pt x="1992982" y="190347"/>
                    <a:pt x="1992982" y="425153"/>
                  </a:cubicBezTo>
                  <a:cubicBezTo>
                    <a:pt x="1992982" y="630609"/>
                    <a:pt x="1847248" y="802025"/>
                    <a:pt x="1653512" y="841669"/>
                  </a:cubicBezTo>
                  <a:lnTo>
                    <a:pt x="1582090" y="848869"/>
                  </a:lnTo>
                  <a:lnTo>
                    <a:pt x="1464344" y="779002"/>
                  </a:lnTo>
                  <a:cubicBezTo>
                    <a:pt x="1327783" y="712652"/>
                    <a:pt x="1163156" y="673909"/>
                    <a:pt x="985947" y="673909"/>
                  </a:cubicBezTo>
                  <a:cubicBezTo>
                    <a:pt x="808738" y="673909"/>
                    <a:pt x="644111" y="712652"/>
                    <a:pt x="507550" y="779002"/>
                  </a:cubicBezTo>
                  <a:lnTo>
                    <a:pt x="392866" y="847052"/>
                  </a:lnTo>
                  <a:lnTo>
                    <a:pt x="339470" y="841669"/>
                  </a:lnTo>
                  <a:cubicBezTo>
                    <a:pt x="145734" y="802025"/>
                    <a:pt x="0" y="630609"/>
                    <a:pt x="0" y="425153"/>
                  </a:cubicBezTo>
                  <a:cubicBezTo>
                    <a:pt x="0" y="190347"/>
                    <a:pt x="190347" y="0"/>
                    <a:pt x="425153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0CAAEFE7-56BB-5AD1-2455-6BB88993FC45}"/>
                </a:ext>
              </a:extLst>
            </p:cNvPr>
            <p:cNvSpPr/>
            <p:nvPr/>
          </p:nvSpPr>
          <p:spPr>
            <a:xfrm>
              <a:off x="481058" y="354916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C694D9C5-48B6-475D-D7A1-FE40BAEAC6A7}"/>
                </a:ext>
              </a:extLst>
            </p:cNvPr>
            <p:cNvGrpSpPr/>
            <p:nvPr/>
          </p:nvGrpSpPr>
          <p:grpSpPr>
            <a:xfrm>
              <a:off x="1434696" y="4592547"/>
              <a:ext cx="342900" cy="342900"/>
              <a:chOff x="1404611" y="4552250"/>
              <a:chExt cx="342900" cy="342900"/>
            </a:xfrm>
          </p:grpSpPr>
          <p:sp>
            <p:nvSpPr>
              <p:cNvPr id="446" name="楕円 445">
                <a:extLst>
                  <a:ext uri="{FF2B5EF4-FFF2-40B4-BE49-F238E27FC236}">
                    <a16:creationId xmlns:a16="http://schemas.microsoft.com/office/drawing/2014/main" id="{8454BB83-A6A9-FD2E-CB2E-684846DFCBD9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9049FC80-BE3F-AB87-8911-D652CDBACF66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2" name="グループ化 671">
              <a:extLst>
                <a:ext uri="{FF2B5EF4-FFF2-40B4-BE49-F238E27FC236}">
                  <a16:creationId xmlns:a16="http://schemas.microsoft.com/office/drawing/2014/main" id="{B26B49F0-2E8C-8FD5-E67C-2AD769F684CE}"/>
                </a:ext>
              </a:extLst>
            </p:cNvPr>
            <p:cNvGrpSpPr/>
            <p:nvPr/>
          </p:nvGrpSpPr>
          <p:grpSpPr>
            <a:xfrm>
              <a:off x="2071284" y="4592547"/>
              <a:ext cx="342900" cy="342900"/>
              <a:chOff x="2084061" y="4552250"/>
              <a:chExt cx="342900" cy="342900"/>
            </a:xfrm>
          </p:grpSpPr>
          <p:sp>
            <p:nvSpPr>
              <p:cNvPr id="673" name="楕円 672">
                <a:extLst>
                  <a:ext uri="{FF2B5EF4-FFF2-40B4-BE49-F238E27FC236}">
                    <a16:creationId xmlns:a16="http://schemas.microsoft.com/office/drawing/2014/main" id="{60CD466A-ECDC-3071-B8B5-A43791A40FE6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4" name="楕円 673">
                <a:extLst>
                  <a:ext uri="{FF2B5EF4-FFF2-40B4-BE49-F238E27FC236}">
                    <a16:creationId xmlns:a16="http://schemas.microsoft.com/office/drawing/2014/main" id="{38881E9E-55E5-45F4-378E-825885FA1ABC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506" name="グループ化 505">
            <a:extLst>
              <a:ext uri="{FF2B5EF4-FFF2-40B4-BE49-F238E27FC236}">
                <a16:creationId xmlns:a16="http://schemas.microsoft.com/office/drawing/2014/main" id="{79A6CB28-251B-329D-C9A5-2983D4581A70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971" name="グループ化 970">
              <a:extLst>
                <a:ext uri="{FF2B5EF4-FFF2-40B4-BE49-F238E27FC236}">
                  <a16:creationId xmlns:a16="http://schemas.microsoft.com/office/drawing/2014/main" id="{0640B550-9499-1319-6EE9-C83788DBFED1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972" name="直線コネクタ 971">
                <a:extLst>
                  <a:ext uri="{FF2B5EF4-FFF2-40B4-BE49-F238E27FC236}">
                    <a16:creationId xmlns:a16="http://schemas.microsoft.com/office/drawing/2014/main" id="{6930D407-E23A-D87A-8107-DEC4687C84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3" name="直線コネクタ 972">
                <a:extLst>
                  <a:ext uri="{FF2B5EF4-FFF2-40B4-BE49-F238E27FC236}">
                    <a16:creationId xmlns:a16="http://schemas.microsoft.com/office/drawing/2014/main" id="{7FE6DD34-6AE1-FEE0-8CA8-6C5DD93C6D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4" name="直線コネクタ 973">
                <a:extLst>
                  <a:ext uri="{FF2B5EF4-FFF2-40B4-BE49-F238E27FC236}">
                    <a16:creationId xmlns:a16="http://schemas.microsoft.com/office/drawing/2014/main" id="{E715D688-03FE-C754-9A8F-5D9D540F20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5" name="直線コネクタ 974">
                <a:extLst>
                  <a:ext uri="{FF2B5EF4-FFF2-40B4-BE49-F238E27FC236}">
                    <a16:creationId xmlns:a16="http://schemas.microsoft.com/office/drawing/2014/main" id="{B98FAE01-1603-FA4F-6D1C-7C04DE00FB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6" name="直線コネクタ 975">
                <a:extLst>
                  <a:ext uri="{FF2B5EF4-FFF2-40B4-BE49-F238E27FC236}">
                    <a16:creationId xmlns:a16="http://schemas.microsoft.com/office/drawing/2014/main" id="{D1B2F50C-C604-8782-1E93-0FD87E4FAA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7" name="直線コネクタ 976">
                <a:extLst>
                  <a:ext uri="{FF2B5EF4-FFF2-40B4-BE49-F238E27FC236}">
                    <a16:creationId xmlns:a16="http://schemas.microsoft.com/office/drawing/2014/main" id="{A4840375-BF50-206F-33B2-177F4973CA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8" name="直線コネクタ 977">
                <a:extLst>
                  <a:ext uri="{FF2B5EF4-FFF2-40B4-BE49-F238E27FC236}">
                    <a16:creationId xmlns:a16="http://schemas.microsoft.com/office/drawing/2014/main" id="{BC588D02-AF91-192E-756F-632A655014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9" name="直線コネクタ 978">
                <a:extLst>
                  <a:ext uri="{FF2B5EF4-FFF2-40B4-BE49-F238E27FC236}">
                    <a16:creationId xmlns:a16="http://schemas.microsoft.com/office/drawing/2014/main" id="{25BFD9D9-FFF3-4B05-03D5-FA5ED0ED34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0" name="直線コネクタ 979">
                <a:extLst>
                  <a:ext uri="{FF2B5EF4-FFF2-40B4-BE49-F238E27FC236}">
                    <a16:creationId xmlns:a16="http://schemas.microsoft.com/office/drawing/2014/main" id="{28F66BD1-920E-399C-6E81-854A2045AE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1" name="直線コネクタ 980">
                <a:extLst>
                  <a:ext uri="{FF2B5EF4-FFF2-40B4-BE49-F238E27FC236}">
                    <a16:creationId xmlns:a16="http://schemas.microsoft.com/office/drawing/2014/main" id="{69E8FA1A-AB56-6DC8-E0B7-28458627C0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2" name="直線コネクタ 981">
                <a:extLst>
                  <a:ext uri="{FF2B5EF4-FFF2-40B4-BE49-F238E27FC236}">
                    <a16:creationId xmlns:a16="http://schemas.microsoft.com/office/drawing/2014/main" id="{77415646-99C3-137A-B59C-5101F0E7DA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3" name="直線コネクタ 982">
                <a:extLst>
                  <a:ext uri="{FF2B5EF4-FFF2-40B4-BE49-F238E27FC236}">
                    <a16:creationId xmlns:a16="http://schemas.microsoft.com/office/drawing/2014/main" id="{B2768DD6-535E-439A-CA89-5860F242B7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4" name="直線コネクタ 983">
                <a:extLst>
                  <a:ext uri="{FF2B5EF4-FFF2-40B4-BE49-F238E27FC236}">
                    <a16:creationId xmlns:a16="http://schemas.microsoft.com/office/drawing/2014/main" id="{6245C4BE-C1A8-97F6-89CA-E88EB04563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5" name="フリーフォーム: 図形 984">
                <a:extLst>
                  <a:ext uri="{FF2B5EF4-FFF2-40B4-BE49-F238E27FC236}">
                    <a16:creationId xmlns:a16="http://schemas.microsoft.com/office/drawing/2014/main" id="{797FA5E7-02A8-4738-8A06-FC051ED5CA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6E690901-311E-FD9B-5CDE-02536774449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7" name="フリーフォーム: 図形 986">
                <a:extLst>
                  <a:ext uri="{FF2B5EF4-FFF2-40B4-BE49-F238E27FC236}">
                    <a16:creationId xmlns:a16="http://schemas.microsoft.com/office/drawing/2014/main" id="{718DBA12-98CB-976B-473F-0AE261061A4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8" name="フリーフォーム: 図形 987">
                <a:extLst>
                  <a:ext uri="{FF2B5EF4-FFF2-40B4-BE49-F238E27FC236}">
                    <a16:creationId xmlns:a16="http://schemas.microsoft.com/office/drawing/2014/main" id="{5289A707-300F-A04D-CF2B-3CB28F79051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9" name="フリーフォーム: 図形 988">
                <a:extLst>
                  <a:ext uri="{FF2B5EF4-FFF2-40B4-BE49-F238E27FC236}">
                    <a16:creationId xmlns:a16="http://schemas.microsoft.com/office/drawing/2014/main" id="{D53AA7AD-D351-6FA4-713D-255B8DF6FA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90" name="直線コネクタ 989">
                <a:extLst>
                  <a:ext uri="{FF2B5EF4-FFF2-40B4-BE49-F238E27FC236}">
                    <a16:creationId xmlns:a16="http://schemas.microsoft.com/office/drawing/2014/main" id="{4F7EC064-1F73-3985-1FB1-A64EEE49DF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1" name="直線コネクタ 990">
                <a:extLst>
                  <a:ext uri="{FF2B5EF4-FFF2-40B4-BE49-F238E27FC236}">
                    <a16:creationId xmlns:a16="http://schemas.microsoft.com/office/drawing/2014/main" id="{FEBC44D3-8032-39E4-3960-E869386E0D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2" name="直線コネクタ 991">
                <a:extLst>
                  <a:ext uri="{FF2B5EF4-FFF2-40B4-BE49-F238E27FC236}">
                    <a16:creationId xmlns:a16="http://schemas.microsoft.com/office/drawing/2014/main" id="{858B796F-11E8-8C32-7674-AEF8A3C9DB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3" name="直線コネクタ 992">
                <a:extLst>
                  <a:ext uri="{FF2B5EF4-FFF2-40B4-BE49-F238E27FC236}">
                    <a16:creationId xmlns:a16="http://schemas.microsoft.com/office/drawing/2014/main" id="{E6207FFE-2902-9E5A-831B-C9BCB2669E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4" name="直線コネクタ 993">
                <a:extLst>
                  <a:ext uri="{FF2B5EF4-FFF2-40B4-BE49-F238E27FC236}">
                    <a16:creationId xmlns:a16="http://schemas.microsoft.com/office/drawing/2014/main" id="{3DE32402-7DFB-A201-92EC-CD910659E5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5" name="直線コネクタ 994">
                <a:extLst>
                  <a:ext uri="{FF2B5EF4-FFF2-40B4-BE49-F238E27FC236}">
                    <a16:creationId xmlns:a16="http://schemas.microsoft.com/office/drawing/2014/main" id="{E906D9A0-6349-3E87-05E6-7CED5FB789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6" name="直線コネクタ 995">
                <a:extLst>
                  <a:ext uri="{FF2B5EF4-FFF2-40B4-BE49-F238E27FC236}">
                    <a16:creationId xmlns:a16="http://schemas.microsoft.com/office/drawing/2014/main" id="{D7B13AFC-BC9E-43F1-DCFE-DC6D6A1774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9A0DA13C-9F27-7A29-D190-6EEF1A76DE9F}"/>
                </a:ext>
              </a:extLst>
            </p:cNvPr>
            <p:cNvSpPr/>
            <p:nvPr/>
          </p:nvSpPr>
          <p:spPr>
            <a:xfrm rot="20151232" flipV="1">
              <a:off x="5123900" y="5712174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685A1343-B531-D74F-322A-6AF013006472}"/>
                </a:ext>
              </a:extLst>
            </p:cNvPr>
            <p:cNvGrpSpPr/>
            <p:nvPr/>
          </p:nvGrpSpPr>
          <p:grpSpPr>
            <a:xfrm>
              <a:off x="4060740" y="3827752"/>
              <a:ext cx="1992981" cy="2564746"/>
              <a:chOff x="676332" y="74623"/>
              <a:chExt cx="2698944" cy="3473241"/>
            </a:xfrm>
          </p:grpSpPr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F729BB72-877A-7954-D71A-998A137F75C3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25721B80-61FB-F71E-C6D8-B15A291F1449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598BFCC1-DC31-C1CE-C58D-2D91ECF6B11A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77FEC607-5E0D-6965-7E2C-9E149B1C9B3C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1">
                <a:extLst>
                  <a:ext uri="{FF2B5EF4-FFF2-40B4-BE49-F238E27FC236}">
                    <a16:creationId xmlns:a16="http://schemas.microsoft.com/office/drawing/2014/main" id="{360DE134-AB1B-83FC-E7DE-FAF4DFE4E805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7" name="楕円 1">
                <a:extLst>
                  <a:ext uri="{FF2B5EF4-FFF2-40B4-BE49-F238E27FC236}">
                    <a16:creationId xmlns:a16="http://schemas.microsoft.com/office/drawing/2014/main" id="{4EE54D90-8107-A9F4-B860-4C214FF66702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3" name="楕円 1">
                <a:extLst>
                  <a:ext uri="{FF2B5EF4-FFF2-40B4-BE49-F238E27FC236}">
                    <a16:creationId xmlns:a16="http://schemas.microsoft.com/office/drawing/2014/main" id="{108D00CE-B3D3-5102-D701-1D70017F6786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3" name="楕円 1">
                <a:extLst>
                  <a:ext uri="{FF2B5EF4-FFF2-40B4-BE49-F238E27FC236}">
                    <a16:creationId xmlns:a16="http://schemas.microsoft.com/office/drawing/2014/main" id="{F3C92EE0-3EAA-4602-6A99-88E5E425DF96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8990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7150F7DB-881B-EE80-BDCF-2DFAA9F0C15B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55" name="グループ化 354">
                <a:extLst>
                  <a:ext uri="{FF2B5EF4-FFF2-40B4-BE49-F238E27FC236}">
                    <a16:creationId xmlns:a16="http://schemas.microsoft.com/office/drawing/2014/main" id="{93414827-0636-09F8-0AA2-A983D06498C3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362" name="楕円 27">
                  <a:extLst>
                    <a:ext uri="{FF2B5EF4-FFF2-40B4-BE49-F238E27FC236}">
                      <a16:creationId xmlns:a16="http://schemas.microsoft.com/office/drawing/2014/main" id="{152DCEC0-C4C8-695C-3954-ED43F33CE818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3" name="楕円 27">
                  <a:extLst>
                    <a:ext uri="{FF2B5EF4-FFF2-40B4-BE49-F238E27FC236}">
                      <a16:creationId xmlns:a16="http://schemas.microsoft.com/office/drawing/2014/main" id="{26FB9E20-EC24-4B42-6E6E-2683FE2F10C6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D481EDF0-002D-1F74-406D-4FE3ADEC47DC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1">
                <a:extLst>
                  <a:ext uri="{FF2B5EF4-FFF2-40B4-BE49-F238E27FC236}">
                    <a16:creationId xmlns:a16="http://schemas.microsoft.com/office/drawing/2014/main" id="{81FE3890-5921-131E-23A4-31EFF846FD70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8E22554F-3DDF-A90C-66C2-20473CBBA663}"/>
                </a:ext>
              </a:extLst>
            </p:cNvPr>
            <p:cNvGrpSpPr/>
            <p:nvPr/>
          </p:nvGrpSpPr>
          <p:grpSpPr>
            <a:xfrm>
              <a:off x="4342902" y="4017940"/>
              <a:ext cx="1410198" cy="2187851"/>
              <a:chOff x="4378635" y="3988367"/>
              <a:chExt cx="1410198" cy="2187851"/>
            </a:xfrm>
          </p:grpSpPr>
          <p:sp>
            <p:nvSpPr>
              <p:cNvPr id="390" name="楕円 1">
                <a:extLst>
                  <a:ext uri="{FF2B5EF4-FFF2-40B4-BE49-F238E27FC236}">
                    <a16:creationId xmlns:a16="http://schemas.microsoft.com/office/drawing/2014/main" id="{6750A842-6D3B-EBF8-809F-D607B84B1068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4B4FFE6D-011D-7F3B-3A4A-9F5D47C4AFDA}"/>
                  </a:ext>
                </a:extLst>
              </p:cNvPr>
              <p:cNvGrpSpPr/>
              <p:nvPr/>
            </p:nvGrpSpPr>
            <p:grpSpPr>
              <a:xfrm>
                <a:off x="4378635" y="3988367"/>
                <a:ext cx="1410198" cy="2187851"/>
                <a:chOff x="4378635" y="3988367"/>
                <a:chExt cx="1410198" cy="2187851"/>
              </a:xfrm>
            </p:grpSpPr>
            <p:grpSp>
              <p:nvGrpSpPr>
                <p:cNvPr id="392" name="グループ化 391">
                  <a:extLst>
                    <a:ext uri="{FF2B5EF4-FFF2-40B4-BE49-F238E27FC236}">
                      <a16:creationId xmlns:a16="http://schemas.microsoft.com/office/drawing/2014/main" id="{555414D8-D629-56D6-E8C5-6E84ADC26287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402" name="楕円 1">
                    <a:extLst>
                      <a:ext uri="{FF2B5EF4-FFF2-40B4-BE49-F238E27FC236}">
                        <a16:creationId xmlns:a16="http://schemas.microsoft.com/office/drawing/2014/main" id="{E27D65DD-763A-DA38-8B58-14A137E7C5C5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BCC18A2D-1257-3AD9-1A0E-4AAF95100CAE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46724CC2-EDB5-1A84-57D4-5983A1FB232C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4" name="グループ化 393">
                  <a:extLst>
                    <a:ext uri="{FF2B5EF4-FFF2-40B4-BE49-F238E27FC236}">
                      <a16:creationId xmlns:a16="http://schemas.microsoft.com/office/drawing/2014/main" id="{6B35A20C-73E9-4057-3A6B-77F7897413C9}"/>
                    </a:ext>
                  </a:extLst>
                </p:cNvPr>
                <p:cNvGrpSpPr/>
                <p:nvPr/>
              </p:nvGrpSpPr>
              <p:grpSpPr>
                <a:xfrm>
                  <a:off x="4378635" y="3988367"/>
                  <a:ext cx="1410198" cy="2187851"/>
                  <a:chOff x="4378635" y="3988367"/>
                  <a:chExt cx="1410198" cy="2187851"/>
                </a:xfrm>
              </p:grpSpPr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64201F61-610E-C40A-4D40-F818A40A71FF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6" name="フリーフォーム: 図形 395">
                    <a:extLst>
                      <a:ext uri="{FF2B5EF4-FFF2-40B4-BE49-F238E27FC236}">
                        <a16:creationId xmlns:a16="http://schemas.microsoft.com/office/drawing/2014/main" id="{9D5B6FF1-EC9F-0C0D-F1F5-104A21C9C6F2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7" name="フリーフォーム: 図形 396">
                    <a:extLst>
                      <a:ext uri="{FF2B5EF4-FFF2-40B4-BE49-F238E27FC236}">
                        <a16:creationId xmlns:a16="http://schemas.microsoft.com/office/drawing/2014/main" id="{C0D67739-531D-D641-1422-F5ED96399E2F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AC450376-5699-D5CD-DE1A-95FF418F10FE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99" name="グループ化 398">
                    <a:extLst>
                      <a:ext uri="{FF2B5EF4-FFF2-40B4-BE49-F238E27FC236}">
                        <a16:creationId xmlns:a16="http://schemas.microsoft.com/office/drawing/2014/main" id="{C4E5F589-639B-EB26-6170-56FE3192DD50}"/>
                      </a:ext>
                    </a:extLst>
                  </p:cNvPr>
                  <p:cNvGrpSpPr/>
                  <p:nvPr/>
                </p:nvGrpSpPr>
                <p:grpSpPr>
                  <a:xfrm>
                    <a:off x="4378635" y="3988367"/>
                    <a:ext cx="1410198" cy="1516692"/>
                    <a:chOff x="4308683" y="3988367"/>
                    <a:chExt cx="1410198" cy="1516692"/>
                  </a:xfrm>
                </p:grpSpPr>
                <p:sp>
                  <p:nvSpPr>
                    <p:cNvPr id="400" name="フリーフォーム: 図形 399">
                      <a:extLst>
                        <a:ext uri="{FF2B5EF4-FFF2-40B4-BE49-F238E27FC236}">
                          <a16:creationId xmlns:a16="http://schemas.microsoft.com/office/drawing/2014/main" id="{2F262649-EA37-11E3-BC3E-478517F2B5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8683" y="3988367"/>
                      <a:ext cx="1410198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01" name="楕円 400">
                      <a:extLst>
                        <a:ext uri="{FF2B5EF4-FFF2-40B4-BE49-F238E27FC236}">
                          <a16:creationId xmlns:a16="http://schemas.microsoft.com/office/drawing/2014/main" id="{5F202AD0-EBF2-C46B-8EA6-BB2EECF886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437" name="正方形/長方形 436">
              <a:extLst>
                <a:ext uri="{FF2B5EF4-FFF2-40B4-BE49-F238E27FC236}">
                  <a16:creationId xmlns:a16="http://schemas.microsoft.com/office/drawing/2014/main" id="{D2A0AF1B-229B-9276-C12D-DB8F9DB05D1A}"/>
                </a:ext>
              </a:extLst>
            </p:cNvPr>
            <p:cNvSpPr/>
            <p:nvPr/>
          </p:nvSpPr>
          <p:spPr>
            <a:xfrm>
              <a:off x="4326427" y="4978802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正方形/長方形 437">
              <a:extLst>
                <a:ext uri="{FF2B5EF4-FFF2-40B4-BE49-F238E27FC236}">
                  <a16:creationId xmlns:a16="http://schemas.microsoft.com/office/drawing/2014/main" id="{CBBD6D56-4B1C-CBA5-7FCC-76372370299F}"/>
                </a:ext>
              </a:extLst>
            </p:cNvPr>
            <p:cNvSpPr/>
            <p:nvPr/>
          </p:nvSpPr>
          <p:spPr>
            <a:xfrm rot="20700000" flipV="1">
              <a:off x="4351469" y="5085545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正方形/長方形 438">
              <a:extLst>
                <a:ext uri="{FF2B5EF4-FFF2-40B4-BE49-F238E27FC236}">
                  <a16:creationId xmlns:a16="http://schemas.microsoft.com/office/drawing/2014/main" id="{47944123-7CA1-A183-7B19-4D9F63073C79}"/>
                </a:ext>
              </a:extLst>
            </p:cNvPr>
            <p:cNvSpPr/>
            <p:nvPr/>
          </p:nvSpPr>
          <p:spPr>
            <a:xfrm flipH="1">
              <a:off x="5210574" y="4978804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正方形/長方形 439">
              <a:extLst>
                <a:ext uri="{FF2B5EF4-FFF2-40B4-BE49-F238E27FC236}">
                  <a16:creationId xmlns:a16="http://schemas.microsoft.com/office/drawing/2014/main" id="{F74F8A93-35A5-18D2-43D1-98EB79F2F951}"/>
                </a:ext>
              </a:extLst>
            </p:cNvPr>
            <p:cNvSpPr/>
            <p:nvPr/>
          </p:nvSpPr>
          <p:spPr>
            <a:xfrm rot="900000" flipH="1" flipV="1">
              <a:off x="5186977" y="5085546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B6AFA5B4-AE7D-D001-42E8-68106F087632}"/>
                </a:ext>
              </a:extLst>
            </p:cNvPr>
            <p:cNvGrpSpPr/>
            <p:nvPr/>
          </p:nvGrpSpPr>
          <p:grpSpPr>
            <a:xfrm>
              <a:off x="4546196" y="4541747"/>
              <a:ext cx="342900" cy="342900"/>
              <a:chOff x="1404611" y="4552250"/>
              <a:chExt cx="342900" cy="342900"/>
            </a:xfrm>
          </p:grpSpPr>
          <p:sp>
            <p:nvSpPr>
              <p:cNvPr id="676" name="楕円 675">
                <a:extLst>
                  <a:ext uri="{FF2B5EF4-FFF2-40B4-BE49-F238E27FC236}">
                    <a16:creationId xmlns:a16="http://schemas.microsoft.com/office/drawing/2014/main" id="{4AA8365D-1BCC-047D-F84B-5D971C75F090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7" name="楕円 676">
                <a:extLst>
                  <a:ext uri="{FF2B5EF4-FFF2-40B4-BE49-F238E27FC236}">
                    <a16:creationId xmlns:a16="http://schemas.microsoft.com/office/drawing/2014/main" id="{F02D6E38-CD39-9EAF-688E-E0779737F5D7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8" name="グループ化 677">
              <a:extLst>
                <a:ext uri="{FF2B5EF4-FFF2-40B4-BE49-F238E27FC236}">
                  <a16:creationId xmlns:a16="http://schemas.microsoft.com/office/drawing/2014/main" id="{8DC07747-143F-53A4-6274-B87CBB8D332E}"/>
                </a:ext>
              </a:extLst>
            </p:cNvPr>
            <p:cNvGrpSpPr/>
            <p:nvPr/>
          </p:nvGrpSpPr>
          <p:grpSpPr>
            <a:xfrm>
              <a:off x="5182784" y="4541747"/>
              <a:ext cx="342900" cy="342900"/>
              <a:chOff x="2084061" y="4552250"/>
              <a:chExt cx="342900" cy="342900"/>
            </a:xfrm>
          </p:grpSpPr>
          <p:sp>
            <p:nvSpPr>
              <p:cNvPr id="679" name="楕円 678">
                <a:extLst>
                  <a:ext uri="{FF2B5EF4-FFF2-40B4-BE49-F238E27FC236}">
                    <a16:creationId xmlns:a16="http://schemas.microsoft.com/office/drawing/2014/main" id="{020A57A0-88EA-26AE-17A0-5C475C90DB1D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0" name="楕円 679">
                <a:extLst>
                  <a:ext uri="{FF2B5EF4-FFF2-40B4-BE49-F238E27FC236}">
                    <a16:creationId xmlns:a16="http://schemas.microsoft.com/office/drawing/2014/main" id="{9E4B7A56-697E-C637-DEBA-10120718FA17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507" name="グループ化 506">
            <a:extLst>
              <a:ext uri="{FF2B5EF4-FFF2-40B4-BE49-F238E27FC236}">
                <a16:creationId xmlns:a16="http://schemas.microsoft.com/office/drawing/2014/main" id="{09F1E510-8844-A2C6-7964-966677C79FE5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1025" name="グループ化 1024">
              <a:extLst>
                <a:ext uri="{FF2B5EF4-FFF2-40B4-BE49-F238E27FC236}">
                  <a16:creationId xmlns:a16="http://schemas.microsoft.com/office/drawing/2014/main" id="{E29682CF-2F81-3C63-4E30-071FC1B229B6}"/>
                </a:ext>
              </a:extLst>
            </p:cNvPr>
            <p:cNvGrpSpPr>
              <a:grpSpLocks/>
            </p:cNvGrpSpPr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026" name="直線コネクタ 1025">
                <a:extLst>
                  <a:ext uri="{FF2B5EF4-FFF2-40B4-BE49-F238E27FC236}">
                    <a16:creationId xmlns:a16="http://schemas.microsoft.com/office/drawing/2014/main" id="{5823992A-19AC-38D3-BA89-E9D2F23725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7" name="直線コネクタ 1046">
                <a:extLst>
                  <a:ext uri="{FF2B5EF4-FFF2-40B4-BE49-F238E27FC236}">
                    <a16:creationId xmlns:a16="http://schemas.microsoft.com/office/drawing/2014/main" id="{887EBC6C-7857-62F2-0502-090E39A3D1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8" name="直線コネクタ 1047">
                <a:extLst>
                  <a:ext uri="{FF2B5EF4-FFF2-40B4-BE49-F238E27FC236}">
                    <a16:creationId xmlns:a16="http://schemas.microsoft.com/office/drawing/2014/main" id="{8261EE6F-5AFA-42BC-65F6-41EF86DA6F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9" name="直線コネクタ 1048">
                <a:extLst>
                  <a:ext uri="{FF2B5EF4-FFF2-40B4-BE49-F238E27FC236}">
                    <a16:creationId xmlns:a16="http://schemas.microsoft.com/office/drawing/2014/main" id="{70BC91AB-FCFE-09E7-CD9B-B39D02F28B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0" name="直線コネクタ 1049">
                <a:extLst>
                  <a:ext uri="{FF2B5EF4-FFF2-40B4-BE49-F238E27FC236}">
                    <a16:creationId xmlns:a16="http://schemas.microsoft.com/office/drawing/2014/main" id="{3954910E-B893-6B57-E0F4-58E697BE83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1" name="直線コネクタ 1050">
                <a:extLst>
                  <a:ext uri="{FF2B5EF4-FFF2-40B4-BE49-F238E27FC236}">
                    <a16:creationId xmlns:a16="http://schemas.microsoft.com/office/drawing/2014/main" id="{0B229D71-590E-98DB-D6B4-BD6069075C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3" name="直線コネクタ 1052">
                <a:extLst>
                  <a:ext uri="{FF2B5EF4-FFF2-40B4-BE49-F238E27FC236}">
                    <a16:creationId xmlns:a16="http://schemas.microsoft.com/office/drawing/2014/main" id="{EC568C0E-46CD-C271-5FF5-C208B8CFEB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4" name="直線コネクタ 1053">
                <a:extLst>
                  <a:ext uri="{FF2B5EF4-FFF2-40B4-BE49-F238E27FC236}">
                    <a16:creationId xmlns:a16="http://schemas.microsoft.com/office/drawing/2014/main" id="{439C27B4-6E1D-A471-AC90-B0709A3F0A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5" name="直線コネクタ 1054">
                <a:extLst>
                  <a:ext uri="{FF2B5EF4-FFF2-40B4-BE49-F238E27FC236}">
                    <a16:creationId xmlns:a16="http://schemas.microsoft.com/office/drawing/2014/main" id="{A26EB069-CF99-0321-2423-7A794D7F3F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線コネクタ 159">
                <a:extLst>
                  <a:ext uri="{FF2B5EF4-FFF2-40B4-BE49-F238E27FC236}">
                    <a16:creationId xmlns:a16="http://schemas.microsoft.com/office/drawing/2014/main" id="{0CE0AFCE-7840-1296-5756-AD8CF63A2C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線コネクタ 160">
                <a:extLst>
                  <a:ext uri="{FF2B5EF4-FFF2-40B4-BE49-F238E27FC236}">
                    <a16:creationId xmlns:a16="http://schemas.microsoft.com/office/drawing/2014/main" id="{FAD2663A-8EEE-7AEA-BAE1-ED79A90439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直線コネクタ 161">
                <a:extLst>
                  <a:ext uri="{FF2B5EF4-FFF2-40B4-BE49-F238E27FC236}">
                    <a16:creationId xmlns:a16="http://schemas.microsoft.com/office/drawing/2014/main" id="{E97115A3-BAB0-8C23-C374-918C51F57B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直線コネクタ 162">
                <a:extLst>
                  <a:ext uri="{FF2B5EF4-FFF2-40B4-BE49-F238E27FC236}">
                    <a16:creationId xmlns:a16="http://schemas.microsoft.com/office/drawing/2014/main" id="{135F8D1B-D4C6-00AB-3B8F-5983CD795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526182E5-6756-9975-7943-B2761AB482F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8BF6F974-32C0-64E8-BDF2-0EAC5624DC4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7B4D349D-BB01-32B6-FCBF-2CDB533785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4E2A87CE-648C-FD81-9CEA-8F7B7D74EBB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5CF8BF20-D980-2772-EFC1-DAD8358CD0C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9" name="直線コネクタ 168">
                <a:extLst>
                  <a:ext uri="{FF2B5EF4-FFF2-40B4-BE49-F238E27FC236}">
                    <a16:creationId xmlns:a16="http://schemas.microsoft.com/office/drawing/2014/main" id="{DA1CEC72-E505-3B98-3732-F9FC940D44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線コネクタ 169">
                <a:extLst>
                  <a:ext uri="{FF2B5EF4-FFF2-40B4-BE49-F238E27FC236}">
                    <a16:creationId xmlns:a16="http://schemas.microsoft.com/office/drawing/2014/main" id="{580F907B-2291-391C-E987-ABDD40E023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線コネクタ 170">
                <a:extLst>
                  <a:ext uri="{FF2B5EF4-FFF2-40B4-BE49-F238E27FC236}">
                    <a16:creationId xmlns:a16="http://schemas.microsoft.com/office/drawing/2014/main" id="{4FF9648D-B88D-B24A-D944-236260D52B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直線コネクタ 171">
                <a:extLst>
                  <a:ext uri="{FF2B5EF4-FFF2-40B4-BE49-F238E27FC236}">
                    <a16:creationId xmlns:a16="http://schemas.microsoft.com/office/drawing/2014/main" id="{AFBDAA78-426D-14D3-A23E-8081BAF01C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直線コネクタ 172">
                <a:extLst>
                  <a:ext uri="{FF2B5EF4-FFF2-40B4-BE49-F238E27FC236}">
                    <a16:creationId xmlns:a16="http://schemas.microsoft.com/office/drawing/2014/main" id="{50F7B2E8-FC5C-1FC9-54ED-698F2EA1E5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線コネクタ 189">
                <a:extLst>
                  <a:ext uri="{FF2B5EF4-FFF2-40B4-BE49-F238E27FC236}">
                    <a16:creationId xmlns:a16="http://schemas.microsoft.com/office/drawing/2014/main" id="{9433804B-08BA-E8F0-372D-643AF0D303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線コネクタ 190">
                <a:extLst>
                  <a:ext uri="{FF2B5EF4-FFF2-40B4-BE49-F238E27FC236}">
                    <a16:creationId xmlns:a16="http://schemas.microsoft.com/office/drawing/2014/main" id="{6A4AF05C-A971-C5E4-DE21-D287D10F65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4C06EABA-F070-546A-D785-BFD812A24588}"/>
                </a:ext>
              </a:extLst>
            </p:cNvPr>
            <p:cNvSpPr/>
            <p:nvPr/>
          </p:nvSpPr>
          <p:spPr>
            <a:xfrm rot="20151232" flipV="1">
              <a:off x="8181425" y="5712175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楕円 1">
              <a:extLst>
                <a:ext uri="{FF2B5EF4-FFF2-40B4-BE49-F238E27FC236}">
                  <a16:creationId xmlns:a16="http://schemas.microsoft.com/office/drawing/2014/main" id="{98F6DF71-9C0E-406C-0719-9EEA2DD8379C}"/>
                </a:ext>
              </a:extLst>
            </p:cNvPr>
            <p:cNvSpPr/>
            <p:nvPr/>
          </p:nvSpPr>
          <p:spPr>
            <a:xfrm rot="9000000" flipH="1">
              <a:off x="8392091" y="5336796"/>
              <a:ext cx="200058" cy="6549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051C6487-C5FA-CBAE-998D-D6E29563C957}"/>
                </a:ext>
              </a:extLst>
            </p:cNvPr>
            <p:cNvGrpSpPr/>
            <p:nvPr/>
          </p:nvGrpSpPr>
          <p:grpSpPr>
            <a:xfrm>
              <a:off x="7118265" y="3827753"/>
              <a:ext cx="1992981" cy="2564746"/>
              <a:chOff x="676332" y="74623"/>
              <a:chExt cx="2698944" cy="3473241"/>
            </a:xfrm>
          </p:grpSpPr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55D87301-850C-8122-CBDE-616BD2D9DC65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B91A3E34-AB02-0220-93CE-C15D1A9985C8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90FE2125-C292-7941-2584-B354242919AC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158FB96A-B3B9-6F5A-2573-9E471919A7A6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楕円 1">
                <a:extLst>
                  <a:ext uri="{FF2B5EF4-FFF2-40B4-BE49-F238E27FC236}">
                    <a16:creationId xmlns:a16="http://schemas.microsoft.com/office/drawing/2014/main" id="{8D18E8B8-F82B-193C-0D92-0AF6A8DB136A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2" name="楕円 1">
                <a:extLst>
                  <a:ext uri="{FF2B5EF4-FFF2-40B4-BE49-F238E27FC236}">
                    <a16:creationId xmlns:a16="http://schemas.microsoft.com/office/drawing/2014/main" id="{B9A49E0A-9DCC-03B3-352A-A0A50B75BEE1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3" name="楕円 1">
                <a:extLst>
                  <a:ext uri="{FF2B5EF4-FFF2-40B4-BE49-F238E27FC236}">
                    <a16:creationId xmlns:a16="http://schemas.microsoft.com/office/drawing/2014/main" id="{AD3E2F99-5555-6F2F-B7CA-FFAB905CBB81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楕円 1">
                <a:extLst>
                  <a:ext uri="{FF2B5EF4-FFF2-40B4-BE49-F238E27FC236}">
                    <a16:creationId xmlns:a16="http://schemas.microsoft.com/office/drawing/2014/main" id="{C36BCA52-2D25-9AE1-356A-606A68FDAADC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楕円 1">
                <a:extLst>
                  <a:ext uri="{FF2B5EF4-FFF2-40B4-BE49-F238E27FC236}">
                    <a16:creationId xmlns:a16="http://schemas.microsoft.com/office/drawing/2014/main" id="{E9A10AA7-898D-4C38-CFA8-4556A50F4078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8990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2E865A48-B4B7-57ED-5990-6B965A0A780B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A1DA5026-2D4C-412E-FD21-BABF96D14B9D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386" name="楕円 27">
                  <a:extLst>
                    <a:ext uri="{FF2B5EF4-FFF2-40B4-BE49-F238E27FC236}">
                      <a16:creationId xmlns:a16="http://schemas.microsoft.com/office/drawing/2014/main" id="{7D1381C1-A563-C032-DC1A-5E8E0E37A71E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7" name="楕円 27">
                  <a:extLst>
                    <a:ext uri="{FF2B5EF4-FFF2-40B4-BE49-F238E27FC236}">
                      <a16:creationId xmlns:a16="http://schemas.microsoft.com/office/drawing/2014/main" id="{4F9F7701-51A0-2E28-7EE4-5288EBB3CE4F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515C84D8-F864-4AE0-7A08-D4C7D9EDE7C2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正方形/長方形 380">
                <a:extLst>
                  <a:ext uri="{FF2B5EF4-FFF2-40B4-BE49-F238E27FC236}">
                    <a16:creationId xmlns:a16="http://schemas.microsoft.com/office/drawing/2014/main" id="{36A4AE6D-114D-BB5F-4148-20926A7CD535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正方形/長方形 381">
                <a:extLst>
                  <a:ext uri="{FF2B5EF4-FFF2-40B4-BE49-F238E27FC236}">
                    <a16:creationId xmlns:a16="http://schemas.microsoft.com/office/drawing/2014/main" id="{E55019A2-DDE4-94CF-1245-FC4946EE8951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正方形/長方形 382">
                <a:extLst>
                  <a:ext uri="{FF2B5EF4-FFF2-40B4-BE49-F238E27FC236}">
                    <a16:creationId xmlns:a16="http://schemas.microsoft.com/office/drawing/2014/main" id="{61563533-AAF6-9F52-A839-DBD345B5BE24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正方形/長方形 383">
                <a:extLst>
                  <a:ext uri="{FF2B5EF4-FFF2-40B4-BE49-F238E27FC236}">
                    <a16:creationId xmlns:a16="http://schemas.microsoft.com/office/drawing/2014/main" id="{0CFA0B65-0DFA-270F-6144-CDA630076C46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1">
                <a:extLst>
                  <a:ext uri="{FF2B5EF4-FFF2-40B4-BE49-F238E27FC236}">
                    <a16:creationId xmlns:a16="http://schemas.microsoft.com/office/drawing/2014/main" id="{3B71B508-7A49-CD0B-F624-3579DD10CA0D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6073992C-9129-662A-3D3B-46E0C5C25C2E}"/>
                </a:ext>
              </a:extLst>
            </p:cNvPr>
            <p:cNvSpPr/>
            <p:nvPr/>
          </p:nvSpPr>
          <p:spPr>
            <a:xfrm>
              <a:off x="7560262" y="4248137"/>
              <a:ext cx="1069930" cy="1959837"/>
            </a:xfrm>
            <a:custGeom>
              <a:avLst/>
              <a:gdLst>
                <a:gd name="connsiteX0" fmla="*/ 534965 w 1069930"/>
                <a:gd name="connsiteY0" fmla="*/ 0 h 1959837"/>
                <a:gd name="connsiteX1" fmla="*/ 1069930 w 1069930"/>
                <a:gd name="connsiteY1" fmla="*/ 545024 h 1959837"/>
                <a:gd name="connsiteX2" fmla="*/ 743198 w 1069930"/>
                <a:gd name="connsiteY2" fmla="*/ 1047217 h 1959837"/>
                <a:gd name="connsiteX3" fmla="*/ 718397 w 1069930"/>
                <a:gd name="connsiteY3" fmla="*/ 1055061 h 1959837"/>
                <a:gd name="connsiteX4" fmla="*/ 774958 w 1069930"/>
                <a:gd name="connsiteY4" fmla="*/ 1118584 h 1959837"/>
                <a:gd name="connsiteX5" fmla="*/ 903866 w 1069930"/>
                <a:gd name="connsiteY5" fmla="*/ 1583627 h 1959837"/>
                <a:gd name="connsiteX6" fmla="*/ 534965 w 1069930"/>
                <a:gd name="connsiteY6" fmla="*/ 1959837 h 1959837"/>
                <a:gd name="connsiteX7" fmla="*/ 166064 w 1069930"/>
                <a:gd name="connsiteY7" fmla="*/ 1583627 h 1959837"/>
                <a:gd name="connsiteX8" fmla="*/ 303678 w 1069930"/>
                <a:gd name="connsiteY8" fmla="*/ 1118584 h 1959837"/>
                <a:gd name="connsiteX9" fmla="*/ 359701 w 1069930"/>
                <a:gd name="connsiteY9" fmla="*/ 1057644 h 1959837"/>
                <a:gd name="connsiteX10" fmla="*/ 326732 w 1069930"/>
                <a:gd name="connsiteY10" fmla="*/ 1047217 h 1959837"/>
                <a:gd name="connsiteX11" fmla="*/ 0 w 1069930"/>
                <a:gd name="connsiteY11" fmla="*/ 545024 h 1959837"/>
                <a:gd name="connsiteX12" fmla="*/ 534965 w 1069930"/>
                <a:gd name="connsiteY12" fmla="*/ 0 h 1959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9930" h="1959837">
                  <a:moveTo>
                    <a:pt x="534965" y="0"/>
                  </a:moveTo>
                  <a:cubicBezTo>
                    <a:pt x="830418" y="0"/>
                    <a:pt x="1069930" y="244016"/>
                    <a:pt x="1069930" y="545024"/>
                  </a:cubicBezTo>
                  <a:cubicBezTo>
                    <a:pt x="1069930" y="770780"/>
                    <a:pt x="935205" y="964478"/>
                    <a:pt x="743198" y="1047217"/>
                  </a:cubicBezTo>
                  <a:lnTo>
                    <a:pt x="718397" y="1055061"/>
                  </a:lnTo>
                  <a:lnTo>
                    <a:pt x="774958" y="1118584"/>
                  </a:lnTo>
                  <a:cubicBezTo>
                    <a:pt x="867956" y="1251799"/>
                    <a:pt x="903866" y="1453768"/>
                    <a:pt x="903866" y="1583627"/>
                  </a:cubicBezTo>
                  <a:cubicBezTo>
                    <a:pt x="903866" y="1791402"/>
                    <a:pt x="738703" y="1959837"/>
                    <a:pt x="534965" y="1959837"/>
                  </a:cubicBezTo>
                  <a:cubicBezTo>
                    <a:pt x="331227" y="1959837"/>
                    <a:pt x="166064" y="1791402"/>
                    <a:pt x="166064" y="1583627"/>
                  </a:cubicBezTo>
                  <a:cubicBezTo>
                    <a:pt x="166064" y="1453768"/>
                    <a:pt x="206949" y="1251799"/>
                    <a:pt x="303678" y="1118584"/>
                  </a:cubicBezTo>
                  <a:lnTo>
                    <a:pt x="359701" y="1057644"/>
                  </a:lnTo>
                  <a:lnTo>
                    <a:pt x="326732" y="1047217"/>
                  </a:lnTo>
                  <a:cubicBezTo>
                    <a:pt x="134726" y="964478"/>
                    <a:pt x="0" y="770780"/>
                    <a:pt x="0" y="545024"/>
                  </a:cubicBezTo>
                  <a:cubicBezTo>
                    <a:pt x="0" y="244016"/>
                    <a:pt x="239512" y="0"/>
                    <a:pt x="534965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07" name="グループ化 706">
              <a:extLst>
                <a:ext uri="{FF2B5EF4-FFF2-40B4-BE49-F238E27FC236}">
                  <a16:creationId xmlns:a16="http://schemas.microsoft.com/office/drawing/2014/main" id="{61023019-1787-891D-B8EF-A4D016C47C29}"/>
                </a:ext>
              </a:extLst>
            </p:cNvPr>
            <p:cNvGrpSpPr/>
            <p:nvPr/>
          </p:nvGrpSpPr>
          <p:grpSpPr>
            <a:xfrm>
              <a:off x="7600546" y="4541747"/>
              <a:ext cx="342900" cy="342900"/>
              <a:chOff x="1404611" y="4552250"/>
              <a:chExt cx="342900" cy="342900"/>
            </a:xfrm>
          </p:grpSpPr>
          <p:sp>
            <p:nvSpPr>
              <p:cNvPr id="708" name="楕円 707">
                <a:extLst>
                  <a:ext uri="{FF2B5EF4-FFF2-40B4-BE49-F238E27FC236}">
                    <a16:creationId xmlns:a16="http://schemas.microsoft.com/office/drawing/2014/main" id="{8F122395-122E-3D42-D475-013D7D7A07E8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9" name="楕円 708">
                <a:extLst>
                  <a:ext uri="{FF2B5EF4-FFF2-40B4-BE49-F238E27FC236}">
                    <a16:creationId xmlns:a16="http://schemas.microsoft.com/office/drawing/2014/main" id="{68674828-737F-51EC-CCB6-27472794E4E2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10" name="グループ化 709">
              <a:extLst>
                <a:ext uri="{FF2B5EF4-FFF2-40B4-BE49-F238E27FC236}">
                  <a16:creationId xmlns:a16="http://schemas.microsoft.com/office/drawing/2014/main" id="{25270B38-BB91-7C15-FAFA-4F9E8FAEC59C}"/>
                </a:ext>
              </a:extLst>
            </p:cNvPr>
            <p:cNvGrpSpPr/>
            <p:nvPr/>
          </p:nvGrpSpPr>
          <p:grpSpPr>
            <a:xfrm>
              <a:off x="8237134" y="4541747"/>
              <a:ext cx="342900" cy="342900"/>
              <a:chOff x="2084061" y="4552250"/>
              <a:chExt cx="342900" cy="342900"/>
            </a:xfrm>
          </p:grpSpPr>
          <p:sp>
            <p:nvSpPr>
              <p:cNvPr id="711" name="楕円 710">
                <a:extLst>
                  <a:ext uri="{FF2B5EF4-FFF2-40B4-BE49-F238E27FC236}">
                    <a16:creationId xmlns:a16="http://schemas.microsoft.com/office/drawing/2014/main" id="{6416F488-7B8D-4A8E-72A5-D9427B64F060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2" name="楕円 711">
                <a:extLst>
                  <a:ext uri="{FF2B5EF4-FFF2-40B4-BE49-F238E27FC236}">
                    <a16:creationId xmlns:a16="http://schemas.microsoft.com/office/drawing/2014/main" id="{C7A4DBC2-1458-A123-4C9F-7283BFB94227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504" name="グループ化 503">
            <a:extLst>
              <a:ext uri="{FF2B5EF4-FFF2-40B4-BE49-F238E27FC236}">
                <a16:creationId xmlns:a16="http://schemas.microsoft.com/office/drawing/2014/main" id="{B35D883F-E3E1-F6F6-7E67-968FFE7FC1F5}"/>
              </a:ext>
            </a:extLst>
          </p:cNvPr>
          <p:cNvGrpSpPr/>
          <p:nvPr/>
        </p:nvGrpSpPr>
        <p:grpSpPr>
          <a:xfrm>
            <a:off x="429397" y="379240"/>
            <a:ext cx="2890110" cy="2974784"/>
            <a:chOff x="429397" y="379240"/>
            <a:chExt cx="2890110" cy="2974784"/>
          </a:xfrm>
        </p:grpSpPr>
        <p:sp>
          <p:nvSpPr>
            <p:cNvPr id="265" name="楕円 1">
              <a:extLst>
                <a:ext uri="{FF2B5EF4-FFF2-40B4-BE49-F238E27FC236}">
                  <a16:creationId xmlns:a16="http://schemas.microsoft.com/office/drawing/2014/main" id="{F403CCDE-26EE-2672-46E6-9A5F75D62CD2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865A76ED-72B4-F2E8-45B3-C1488969A38C}"/>
                </a:ext>
              </a:extLst>
            </p:cNvPr>
            <p:cNvSpPr/>
            <p:nvPr/>
          </p:nvSpPr>
          <p:spPr>
            <a:xfrm rot="20151232" flipV="1">
              <a:off x="2009224" y="2673700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楕円 1">
              <a:extLst>
                <a:ext uri="{FF2B5EF4-FFF2-40B4-BE49-F238E27FC236}">
                  <a16:creationId xmlns:a16="http://schemas.microsoft.com/office/drawing/2014/main" id="{BE0BF65F-EA89-898F-6E45-C3C0A4C19D86}"/>
                </a:ext>
              </a:extLst>
            </p:cNvPr>
            <p:cNvSpPr/>
            <p:nvPr/>
          </p:nvSpPr>
          <p:spPr>
            <a:xfrm rot="10800000">
              <a:off x="1946006" y="2875468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7" name="楕円 1">
              <a:extLst>
                <a:ext uri="{FF2B5EF4-FFF2-40B4-BE49-F238E27FC236}">
                  <a16:creationId xmlns:a16="http://schemas.microsoft.com/office/drawing/2014/main" id="{087B0A14-21E4-D8B4-CD32-49A722380DE7}"/>
                </a:ext>
              </a:extLst>
            </p:cNvPr>
            <p:cNvSpPr/>
            <p:nvPr/>
          </p:nvSpPr>
          <p:spPr>
            <a:xfrm rot="10800000">
              <a:off x="1681328" y="2875468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8" name="楕円 1">
              <a:extLst>
                <a:ext uri="{FF2B5EF4-FFF2-40B4-BE49-F238E27FC236}">
                  <a16:creationId xmlns:a16="http://schemas.microsoft.com/office/drawing/2014/main" id="{C9F84896-426B-EF8B-47E0-1A58C65D0715}"/>
                </a:ext>
              </a:extLst>
            </p:cNvPr>
            <p:cNvSpPr/>
            <p:nvPr/>
          </p:nvSpPr>
          <p:spPr>
            <a:xfrm>
              <a:off x="1515509" y="2130148"/>
              <a:ext cx="833002" cy="11023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9" name="楕円 1">
              <a:extLst>
                <a:ext uri="{FF2B5EF4-FFF2-40B4-BE49-F238E27FC236}">
                  <a16:creationId xmlns:a16="http://schemas.microsoft.com/office/drawing/2014/main" id="{E4B37205-7AE3-BEE5-36E3-6E4419766239}"/>
                </a:ext>
              </a:extLst>
            </p:cNvPr>
            <p:cNvSpPr/>
            <p:nvPr/>
          </p:nvSpPr>
          <p:spPr>
            <a:xfrm>
              <a:off x="1570079" y="2174055"/>
              <a:ext cx="723862" cy="10263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A66E6E99-E527-391C-C69E-8090052BBA9C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4" name="星: 8 pt 263">
              <a:extLst>
                <a:ext uri="{FF2B5EF4-FFF2-40B4-BE49-F238E27FC236}">
                  <a16:creationId xmlns:a16="http://schemas.microsoft.com/office/drawing/2014/main" id="{250EABD3-A3D3-21F2-408F-44870BCB48EB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C9BFEEA2-B531-CDE4-E550-474C69FD5168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267" name="四角形: 上の 2 つの角を丸める 266">
                <a:extLst>
                  <a:ext uri="{FF2B5EF4-FFF2-40B4-BE49-F238E27FC236}">
                    <a16:creationId xmlns:a16="http://schemas.microsoft.com/office/drawing/2014/main" id="{5E0ECB75-CA75-FBE8-0845-1E06A57F1F84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" name="矢印: U ターン 370">
                <a:extLst>
                  <a:ext uri="{FF2B5EF4-FFF2-40B4-BE49-F238E27FC236}">
                    <a16:creationId xmlns:a16="http://schemas.microsoft.com/office/drawing/2014/main" id="{1C87A244-3609-8294-C4C8-77384E568537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69" name="楕円 1">
              <a:extLst>
                <a:ext uri="{FF2B5EF4-FFF2-40B4-BE49-F238E27FC236}">
                  <a16:creationId xmlns:a16="http://schemas.microsoft.com/office/drawing/2014/main" id="{7BD2C549-FA81-D3AF-34D3-60DBA3A7C9DA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0" name="楕円 1">
              <a:extLst>
                <a:ext uri="{FF2B5EF4-FFF2-40B4-BE49-F238E27FC236}">
                  <a16:creationId xmlns:a16="http://schemas.microsoft.com/office/drawing/2014/main" id="{81A9F9AC-E3A9-1480-5380-4CFA728E6FCB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516F1EAD-91C2-242E-0795-DA874310EC6E}"/>
                </a:ext>
              </a:extLst>
            </p:cNvPr>
            <p:cNvGrpSpPr/>
            <p:nvPr/>
          </p:nvGrpSpPr>
          <p:grpSpPr>
            <a:xfrm>
              <a:off x="946064" y="789278"/>
              <a:ext cx="1992981" cy="1580757"/>
              <a:chOff x="946064" y="789278"/>
              <a:chExt cx="1992981" cy="1580757"/>
            </a:xfrm>
          </p:grpSpPr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CD9EA416-D3DA-9101-E047-111FC47CE0F9}"/>
                  </a:ext>
                </a:extLst>
              </p:cNvPr>
              <p:cNvSpPr/>
              <p:nvPr/>
            </p:nvSpPr>
            <p:spPr>
              <a:xfrm>
                <a:off x="2088740" y="789278"/>
                <a:ext cx="850305" cy="85030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563BED76-6907-133F-CC8B-B3D224575E1B}"/>
                  </a:ext>
                </a:extLst>
              </p:cNvPr>
              <p:cNvSpPr/>
              <p:nvPr/>
            </p:nvSpPr>
            <p:spPr>
              <a:xfrm>
                <a:off x="2217873" y="918411"/>
                <a:ext cx="592039" cy="5920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2593EFE1-A9D7-45EC-D23C-600BA3C0C96F}"/>
                  </a:ext>
                </a:extLst>
              </p:cNvPr>
              <p:cNvSpPr/>
              <p:nvPr/>
            </p:nvSpPr>
            <p:spPr>
              <a:xfrm>
                <a:off x="946064" y="789278"/>
                <a:ext cx="850305" cy="85030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9C2D90AF-23FE-C99B-2F47-2EB6C9E691F6}"/>
                  </a:ext>
                </a:extLst>
              </p:cNvPr>
              <p:cNvSpPr/>
              <p:nvPr/>
            </p:nvSpPr>
            <p:spPr>
              <a:xfrm>
                <a:off x="1075197" y="918411"/>
                <a:ext cx="592039" cy="5920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7DC5E99D-5052-A94B-275A-4DC55671EFEF}"/>
                  </a:ext>
                </a:extLst>
              </p:cNvPr>
              <p:cNvSpPr/>
              <p:nvPr/>
            </p:nvSpPr>
            <p:spPr>
              <a:xfrm>
                <a:off x="1328018" y="1139336"/>
                <a:ext cx="1207983" cy="123069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A6CA3D20-C097-E815-FFA4-CDDB90C69F99}"/>
                  </a:ext>
                </a:extLst>
              </p:cNvPr>
              <p:cNvSpPr/>
              <p:nvPr/>
            </p:nvSpPr>
            <p:spPr>
              <a:xfrm rot="20700000">
                <a:off x="1591838" y="1655569"/>
                <a:ext cx="146798" cy="5471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0F036F97-171D-4415-3077-B0EE127664D5}"/>
                  </a:ext>
                </a:extLst>
              </p:cNvPr>
              <p:cNvSpPr/>
              <p:nvPr/>
            </p:nvSpPr>
            <p:spPr>
              <a:xfrm rot="900000">
                <a:off x="2107463" y="1655569"/>
                <a:ext cx="146798" cy="5471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6C104C17-3A70-D9B3-C3BD-35D1D55E9505}"/>
                  </a:ext>
                </a:extLst>
              </p:cNvPr>
              <p:cNvGrpSpPr/>
              <p:nvPr/>
            </p:nvGrpSpPr>
            <p:grpSpPr>
              <a:xfrm>
                <a:off x="1819618" y="1921437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285" name="楕円 27">
                  <a:extLst>
                    <a:ext uri="{FF2B5EF4-FFF2-40B4-BE49-F238E27FC236}">
                      <a16:creationId xmlns:a16="http://schemas.microsoft.com/office/drawing/2014/main" id="{6D4FC687-0FEB-2B24-8941-E01229CFE85D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6" name="楕円 27">
                  <a:extLst>
                    <a:ext uri="{FF2B5EF4-FFF2-40B4-BE49-F238E27FC236}">
                      <a16:creationId xmlns:a16="http://schemas.microsoft.com/office/drawing/2014/main" id="{142B92CF-0D8A-085C-31FA-A71874EB2F1E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E7679F1D-7ACE-7266-F299-0543ABF87175}"/>
                  </a:ext>
                </a:extLst>
              </p:cNvPr>
              <p:cNvSpPr/>
              <p:nvPr/>
            </p:nvSpPr>
            <p:spPr>
              <a:xfrm>
                <a:off x="1705883" y="1831408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正方形/長方形 287">
                <a:extLst>
                  <a:ext uri="{FF2B5EF4-FFF2-40B4-BE49-F238E27FC236}">
                    <a16:creationId xmlns:a16="http://schemas.microsoft.com/office/drawing/2014/main" id="{F47F8CB8-E2B9-B940-2290-CE146492D5BF}"/>
                  </a:ext>
                </a:extLst>
              </p:cNvPr>
              <p:cNvSpPr/>
              <p:nvPr/>
            </p:nvSpPr>
            <p:spPr>
              <a:xfrm>
                <a:off x="1211751" y="1940328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正方形/長方形 288">
                <a:extLst>
                  <a:ext uri="{FF2B5EF4-FFF2-40B4-BE49-F238E27FC236}">
                    <a16:creationId xmlns:a16="http://schemas.microsoft.com/office/drawing/2014/main" id="{B3FDC97E-9641-7C4B-9084-13FBBEF3A44F}"/>
                  </a:ext>
                </a:extLst>
              </p:cNvPr>
              <p:cNvSpPr/>
              <p:nvPr/>
            </p:nvSpPr>
            <p:spPr>
              <a:xfrm rot="20700000" flipV="1">
                <a:off x="1236793" y="204707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正方形/長方形 289">
                <a:extLst>
                  <a:ext uri="{FF2B5EF4-FFF2-40B4-BE49-F238E27FC236}">
                    <a16:creationId xmlns:a16="http://schemas.microsoft.com/office/drawing/2014/main" id="{4B1ACE9E-8A41-0583-2F86-46FDF6FBF52A}"/>
                  </a:ext>
                </a:extLst>
              </p:cNvPr>
              <p:cNvSpPr/>
              <p:nvPr/>
            </p:nvSpPr>
            <p:spPr>
              <a:xfrm flipH="1">
                <a:off x="2095898" y="194033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正方形/長方形 290">
                <a:extLst>
                  <a:ext uri="{FF2B5EF4-FFF2-40B4-BE49-F238E27FC236}">
                    <a16:creationId xmlns:a16="http://schemas.microsoft.com/office/drawing/2014/main" id="{451D107B-713A-A5FB-5771-CCF9E6E249C0}"/>
                  </a:ext>
                </a:extLst>
              </p:cNvPr>
              <p:cNvSpPr/>
              <p:nvPr/>
            </p:nvSpPr>
            <p:spPr>
              <a:xfrm rot="900000" flipH="1" flipV="1">
                <a:off x="2072301" y="2047072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1">
                <a:extLst>
                  <a:ext uri="{FF2B5EF4-FFF2-40B4-BE49-F238E27FC236}">
                    <a16:creationId xmlns:a16="http://schemas.microsoft.com/office/drawing/2014/main" id="{1F919C49-3E99-BB7A-057D-028B80F53D31}"/>
                  </a:ext>
                </a:extLst>
              </p:cNvPr>
              <p:cNvSpPr/>
              <p:nvPr/>
            </p:nvSpPr>
            <p:spPr>
              <a:xfrm flipV="1">
                <a:off x="1846554" y="1799736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4FD43FE0-4D82-C616-E926-93080AF10E42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2CF6F123-BCA6-E4E8-2FB0-313BDEAFD163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FA7DCB9A-F668-1C35-E6C5-ADB13DC97C92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334" name="楕円 66">
                  <a:extLst>
                    <a:ext uri="{FF2B5EF4-FFF2-40B4-BE49-F238E27FC236}">
                      <a16:creationId xmlns:a16="http://schemas.microsoft.com/office/drawing/2014/main" id="{83C82FF3-98EE-0ADB-656A-FEB57769AD8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4891D183-2017-2664-E93C-A8671623129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B55E40C8-CD68-BCDE-D1F7-7D9EF2577004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331" name="楕円 66">
                  <a:extLst>
                    <a:ext uri="{FF2B5EF4-FFF2-40B4-BE49-F238E27FC236}">
                      <a16:creationId xmlns:a16="http://schemas.microsoft.com/office/drawing/2014/main" id="{44810C46-913F-6017-C6D5-0518D2A8E02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5400B4EE-F58D-BA1F-CDC8-B766C8E2F6F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A79D6EEA-65E6-F75B-5AF7-E91DA4100281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329" name="楕円 66">
                  <a:extLst>
                    <a:ext uri="{FF2B5EF4-FFF2-40B4-BE49-F238E27FC236}">
                      <a16:creationId xmlns:a16="http://schemas.microsoft.com/office/drawing/2014/main" id="{51BCD286-80C2-D824-2A04-F04A5948231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AF3172FF-D5F1-D5A4-0F13-9557E5BFE68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91ECD473-06AD-A2CB-517E-CBB419CE3AB2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326" name="楕円 66">
                  <a:extLst>
                    <a:ext uri="{FF2B5EF4-FFF2-40B4-BE49-F238E27FC236}">
                      <a16:creationId xmlns:a16="http://schemas.microsoft.com/office/drawing/2014/main" id="{308C0A8A-8C7B-7DD2-D256-7859634EC2A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A6F4C734-91C0-7657-FFBA-C76047A99BB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C18740A9-2FA0-55E0-A6F1-10BE8D7271B4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324" name="楕円 66">
                  <a:extLst>
                    <a:ext uri="{FF2B5EF4-FFF2-40B4-BE49-F238E27FC236}">
                      <a16:creationId xmlns:a16="http://schemas.microsoft.com/office/drawing/2014/main" id="{93CEF0BF-C239-0930-A0A5-0F6EFB7A2B3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3F059C0E-D61F-10CC-B78A-D4362E0519F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6CF3E438-D60D-B8EE-FC78-AEB6013CFF3C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321" name="楕円 66">
                  <a:extLst>
                    <a:ext uri="{FF2B5EF4-FFF2-40B4-BE49-F238E27FC236}">
                      <a16:creationId xmlns:a16="http://schemas.microsoft.com/office/drawing/2014/main" id="{238F50AE-7D4E-E9BE-732E-B8EBFCBB6F8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DAEFA78F-6473-D364-6CD3-C39FBC56724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43A0115D-E4A2-0034-3B1E-48533B01E30A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319" name="楕円 66">
                  <a:extLst>
                    <a:ext uri="{FF2B5EF4-FFF2-40B4-BE49-F238E27FC236}">
                      <a16:creationId xmlns:a16="http://schemas.microsoft.com/office/drawing/2014/main" id="{BD573802-ED2C-A263-87FE-2E1DAC381C2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3D09E86D-53C0-DFA1-8E95-41129D98AC7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D5950544-502F-E512-047B-D8358D1BBEAF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314" name="楕円 66">
                  <a:extLst>
                    <a:ext uri="{FF2B5EF4-FFF2-40B4-BE49-F238E27FC236}">
                      <a16:creationId xmlns:a16="http://schemas.microsoft.com/office/drawing/2014/main" id="{36BA07B2-CA87-B7A4-0933-828ABF2CCBD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E26CD6B8-0AA3-A4C3-A850-0A091B82D98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684A748B-A8EA-EED0-5375-4650FF28097D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01" name="楕円 66">
                  <a:extLst>
                    <a:ext uri="{FF2B5EF4-FFF2-40B4-BE49-F238E27FC236}">
                      <a16:creationId xmlns:a16="http://schemas.microsoft.com/office/drawing/2014/main" id="{73FE23B3-075E-B050-6FA9-85814444C27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14DC5A42-7406-1E96-BE1D-82C543913D0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DD2CFBE4-2AFE-BDC1-5BC3-00A448A78182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98" name="楕円 66">
                  <a:extLst>
                    <a:ext uri="{FF2B5EF4-FFF2-40B4-BE49-F238E27FC236}">
                      <a16:creationId xmlns:a16="http://schemas.microsoft.com/office/drawing/2014/main" id="{7D44381C-A54E-AB55-7D12-1F16A0BE908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73B52FA7-E80B-8034-DA9C-5999357B1BA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0551E925-74CA-080E-4343-1F13748E4D77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296" name="楕円 66">
                  <a:extLst>
                    <a:ext uri="{FF2B5EF4-FFF2-40B4-BE49-F238E27FC236}">
                      <a16:creationId xmlns:a16="http://schemas.microsoft.com/office/drawing/2014/main" id="{A9A81A39-E44D-CA86-5A2D-7B85EF6579C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386F94FA-7D35-90C9-9E26-B03F32A1189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DE1A7BBD-A4CE-2BF7-7044-C347A4A01721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94" name="楕円 66">
                  <a:extLst>
                    <a:ext uri="{FF2B5EF4-FFF2-40B4-BE49-F238E27FC236}">
                      <a16:creationId xmlns:a16="http://schemas.microsoft.com/office/drawing/2014/main" id="{AD17F684-8B7F-66B8-6265-17F2B56E25A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DB4E9562-7616-DC41-C418-87CA7113ACB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09" name="グループ化 508">
            <a:extLst>
              <a:ext uri="{FF2B5EF4-FFF2-40B4-BE49-F238E27FC236}">
                <a16:creationId xmlns:a16="http://schemas.microsoft.com/office/drawing/2014/main" id="{14919684-4FD7-D7B9-D1A3-A08C48639048}"/>
              </a:ext>
            </a:extLst>
          </p:cNvPr>
          <p:cNvGrpSpPr/>
          <p:nvPr/>
        </p:nvGrpSpPr>
        <p:grpSpPr>
          <a:xfrm>
            <a:off x="3735730" y="540899"/>
            <a:ext cx="2612727" cy="2746449"/>
            <a:chOff x="3735730" y="540899"/>
            <a:chExt cx="2612727" cy="2746449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F6D994C-B66A-4F53-10F2-9DDC61810D93}"/>
                </a:ext>
              </a:extLst>
            </p:cNvPr>
            <p:cNvSpPr/>
            <p:nvPr/>
          </p:nvSpPr>
          <p:spPr>
            <a:xfrm rot="20151232" flipV="1">
              <a:off x="5123900" y="2607024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94377A04-DB8C-95BB-5A45-9451F9907D0E}"/>
                </a:ext>
              </a:extLst>
            </p:cNvPr>
            <p:cNvGrpSpPr/>
            <p:nvPr/>
          </p:nvGrpSpPr>
          <p:grpSpPr>
            <a:xfrm>
              <a:off x="4060740" y="722602"/>
              <a:ext cx="1992981" cy="2564746"/>
              <a:chOff x="676332" y="74623"/>
              <a:chExt cx="2698944" cy="3473241"/>
            </a:xfrm>
          </p:grpSpPr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02CEABFC-ED81-F07C-1C2A-F6D6598279F8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28C8746E-182F-61B2-2554-E77F1FBA630F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E52A3237-10C0-B79B-C418-FF3FB89C4DD4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3C4D7025-D756-62E9-9CD5-940AEE2149B5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">
                <a:extLst>
                  <a:ext uri="{FF2B5EF4-FFF2-40B4-BE49-F238E27FC236}">
                    <a16:creationId xmlns:a16="http://schemas.microsoft.com/office/drawing/2014/main" id="{35CDE07C-ED50-BAE7-1076-455BE95D233F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楕円 1">
                <a:extLst>
                  <a:ext uri="{FF2B5EF4-FFF2-40B4-BE49-F238E27FC236}">
                    <a16:creationId xmlns:a16="http://schemas.microsoft.com/office/drawing/2014/main" id="{D2D4877A-9A5D-C2EF-240A-7447C5598E24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楕円 1">
                <a:extLst>
                  <a:ext uri="{FF2B5EF4-FFF2-40B4-BE49-F238E27FC236}">
                    <a16:creationId xmlns:a16="http://schemas.microsoft.com/office/drawing/2014/main" id="{8D460FC4-54D3-D5C5-F1E2-28977B95C06D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楕円 1">
                <a:extLst>
                  <a:ext uri="{FF2B5EF4-FFF2-40B4-BE49-F238E27FC236}">
                    <a16:creationId xmlns:a16="http://schemas.microsoft.com/office/drawing/2014/main" id="{9064960D-A20D-D247-EAE5-3A257851DB3D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8990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C668B7EC-74A6-99AA-7A9E-6092A27EB49D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0644591E-D28E-632A-D402-B161E41235DB}"/>
                  </a:ext>
                </a:extLst>
              </p:cNvPr>
              <p:cNvSpPr/>
              <p:nvPr/>
            </p:nvSpPr>
            <p:spPr>
              <a:xfrm rot="20700000">
                <a:off x="1550855" y="1247775"/>
                <a:ext cx="198798" cy="7409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2E31CD93-C74B-72C0-6ABA-8DA1FE2F3630}"/>
                  </a:ext>
                </a:extLst>
              </p:cNvPr>
              <p:cNvSpPr/>
              <p:nvPr/>
            </p:nvSpPr>
            <p:spPr>
              <a:xfrm rot="900000">
                <a:off x="2249127" y="1247775"/>
                <a:ext cx="198798" cy="7409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076EA152-9138-DF4D-F5BA-A7010D808666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929" name="楕円 27">
                  <a:extLst>
                    <a:ext uri="{FF2B5EF4-FFF2-40B4-BE49-F238E27FC236}">
                      <a16:creationId xmlns:a16="http://schemas.microsoft.com/office/drawing/2014/main" id="{2B49062E-B781-C05F-87E8-478C99DE879C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0" name="楕円 27">
                  <a:extLst>
                    <a:ext uri="{FF2B5EF4-FFF2-40B4-BE49-F238E27FC236}">
                      <a16:creationId xmlns:a16="http://schemas.microsoft.com/office/drawing/2014/main" id="{EE308658-C663-8842-3286-A81F899DE44C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EF5809C9-EED7-7AD3-CB35-E529D59EEF48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1">
                <a:extLst>
                  <a:ext uri="{FF2B5EF4-FFF2-40B4-BE49-F238E27FC236}">
                    <a16:creationId xmlns:a16="http://schemas.microsoft.com/office/drawing/2014/main" id="{93FDAD92-4DFC-2B88-ED25-66DD255692F5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2A1716BD-A1CF-48EE-DEBE-BBC31C4E5E53}"/>
                </a:ext>
              </a:extLst>
            </p:cNvPr>
            <p:cNvGrpSpPr/>
            <p:nvPr/>
          </p:nvGrpSpPr>
          <p:grpSpPr>
            <a:xfrm>
              <a:off x="4342902" y="912790"/>
              <a:ext cx="1410198" cy="2187851"/>
              <a:chOff x="4378635" y="3988367"/>
              <a:chExt cx="1410198" cy="2187851"/>
            </a:xfrm>
          </p:grpSpPr>
          <p:sp>
            <p:nvSpPr>
              <p:cNvPr id="175" name="楕円 1">
                <a:extLst>
                  <a:ext uri="{FF2B5EF4-FFF2-40B4-BE49-F238E27FC236}">
                    <a16:creationId xmlns:a16="http://schemas.microsoft.com/office/drawing/2014/main" id="{7A133D92-CD82-83F8-B733-B3A7CA5DF48A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DA65674A-15FF-F204-A098-9C0905E8EDB9}"/>
                  </a:ext>
                </a:extLst>
              </p:cNvPr>
              <p:cNvGrpSpPr/>
              <p:nvPr/>
            </p:nvGrpSpPr>
            <p:grpSpPr>
              <a:xfrm>
                <a:off x="4378635" y="3988367"/>
                <a:ext cx="1410198" cy="2187851"/>
                <a:chOff x="4378635" y="3988367"/>
                <a:chExt cx="1410198" cy="2187851"/>
              </a:xfrm>
            </p:grpSpPr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47BCAFAF-C881-70A2-A967-99EE732B3376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188" name="楕円 1">
                    <a:extLst>
                      <a:ext uri="{FF2B5EF4-FFF2-40B4-BE49-F238E27FC236}">
                        <a16:creationId xmlns:a16="http://schemas.microsoft.com/office/drawing/2014/main" id="{8A56F785-6CA9-70D6-134C-86B5E74E2D24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EAE2B1FF-0152-790B-EFC6-216412483FEE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192ECEDB-DDF0-D575-8D8C-8E7540B6F850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E7B3AB4A-86E9-EF5E-228E-E1F7B6209C67}"/>
                    </a:ext>
                  </a:extLst>
                </p:cNvPr>
                <p:cNvGrpSpPr/>
                <p:nvPr/>
              </p:nvGrpSpPr>
              <p:grpSpPr>
                <a:xfrm>
                  <a:off x="4378635" y="3988367"/>
                  <a:ext cx="1410198" cy="2187851"/>
                  <a:chOff x="4378635" y="3988367"/>
                  <a:chExt cx="1410198" cy="2187851"/>
                </a:xfrm>
              </p:grpSpPr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65A27203-0AF9-4B0D-5B28-7C6A14CDFF92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AF079E07-C1FA-0F3D-7DA6-A8F3FB6EF923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DDE5DBBF-3DEB-B393-F59F-EA11965AF5F8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402A6741-4622-F40B-CC97-1C9163B61929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85" name="グループ化 184">
                    <a:extLst>
                      <a:ext uri="{FF2B5EF4-FFF2-40B4-BE49-F238E27FC236}">
                        <a16:creationId xmlns:a16="http://schemas.microsoft.com/office/drawing/2014/main" id="{E4DF9057-FC05-89FE-0AF3-4F57B2423F44}"/>
                      </a:ext>
                    </a:extLst>
                  </p:cNvPr>
                  <p:cNvGrpSpPr/>
                  <p:nvPr/>
                </p:nvGrpSpPr>
                <p:grpSpPr>
                  <a:xfrm>
                    <a:off x="4378635" y="3988367"/>
                    <a:ext cx="1410198" cy="1516692"/>
                    <a:chOff x="4308683" y="3988367"/>
                    <a:chExt cx="1410198" cy="1516692"/>
                  </a:xfrm>
                </p:grpSpPr>
                <p:sp>
                  <p:nvSpPr>
                    <p:cNvPr id="186" name="フリーフォーム: 図形 185">
                      <a:extLst>
                        <a:ext uri="{FF2B5EF4-FFF2-40B4-BE49-F238E27FC236}">
                          <a16:creationId xmlns:a16="http://schemas.microsoft.com/office/drawing/2014/main" id="{F4935040-21CC-CC83-5F54-470994A670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8683" y="3988367"/>
                      <a:ext cx="1410198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7" name="楕円 186">
                      <a:extLst>
                        <a:ext uri="{FF2B5EF4-FFF2-40B4-BE49-F238E27FC236}">
                          <a16:creationId xmlns:a16="http://schemas.microsoft.com/office/drawing/2014/main" id="{A56F9BCC-9501-BF5C-5644-E619C9A3BC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441" name="正方形/長方形 440">
              <a:extLst>
                <a:ext uri="{FF2B5EF4-FFF2-40B4-BE49-F238E27FC236}">
                  <a16:creationId xmlns:a16="http://schemas.microsoft.com/office/drawing/2014/main" id="{4E30520E-1998-6A6A-87E1-A8EAE7676E09}"/>
                </a:ext>
              </a:extLst>
            </p:cNvPr>
            <p:cNvSpPr/>
            <p:nvPr/>
          </p:nvSpPr>
          <p:spPr>
            <a:xfrm>
              <a:off x="4326427" y="1873652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正方形/長方形 441">
              <a:extLst>
                <a:ext uri="{FF2B5EF4-FFF2-40B4-BE49-F238E27FC236}">
                  <a16:creationId xmlns:a16="http://schemas.microsoft.com/office/drawing/2014/main" id="{077D4A83-212E-7D50-7A13-CF3F9AAEB919}"/>
                </a:ext>
              </a:extLst>
            </p:cNvPr>
            <p:cNvSpPr/>
            <p:nvPr/>
          </p:nvSpPr>
          <p:spPr>
            <a:xfrm rot="20700000" flipV="1">
              <a:off x="4351469" y="1980395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正方形/長方形 442">
              <a:extLst>
                <a:ext uri="{FF2B5EF4-FFF2-40B4-BE49-F238E27FC236}">
                  <a16:creationId xmlns:a16="http://schemas.microsoft.com/office/drawing/2014/main" id="{5E902777-B944-3CC2-4845-7F5C5DDF2959}"/>
                </a:ext>
              </a:extLst>
            </p:cNvPr>
            <p:cNvSpPr/>
            <p:nvPr/>
          </p:nvSpPr>
          <p:spPr>
            <a:xfrm flipH="1">
              <a:off x="5210574" y="1873654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正方形/長方形 443">
              <a:extLst>
                <a:ext uri="{FF2B5EF4-FFF2-40B4-BE49-F238E27FC236}">
                  <a16:creationId xmlns:a16="http://schemas.microsoft.com/office/drawing/2014/main" id="{8F4BDD84-4534-044D-E910-9BF5D284F829}"/>
                </a:ext>
              </a:extLst>
            </p:cNvPr>
            <p:cNvSpPr/>
            <p:nvPr/>
          </p:nvSpPr>
          <p:spPr>
            <a:xfrm rot="900000" flipH="1" flipV="1">
              <a:off x="5186977" y="1980396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B7C7F83B-BEAC-7F68-8FF6-37DFC8D57F13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D5728196-1729-9E28-8F47-0A225E70E310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418" name="楕円 66">
                  <a:extLst>
                    <a:ext uri="{FF2B5EF4-FFF2-40B4-BE49-F238E27FC236}">
                      <a16:creationId xmlns:a16="http://schemas.microsoft.com/office/drawing/2014/main" id="{62D7816B-5A42-A4CA-7593-935AD2C512D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31A727EB-7393-DA4E-65F8-A0CEE997A6C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BE8AABDE-31A2-8B4E-7284-84ED413958D6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416" name="楕円 66">
                  <a:extLst>
                    <a:ext uri="{FF2B5EF4-FFF2-40B4-BE49-F238E27FC236}">
                      <a16:creationId xmlns:a16="http://schemas.microsoft.com/office/drawing/2014/main" id="{57CD7D99-2BEB-A2F9-74CB-41B7959788D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5FFE05BC-6C4E-1C9C-11BA-C307792B559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5ABF335E-24A0-6B6F-8A2F-0326B33F522F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414" name="楕円 66">
                  <a:extLst>
                    <a:ext uri="{FF2B5EF4-FFF2-40B4-BE49-F238E27FC236}">
                      <a16:creationId xmlns:a16="http://schemas.microsoft.com/office/drawing/2014/main" id="{67E67C6D-7976-2C90-8BD4-1982B1FB618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5E4133EC-670E-C0DB-8E00-3570A617B3B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12A5D6C8-0045-67B1-C6E4-003D2B2F53FC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412" name="楕円 66">
                  <a:extLst>
                    <a:ext uri="{FF2B5EF4-FFF2-40B4-BE49-F238E27FC236}">
                      <a16:creationId xmlns:a16="http://schemas.microsoft.com/office/drawing/2014/main" id="{2B7614CF-C235-50C8-EE9E-0C9520872CC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021E65EB-2523-35E0-5E25-857C72E2816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6CAA4A94-033A-2D11-D663-5CC4570851CA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410" name="楕円 66">
                  <a:extLst>
                    <a:ext uri="{FF2B5EF4-FFF2-40B4-BE49-F238E27FC236}">
                      <a16:creationId xmlns:a16="http://schemas.microsoft.com/office/drawing/2014/main" id="{1B3179C8-CA77-ED1A-B474-E74B4FA8B5C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2D824882-5D89-8EB7-BF52-F4744E911B8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6D80252E-B43A-A0CD-5AA9-7AE3BEF8F06A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408" name="楕円 66">
                  <a:extLst>
                    <a:ext uri="{FF2B5EF4-FFF2-40B4-BE49-F238E27FC236}">
                      <a16:creationId xmlns:a16="http://schemas.microsoft.com/office/drawing/2014/main" id="{241558B9-E6AA-8345-6D87-C7954896A94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37B64B8B-FB18-369E-19E3-CF3108FA395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D8BC12F5-734D-F3BC-C275-6A2544098C7E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406" name="楕円 66">
                  <a:extLst>
                    <a:ext uri="{FF2B5EF4-FFF2-40B4-BE49-F238E27FC236}">
                      <a16:creationId xmlns:a16="http://schemas.microsoft.com/office/drawing/2014/main" id="{700FFF3D-CF72-F135-0EA8-CF35FAA4502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3349BD93-7A15-E7C5-268B-41C99E6A2BA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6CC2A437-70DC-DDC2-12A3-A20ED7D9C15D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404" name="楕円 66">
                  <a:extLst>
                    <a:ext uri="{FF2B5EF4-FFF2-40B4-BE49-F238E27FC236}">
                      <a16:creationId xmlns:a16="http://schemas.microsoft.com/office/drawing/2014/main" id="{1CCBF6B2-FF6C-9A0D-948A-7AA99BE79C7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7A14283A-9A23-CBA2-3F8A-A8071A33D81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6F23E398-BFC2-836F-6D7D-089366E521FA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78" name="楕円 66">
                  <a:extLst>
                    <a:ext uri="{FF2B5EF4-FFF2-40B4-BE49-F238E27FC236}">
                      <a16:creationId xmlns:a16="http://schemas.microsoft.com/office/drawing/2014/main" id="{36246B2C-DE61-9134-CED7-250F23F8F92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935A3230-B181-231D-551C-680949F2C75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987DE696-E821-A8FB-58C8-8ED540E9AA1E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60" name="楕円 66">
                  <a:extLst>
                    <a:ext uri="{FF2B5EF4-FFF2-40B4-BE49-F238E27FC236}">
                      <a16:creationId xmlns:a16="http://schemas.microsoft.com/office/drawing/2014/main" id="{26C0A288-A118-7B37-07A2-898A9C4CEAA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F5FA7F87-B477-C2FC-94CA-0AE01EBB83D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0906F817-2298-01B4-9BEA-1AF28D71329E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358" name="楕円 66">
                  <a:extLst>
                    <a:ext uri="{FF2B5EF4-FFF2-40B4-BE49-F238E27FC236}">
                      <a16:creationId xmlns:a16="http://schemas.microsoft.com/office/drawing/2014/main" id="{9ADDCDED-E4E1-25C9-CB2C-9255BF4518B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7B25FC11-D955-95B9-E87B-C87C94AD5B2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F5B8B86E-080C-A603-FF5F-2553BF303477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354" name="楕円 66">
                  <a:extLst>
                    <a:ext uri="{FF2B5EF4-FFF2-40B4-BE49-F238E27FC236}">
                      <a16:creationId xmlns:a16="http://schemas.microsoft.com/office/drawing/2014/main" id="{E0CEED0B-E320-5988-D427-A569E2440B5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DE416BF7-5676-8FD9-808C-A61C543FE4B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08" name="グループ化 507">
            <a:extLst>
              <a:ext uri="{FF2B5EF4-FFF2-40B4-BE49-F238E27FC236}">
                <a16:creationId xmlns:a16="http://schemas.microsoft.com/office/drawing/2014/main" id="{8A756C84-059D-E0A3-264E-57DF83799A84}"/>
              </a:ext>
            </a:extLst>
          </p:cNvPr>
          <p:cNvGrpSpPr/>
          <p:nvPr/>
        </p:nvGrpSpPr>
        <p:grpSpPr>
          <a:xfrm>
            <a:off x="6793255" y="540899"/>
            <a:ext cx="2612727" cy="2612365"/>
            <a:chOff x="6793255" y="540899"/>
            <a:chExt cx="2612727" cy="2612365"/>
          </a:xfrm>
        </p:grpSpPr>
        <p:sp>
          <p:nvSpPr>
            <p:cNvPr id="931" name="フリーフォーム: 図形 930">
              <a:extLst>
                <a:ext uri="{FF2B5EF4-FFF2-40B4-BE49-F238E27FC236}">
                  <a16:creationId xmlns:a16="http://schemas.microsoft.com/office/drawing/2014/main" id="{42300CC5-3B6E-0BEC-0A4A-80D2D77D90BE}"/>
                </a:ext>
              </a:extLst>
            </p:cNvPr>
            <p:cNvSpPr/>
            <p:nvPr/>
          </p:nvSpPr>
          <p:spPr>
            <a:xfrm rot="20151232" flipV="1">
              <a:off x="8181425" y="2607025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6" name="楕円 1">
              <a:extLst>
                <a:ext uri="{FF2B5EF4-FFF2-40B4-BE49-F238E27FC236}">
                  <a16:creationId xmlns:a16="http://schemas.microsoft.com/office/drawing/2014/main" id="{13CDAFE4-1D38-9E12-F485-DA7B9D4B2D11}"/>
                </a:ext>
              </a:extLst>
            </p:cNvPr>
            <p:cNvSpPr/>
            <p:nvPr/>
          </p:nvSpPr>
          <p:spPr>
            <a:xfrm rot="9000000" flipH="1">
              <a:off x="8392091" y="2231646"/>
              <a:ext cx="200058" cy="6549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2" name="フリーフォーム: 図形 1051">
              <a:extLst>
                <a:ext uri="{FF2B5EF4-FFF2-40B4-BE49-F238E27FC236}">
                  <a16:creationId xmlns:a16="http://schemas.microsoft.com/office/drawing/2014/main" id="{EB549005-C81F-C2E3-DDA3-0ED94AA136F0}"/>
                </a:ext>
              </a:extLst>
            </p:cNvPr>
            <p:cNvSpPr/>
            <p:nvPr/>
          </p:nvSpPr>
          <p:spPr>
            <a:xfrm>
              <a:off x="7569246" y="1142987"/>
              <a:ext cx="1069930" cy="1959837"/>
            </a:xfrm>
            <a:custGeom>
              <a:avLst/>
              <a:gdLst>
                <a:gd name="connsiteX0" fmla="*/ 534965 w 1069930"/>
                <a:gd name="connsiteY0" fmla="*/ 0 h 1959837"/>
                <a:gd name="connsiteX1" fmla="*/ 1069930 w 1069930"/>
                <a:gd name="connsiteY1" fmla="*/ 545024 h 1959837"/>
                <a:gd name="connsiteX2" fmla="*/ 743198 w 1069930"/>
                <a:gd name="connsiteY2" fmla="*/ 1047217 h 1959837"/>
                <a:gd name="connsiteX3" fmla="*/ 718397 w 1069930"/>
                <a:gd name="connsiteY3" fmla="*/ 1055061 h 1959837"/>
                <a:gd name="connsiteX4" fmla="*/ 774958 w 1069930"/>
                <a:gd name="connsiteY4" fmla="*/ 1118584 h 1959837"/>
                <a:gd name="connsiteX5" fmla="*/ 903866 w 1069930"/>
                <a:gd name="connsiteY5" fmla="*/ 1583627 h 1959837"/>
                <a:gd name="connsiteX6" fmla="*/ 534965 w 1069930"/>
                <a:gd name="connsiteY6" fmla="*/ 1959837 h 1959837"/>
                <a:gd name="connsiteX7" fmla="*/ 166064 w 1069930"/>
                <a:gd name="connsiteY7" fmla="*/ 1583627 h 1959837"/>
                <a:gd name="connsiteX8" fmla="*/ 303678 w 1069930"/>
                <a:gd name="connsiteY8" fmla="*/ 1118584 h 1959837"/>
                <a:gd name="connsiteX9" fmla="*/ 359701 w 1069930"/>
                <a:gd name="connsiteY9" fmla="*/ 1057644 h 1959837"/>
                <a:gd name="connsiteX10" fmla="*/ 326732 w 1069930"/>
                <a:gd name="connsiteY10" fmla="*/ 1047217 h 1959837"/>
                <a:gd name="connsiteX11" fmla="*/ 0 w 1069930"/>
                <a:gd name="connsiteY11" fmla="*/ 545024 h 1959837"/>
                <a:gd name="connsiteX12" fmla="*/ 534965 w 1069930"/>
                <a:gd name="connsiteY12" fmla="*/ 0 h 1959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9930" h="1959837">
                  <a:moveTo>
                    <a:pt x="534965" y="0"/>
                  </a:moveTo>
                  <a:cubicBezTo>
                    <a:pt x="830418" y="0"/>
                    <a:pt x="1069930" y="244016"/>
                    <a:pt x="1069930" y="545024"/>
                  </a:cubicBezTo>
                  <a:cubicBezTo>
                    <a:pt x="1069930" y="770780"/>
                    <a:pt x="935205" y="964478"/>
                    <a:pt x="743198" y="1047217"/>
                  </a:cubicBezTo>
                  <a:lnTo>
                    <a:pt x="718397" y="1055061"/>
                  </a:lnTo>
                  <a:lnTo>
                    <a:pt x="774958" y="1118584"/>
                  </a:lnTo>
                  <a:cubicBezTo>
                    <a:pt x="867956" y="1251799"/>
                    <a:pt x="903866" y="1453768"/>
                    <a:pt x="903866" y="1583627"/>
                  </a:cubicBezTo>
                  <a:cubicBezTo>
                    <a:pt x="903866" y="1791402"/>
                    <a:pt x="738703" y="1959837"/>
                    <a:pt x="534965" y="1959837"/>
                  </a:cubicBezTo>
                  <a:cubicBezTo>
                    <a:pt x="331227" y="1959837"/>
                    <a:pt x="166064" y="1791402"/>
                    <a:pt x="166064" y="1583627"/>
                  </a:cubicBezTo>
                  <a:cubicBezTo>
                    <a:pt x="166064" y="1453768"/>
                    <a:pt x="206949" y="1251799"/>
                    <a:pt x="303678" y="1118584"/>
                  </a:cubicBezTo>
                  <a:lnTo>
                    <a:pt x="359701" y="1057644"/>
                  </a:lnTo>
                  <a:lnTo>
                    <a:pt x="326732" y="1047217"/>
                  </a:lnTo>
                  <a:cubicBezTo>
                    <a:pt x="134726" y="964478"/>
                    <a:pt x="0" y="770780"/>
                    <a:pt x="0" y="545024"/>
                  </a:cubicBezTo>
                  <a:cubicBezTo>
                    <a:pt x="0" y="244016"/>
                    <a:pt x="239512" y="0"/>
                    <a:pt x="534965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71FF6C7B-B5D5-462D-7F03-24E32DAE32AB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6582555A-8430-A177-1CEC-F870770820FA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502" name="楕円 66">
                  <a:extLst>
                    <a:ext uri="{FF2B5EF4-FFF2-40B4-BE49-F238E27FC236}">
                      <a16:creationId xmlns:a16="http://schemas.microsoft.com/office/drawing/2014/main" id="{F30D9D30-82A9-F27C-7908-22080BA983C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3B9CEBB7-FD5E-4780-6876-348AB5DD980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F39A3294-93ED-FF45-04AA-2F302DB053D1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500" name="楕円 66">
                  <a:extLst>
                    <a:ext uri="{FF2B5EF4-FFF2-40B4-BE49-F238E27FC236}">
                      <a16:creationId xmlns:a16="http://schemas.microsoft.com/office/drawing/2014/main" id="{5E33E213-410F-90CC-ADE0-2C80844FF46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7D6BED1E-1751-A7CE-0177-3D80F6B559E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A1E78994-1BFB-F698-9E5D-31A22249E3C6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498" name="楕円 66">
                  <a:extLst>
                    <a:ext uri="{FF2B5EF4-FFF2-40B4-BE49-F238E27FC236}">
                      <a16:creationId xmlns:a16="http://schemas.microsoft.com/office/drawing/2014/main" id="{08AA1136-845D-822E-1033-D785343D0B1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0E1400D4-5C09-E948-84F9-BBEFD91373B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A8266A3D-12EA-994E-28AD-3608669F24F9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496" name="楕円 66">
                  <a:extLst>
                    <a:ext uri="{FF2B5EF4-FFF2-40B4-BE49-F238E27FC236}">
                      <a16:creationId xmlns:a16="http://schemas.microsoft.com/office/drawing/2014/main" id="{77921279-77C1-8C60-336C-0EA13CDB0C2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C01FB55A-1C9A-0F79-FC14-540C91FDAC9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EA1667DB-BCC8-6115-DAF0-08BBE4C25233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494" name="楕円 66">
                  <a:extLst>
                    <a:ext uri="{FF2B5EF4-FFF2-40B4-BE49-F238E27FC236}">
                      <a16:creationId xmlns:a16="http://schemas.microsoft.com/office/drawing/2014/main" id="{7F1645DA-8159-5DAE-020C-828B9310EC6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253691C5-F264-D77C-B222-6AC56DAE6CD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079234BC-6C85-FCE2-1CE5-4A20E1126CA9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492" name="楕円 66">
                  <a:extLst>
                    <a:ext uri="{FF2B5EF4-FFF2-40B4-BE49-F238E27FC236}">
                      <a16:creationId xmlns:a16="http://schemas.microsoft.com/office/drawing/2014/main" id="{4BC4DC58-E3EB-1549-CD68-CA3E5833BB3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1265F81D-26BC-D943-6DB1-77278EFAECC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408DF553-D017-03B8-711A-D6139F4F5CB4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490" name="楕円 66">
                  <a:extLst>
                    <a:ext uri="{FF2B5EF4-FFF2-40B4-BE49-F238E27FC236}">
                      <a16:creationId xmlns:a16="http://schemas.microsoft.com/office/drawing/2014/main" id="{80FC0580-84C1-8088-E897-F84E7958545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1E7ECA3F-F2DC-6AFA-1E48-74FE890C87D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53F0E66B-B177-F2F9-D4D3-69A663098C8B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487" name="楕円 66">
                  <a:extLst>
                    <a:ext uri="{FF2B5EF4-FFF2-40B4-BE49-F238E27FC236}">
                      <a16:creationId xmlns:a16="http://schemas.microsoft.com/office/drawing/2014/main" id="{47F69659-BA55-C821-DFAD-E775B340EFE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DFF7427F-D02C-10D5-F7F7-CEF9EF3DD47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9" name="グループ化 428">
                <a:extLst>
                  <a:ext uri="{FF2B5EF4-FFF2-40B4-BE49-F238E27FC236}">
                    <a16:creationId xmlns:a16="http://schemas.microsoft.com/office/drawing/2014/main" id="{8FAA54CD-B286-41F3-151F-3CE6FBE78469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484" name="楕円 66">
                  <a:extLst>
                    <a:ext uri="{FF2B5EF4-FFF2-40B4-BE49-F238E27FC236}">
                      <a16:creationId xmlns:a16="http://schemas.microsoft.com/office/drawing/2014/main" id="{921A0357-64E7-C22F-A021-1F1C882946E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0D34558C-7056-1B2C-E7ED-D2C5ABD6CC9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4C6C1334-A39D-F30D-AC84-44903ADAC853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482" name="楕円 66">
                  <a:extLst>
                    <a:ext uri="{FF2B5EF4-FFF2-40B4-BE49-F238E27FC236}">
                      <a16:creationId xmlns:a16="http://schemas.microsoft.com/office/drawing/2014/main" id="{3D9C105B-AA41-CC06-788E-D8558DFBEF2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C72B3E42-84A4-F970-C5CA-7717C4D9507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E69A5610-6FBE-9A2C-3056-5C2C01CB3440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480" name="楕円 66">
                  <a:extLst>
                    <a:ext uri="{FF2B5EF4-FFF2-40B4-BE49-F238E27FC236}">
                      <a16:creationId xmlns:a16="http://schemas.microsoft.com/office/drawing/2014/main" id="{67E08FEE-88F4-60C7-5897-8E5D60711D6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1CA997A1-557A-5C7E-7047-F4AA4CFA765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74007220-63F7-4A6F-A5CC-7583337BF576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433" name="楕円 66">
                  <a:extLst>
                    <a:ext uri="{FF2B5EF4-FFF2-40B4-BE49-F238E27FC236}">
                      <a16:creationId xmlns:a16="http://schemas.microsoft.com/office/drawing/2014/main" id="{0927E51B-8781-D25B-F619-AF6E721A033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CED82B2F-6B48-63BC-E53E-199C0B07849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98090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il357-ネズミと雨のイラスト</dc:title>
  <dc:subject>il357-ネズミと雨のイラスト</dc:subject>
  <dc:creator>ぱわぽすけ</dc:creator>
  <cp:lastModifiedBy/>
  <cp:revision>1</cp:revision>
  <dcterms:created xsi:type="dcterms:W3CDTF">2014-10-29T04:47:26Z</dcterms:created>
  <dcterms:modified xsi:type="dcterms:W3CDTF">2025-02-14T01:01:17Z</dcterms:modified>
  <cp:version>1</cp:version>
</cp:coreProperties>
</file>