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4"/>
  </p:notesMasterIdLst>
  <p:sldIdLst>
    <p:sldId id="322" r:id="rId2"/>
    <p:sldId id="377" r:id="rId3"/>
  </p:sldIdLst>
  <p:sldSz cx="9906000" cy="6858000" type="A4"/>
  <p:notesSz cx="9144000" cy="6858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984807"/>
    <a:srgbClr val="CC6600"/>
    <a:srgbClr val="E46C0A"/>
    <a:srgbClr val="FF6600"/>
    <a:srgbClr val="663300"/>
    <a:srgbClr val="FF6699"/>
    <a:srgbClr val="FFCCCC"/>
    <a:srgbClr val="FFCC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73" autoAdjust="0"/>
    <p:restoredTop sz="94660"/>
  </p:normalViewPr>
  <p:slideViewPr>
    <p:cSldViewPr>
      <p:cViewPr varScale="1">
        <p:scale>
          <a:sx n="67" d="100"/>
          <a:sy n="67" d="100"/>
        </p:scale>
        <p:origin x="60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75265B-D36E-4988-8C43-86DBDD779FDA}" type="datetimeFigureOut">
              <a:rPr kumimoji="1" lang="ja-JP" altLang="en-US" smtClean="0"/>
              <a:t>2025/2/14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857250"/>
            <a:ext cx="33432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EB928E-86CE-42E5-A2FF-948933A1F77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69176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6C4F1F69-D34E-48C6-C7B3-17F7D976055A}"/>
              </a:ext>
            </a:extLst>
          </p:cNvPr>
          <p:cNvSpPr/>
          <p:nvPr userDrawn="1"/>
        </p:nvSpPr>
        <p:spPr>
          <a:xfrm>
            <a:off x="632520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1437EEDD-38D6-84A5-C4BA-FF3D29BCD51D}"/>
              </a:ext>
            </a:extLst>
          </p:cNvPr>
          <p:cNvSpPr/>
          <p:nvPr userDrawn="1"/>
        </p:nvSpPr>
        <p:spPr>
          <a:xfrm>
            <a:off x="3704193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0FFD0487-376E-FFEB-951A-6BC201F399EF}"/>
              </a:ext>
            </a:extLst>
          </p:cNvPr>
          <p:cNvSpPr/>
          <p:nvPr userDrawn="1"/>
        </p:nvSpPr>
        <p:spPr>
          <a:xfrm>
            <a:off x="6781105" y="620688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B3563CD-EE52-C770-C07E-8AAF831BB019}"/>
              </a:ext>
            </a:extLst>
          </p:cNvPr>
          <p:cNvSpPr/>
          <p:nvPr userDrawn="1"/>
        </p:nvSpPr>
        <p:spPr>
          <a:xfrm>
            <a:off x="632520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4485CF34-3289-CA45-1B43-8A53EFD6DDBC}"/>
              </a:ext>
            </a:extLst>
          </p:cNvPr>
          <p:cNvSpPr/>
          <p:nvPr userDrawn="1"/>
        </p:nvSpPr>
        <p:spPr>
          <a:xfrm>
            <a:off x="3704193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F9FA2AAC-7BFE-85B0-6492-089DA54CD627}"/>
              </a:ext>
            </a:extLst>
          </p:cNvPr>
          <p:cNvSpPr/>
          <p:nvPr userDrawn="1"/>
        </p:nvSpPr>
        <p:spPr>
          <a:xfrm>
            <a:off x="6781105" y="3717032"/>
            <a:ext cx="2741543" cy="2741543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D7B6A87-9A18-5421-14C8-D11FAA0B16A4}"/>
              </a:ext>
            </a:extLst>
          </p:cNvPr>
          <p:cNvSpPr txBox="1"/>
          <p:nvPr userDrawn="1"/>
        </p:nvSpPr>
        <p:spPr>
          <a:xfrm>
            <a:off x="7843478" y="6627168"/>
            <a:ext cx="20457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©2025</a:t>
            </a:r>
            <a:r>
              <a:rPr kumimoji="1" lang="ja-JP" altLang="en-US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kumimoji="1" lang="en-US" altLang="ja-JP" sz="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https://pawaposuke.com</a:t>
            </a:r>
            <a:endParaRPr kumimoji="1" lang="ja-JP" altLang="en-US" sz="9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テキスト ボックス 986">
            <a:extLst>
              <a:ext uri="{FF2B5EF4-FFF2-40B4-BE49-F238E27FC236}">
                <a16:creationId xmlns:a16="http://schemas.microsoft.com/office/drawing/2014/main" id="{34C84E6A-008F-2D12-CA80-F8B5E6BEA437}"/>
              </a:ext>
            </a:extLst>
          </p:cNvPr>
          <p:cNvSpPr txBox="1"/>
          <p:nvPr/>
        </p:nvSpPr>
        <p:spPr>
          <a:xfrm>
            <a:off x="3591108" y="211844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ライオンと雨のイラスト</a:t>
            </a:r>
          </a:p>
        </p:txBody>
      </p:sp>
      <p:grpSp>
        <p:nvGrpSpPr>
          <p:cNvPr id="1120" name="グループ化 1119">
            <a:extLst>
              <a:ext uri="{FF2B5EF4-FFF2-40B4-BE49-F238E27FC236}">
                <a16:creationId xmlns:a16="http://schemas.microsoft.com/office/drawing/2014/main" id="{D8C60DDF-AE52-CA1F-C9F1-D052397DD1A2}"/>
              </a:ext>
            </a:extLst>
          </p:cNvPr>
          <p:cNvGrpSpPr/>
          <p:nvPr/>
        </p:nvGrpSpPr>
        <p:grpSpPr>
          <a:xfrm>
            <a:off x="429398" y="3474865"/>
            <a:ext cx="2925426" cy="2965257"/>
            <a:chOff x="429398" y="3474865"/>
            <a:chExt cx="2925426" cy="2965257"/>
          </a:xfrm>
        </p:grpSpPr>
        <p:grpSp>
          <p:nvGrpSpPr>
            <p:cNvPr id="705" name="グループ化 704">
              <a:extLst>
                <a:ext uri="{FF2B5EF4-FFF2-40B4-BE49-F238E27FC236}">
                  <a16:creationId xmlns:a16="http://schemas.microsoft.com/office/drawing/2014/main" id="{9C41C332-F847-3395-573A-2C4AD656EC26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706" name="直線コネクタ 705">
                <a:extLst>
                  <a:ext uri="{FF2B5EF4-FFF2-40B4-BE49-F238E27FC236}">
                    <a16:creationId xmlns:a16="http://schemas.microsoft.com/office/drawing/2014/main" id="{580F6CD3-A0E6-FC62-47E3-4CDCAF108E1C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7" name="直線コネクタ 706">
                <a:extLst>
                  <a:ext uri="{FF2B5EF4-FFF2-40B4-BE49-F238E27FC236}">
                    <a16:creationId xmlns:a16="http://schemas.microsoft.com/office/drawing/2014/main" id="{2E9FF9D8-79F8-BDC2-0F7A-CAD03FE81D59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0" name="直線コネクタ 709">
                <a:extLst>
                  <a:ext uri="{FF2B5EF4-FFF2-40B4-BE49-F238E27FC236}">
                    <a16:creationId xmlns:a16="http://schemas.microsoft.com/office/drawing/2014/main" id="{F18A7A18-C822-8A26-66E1-D3BC5CCF5B57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6" name="直線コネクタ 715">
                <a:extLst>
                  <a:ext uri="{FF2B5EF4-FFF2-40B4-BE49-F238E27FC236}">
                    <a16:creationId xmlns:a16="http://schemas.microsoft.com/office/drawing/2014/main" id="{4B6135FD-4347-2A6D-8B03-ECCB2FBFFA0E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7" name="直線コネクタ 716">
                <a:extLst>
                  <a:ext uri="{FF2B5EF4-FFF2-40B4-BE49-F238E27FC236}">
                    <a16:creationId xmlns:a16="http://schemas.microsoft.com/office/drawing/2014/main" id="{554D59F1-EB3A-84AC-C9A1-94458D9EDAD9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8" name="直線コネクタ 717">
                <a:extLst>
                  <a:ext uri="{FF2B5EF4-FFF2-40B4-BE49-F238E27FC236}">
                    <a16:creationId xmlns:a16="http://schemas.microsoft.com/office/drawing/2014/main" id="{C94C78C6-C297-4D02-AC71-69E53E2A78ED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9" name="直線コネクタ 718">
                <a:extLst>
                  <a:ext uri="{FF2B5EF4-FFF2-40B4-BE49-F238E27FC236}">
                    <a16:creationId xmlns:a16="http://schemas.microsoft.com/office/drawing/2014/main" id="{2351239A-39B5-9B74-989F-34478D2FE2F2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0" name="直線コネクタ 719">
                <a:extLst>
                  <a:ext uri="{FF2B5EF4-FFF2-40B4-BE49-F238E27FC236}">
                    <a16:creationId xmlns:a16="http://schemas.microsoft.com/office/drawing/2014/main" id="{44711B9F-F663-F0E9-9F4C-73DD524934AE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1" name="直線コネクタ 720">
                <a:extLst>
                  <a:ext uri="{FF2B5EF4-FFF2-40B4-BE49-F238E27FC236}">
                    <a16:creationId xmlns:a16="http://schemas.microsoft.com/office/drawing/2014/main" id="{796C86F9-695E-9092-E389-73B1B75C91DC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2" name="直線コネクタ 721">
                <a:extLst>
                  <a:ext uri="{FF2B5EF4-FFF2-40B4-BE49-F238E27FC236}">
                    <a16:creationId xmlns:a16="http://schemas.microsoft.com/office/drawing/2014/main" id="{58C627D9-FADD-1B9B-FEEB-D36785FE987B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3" name="直線コネクタ 722">
                <a:extLst>
                  <a:ext uri="{FF2B5EF4-FFF2-40B4-BE49-F238E27FC236}">
                    <a16:creationId xmlns:a16="http://schemas.microsoft.com/office/drawing/2014/main" id="{3D8CA385-FD8C-CB90-3835-8478DACBB88B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4" name="直線コネクタ 723">
                <a:extLst>
                  <a:ext uri="{FF2B5EF4-FFF2-40B4-BE49-F238E27FC236}">
                    <a16:creationId xmlns:a16="http://schemas.microsoft.com/office/drawing/2014/main" id="{21EBB62A-5F24-A673-EA1A-D38EEB0F4192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5" name="直線コネクタ 724">
                <a:extLst>
                  <a:ext uri="{FF2B5EF4-FFF2-40B4-BE49-F238E27FC236}">
                    <a16:creationId xmlns:a16="http://schemas.microsoft.com/office/drawing/2014/main" id="{2D112F0E-30A0-5536-F774-93884AF92ECE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26" name="フリーフォーム: 図形 725">
                <a:extLst>
                  <a:ext uri="{FF2B5EF4-FFF2-40B4-BE49-F238E27FC236}">
                    <a16:creationId xmlns:a16="http://schemas.microsoft.com/office/drawing/2014/main" id="{AE8C0A5A-34E1-0107-AB6F-F825FC956C8F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フリーフォーム: 図形 726">
                <a:extLst>
                  <a:ext uri="{FF2B5EF4-FFF2-40B4-BE49-F238E27FC236}">
                    <a16:creationId xmlns:a16="http://schemas.microsoft.com/office/drawing/2014/main" id="{D122C0CF-2506-830D-D28E-08AC246DDA8E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フリーフォーム: 図形 727">
                <a:extLst>
                  <a:ext uri="{FF2B5EF4-FFF2-40B4-BE49-F238E27FC236}">
                    <a16:creationId xmlns:a16="http://schemas.microsoft.com/office/drawing/2014/main" id="{9C5126A4-0485-6F8E-5EF9-EB5FF402F0EF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74A8CBA4-7BD7-6051-5123-7784F48E8C0D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BA988DC8-A050-5B86-A844-A4A43E7C803A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31" name="直線コネクタ 730">
                <a:extLst>
                  <a:ext uri="{FF2B5EF4-FFF2-40B4-BE49-F238E27FC236}">
                    <a16:creationId xmlns:a16="http://schemas.microsoft.com/office/drawing/2014/main" id="{ACE11B78-4274-9B6B-05E2-B586F6595222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2" name="直線コネクタ 731">
                <a:extLst>
                  <a:ext uri="{FF2B5EF4-FFF2-40B4-BE49-F238E27FC236}">
                    <a16:creationId xmlns:a16="http://schemas.microsoft.com/office/drawing/2014/main" id="{32241F08-387A-AF56-E5D1-43BEFA888D53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3" name="直線コネクタ 732">
                <a:extLst>
                  <a:ext uri="{FF2B5EF4-FFF2-40B4-BE49-F238E27FC236}">
                    <a16:creationId xmlns:a16="http://schemas.microsoft.com/office/drawing/2014/main" id="{735B02B7-3F73-9BA1-CDB6-5844455E1AB0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4" name="直線コネクタ 733">
                <a:extLst>
                  <a:ext uri="{FF2B5EF4-FFF2-40B4-BE49-F238E27FC236}">
                    <a16:creationId xmlns:a16="http://schemas.microsoft.com/office/drawing/2014/main" id="{BF4ABF06-E0F2-2C5D-BE9A-E941974E7D54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5" name="直線コネクタ 734">
                <a:extLst>
                  <a:ext uri="{FF2B5EF4-FFF2-40B4-BE49-F238E27FC236}">
                    <a16:creationId xmlns:a16="http://schemas.microsoft.com/office/drawing/2014/main" id="{36C65105-3284-21BA-5C93-3251C7CF8481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2" name="直線コネクタ 831">
                <a:extLst>
                  <a:ext uri="{FF2B5EF4-FFF2-40B4-BE49-F238E27FC236}">
                    <a16:creationId xmlns:a16="http://schemas.microsoft.com/office/drawing/2014/main" id="{A08CA54F-4176-AC9F-9AF3-3D60C8E8C27C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3" name="直線コネクタ 832">
                <a:extLst>
                  <a:ext uri="{FF2B5EF4-FFF2-40B4-BE49-F238E27FC236}">
                    <a16:creationId xmlns:a16="http://schemas.microsoft.com/office/drawing/2014/main" id="{35E3AF5D-FBB7-11D1-4900-6EF741798D8B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6" name="星: 8 pt 265">
              <a:extLst>
                <a:ext uri="{FF2B5EF4-FFF2-40B4-BE49-F238E27FC236}">
                  <a16:creationId xmlns:a16="http://schemas.microsoft.com/office/drawing/2014/main" id="{A1E1B829-2ABF-DD5D-197F-7D92DF0E39CB}"/>
                </a:ext>
              </a:extLst>
            </p:cNvPr>
            <p:cNvSpPr/>
            <p:nvPr/>
          </p:nvSpPr>
          <p:spPr>
            <a:xfrm rot="20700000">
              <a:off x="429398" y="400540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1">
              <a:extLst>
                <a:ext uri="{FF2B5EF4-FFF2-40B4-BE49-F238E27FC236}">
                  <a16:creationId xmlns:a16="http://schemas.microsoft.com/office/drawing/2014/main" id="{8F261834-C758-9962-B06A-6EAC161FC968}"/>
                </a:ext>
              </a:extLst>
            </p:cNvPr>
            <p:cNvSpPr/>
            <p:nvPr/>
          </p:nvSpPr>
          <p:spPr>
            <a:xfrm rot="7200000" flipH="1">
              <a:off x="2153440" y="5332424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53E0D69D-3CDE-34BE-07FC-2A8A0EDCCD2A}"/>
                </a:ext>
              </a:extLst>
            </p:cNvPr>
            <p:cNvGrpSpPr/>
            <p:nvPr/>
          </p:nvGrpSpPr>
          <p:grpSpPr>
            <a:xfrm>
              <a:off x="1505986" y="5216247"/>
              <a:ext cx="1283744" cy="1223875"/>
              <a:chOff x="1544085" y="1958697"/>
              <a:chExt cx="1283744" cy="1223875"/>
            </a:xfrm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3CD060C8-0FA3-8CB3-92A8-E71F82A2CB5A}"/>
                  </a:ext>
                </a:extLst>
              </p:cNvPr>
              <p:cNvSpPr/>
              <p:nvPr/>
            </p:nvSpPr>
            <p:spPr>
              <a:xfrm rot="3600000">
                <a:off x="2115990" y="2670787"/>
                <a:ext cx="443895" cy="421052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楕円 1">
                <a:extLst>
                  <a:ext uri="{FF2B5EF4-FFF2-40B4-BE49-F238E27FC236}">
                    <a16:creationId xmlns:a16="http://schemas.microsoft.com/office/drawing/2014/main" id="{911E7891-A1B3-8F15-9693-12D54D7C21FD}"/>
                  </a:ext>
                </a:extLst>
              </p:cNvPr>
              <p:cNvSpPr/>
              <p:nvPr/>
            </p:nvSpPr>
            <p:spPr>
              <a:xfrm rot="10800000">
                <a:off x="1974582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楕円 1">
                <a:extLst>
                  <a:ext uri="{FF2B5EF4-FFF2-40B4-BE49-F238E27FC236}">
                    <a16:creationId xmlns:a16="http://schemas.microsoft.com/office/drawing/2014/main" id="{1DD210EF-89F3-679E-67A2-FBBF13B4D1B6}"/>
                  </a:ext>
                </a:extLst>
              </p:cNvPr>
              <p:cNvSpPr/>
              <p:nvPr/>
            </p:nvSpPr>
            <p:spPr>
              <a:xfrm rot="10800000">
                <a:off x="1709904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楕円 1">
                <a:extLst>
                  <a:ext uri="{FF2B5EF4-FFF2-40B4-BE49-F238E27FC236}">
                    <a16:creationId xmlns:a16="http://schemas.microsoft.com/office/drawing/2014/main" id="{4DE61732-FE9B-674B-40FF-88E0C1500CC5}"/>
                  </a:ext>
                </a:extLst>
              </p:cNvPr>
              <p:cNvSpPr/>
              <p:nvPr/>
            </p:nvSpPr>
            <p:spPr>
              <a:xfrm>
                <a:off x="1544085" y="1958697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0454FD41-926D-8236-18FE-643CC2788EA1}"/>
                  </a:ext>
                </a:extLst>
              </p:cNvPr>
              <p:cNvSpPr/>
              <p:nvPr/>
            </p:nvSpPr>
            <p:spPr>
              <a:xfrm>
                <a:off x="1631697" y="1975277"/>
                <a:ext cx="661985" cy="1024507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986DA523-C1D1-5D08-DB14-D4F00F4E729C}"/>
                  </a:ext>
                </a:extLst>
              </p:cNvPr>
              <p:cNvSpPr/>
              <p:nvPr/>
            </p:nvSpPr>
            <p:spPr>
              <a:xfrm rot="18900000">
                <a:off x="2490289" y="2749132"/>
                <a:ext cx="337540" cy="175511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3400FBCD-5B6F-1C00-5EE0-7C0A6DB98B0B}"/>
                </a:ext>
              </a:extLst>
            </p:cNvPr>
            <p:cNvSpPr/>
            <p:nvPr/>
          </p:nvSpPr>
          <p:spPr>
            <a:xfrm>
              <a:off x="1157122" y="4028466"/>
              <a:ext cx="1530730" cy="1828122"/>
            </a:xfrm>
            <a:custGeom>
              <a:avLst/>
              <a:gdLst>
                <a:gd name="connsiteX0" fmla="*/ 1460513 w 2921025"/>
                <a:gd name="connsiteY0" fmla="*/ 0 h 3420380"/>
                <a:gd name="connsiteX1" fmla="*/ 1594773 w 2921025"/>
                <a:gd name="connsiteY1" fmla="*/ 97351 h 3420380"/>
                <a:gd name="connsiteX2" fmla="*/ 1745444 w 2921025"/>
                <a:gd name="connsiteY2" fmla="*/ 28046 h 3420380"/>
                <a:gd name="connsiteX3" fmla="*/ 1858117 w 2921025"/>
                <a:gd name="connsiteY3" fmla="*/ 149710 h 3420380"/>
                <a:gd name="connsiteX4" fmla="*/ 2019421 w 2921025"/>
                <a:gd name="connsiteY4" fmla="*/ 111133 h 3420380"/>
                <a:gd name="connsiteX5" fmla="*/ 2106202 w 2921025"/>
                <a:gd name="connsiteY5" fmla="*/ 252429 h 3420380"/>
                <a:gd name="connsiteX6" fmla="*/ 2271929 w 2921025"/>
                <a:gd name="connsiteY6" fmla="*/ 246048 h 3420380"/>
                <a:gd name="connsiteX7" fmla="*/ 2329454 w 2921025"/>
                <a:gd name="connsiteY7" fmla="*/ 401550 h 3420380"/>
                <a:gd name="connsiteX8" fmla="*/ 2493251 w 2921025"/>
                <a:gd name="connsiteY8" fmla="*/ 427615 h 3420380"/>
                <a:gd name="connsiteX9" fmla="*/ 2519325 w 2921025"/>
                <a:gd name="connsiteY9" fmla="*/ 591351 h 3420380"/>
                <a:gd name="connsiteX10" fmla="*/ 2674885 w 2921025"/>
                <a:gd name="connsiteY10" fmla="*/ 648854 h 3420380"/>
                <a:gd name="connsiteX11" fmla="*/ 2668502 w 2921025"/>
                <a:gd name="connsiteY11" fmla="*/ 814520 h 3420380"/>
                <a:gd name="connsiteX12" fmla="*/ 2809851 w 2921025"/>
                <a:gd name="connsiteY12" fmla="*/ 901268 h 3420380"/>
                <a:gd name="connsiteX13" fmla="*/ 2771259 w 2921025"/>
                <a:gd name="connsiteY13" fmla="*/ 1062512 h 3420380"/>
                <a:gd name="connsiteX14" fmla="*/ 2892969 w 2921025"/>
                <a:gd name="connsiteY14" fmla="*/ 1175143 h 3420380"/>
                <a:gd name="connsiteX15" fmla="*/ 2823637 w 2921025"/>
                <a:gd name="connsiteY15" fmla="*/ 1325758 h 3420380"/>
                <a:gd name="connsiteX16" fmla="*/ 2921025 w 2921025"/>
                <a:gd name="connsiteY16" fmla="*/ 1459969 h 3420380"/>
                <a:gd name="connsiteX17" fmla="*/ 2823637 w 2921025"/>
                <a:gd name="connsiteY17" fmla="*/ 1594179 h 3420380"/>
                <a:gd name="connsiteX18" fmla="*/ 2892969 w 2921025"/>
                <a:gd name="connsiteY18" fmla="*/ 1744794 h 3420380"/>
                <a:gd name="connsiteX19" fmla="*/ 2771259 w 2921025"/>
                <a:gd name="connsiteY19" fmla="*/ 1857425 h 3420380"/>
                <a:gd name="connsiteX20" fmla="*/ 2809851 w 2921025"/>
                <a:gd name="connsiteY20" fmla="*/ 2018669 h 3420380"/>
                <a:gd name="connsiteX21" fmla="*/ 2668502 w 2921025"/>
                <a:gd name="connsiteY21" fmla="*/ 2105417 h 3420380"/>
                <a:gd name="connsiteX22" fmla="*/ 2674885 w 2921025"/>
                <a:gd name="connsiteY22" fmla="*/ 2271083 h 3420380"/>
                <a:gd name="connsiteX23" fmla="*/ 2519325 w 2921025"/>
                <a:gd name="connsiteY23" fmla="*/ 2328586 h 3420380"/>
                <a:gd name="connsiteX24" fmla="*/ 2493251 w 2921025"/>
                <a:gd name="connsiteY24" fmla="*/ 2492322 h 3420380"/>
                <a:gd name="connsiteX25" fmla="*/ 2329454 w 2921025"/>
                <a:gd name="connsiteY25" fmla="*/ 2518387 h 3420380"/>
                <a:gd name="connsiteX26" fmla="*/ 2282361 w 2921025"/>
                <a:gd name="connsiteY26" fmla="*/ 2645690 h 3420380"/>
                <a:gd name="connsiteX27" fmla="*/ 2300525 w 2921025"/>
                <a:gd name="connsiteY27" fmla="*/ 2675256 h 3420380"/>
                <a:gd name="connsiteX28" fmla="*/ 2141662 w 2921025"/>
                <a:gd name="connsiteY28" fmla="*/ 2696687 h 3420380"/>
                <a:gd name="connsiteX29" fmla="*/ 2216504 w 2921025"/>
                <a:gd name="connsiteY29" fmla="*/ 2883939 h 3420380"/>
                <a:gd name="connsiteX30" fmla="*/ 2057545 w 2921025"/>
                <a:gd name="connsiteY30" fmla="*/ 2863805 h 3420380"/>
                <a:gd name="connsiteX31" fmla="*/ 2103430 w 2921025"/>
                <a:gd name="connsiteY31" fmla="*/ 3066849 h 3420380"/>
                <a:gd name="connsiteX32" fmla="*/ 1950482 w 2921025"/>
                <a:gd name="connsiteY32" fmla="*/ 3005935 h 3420380"/>
                <a:gd name="connsiteX33" fmla="*/ 1965649 w 2921025"/>
                <a:gd name="connsiteY33" fmla="*/ 3216959 h 3420380"/>
                <a:gd name="connsiteX34" fmla="*/ 1824597 w 2921025"/>
                <a:gd name="connsiteY34" fmla="*/ 3117603 h 3420380"/>
                <a:gd name="connsiteX35" fmla="*/ 1808453 w 2921025"/>
                <a:gd name="connsiteY35" fmla="*/ 3328501 h 3420380"/>
                <a:gd name="connsiteX36" fmla="*/ 1684709 w 2921025"/>
                <a:gd name="connsiteY36" fmla="*/ 3194523 h 3420380"/>
                <a:gd name="connsiteX37" fmla="*/ 1637892 w 2921025"/>
                <a:gd name="connsiteY37" fmla="*/ 3397193 h 3420380"/>
                <a:gd name="connsiteX38" fmla="*/ 1536218 w 2921025"/>
                <a:gd name="connsiteY38" fmla="*/ 3233731 h 3420380"/>
                <a:gd name="connsiteX39" fmla="*/ 1460512 w 2921025"/>
                <a:gd name="connsiteY39" fmla="*/ 3420380 h 3420380"/>
                <a:gd name="connsiteX40" fmla="*/ 1384806 w 2921025"/>
                <a:gd name="connsiteY40" fmla="*/ 3233731 h 3420380"/>
                <a:gd name="connsiteX41" fmla="*/ 1283132 w 2921025"/>
                <a:gd name="connsiteY41" fmla="*/ 3397193 h 3420380"/>
                <a:gd name="connsiteX42" fmla="*/ 1236315 w 2921025"/>
                <a:gd name="connsiteY42" fmla="*/ 3194523 h 3420380"/>
                <a:gd name="connsiteX43" fmla="*/ 1112571 w 2921025"/>
                <a:gd name="connsiteY43" fmla="*/ 3328501 h 3420380"/>
                <a:gd name="connsiteX44" fmla="*/ 1096427 w 2921025"/>
                <a:gd name="connsiteY44" fmla="*/ 3117603 h 3420380"/>
                <a:gd name="connsiteX45" fmla="*/ 955375 w 2921025"/>
                <a:gd name="connsiteY45" fmla="*/ 3216959 h 3420380"/>
                <a:gd name="connsiteX46" fmla="*/ 970542 w 2921025"/>
                <a:gd name="connsiteY46" fmla="*/ 3005935 h 3420380"/>
                <a:gd name="connsiteX47" fmla="*/ 817594 w 2921025"/>
                <a:gd name="connsiteY47" fmla="*/ 3066849 h 3420380"/>
                <a:gd name="connsiteX48" fmla="*/ 863479 w 2921025"/>
                <a:gd name="connsiteY48" fmla="*/ 2863805 h 3420380"/>
                <a:gd name="connsiteX49" fmla="*/ 704520 w 2921025"/>
                <a:gd name="connsiteY49" fmla="*/ 2883939 h 3420380"/>
                <a:gd name="connsiteX50" fmla="*/ 779362 w 2921025"/>
                <a:gd name="connsiteY50" fmla="*/ 2696687 h 3420380"/>
                <a:gd name="connsiteX51" fmla="*/ 620499 w 2921025"/>
                <a:gd name="connsiteY51" fmla="*/ 2675256 h 3420380"/>
                <a:gd name="connsiteX52" fmla="*/ 638664 w 2921025"/>
                <a:gd name="connsiteY52" fmla="*/ 2645689 h 3420380"/>
                <a:gd name="connsiteX53" fmla="*/ 591571 w 2921025"/>
                <a:gd name="connsiteY53" fmla="*/ 2518387 h 3420380"/>
                <a:gd name="connsiteX54" fmla="*/ 427774 w 2921025"/>
                <a:gd name="connsiteY54" fmla="*/ 2492322 h 3420380"/>
                <a:gd name="connsiteX55" fmla="*/ 401700 w 2921025"/>
                <a:gd name="connsiteY55" fmla="*/ 2328586 h 3420380"/>
                <a:gd name="connsiteX56" fmla="*/ 246140 w 2921025"/>
                <a:gd name="connsiteY56" fmla="*/ 2271083 h 3420380"/>
                <a:gd name="connsiteX57" fmla="*/ 252523 w 2921025"/>
                <a:gd name="connsiteY57" fmla="*/ 2105417 h 3420380"/>
                <a:gd name="connsiteX58" fmla="*/ 111174 w 2921025"/>
                <a:gd name="connsiteY58" fmla="*/ 2018669 h 3420380"/>
                <a:gd name="connsiteX59" fmla="*/ 149766 w 2921025"/>
                <a:gd name="connsiteY59" fmla="*/ 1857425 h 3420380"/>
                <a:gd name="connsiteX60" fmla="*/ 28056 w 2921025"/>
                <a:gd name="connsiteY60" fmla="*/ 1744794 h 3420380"/>
                <a:gd name="connsiteX61" fmla="*/ 97388 w 2921025"/>
                <a:gd name="connsiteY61" fmla="*/ 1594179 h 3420380"/>
                <a:gd name="connsiteX62" fmla="*/ 0 w 2921025"/>
                <a:gd name="connsiteY62" fmla="*/ 1459969 h 3420380"/>
                <a:gd name="connsiteX63" fmla="*/ 97388 w 2921025"/>
                <a:gd name="connsiteY63" fmla="*/ 1325758 h 3420380"/>
                <a:gd name="connsiteX64" fmla="*/ 28056 w 2921025"/>
                <a:gd name="connsiteY64" fmla="*/ 1175143 h 3420380"/>
                <a:gd name="connsiteX65" fmla="*/ 149766 w 2921025"/>
                <a:gd name="connsiteY65" fmla="*/ 1062512 h 3420380"/>
                <a:gd name="connsiteX66" fmla="*/ 111174 w 2921025"/>
                <a:gd name="connsiteY66" fmla="*/ 901268 h 3420380"/>
                <a:gd name="connsiteX67" fmla="*/ 252523 w 2921025"/>
                <a:gd name="connsiteY67" fmla="*/ 814520 h 3420380"/>
                <a:gd name="connsiteX68" fmla="*/ 246140 w 2921025"/>
                <a:gd name="connsiteY68" fmla="*/ 648854 h 3420380"/>
                <a:gd name="connsiteX69" fmla="*/ 401700 w 2921025"/>
                <a:gd name="connsiteY69" fmla="*/ 591351 h 3420380"/>
                <a:gd name="connsiteX70" fmla="*/ 427774 w 2921025"/>
                <a:gd name="connsiteY70" fmla="*/ 427615 h 3420380"/>
                <a:gd name="connsiteX71" fmla="*/ 591571 w 2921025"/>
                <a:gd name="connsiteY71" fmla="*/ 401550 h 3420380"/>
                <a:gd name="connsiteX72" fmla="*/ 649096 w 2921025"/>
                <a:gd name="connsiteY72" fmla="*/ 246048 h 3420380"/>
                <a:gd name="connsiteX73" fmla="*/ 814823 w 2921025"/>
                <a:gd name="connsiteY73" fmla="*/ 252429 h 3420380"/>
                <a:gd name="connsiteX74" fmla="*/ 901604 w 2921025"/>
                <a:gd name="connsiteY74" fmla="*/ 111133 h 3420380"/>
                <a:gd name="connsiteX75" fmla="*/ 1062908 w 2921025"/>
                <a:gd name="connsiteY75" fmla="*/ 149710 h 3420380"/>
                <a:gd name="connsiteX76" fmla="*/ 1175581 w 2921025"/>
                <a:gd name="connsiteY76" fmla="*/ 28046 h 3420380"/>
                <a:gd name="connsiteX77" fmla="*/ 1326252 w 2921025"/>
                <a:gd name="connsiteY77" fmla="*/ 97351 h 342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21025" h="3420380">
                  <a:moveTo>
                    <a:pt x="1460513" y="0"/>
                  </a:moveTo>
                  <a:lnTo>
                    <a:pt x="1594773" y="97351"/>
                  </a:lnTo>
                  <a:lnTo>
                    <a:pt x="1745444" y="28046"/>
                  </a:lnTo>
                  <a:lnTo>
                    <a:pt x="1858117" y="149710"/>
                  </a:lnTo>
                  <a:lnTo>
                    <a:pt x="2019421" y="111133"/>
                  </a:lnTo>
                  <a:lnTo>
                    <a:pt x="2106202" y="252429"/>
                  </a:lnTo>
                  <a:lnTo>
                    <a:pt x="2271929" y="246048"/>
                  </a:lnTo>
                  <a:lnTo>
                    <a:pt x="2329454" y="401550"/>
                  </a:lnTo>
                  <a:lnTo>
                    <a:pt x="2493251" y="427615"/>
                  </a:lnTo>
                  <a:lnTo>
                    <a:pt x="2519325" y="591351"/>
                  </a:lnTo>
                  <a:lnTo>
                    <a:pt x="2674885" y="648854"/>
                  </a:lnTo>
                  <a:lnTo>
                    <a:pt x="2668502" y="814520"/>
                  </a:lnTo>
                  <a:lnTo>
                    <a:pt x="2809851" y="901268"/>
                  </a:lnTo>
                  <a:lnTo>
                    <a:pt x="2771259" y="1062512"/>
                  </a:lnTo>
                  <a:lnTo>
                    <a:pt x="2892969" y="1175143"/>
                  </a:lnTo>
                  <a:lnTo>
                    <a:pt x="2823637" y="1325758"/>
                  </a:lnTo>
                  <a:lnTo>
                    <a:pt x="2921025" y="1459969"/>
                  </a:lnTo>
                  <a:lnTo>
                    <a:pt x="2823637" y="1594179"/>
                  </a:lnTo>
                  <a:lnTo>
                    <a:pt x="2892969" y="1744794"/>
                  </a:lnTo>
                  <a:lnTo>
                    <a:pt x="2771259" y="1857425"/>
                  </a:lnTo>
                  <a:lnTo>
                    <a:pt x="2809851" y="2018669"/>
                  </a:lnTo>
                  <a:lnTo>
                    <a:pt x="2668502" y="2105417"/>
                  </a:lnTo>
                  <a:lnTo>
                    <a:pt x="2674885" y="2271083"/>
                  </a:lnTo>
                  <a:lnTo>
                    <a:pt x="2519325" y="2328586"/>
                  </a:lnTo>
                  <a:lnTo>
                    <a:pt x="2493251" y="2492322"/>
                  </a:lnTo>
                  <a:lnTo>
                    <a:pt x="2329454" y="2518387"/>
                  </a:lnTo>
                  <a:lnTo>
                    <a:pt x="2282361" y="2645690"/>
                  </a:lnTo>
                  <a:lnTo>
                    <a:pt x="2300525" y="2675256"/>
                  </a:lnTo>
                  <a:lnTo>
                    <a:pt x="2141662" y="2696687"/>
                  </a:lnTo>
                  <a:lnTo>
                    <a:pt x="2216504" y="2883939"/>
                  </a:lnTo>
                  <a:lnTo>
                    <a:pt x="2057545" y="2863805"/>
                  </a:lnTo>
                  <a:lnTo>
                    <a:pt x="2103430" y="3066849"/>
                  </a:lnTo>
                  <a:lnTo>
                    <a:pt x="1950482" y="3005935"/>
                  </a:lnTo>
                  <a:lnTo>
                    <a:pt x="1965649" y="3216959"/>
                  </a:lnTo>
                  <a:lnTo>
                    <a:pt x="1824597" y="3117603"/>
                  </a:lnTo>
                  <a:lnTo>
                    <a:pt x="1808453" y="3328501"/>
                  </a:lnTo>
                  <a:lnTo>
                    <a:pt x="1684709" y="3194523"/>
                  </a:lnTo>
                  <a:lnTo>
                    <a:pt x="1637892" y="3397193"/>
                  </a:lnTo>
                  <a:lnTo>
                    <a:pt x="1536218" y="3233731"/>
                  </a:lnTo>
                  <a:lnTo>
                    <a:pt x="1460512" y="3420380"/>
                  </a:lnTo>
                  <a:lnTo>
                    <a:pt x="1384806" y="3233731"/>
                  </a:lnTo>
                  <a:lnTo>
                    <a:pt x="1283132" y="3397193"/>
                  </a:lnTo>
                  <a:lnTo>
                    <a:pt x="1236315" y="3194523"/>
                  </a:lnTo>
                  <a:lnTo>
                    <a:pt x="1112571" y="3328501"/>
                  </a:lnTo>
                  <a:lnTo>
                    <a:pt x="1096427" y="3117603"/>
                  </a:lnTo>
                  <a:lnTo>
                    <a:pt x="955375" y="3216959"/>
                  </a:lnTo>
                  <a:lnTo>
                    <a:pt x="970542" y="3005935"/>
                  </a:lnTo>
                  <a:lnTo>
                    <a:pt x="817594" y="3066849"/>
                  </a:lnTo>
                  <a:lnTo>
                    <a:pt x="863479" y="2863805"/>
                  </a:lnTo>
                  <a:lnTo>
                    <a:pt x="704520" y="2883939"/>
                  </a:lnTo>
                  <a:lnTo>
                    <a:pt x="779362" y="2696687"/>
                  </a:lnTo>
                  <a:lnTo>
                    <a:pt x="620499" y="2675256"/>
                  </a:lnTo>
                  <a:lnTo>
                    <a:pt x="638664" y="2645689"/>
                  </a:lnTo>
                  <a:lnTo>
                    <a:pt x="591571" y="2518387"/>
                  </a:lnTo>
                  <a:lnTo>
                    <a:pt x="427774" y="2492322"/>
                  </a:lnTo>
                  <a:lnTo>
                    <a:pt x="401700" y="2328586"/>
                  </a:lnTo>
                  <a:lnTo>
                    <a:pt x="246140" y="2271083"/>
                  </a:lnTo>
                  <a:lnTo>
                    <a:pt x="252523" y="2105417"/>
                  </a:lnTo>
                  <a:lnTo>
                    <a:pt x="111174" y="2018669"/>
                  </a:lnTo>
                  <a:lnTo>
                    <a:pt x="149766" y="1857425"/>
                  </a:lnTo>
                  <a:lnTo>
                    <a:pt x="28056" y="1744794"/>
                  </a:lnTo>
                  <a:lnTo>
                    <a:pt x="97388" y="1594179"/>
                  </a:lnTo>
                  <a:lnTo>
                    <a:pt x="0" y="1459969"/>
                  </a:lnTo>
                  <a:lnTo>
                    <a:pt x="97388" y="1325758"/>
                  </a:lnTo>
                  <a:lnTo>
                    <a:pt x="28056" y="1175143"/>
                  </a:lnTo>
                  <a:lnTo>
                    <a:pt x="149766" y="1062512"/>
                  </a:lnTo>
                  <a:lnTo>
                    <a:pt x="111174" y="901268"/>
                  </a:lnTo>
                  <a:lnTo>
                    <a:pt x="252523" y="814520"/>
                  </a:lnTo>
                  <a:lnTo>
                    <a:pt x="246140" y="648854"/>
                  </a:lnTo>
                  <a:lnTo>
                    <a:pt x="401700" y="591351"/>
                  </a:lnTo>
                  <a:lnTo>
                    <a:pt x="427774" y="427615"/>
                  </a:lnTo>
                  <a:lnTo>
                    <a:pt x="591571" y="401550"/>
                  </a:lnTo>
                  <a:lnTo>
                    <a:pt x="649096" y="246048"/>
                  </a:lnTo>
                  <a:lnTo>
                    <a:pt x="814823" y="252429"/>
                  </a:lnTo>
                  <a:lnTo>
                    <a:pt x="901604" y="111133"/>
                  </a:lnTo>
                  <a:lnTo>
                    <a:pt x="1062908" y="149710"/>
                  </a:lnTo>
                  <a:lnTo>
                    <a:pt x="1175581" y="28046"/>
                  </a:lnTo>
                  <a:lnTo>
                    <a:pt x="1326252" y="97351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7E1B94BC-1525-D223-7D1A-8660D0E9B0B6}"/>
                </a:ext>
              </a:extLst>
            </p:cNvPr>
            <p:cNvGrpSpPr/>
            <p:nvPr/>
          </p:nvGrpSpPr>
          <p:grpSpPr>
            <a:xfrm>
              <a:off x="1230255" y="4225435"/>
              <a:ext cx="1376901" cy="1230698"/>
              <a:chOff x="1230254" y="1129810"/>
              <a:chExt cx="1376901" cy="1230698"/>
            </a:xfrm>
          </p:grpSpPr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BAB430F4-EA8A-D36D-7051-CB80C3D8DA4F}"/>
                  </a:ext>
                </a:extLst>
              </p:cNvPr>
              <p:cNvSpPr/>
              <p:nvPr/>
            </p:nvSpPr>
            <p:spPr>
              <a:xfrm>
                <a:off x="1230254" y="1230029"/>
                <a:ext cx="307802" cy="30780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8BEAF28C-F6F9-617E-AF7B-093EE75CBBA3}"/>
                  </a:ext>
                </a:extLst>
              </p:cNvPr>
              <p:cNvSpPr/>
              <p:nvPr/>
            </p:nvSpPr>
            <p:spPr>
              <a:xfrm>
                <a:off x="1286711" y="1286487"/>
                <a:ext cx="194888" cy="194886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1E7070A1-B664-FF46-0640-EFAFC494CAD8}"/>
                  </a:ext>
                </a:extLst>
              </p:cNvPr>
              <p:cNvSpPr/>
              <p:nvPr/>
            </p:nvSpPr>
            <p:spPr>
              <a:xfrm>
                <a:off x="2299353" y="1230029"/>
                <a:ext cx="307802" cy="30780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72A16CFD-CE9C-62F3-C75F-574A917BFA18}"/>
                  </a:ext>
                </a:extLst>
              </p:cNvPr>
              <p:cNvSpPr/>
              <p:nvPr/>
            </p:nvSpPr>
            <p:spPr>
              <a:xfrm>
                <a:off x="2355810" y="1286487"/>
                <a:ext cx="194888" cy="194886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DE840730-77B6-08AE-4292-1C1CAB1C5848}"/>
                  </a:ext>
                </a:extLst>
              </p:cNvPr>
              <p:cNvSpPr/>
              <p:nvPr/>
            </p:nvSpPr>
            <p:spPr>
              <a:xfrm>
                <a:off x="1318495" y="1129810"/>
                <a:ext cx="1207983" cy="1230698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F46EB37C-2FF8-8B2B-8A2D-F12424FB7F1D}"/>
                  </a:ext>
                </a:extLst>
              </p:cNvPr>
              <p:cNvSpPr/>
              <p:nvPr/>
            </p:nvSpPr>
            <p:spPr>
              <a:xfrm>
                <a:off x="1772738" y="1891859"/>
                <a:ext cx="299497" cy="245343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B0DAC4FA-8119-B196-1639-B497D50BF0DF}"/>
                  </a:ext>
                </a:extLst>
              </p:cNvPr>
              <p:cNvSpPr/>
              <p:nvPr/>
            </p:nvSpPr>
            <p:spPr>
              <a:xfrm>
                <a:off x="1819628" y="1946140"/>
                <a:ext cx="205716" cy="134604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CB699BE6-15DE-A055-308C-3605ED8B97CD}"/>
                  </a:ext>
                </a:extLst>
              </p:cNvPr>
              <p:cNvSpPr/>
              <p:nvPr/>
            </p:nvSpPr>
            <p:spPr>
              <a:xfrm>
                <a:off x="1696360" y="1821881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1">
                <a:extLst>
                  <a:ext uri="{FF2B5EF4-FFF2-40B4-BE49-F238E27FC236}">
                    <a16:creationId xmlns:a16="http://schemas.microsoft.com/office/drawing/2014/main" id="{BD294687-C927-62DA-176D-4ABDCBC83152}"/>
                  </a:ext>
                </a:extLst>
              </p:cNvPr>
              <p:cNvSpPr/>
              <p:nvPr/>
            </p:nvSpPr>
            <p:spPr>
              <a:xfrm flipV="1">
                <a:off x="1837030" y="1790209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9B4A9DDB-2D5C-722D-FF05-CE47C4E6E4A5}"/>
                </a:ext>
              </a:extLst>
            </p:cNvPr>
            <p:cNvSpPr/>
            <p:nvPr/>
          </p:nvSpPr>
          <p:spPr>
            <a:xfrm rot="9900000" flipV="1">
              <a:off x="1625592" y="347486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1" name="矢印: U ターン 370">
              <a:extLst>
                <a:ext uri="{FF2B5EF4-FFF2-40B4-BE49-F238E27FC236}">
                  <a16:creationId xmlns:a16="http://schemas.microsoft.com/office/drawing/2014/main" id="{443488DE-A523-F70A-FE23-D79B9245F9D1}"/>
                </a:ext>
              </a:extLst>
            </p:cNvPr>
            <p:cNvSpPr/>
            <p:nvPr/>
          </p:nvSpPr>
          <p:spPr>
            <a:xfrm rot="9900000">
              <a:off x="2011448" y="5738563"/>
              <a:ext cx="259383" cy="285438"/>
            </a:xfrm>
            <a:custGeom>
              <a:avLst/>
              <a:gdLst>
                <a:gd name="connsiteX0" fmla="*/ 0 w 289311"/>
                <a:gd name="connsiteY0" fmla="*/ 285438 h 285438"/>
                <a:gd name="connsiteX1" fmla="*/ 0 w 289311"/>
                <a:gd name="connsiteY1" fmla="*/ 124879 h 285438"/>
                <a:gd name="connsiteX2" fmla="*/ 124879 w 289311"/>
                <a:gd name="connsiteY2" fmla="*/ 0 h 285438"/>
                <a:gd name="connsiteX3" fmla="*/ 134504 w 289311"/>
                <a:gd name="connsiteY3" fmla="*/ 0 h 285438"/>
                <a:gd name="connsiteX4" fmla="*/ 259383 w 289311"/>
                <a:gd name="connsiteY4" fmla="*/ 124879 h 285438"/>
                <a:gd name="connsiteX5" fmla="*/ 259383 w 289311"/>
                <a:gd name="connsiteY5" fmla="*/ 214079 h 285438"/>
                <a:gd name="connsiteX6" fmla="*/ 289311 w 289311"/>
                <a:gd name="connsiteY6" fmla="*/ 214079 h 285438"/>
                <a:gd name="connsiteX7" fmla="*/ 217952 w 289311"/>
                <a:gd name="connsiteY7" fmla="*/ 214079 h 285438"/>
                <a:gd name="connsiteX8" fmla="*/ 146592 w 289311"/>
                <a:gd name="connsiteY8" fmla="*/ 214079 h 285438"/>
                <a:gd name="connsiteX9" fmla="*/ 176520 w 289311"/>
                <a:gd name="connsiteY9" fmla="*/ 214079 h 285438"/>
                <a:gd name="connsiteX10" fmla="*/ 176520 w 289311"/>
                <a:gd name="connsiteY10" fmla="*/ 124879 h 285438"/>
                <a:gd name="connsiteX11" fmla="*/ 134504 w 289311"/>
                <a:gd name="connsiteY11" fmla="*/ 82863 h 285438"/>
                <a:gd name="connsiteX12" fmla="*/ 124879 w 289311"/>
                <a:gd name="connsiteY12" fmla="*/ 82863 h 285438"/>
                <a:gd name="connsiteX13" fmla="*/ 82863 w 289311"/>
                <a:gd name="connsiteY13" fmla="*/ 124879 h 285438"/>
                <a:gd name="connsiteX14" fmla="*/ 82863 w 289311"/>
                <a:gd name="connsiteY14" fmla="*/ 285438 h 285438"/>
                <a:gd name="connsiteX15" fmla="*/ 0 w 289311"/>
                <a:gd name="connsiteY15" fmla="*/ 285438 h 285438"/>
                <a:gd name="connsiteX0" fmla="*/ 0 w 259383"/>
                <a:gd name="connsiteY0" fmla="*/ 285438 h 285438"/>
                <a:gd name="connsiteX1" fmla="*/ 0 w 259383"/>
                <a:gd name="connsiteY1" fmla="*/ 124879 h 285438"/>
                <a:gd name="connsiteX2" fmla="*/ 124879 w 259383"/>
                <a:gd name="connsiteY2" fmla="*/ 0 h 285438"/>
                <a:gd name="connsiteX3" fmla="*/ 134504 w 259383"/>
                <a:gd name="connsiteY3" fmla="*/ 0 h 285438"/>
                <a:gd name="connsiteX4" fmla="*/ 259383 w 259383"/>
                <a:gd name="connsiteY4" fmla="*/ 124879 h 285438"/>
                <a:gd name="connsiteX5" fmla="*/ 259383 w 259383"/>
                <a:gd name="connsiteY5" fmla="*/ 214079 h 285438"/>
                <a:gd name="connsiteX6" fmla="*/ 217952 w 259383"/>
                <a:gd name="connsiteY6" fmla="*/ 214079 h 285438"/>
                <a:gd name="connsiteX7" fmla="*/ 146592 w 259383"/>
                <a:gd name="connsiteY7" fmla="*/ 214079 h 285438"/>
                <a:gd name="connsiteX8" fmla="*/ 176520 w 259383"/>
                <a:gd name="connsiteY8" fmla="*/ 214079 h 285438"/>
                <a:gd name="connsiteX9" fmla="*/ 176520 w 259383"/>
                <a:gd name="connsiteY9" fmla="*/ 124879 h 285438"/>
                <a:gd name="connsiteX10" fmla="*/ 134504 w 259383"/>
                <a:gd name="connsiteY10" fmla="*/ 82863 h 285438"/>
                <a:gd name="connsiteX11" fmla="*/ 124879 w 259383"/>
                <a:gd name="connsiteY11" fmla="*/ 82863 h 285438"/>
                <a:gd name="connsiteX12" fmla="*/ 82863 w 259383"/>
                <a:gd name="connsiteY12" fmla="*/ 124879 h 285438"/>
                <a:gd name="connsiteX13" fmla="*/ 82863 w 259383"/>
                <a:gd name="connsiteY13" fmla="*/ 285438 h 285438"/>
                <a:gd name="connsiteX14" fmla="*/ 0 w 259383"/>
                <a:gd name="connsiteY14" fmla="*/ 285438 h 285438"/>
                <a:gd name="connsiteX0" fmla="*/ 0 w 259383"/>
                <a:gd name="connsiteY0" fmla="*/ 285438 h 285438"/>
                <a:gd name="connsiteX1" fmla="*/ 0 w 259383"/>
                <a:gd name="connsiteY1" fmla="*/ 124879 h 285438"/>
                <a:gd name="connsiteX2" fmla="*/ 124879 w 259383"/>
                <a:gd name="connsiteY2" fmla="*/ 0 h 285438"/>
                <a:gd name="connsiteX3" fmla="*/ 134504 w 259383"/>
                <a:gd name="connsiteY3" fmla="*/ 0 h 285438"/>
                <a:gd name="connsiteX4" fmla="*/ 259383 w 259383"/>
                <a:gd name="connsiteY4" fmla="*/ 124879 h 285438"/>
                <a:gd name="connsiteX5" fmla="*/ 259383 w 259383"/>
                <a:gd name="connsiteY5" fmla="*/ 214079 h 285438"/>
                <a:gd name="connsiteX6" fmla="*/ 146592 w 259383"/>
                <a:gd name="connsiteY6" fmla="*/ 214079 h 285438"/>
                <a:gd name="connsiteX7" fmla="*/ 176520 w 259383"/>
                <a:gd name="connsiteY7" fmla="*/ 214079 h 285438"/>
                <a:gd name="connsiteX8" fmla="*/ 176520 w 259383"/>
                <a:gd name="connsiteY8" fmla="*/ 124879 h 285438"/>
                <a:gd name="connsiteX9" fmla="*/ 134504 w 259383"/>
                <a:gd name="connsiteY9" fmla="*/ 82863 h 285438"/>
                <a:gd name="connsiteX10" fmla="*/ 124879 w 259383"/>
                <a:gd name="connsiteY10" fmla="*/ 82863 h 285438"/>
                <a:gd name="connsiteX11" fmla="*/ 82863 w 259383"/>
                <a:gd name="connsiteY11" fmla="*/ 124879 h 285438"/>
                <a:gd name="connsiteX12" fmla="*/ 82863 w 259383"/>
                <a:gd name="connsiteY12" fmla="*/ 285438 h 285438"/>
                <a:gd name="connsiteX13" fmla="*/ 0 w 259383"/>
                <a:gd name="connsiteY13" fmla="*/ 285438 h 285438"/>
                <a:gd name="connsiteX0" fmla="*/ 0 w 259383"/>
                <a:gd name="connsiteY0" fmla="*/ 285438 h 285438"/>
                <a:gd name="connsiteX1" fmla="*/ 0 w 259383"/>
                <a:gd name="connsiteY1" fmla="*/ 124879 h 285438"/>
                <a:gd name="connsiteX2" fmla="*/ 124879 w 259383"/>
                <a:gd name="connsiteY2" fmla="*/ 0 h 285438"/>
                <a:gd name="connsiteX3" fmla="*/ 134504 w 259383"/>
                <a:gd name="connsiteY3" fmla="*/ 0 h 285438"/>
                <a:gd name="connsiteX4" fmla="*/ 259383 w 259383"/>
                <a:gd name="connsiteY4" fmla="*/ 124879 h 285438"/>
                <a:gd name="connsiteX5" fmla="*/ 259383 w 259383"/>
                <a:gd name="connsiteY5" fmla="*/ 214079 h 285438"/>
                <a:gd name="connsiteX6" fmla="*/ 176520 w 259383"/>
                <a:gd name="connsiteY6" fmla="*/ 214079 h 285438"/>
                <a:gd name="connsiteX7" fmla="*/ 176520 w 259383"/>
                <a:gd name="connsiteY7" fmla="*/ 124879 h 285438"/>
                <a:gd name="connsiteX8" fmla="*/ 134504 w 259383"/>
                <a:gd name="connsiteY8" fmla="*/ 82863 h 285438"/>
                <a:gd name="connsiteX9" fmla="*/ 124879 w 259383"/>
                <a:gd name="connsiteY9" fmla="*/ 82863 h 285438"/>
                <a:gd name="connsiteX10" fmla="*/ 82863 w 259383"/>
                <a:gd name="connsiteY10" fmla="*/ 124879 h 285438"/>
                <a:gd name="connsiteX11" fmla="*/ 82863 w 259383"/>
                <a:gd name="connsiteY11" fmla="*/ 285438 h 285438"/>
                <a:gd name="connsiteX12" fmla="*/ 0 w 259383"/>
                <a:gd name="connsiteY12" fmla="*/ 285438 h 28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9383" h="285438">
                  <a:moveTo>
                    <a:pt x="0" y="285438"/>
                  </a:moveTo>
                  <a:lnTo>
                    <a:pt x="0" y="124879"/>
                  </a:lnTo>
                  <a:cubicBezTo>
                    <a:pt x="0" y="55910"/>
                    <a:pt x="55910" y="0"/>
                    <a:pt x="124879" y="0"/>
                  </a:cubicBezTo>
                  <a:lnTo>
                    <a:pt x="134504" y="0"/>
                  </a:lnTo>
                  <a:cubicBezTo>
                    <a:pt x="203473" y="0"/>
                    <a:pt x="259383" y="55910"/>
                    <a:pt x="259383" y="124879"/>
                  </a:cubicBezTo>
                  <a:lnTo>
                    <a:pt x="259383" y="214079"/>
                  </a:lnTo>
                  <a:lnTo>
                    <a:pt x="176520" y="214079"/>
                  </a:lnTo>
                  <a:lnTo>
                    <a:pt x="176520" y="124879"/>
                  </a:lnTo>
                  <a:cubicBezTo>
                    <a:pt x="176520" y="101674"/>
                    <a:pt x="157709" y="82863"/>
                    <a:pt x="134504" y="82863"/>
                  </a:cubicBezTo>
                  <a:lnTo>
                    <a:pt x="124879" y="82863"/>
                  </a:lnTo>
                  <a:cubicBezTo>
                    <a:pt x="101674" y="82863"/>
                    <a:pt x="82863" y="101674"/>
                    <a:pt x="82863" y="124879"/>
                  </a:cubicBezTo>
                  <a:lnTo>
                    <a:pt x="82863" y="285438"/>
                  </a:lnTo>
                  <a:lnTo>
                    <a:pt x="0" y="285438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6" name="楕円 1">
              <a:extLst>
                <a:ext uri="{FF2B5EF4-FFF2-40B4-BE49-F238E27FC236}">
                  <a16:creationId xmlns:a16="http://schemas.microsoft.com/office/drawing/2014/main" id="{603498FE-E9FC-59EC-8CEF-89C8FE3B631F}"/>
                </a:ext>
              </a:extLst>
            </p:cNvPr>
            <p:cNvSpPr/>
            <p:nvPr/>
          </p:nvSpPr>
          <p:spPr>
            <a:xfrm rot="14842579" flipH="1">
              <a:off x="2170605" y="5510159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7" name="楕円 1">
              <a:extLst>
                <a:ext uri="{FF2B5EF4-FFF2-40B4-BE49-F238E27FC236}">
                  <a16:creationId xmlns:a16="http://schemas.microsoft.com/office/drawing/2014/main" id="{051B0027-7A13-2409-3148-1A4FA5CDA9F8}"/>
                </a:ext>
              </a:extLst>
            </p:cNvPr>
            <p:cNvSpPr/>
            <p:nvPr/>
          </p:nvSpPr>
          <p:spPr>
            <a:xfrm rot="7200000">
              <a:off x="1706442" y="5290609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5B4F581F-21F1-17C8-F7B0-F92C341D2A5F}"/>
                </a:ext>
              </a:extLst>
            </p:cNvPr>
            <p:cNvSpPr/>
            <p:nvPr/>
          </p:nvSpPr>
          <p:spPr>
            <a:xfrm flipV="1">
              <a:off x="1186843" y="4028466"/>
              <a:ext cx="1501326" cy="688217"/>
            </a:xfrm>
            <a:custGeom>
              <a:avLst/>
              <a:gdLst>
                <a:gd name="connsiteX0" fmla="*/ 750663 w 1501326"/>
                <a:gd name="connsiteY0" fmla="*/ 688217 h 688217"/>
                <a:gd name="connsiteX1" fmla="*/ 821021 w 1501326"/>
                <a:gd name="connsiteY1" fmla="*/ 636185 h 688217"/>
                <a:gd name="connsiteX2" fmla="*/ 899978 w 1501326"/>
                <a:gd name="connsiteY2" fmla="*/ 673227 h 688217"/>
                <a:gd name="connsiteX3" fmla="*/ 959023 w 1501326"/>
                <a:gd name="connsiteY3" fmla="*/ 608200 h 688217"/>
                <a:gd name="connsiteX4" fmla="*/ 1043553 w 1501326"/>
                <a:gd name="connsiteY4" fmla="*/ 628819 h 688217"/>
                <a:gd name="connsiteX5" fmla="*/ 1089029 w 1501326"/>
                <a:gd name="connsiteY5" fmla="*/ 553299 h 688217"/>
                <a:gd name="connsiteX6" fmla="*/ 1175877 w 1501326"/>
                <a:gd name="connsiteY6" fmla="*/ 556710 h 688217"/>
                <a:gd name="connsiteX7" fmla="*/ 1206022 w 1501326"/>
                <a:gd name="connsiteY7" fmla="*/ 473597 h 688217"/>
                <a:gd name="connsiteX8" fmla="*/ 1291858 w 1501326"/>
                <a:gd name="connsiteY8" fmla="*/ 459666 h 688217"/>
                <a:gd name="connsiteX9" fmla="*/ 1303262 w 1501326"/>
                <a:gd name="connsiteY9" fmla="*/ 386622 h 688217"/>
                <a:gd name="connsiteX10" fmla="*/ 1341336 w 1501326"/>
                <a:gd name="connsiteY10" fmla="*/ 378935 h 688217"/>
                <a:gd name="connsiteX11" fmla="*/ 1435332 w 1501326"/>
                <a:gd name="connsiteY11" fmla="*/ 237128 h 688217"/>
                <a:gd name="connsiteX12" fmla="*/ 1433043 w 1501326"/>
                <a:gd name="connsiteY12" fmla="*/ 221985 h 688217"/>
                <a:gd name="connsiteX13" fmla="*/ 1457769 w 1501326"/>
                <a:gd name="connsiteY13" fmla="*/ 206508 h 688217"/>
                <a:gd name="connsiteX14" fmla="*/ 1437545 w 1501326"/>
                <a:gd name="connsiteY14" fmla="*/ 120327 h 688217"/>
                <a:gd name="connsiteX15" fmla="*/ 1501326 w 1501326"/>
                <a:gd name="connsiteY15" fmla="*/ 60128 h 688217"/>
                <a:gd name="connsiteX16" fmla="*/ 1474189 w 1501326"/>
                <a:gd name="connsiteY16" fmla="*/ 3 h 688217"/>
                <a:gd name="connsiteX17" fmla="*/ 1445494 w 1501326"/>
                <a:gd name="connsiteY17" fmla="*/ 21782 h 688217"/>
                <a:gd name="connsiteX18" fmla="*/ 750665 w 1501326"/>
                <a:gd name="connsiteY18" fmla="*/ 202013 h 688217"/>
                <a:gd name="connsiteX19" fmla="*/ 55836 w 1501326"/>
                <a:gd name="connsiteY19" fmla="*/ 21782 h 688217"/>
                <a:gd name="connsiteX20" fmla="*/ 27138 w 1501326"/>
                <a:gd name="connsiteY20" fmla="*/ 0 h 688217"/>
                <a:gd name="connsiteX21" fmla="*/ 0 w 1501326"/>
                <a:gd name="connsiteY21" fmla="*/ 60128 h 688217"/>
                <a:gd name="connsiteX22" fmla="*/ 63781 w 1501326"/>
                <a:gd name="connsiteY22" fmla="*/ 120327 h 688217"/>
                <a:gd name="connsiteX23" fmla="*/ 43557 w 1501326"/>
                <a:gd name="connsiteY23" fmla="*/ 206508 h 688217"/>
                <a:gd name="connsiteX24" fmla="*/ 61374 w 1501326"/>
                <a:gd name="connsiteY24" fmla="*/ 217660 h 688217"/>
                <a:gd name="connsiteX25" fmla="*/ 58431 w 1501326"/>
                <a:gd name="connsiteY25" fmla="*/ 237128 h 688217"/>
                <a:gd name="connsiteX26" fmla="*/ 152427 w 1501326"/>
                <a:gd name="connsiteY26" fmla="*/ 378935 h 688217"/>
                <a:gd name="connsiteX27" fmla="*/ 198310 w 1501326"/>
                <a:gd name="connsiteY27" fmla="*/ 388198 h 688217"/>
                <a:gd name="connsiteX28" fmla="*/ 209468 w 1501326"/>
                <a:gd name="connsiteY28" fmla="*/ 459666 h 688217"/>
                <a:gd name="connsiteX29" fmla="*/ 295304 w 1501326"/>
                <a:gd name="connsiteY29" fmla="*/ 473597 h 688217"/>
                <a:gd name="connsiteX30" fmla="*/ 325449 w 1501326"/>
                <a:gd name="connsiteY30" fmla="*/ 556710 h 688217"/>
                <a:gd name="connsiteX31" fmla="*/ 412297 w 1501326"/>
                <a:gd name="connsiteY31" fmla="*/ 553299 h 688217"/>
                <a:gd name="connsiteX32" fmla="*/ 457773 w 1501326"/>
                <a:gd name="connsiteY32" fmla="*/ 628819 h 688217"/>
                <a:gd name="connsiteX33" fmla="*/ 542303 w 1501326"/>
                <a:gd name="connsiteY33" fmla="*/ 608200 h 688217"/>
                <a:gd name="connsiteX34" fmla="*/ 601348 w 1501326"/>
                <a:gd name="connsiteY34" fmla="*/ 673227 h 688217"/>
                <a:gd name="connsiteX35" fmla="*/ 680305 w 1501326"/>
                <a:gd name="connsiteY35" fmla="*/ 636185 h 688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01326" h="688217">
                  <a:moveTo>
                    <a:pt x="750663" y="688217"/>
                  </a:moveTo>
                  <a:lnTo>
                    <a:pt x="821021" y="636185"/>
                  </a:lnTo>
                  <a:lnTo>
                    <a:pt x="899978" y="673227"/>
                  </a:lnTo>
                  <a:lnTo>
                    <a:pt x="959023" y="608200"/>
                  </a:lnTo>
                  <a:lnTo>
                    <a:pt x="1043553" y="628819"/>
                  </a:lnTo>
                  <a:lnTo>
                    <a:pt x="1089029" y="553299"/>
                  </a:lnTo>
                  <a:lnTo>
                    <a:pt x="1175877" y="556710"/>
                  </a:lnTo>
                  <a:lnTo>
                    <a:pt x="1206022" y="473597"/>
                  </a:lnTo>
                  <a:lnTo>
                    <a:pt x="1291858" y="459666"/>
                  </a:lnTo>
                  <a:lnTo>
                    <a:pt x="1303262" y="386622"/>
                  </a:lnTo>
                  <a:lnTo>
                    <a:pt x="1341336" y="378935"/>
                  </a:lnTo>
                  <a:cubicBezTo>
                    <a:pt x="1396574" y="355571"/>
                    <a:pt x="1435332" y="300876"/>
                    <a:pt x="1435332" y="237128"/>
                  </a:cubicBezTo>
                  <a:lnTo>
                    <a:pt x="1433043" y="221985"/>
                  </a:lnTo>
                  <a:lnTo>
                    <a:pt x="1457769" y="206508"/>
                  </a:lnTo>
                  <a:lnTo>
                    <a:pt x="1437545" y="120327"/>
                  </a:lnTo>
                  <a:lnTo>
                    <a:pt x="1501326" y="60128"/>
                  </a:lnTo>
                  <a:lnTo>
                    <a:pt x="1474189" y="3"/>
                  </a:lnTo>
                  <a:lnTo>
                    <a:pt x="1445494" y="21782"/>
                  </a:lnTo>
                  <a:cubicBezTo>
                    <a:pt x="1267672" y="133138"/>
                    <a:pt x="1022013" y="202013"/>
                    <a:pt x="750665" y="202013"/>
                  </a:cubicBezTo>
                  <a:cubicBezTo>
                    <a:pt x="479318" y="202013"/>
                    <a:pt x="233658" y="133138"/>
                    <a:pt x="55836" y="21782"/>
                  </a:cubicBezTo>
                  <a:lnTo>
                    <a:pt x="27138" y="0"/>
                  </a:lnTo>
                  <a:lnTo>
                    <a:pt x="0" y="60128"/>
                  </a:lnTo>
                  <a:lnTo>
                    <a:pt x="63781" y="120327"/>
                  </a:lnTo>
                  <a:lnTo>
                    <a:pt x="43557" y="206508"/>
                  </a:lnTo>
                  <a:lnTo>
                    <a:pt x="61374" y="217660"/>
                  </a:lnTo>
                  <a:lnTo>
                    <a:pt x="58431" y="237128"/>
                  </a:lnTo>
                  <a:cubicBezTo>
                    <a:pt x="58431" y="300876"/>
                    <a:pt x="97189" y="355571"/>
                    <a:pt x="152427" y="378935"/>
                  </a:cubicBezTo>
                  <a:lnTo>
                    <a:pt x="198310" y="388198"/>
                  </a:lnTo>
                  <a:lnTo>
                    <a:pt x="209468" y="459666"/>
                  </a:lnTo>
                  <a:lnTo>
                    <a:pt x="295304" y="473597"/>
                  </a:lnTo>
                  <a:lnTo>
                    <a:pt x="325449" y="556710"/>
                  </a:lnTo>
                  <a:lnTo>
                    <a:pt x="412297" y="553299"/>
                  </a:lnTo>
                  <a:lnTo>
                    <a:pt x="457773" y="628819"/>
                  </a:lnTo>
                  <a:lnTo>
                    <a:pt x="542303" y="608200"/>
                  </a:lnTo>
                  <a:lnTo>
                    <a:pt x="601348" y="673227"/>
                  </a:lnTo>
                  <a:lnTo>
                    <a:pt x="680305" y="636185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7CA89CA1-3B70-AC4B-4AA7-9D1042F72E51}"/>
                </a:ext>
              </a:extLst>
            </p:cNvPr>
            <p:cNvSpPr/>
            <p:nvPr/>
          </p:nvSpPr>
          <p:spPr>
            <a:xfrm>
              <a:off x="481059" y="353964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D8DBD64C-B39A-5FB9-5D53-E931457CE78B}"/>
                </a:ext>
              </a:extLst>
            </p:cNvPr>
            <p:cNvGrpSpPr/>
            <p:nvPr/>
          </p:nvGrpSpPr>
          <p:grpSpPr>
            <a:xfrm>
              <a:off x="1434696" y="4585175"/>
              <a:ext cx="342900" cy="342900"/>
              <a:chOff x="1404611" y="4552250"/>
              <a:chExt cx="342900" cy="342900"/>
            </a:xfrm>
          </p:grpSpPr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C2025C2D-F1F5-05EF-A7B7-99223599835A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A91190EC-EB81-2D23-719D-5110BCA3BD82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A6170458-50E3-BD37-97FC-7A0CBEDCAB5E}"/>
                </a:ext>
              </a:extLst>
            </p:cNvPr>
            <p:cNvGrpSpPr/>
            <p:nvPr/>
          </p:nvGrpSpPr>
          <p:grpSpPr>
            <a:xfrm>
              <a:off x="2071284" y="4585175"/>
              <a:ext cx="342900" cy="342900"/>
              <a:chOff x="2084061" y="4552250"/>
              <a:chExt cx="342900" cy="342900"/>
            </a:xfrm>
          </p:grpSpPr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51AB1CD0-84BE-9801-2202-D68A72873D81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EAE9FAF5-2E80-1D16-258D-0F2E52C6366E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121" name="グループ化 1120">
            <a:extLst>
              <a:ext uri="{FF2B5EF4-FFF2-40B4-BE49-F238E27FC236}">
                <a16:creationId xmlns:a16="http://schemas.microsoft.com/office/drawing/2014/main" id="{796B05B1-4295-1846-5241-1A33E5AA7624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E18514C0-4C9E-506D-9822-554048CC1A73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622" name="直線コネクタ 621">
                <a:extLst>
                  <a:ext uri="{FF2B5EF4-FFF2-40B4-BE49-F238E27FC236}">
                    <a16:creationId xmlns:a16="http://schemas.microsoft.com/office/drawing/2014/main" id="{B9695D62-1554-8EAC-7E7D-7C7FB3DC4636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0" name="直線コネクタ 629">
                <a:extLst>
                  <a:ext uri="{FF2B5EF4-FFF2-40B4-BE49-F238E27FC236}">
                    <a16:creationId xmlns:a16="http://schemas.microsoft.com/office/drawing/2014/main" id="{5F42AE41-CD8B-28D9-3505-4251C3BA7725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1" name="直線コネクタ 630">
                <a:extLst>
                  <a:ext uri="{FF2B5EF4-FFF2-40B4-BE49-F238E27FC236}">
                    <a16:creationId xmlns:a16="http://schemas.microsoft.com/office/drawing/2014/main" id="{C6A916F8-CCD7-7A03-21F4-8A5A67F63B51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2" name="直線コネクタ 631">
                <a:extLst>
                  <a:ext uri="{FF2B5EF4-FFF2-40B4-BE49-F238E27FC236}">
                    <a16:creationId xmlns:a16="http://schemas.microsoft.com/office/drawing/2014/main" id="{CF882682-6E3C-B782-5EBF-D9F936CD22C3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3" name="直線コネクタ 632">
                <a:extLst>
                  <a:ext uri="{FF2B5EF4-FFF2-40B4-BE49-F238E27FC236}">
                    <a16:creationId xmlns:a16="http://schemas.microsoft.com/office/drawing/2014/main" id="{82EFD546-6953-ED88-47E3-5DF2D5826442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4" name="直線コネクタ 633">
                <a:extLst>
                  <a:ext uri="{FF2B5EF4-FFF2-40B4-BE49-F238E27FC236}">
                    <a16:creationId xmlns:a16="http://schemas.microsoft.com/office/drawing/2014/main" id="{B20719AE-F719-FA4E-828E-B517DA543CB7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5" name="直線コネクタ 634">
                <a:extLst>
                  <a:ext uri="{FF2B5EF4-FFF2-40B4-BE49-F238E27FC236}">
                    <a16:creationId xmlns:a16="http://schemas.microsoft.com/office/drawing/2014/main" id="{E6D6DBD6-9592-EFCE-36F8-9F50BD2010CD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6" name="直線コネクタ 635">
                <a:extLst>
                  <a:ext uri="{FF2B5EF4-FFF2-40B4-BE49-F238E27FC236}">
                    <a16:creationId xmlns:a16="http://schemas.microsoft.com/office/drawing/2014/main" id="{90FAAF5C-B275-1F5F-3B16-B99DEB2F5286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7" name="直線コネクタ 636">
                <a:extLst>
                  <a:ext uri="{FF2B5EF4-FFF2-40B4-BE49-F238E27FC236}">
                    <a16:creationId xmlns:a16="http://schemas.microsoft.com/office/drawing/2014/main" id="{C9F6F495-745C-A443-9E3E-2CC7C46ABD8F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8" name="直線コネクタ 637">
                <a:extLst>
                  <a:ext uri="{FF2B5EF4-FFF2-40B4-BE49-F238E27FC236}">
                    <a16:creationId xmlns:a16="http://schemas.microsoft.com/office/drawing/2014/main" id="{B5AB6174-4EA9-652D-5C0C-74E1EEC1E21D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9" name="直線コネクタ 638">
                <a:extLst>
                  <a:ext uri="{FF2B5EF4-FFF2-40B4-BE49-F238E27FC236}">
                    <a16:creationId xmlns:a16="http://schemas.microsoft.com/office/drawing/2014/main" id="{17880AAA-4F67-5A4C-BBD2-7923C523E225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2" name="直線コネクタ 671">
                <a:extLst>
                  <a:ext uri="{FF2B5EF4-FFF2-40B4-BE49-F238E27FC236}">
                    <a16:creationId xmlns:a16="http://schemas.microsoft.com/office/drawing/2014/main" id="{8F1619A8-5A83-4E4D-D47C-16B3403D8A19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3" name="直線コネクタ 672">
                <a:extLst>
                  <a:ext uri="{FF2B5EF4-FFF2-40B4-BE49-F238E27FC236}">
                    <a16:creationId xmlns:a16="http://schemas.microsoft.com/office/drawing/2014/main" id="{0D53A9F3-AD52-822D-6FB5-84B37F0CE42A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A396EEFD-717D-A72D-7FC2-33C1005F1911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フリーフォーム: 図形 674">
                <a:extLst>
                  <a:ext uri="{FF2B5EF4-FFF2-40B4-BE49-F238E27FC236}">
                    <a16:creationId xmlns:a16="http://schemas.microsoft.com/office/drawing/2014/main" id="{4D0E4008-C6C4-C479-DD05-944F1281B7FA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フリーフォーム: 図形 675">
                <a:extLst>
                  <a:ext uri="{FF2B5EF4-FFF2-40B4-BE49-F238E27FC236}">
                    <a16:creationId xmlns:a16="http://schemas.microsoft.com/office/drawing/2014/main" id="{C86AFBC8-5FEB-1B24-1FFB-44321B720F08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フリーフォーム: 図形 676">
                <a:extLst>
                  <a:ext uri="{FF2B5EF4-FFF2-40B4-BE49-F238E27FC236}">
                    <a16:creationId xmlns:a16="http://schemas.microsoft.com/office/drawing/2014/main" id="{AEA9E4DC-BAD9-9257-762F-D17B4D63717C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フリーフォーム: 図形 677">
                <a:extLst>
                  <a:ext uri="{FF2B5EF4-FFF2-40B4-BE49-F238E27FC236}">
                    <a16:creationId xmlns:a16="http://schemas.microsoft.com/office/drawing/2014/main" id="{AF1712CE-91E6-35B0-C2AD-6A915C4AF315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679" name="直線コネクタ 678">
                <a:extLst>
                  <a:ext uri="{FF2B5EF4-FFF2-40B4-BE49-F238E27FC236}">
                    <a16:creationId xmlns:a16="http://schemas.microsoft.com/office/drawing/2014/main" id="{08FB0441-10A6-6196-A6BD-49383BC20BA8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0" name="直線コネクタ 679">
                <a:extLst>
                  <a:ext uri="{FF2B5EF4-FFF2-40B4-BE49-F238E27FC236}">
                    <a16:creationId xmlns:a16="http://schemas.microsoft.com/office/drawing/2014/main" id="{3FE3EE82-87EF-AF71-4228-F2FA36FB7862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0" name="直線コネクタ 699">
                <a:extLst>
                  <a:ext uri="{FF2B5EF4-FFF2-40B4-BE49-F238E27FC236}">
                    <a16:creationId xmlns:a16="http://schemas.microsoft.com/office/drawing/2014/main" id="{B089706B-1FEC-ED23-808B-7B94A7867C6F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1" name="直線コネクタ 700">
                <a:extLst>
                  <a:ext uri="{FF2B5EF4-FFF2-40B4-BE49-F238E27FC236}">
                    <a16:creationId xmlns:a16="http://schemas.microsoft.com/office/drawing/2014/main" id="{0185EA8F-4158-D238-E09A-B6DCDBBB345E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2" name="直線コネクタ 701">
                <a:extLst>
                  <a:ext uri="{FF2B5EF4-FFF2-40B4-BE49-F238E27FC236}">
                    <a16:creationId xmlns:a16="http://schemas.microsoft.com/office/drawing/2014/main" id="{782030A9-7B24-A5CF-84D3-50F45CF7D7C0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3" name="直線コネクタ 702">
                <a:extLst>
                  <a:ext uri="{FF2B5EF4-FFF2-40B4-BE49-F238E27FC236}">
                    <a16:creationId xmlns:a16="http://schemas.microsoft.com/office/drawing/2014/main" id="{78C8AA05-DBA6-1516-12BA-962C2D3F4F93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4" name="直線コネクタ 703">
                <a:extLst>
                  <a:ext uri="{FF2B5EF4-FFF2-40B4-BE49-F238E27FC236}">
                    <a16:creationId xmlns:a16="http://schemas.microsoft.com/office/drawing/2014/main" id="{96C1136E-D8EC-8763-2373-90F051EDF8F1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42C2A362-9A38-D15F-6439-3A9BD442E0E5}"/>
                </a:ext>
              </a:extLst>
            </p:cNvPr>
            <p:cNvGrpSpPr/>
            <p:nvPr/>
          </p:nvGrpSpPr>
          <p:grpSpPr>
            <a:xfrm>
              <a:off x="4620661" y="5168622"/>
              <a:ext cx="1283744" cy="1223875"/>
              <a:chOff x="1544085" y="1958697"/>
              <a:chExt cx="1283744" cy="1223875"/>
            </a:xfrm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C7F24E82-FB8C-CEFA-E6B2-B0ADC4E546CC}"/>
                  </a:ext>
                </a:extLst>
              </p:cNvPr>
              <p:cNvSpPr/>
              <p:nvPr/>
            </p:nvSpPr>
            <p:spPr>
              <a:xfrm rot="3600000">
                <a:off x="2115990" y="2670787"/>
                <a:ext cx="443895" cy="421052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" name="楕円 1">
                <a:extLst>
                  <a:ext uri="{FF2B5EF4-FFF2-40B4-BE49-F238E27FC236}">
                    <a16:creationId xmlns:a16="http://schemas.microsoft.com/office/drawing/2014/main" id="{B106FE3C-C9B1-C9FE-6024-00B9C44DD00B}"/>
                  </a:ext>
                </a:extLst>
              </p:cNvPr>
              <p:cNvSpPr/>
              <p:nvPr/>
            </p:nvSpPr>
            <p:spPr>
              <a:xfrm rot="10800000">
                <a:off x="1974582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" name="楕円 1">
                <a:extLst>
                  <a:ext uri="{FF2B5EF4-FFF2-40B4-BE49-F238E27FC236}">
                    <a16:creationId xmlns:a16="http://schemas.microsoft.com/office/drawing/2014/main" id="{4A73ABE1-FD49-73A5-A825-FA91E142E9B8}"/>
                  </a:ext>
                </a:extLst>
              </p:cNvPr>
              <p:cNvSpPr/>
              <p:nvPr/>
            </p:nvSpPr>
            <p:spPr>
              <a:xfrm rot="10800000">
                <a:off x="1709904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" name="楕円 1">
                <a:extLst>
                  <a:ext uri="{FF2B5EF4-FFF2-40B4-BE49-F238E27FC236}">
                    <a16:creationId xmlns:a16="http://schemas.microsoft.com/office/drawing/2014/main" id="{BA62508F-B15E-F129-109F-038925D13C34}"/>
                  </a:ext>
                </a:extLst>
              </p:cNvPr>
              <p:cNvSpPr/>
              <p:nvPr/>
            </p:nvSpPr>
            <p:spPr>
              <a:xfrm>
                <a:off x="1544085" y="1958697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604F7D51-1DCE-9E92-7A51-022CF754A4A6}"/>
                  </a:ext>
                </a:extLst>
              </p:cNvPr>
              <p:cNvSpPr/>
              <p:nvPr/>
            </p:nvSpPr>
            <p:spPr>
              <a:xfrm>
                <a:off x="1631697" y="1975277"/>
                <a:ext cx="661985" cy="1024507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D713F74A-3C18-1DCA-4B73-2EA6F27E655A}"/>
                  </a:ext>
                </a:extLst>
              </p:cNvPr>
              <p:cNvSpPr/>
              <p:nvPr/>
            </p:nvSpPr>
            <p:spPr>
              <a:xfrm rot="18900000">
                <a:off x="2490289" y="2749132"/>
                <a:ext cx="337540" cy="175511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781D4533-BADA-CC7E-BB0A-6AA3026186E1}"/>
                </a:ext>
              </a:extLst>
            </p:cNvPr>
            <p:cNvGrpSpPr/>
            <p:nvPr/>
          </p:nvGrpSpPr>
          <p:grpSpPr>
            <a:xfrm>
              <a:off x="4344930" y="4089400"/>
              <a:ext cx="1376901" cy="1611004"/>
              <a:chOff x="1074087" y="428953"/>
              <a:chExt cx="1864633" cy="2181661"/>
            </a:xfrm>
          </p:grpSpPr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CD153E3A-BA81-F0E7-E3BF-62E5EA462042}"/>
                  </a:ext>
                </a:extLst>
              </p:cNvPr>
              <p:cNvSpPr/>
              <p:nvPr/>
            </p:nvSpPr>
            <p:spPr>
              <a:xfrm>
                <a:off x="1093578" y="428953"/>
                <a:ext cx="1835892" cy="2181661"/>
              </a:xfrm>
              <a:custGeom>
                <a:avLst/>
                <a:gdLst>
                  <a:gd name="connsiteX0" fmla="*/ 1460513 w 2921025"/>
                  <a:gd name="connsiteY0" fmla="*/ 0 h 3420380"/>
                  <a:gd name="connsiteX1" fmla="*/ 1594773 w 2921025"/>
                  <a:gd name="connsiteY1" fmla="*/ 97351 h 3420380"/>
                  <a:gd name="connsiteX2" fmla="*/ 1745444 w 2921025"/>
                  <a:gd name="connsiteY2" fmla="*/ 28046 h 3420380"/>
                  <a:gd name="connsiteX3" fmla="*/ 1858117 w 2921025"/>
                  <a:gd name="connsiteY3" fmla="*/ 149710 h 3420380"/>
                  <a:gd name="connsiteX4" fmla="*/ 2019421 w 2921025"/>
                  <a:gd name="connsiteY4" fmla="*/ 111133 h 3420380"/>
                  <a:gd name="connsiteX5" fmla="*/ 2106202 w 2921025"/>
                  <a:gd name="connsiteY5" fmla="*/ 252429 h 3420380"/>
                  <a:gd name="connsiteX6" fmla="*/ 2271929 w 2921025"/>
                  <a:gd name="connsiteY6" fmla="*/ 246048 h 3420380"/>
                  <a:gd name="connsiteX7" fmla="*/ 2329454 w 2921025"/>
                  <a:gd name="connsiteY7" fmla="*/ 401550 h 3420380"/>
                  <a:gd name="connsiteX8" fmla="*/ 2493251 w 2921025"/>
                  <a:gd name="connsiteY8" fmla="*/ 427615 h 3420380"/>
                  <a:gd name="connsiteX9" fmla="*/ 2519325 w 2921025"/>
                  <a:gd name="connsiteY9" fmla="*/ 591351 h 3420380"/>
                  <a:gd name="connsiteX10" fmla="*/ 2674885 w 2921025"/>
                  <a:gd name="connsiteY10" fmla="*/ 648854 h 3420380"/>
                  <a:gd name="connsiteX11" fmla="*/ 2668502 w 2921025"/>
                  <a:gd name="connsiteY11" fmla="*/ 814520 h 3420380"/>
                  <a:gd name="connsiteX12" fmla="*/ 2809851 w 2921025"/>
                  <a:gd name="connsiteY12" fmla="*/ 901268 h 3420380"/>
                  <a:gd name="connsiteX13" fmla="*/ 2771259 w 2921025"/>
                  <a:gd name="connsiteY13" fmla="*/ 1062512 h 3420380"/>
                  <a:gd name="connsiteX14" fmla="*/ 2892969 w 2921025"/>
                  <a:gd name="connsiteY14" fmla="*/ 1175143 h 3420380"/>
                  <a:gd name="connsiteX15" fmla="*/ 2823637 w 2921025"/>
                  <a:gd name="connsiteY15" fmla="*/ 1325758 h 3420380"/>
                  <a:gd name="connsiteX16" fmla="*/ 2921025 w 2921025"/>
                  <a:gd name="connsiteY16" fmla="*/ 1459969 h 3420380"/>
                  <a:gd name="connsiteX17" fmla="*/ 2823637 w 2921025"/>
                  <a:gd name="connsiteY17" fmla="*/ 1594179 h 3420380"/>
                  <a:gd name="connsiteX18" fmla="*/ 2892969 w 2921025"/>
                  <a:gd name="connsiteY18" fmla="*/ 1744794 h 3420380"/>
                  <a:gd name="connsiteX19" fmla="*/ 2771259 w 2921025"/>
                  <a:gd name="connsiteY19" fmla="*/ 1857425 h 3420380"/>
                  <a:gd name="connsiteX20" fmla="*/ 2809851 w 2921025"/>
                  <a:gd name="connsiteY20" fmla="*/ 2018669 h 3420380"/>
                  <a:gd name="connsiteX21" fmla="*/ 2668502 w 2921025"/>
                  <a:gd name="connsiteY21" fmla="*/ 2105417 h 3420380"/>
                  <a:gd name="connsiteX22" fmla="*/ 2674885 w 2921025"/>
                  <a:gd name="connsiteY22" fmla="*/ 2271083 h 3420380"/>
                  <a:gd name="connsiteX23" fmla="*/ 2519325 w 2921025"/>
                  <a:gd name="connsiteY23" fmla="*/ 2328586 h 3420380"/>
                  <a:gd name="connsiteX24" fmla="*/ 2493251 w 2921025"/>
                  <a:gd name="connsiteY24" fmla="*/ 2492322 h 3420380"/>
                  <a:gd name="connsiteX25" fmla="*/ 2329454 w 2921025"/>
                  <a:gd name="connsiteY25" fmla="*/ 2518387 h 3420380"/>
                  <a:gd name="connsiteX26" fmla="*/ 2282361 w 2921025"/>
                  <a:gd name="connsiteY26" fmla="*/ 2645690 h 3420380"/>
                  <a:gd name="connsiteX27" fmla="*/ 2300525 w 2921025"/>
                  <a:gd name="connsiteY27" fmla="*/ 2675256 h 3420380"/>
                  <a:gd name="connsiteX28" fmla="*/ 2141662 w 2921025"/>
                  <a:gd name="connsiteY28" fmla="*/ 2696687 h 3420380"/>
                  <a:gd name="connsiteX29" fmla="*/ 2216504 w 2921025"/>
                  <a:gd name="connsiteY29" fmla="*/ 2883939 h 3420380"/>
                  <a:gd name="connsiteX30" fmla="*/ 2057545 w 2921025"/>
                  <a:gd name="connsiteY30" fmla="*/ 2863805 h 3420380"/>
                  <a:gd name="connsiteX31" fmla="*/ 2103430 w 2921025"/>
                  <a:gd name="connsiteY31" fmla="*/ 3066849 h 3420380"/>
                  <a:gd name="connsiteX32" fmla="*/ 1950482 w 2921025"/>
                  <a:gd name="connsiteY32" fmla="*/ 3005935 h 3420380"/>
                  <a:gd name="connsiteX33" fmla="*/ 1965649 w 2921025"/>
                  <a:gd name="connsiteY33" fmla="*/ 3216959 h 3420380"/>
                  <a:gd name="connsiteX34" fmla="*/ 1824597 w 2921025"/>
                  <a:gd name="connsiteY34" fmla="*/ 3117603 h 3420380"/>
                  <a:gd name="connsiteX35" fmla="*/ 1808453 w 2921025"/>
                  <a:gd name="connsiteY35" fmla="*/ 3328501 h 3420380"/>
                  <a:gd name="connsiteX36" fmla="*/ 1684709 w 2921025"/>
                  <a:gd name="connsiteY36" fmla="*/ 3194523 h 3420380"/>
                  <a:gd name="connsiteX37" fmla="*/ 1637892 w 2921025"/>
                  <a:gd name="connsiteY37" fmla="*/ 3397193 h 3420380"/>
                  <a:gd name="connsiteX38" fmla="*/ 1536218 w 2921025"/>
                  <a:gd name="connsiteY38" fmla="*/ 3233731 h 3420380"/>
                  <a:gd name="connsiteX39" fmla="*/ 1460512 w 2921025"/>
                  <a:gd name="connsiteY39" fmla="*/ 3420380 h 3420380"/>
                  <a:gd name="connsiteX40" fmla="*/ 1384806 w 2921025"/>
                  <a:gd name="connsiteY40" fmla="*/ 3233731 h 3420380"/>
                  <a:gd name="connsiteX41" fmla="*/ 1283132 w 2921025"/>
                  <a:gd name="connsiteY41" fmla="*/ 3397193 h 3420380"/>
                  <a:gd name="connsiteX42" fmla="*/ 1236315 w 2921025"/>
                  <a:gd name="connsiteY42" fmla="*/ 3194523 h 3420380"/>
                  <a:gd name="connsiteX43" fmla="*/ 1112571 w 2921025"/>
                  <a:gd name="connsiteY43" fmla="*/ 3328501 h 3420380"/>
                  <a:gd name="connsiteX44" fmla="*/ 1096427 w 2921025"/>
                  <a:gd name="connsiteY44" fmla="*/ 3117603 h 3420380"/>
                  <a:gd name="connsiteX45" fmla="*/ 955375 w 2921025"/>
                  <a:gd name="connsiteY45" fmla="*/ 3216959 h 3420380"/>
                  <a:gd name="connsiteX46" fmla="*/ 970542 w 2921025"/>
                  <a:gd name="connsiteY46" fmla="*/ 3005935 h 3420380"/>
                  <a:gd name="connsiteX47" fmla="*/ 817594 w 2921025"/>
                  <a:gd name="connsiteY47" fmla="*/ 3066849 h 3420380"/>
                  <a:gd name="connsiteX48" fmla="*/ 863479 w 2921025"/>
                  <a:gd name="connsiteY48" fmla="*/ 2863805 h 3420380"/>
                  <a:gd name="connsiteX49" fmla="*/ 704520 w 2921025"/>
                  <a:gd name="connsiteY49" fmla="*/ 2883939 h 3420380"/>
                  <a:gd name="connsiteX50" fmla="*/ 779362 w 2921025"/>
                  <a:gd name="connsiteY50" fmla="*/ 2696687 h 3420380"/>
                  <a:gd name="connsiteX51" fmla="*/ 620499 w 2921025"/>
                  <a:gd name="connsiteY51" fmla="*/ 2675256 h 3420380"/>
                  <a:gd name="connsiteX52" fmla="*/ 638664 w 2921025"/>
                  <a:gd name="connsiteY52" fmla="*/ 2645689 h 3420380"/>
                  <a:gd name="connsiteX53" fmla="*/ 591571 w 2921025"/>
                  <a:gd name="connsiteY53" fmla="*/ 2518387 h 3420380"/>
                  <a:gd name="connsiteX54" fmla="*/ 427774 w 2921025"/>
                  <a:gd name="connsiteY54" fmla="*/ 2492322 h 3420380"/>
                  <a:gd name="connsiteX55" fmla="*/ 401700 w 2921025"/>
                  <a:gd name="connsiteY55" fmla="*/ 2328586 h 3420380"/>
                  <a:gd name="connsiteX56" fmla="*/ 246140 w 2921025"/>
                  <a:gd name="connsiteY56" fmla="*/ 2271083 h 3420380"/>
                  <a:gd name="connsiteX57" fmla="*/ 252523 w 2921025"/>
                  <a:gd name="connsiteY57" fmla="*/ 2105417 h 3420380"/>
                  <a:gd name="connsiteX58" fmla="*/ 111174 w 2921025"/>
                  <a:gd name="connsiteY58" fmla="*/ 2018669 h 3420380"/>
                  <a:gd name="connsiteX59" fmla="*/ 149766 w 2921025"/>
                  <a:gd name="connsiteY59" fmla="*/ 1857425 h 3420380"/>
                  <a:gd name="connsiteX60" fmla="*/ 28056 w 2921025"/>
                  <a:gd name="connsiteY60" fmla="*/ 1744794 h 3420380"/>
                  <a:gd name="connsiteX61" fmla="*/ 97388 w 2921025"/>
                  <a:gd name="connsiteY61" fmla="*/ 1594179 h 3420380"/>
                  <a:gd name="connsiteX62" fmla="*/ 0 w 2921025"/>
                  <a:gd name="connsiteY62" fmla="*/ 1459969 h 3420380"/>
                  <a:gd name="connsiteX63" fmla="*/ 97388 w 2921025"/>
                  <a:gd name="connsiteY63" fmla="*/ 1325758 h 3420380"/>
                  <a:gd name="connsiteX64" fmla="*/ 28056 w 2921025"/>
                  <a:gd name="connsiteY64" fmla="*/ 1175143 h 3420380"/>
                  <a:gd name="connsiteX65" fmla="*/ 149766 w 2921025"/>
                  <a:gd name="connsiteY65" fmla="*/ 1062512 h 3420380"/>
                  <a:gd name="connsiteX66" fmla="*/ 111174 w 2921025"/>
                  <a:gd name="connsiteY66" fmla="*/ 901268 h 3420380"/>
                  <a:gd name="connsiteX67" fmla="*/ 252523 w 2921025"/>
                  <a:gd name="connsiteY67" fmla="*/ 814520 h 3420380"/>
                  <a:gd name="connsiteX68" fmla="*/ 246140 w 2921025"/>
                  <a:gd name="connsiteY68" fmla="*/ 648854 h 3420380"/>
                  <a:gd name="connsiteX69" fmla="*/ 401700 w 2921025"/>
                  <a:gd name="connsiteY69" fmla="*/ 591351 h 3420380"/>
                  <a:gd name="connsiteX70" fmla="*/ 427774 w 2921025"/>
                  <a:gd name="connsiteY70" fmla="*/ 427615 h 3420380"/>
                  <a:gd name="connsiteX71" fmla="*/ 591571 w 2921025"/>
                  <a:gd name="connsiteY71" fmla="*/ 401550 h 3420380"/>
                  <a:gd name="connsiteX72" fmla="*/ 649096 w 2921025"/>
                  <a:gd name="connsiteY72" fmla="*/ 246048 h 3420380"/>
                  <a:gd name="connsiteX73" fmla="*/ 814823 w 2921025"/>
                  <a:gd name="connsiteY73" fmla="*/ 252429 h 3420380"/>
                  <a:gd name="connsiteX74" fmla="*/ 901604 w 2921025"/>
                  <a:gd name="connsiteY74" fmla="*/ 111133 h 3420380"/>
                  <a:gd name="connsiteX75" fmla="*/ 1062908 w 2921025"/>
                  <a:gd name="connsiteY75" fmla="*/ 149710 h 3420380"/>
                  <a:gd name="connsiteX76" fmla="*/ 1175581 w 2921025"/>
                  <a:gd name="connsiteY76" fmla="*/ 28046 h 3420380"/>
                  <a:gd name="connsiteX77" fmla="*/ 1326252 w 2921025"/>
                  <a:gd name="connsiteY77" fmla="*/ 97351 h 342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21025" h="3420380">
                    <a:moveTo>
                      <a:pt x="1460513" y="0"/>
                    </a:moveTo>
                    <a:lnTo>
                      <a:pt x="1594773" y="97351"/>
                    </a:lnTo>
                    <a:lnTo>
                      <a:pt x="1745444" y="28046"/>
                    </a:lnTo>
                    <a:lnTo>
                      <a:pt x="1858117" y="149710"/>
                    </a:lnTo>
                    <a:lnTo>
                      <a:pt x="2019421" y="111133"/>
                    </a:lnTo>
                    <a:lnTo>
                      <a:pt x="2106202" y="252429"/>
                    </a:lnTo>
                    <a:lnTo>
                      <a:pt x="2271929" y="246048"/>
                    </a:lnTo>
                    <a:lnTo>
                      <a:pt x="2329454" y="401550"/>
                    </a:lnTo>
                    <a:lnTo>
                      <a:pt x="2493251" y="427615"/>
                    </a:lnTo>
                    <a:lnTo>
                      <a:pt x="2519325" y="591351"/>
                    </a:lnTo>
                    <a:lnTo>
                      <a:pt x="2674885" y="648854"/>
                    </a:lnTo>
                    <a:lnTo>
                      <a:pt x="2668502" y="814520"/>
                    </a:lnTo>
                    <a:lnTo>
                      <a:pt x="2809851" y="901268"/>
                    </a:lnTo>
                    <a:lnTo>
                      <a:pt x="2771259" y="1062512"/>
                    </a:lnTo>
                    <a:lnTo>
                      <a:pt x="2892969" y="1175143"/>
                    </a:lnTo>
                    <a:lnTo>
                      <a:pt x="2823637" y="1325758"/>
                    </a:lnTo>
                    <a:lnTo>
                      <a:pt x="2921025" y="1459969"/>
                    </a:lnTo>
                    <a:lnTo>
                      <a:pt x="2823637" y="1594179"/>
                    </a:lnTo>
                    <a:lnTo>
                      <a:pt x="2892969" y="1744794"/>
                    </a:lnTo>
                    <a:lnTo>
                      <a:pt x="2771259" y="1857425"/>
                    </a:lnTo>
                    <a:lnTo>
                      <a:pt x="2809851" y="2018669"/>
                    </a:lnTo>
                    <a:lnTo>
                      <a:pt x="2668502" y="2105417"/>
                    </a:lnTo>
                    <a:lnTo>
                      <a:pt x="2674885" y="2271083"/>
                    </a:lnTo>
                    <a:lnTo>
                      <a:pt x="2519325" y="2328586"/>
                    </a:lnTo>
                    <a:lnTo>
                      <a:pt x="2493251" y="2492322"/>
                    </a:lnTo>
                    <a:lnTo>
                      <a:pt x="2329454" y="2518387"/>
                    </a:lnTo>
                    <a:lnTo>
                      <a:pt x="2282361" y="2645690"/>
                    </a:lnTo>
                    <a:lnTo>
                      <a:pt x="2300525" y="2675256"/>
                    </a:lnTo>
                    <a:lnTo>
                      <a:pt x="2141662" y="2696687"/>
                    </a:lnTo>
                    <a:lnTo>
                      <a:pt x="2216504" y="2883939"/>
                    </a:lnTo>
                    <a:lnTo>
                      <a:pt x="2057545" y="2863805"/>
                    </a:lnTo>
                    <a:lnTo>
                      <a:pt x="2103430" y="3066849"/>
                    </a:lnTo>
                    <a:lnTo>
                      <a:pt x="1950482" y="3005935"/>
                    </a:lnTo>
                    <a:lnTo>
                      <a:pt x="1965649" y="3216959"/>
                    </a:lnTo>
                    <a:lnTo>
                      <a:pt x="1824597" y="3117603"/>
                    </a:lnTo>
                    <a:lnTo>
                      <a:pt x="1808453" y="3328501"/>
                    </a:lnTo>
                    <a:lnTo>
                      <a:pt x="1684709" y="3194523"/>
                    </a:lnTo>
                    <a:lnTo>
                      <a:pt x="1637892" y="3397193"/>
                    </a:lnTo>
                    <a:lnTo>
                      <a:pt x="1536218" y="3233731"/>
                    </a:lnTo>
                    <a:lnTo>
                      <a:pt x="1460512" y="3420380"/>
                    </a:lnTo>
                    <a:lnTo>
                      <a:pt x="1384806" y="3233731"/>
                    </a:lnTo>
                    <a:lnTo>
                      <a:pt x="1283132" y="3397193"/>
                    </a:lnTo>
                    <a:lnTo>
                      <a:pt x="1236315" y="3194523"/>
                    </a:lnTo>
                    <a:lnTo>
                      <a:pt x="1112571" y="3328501"/>
                    </a:lnTo>
                    <a:lnTo>
                      <a:pt x="1096427" y="3117603"/>
                    </a:lnTo>
                    <a:lnTo>
                      <a:pt x="955375" y="3216959"/>
                    </a:lnTo>
                    <a:lnTo>
                      <a:pt x="970542" y="3005935"/>
                    </a:lnTo>
                    <a:lnTo>
                      <a:pt x="817594" y="3066849"/>
                    </a:lnTo>
                    <a:lnTo>
                      <a:pt x="863479" y="2863805"/>
                    </a:lnTo>
                    <a:lnTo>
                      <a:pt x="704520" y="2883939"/>
                    </a:lnTo>
                    <a:lnTo>
                      <a:pt x="779362" y="2696687"/>
                    </a:lnTo>
                    <a:lnTo>
                      <a:pt x="620499" y="2675256"/>
                    </a:lnTo>
                    <a:lnTo>
                      <a:pt x="638664" y="2645689"/>
                    </a:lnTo>
                    <a:lnTo>
                      <a:pt x="591571" y="2518387"/>
                    </a:lnTo>
                    <a:lnTo>
                      <a:pt x="427774" y="2492322"/>
                    </a:lnTo>
                    <a:lnTo>
                      <a:pt x="401700" y="2328586"/>
                    </a:lnTo>
                    <a:lnTo>
                      <a:pt x="246140" y="2271083"/>
                    </a:lnTo>
                    <a:lnTo>
                      <a:pt x="252523" y="2105417"/>
                    </a:lnTo>
                    <a:lnTo>
                      <a:pt x="111174" y="2018669"/>
                    </a:lnTo>
                    <a:lnTo>
                      <a:pt x="149766" y="1857425"/>
                    </a:lnTo>
                    <a:lnTo>
                      <a:pt x="28056" y="1744794"/>
                    </a:lnTo>
                    <a:lnTo>
                      <a:pt x="97388" y="1594179"/>
                    </a:lnTo>
                    <a:lnTo>
                      <a:pt x="0" y="1459969"/>
                    </a:lnTo>
                    <a:lnTo>
                      <a:pt x="97388" y="1325758"/>
                    </a:lnTo>
                    <a:lnTo>
                      <a:pt x="28056" y="1175143"/>
                    </a:lnTo>
                    <a:lnTo>
                      <a:pt x="149766" y="1062512"/>
                    </a:lnTo>
                    <a:lnTo>
                      <a:pt x="111174" y="901268"/>
                    </a:lnTo>
                    <a:lnTo>
                      <a:pt x="252523" y="814520"/>
                    </a:lnTo>
                    <a:lnTo>
                      <a:pt x="246140" y="648854"/>
                    </a:lnTo>
                    <a:lnTo>
                      <a:pt x="401700" y="591351"/>
                    </a:lnTo>
                    <a:lnTo>
                      <a:pt x="427774" y="427615"/>
                    </a:lnTo>
                    <a:lnTo>
                      <a:pt x="591571" y="401550"/>
                    </a:lnTo>
                    <a:lnTo>
                      <a:pt x="649096" y="246048"/>
                    </a:lnTo>
                    <a:lnTo>
                      <a:pt x="814823" y="252429"/>
                    </a:lnTo>
                    <a:lnTo>
                      <a:pt x="901604" y="111133"/>
                    </a:lnTo>
                    <a:lnTo>
                      <a:pt x="1062908" y="149710"/>
                    </a:lnTo>
                    <a:lnTo>
                      <a:pt x="1175581" y="28046"/>
                    </a:lnTo>
                    <a:lnTo>
                      <a:pt x="1326252" y="97351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9D194C0E-6DD7-1DC3-C510-7B71C1C6C3DC}"/>
                  </a:ext>
                </a:extLst>
              </p:cNvPr>
              <p:cNvSpPr/>
              <p:nvPr/>
            </p:nvSpPr>
            <p:spPr>
              <a:xfrm>
                <a:off x="10740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481AB832-4AF7-8881-FBD3-40AC0D791738}"/>
                  </a:ext>
                </a:extLst>
              </p:cNvPr>
              <p:cNvSpPr/>
              <p:nvPr/>
            </p:nvSpPr>
            <p:spPr>
              <a:xfrm>
                <a:off x="11505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DBE30482-A97D-5B81-5BC6-8F114FA318B9}"/>
                  </a:ext>
                </a:extLst>
              </p:cNvPr>
              <p:cNvSpPr/>
              <p:nvPr/>
            </p:nvSpPr>
            <p:spPr>
              <a:xfrm>
                <a:off x="25218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30E5B74F-C716-5A8B-60FB-2B9709EB7661}"/>
                  </a:ext>
                </a:extLst>
              </p:cNvPr>
              <p:cNvSpPr/>
              <p:nvPr/>
            </p:nvSpPr>
            <p:spPr>
              <a:xfrm>
                <a:off x="25983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E0AFF09E-1C89-0B9D-685B-F89AA4C25E9C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BFC33023-930F-21B8-0006-6B649BD887B0}"/>
                  </a:ext>
                </a:extLst>
              </p:cNvPr>
              <p:cNvSpPr/>
              <p:nvPr/>
            </p:nvSpPr>
            <p:spPr>
              <a:xfrm>
                <a:off x="1808731" y="1580666"/>
                <a:ext cx="405586" cy="33225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2D9E58E1-8A4A-F80A-4CC5-F6FB4B08DA5B}"/>
                  </a:ext>
                </a:extLst>
              </p:cNvPr>
              <p:cNvSpPr/>
              <p:nvPr/>
            </p:nvSpPr>
            <p:spPr>
              <a:xfrm>
                <a:off x="1872231" y="1654175"/>
                <a:ext cx="278586" cy="182284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8B11CA47-C141-3E00-09D5-35B68BF5B24C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1">
                <a:extLst>
                  <a:ext uri="{FF2B5EF4-FFF2-40B4-BE49-F238E27FC236}">
                    <a16:creationId xmlns:a16="http://schemas.microsoft.com/office/drawing/2014/main" id="{C5C3D6F9-374F-FDAE-FE5F-CE14304B56CE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D2F3DFA5-95DA-E761-D845-F1317BCB433C}"/>
                </a:ext>
              </a:extLst>
            </p:cNvPr>
            <p:cNvGrpSpPr/>
            <p:nvPr/>
          </p:nvGrpSpPr>
          <p:grpSpPr>
            <a:xfrm>
              <a:off x="4282012" y="3997892"/>
              <a:ext cx="1508196" cy="2187851"/>
              <a:chOff x="4329636" y="3988367"/>
              <a:chExt cx="1508196" cy="2187851"/>
            </a:xfrm>
          </p:grpSpPr>
          <p:sp>
            <p:nvSpPr>
              <p:cNvPr id="366" name="楕円 1">
                <a:extLst>
                  <a:ext uri="{FF2B5EF4-FFF2-40B4-BE49-F238E27FC236}">
                    <a16:creationId xmlns:a16="http://schemas.microsoft.com/office/drawing/2014/main" id="{91D9D531-851E-E41A-B2F0-16CE6893AA45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B0A55A3C-0C48-762F-4636-F77B6AFD89BA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2214575A-2760-1949-9E6E-B0DCA6BE57D4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378" name="楕円 1">
                    <a:extLst>
                      <a:ext uri="{FF2B5EF4-FFF2-40B4-BE49-F238E27FC236}">
                        <a16:creationId xmlns:a16="http://schemas.microsoft.com/office/drawing/2014/main" id="{0078B31B-FEAB-3756-E078-3FE761A48F68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5DF65966-477B-9A0A-3BCC-12F2F01EC7F8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6E1C171F-0959-8687-BD1C-77EAF950CDEA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0" name="グループ化 369">
                  <a:extLst>
                    <a:ext uri="{FF2B5EF4-FFF2-40B4-BE49-F238E27FC236}">
                      <a16:creationId xmlns:a16="http://schemas.microsoft.com/office/drawing/2014/main" id="{B123CD1F-725C-8C09-D51A-5F4F09FE132B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272924C4-2990-E5A8-6619-371AD38366C0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2" name="フリーフォーム: 図形 371">
                    <a:extLst>
                      <a:ext uri="{FF2B5EF4-FFF2-40B4-BE49-F238E27FC236}">
                        <a16:creationId xmlns:a16="http://schemas.microsoft.com/office/drawing/2014/main" id="{46669337-6161-4F5F-E235-16D726A34728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A21CB5BF-4BF0-FA5B-F61E-00094610CB20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14ED9429-437F-3C9F-117E-29ACA25C5BA6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75" name="グループ化 374">
                    <a:extLst>
                      <a:ext uri="{FF2B5EF4-FFF2-40B4-BE49-F238E27FC236}">
                        <a16:creationId xmlns:a16="http://schemas.microsoft.com/office/drawing/2014/main" id="{F2EE9252-001B-7457-ACAE-7FA06671FB6E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376" name="フリーフォーム: 図形 375">
                      <a:extLst>
                        <a:ext uri="{FF2B5EF4-FFF2-40B4-BE49-F238E27FC236}">
                          <a16:creationId xmlns:a16="http://schemas.microsoft.com/office/drawing/2014/main" id="{CD685DA0-CF90-276F-75C5-92DD6EAFE2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7" name="楕円 376">
                      <a:extLst>
                        <a:ext uri="{FF2B5EF4-FFF2-40B4-BE49-F238E27FC236}">
                          <a16:creationId xmlns:a16="http://schemas.microsoft.com/office/drawing/2014/main" id="{09B34F93-577E-0B90-9157-B5F76833835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33697DEF-37C1-01BA-C053-82B8F1BAAE14}"/>
                </a:ext>
              </a:extLst>
            </p:cNvPr>
            <p:cNvGrpSpPr/>
            <p:nvPr/>
          </p:nvGrpSpPr>
          <p:grpSpPr>
            <a:xfrm>
              <a:off x="4546196" y="4534375"/>
              <a:ext cx="342900" cy="342900"/>
              <a:chOff x="1404611" y="4552250"/>
              <a:chExt cx="342900" cy="342900"/>
            </a:xfrm>
          </p:grpSpPr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74B5940F-78DD-3914-EBEE-D1D744E54D34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296BE1DF-3951-811F-9036-76EEF66F54D8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700870AF-BDB9-5F6C-C1BA-5F2C93279CC6}"/>
                </a:ext>
              </a:extLst>
            </p:cNvPr>
            <p:cNvGrpSpPr/>
            <p:nvPr/>
          </p:nvGrpSpPr>
          <p:grpSpPr>
            <a:xfrm>
              <a:off x="5182784" y="4534375"/>
              <a:ext cx="342900" cy="342900"/>
              <a:chOff x="2084061" y="4552250"/>
              <a:chExt cx="342900" cy="342900"/>
            </a:xfrm>
          </p:grpSpPr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03998E2E-9D34-3F26-8DA5-12B894B2D9FE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02DF34E5-5FCE-6686-6C54-63C612F58EB3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122" name="グループ化 1121">
            <a:extLst>
              <a:ext uri="{FF2B5EF4-FFF2-40B4-BE49-F238E27FC236}">
                <a16:creationId xmlns:a16="http://schemas.microsoft.com/office/drawing/2014/main" id="{0464F210-0E65-9398-5F2A-FF81CD26AAF6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834" name="グループ化 833">
              <a:extLst>
                <a:ext uri="{FF2B5EF4-FFF2-40B4-BE49-F238E27FC236}">
                  <a16:creationId xmlns:a16="http://schemas.microsoft.com/office/drawing/2014/main" id="{CE597049-A211-E10F-1F03-934590780F2D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835" name="直線コネクタ 834">
                <a:extLst>
                  <a:ext uri="{FF2B5EF4-FFF2-40B4-BE49-F238E27FC236}">
                    <a16:creationId xmlns:a16="http://schemas.microsoft.com/office/drawing/2014/main" id="{A1F4992F-84BC-4DD9-176A-92BA679CBF2D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6" name="直線コネクタ 835">
                <a:extLst>
                  <a:ext uri="{FF2B5EF4-FFF2-40B4-BE49-F238E27FC236}">
                    <a16:creationId xmlns:a16="http://schemas.microsoft.com/office/drawing/2014/main" id="{BAF03DD2-A077-B875-3AD1-3BBCFFCCD123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7" name="直線コネクタ 846">
                <a:extLst>
                  <a:ext uri="{FF2B5EF4-FFF2-40B4-BE49-F238E27FC236}">
                    <a16:creationId xmlns:a16="http://schemas.microsoft.com/office/drawing/2014/main" id="{33C16F63-0479-491C-D420-2D812FC56A01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8" name="直線コネクタ 847">
                <a:extLst>
                  <a:ext uri="{FF2B5EF4-FFF2-40B4-BE49-F238E27FC236}">
                    <a16:creationId xmlns:a16="http://schemas.microsoft.com/office/drawing/2014/main" id="{FF75D3A9-5EB7-2EE8-68F6-D27874BE98FE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0" name="直線コネクタ 869">
                <a:extLst>
                  <a:ext uri="{FF2B5EF4-FFF2-40B4-BE49-F238E27FC236}">
                    <a16:creationId xmlns:a16="http://schemas.microsoft.com/office/drawing/2014/main" id="{05AAFF8E-B50C-0E72-6334-0535EA676B55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1" name="直線コネクタ 870">
                <a:extLst>
                  <a:ext uri="{FF2B5EF4-FFF2-40B4-BE49-F238E27FC236}">
                    <a16:creationId xmlns:a16="http://schemas.microsoft.com/office/drawing/2014/main" id="{B8F69B3B-EB3C-CE7D-BC19-3A43D0C0D711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2" name="直線コネクタ 871">
                <a:extLst>
                  <a:ext uri="{FF2B5EF4-FFF2-40B4-BE49-F238E27FC236}">
                    <a16:creationId xmlns:a16="http://schemas.microsoft.com/office/drawing/2014/main" id="{9B5A0F54-E510-0E77-4359-9FDF559F1254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3" name="直線コネクタ 872">
                <a:extLst>
                  <a:ext uri="{FF2B5EF4-FFF2-40B4-BE49-F238E27FC236}">
                    <a16:creationId xmlns:a16="http://schemas.microsoft.com/office/drawing/2014/main" id="{C5463DC0-EFB9-92AB-D436-C2668B842E7D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4" name="直線コネクタ 873">
                <a:extLst>
                  <a:ext uri="{FF2B5EF4-FFF2-40B4-BE49-F238E27FC236}">
                    <a16:creationId xmlns:a16="http://schemas.microsoft.com/office/drawing/2014/main" id="{1D305A60-489F-A016-7ED6-DBA85590DB61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5" name="直線コネクタ 874">
                <a:extLst>
                  <a:ext uri="{FF2B5EF4-FFF2-40B4-BE49-F238E27FC236}">
                    <a16:creationId xmlns:a16="http://schemas.microsoft.com/office/drawing/2014/main" id="{56219662-96CF-7BAE-6899-FB45391CCB38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6" name="直線コネクタ 875">
                <a:extLst>
                  <a:ext uri="{FF2B5EF4-FFF2-40B4-BE49-F238E27FC236}">
                    <a16:creationId xmlns:a16="http://schemas.microsoft.com/office/drawing/2014/main" id="{6CFF5B7E-56B7-23FC-D351-003EE7533A91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7" name="直線コネクタ 876">
                <a:extLst>
                  <a:ext uri="{FF2B5EF4-FFF2-40B4-BE49-F238E27FC236}">
                    <a16:creationId xmlns:a16="http://schemas.microsoft.com/office/drawing/2014/main" id="{259FAE6E-2CCC-8D2C-735C-1A18A4856E20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8" name="直線コネクタ 877">
                <a:extLst>
                  <a:ext uri="{FF2B5EF4-FFF2-40B4-BE49-F238E27FC236}">
                    <a16:creationId xmlns:a16="http://schemas.microsoft.com/office/drawing/2014/main" id="{22ACCD9D-8438-9533-0ACA-5DBA0E98D5F2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6A0FA45F-BCF0-B2C5-879A-F7EF84DD2F9E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41A44B2B-60FD-5793-7386-E4EF2C22D085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EE682978-0022-D5D8-1F36-F6E5A7AB038C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1CC2DAAD-4E6B-2F7C-55FC-381A0D260182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04345D8F-ECB7-45FB-3488-57E85FADFA11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884" name="直線コネクタ 883">
                <a:extLst>
                  <a:ext uri="{FF2B5EF4-FFF2-40B4-BE49-F238E27FC236}">
                    <a16:creationId xmlns:a16="http://schemas.microsoft.com/office/drawing/2014/main" id="{B7D75D2D-0EF7-2DBB-0C30-E7365526F7BA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5" name="直線コネクタ 884">
                <a:extLst>
                  <a:ext uri="{FF2B5EF4-FFF2-40B4-BE49-F238E27FC236}">
                    <a16:creationId xmlns:a16="http://schemas.microsoft.com/office/drawing/2014/main" id="{A37D5331-A5F5-46E5-E4CF-511A25B93ABA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6" name="直線コネクタ 885">
                <a:extLst>
                  <a:ext uri="{FF2B5EF4-FFF2-40B4-BE49-F238E27FC236}">
                    <a16:creationId xmlns:a16="http://schemas.microsoft.com/office/drawing/2014/main" id="{543F2433-A81E-2992-2E0C-E75939636C1E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7" name="直線コネクタ 886">
                <a:extLst>
                  <a:ext uri="{FF2B5EF4-FFF2-40B4-BE49-F238E27FC236}">
                    <a16:creationId xmlns:a16="http://schemas.microsoft.com/office/drawing/2014/main" id="{18CF0F26-890E-ACD1-6483-A75681C87442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8" name="直線コネクタ 887">
                <a:extLst>
                  <a:ext uri="{FF2B5EF4-FFF2-40B4-BE49-F238E27FC236}">
                    <a16:creationId xmlns:a16="http://schemas.microsoft.com/office/drawing/2014/main" id="{02D4F16C-ED31-D673-CF76-D1452FF14F56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89" name="直線コネクタ 888">
                <a:extLst>
                  <a:ext uri="{FF2B5EF4-FFF2-40B4-BE49-F238E27FC236}">
                    <a16:creationId xmlns:a16="http://schemas.microsoft.com/office/drawing/2014/main" id="{CA6ADAB4-474A-9A36-7A6C-4A1E5B064B48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0" name="直線コネクタ 889">
                <a:extLst>
                  <a:ext uri="{FF2B5EF4-FFF2-40B4-BE49-F238E27FC236}">
                    <a16:creationId xmlns:a16="http://schemas.microsoft.com/office/drawing/2014/main" id="{6D7A523E-CCF4-A534-8621-EFB537E38D20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05D2DEE7-4E40-6A53-C991-63FFA57DACDF}"/>
                </a:ext>
              </a:extLst>
            </p:cNvPr>
            <p:cNvGrpSpPr/>
            <p:nvPr/>
          </p:nvGrpSpPr>
          <p:grpSpPr>
            <a:xfrm>
              <a:off x="7319797" y="3980841"/>
              <a:ext cx="1632608" cy="2411656"/>
              <a:chOff x="7319796" y="885216"/>
              <a:chExt cx="1632608" cy="2411656"/>
            </a:xfrm>
          </p:grpSpPr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A1710EC4-8936-5426-26C8-A5B8C22E1BB5}"/>
                  </a:ext>
                </a:extLst>
              </p:cNvPr>
              <p:cNvGrpSpPr/>
              <p:nvPr/>
            </p:nvGrpSpPr>
            <p:grpSpPr>
              <a:xfrm>
                <a:off x="7600703" y="2072997"/>
                <a:ext cx="1351701" cy="1223875"/>
                <a:chOff x="1476128" y="1958697"/>
                <a:chExt cx="1351701" cy="1223875"/>
              </a:xfrm>
            </p:grpSpPr>
            <p:sp>
              <p:nvSpPr>
                <p:cNvPr id="355" name="楕円 1">
                  <a:extLst>
                    <a:ext uri="{FF2B5EF4-FFF2-40B4-BE49-F238E27FC236}">
                      <a16:creationId xmlns:a16="http://schemas.microsoft.com/office/drawing/2014/main" id="{A40D6B37-47FC-41D5-AAF2-E8B2B8F62E87}"/>
                    </a:ext>
                  </a:extLst>
                </p:cNvPr>
                <p:cNvSpPr/>
                <p:nvPr/>
              </p:nvSpPr>
              <p:spPr>
                <a:xfrm rot="9000000" flipH="1">
                  <a:off x="2258964" y="212686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29A8CD73-6B00-287E-2522-F5E331F65B67}"/>
                    </a:ext>
                  </a:extLst>
                </p:cNvPr>
                <p:cNvSpPr/>
                <p:nvPr/>
              </p:nvSpPr>
              <p:spPr>
                <a:xfrm rot="3600000">
                  <a:off x="2115990" y="2670787"/>
                  <a:ext cx="443895" cy="421052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7" name="楕円 1">
                  <a:extLst>
                    <a:ext uri="{FF2B5EF4-FFF2-40B4-BE49-F238E27FC236}">
                      <a16:creationId xmlns:a16="http://schemas.microsoft.com/office/drawing/2014/main" id="{5CE0329D-4DA4-2F9D-8695-F8EFA0356642}"/>
                    </a:ext>
                  </a:extLst>
                </p:cNvPr>
                <p:cNvSpPr/>
                <p:nvPr/>
              </p:nvSpPr>
              <p:spPr>
                <a:xfrm rot="12600000">
                  <a:off x="1476128" y="212686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8" name="楕円 1">
                  <a:extLst>
                    <a:ext uri="{FF2B5EF4-FFF2-40B4-BE49-F238E27FC236}">
                      <a16:creationId xmlns:a16="http://schemas.microsoft.com/office/drawing/2014/main" id="{D5CCCAF8-E38E-EB01-7F05-98F8A1436661}"/>
                    </a:ext>
                  </a:extLst>
                </p:cNvPr>
                <p:cNvSpPr/>
                <p:nvPr/>
              </p:nvSpPr>
              <p:spPr>
                <a:xfrm rot="10800000">
                  <a:off x="1974582" y="270401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9" name="楕円 1">
                  <a:extLst>
                    <a:ext uri="{FF2B5EF4-FFF2-40B4-BE49-F238E27FC236}">
                      <a16:creationId xmlns:a16="http://schemas.microsoft.com/office/drawing/2014/main" id="{48C0107A-E95E-FB2C-F9CA-C45ABF24FDD5}"/>
                    </a:ext>
                  </a:extLst>
                </p:cNvPr>
                <p:cNvSpPr/>
                <p:nvPr/>
              </p:nvSpPr>
              <p:spPr>
                <a:xfrm rot="10800000">
                  <a:off x="1709904" y="270401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0" name="楕円 1">
                  <a:extLst>
                    <a:ext uri="{FF2B5EF4-FFF2-40B4-BE49-F238E27FC236}">
                      <a16:creationId xmlns:a16="http://schemas.microsoft.com/office/drawing/2014/main" id="{047C5194-FF36-78B7-9563-413FC9183F8B}"/>
                    </a:ext>
                  </a:extLst>
                </p:cNvPr>
                <p:cNvSpPr/>
                <p:nvPr/>
              </p:nvSpPr>
              <p:spPr>
                <a:xfrm>
                  <a:off x="1544085" y="1958697"/>
                  <a:ext cx="833002" cy="1102341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52455454-0C7D-89B7-633A-902DC5FD7A5F}"/>
                    </a:ext>
                  </a:extLst>
                </p:cNvPr>
                <p:cNvSpPr/>
                <p:nvPr/>
              </p:nvSpPr>
              <p:spPr>
                <a:xfrm>
                  <a:off x="1631697" y="1975277"/>
                  <a:ext cx="661985" cy="1024507"/>
                </a:xfrm>
                <a:custGeom>
                  <a:avLst/>
                  <a:gdLst>
                    <a:gd name="connsiteX0" fmla="*/ 452956 w 896477"/>
                    <a:gd name="connsiteY0" fmla="*/ 0 h 1387412"/>
                    <a:gd name="connsiteX1" fmla="*/ 883767 w 896477"/>
                    <a:gd name="connsiteY1" fmla="*/ 724163 h 1387412"/>
                    <a:gd name="connsiteX2" fmla="*/ 872883 w 896477"/>
                    <a:gd name="connsiteY2" fmla="*/ 825136 h 1387412"/>
                    <a:gd name="connsiteX3" fmla="*/ 864047 w 896477"/>
                    <a:gd name="connsiteY3" fmla="*/ 851609 h 1387412"/>
                    <a:gd name="connsiteX4" fmla="*/ 870440 w 896477"/>
                    <a:gd name="connsiteY4" fmla="*/ 866071 h 1387412"/>
                    <a:gd name="connsiteX5" fmla="*/ 884816 w 896477"/>
                    <a:gd name="connsiteY5" fmla="*/ 997796 h 1387412"/>
                    <a:gd name="connsiteX6" fmla="*/ 838928 w 896477"/>
                    <a:gd name="connsiteY6" fmla="*/ 983601 h 1387412"/>
                    <a:gd name="connsiteX7" fmla="*/ 831163 w 896477"/>
                    <a:gd name="connsiteY7" fmla="*/ 976524 h 1387412"/>
                    <a:gd name="connsiteX8" fmla="*/ 843301 w 896477"/>
                    <a:gd name="connsiteY8" fmla="*/ 1011874 h 1387412"/>
                    <a:gd name="connsiteX9" fmla="*/ 841954 w 896477"/>
                    <a:gd name="connsiteY9" fmla="*/ 1097808 h 1387412"/>
                    <a:gd name="connsiteX10" fmla="*/ 821893 w 896477"/>
                    <a:gd name="connsiteY10" fmla="*/ 1098508 h 1387412"/>
                    <a:gd name="connsiteX11" fmla="*/ 804731 w 896477"/>
                    <a:gd name="connsiteY11" fmla="*/ 1088611 h 1387412"/>
                    <a:gd name="connsiteX12" fmla="*/ 816208 w 896477"/>
                    <a:gd name="connsiteY12" fmla="*/ 1122036 h 1387412"/>
                    <a:gd name="connsiteX13" fmla="*/ 814861 w 896477"/>
                    <a:gd name="connsiteY13" fmla="*/ 1207970 h 1387412"/>
                    <a:gd name="connsiteX14" fmla="*/ 739107 w 896477"/>
                    <a:gd name="connsiteY14" fmla="*/ 1166550 h 1387412"/>
                    <a:gd name="connsiteX15" fmla="*/ 708495 w 896477"/>
                    <a:gd name="connsiteY15" fmla="*/ 1132025 h 1387412"/>
                    <a:gd name="connsiteX16" fmla="*/ 712806 w 896477"/>
                    <a:gd name="connsiteY16" fmla="*/ 1159712 h 1387412"/>
                    <a:gd name="connsiteX17" fmla="*/ 692599 w 896477"/>
                    <a:gd name="connsiteY17" fmla="*/ 1290670 h 1387412"/>
                    <a:gd name="connsiteX18" fmla="*/ 630146 w 896477"/>
                    <a:gd name="connsiteY18" fmla="*/ 1231055 h 1387412"/>
                    <a:gd name="connsiteX19" fmla="*/ 610809 w 896477"/>
                    <a:gd name="connsiteY19" fmla="*/ 1192374 h 1387412"/>
                    <a:gd name="connsiteX20" fmla="*/ 608340 w 896477"/>
                    <a:gd name="connsiteY20" fmla="*/ 1213760 h 1387412"/>
                    <a:gd name="connsiteX21" fmla="*/ 553724 w 896477"/>
                    <a:gd name="connsiteY21" fmla="*/ 1335025 h 1387412"/>
                    <a:gd name="connsiteX22" fmla="*/ 509590 w 896477"/>
                    <a:gd name="connsiteY22" fmla="*/ 1261277 h 1387412"/>
                    <a:gd name="connsiteX23" fmla="*/ 503164 w 896477"/>
                    <a:gd name="connsiteY23" fmla="*/ 1228368 h 1387412"/>
                    <a:gd name="connsiteX24" fmla="*/ 498802 w 896477"/>
                    <a:gd name="connsiteY24" fmla="*/ 1266147 h 1387412"/>
                    <a:gd name="connsiteX25" fmla="*/ 444186 w 896477"/>
                    <a:gd name="connsiteY25" fmla="*/ 1387412 h 1387412"/>
                    <a:gd name="connsiteX26" fmla="*/ 390773 w 896477"/>
                    <a:gd name="connsiteY26" fmla="*/ 1266147 h 1387412"/>
                    <a:gd name="connsiteX27" fmla="*/ 388199 w 896477"/>
                    <a:gd name="connsiteY27" fmla="*/ 1242251 h 1387412"/>
                    <a:gd name="connsiteX28" fmla="*/ 384306 w 896477"/>
                    <a:gd name="connsiteY28" fmla="*/ 1261277 h 1387412"/>
                    <a:gd name="connsiteX29" fmla="*/ 339411 w 896477"/>
                    <a:gd name="connsiteY29" fmla="*/ 1335025 h 1387412"/>
                    <a:gd name="connsiteX30" fmla="*/ 285998 w 896477"/>
                    <a:gd name="connsiteY30" fmla="*/ 1213760 h 1387412"/>
                    <a:gd name="connsiteX31" fmla="*/ 285035 w 896477"/>
                    <a:gd name="connsiteY31" fmla="*/ 1204820 h 1387412"/>
                    <a:gd name="connsiteX32" fmla="*/ 271920 w 896477"/>
                    <a:gd name="connsiteY32" fmla="*/ 1231055 h 1387412"/>
                    <a:gd name="connsiteX33" fmla="*/ 209467 w 896477"/>
                    <a:gd name="connsiteY33" fmla="*/ 1290670 h 1387412"/>
                    <a:gd name="connsiteX34" fmla="*/ 189260 w 896477"/>
                    <a:gd name="connsiteY34" fmla="*/ 1159712 h 1387412"/>
                    <a:gd name="connsiteX35" fmla="*/ 192207 w 896477"/>
                    <a:gd name="connsiteY35" fmla="*/ 1140785 h 1387412"/>
                    <a:gd name="connsiteX36" fmla="*/ 169363 w 896477"/>
                    <a:gd name="connsiteY36" fmla="*/ 1166550 h 1387412"/>
                    <a:gd name="connsiteX37" fmla="*/ 93608 w 896477"/>
                    <a:gd name="connsiteY37" fmla="*/ 1207970 h 1387412"/>
                    <a:gd name="connsiteX38" fmla="*/ 107984 w 896477"/>
                    <a:gd name="connsiteY38" fmla="*/ 1076245 h 1387412"/>
                    <a:gd name="connsiteX39" fmla="*/ 114068 w 896477"/>
                    <a:gd name="connsiteY39" fmla="*/ 1062482 h 1387412"/>
                    <a:gd name="connsiteX40" fmla="*/ 90887 w 896477"/>
                    <a:gd name="connsiteY40" fmla="*/ 1083613 h 1387412"/>
                    <a:gd name="connsiteX41" fmla="*/ 44999 w 896477"/>
                    <a:gd name="connsiteY41" fmla="*/ 1097808 h 1387412"/>
                    <a:gd name="connsiteX42" fmla="*/ 43652 w 896477"/>
                    <a:gd name="connsiteY42" fmla="*/ 1011874 h 1387412"/>
                    <a:gd name="connsiteX43" fmla="*/ 54365 w 896477"/>
                    <a:gd name="connsiteY43" fmla="*/ 980675 h 1387412"/>
                    <a:gd name="connsiteX44" fmla="*/ 31722 w 896477"/>
                    <a:gd name="connsiteY44" fmla="*/ 993733 h 1387412"/>
                    <a:gd name="connsiteX45" fmla="*/ 11661 w 896477"/>
                    <a:gd name="connsiteY45" fmla="*/ 993033 h 1387412"/>
                    <a:gd name="connsiteX46" fmla="*/ 26037 w 896477"/>
                    <a:gd name="connsiteY46" fmla="*/ 861308 h 1387412"/>
                    <a:gd name="connsiteX47" fmla="*/ 28277 w 896477"/>
                    <a:gd name="connsiteY47" fmla="*/ 856240 h 1387412"/>
                    <a:gd name="connsiteX48" fmla="*/ 17895 w 896477"/>
                    <a:gd name="connsiteY48" fmla="*/ 825136 h 1387412"/>
                    <a:gd name="connsiteX49" fmla="*/ 7011 w 896477"/>
                    <a:gd name="connsiteY49" fmla="*/ 724163 h 1387412"/>
                    <a:gd name="connsiteX50" fmla="*/ 452956 w 896477"/>
                    <a:gd name="connsiteY50" fmla="*/ 0 h 1387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896477" h="1387412">
                      <a:moveTo>
                        <a:pt x="452956" y="0"/>
                      </a:moveTo>
                      <a:cubicBezTo>
                        <a:pt x="774524" y="0"/>
                        <a:pt x="883767" y="473454"/>
                        <a:pt x="883767" y="724163"/>
                      </a:cubicBezTo>
                      <a:cubicBezTo>
                        <a:pt x="883767" y="758868"/>
                        <a:pt x="880006" y="792664"/>
                        <a:pt x="872883" y="825136"/>
                      </a:cubicBezTo>
                      <a:lnTo>
                        <a:pt x="864047" y="851609"/>
                      </a:lnTo>
                      <a:lnTo>
                        <a:pt x="870440" y="866071"/>
                      </a:lnTo>
                      <a:cubicBezTo>
                        <a:pt x="895007" y="930085"/>
                        <a:pt x="906951" y="985016"/>
                        <a:pt x="884816" y="997796"/>
                      </a:cubicBezTo>
                      <a:cubicBezTo>
                        <a:pt x="873748" y="1004186"/>
                        <a:pt x="857684" y="998004"/>
                        <a:pt x="838928" y="983601"/>
                      </a:cubicBezTo>
                      <a:lnTo>
                        <a:pt x="831163" y="976524"/>
                      </a:lnTo>
                      <a:lnTo>
                        <a:pt x="843301" y="1011874"/>
                      </a:lnTo>
                      <a:cubicBezTo>
                        <a:pt x="855987" y="1054928"/>
                        <a:pt x="858556" y="1088223"/>
                        <a:pt x="841954" y="1097808"/>
                      </a:cubicBezTo>
                      <a:cubicBezTo>
                        <a:pt x="836420" y="1101003"/>
                        <a:pt x="829637" y="1101055"/>
                        <a:pt x="821893" y="1098508"/>
                      </a:cubicBezTo>
                      <a:lnTo>
                        <a:pt x="804731" y="1088611"/>
                      </a:lnTo>
                      <a:lnTo>
                        <a:pt x="816208" y="1122036"/>
                      </a:lnTo>
                      <a:cubicBezTo>
                        <a:pt x="828894" y="1165090"/>
                        <a:pt x="831462" y="1198385"/>
                        <a:pt x="814861" y="1207970"/>
                      </a:cubicBezTo>
                      <a:cubicBezTo>
                        <a:pt x="798259" y="1217555"/>
                        <a:pt x="770416" y="1198852"/>
                        <a:pt x="739107" y="1166550"/>
                      </a:cubicBezTo>
                      <a:lnTo>
                        <a:pt x="708495" y="1132025"/>
                      </a:lnTo>
                      <a:lnTo>
                        <a:pt x="712806" y="1159712"/>
                      </a:lnTo>
                      <a:cubicBezTo>
                        <a:pt x="719968" y="1227903"/>
                        <a:pt x="717288" y="1284054"/>
                        <a:pt x="692599" y="1290670"/>
                      </a:cubicBezTo>
                      <a:cubicBezTo>
                        <a:pt x="674082" y="1295631"/>
                        <a:pt x="652029" y="1270360"/>
                        <a:pt x="630146" y="1231055"/>
                      </a:cubicBezTo>
                      <a:lnTo>
                        <a:pt x="610809" y="1192374"/>
                      </a:lnTo>
                      <a:lnTo>
                        <a:pt x="608340" y="1213760"/>
                      </a:lnTo>
                      <a:cubicBezTo>
                        <a:pt x="597007" y="1281481"/>
                        <a:pt x="579284" y="1335025"/>
                        <a:pt x="553724" y="1335025"/>
                      </a:cubicBezTo>
                      <a:cubicBezTo>
                        <a:pt x="534554" y="1335025"/>
                        <a:pt x="520131" y="1304906"/>
                        <a:pt x="509590" y="1261277"/>
                      </a:cubicBezTo>
                      <a:lnTo>
                        <a:pt x="503164" y="1228368"/>
                      </a:lnTo>
                      <a:lnTo>
                        <a:pt x="498802" y="1266147"/>
                      </a:lnTo>
                      <a:cubicBezTo>
                        <a:pt x="487469" y="1333868"/>
                        <a:pt x="469746" y="1387412"/>
                        <a:pt x="444186" y="1387412"/>
                      </a:cubicBezTo>
                      <a:cubicBezTo>
                        <a:pt x="418626" y="1387412"/>
                        <a:pt x="401505" y="1333868"/>
                        <a:pt x="390773" y="1266147"/>
                      </a:cubicBezTo>
                      <a:lnTo>
                        <a:pt x="388199" y="1242251"/>
                      </a:lnTo>
                      <a:lnTo>
                        <a:pt x="384306" y="1261277"/>
                      </a:lnTo>
                      <a:cubicBezTo>
                        <a:pt x="373343" y="1304906"/>
                        <a:pt x="358581" y="1335025"/>
                        <a:pt x="339411" y="1335025"/>
                      </a:cubicBezTo>
                      <a:cubicBezTo>
                        <a:pt x="313851" y="1335025"/>
                        <a:pt x="296730" y="1281481"/>
                        <a:pt x="285998" y="1213760"/>
                      </a:cubicBezTo>
                      <a:lnTo>
                        <a:pt x="285035" y="1204820"/>
                      </a:lnTo>
                      <a:lnTo>
                        <a:pt x="271920" y="1231055"/>
                      </a:lnTo>
                      <a:cubicBezTo>
                        <a:pt x="250038" y="1270360"/>
                        <a:pt x="227984" y="1295631"/>
                        <a:pt x="209467" y="1290670"/>
                      </a:cubicBezTo>
                      <a:cubicBezTo>
                        <a:pt x="184778" y="1284054"/>
                        <a:pt x="182098" y="1227903"/>
                        <a:pt x="189260" y="1159712"/>
                      </a:cubicBezTo>
                      <a:lnTo>
                        <a:pt x="192207" y="1140785"/>
                      </a:lnTo>
                      <a:lnTo>
                        <a:pt x="169363" y="1166550"/>
                      </a:lnTo>
                      <a:cubicBezTo>
                        <a:pt x="138053" y="1198852"/>
                        <a:pt x="110210" y="1217555"/>
                        <a:pt x="93608" y="1207970"/>
                      </a:cubicBezTo>
                      <a:cubicBezTo>
                        <a:pt x="71473" y="1195190"/>
                        <a:pt x="83417" y="1140259"/>
                        <a:pt x="107984" y="1076245"/>
                      </a:cubicBezTo>
                      <a:lnTo>
                        <a:pt x="114068" y="1062482"/>
                      </a:lnTo>
                      <a:lnTo>
                        <a:pt x="90887" y="1083613"/>
                      </a:lnTo>
                      <a:cubicBezTo>
                        <a:pt x="72131" y="1098016"/>
                        <a:pt x="56067" y="1104198"/>
                        <a:pt x="44999" y="1097808"/>
                      </a:cubicBezTo>
                      <a:cubicBezTo>
                        <a:pt x="28398" y="1088223"/>
                        <a:pt x="30966" y="1054928"/>
                        <a:pt x="43652" y="1011874"/>
                      </a:cubicBezTo>
                      <a:lnTo>
                        <a:pt x="54365" y="980675"/>
                      </a:lnTo>
                      <a:lnTo>
                        <a:pt x="31722" y="993733"/>
                      </a:lnTo>
                      <a:cubicBezTo>
                        <a:pt x="23978" y="996280"/>
                        <a:pt x="17195" y="996228"/>
                        <a:pt x="11661" y="993033"/>
                      </a:cubicBezTo>
                      <a:cubicBezTo>
                        <a:pt x="-10474" y="980253"/>
                        <a:pt x="1470" y="925322"/>
                        <a:pt x="26037" y="861308"/>
                      </a:cubicBezTo>
                      <a:lnTo>
                        <a:pt x="28277" y="856240"/>
                      </a:lnTo>
                      <a:lnTo>
                        <a:pt x="17895" y="825136"/>
                      </a:lnTo>
                      <a:cubicBezTo>
                        <a:pt x="10772" y="792664"/>
                        <a:pt x="7011" y="758868"/>
                        <a:pt x="7011" y="724163"/>
                      </a:cubicBezTo>
                      <a:cubicBezTo>
                        <a:pt x="7011" y="473454"/>
                        <a:pt x="131389" y="0"/>
                        <a:pt x="452956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C406E91E-2D6B-69A8-DBE7-EBFD6B10C665}"/>
                    </a:ext>
                  </a:extLst>
                </p:cNvPr>
                <p:cNvSpPr/>
                <p:nvPr/>
              </p:nvSpPr>
              <p:spPr>
                <a:xfrm rot="18900000">
                  <a:off x="2490289" y="2749132"/>
                  <a:ext cx="337540" cy="175511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B32F287C-85E0-1CFB-CF2E-25F1438F752A}"/>
                  </a:ext>
                </a:extLst>
              </p:cNvPr>
              <p:cNvGrpSpPr/>
              <p:nvPr/>
            </p:nvGrpSpPr>
            <p:grpSpPr>
              <a:xfrm>
                <a:off x="7319796" y="885216"/>
                <a:ext cx="1530730" cy="1828122"/>
                <a:chOff x="975048" y="281940"/>
                <a:chExt cx="2072952" cy="2475688"/>
              </a:xfrm>
            </p:grpSpPr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428101B7-343B-0B99-C59F-AA39F4D79600}"/>
                    </a:ext>
                  </a:extLst>
                </p:cNvPr>
                <p:cNvSpPr/>
                <p:nvPr/>
              </p:nvSpPr>
              <p:spPr>
                <a:xfrm>
                  <a:off x="975048" y="281940"/>
                  <a:ext cx="2072952" cy="2475688"/>
                </a:xfrm>
                <a:custGeom>
                  <a:avLst/>
                  <a:gdLst>
                    <a:gd name="connsiteX0" fmla="*/ 1460513 w 2921025"/>
                    <a:gd name="connsiteY0" fmla="*/ 0 h 3420380"/>
                    <a:gd name="connsiteX1" fmla="*/ 1594773 w 2921025"/>
                    <a:gd name="connsiteY1" fmla="*/ 97351 h 3420380"/>
                    <a:gd name="connsiteX2" fmla="*/ 1745444 w 2921025"/>
                    <a:gd name="connsiteY2" fmla="*/ 28046 h 3420380"/>
                    <a:gd name="connsiteX3" fmla="*/ 1858117 w 2921025"/>
                    <a:gd name="connsiteY3" fmla="*/ 149710 h 3420380"/>
                    <a:gd name="connsiteX4" fmla="*/ 2019421 w 2921025"/>
                    <a:gd name="connsiteY4" fmla="*/ 111133 h 3420380"/>
                    <a:gd name="connsiteX5" fmla="*/ 2106202 w 2921025"/>
                    <a:gd name="connsiteY5" fmla="*/ 252429 h 3420380"/>
                    <a:gd name="connsiteX6" fmla="*/ 2271929 w 2921025"/>
                    <a:gd name="connsiteY6" fmla="*/ 246048 h 3420380"/>
                    <a:gd name="connsiteX7" fmla="*/ 2329454 w 2921025"/>
                    <a:gd name="connsiteY7" fmla="*/ 401550 h 3420380"/>
                    <a:gd name="connsiteX8" fmla="*/ 2493251 w 2921025"/>
                    <a:gd name="connsiteY8" fmla="*/ 427615 h 3420380"/>
                    <a:gd name="connsiteX9" fmla="*/ 2519325 w 2921025"/>
                    <a:gd name="connsiteY9" fmla="*/ 591351 h 3420380"/>
                    <a:gd name="connsiteX10" fmla="*/ 2674885 w 2921025"/>
                    <a:gd name="connsiteY10" fmla="*/ 648854 h 3420380"/>
                    <a:gd name="connsiteX11" fmla="*/ 2668502 w 2921025"/>
                    <a:gd name="connsiteY11" fmla="*/ 814520 h 3420380"/>
                    <a:gd name="connsiteX12" fmla="*/ 2809851 w 2921025"/>
                    <a:gd name="connsiteY12" fmla="*/ 901268 h 3420380"/>
                    <a:gd name="connsiteX13" fmla="*/ 2771259 w 2921025"/>
                    <a:gd name="connsiteY13" fmla="*/ 1062512 h 3420380"/>
                    <a:gd name="connsiteX14" fmla="*/ 2892969 w 2921025"/>
                    <a:gd name="connsiteY14" fmla="*/ 1175143 h 3420380"/>
                    <a:gd name="connsiteX15" fmla="*/ 2823637 w 2921025"/>
                    <a:gd name="connsiteY15" fmla="*/ 1325758 h 3420380"/>
                    <a:gd name="connsiteX16" fmla="*/ 2921025 w 2921025"/>
                    <a:gd name="connsiteY16" fmla="*/ 1459969 h 3420380"/>
                    <a:gd name="connsiteX17" fmla="*/ 2823637 w 2921025"/>
                    <a:gd name="connsiteY17" fmla="*/ 1594179 h 3420380"/>
                    <a:gd name="connsiteX18" fmla="*/ 2892969 w 2921025"/>
                    <a:gd name="connsiteY18" fmla="*/ 1744794 h 3420380"/>
                    <a:gd name="connsiteX19" fmla="*/ 2771259 w 2921025"/>
                    <a:gd name="connsiteY19" fmla="*/ 1857425 h 3420380"/>
                    <a:gd name="connsiteX20" fmla="*/ 2809851 w 2921025"/>
                    <a:gd name="connsiteY20" fmla="*/ 2018669 h 3420380"/>
                    <a:gd name="connsiteX21" fmla="*/ 2668502 w 2921025"/>
                    <a:gd name="connsiteY21" fmla="*/ 2105417 h 3420380"/>
                    <a:gd name="connsiteX22" fmla="*/ 2674885 w 2921025"/>
                    <a:gd name="connsiteY22" fmla="*/ 2271083 h 3420380"/>
                    <a:gd name="connsiteX23" fmla="*/ 2519325 w 2921025"/>
                    <a:gd name="connsiteY23" fmla="*/ 2328586 h 3420380"/>
                    <a:gd name="connsiteX24" fmla="*/ 2493251 w 2921025"/>
                    <a:gd name="connsiteY24" fmla="*/ 2492322 h 3420380"/>
                    <a:gd name="connsiteX25" fmla="*/ 2329454 w 2921025"/>
                    <a:gd name="connsiteY25" fmla="*/ 2518387 h 3420380"/>
                    <a:gd name="connsiteX26" fmla="*/ 2282361 w 2921025"/>
                    <a:gd name="connsiteY26" fmla="*/ 2645690 h 3420380"/>
                    <a:gd name="connsiteX27" fmla="*/ 2300525 w 2921025"/>
                    <a:gd name="connsiteY27" fmla="*/ 2675256 h 3420380"/>
                    <a:gd name="connsiteX28" fmla="*/ 2141662 w 2921025"/>
                    <a:gd name="connsiteY28" fmla="*/ 2696687 h 3420380"/>
                    <a:gd name="connsiteX29" fmla="*/ 2216504 w 2921025"/>
                    <a:gd name="connsiteY29" fmla="*/ 2883939 h 3420380"/>
                    <a:gd name="connsiteX30" fmla="*/ 2057545 w 2921025"/>
                    <a:gd name="connsiteY30" fmla="*/ 2863805 h 3420380"/>
                    <a:gd name="connsiteX31" fmla="*/ 2103430 w 2921025"/>
                    <a:gd name="connsiteY31" fmla="*/ 3066849 h 3420380"/>
                    <a:gd name="connsiteX32" fmla="*/ 1950482 w 2921025"/>
                    <a:gd name="connsiteY32" fmla="*/ 3005935 h 3420380"/>
                    <a:gd name="connsiteX33" fmla="*/ 1965649 w 2921025"/>
                    <a:gd name="connsiteY33" fmla="*/ 3216959 h 3420380"/>
                    <a:gd name="connsiteX34" fmla="*/ 1824597 w 2921025"/>
                    <a:gd name="connsiteY34" fmla="*/ 3117603 h 3420380"/>
                    <a:gd name="connsiteX35" fmla="*/ 1808453 w 2921025"/>
                    <a:gd name="connsiteY35" fmla="*/ 3328501 h 3420380"/>
                    <a:gd name="connsiteX36" fmla="*/ 1684709 w 2921025"/>
                    <a:gd name="connsiteY36" fmla="*/ 3194523 h 3420380"/>
                    <a:gd name="connsiteX37" fmla="*/ 1637892 w 2921025"/>
                    <a:gd name="connsiteY37" fmla="*/ 3397193 h 3420380"/>
                    <a:gd name="connsiteX38" fmla="*/ 1536218 w 2921025"/>
                    <a:gd name="connsiteY38" fmla="*/ 3233731 h 3420380"/>
                    <a:gd name="connsiteX39" fmla="*/ 1460512 w 2921025"/>
                    <a:gd name="connsiteY39" fmla="*/ 3420380 h 3420380"/>
                    <a:gd name="connsiteX40" fmla="*/ 1384806 w 2921025"/>
                    <a:gd name="connsiteY40" fmla="*/ 3233731 h 3420380"/>
                    <a:gd name="connsiteX41" fmla="*/ 1283132 w 2921025"/>
                    <a:gd name="connsiteY41" fmla="*/ 3397193 h 3420380"/>
                    <a:gd name="connsiteX42" fmla="*/ 1236315 w 2921025"/>
                    <a:gd name="connsiteY42" fmla="*/ 3194523 h 3420380"/>
                    <a:gd name="connsiteX43" fmla="*/ 1112571 w 2921025"/>
                    <a:gd name="connsiteY43" fmla="*/ 3328501 h 3420380"/>
                    <a:gd name="connsiteX44" fmla="*/ 1096427 w 2921025"/>
                    <a:gd name="connsiteY44" fmla="*/ 3117603 h 3420380"/>
                    <a:gd name="connsiteX45" fmla="*/ 955375 w 2921025"/>
                    <a:gd name="connsiteY45" fmla="*/ 3216959 h 3420380"/>
                    <a:gd name="connsiteX46" fmla="*/ 970542 w 2921025"/>
                    <a:gd name="connsiteY46" fmla="*/ 3005935 h 3420380"/>
                    <a:gd name="connsiteX47" fmla="*/ 817594 w 2921025"/>
                    <a:gd name="connsiteY47" fmla="*/ 3066849 h 3420380"/>
                    <a:gd name="connsiteX48" fmla="*/ 863479 w 2921025"/>
                    <a:gd name="connsiteY48" fmla="*/ 2863805 h 3420380"/>
                    <a:gd name="connsiteX49" fmla="*/ 704520 w 2921025"/>
                    <a:gd name="connsiteY49" fmla="*/ 2883939 h 3420380"/>
                    <a:gd name="connsiteX50" fmla="*/ 779362 w 2921025"/>
                    <a:gd name="connsiteY50" fmla="*/ 2696687 h 3420380"/>
                    <a:gd name="connsiteX51" fmla="*/ 620499 w 2921025"/>
                    <a:gd name="connsiteY51" fmla="*/ 2675256 h 3420380"/>
                    <a:gd name="connsiteX52" fmla="*/ 638664 w 2921025"/>
                    <a:gd name="connsiteY52" fmla="*/ 2645689 h 3420380"/>
                    <a:gd name="connsiteX53" fmla="*/ 591571 w 2921025"/>
                    <a:gd name="connsiteY53" fmla="*/ 2518387 h 3420380"/>
                    <a:gd name="connsiteX54" fmla="*/ 427774 w 2921025"/>
                    <a:gd name="connsiteY54" fmla="*/ 2492322 h 3420380"/>
                    <a:gd name="connsiteX55" fmla="*/ 401700 w 2921025"/>
                    <a:gd name="connsiteY55" fmla="*/ 2328586 h 3420380"/>
                    <a:gd name="connsiteX56" fmla="*/ 246140 w 2921025"/>
                    <a:gd name="connsiteY56" fmla="*/ 2271083 h 3420380"/>
                    <a:gd name="connsiteX57" fmla="*/ 252523 w 2921025"/>
                    <a:gd name="connsiteY57" fmla="*/ 2105417 h 3420380"/>
                    <a:gd name="connsiteX58" fmla="*/ 111174 w 2921025"/>
                    <a:gd name="connsiteY58" fmla="*/ 2018669 h 3420380"/>
                    <a:gd name="connsiteX59" fmla="*/ 149766 w 2921025"/>
                    <a:gd name="connsiteY59" fmla="*/ 1857425 h 3420380"/>
                    <a:gd name="connsiteX60" fmla="*/ 28056 w 2921025"/>
                    <a:gd name="connsiteY60" fmla="*/ 1744794 h 3420380"/>
                    <a:gd name="connsiteX61" fmla="*/ 97388 w 2921025"/>
                    <a:gd name="connsiteY61" fmla="*/ 1594179 h 3420380"/>
                    <a:gd name="connsiteX62" fmla="*/ 0 w 2921025"/>
                    <a:gd name="connsiteY62" fmla="*/ 1459969 h 3420380"/>
                    <a:gd name="connsiteX63" fmla="*/ 97388 w 2921025"/>
                    <a:gd name="connsiteY63" fmla="*/ 1325758 h 3420380"/>
                    <a:gd name="connsiteX64" fmla="*/ 28056 w 2921025"/>
                    <a:gd name="connsiteY64" fmla="*/ 1175143 h 3420380"/>
                    <a:gd name="connsiteX65" fmla="*/ 149766 w 2921025"/>
                    <a:gd name="connsiteY65" fmla="*/ 1062512 h 3420380"/>
                    <a:gd name="connsiteX66" fmla="*/ 111174 w 2921025"/>
                    <a:gd name="connsiteY66" fmla="*/ 901268 h 3420380"/>
                    <a:gd name="connsiteX67" fmla="*/ 252523 w 2921025"/>
                    <a:gd name="connsiteY67" fmla="*/ 814520 h 3420380"/>
                    <a:gd name="connsiteX68" fmla="*/ 246140 w 2921025"/>
                    <a:gd name="connsiteY68" fmla="*/ 648854 h 3420380"/>
                    <a:gd name="connsiteX69" fmla="*/ 401700 w 2921025"/>
                    <a:gd name="connsiteY69" fmla="*/ 591351 h 3420380"/>
                    <a:gd name="connsiteX70" fmla="*/ 427774 w 2921025"/>
                    <a:gd name="connsiteY70" fmla="*/ 427615 h 3420380"/>
                    <a:gd name="connsiteX71" fmla="*/ 591571 w 2921025"/>
                    <a:gd name="connsiteY71" fmla="*/ 401550 h 3420380"/>
                    <a:gd name="connsiteX72" fmla="*/ 649096 w 2921025"/>
                    <a:gd name="connsiteY72" fmla="*/ 246048 h 3420380"/>
                    <a:gd name="connsiteX73" fmla="*/ 814823 w 2921025"/>
                    <a:gd name="connsiteY73" fmla="*/ 252429 h 3420380"/>
                    <a:gd name="connsiteX74" fmla="*/ 901604 w 2921025"/>
                    <a:gd name="connsiteY74" fmla="*/ 111133 h 3420380"/>
                    <a:gd name="connsiteX75" fmla="*/ 1062908 w 2921025"/>
                    <a:gd name="connsiteY75" fmla="*/ 149710 h 3420380"/>
                    <a:gd name="connsiteX76" fmla="*/ 1175581 w 2921025"/>
                    <a:gd name="connsiteY76" fmla="*/ 28046 h 3420380"/>
                    <a:gd name="connsiteX77" fmla="*/ 1326252 w 2921025"/>
                    <a:gd name="connsiteY77" fmla="*/ 97351 h 3420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</a:cxnLst>
                  <a:rect l="l" t="t" r="r" b="b"/>
                  <a:pathLst>
                    <a:path w="2921025" h="3420380">
                      <a:moveTo>
                        <a:pt x="1460513" y="0"/>
                      </a:moveTo>
                      <a:lnTo>
                        <a:pt x="1594773" y="97351"/>
                      </a:lnTo>
                      <a:lnTo>
                        <a:pt x="1745444" y="28046"/>
                      </a:lnTo>
                      <a:lnTo>
                        <a:pt x="1858117" y="149710"/>
                      </a:lnTo>
                      <a:lnTo>
                        <a:pt x="2019421" y="111133"/>
                      </a:lnTo>
                      <a:lnTo>
                        <a:pt x="2106202" y="252429"/>
                      </a:lnTo>
                      <a:lnTo>
                        <a:pt x="2271929" y="246048"/>
                      </a:lnTo>
                      <a:lnTo>
                        <a:pt x="2329454" y="401550"/>
                      </a:lnTo>
                      <a:lnTo>
                        <a:pt x="2493251" y="427615"/>
                      </a:lnTo>
                      <a:lnTo>
                        <a:pt x="2519325" y="591351"/>
                      </a:lnTo>
                      <a:lnTo>
                        <a:pt x="2674885" y="648854"/>
                      </a:lnTo>
                      <a:lnTo>
                        <a:pt x="2668502" y="814520"/>
                      </a:lnTo>
                      <a:lnTo>
                        <a:pt x="2809851" y="901268"/>
                      </a:lnTo>
                      <a:lnTo>
                        <a:pt x="2771259" y="1062512"/>
                      </a:lnTo>
                      <a:lnTo>
                        <a:pt x="2892969" y="1175143"/>
                      </a:lnTo>
                      <a:lnTo>
                        <a:pt x="2823637" y="1325758"/>
                      </a:lnTo>
                      <a:lnTo>
                        <a:pt x="2921025" y="1459969"/>
                      </a:lnTo>
                      <a:lnTo>
                        <a:pt x="2823637" y="1594179"/>
                      </a:lnTo>
                      <a:lnTo>
                        <a:pt x="2892969" y="1744794"/>
                      </a:lnTo>
                      <a:lnTo>
                        <a:pt x="2771259" y="1857425"/>
                      </a:lnTo>
                      <a:lnTo>
                        <a:pt x="2809851" y="2018669"/>
                      </a:lnTo>
                      <a:lnTo>
                        <a:pt x="2668502" y="2105417"/>
                      </a:lnTo>
                      <a:lnTo>
                        <a:pt x="2674885" y="2271083"/>
                      </a:lnTo>
                      <a:lnTo>
                        <a:pt x="2519325" y="2328586"/>
                      </a:lnTo>
                      <a:lnTo>
                        <a:pt x="2493251" y="2492322"/>
                      </a:lnTo>
                      <a:lnTo>
                        <a:pt x="2329454" y="2518387"/>
                      </a:lnTo>
                      <a:lnTo>
                        <a:pt x="2282361" y="2645690"/>
                      </a:lnTo>
                      <a:lnTo>
                        <a:pt x="2300525" y="2675256"/>
                      </a:lnTo>
                      <a:lnTo>
                        <a:pt x="2141662" y="2696687"/>
                      </a:lnTo>
                      <a:lnTo>
                        <a:pt x="2216504" y="2883939"/>
                      </a:lnTo>
                      <a:lnTo>
                        <a:pt x="2057545" y="2863805"/>
                      </a:lnTo>
                      <a:lnTo>
                        <a:pt x="2103430" y="3066849"/>
                      </a:lnTo>
                      <a:lnTo>
                        <a:pt x="1950482" y="3005935"/>
                      </a:lnTo>
                      <a:lnTo>
                        <a:pt x="1965649" y="3216959"/>
                      </a:lnTo>
                      <a:lnTo>
                        <a:pt x="1824597" y="3117603"/>
                      </a:lnTo>
                      <a:lnTo>
                        <a:pt x="1808453" y="3328501"/>
                      </a:lnTo>
                      <a:lnTo>
                        <a:pt x="1684709" y="3194523"/>
                      </a:lnTo>
                      <a:lnTo>
                        <a:pt x="1637892" y="3397193"/>
                      </a:lnTo>
                      <a:lnTo>
                        <a:pt x="1536218" y="3233731"/>
                      </a:lnTo>
                      <a:lnTo>
                        <a:pt x="1460512" y="3420380"/>
                      </a:lnTo>
                      <a:lnTo>
                        <a:pt x="1384806" y="3233731"/>
                      </a:lnTo>
                      <a:lnTo>
                        <a:pt x="1283132" y="3397193"/>
                      </a:lnTo>
                      <a:lnTo>
                        <a:pt x="1236315" y="3194523"/>
                      </a:lnTo>
                      <a:lnTo>
                        <a:pt x="1112571" y="3328501"/>
                      </a:lnTo>
                      <a:lnTo>
                        <a:pt x="1096427" y="3117603"/>
                      </a:lnTo>
                      <a:lnTo>
                        <a:pt x="955375" y="3216959"/>
                      </a:lnTo>
                      <a:lnTo>
                        <a:pt x="970542" y="3005935"/>
                      </a:lnTo>
                      <a:lnTo>
                        <a:pt x="817594" y="3066849"/>
                      </a:lnTo>
                      <a:lnTo>
                        <a:pt x="863479" y="2863805"/>
                      </a:lnTo>
                      <a:lnTo>
                        <a:pt x="704520" y="2883939"/>
                      </a:lnTo>
                      <a:lnTo>
                        <a:pt x="779362" y="2696687"/>
                      </a:lnTo>
                      <a:lnTo>
                        <a:pt x="620499" y="2675256"/>
                      </a:lnTo>
                      <a:lnTo>
                        <a:pt x="638664" y="2645689"/>
                      </a:lnTo>
                      <a:lnTo>
                        <a:pt x="591571" y="2518387"/>
                      </a:lnTo>
                      <a:lnTo>
                        <a:pt x="427774" y="2492322"/>
                      </a:lnTo>
                      <a:lnTo>
                        <a:pt x="401700" y="2328586"/>
                      </a:lnTo>
                      <a:lnTo>
                        <a:pt x="246140" y="2271083"/>
                      </a:lnTo>
                      <a:lnTo>
                        <a:pt x="252523" y="2105417"/>
                      </a:lnTo>
                      <a:lnTo>
                        <a:pt x="111174" y="2018669"/>
                      </a:lnTo>
                      <a:lnTo>
                        <a:pt x="149766" y="1857425"/>
                      </a:lnTo>
                      <a:lnTo>
                        <a:pt x="28056" y="1744794"/>
                      </a:lnTo>
                      <a:lnTo>
                        <a:pt x="97388" y="1594179"/>
                      </a:lnTo>
                      <a:lnTo>
                        <a:pt x="0" y="1459969"/>
                      </a:lnTo>
                      <a:lnTo>
                        <a:pt x="97388" y="1325758"/>
                      </a:lnTo>
                      <a:lnTo>
                        <a:pt x="28056" y="1175143"/>
                      </a:lnTo>
                      <a:lnTo>
                        <a:pt x="149766" y="1062512"/>
                      </a:lnTo>
                      <a:lnTo>
                        <a:pt x="111174" y="901268"/>
                      </a:lnTo>
                      <a:lnTo>
                        <a:pt x="252523" y="814520"/>
                      </a:lnTo>
                      <a:lnTo>
                        <a:pt x="246140" y="648854"/>
                      </a:lnTo>
                      <a:lnTo>
                        <a:pt x="401700" y="591351"/>
                      </a:lnTo>
                      <a:lnTo>
                        <a:pt x="427774" y="427615"/>
                      </a:lnTo>
                      <a:lnTo>
                        <a:pt x="591571" y="401550"/>
                      </a:lnTo>
                      <a:lnTo>
                        <a:pt x="649096" y="246048"/>
                      </a:lnTo>
                      <a:lnTo>
                        <a:pt x="814823" y="252429"/>
                      </a:lnTo>
                      <a:lnTo>
                        <a:pt x="901604" y="111133"/>
                      </a:lnTo>
                      <a:lnTo>
                        <a:pt x="1062908" y="149710"/>
                      </a:lnTo>
                      <a:lnTo>
                        <a:pt x="1175581" y="28046"/>
                      </a:lnTo>
                      <a:lnTo>
                        <a:pt x="1326252" y="97351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91BD310B-F39E-F8D9-9C28-EBD461EE9359}"/>
                    </a:ext>
                  </a:extLst>
                </p:cNvPr>
                <p:cNvSpPr/>
                <p:nvPr/>
              </p:nvSpPr>
              <p:spPr>
                <a:xfrm>
                  <a:off x="1074087" y="684399"/>
                  <a:ext cx="416833" cy="416833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6B56C806-6E24-C3AA-9A24-87507850A34F}"/>
                    </a:ext>
                  </a:extLst>
                </p:cNvPr>
                <p:cNvSpPr/>
                <p:nvPr/>
              </p:nvSpPr>
              <p:spPr>
                <a:xfrm>
                  <a:off x="1150542" y="760856"/>
                  <a:ext cx="263922" cy="26392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5" name="楕円 314">
                  <a:extLst>
                    <a:ext uri="{FF2B5EF4-FFF2-40B4-BE49-F238E27FC236}">
                      <a16:creationId xmlns:a16="http://schemas.microsoft.com/office/drawing/2014/main" id="{A930DA20-425D-9A0F-B9DC-008B84DE7EC1}"/>
                    </a:ext>
                  </a:extLst>
                </p:cNvPr>
                <p:cNvSpPr/>
                <p:nvPr/>
              </p:nvSpPr>
              <p:spPr>
                <a:xfrm>
                  <a:off x="2521887" y="684399"/>
                  <a:ext cx="416833" cy="416833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6" name="楕円 315">
                  <a:extLst>
                    <a:ext uri="{FF2B5EF4-FFF2-40B4-BE49-F238E27FC236}">
                      <a16:creationId xmlns:a16="http://schemas.microsoft.com/office/drawing/2014/main" id="{5B4F96C1-E2B0-6609-E73B-02DA844B5779}"/>
                    </a:ext>
                  </a:extLst>
                </p:cNvPr>
                <p:cNvSpPr/>
                <p:nvPr/>
              </p:nvSpPr>
              <p:spPr>
                <a:xfrm>
                  <a:off x="2598342" y="760856"/>
                  <a:ext cx="263922" cy="26392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5795C3A1-E329-667B-86C9-AE48D8F5483F}"/>
                    </a:ext>
                  </a:extLst>
                </p:cNvPr>
                <p:cNvSpPr/>
                <p:nvPr/>
              </p:nvSpPr>
              <p:spPr>
                <a:xfrm>
                  <a:off x="1193584" y="548680"/>
                  <a:ext cx="1635880" cy="1666642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9C884DCD-5CC0-61A8-567D-4B0AFC311128}"/>
                    </a:ext>
                  </a:extLst>
                </p:cNvPr>
                <p:cNvSpPr/>
                <p:nvPr/>
              </p:nvSpPr>
              <p:spPr>
                <a:xfrm>
                  <a:off x="1808731" y="1580666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1" name="楕円 340">
                  <a:extLst>
                    <a:ext uri="{FF2B5EF4-FFF2-40B4-BE49-F238E27FC236}">
                      <a16:creationId xmlns:a16="http://schemas.microsoft.com/office/drawing/2014/main" id="{CFB611A9-6EF8-F047-DE7F-3C067F489441}"/>
                    </a:ext>
                  </a:extLst>
                </p:cNvPr>
                <p:cNvSpPr/>
                <p:nvPr/>
              </p:nvSpPr>
              <p:spPr>
                <a:xfrm>
                  <a:off x="1872231" y="1654175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BC411473-1C5E-93F5-FC50-E898BCB01709}"/>
                    </a:ext>
                  </a:extLst>
                </p:cNvPr>
                <p:cNvSpPr/>
                <p:nvPr/>
              </p:nvSpPr>
              <p:spPr>
                <a:xfrm>
                  <a:off x="1705298" y="1485900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楕円 1">
                  <a:extLst>
                    <a:ext uri="{FF2B5EF4-FFF2-40B4-BE49-F238E27FC236}">
                      <a16:creationId xmlns:a16="http://schemas.microsoft.com/office/drawing/2014/main" id="{F61701C2-1B41-0936-02CB-07BC7061C22C}"/>
                    </a:ext>
                  </a:extLst>
                </p:cNvPr>
                <p:cNvSpPr/>
                <p:nvPr/>
              </p:nvSpPr>
              <p:spPr>
                <a:xfrm flipV="1">
                  <a:off x="1895798" y="1443009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1C680EFF-801A-E463-A0E8-5B4E492C6B4C}"/>
                </a:ext>
              </a:extLst>
            </p:cNvPr>
            <p:cNvSpPr/>
            <p:nvPr/>
          </p:nvSpPr>
          <p:spPr>
            <a:xfrm>
              <a:off x="7540673" y="4238432"/>
              <a:ext cx="1088978" cy="1978232"/>
            </a:xfrm>
            <a:custGeom>
              <a:avLst/>
              <a:gdLst>
                <a:gd name="connsiteX0" fmla="*/ 544489 w 1088978"/>
                <a:gd name="connsiteY0" fmla="*/ 0 h 1978232"/>
                <a:gd name="connsiteX1" fmla="*/ 1088978 w 1088978"/>
                <a:gd name="connsiteY1" fmla="*/ 554727 h 1978232"/>
                <a:gd name="connsiteX2" fmla="*/ 756429 w 1088978"/>
                <a:gd name="connsiteY2" fmla="*/ 1065861 h 1978232"/>
                <a:gd name="connsiteX3" fmla="*/ 742647 w 1088978"/>
                <a:gd name="connsiteY3" fmla="*/ 1070219 h 1978232"/>
                <a:gd name="connsiteX4" fmla="*/ 788754 w 1088978"/>
                <a:gd name="connsiteY4" fmla="*/ 1122002 h 1978232"/>
                <a:gd name="connsiteX5" fmla="*/ 919957 w 1088978"/>
                <a:gd name="connsiteY5" fmla="*/ 1595324 h 1978232"/>
                <a:gd name="connsiteX6" fmla="*/ 544488 w 1088978"/>
                <a:gd name="connsiteY6" fmla="*/ 1978232 h 1978232"/>
                <a:gd name="connsiteX7" fmla="*/ 169019 w 1088978"/>
                <a:gd name="connsiteY7" fmla="*/ 1595324 h 1978232"/>
                <a:gd name="connsiteX8" fmla="*/ 309083 w 1088978"/>
                <a:gd name="connsiteY8" fmla="*/ 1122002 h 1978232"/>
                <a:gd name="connsiteX9" fmla="*/ 354354 w 1088978"/>
                <a:gd name="connsiteY9" fmla="*/ 1072757 h 1978232"/>
                <a:gd name="connsiteX10" fmla="*/ 332549 w 1088978"/>
                <a:gd name="connsiteY10" fmla="*/ 1065861 h 1978232"/>
                <a:gd name="connsiteX11" fmla="*/ 0 w 1088978"/>
                <a:gd name="connsiteY11" fmla="*/ 554727 h 1978232"/>
                <a:gd name="connsiteX12" fmla="*/ 544489 w 1088978"/>
                <a:gd name="connsiteY12" fmla="*/ 0 h 197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8978" h="1978232">
                  <a:moveTo>
                    <a:pt x="544489" y="0"/>
                  </a:moveTo>
                  <a:cubicBezTo>
                    <a:pt x="845202" y="0"/>
                    <a:pt x="1088978" y="248360"/>
                    <a:pt x="1088978" y="554727"/>
                  </a:cubicBezTo>
                  <a:cubicBezTo>
                    <a:pt x="1088978" y="784502"/>
                    <a:pt x="951854" y="981648"/>
                    <a:pt x="756429" y="1065861"/>
                  </a:cubicBezTo>
                  <a:lnTo>
                    <a:pt x="742647" y="1070219"/>
                  </a:lnTo>
                  <a:lnTo>
                    <a:pt x="788754" y="1122002"/>
                  </a:lnTo>
                  <a:cubicBezTo>
                    <a:pt x="883407" y="1257589"/>
                    <a:pt x="919957" y="1463153"/>
                    <a:pt x="919957" y="1595324"/>
                  </a:cubicBezTo>
                  <a:cubicBezTo>
                    <a:pt x="919957" y="1806798"/>
                    <a:pt x="751854" y="1978232"/>
                    <a:pt x="544488" y="1978232"/>
                  </a:cubicBezTo>
                  <a:cubicBezTo>
                    <a:pt x="337122" y="1978232"/>
                    <a:pt x="169019" y="1806798"/>
                    <a:pt x="169019" y="1595324"/>
                  </a:cubicBezTo>
                  <a:cubicBezTo>
                    <a:pt x="169019" y="1463153"/>
                    <a:pt x="210632" y="1257589"/>
                    <a:pt x="309083" y="1122002"/>
                  </a:cubicBezTo>
                  <a:lnTo>
                    <a:pt x="354354" y="1072757"/>
                  </a:lnTo>
                  <a:lnTo>
                    <a:pt x="332549" y="1065861"/>
                  </a:lnTo>
                  <a:cubicBezTo>
                    <a:pt x="137124" y="981648"/>
                    <a:pt x="0" y="784502"/>
                    <a:pt x="0" y="554727"/>
                  </a:cubicBezTo>
                  <a:cubicBezTo>
                    <a:pt x="0" y="248360"/>
                    <a:pt x="243776" y="0"/>
                    <a:pt x="544489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C15E7A46-E92D-5C5C-2000-24492A26A796}"/>
                </a:ext>
              </a:extLst>
            </p:cNvPr>
            <p:cNvGrpSpPr/>
            <p:nvPr/>
          </p:nvGrpSpPr>
          <p:grpSpPr>
            <a:xfrm>
              <a:off x="7600546" y="4534375"/>
              <a:ext cx="342900" cy="342900"/>
              <a:chOff x="1404611" y="4552250"/>
              <a:chExt cx="342900" cy="342900"/>
            </a:xfrm>
          </p:grpSpPr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9551FAD1-C7AF-B884-052B-2145A4751262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6" name="楕円 615">
                <a:extLst>
                  <a:ext uri="{FF2B5EF4-FFF2-40B4-BE49-F238E27FC236}">
                    <a16:creationId xmlns:a16="http://schemas.microsoft.com/office/drawing/2014/main" id="{166BCFE0-9A53-53CB-F039-05FBD24925B8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FC7A6886-E59D-0F0A-36A1-5FA6A379730C}"/>
                </a:ext>
              </a:extLst>
            </p:cNvPr>
            <p:cNvGrpSpPr/>
            <p:nvPr/>
          </p:nvGrpSpPr>
          <p:grpSpPr>
            <a:xfrm>
              <a:off x="8237134" y="4534375"/>
              <a:ext cx="342900" cy="342900"/>
              <a:chOff x="2084061" y="4552250"/>
              <a:chExt cx="342900" cy="342900"/>
            </a:xfrm>
          </p:grpSpPr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647D4DF9-5521-63AB-C35B-89FCAB75B6C8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9495A371-B2D1-FAD6-B559-EA79E0DCBBA0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1119" name="グループ化 1118">
            <a:extLst>
              <a:ext uri="{FF2B5EF4-FFF2-40B4-BE49-F238E27FC236}">
                <a16:creationId xmlns:a16="http://schemas.microsoft.com/office/drawing/2014/main" id="{D9D08312-92B0-9ACD-37B6-063D8D5B9FC8}"/>
              </a:ext>
            </a:extLst>
          </p:cNvPr>
          <p:cNvGrpSpPr/>
          <p:nvPr/>
        </p:nvGrpSpPr>
        <p:grpSpPr>
          <a:xfrm>
            <a:off x="429397" y="379240"/>
            <a:ext cx="2890110" cy="2965257"/>
            <a:chOff x="429397" y="379240"/>
            <a:chExt cx="2890110" cy="2965257"/>
          </a:xfrm>
        </p:grpSpPr>
        <p:sp>
          <p:nvSpPr>
            <p:cNvPr id="211" name="星: 8 pt 210">
              <a:extLst>
                <a:ext uri="{FF2B5EF4-FFF2-40B4-BE49-F238E27FC236}">
                  <a16:creationId xmlns:a16="http://schemas.microsoft.com/office/drawing/2014/main" id="{FC38F2D7-F900-77A2-1526-F44B91192135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楕円 1">
              <a:extLst>
                <a:ext uri="{FF2B5EF4-FFF2-40B4-BE49-F238E27FC236}">
                  <a16:creationId xmlns:a16="http://schemas.microsoft.com/office/drawing/2014/main" id="{C2DEC21E-ABC1-710E-A801-2FAE7E1E215C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7982625E-361F-DA86-1ADC-16938DFE7423}"/>
                </a:ext>
              </a:extLst>
            </p:cNvPr>
            <p:cNvGrpSpPr/>
            <p:nvPr/>
          </p:nvGrpSpPr>
          <p:grpSpPr>
            <a:xfrm>
              <a:off x="1505985" y="2120622"/>
              <a:ext cx="1283744" cy="1223875"/>
              <a:chOff x="1544085" y="1958697"/>
              <a:chExt cx="1283744" cy="1223875"/>
            </a:xfrm>
          </p:grpSpPr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73165BCC-E64C-CB5C-DCC4-5FE8CF155E19}"/>
                  </a:ext>
                </a:extLst>
              </p:cNvPr>
              <p:cNvSpPr/>
              <p:nvPr/>
            </p:nvSpPr>
            <p:spPr>
              <a:xfrm rot="3600000">
                <a:off x="2115990" y="2670787"/>
                <a:ext cx="443895" cy="421052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楕円 1">
                <a:extLst>
                  <a:ext uri="{FF2B5EF4-FFF2-40B4-BE49-F238E27FC236}">
                    <a16:creationId xmlns:a16="http://schemas.microsoft.com/office/drawing/2014/main" id="{16C56C9C-D002-FCB7-517E-4177B3DAD472}"/>
                  </a:ext>
                </a:extLst>
              </p:cNvPr>
              <p:cNvSpPr/>
              <p:nvPr/>
            </p:nvSpPr>
            <p:spPr>
              <a:xfrm rot="10800000">
                <a:off x="1974582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楕円 1">
                <a:extLst>
                  <a:ext uri="{FF2B5EF4-FFF2-40B4-BE49-F238E27FC236}">
                    <a16:creationId xmlns:a16="http://schemas.microsoft.com/office/drawing/2014/main" id="{E03435FA-1CE0-4FA9-3B43-33F255164762}"/>
                  </a:ext>
                </a:extLst>
              </p:cNvPr>
              <p:cNvSpPr/>
              <p:nvPr/>
            </p:nvSpPr>
            <p:spPr>
              <a:xfrm rot="10800000">
                <a:off x="1709904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楕円 1">
                <a:extLst>
                  <a:ext uri="{FF2B5EF4-FFF2-40B4-BE49-F238E27FC236}">
                    <a16:creationId xmlns:a16="http://schemas.microsoft.com/office/drawing/2014/main" id="{AFFDE649-D94B-B174-49DD-72F39335F347}"/>
                  </a:ext>
                </a:extLst>
              </p:cNvPr>
              <p:cNvSpPr/>
              <p:nvPr/>
            </p:nvSpPr>
            <p:spPr>
              <a:xfrm>
                <a:off x="1544085" y="1958697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B14B5888-D8F7-1EF6-ADD4-26163C334D17}"/>
                  </a:ext>
                </a:extLst>
              </p:cNvPr>
              <p:cNvSpPr/>
              <p:nvPr/>
            </p:nvSpPr>
            <p:spPr>
              <a:xfrm>
                <a:off x="1631697" y="1975277"/>
                <a:ext cx="661985" cy="1024507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0EB64143-7112-B840-043F-22AFB2B17543}"/>
                  </a:ext>
                </a:extLst>
              </p:cNvPr>
              <p:cNvSpPr/>
              <p:nvPr/>
            </p:nvSpPr>
            <p:spPr>
              <a:xfrm rot="18900000">
                <a:off x="2490289" y="2749132"/>
                <a:ext cx="337540" cy="175511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3A259051-D1AB-0097-92CB-7250A4DB4024}"/>
                </a:ext>
              </a:extLst>
            </p:cNvPr>
            <p:cNvSpPr/>
            <p:nvPr/>
          </p:nvSpPr>
          <p:spPr>
            <a:xfrm>
              <a:off x="1157121" y="932841"/>
              <a:ext cx="1530730" cy="1828122"/>
            </a:xfrm>
            <a:custGeom>
              <a:avLst/>
              <a:gdLst>
                <a:gd name="connsiteX0" fmla="*/ 1460513 w 2921025"/>
                <a:gd name="connsiteY0" fmla="*/ 0 h 3420380"/>
                <a:gd name="connsiteX1" fmla="*/ 1594773 w 2921025"/>
                <a:gd name="connsiteY1" fmla="*/ 97351 h 3420380"/>
                <a:gd name="connsiteX2" fmla="*/ 1745444 w 2921025"/>
                <a:gd name="connsiteY2" fmla="*/ 28046 h 3420380"/>
                <a:gd name="connsiteX3" fmla="*/ 1858117 w 2921025"/>
                <a:gd name="connsiteY3" fmla="*/ 149710 h 3420380"/>
                <a:gd name="connsiteX4" fmla="*/ 2019421 w 2921025"/>
                <a:gd name="connsiteY4" fmla="*/ 111133 h 3420380"/>
                <a:gd name="connsiteX5" fmla="*/ 2106202 w 2921025"/>
                <a:gd name="connsiteY5" fmla="*/ 252429 h 3420380"/>
                <a:gd name="connsiteX6" fmla="*/ 2271929 w 2921025"/>
                <a:gd name="connsiteY6" fmla="*/ 246048 h 3420380"/>
                <a:gd name="connsiteX7" fmla="*/ 2329454 w 2921025"/>
                <a:gd name="connsiteY7" fmla="*/ 401550 h 3420380"/>
                <a:gd name="connsiteX8" fmla="*/ 2493251 w 2921025"/>
                <a:gd name="connsiteY8" fmla="*/ 427615 h 3420380"/>
                <a:gd name="connsiteX9" fmla="*/ 2519325 w 2921025"/>
                <a:gd name="connsiteY9" fmla="*/ 591351 h 3420380"/>
                <a:gd name="connsiteX10" fmla="*/ 2674885 w 2921025"/>
                <a:gd name="connsiteY10" fmla="*/ 648854 h 3420380"/>
                <a:gd name="connsiteX11" fmla="*/ 2668502 w 2921025"/>
                <a:gd name="connsiteY11" fmla="*/ 814520 h 3420380"/>
                <a:gd name="connsiteX12" fmla="*/ 2809851 w 2921025"/>
                <a:gd name="connsiteY12" fmla="*/ 901268 h 3420380"/>
                <a:gd name="connsiteX13" fmla="*/ 2771259 w 2921025"/>
                <a:gd name="connsiteY13" fmla="*/ 1062512 h 3420380"/>
                <a:gd name="connsiteX14" fmla="*/ 2892969 w 2921025"/>
                <a:gd name="connsiteY14" fmla="*/ 1175143 h 3420380"/>
                <a:gd name="connsiteX15" fmla="*/ 2823637 w 2921025"/>
                <a:gd name="connsiteY15" fmla="*/ 1325758 h 3420380"/>
                <a:gd name="connsiteX16" fmla="*/ 2921025 w 2921025"/>
                <a:gd name="connsiteY16" fmla="*/ 1459969 h 3420380"/>
                <a:gd name="connsiteX17" fmla="*/ 2823637 w 2921025"/>
                <a:gd name="connsiteY17" fmla="*/ 1594179 h 3420380"/>
                <a:gd name="connsiteX18" fmla="*/ 2892969 w 2921025"/>
                <a:gd name="connsiteY18" fmla="*/ 1744794 h 3420380"/>
                <a:gd name="connsiteX19" fmla="*/ 2771259 w 2921025"/>
                <a:gd name="connsiteY19" fmla="*/ 1857425 h 3420380"/>
                <a:gd name="connsiteX20" fmla="*/ 2809851 w 2921025"/>
                <a:gd name="connsiteY20" fmla="*/ 2018669 h 3420380"/>
                <a:gd name="connsiteX21" fmla="*/ 2668502 w 2921025"/>
                <a:gd name="connsiteY21" fmla="*/ 2105417 h 3420380"/>
                <a:gd name="connsiteX22" fmla="*/ 2674885 w 2921025"/>
                <a:gd name="connsiteY22" fmla="*/ 2271083 h 3420380"/>
                <a:gd name="connsiteX23" fmla="*/ 2519325 w 2921025"/>
                <a:gd name="connsiteY23" fmla="*/ 2328586 h 3420380"/>
                <a:gd name="connsiteX24" fmla="*/ 2493251 w 2921025"/>
                <a:gd name="connsiteY24" fmla="*/ 2492322 h 3420380"/>
                <a:gd name="connsiteX25" fmla="*/ 2329454 w 2921025"/>
                <a:gd name="connsiteY25" fmla="*/ 2518387 h 3420380"/>
                <a:gd name="connsiteX26" fmla="*/ 2282361 w 2921025"/>
                <a:gd name="connsiteY26" fmla="*/ 2645690 h 3420380"/>
                <a:gd name="connsiteX27" fmla="*/ 2300525 w 2921025"/>
                <a:gd name="connsiteY27" fmla="*/ 2675256 h 3420380"/>
                <a:gd name="connsiteX28" fmla="*/ 2141662 w 2921025"/>
                <a:gd name="connsiteY28" fmla="*/ 2696687 h 3420380"/>
                <a:gd name="connsiteX29" fmla="*/ 2216504 w 2921025"/>
                <a:gd name="connsiteY29" fmla="*/ 2883939 h 3420380"/>
                <a:gd name="connsiteX30" fmla="*/ 2057545 w 2921025"/>
                <a:gd name="connsiteY30" fmla="*/ 2863805 h 3420380"/>
                <a:gd name="connsiteX31" fmla="*/ 2103430 w 2921025"/>
                <a:gd name="connsiteY31" fmla="*/ 3066849 h 3420380"/>
                <a:gd name="connsiteX32" fmla="*/ 1950482 w 2921025"/>
                <a:gd name="connsiteY32" fmla="*/ 3005935 h 3420380"/>
                <a:gd name="connsiteX33" fmla="*/ 1965649 w 2921025"/>
                <a:gd name="connsiteY33" fmla="*/ 3216959 h 3420380"/>
                <a:gd name="connsiteX34" fmla="*/ 1824597 w 2921025"/>
                <a:gd name="connsiteY34" fmla="*/ 3117603 h 3420380"/>
                <a:gd name="connsiteX35" fmla="*/ 1808453 w 2921025"/>
                <a:gd name="connsiteY35" fmla="*/ 3328501 h 3420380"/>
                <a:gd name="connsiteX36" fmla="*/ 1684709 w 2921025"/>
                <a:gd name="connsiteY36" fmla="*/ 3194523 h 3420380"/>
                <a:gd name="connsiteX37" fmla="*/ 1637892 w 2921025"/>
                <a:gd name="connsiteY37" fmla="*/ 3397193 h 3420380"/>
                <a:gd name="connsiteX38" fmla="*/ 1536218 w 2921025"/>
                <a:gd name="connsiteY38" fmla="*/ 3233731 h 3420380"/>
                <a:gd name="connsiteX39" fmla="*/ 1460512 w 2921025"/>
                <a:gd name="connsiteY39" fmla="*/ 3420380 h 3420380"/>
                <a:gd name="connsiteX40" fmla="*/ 1384806 w 2921025"/>
                <a:gd name="connsiteY40" fmla="*/ 3233731 h 3420380"/>
                <a:gd name="connsiteX41" fmla="*/ 1283132 w 2921025"/>
                <a:gd name="connsiteY41" fmla="*/ 3397193 h 3420380"/>
                <a:gd name="connsiteX42" fmla="*/ 1236315 w 2921025"/>
                <a:gd name="connsiteY42" fmla="*/ 3194523 h 3420380"/>
                <a:gd name="connsiteX43" fmla="*/ 1112571 w 2921025"/>
                <a:gd name="connsiteY43" fmla="*/ 3328501 h 3420380"/>
                <a:gd name="connsiteX44" fmla="*/ 1096427 w 2921025"/>
                <a:gd name="connsiteY44" fmla="*/ 3117603 h 3420380"/>
                <a:gd name="connsiteX45" fmla="*/ 955375 w 2921025"/>
                <a:gd name="connsiteY45" fmla="*/ 3216959 h 3420380"/>
                <a:gd name="connsiteX46" fmla="*/ 970542 w 2921025"/>
                <a:gd name="connsiteY46" fmla="*/ 3005935 h 3420380"/>
                <a:gd name="connsiteX47" fmla="*/ 817594 w 2921025"/>
                <a:gd name="connsiteY47" fmla="*/ 3066849 h 3420380"/>
                <a:gd name="connsiteX48" fmla="*/ 863479 w 2921025"/>
                <a:gd name="connsiteY48" fmla="*/ 2863805 h 3420380"/>
                <a:gd name="connsiteX49" fmla="*/ 704520 w 2921025"/>
                <a:gd name="connsiteY49" fmla="*/ 2883939 h 3420380"/>
                <a:gd name="connsiteX50" fmla="*/ 779362 w 2921025"/>
                <a:gd name="connsiteY50" fmla="*/ 2696687 h 3420380"/>
                <a:gd name="connsiteX51" fmla="*/ 620499 w 2921025"/>
                <a:gd name="connsiteY51" fmla="*/ 2675256 h 3420380"/>
                <a:gd name="connsiteX52" fmla="*/ 638664 w 2921025"/>
                <a:gd name="connsiteY52" fmla="*/ 2645689 h 3420380"/>
                <a:gd name="connsiteX53" fmla="*/ 591571 w 2921025"/>
                <a:gd name="connsiteY53" fmla="*/ 2518387 h 3420380"/>
                <a:gd name="connsiteX54" fmla="*/ 427774 w 2921025"/>
                <a:gd name="connsiteY54" fmla="*/ 2492322 h 3420380"/>
                <a:gd name="connsiteX55" fmla="*/ 401700 w 2921025"/>
                <a:gd name="connsiteY55" fmla="*/ 2328586 h 3420380"/>
                <a:gd name="connsiteX56" fmla="*/ 246140 w 2921025"/>
                <a:gd name="connsiteY56" fmla="*/ 2271083 h 3420380"/>
                <a:gd name="connsiteX57" fmla="*/ 252523 w 2921025"/>
                <a:gd name="connsiteY57" fmla="*/ 2105417 h 3420380"/>
                <a:gd name="connsiteX58" fmla="*/ 111174 w 2921025"/>
                <a:gd name="connsiteY58" fmla="*/ 2018669 h 3420380"/>
                <a:gd name="connsiteX59" fmla="*/ 149766 w 2921025"/>
                <a:gd name="connsiteY59" fmla="*/ 1857425 h 3420380"/>
                <a:gd name="connsiteX60" fmla="*/ 28056 w 2921025"/>
                <a:gd name="connsiteY60" fmla="*/ 1744794 h 3420380"/>
                <a:gd name="connsiteX61" fmla="*/ 97388 w 2921025"/>
                <a:gd name="connsiteY61" fmla="*/ 1594179 h 3420380"/>
                <a:gd name="connsiteX62" fmla="*/ 0 w 2921025"/>
                <a:gd name="connsiteY62" fmla="*/ 1459969 h 3420380"/>
                <a:gd name="connsiteX63" fmla="*/ 97388 w 2921025"/>
                <a:gd name="connsiteY63" fmla="*/ 1325758 h 3420380"/>
                <a:gd name="connsiteX64" fmla="*/ 28056 w 2921025"/>
                <a:gd name="connsiteY64" fmla="*/ 1175143 h 3420380"/>
                <a:gd name="connsiteX65" fmla="*/ 149766 w 2921025"/>
                <a:gd name="connsiteY65" fmla="*/ 1062512 h 3420380"/>
                <a:gd name="connsiteX66" fmla="*/ 111174 w 2921025"/>
                <a:gd name="connsiteY66" fmla="*/ 901268 h 3420380"/>
                <a:gd name="connsiteX67" fmla="*/ 252523 w 2921025"/>
                <a:gd name="connsiteY67" fmla="*/ 814520 h 3420380"/>
                <a:gd name="connsiteX68" fmla="*/ 246140 w 2921025"/>
                <a:gd name="connsiteY68" fmla="*/ 648854 h 3420380"/>
                <a:gd name="connsiteX69" fmla="*/ 401700 w 2921025"/>
                <a:gd name="connsiteY69" fmla="*/ 591351 h 3420380"/>
                <a:gd name="connsiteX70" fmla="*/ 427774 w 2921025"/>
                <a:gd name="connsiteY70" fmla="*/ 427615 h 3420380"/>
                <a:gd name="connsiteX71" fmla="*/ 591571 w 2921025"/>
                <a:gd name="connsiteY71" fmla="*/ 401550 h 3420380"/>
                <a:gd name="connsiteX72" fmla="*/ 649096 w 2921025"/>
                <a:gd name="connsiteY72" fmla="*/ 246048 h 3420380"/>
                <a:gd name="connsiteX73" fmla="*/ 814823 w 2921025"/>
                <a:gd name="connsiteY73" fmla="*/ 252429 h 3420380"/>
                <a:gd name="connsiteX74" fmla="*/ 901604 w 2921025"/>
                <a:gd name="connsiteY74" fmla="*/ 111133 h 3420380"/>
                <a:gd name="connsiteX75" fmla="*/ 1062908 w 2921025"/>
                <a:gd name="connsiteY75" fmla="*/ 149710 h 3420380"/>
                <a:gd name="connsiteX76" fmla="*/ 1175581 w 2921025"/>
                <a:gd name="connsiteY76" fmla="*/ 28046 h 3420380"/>
                <a:gd name="connsiteX77" fmla="*/ 1326252 w 2921025"/>
                <a:gd name="connsiteY77" fmla="*/ 97351 h 342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21025" h="3420380">
                  <a:moveTo>
                    <a:pt x="1460513" y="0"/>
                  </a:moveTo>
                  <a:lnTo>
                    <a:pt x="1594773" y="97351"/>
                  </a:lnTo>
                  <a:lnTo>
                    <a:pt x="1745444" y="28046"/>
                  </a:lnTo>
                  <a:lnTo>
                    <a:pt x="1858117" y="149710"/>
                  </a:lnTo>
                  <a:lnTo>
                    <a:pt x="2019421" y="111133"/>
                  </a:lnTo>
                  <a:lnTo>
                    <a:pt x="2106202" y="252429"/>
                  </a:lnTo>
                  <a:lnTo>
                    <a:pt x="2271929" y="246048"/>
                  </a:lnTo>
                  <a:lnTo>
                    <a:pt x="2329454" y="401550"/>
                  </a:lnTo>
                  <a:lnTo>
                    <a:pt x="2493251" y="427615"/>
                  </a:lnTo>
                  <a:lnTo>
                    <a:pt x="2519325" y="591351"/>
                  </a:lnTo>
                  <a:lnTo>
                    <a:pt x="2674885" y="648854"/>
                  </a:lnTo>
                  <a:lnTo>
                    <a:pt x="2668502" y="814520"/>
                  </a:lnTo>
                  <a:lnTo>
                    <a:pt x="2809851" y="901268"/>
                  </a:lnTo>
                  <a:lnTo>
                    <a:pt x="2771259" y="1062512"/>
                  </a:lnTo>
                  <a:lnTo>
                    <a:pt x="2892969" y="1175143"/>
                  </a:lnTo>
                  <a:lnTo>
                    <a:pt x="2823637" y="1325758"/>
                  </a:lnTo>
                  <a:lnTo>
                    <a:pt x="2921025" y="1459969"/>
                  </a:lnTo>
                  <a:lnTo>
                    <a:pt x="2823637" y="1594179"/>
                  </a:lnTo>
                  <a:lnTo>
                    <a:pt x="2892969" y="1744794"/>
                  </a:lnTo>
                  <a:lnTo>
                    <a:pt x="2771259" y="1857425"/>
                  </a:lnTo>
                  <a:lnTo>
                    <a:pt x="2809851" y="2018669"/>
                  </a:lnTo>
                  <a:lnTo>
                    <a:pt x="2668502" y="2105417"/>
                  </a:lnTo>
                  <a:lnTo>
                    <a:pt x="2674885" y="2271083"/>
                  </a:lnTo>
                  <a:lnTo>
                    <a:pt x="2519325" y="2328586"/>
                  </a:lnTo>
                  <a:lnTo>
                    <a:pt x="2493251" y="2492322"/>
                  </a:lnTo>
                  <a:lnTo>
                    <a:pt x="2329454" y="2518387"/>
                  </a:lnTo>
                  <a:lnTo>
                    <a:pt x="2282361" y="2645690"/>
                  </a:lnTo>
                  <a:lnTo>
                    <a:pt x="2300525" y="2675256"/>
                  </a:lnTo>
                  <a:lnTo>
                    <a:pt x="2141662" y="2696687"/>
                  </a:lnTo>
                  <a:lnTo>
                    <a:pt x="2216504" y="2883939"/>
                  </a:lnTo>
                  <a:lnTo>
                    <a:pt x="2057545" y="2863805"/>
                  </a:lnTo>
                  <a:lnTo>
                    <a:pt x="2103430" y="3066849"/>
                  </a:lnTo>
                  <a:lnTo>
                    <a:pt x="1950482" y="3005935"/>
                  </a:lnTo>
                  <a:lnTo>
                    <a:pt x="1965649" y="3216959"/>
                  </a:lnTo>
                  <a:lnTo>
                    <a:pt x="1824597" y="3117603"/>
                  </a:lnTo>
                  <a:lnTo>
                    <a:pt x="1808453" y="3328501"/>
                  </a:lnTo>
                  <a:lnTo>
                    <a:pt x="1684709" y="3194523"/>
                  </a:lnTo>
                  <a:lnTo>
                    <a:pt x="1637892" y="3397193"/>
                  </a:lnTo>
                  <a:lnTo>
                    <a:pt x="1536218" y="3233731"/>
                  </a:lnTo>
                  <a:lnTo>
                    <a:pt x="1460512" y="3420380"/>
                  </a:lnTo>
                  <a:lnTo>
                    <a:pt x="1384806" y="3233731"/>
                  </a:lnTo>
                  <a:lnTo>
                    <a:pt x="1283132" y="3397193"/>
                  </a:lnTo>
                  <a:lnTo>
                    <a:pt x="1236315" y="3194523"/>
                  </a:lnTo>
                  <a:lnTo>
                    <a:pt x="1112571" y="3328501"/>
                  </a:lnTo>
                  <a:lnTo>
                    <a:pt x="1096427" y="3117603"/>
                  </a:lnTo>
                  <a:lnTo>
                    <a:pt x="955375" y="3216959"/>
                  </a:lnTo>
                  <a:lnTo>
                    <a:pt x="970542" y="3005935"/>
                  </a:lnTo>
                  <a:lnTo>
                    <a:pt x="817594" y="3066849"/>
                  </a:lnTo>
                  <a:lnTo>
                    <a:pt x="863479" y="2863805"/>
                  </a:lnTo>
                  <a:lnTo>
                    <a:pt x="704520" y="2883939"/>
                  </a:lnTo>
                  <a:lnTo>
                    <a:pt x="779362" y="2696687"/>
                  </a:lnTo>
                  <a:lnTo>
                    <a:pt x="620499" y="2675256"/>
                  </a:lnTo>
                  <a:lnTo>
                    <a:pt x="638664" y="2645689"/>
                  </a:lnTo>
                  <a:lnTo>
                    <a:pt x="591571" y="2518387"/>
                  </a:lnTo>
                  <a:lnTo>
                    <a:pt x="427774" y="2492322"/>
                  </a:lnTo>
                  <a:lnTo>
                    <a:pt x="401700" y="2328586"/>
                  </a:lnTo>
                  <a:lnTo>
                    <a:pt x="246140" y="2271083"/>
                  </a:lnTo>
                  <a:lnTo>
                    <a:pt x="252523" y="2105417"/>
                  </a:lnTo>
                  <a:lnTo>
                    <a:pt x="111174" y="2018669"/>
                  </a:lnTo>
                  <a:lnTo>
                    <a:pt x="149766" y="1857425"/>
                  </a:lnTo>
                  <a:lnTo>
                    <a:pt x="28056" y="1744794"/>
                  </a:lnTo>
                  <a:lnTo>
                    <a:pt x="97388" y="1594179"/>
                  </a:lnTo>
                  <a:lnTo>
                    <a:pt x="0" y="1459969"/>
                  </a:lnTo>
                  <a:lnTo>
                    <a:pt x="97388" y="1325758"/>
                  </a:lnTo>
                  <a:lnTo>
                    <a:pt x="28056" y="1175143"/>
                  </a:lnTo>
                  <a:lnTo>
                    <a:pt x="149766" y="1062512"/>
                  </a:lnTo>
                  <a:lnTo>
                    <a:pt x="111174" y="901268"/>
                  </a:lnTo>
                  <a:lnTo>
                    <a:pt x="252523" y="814520"/>
                  </a:lnTo>
                  <a:lnTo>
                    <a:pt x="246140" y="648854"/>
                  </a:lnTo>
                  <a:lnTo>
                    <a:pt x="401700" y="591351"/>
                  </a:lnTo>
                  <a:lnTo>
                    <a:pt x="427774" y="427615"/>
                  </a:lnTo>
                  <a:lnTo>
                    <a:pt x="591571" y="401550"/>
                  </a:lnTo>
                  <a:lnTo>
                    <a:pt x="649096" y="246048"/>
                  </a:lnTo>
                  <a:lnTo>
                    <a:pt x="814823" y="252429"/>
                  </a:lnTo>
                  <a:lnTo>
                    <a:pt x="901604" y="111133"/>
                  </a:lnTo>
                  <a:lnTo>
                    <a:pt x="1062908" y="149710"/>
                  </a:lnTo>
                  <a:lnTo>
                    <a:pt x="1175581" y="28046"/>
                  </a:lnTo>
                  <a:lnTo>
                    <a:pt x="1326252" y="97351"/>
                  </a:lnTo>
                  <a:close/>
                </a:path>
              </a:pathLst>
            </a:custGeom>
            <a:solidFill>
              <a:srgbClr val="CC66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E1BADD5F-2DBF-8BFE-C29C-5CBAD2E61CD4}"/>
                </a:ext>
              </a:extLst>
            </p:cNvPr>
            <p:cNvGrpSpPr/>
            <p:nvPr/>
          </p:nvGrpSpPr>
          <p:grpSpPr>
            <a:xfrm>
              <a:off x="1230254" y="1129810"/>
              <a:ext cx="1376901" cy="1230698"/>
              <a:chOff x="1230254" y="1129810"/>
              <a:chExt cx="1376901" cy="1230698"/>
            </a:xfrm>
          </p:grpSpPr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8F755382-C3BC-43CA-812D-84C252BA2653}"/>
                  </a:ext>
                </a:extLst>
              </p:cNvPr>
              <p:cNvSpPr/>
              <p:nvPr/>
            </p:nvSpPr>
            <p:spPr>
              <a:xfrm>
                <a:off x="1230254" y="1230029"/>
                <a:ext cx="307802" cy="30780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BBED1311-29F9-996E-79AA-4441777E8D42}"/>
                  </a:ext>
                </a:extLst>
              </p:cNvPr>
              <p:cNvSpPr/>
              <p:nvPr/>
            </p:nvSpPr>
            <p:spPr>
              <a:xfrm>
                <a:off x="1286711" y="1286487"/>
                <a:ext cx="194888" cy="194886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44B96097-2ABA-97C0-B5EA-9A82FF781890}"/>
                  </a:ext>
                </a:extLst>
              </p:cNvPr>
              <p:cNvSpPr/>
              <p:nvPr/>
            </p:nvSpPr>
            <p:spPr>
              <a:xfrm>
                <a:off x="2299353" y="1230029"/>
                <a:ext cx="307802" cy="30780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E4ED019A-7624-3111-2B5F-76F6817F4F54}"/>
                  </a:ext>
                </a:extLst>
              </p:cNvPr>
              <p:cNvSpPr/>
              <p:nvPr/>
            </p:nvSpPr>
            <p:spPr>
              <a:xfrm>
                <a:off x="2355810" y="1286487"/>
                <a:ext cx="194888" cy="194886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3669C1DA-9172-24E4-C158-1C856CD68AB0}"/>
                  </a:ext>
                </a:extLst>
              </p:cNvPr>
              <p:cNvSpPr/>
              <p:nvPr/>
            </p:nvSpPr>
            <p:spPr>
              <a:xfrm>
                <a:off x="1318495" y="1129810"/>
                <a:ext cx="1207983" cy="1230698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52726391-F159-B067-6D18-FE97E6C34489}"/>
                  </a:ext>
                </a:extLst>
              </p:cNvPr>
              <p:cNvSpPr/>
              <p:nvPr/>
            </p:nvSpPr>
            <p:spPr>
              <a:xfrm rot="9900000" flipV="1">
                <a:off x="1443081" y="1674805"/>
                <a:ext cx="194427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80575F64-C300-9347-DCDD-DE9E57D70CBA}"/>
                  </a:ext>
                </a:extLst>
              </p:cNvPr>
              <p:cNvSpPr/>
              <p:nvPr/>
            </p:nvSpPr>
            <p:spPr>
              <a:xfrm rot="900000">
                <a:off x="2241774" y="1674805"/>
                <a:ext cx="194427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547A5B5A-62AF-52FD-0D46-62742D73A639}"/>
                  </a:ext>
                </a:extLst>
              </p:cNvPr>
              <p:cNvSpPr/>
              <p:nvPr/>
            </p:nvSpPr>
            <p:spPr>
              <a:xfrm>
                <a:off x="1772738" y="1891859"/>
                <a:ext cx="299497" cy="245343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EEAE9343-883D-B0B3-2ACA-8B623C8C669A}"/>
                  </a:ext>
                </a:extLst>
              </p:cNvPr>
              <p:cNvSpPr/>
              <p:nvPr/>
            </p:nvSpPr>
            <p:spPr>
              <a:xfrm>
                <a:off x="1819628" y="1946140"/>
                <a:ext cx="205716" cy="134604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CF00786D-432F-B38E-4A1A-910BAD211E82}"/>
                  </a:ext>
                </a:extLst>
              </p:cNvPr>
              <p:cNvSpPr/>
              <p:nvPr/>
            </p:nvSpPr>
            <p:spPr>
              <a:xfrm>
                <a:off x="1696360" y="1821881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1">
                <a:extLst>
                  <a:ext uri="{FF2B5EF4-FFF2-40B4-BE49-F238E27FC236}">
                    <a16:creationId xmlns:a16="http://schemas.microsoft.com/office/drawing/2014/main" id="{9104D532-6667-DE53-FA68-A3C7BEA0C763}"/>
                  </a:ext>
                </a:extLst>
              </p:cNvPr>
              <p:cNvSpPr/>
              <p:nvPr/>
            </p:nvSpPr>
            <p:spPr>
              <a:xfrm flipV="1">
                <a:off x="1837030" y="1790209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940FEF13-052C-13CF-9009-7F74BA2C68A4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2" name="矢印: U ターン 370">
              <a:extLst>
                <a:ext uri="{FF2B5EF4-FFF2-40B4-BE49-F238E27FC236}">
                  <a16:creationId xmlns:a16="http://schemas.microsoft.com/office/drawing/2014/main" id="{92DCD1A7-859F-4F57-DC28-2408463DF30D}"/>
                </a:ext>
              </a:extLst>
            </p:cNvPr>
            <p:cNvSpPr/>
            <p:nvPr/>
          </p:nvSpPr>
          <p:spPr>
            <a:xfrm rot="9900000">
              <a:off x="2011447" y="2642938"/>
              <a:ext cx="259383" cy="285438"/>
            </a:xfrm>
            <a:custGeom>
              <a:avLst/>
              <a:gdLst>
                <a:gd name="connsiteX0" fmla="*/ 0 w 289311"/>
                <a:gd name="connsiteY0" fmla="*/ 285438 h 285438"/>
                <a:gd name="connsiteX1" fmla="*/ 0 w 289311"/>
                <a:gd name="connsiteY1" fmla="*/ 124879 h 285438"/>
                <a:gd name="connsiteX2" fmla="*/ 124879 w 289311"/>
                <a:gd name="connsiteY2" fmla="*/ 0 h 285438"/>
                <a:gd name="connsiteX3" fmla="*/ 134504 w 289311"/>
                <a:gd name="connsiteY3" fmla="*/ 0 h 285438"/>
                <a:gd name="connsiteX4" fmla="*/ 259383 w 289311"/>
                <a:gd name="connsiteY4" fmla="*/ 124879 h 285438"/>
                <a:gd name="connsiteX5" fmla="*/ 259383 w 289311"/>
                <a:gd name="connsiteY5" fmla="*/ 214079 h 285438"/>
                <a:gd name="connsiteX6" fmla="*/ 289311 w 289311"/>
                <a:gd name="connsiteY6" fmla="*/ 214079 h 285438"/>
                <a:gd name="connsiteX7" fmla="*/ 217952 w 289311"/>
                <a:gd name="connsiteY7" fmla="*/ 214079 h 285438"/>
                <a:gd name="connsiteX8" fmla="*/ 146592 w 289311"/>
                <a:gd name="connsiteY8" fmla="*/ 214079 h 285438"/>
                <a:gd name="connsiteX9" fmla="*/ 176520 w 289311"/>
                <a:gd name="connsiteY9" fmla="*/ 214079 h 285438"/>
                <a:gd name="connsiteX10" fmla="*/ 176520 w 289311"/>
                <a:gd name="connsiteY10" fmla="*/ 124879 h 285438"/>
                <a:gd name="connsiteX11" fmla="*/ 134504 w 289311"/>
                <a:gd name="connsiteY11" fmla="*/ 82863 h 285438"/>
                <a:gd name="connsiteX12" fmla="*/ 124879 w 289311"/>
                <a:gd name="connsiteY12" fmla="*/ 82863 h 285438"/>
                <a:gd name="connsiteX13" fmla="*/ 82863 w 289311"/>
                <a:gd name="connsiteY13" fmla="*/ 124879 h 285438"/>
                <a:gd name="connsiteX14" fmla="*/ 82863 w 289311"/>
                <a:gd name="connsiteY14" fmla="*/ 285438 h 285438"/>
                <a:gd name="connsiteX15" fmla="*/ 0 w 289311"/>
                <a:gd name="connsiteY15" fmla="*/ 285438 h 285438"/>
                <a:gd name="connsiteX0" fmla="*/ 0 w 259383"/>
                <a:gd name="connsiteY0" fmla="*/ 285438 h 285438"/>
                <a:gd name="connsiteX1" fmla="*/ 0 w 259383"/>
                <a:gd name="connsiteY1" fmla="*/ 124879 h 285438"/>
                <a:gd name="connsiteX2" fmla="*/ 124879 w 259383"/>
                <a:gd name="connsiteY2" fmla="*/ 0 h 285438"/>
                <a:gd name="connsiteX3" fmla="*/ 134504 w 259383"/>
                <a:gd name="connsiteY3" fmla="*/ 0 h 285438"/>
                <a:gd name="connsiteX4" fmla="*/ 259383 w 259383"/>
                <a:gd name="connsiteY4" fmla="*/ 124879 h 285438"/>
                <a:gd name="connsiteX5" fmla="*/ 259383 w 259383"/>
                <a:gd name="connsiteY5" fmla="*/ 214079 h 285438"/>
                <a:gd name="connsiteX6" fmla="*/ 217952 w 259383"/>
                <a:gd name="connsiteY6" fmla="*/ 214079 h 285438"/>
                <a:gd name="connsiteX7" fmla="*/ 146592 w 259383"/>
                <a:gd name="connsiteY7" fmla="*/ 214079 h 285438"/>
                <a:gd name="connsiteX8" fmla="*/ 176520 w 259383"/>
                <a:gd name="connsiteY8" fmla="*/ 214079 h 285438"/>
                <a:gd name="connsiteX9" fmla="*/ 176520 w 259383"/>
                <a:gd name="connsiteY9" fmla="*/ 124879 h 285438"/>
                <a:gd name="connsiteX10" fmla="*/ 134504 w 259383"/>
                <a:gd name="connsiteY10" fmla="*/ 82863 h 285438"/>
                <a:gd name="connsiteX11" fmla="*/ 124879 w 259383"/>
                <a:gd name="connsiteY11" fmla="*/ 82863 h 285438"/>
                <a:gd name="connsiteX12" fmla="*/ 82863 w 259383"/>
                <a:gd name="connsiteY12" fmla="*/ 124879 h 285438"/>
                <a:gd name="connsiteX13" fmla="*/ 82863 w 259383"/>
                <a:gd name="connsiteY13" fmla="*/ 285438 h 285438"/>
                <a:gd name="connsiteX14" fmla="*/ 0 w 259383"/>
                <a:gd name="connsiteY14" fmla="*/ 285438 h 285438"/>
                <a:gd name="connsiteX0" fmla="*/ 0 w 259383"/>
                <a:gd name="connsiteY0" fmla="*/ 285438 h 285438"/>
                <a:gd name="connsiteX1" fmla="*/ 0 w 259383"/>
                <a:gd name="connsiteY1" fmla="*/ 124879 h 285438"/>
                <a:gd name="connsiteX2" fmla="*/ 124879 w 259383"/>
                <a:gd name="connsiteY2" fmla="*/ 0 h 285438"/>
                <a:gd name="connsiteX3" fmla="*/ 134504 w 259383"/>
                <a:gd name="connsiteY3" fmla="*/ 0 h 285438"/>
                <a:gd name="connsiteX4" fmla="*/ 259383 w 259383"/>
                <a:gd name="connsiteY4" fmla="*/ 124879 h 285438"/>
                <a:gd name="connsiteX5" fmla="*/ 259383 w 259383"/>
                <a:gd name="connsiteY5" fmla="*/ 214079 h 285438"/>
                <a:gd name="connsiteX6" fmla="*/ 146592 w 259383"/>
                <a:gd name="connsiteY6" fmla="*/ 214079 h 285438"/>
                <a:gd name="connsiteX7" fmla="*/ 176520 w 259383"/>
                <a:gd name="connsiteY7" fmla="*/ 214079 h 285438"/>
                <a:gd name="connsiteX8" fmla="*/ 176520 w 259383"/>
                <a:gd name="connsiteY8" fmla="*/ 124879 h 285438"/>
                <a:gd name="connsiteX9" fmla="*/ 134504 w 259383"/>
                <a:gd name="connsiteY9" fmla="*/ 82863 h 285438"/>
                <a:gd name="connsiteX10" fmla="*/ 124879 w 259383"/>
                <a:gd name="connsiteY10" fmla="*/ 82863 h 285438"/>
                <a:gd name="connsiteX11" fmla="*/ 82863 w 259383"/>
                <a:gd name="connsiteY11" fmla="*/ 124879 h 285438"/>
                <a:gd name="connsiteX12" fmla="*/ 82863 w 259383"/>
                <a:gd name="connsiteY12" fmla="*/ 285438 h 285438"/>
                <a:gd name="connsiteX13" fmla="*/ 0 w 259383"/>
                <a:gd name="connsiteY13" fmla="*/ 285438 h 285438"/>
                <a:gd name="connsiteX0" fmla="*/ 0 w 259383"/>
                <a:gd name="connsiteY0" fmla="*/ 285438 h 285438"/>
                <a:gd name="connsiteX1" fmla="*/ 0 w 259383"/>
                <a:gd name="connsiteY1" fmla="*/ 124879 h 285438"/>
                <a:gd name="connsiteX2" fmla="*/ 124879 w 259383"/>
                <a:gd name="connsiteY2" fmla="*/ 0 h 285438"/>
                <a:gd name="connsiteX3" fmla="*/ 134504 w 259383"/>
                <a:gd name="connsiteY3" fmla="*/ 0 h 285438"/>
                <a:gd name="connsiteX4" fmla="*/ 259383 w 259383"/>
                <a:gd name="connsiteY4" fmla="*/ 124879 h 285438"/>
                <a:gd name="connsiteX5" fmla="*/ 259383 w 259383"/>
                <a:gd name="connsiteY5" fmla="*/ 214079 h 285438"/>
                <a:gd name="connsiteX6" fmla="*/ 176520 w 259383"/>
                <a:gd name="connsiteY6" fmla="*/ 214079 h 285438"/>
                <a:gd name="connsiteX7" fmla="*/ 176520 w 259383"/>
                <a:gd name="connsiteY7" fmla="*/ 124879 h 285438"/>
                <a:gd name="connsiteX8" fmla="*/ 134504 w 259383"/>
                <a:gd name="connsiteY8" fmla="*/ 82863 h 285438"/>
                <a:gd name="connsiteX9" fmla="*/ 124879 w 259383"/>
                <a:gd name="connsiteY9" fmla="*/ 82863 h 285438"/>
                <a:gd name="connsiteX10" fmla="*/ 82863 w 259383"/>
                <a:gd name="connsiteY10" fmla="*/ 124879 h 285438"/>
                <a:gd name="connsiteX11" fmla="*/ 82863 w 259383"/>
                <a:gd name="connsiteY11" fmla="*/ 285438 h 285438"/>
                <a:gd name="connsiteX12" fmla="*/ 0 w 259383"/>
                <a:gd name="connsiteY12" fmla="*/ 285438 h 28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9383" h="285438">
                  <a:moveTo>
                    <a:pt x="0" y="285438"/>
                  </a:moveTo>
                  <a:lnTo>
                    <a:pt x="0" y="124879"/>
                  </a:lnTo>
                  <a:cubicBezTo>
                    <a:pt x="0" y="55910"/>
                    <a:pt x="55910" y="0"/>
                    <a:pt x="124879" y="0"/>
                  </a:cubicBezTo>
                  <a:lnTo>
                    <a:pt x="134504" y="0"/>
                  </a:lnTo>
                  <a:cubicBezTo>
                    <a:pt x="203473" y="0"/>
                    <a:pt x="259383" y="55910"/>
                    <a:pt x="259383" y="124879"/>
                  </a:cubicBezTo>
                  <a:lnTo>
                    <a:pt x="259383" y="214079"/>
                  </a:lnTo>
                  <a:lnTo>
                    <a:pt x="176520" y="214079"/>
                  </a:lnTo>
                  <a:lnTo>
                    <a:pt x="176520" y="124879"/>
                  </a:lnTo>
                  <a:cubicBezTo>
                    <a:pt x="176520" y="101674"/>
                    <a:pt x="157709" y="82863"/>
                    <a:pt x="134504" y="82863"/>
                  </a:cubicBezTo>
                  <a:lnTo>
                    <a:pt x="124879" y="82863"/>
                  </a:lnTo>
                  <a:cubicBezTo>
                    <a:pt x="101674" y="82863"/>
                    <a:pt x="82863" y="101674"/>
                    <a:pt x="82863" y="124879"/>
                  </a:cubicBezTo>
                  <a:lnTo>
                    <a:pt x="82863" y="285438"/>
                  </a:lnTo>
                  <a:lnTo>
                    <a:pt x="0" y="285438"/>
                  </a:ln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4" name="楕円 1">
              <a:extLst>
                <a:ext uri="{FF2B5EF4-FFF2-40B4-BE49-F238E27FC236}">
                  <a16:creationId xmlns:a16="http://schemas.microsoft.com/office/drawing/2014/main" id="{23301AE8-4A89-5148-B9A2-239D50907F29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5" name="楕円 1">
              <a:extLst>
                <a:ext uri="{FF2B5EF4-FFF2-40B4-BE49-F238E27FC236}">
                  <a16:creationId xmlns:a16="http://schemas.microsoft.com/office/drawing/2014/main" id="{37B2A7D6-E036-93F9-FEFD-EE920CAFC03D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4CCC5F95-DA6F-1BF7-56D7-989BFF27F591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chemeClr val="tx1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91" name="グループ化 890">
              <a:extLst>
                <a:ext uri="{FF2B5EF4-FFF2-40B4-BE49-F238E27FC236}">
                  <a16:creationId xmlns:a16="http://schemas.microsoft.com/office/drawing/2014/main" id="{0C44F1C5-AB7D-3F1E-2FF2-A8A509D699FF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892" name="グループ化 891">
                <a:extLst>
                  <a:ext uri="{FF2B5EF4-FFF2-40B4-BE49-F238E27FC236}">
                    <a16:creationId xmlns:a16="http://schemas.microsoft.com/office/drawing/2014/main" id="{EAE8647B-42F4-DEBC-14EB-C85A4613105A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043" name="楕円 66">
                  <a:extLst>
                    <a:ext uri="{FF2B5EF4-FFF2-40B4-BE49-F238E27FC236}">
                      <a16:creationId xmlns:a16="http://schemas.microsoft.com/office/drawing/2014/main" id="{1466BB9F-9EF8-7259-F9CD-373B0B27D8C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4" name="フリーフォーム: 図形 1043">
                  <a:extLst>
                    <a:ext uri="{FF2B5EF4-FFF2-40B4-BE49-F238E27FC236}">
                      <a16:creationId xmlns:a16="http://schemas.microsoft.com/office/drawing/2014/main" id="{02E7CE85-7036-6ADA-E739-17DF22EE7BD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3" name="グループ化 892">
                <a:extLst>
                  <a:ext uri="{FF2B5EF4-FFF2-40B4-BE49-F238E27FC236}">
                    <a16:creationId xmlns:a16="http://schemas.microsoft.com/office/drawing/2014/main" id="{6775082D-C240-9D2D-4285-48145CBF781F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41" name="楕円 66">
                  <a:extLst>
                    <a:ext uri="{FF2B5EF4-FFF2-40B4-BE49-F238E27FC236}">
                      <a16:creationId xmlns:a16="http://schemas.microsoft.com/office/drawing/2014/main" id="{A5F95BFF-4762-2596-852E-B4D1B76E503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2" name="フリーフォーム: 図形 1041">
                  <a:extLst>
                    <a:ext uri="{FF2B5EF4-FFF2-40B4-BE49-F238E27FC236}">
                      <a16:creationId xmlns:a16="http://schemas.microsoft.com/office/drawing/2014/main" id="{2D4ECD54-5CD3-EFE2-90DA-CE88B1DB58C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4" name="グループ化 893">
                <a:extLst>
                  <a:ext uri="{FF2B5EF4-FFF2-40B4-BE49-F238E27FC236}">
                    <a16:creationId xmlns:a16="http://schemas.microsoft.com/office/drawing/2014/main" id="{BE6E9279-1399-1C8F-44EB-B06AEF081A93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039" name="楕円 66">
                  <a:extLst>
                    <a:ext uri="{FF2B5EF4-FFF2-40B4-BE49-F238E27FC236}">
                      <a16:creationId xmlns:a16="http://schemas.microsoft.com/office/drawing/2014/main" id="{6572D2FD-8595-040A-1926-19E045DE032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40" name="フリーフォーム: 図形 1039">
                  <a:extLst>
                    <a:ext uri="{FF2B5EF4-FFF2-40B4-BE49-F238E27FC236}">
                      <a16:creationId xmlns:a16="http://schemas.microsoft.com/office/drawing/2014/main" id="{67F64B20-5721-981D-CC58-8276F266626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5" name="グループ化 894">
                <a:extLst>
                  <a:ext uri="{FF2B5EF4-FFF2-40B4-BE49-F238E27FC236}">
                    <a16:creationId xmlns:a16="http://schemas.microsoft.com/office/drawing/2014/main" id="{0E067502-4F9C-7517-525C-8BA9A407176E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37" name="楕円 66">
                  <a:extLst>
                    <a:ext uri="{FF2B5EF4-FFF2-40B4-BE49-F238E27FC236}">
                      <a16:creationId xmlns:a16="http://schemas.microsoft.com/office/drawing/2014/main" id="{9B6699C4-DAE5-8300-01EA-FAE750E279B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8" name="フリーフォーム: 図形 1037">
                  <a:extLst>
                    <a:ext uri="{FF2B5EF4-FFF2-40B4-BE49-F238E27FC236}">
                      <a16:creationId xmlns:a16="http://schemas.microsoft.com/office/drawing/2014/main" id="{7CB6D85A-A686-5CEE-1751-4891A24BAE6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6" name="グループ化 895">
                <a:extLst>
                  <a:ext uri="{FF2B5EF4-FFF2-40B4-BE49-F238E27FC236}">
                    <a16:creationId xmlns:a16="http://schemas.microsoft.com/office/drawing/2014/main" id="{D78F1CD7-89F9-0369-0529-C0087C86C54C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035" name="楕円 66">
                  <a:extLst>
                    <a:ext uri="{FF2B5EF4-FFF2-40B4-BE49-F238E27FC236}">
                      <a16:creationId xmlns:a16="http://schemas.microsoft.com/office/drawing/2014/main" id="{AC7D3EBD-0435-2176-93CA-967DA17E6A1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6" name="フリーフォーム: 図形 1035">
                  <a:extLst>
                    <a:ext uri="{FF2B5EF4-FFF2-40B4-BE49-F238E27FC236}">
                      <a16:creationId xmlns:a16="http://schemas.microsoft.com/office/drawing/2014/main" id="{A15D33FA-9CFC-D584-8B83-ABC4B6437CC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7" name="グループ化 896">
                <a:extLst>
                  <a:ext uri="{FF2B5EF4-FFF2-40B4-BE49-F238E27FC236}">
                    <a16:creationId xmlns:a16="http://schemas.microsoft.com/office/drawing/2014/main" id="{4F105E63-78F0-0F8A-B69E-7B5A18A75DDD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33" name="楕円 66">
                  <a:extLst>
                    <a:ext uri="{FF2B5EF4-FFF2-40B4-BE49-F238E27FC236}">
                      <a16:creationId xmlns:a16="http://schemas.microsoft.com/office/drawing/2014/main" id="{9E368C98-8E7A-8500-3936-F00F471A061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4" name="フリーフォーム: 図形 1033">
                  <a:extLst>
                    <a:ext uri="{FF2B5EF4-FFF2-40B4-BE49-F238E27FC236}">
                      <a16:creationId xmlns:a16="http://schemas.microsoft.com/office/drawing/2014/main" id="{41A09824-DDE4-B757-200C-E775CE3336D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8" name="グループ化 897">
                <a:extLst>
                  <a:ext uri="{FF2B5EF4-FFF2-40B4-BE49-F238E27FC236}">
                    <a16:creationId xmlns:a16="http://schemas.microsoft.com/office/drawing/2014/main" id="{205432AA-559C-0FBA-17E0-B56927C413B4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31" name="楕円 66">
                  <a:extLst>
                    <a:ext uri="{FF2B5EF4-FFF2-40B4-BE49-F238E27FC236}">
                      <a16:creationId xmlns:a16="http://schemas.microsoft.com/office/drawing/2014/main" id="{CC7FC07F-E363-81B3-4DBB-76A1EA7E506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2" name="フリーフォーム: 図形 1031">
                  <a:extLst>
                    <a:ext uri="{FF2B5EF4-FFF2-40B4-BE49-F238E27FC236}">
                      <a16:creationId xmlns:a16="http://schemas.microsoft.com/office/drawing/2014/main" id="{2BA5EFF3-ADF8-E951-5D3B-4AC70256849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9" name="グループ化 898">
                <a:extLst>
                  <a:ext uri="{FF2B5EF4-FFF2-40B4-BE49-F238E27FC236}">
                    <a16:creationId xmlns:a16="http://schemas.microsoft.com/office/drawing/2014/main" id="{C4E13E4B-1851-E21F-4FC7-54A275B1E5D4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29" name="楕円 66">
                  <a:extLst>
                    <a:ext uri="{FF2B5EF4-FFF2-40B4-BE49-F238E27FC236}">
                      <a16:creationId xmlns:a16="http://schemas.microsoft.com/office/drawing/2014/main" id="{E3EC3374-D6DB-81DC-1C59-EF93A1AA19F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30" name="フリーフォーム: 図形 1029">
                  <a:extLst>
                    <a:ext uri="{FF2B5EF4-FFF2-40B4-BE49-F238E27FC236}">
                      <a16:creationId xmlns:a16="http://schemas.microsoft.com/office/drawing/2014/main" id="{762D9729-E9A8-48CB-B9E8-E2AC7347720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0" name="グループ化 899">
                <a:extLst>
                  <a:ext uri="{FF2B5EF4-FFF2-40B4-BE49-F238E27FC236}">
                    <a16:creationId xmlns:a16="http://schemas.microsoft.com/office/drawing/2014/main" id="{1274296F-4509-C019-0BD6-244C9E15C533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27" name="楕円 66">
                  <a:extLst>
                    <a:ext uri="{FF2B5EF4-FFF2-40B4-BE49-F238E27FC236}">
                      <a16:creationId xmlns:a16="http://schemas.microsoft.com/office/drawing/2014/main" id="{29160A85-D76B-9068-4E41-1BE8BE9804D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07E31453-9386-3FA8-CCCB-AFBC757700B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1" name="グループ化 900">
                <a:extLst>
                  <a:ext uri="{FF2B5EF4-FFF2-40B4-BE49-F238E27FC236}">
                    <a16:creationId xmlns:a16="http://schemas.microsoft.com/office/drawing/2014/main" id="{1EE3321F-1E3B-2E45-DD4C-C0CF4A016C9E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25" name="楕円 66">
                  <a:extLst>
                    <a:ext uri="{FF2B5EF4-FFF2-40B4-BE49-F238E27FC236}">
                      <a16:creationId xmlns:a16="http://schemas.microsoft.com/office/drawing/2014/main" id="{1FD61A33-45F7-A2F2-F0FF-98AA42FC1F0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6" name="フリーフォーム: 図形 1025">
                  <a:extLst>
                    <a:ext uri="{FF2B5EF4-FFF2-40B4-BE49-F238E27FC236}">
                      <a16:creationId xmlns:a16="http://schemas.microsoft.com/office/drawing/2014/main" id="{BB9543FF-AD7E-9852-77F2-4122FF43160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2" name="グループ化 901">
                <a:extLst>
                  <a:ext uri="{FF2B5EF4-FFF2-40B4-BE49-F238E27FC236}">
                    <a16:creationId xmlns:a16="http://schemas.microsoft.com/office/drawing/2014/main" id="{B731B94B-C8DC-DBAD-3F89-09D47F175B2D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927" name="楕円 66">
                  <a:extLst>
                    <a:ext uri="{FF2B5EF4-FFF2-40B4-BE49-F238E27FC236}">
                      <a16:creationId xmlns:a16="http://schemas.microsoft.com/office/drawing/2014/main" id="{B036B3A3-AC88-C2A5-0E40-66E5616FBA8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24" name="フリーフォーム: 図形 1023">
                  <a:extLst>
                    <a:ext uri="{FF2B5EF4-FFF2-40B4-BE49-F238E27FC236}">
                      <a16:creationId xmlns:a16="http://schemas.microsoft.com/office/drawing/2014/main" id="{88B8A436-715E-D213-2DBB-6FDCAAE85D0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03" name="グループ化 902">
                <a:extLst>
                  <a:ext uri="{FF2B5EF4-FFF2-40B4-BE49-F238E27FC236}">
                    <a16:creationId xmlns:a16="http://schemas.microsoft.com/office/drawing/2014/main" id="{505BCA80-02D2-603B-F11A-3A7EED0074D2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904" name="楕円 66">
                  <a:extLst>
                    <a:ext uri="{FF2B5EF4-FFF2-40B4-BE49-F238E27FC236}">
                      <a16:creationId xmlns:a16="http://schemas.microsoft.com/office/drawing/2014/main" id="{82729793-7D97-6D42-812F-808A5177325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29B6FC98-4EEA-3905-1BE5-56A573B84CF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24" name="グループ化 1123">
            <a:extLst>
              <a:ext uri="{FF2B5EF4-FFF2-40B4-BE49-F238E27FC236}">
                <a16:creationId xmlns:a16="http://schemas.microsoft.com/office/drawing/2014/main" id="{517634B2-AB54-CC80-792C-7579E2F176C3}"/>
              </a:ext>
            </a:extLst>
          </p:cNvPr>
          <p:cNvGrpSpPr/>
          <p:nvPr/>
        </p:nvGrpSpPr>
        <p:grpSpPr>
          <a:xfrm>
            <a:off x="3735730" y="540899"/>
            <a:ext cx="2612727" cy="2755973"/>
            <a:chOff x="3735730" y="540899"/>
            <a:chExt cx="2612727" cy="2755973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7A3B0AA9-D803-D8C7-AD8F-A3E9AE3FF406}"/>
                </a:ext>
              </a:extLst>
            </p:cNvPr>
            <p:cNvGrpSpPr/>
            <p:nvPr/>
          </p:nvGrpSpPr>
          <p:grpSpPr>
            <a:xfrm>
              <a:off x="4620660" y="2072997"/>
              <a:ext cx="1283744" cy="1223875"/>
              <a:chOff x="1544085" y="1958697"/>
              <a:chExt cx="1283744" cy="1223875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C7BA57C8-33ED-29C7-3510-4E2385FACB63}"/>
                  </a:ext>
                </a:extLst>
              </p:cNvPr>
              <p:cNvSpPr/>
              <p:nvPr/>
            </p:nvSpPr>
            <p:spPr>
              <a:xfrm rot="3600000">
                <a:off x="2115990" y="2670787"/>
                <a:ext cx="443895" cy="421052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">
                <a:extLst>
                  <a:ext uri="{FF2B5EF4-FFF2-40B4-BE49-F238E27FC236}">
                    <a16:creationId xmlns:a16="http://schemas.microsoft.com/office/drawing/2014/main" id="{8C145933-A40B-52E9-3DA0-EEA40F6482F4}"/>
                  </a:ext>
                </a:extLst>
              </p:cNvPr>
              <p:cNvSpPr/>
              <p:nvPr/>
            </p:nvSpPr>
            <p:spPr>
              <a:xfrm rot="10800000">
                <a:off x="1974582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">
                <a:extLst>
                  <a:ext uri="{FF2B5EF4-FFF2-40B4-BE49-F238E27FC236}">
                    <a16:creationId xmlns:a16="http://schemas.microsoft.com/office/drawing/2014/main" id="{EC01F913-97CC-919E-97E5-64B52764A5E6}"/>
                  </a:ext>
                </a:extLst>
              </p:cNvPr>
              <p:cNvSpPr/>
              <p:nvPr/>
            </p:nvSpPr>
            <p:spPr>
              <a:xfrm rot="10800000">
                <a:off x="1709904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">
                <a:extLst>
                  <a:ext uri="{FF2B5EF4-FFF2-40B4-BE49-F238E27FC236}">
                    <a16:creationId xmlns:a16="http://schemas.microsoft.com/office/drawing/2014/main" id="{75546DFD-B6A7-1AA3-25F8-0576D2345C0F}"/>
                  </a:ext>
                </a:extLst>
              </p:cNvPr>
              <p:cNvSpPr/>
              <p:nvPr/>
            </p:nvSpPr>
            <p:spPr>
              <a:xfrm>
                <a:off x="1544085" y="1958697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E9ABF9EB-103D-D4F5-EB5D-AE53D74A1A97}"/>
                  </a:ext>
                </a:extLst>
              </p:cNvPr>
              <p:cNvSpPr/>
              <p:nvPr/>
            </p:nvSpPr>
            <p:spPr>
              <a:xfrm>
                <a:off x="1631697" y="1975277"/>
                <a:ext cx="661985" cy="1024507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7E70AA80-5AEC-C55E-3C03-AEBBA856F17F}"/>
                  </a:ext>
                </a:extLst>
              </p:cNvPr>
              <p:cNvSpPr/>
              <p:nvPr/>
            </p:nvSpPr>
            <p:spPr>
              <a:xfrm rot="18900000">
                <a:off x="2490289" y="2749132"/>
                <a:ext cx="337540" cy="175511"/>
              </a:xfrm>
              <a:prstGeom prst="ellipse">
                <a:avLst/>
              </a:pr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8A1A916D-F239-A0F5-2EE1-CA75F361C135}"/>
                </a:ext>
              </a:extLst>
            </p:cNvPr>
            <p:cNvGrpSpPr/>
            <p:nvPr/>
          </p:nvGrpSpPr>
          <p:grpSpPr>
            <a:xfrm>
              <a:off x="4344929" y="993775"/>
              <a:ext cx="1376901" cy="1611004"/>
              <a:chOff x="1074087" y="428953"/>
              <a:chExt cx="1864633" cy="2181661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1D728AC-2C0E-F27C-E154-9DEA85E05298}"/>
                  </a:ext>
                </a:extLst>
              </p:cNvPr>
              <p:cNvSpPr/>
              <p:nvPr/>
            </p:nvSpPr>
            <p:spPr>
              <a:xfrm>
                <a:off x="1093578" y="428953"/>
                <a:ext cx="1835892" cy="2181661"/>
              </a:xfrm>
              <a:custGeom>
                <a:avLst/>
                <a:gdLst>
                  <a:gd name="connsiteX0" fmla="*/ 1460513 w 2921025"/>
                  <a:gd name="connsiteY0" fmla="*/ 0 h 3420380"/>
                  <a:gd name="connsiteX1" fmla="*/ 1594773 w 2921025"/>
                  <a:gd name="connsiteY1" fmla="*/ 97351 h 3420380"/>
                  <a:gd name="connsiteX2" fmla="*/ 1745444 w 2921025"/>
                  <a:gd name="connsiteY2" fmla="*/ 28046 h 3420380"/>
                  <a:gd name="connsiteX3" fmla="*/ 1858117 w 2921025"/>
                  <a:gd name="connsiteY3" fmla="*/ 149710 h 3420380"/>
                  <a:gd name="connsiteX4" fmla="*/ 2019421 w 2921025"/>
                  <a:gd name="connsiteY4" fmla="*/ 111133 h 3420380"/>
                  <a:gd name="connsiteX5" fmla="*/ 2106202 w 2921025"/>
                  <a:gd name="connsiteY5" fmla="*/ 252429 h 3420380"/>
                  <a:gd name="connsiteX6" fmla="*/ 2271929 w 2921025"/>
                  <a:gd name="connsiteY6" fmla="*/ 246048 h 3420380"/>
                  <a:gd name="connsiteX7" fmla="*/ 2329454 w 2921025"/>
                  <a:gd name="connsiteY7" fmla="*/ 401550 h 3420380"/>
                  <a:gd name="connsiteX8" fmla="*/ 2493251 w 2921025"/>
                  <a:gd name="connsiteY8" fmla="*/ 427615 h 3420380"/>
                  <a:gd name="connsiteX9" fmla="*/ 2519325 w 2921025"/>
                  <a:gd name="connsiteY9" fmla="*/ 591351 h 3420380"/>
                  <a:gd name="connsiteX10" fmla="*/ 2674885 w 2921025"/>
                  <a:gd name="connsiteY10" fmla="*/ 648854 h 3420380"/>
                  <a:gd name="connsiteX11" fmla="*/ 2668502 w 2921025"/>
                  <a:gd name="connsiteY11" fmla="*/ 814520 h 3420380"/>
                  <a:gd name="connsiteX12" fmla="*/ 2809851 w 2921025"/>
                  <a:gd name="connsiteY12" fmla="*/ 901268 h 3420380"/>
                  <a:gd name="connsiteX13" fmla="*/ 2771259 w 2921025"/>
                  <a:gd name="connsiteY13" fmla="*/ 1062512 h 3420380"/>
                  <a:gd name="connsiteX14" fmla="*/ 2892969 w 2921025"/>
                  <a:gd name="connsiteY14" fmla="*/ 1175143 h 3420380"/>
                  <a:gd name="connsiteX15" fmla="*/ 2823637 w 2921025"/>
                  <a:gd name="connsiteY15" fmla="*/ 1325758 h 3420380"/>
                  <a:gd name="connsiteX16" fmla="*/ 2921025 w 2921025"/>
                  <a:gd name="connsiteY16" fmla="*/ 1459969 h 3420380"/>
                  <a:gd name="connsiteX17" fmla="*/ 2823637 w 2921025"/>
                  <a:gd name="connsiteY17" fmla="*/ 1594179 h 3420380"/>
                  <a:gd name="connsiteX18" fmla="*/ 2892969 w 2921025"/>
                  <a:gd name="connsiteY18" fmla="*/ 1744794 h 3420380"/>
                  <a:gd name="connsiteX19" fmla="*/ 2771259 w 2921025"/>
                  <a:gd name="connsiteY19" fmla="*/ 1857425 h 3420380"/>
                  <a:gd name="connsiteX20" fmla="*/ 2809851 w 2921025"/>
                  <a:gd name="connsiteY20" fmla="*/ 2018669 h 3420380"/>
                  <a:gd name="connsiteX21" fmla="*/ 2668502 w 2921025"/>
                  <a:gd name="connsiteY21" fmla="*/ 2105417 h 3420380"/>
                  <a:gd name="connsiteX22" fmla="*/ 2674885 w 2921025"/>
                  <a:gd name="connsiteY22" fmla="*/ 2271083 h 3420380"/>
                  <a:gd name="connsiteX23" fmla="*/ 2519325 w 2921025"/>
                  <a:gd name="connsiteY23" fmla="*/ 2328586 h 3420380"/>
                  <a:gd name="connsiteX24" fmla="*/ 2493251 w 2921025"/>
                  <a:gd name="connsiteY24" fmla="*/ 2492322 h 3420380"/>
                  <a:gd name="connsiteX25" fmla="*/ 2329454 w 2921025"/>
                  <a:gd name="connsiteY25" fmla="*/ 2518387 h 3420380"/>
                  <a:gd name="connsiteX26" fmla="*/ 2282361 w 2921025"/>
                  <a:gd name="connsiteY26" fmla="*/ 2645690 h 3420380"/>
                  <a:gd name="connsiteX27" fmla="*/ 2300525 w 2921025"/>
                  <a:gd name="connsiteY27" fmla="*/ 2675256 h 3420380"/>
                  <a:gd name="connsiteX28" fmla="*/ 2141662 w 2921025"/>
                  <a:gd name="connsiteY28" fmla="*/ 2696687 h 3420380"/>
                  <a:gd name="connsiteX29" fmla="*/ 2216504 w 2921025"/>
                  <a:gd name="connsiteY29" fmla="*/ 2883939 h 3420380"/>
                  <a:gd name="connsiteX30" fmla="*/ 2057545 w 2921025"/>
                  <a:gd name="connsiteY30" fmla="*/ 2863805 h 3420380"/>
                  <a:gd name="connsiteX31" fmla="*/ 2103430 w 2921025"/>
                  <a:gd name="connsiteY31" fmla="*/ 3066849 h 3420380"/>
                  <a:gd name="connsiteX32" fmla="*/ 1950482 w 2921025"/>
                  <a:gd name="connsiteY32" fmla="*/ 3005935 h 3420380"/>
                  <a:gd name="connsiteX33" fmla="*/ 1965649 w 2921025"/>
                  <a:gd name="connsiteY33" fmla="*/ 3216959 h 3420380"/>
                  <a:gd name="connsiteX34" fmla="*/ 1824597 w 2921025"/>
                  <a:gd name="connsiteY34" fmla="*/ 3117603 h 3420380"/>
                  <a:gd name="connsiteX35" fmla="*/ 1808453 w 2921025"/>
                  <a:gd name="connsiteY35" fmla="*/ 3328501 h 3420380"/>
                  <a:gd name="connsiteX36" fmla="*/ 1684709 w 2921025"/>
                  <a:gd name="connsiteY36" fmla="*/ 3194523 h 3420380"/>
                  <a:gd name="connsiteX37" fmla="*/ 1637892 w 2921025"/>
                  <a:gd name="connsiteY37" fmla="*/ 3397193 h 3420380"/>
                  <a:gd name="connsiteX38" fmla="*/ 1536218 w 2921025"/>
                  <a:gd name="connsiteY38" fmla="*/ 3233731 h 3420380"/>
                  <a:gd name="connsiteX39" fmla="*/ 1460512 w 2921025"/>
                  <a:gd name="connsiteY39" fmla="*/ 3420380 h 3420380"/>
                  <a:gd name="connsiteX40" fmla="*/ 1384806 w 2921025"/>
                  <a:gd name="connsiteY40" fmla="*/ 3233731 h 3420380"/>
                  <a:gd name="connsiteX41" fmla="*/ 1283132 w 2921025"/>
                  <a:gd name="connsiteY41" fmla="*/ 3397193 h 3420380"/>
                  <a:gd name="connsiteX42" fmla="*/ 1236315 w 2921025"/>
                  <a:gd name="connsiteY42" fmla="*/ 3194523 h 3420380"/>
                  <a:gd name="connsiteX43" fmla="*/ 1112571 w 2921025"/>
                  <a:gd name="connsiteY43" fmla="*/ 3328501 h 3420380"/>
                  <a:gd name="connsiteX44" fmla="*/ 1096427 w 2921025"/>
                  <a:gd name="connsiteY44" fmla="*/ 3117603 h 3420380"/>
                  <a:gd name="connsiteX45" fmla="*/ 955375 w 2921025"/>
                  <a:gd name="connsiteY45" fmla="*/ 3216959 h 3420380"/>
                  <a:gd name="connsiteX46" fmla="*/ 970542 w 2921025"/>
                  <a:gd name="connsiteY46" fmla="*/ 3005935 h 3420380"/>
                  <a:gd name="connsiteX47" fmla="*/ 817594 w 2921025"/>
                  <a:gd name="connsiteY47" fmla="*/ 3066849 h 3420380"/>
                  <a:gd name="connsiteX48" fmla="*/ 863479 w 2921025"/>
                  <a:gd name="connsiteY48" fmla="*/ 2863805 h 3420380"/>
                  <a:gd name="connsiteX49" fmla="*/ 704520 w 2921025"/>
                  <a:gd name="connsiteY49" fmla="*/ 2883939 h 3420380"/>
                  <a:gd name="connsiteX50" fmla="*/ 779362 w 2921025"/>
                  <a:gd name="connsiteY50" fmla="*/ 2696687 h 3420380"/>
                  <a:gd name="connsiteX51" fmla="*/ 620499 w 2921025"/>
                  <a:gd name="connsiteY51" fmla="*/ 2675256 h 3420380"/>
                  <a:gd name="connsiteX52" fmla="*/ 638664 w 2921025"/>
                  <a:gd name="connsiteY52" fmla="*/ 2645689 h 3420380"/>
                  <a:gd name="connsiteX53" fmla="*/ 591571 w 2921025"/>
                  <a:gd name="connsiteY53" fmla="*/ 2518387 h 3420380"/>
                  <a:gd name="connsiteX54" fmla="*/ 427774 w 2921025"/>
                  <a:gd name="connsiteY54" fmla="*/ 2492322 h 3420380"/>
                  <a:gd name="connsiteX55" fmla="*/ 401700 w 2921025"/>
                  <a:gd name="connsiteY55" fmla="*/ 2328586 h 3420380"/>
                  <a:gd name="connsiteX56" fmla="*/ 246140 w 2921025"/>
                  <a:gd name="connsiteY56" fmla="*/ 2271083 h 3420380"/>
                  <a:gd name="connsiteX57" fmla="*/ 252523 w 2921025"/>
                  <a:gd name="connsiteY57" fmla="*/ 2105417 h 3420380"/>
                  <a:gd name="connsiteX58" fmla="*/ 111174 w 2921025"/>
                  <a:gd name="connsiteY58" fmla="*/ 2018669 h 3420380"/>
                  <a:gd name="connsiteX59" fmla="*/ 149766 w 2921025"/>
                  <a:gd name="connsiteY59" fmla="*/ 1857425 h 3420380"/>
                  <a:gd name="connsiteX60" fmla="*/ 28056 w 2921025"/>
                  <a:gd name="connsiteY60" fmla="*/ 1744794 h 3420380"/>
                  <a:gd name="connsiteX61" fmla="*/ 97388 w 2921025"/>
                  <a:gd name="connsiteY61" fmla="*/ 1594179 h 3420380"/>
                  <a:gd name="connsiteX62" fmla="*/ 0 w 2921025"/>
                  <a:gd name="connsiteY62" fmla="*/ 1459969 h 3420380"/>
                  <a:gd name="connsiteX63" fmla="*/ 97388 w 2921025"/>
                  <a:gd name="connsiteY63" fmla="*/ 1325758 h 3420380"/>
                  <a:gd name="connsiteX64" fmla="*/ 28056 w 2921025"/>
                  <a:gd name="connsiteY64" fmla="*/ 1175143 h 3420380"/>
                  <a:gd name="connsiteX65" fmla="*/ 149766 w 2921025"/>
                  <a:gd name="connsiteY65" fmla="*/ 1062512 h 3420380"/>
                  <a:gd name="connsiteX66" fmla="*/ 111174 w 2921025"/>
                  <a:gd name="connsiteY66" fmla="*/ 901268 h 3420380"/>
                  <a:gd name="connsiteX67" fmla="*/ 252523 w 2921025"/>
                  <a:gd name="connsiteY67" fmla="*/ 814520 h 3420380"/>
                  <a:gd name="connsiteX68" fmla="*/ 246140 w 2921025"/>
                  <a:gd name="connsiteY68" fmla="*/ 648854 h 3420380"/>
                  <a:gd name="connsiteX69" fmla="*/ 401700 w 2921025"/>
                  <a:gd name="connsiteY69" fmla="*/ 591351 h 3420380"/>
                  <a:gd name="connsiteX70" fmla="*/ 427774 w 2921025"/>
                  <a:gd name="connsiteY70" fmla="*/ 427615 h 3420380"/>
                  <a:gd name="connsiteX71" fmla="*/ 591571 w 2921025"/>
                  <a:gd name="connsiteY71" fmla="*/ 401550 h 3420380"/>
                  <a:gd name="connsiteX72" fmla="*/ 649096 w 2921025"/>
                  <a:gd name="connsiteY72" fmla="*/ 246048 h 3420380"/>
                  <a:gd name="connsiteX73" fmla="*/ 814823 w 2921025"/>
                  <a:gd name="connsiteY73" fmla="*/ 252429 h 3420380"/>
                  <a:gd name="connsiteX74" fmla="*/ 901604 w 2921025"/>
                  <a:gd name="connsiteY74" fmla="*/ 111133 h 3420380"/>
                  <a:gd name="connsiteX75" fmla="*/ 1062908 w 2921025"/>
                  <a:gd name="connsiteY75" fmla="*/ 149710 h 3420380"/>
                  <a:gd name="connsiteX76" fmla="*/ 1175581 w 2921025"/>
                  <a:gd name="connsiteY76" fmla="*/ 28046 h 3420380"/>
                  <a:gd name="connsiteX77" fmla="*/ 1326252 w 2921025"/>
                  <a:gd name="connsiteY77" fmla="*/ 97351 h 342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21025" h="3420380">
                    <a:moveTo>
                      <a:pt x="1460513" y="0"/>
                    </a:moveTo>
                    <a:lnTo>
                      <a:pt x="1594773" y="97351"/>
                    </a:lnTo>
                    <a:lnTo>
                      <a:pt x="1745444" y="28046"/>
                    </a:lnTo>
                    <a:lnTo>
                      <a:pt x="1858117" y="149710"/>
                    </a:lnTo>
                    <a:lnTo>
                      <a:pt x="2019421" y="111133"/>
                    </a:lnTo>
                    <a:lnTo>
                      <a:pt x="2106202" y="252429"/>
                    </a:lnTo>
                    <a:lnTo>
                      <a:pt x="2271929" y="246048"/>
                    </a:lnTo>
                    <a:lnTo>
                      <a:pt x="2329454" y="401550"/>
                    </a:lnTo>
                    <a:lnTo>
                      <a:pt x="2493251" y="427615"/>
                    </a:lnTo>
                    <a:lnTo>
                      <a:pt x="2519325" y="591351"/>
                    </a:lnTo>
                    <a:lnTo>
                      <a:pt x="2674885" y="648854"/>
                    </a:lnTo>
                    <a:lnTo>
                      <a:pt x="2668502" y="814520"/>
                    </a:lnTo>
                    <a:lnTo>
                      <a:pt x="2809851" y="901268"/>
                    </a:lnTo>
                    <a:lnTo>
                      <a:pt x="2771259" y="1062512"/>
                    </a:lnTo>
                    <a:lnTo>
                      <a:pt x="2892969" y="1175143"/>
                    </a:lnTo>
                    <a:lnTo>
                      <a:pt x="2823637" y="1325758"/>
                    </a:lnTo>
                    <a:lnTo>
                      <a:pt x="2921025" y="1459969"/>
                    </a:lnTo>
                    <a:lnTo>
                      <a:pt x="2823637" y="1594179"/>
                    </a:lnTo>
                    <a:lnTo>
                      <a:pt x="2892969" y="1744794"/>
                    </a:lnTo>
                    <a:lnTo>
                      <a:pt x="2771259" y="1857425"/>
                    </a:lnTo>
                    <a:lnTo>
                      <a:pt x="2809851" y="2018669"/>
                    </a:lnTo>
                    <a:lnTo>
                      <a:pt x="2668502" y="2105417"/>
                    </a:lnTo>
                    <a:lnTo>
                      <a:pt x="2674885" y="2271083"/>
                    </a:lnTo>
                    <a:lnTo>
                      <a:pt x="2519325" y="2328586"/>
                    </a:lnTo>
                    <a:lnTo>
                      <a:pt x="2493251" y="2492322"/>
                    </a:lnTo>
                    <a:lnTo>
                      <a:pt x="2329454" y="2518387"/>
                    </a:lnTo>
                    <a:lnTo>
                      <a:pt x="2282361" y="2645690"/>
                    </a:lnTo>
                    <a:lnTo>
                      <a:pt x="2300525" y="2675256"/>
                    </a:lnTo>
                    <a:lnTo>
                      <a:pt x="2141662" y="2696687"/>
                    </a:lnTo>
                    <a:lnTo>
                      <a:pt x="2216504" y="2883939"/>
                    </a:lnTo>
                    <a:lnTo>
                      <a:pt x="2057545" y="2863805"/>
                    </a:lnTo>
                    <a:lnTo>
                      <a:pt x="2103430" y="3066849"/>
                    </a:lnTo>
                    <a:lnTo>
                      <a:pt x="1950482" y="3005935"/>
                    </a:lnTo>
                    <a:lnTo>
                      <a:pt x="1965649" y="3216959"/>
                    </a:lnTo>
                    <a:lnTo>
                      <a:pt x="1824597" y="3117603"/>
                    </a:lnTo>
                    <a:lnTo>
                      <a:pt x="1808453" y="3328501"/>
                    </a:lnTo>
                    <a:lnTo>
                      <a:pt x="1684709" y="3194523"/>
                    </a:lnTo>
                    <a:lnTo>
                      <a:pt x="1637892" y="3397193"/>
                    </a:lnTo>
                    <a:lnTo>
                      <a:pt x="1536218" y="3233731"/>
                    </a:lnTo>
                    <a:lnTo>
                      <a:pt x="1460512" y="3420380"/>
                    </a:lnTo>
                    <a:lnTo>
                      <a:pt x="1384806" y="3233731"/>
                    </a:lnTo>
                    <a:lnTo>
                      <a:pt x="1283132" y="3397193"/>
                    </a:lnTo>
                    <a:lnTo>
                      <a:pt x="1236315" y="3194523"/>
                    </a:lnTo>
                    <a:lnTo>
                      <a:pt x="1112571" y="3328501"/>
                    </a:lnTo>
                    <a:lnTo>
                      <a:pt x="1096427" y="3117603"/>
                    </a:lnTo>
                    <a:lnTo>
                      <a:pt x="955375" y="3216959"/>
                    </a:lnTo>
                    <a:lnTo>
                      <a:pt x="970542" y="3005935"/>
                    </a:lnTo>
                    <a:lnTo>
                      <a:pt x="817594" y="3066849"/>
                    </a:lnTo>
                    <a:lnTo>
                      <a:pt x="863479" y="2863805"/>
                    </a:lnTo>
                    <a:lnTo>
                      <a:pt x="704520" y="2883939"/>
                    </a:lnTo>
                    <a:lnTo>
                      <a:pt x="779362" y="2696687"/>
                    </a:lnTo>
                    <a:lnTo>
                      <a:pt x="620499" y="2675256"/>
                    </a:lnTo>
                    <a:lnTo>
                      <a:pt x="638664" y="2645689"/>
                    </a:lnTo>
                    <a:lnTo>
                      <a:pt x="591571" y="2518387"/>
                    </a:lnTo>
                    <a:lnTo>
                      <a:pt x="427774" y="2492322"/>
                    </a:lnTo>
                    <a:lnTo>
                      <a:pt x="401700" y="2328586"/>
                    </a:lnTo>
                    <a:lnTo>
                      <a:pt x="246140" y="2271083"/>
                    </a:lnTo>
                    <a:lnTo>
                      <a:pt x="252523" y="2105417"/>
                    </a:lnTo>
                    <a:lnTo>
                      <a:pt x="111174" y="2018669"/>
                    </a:lnTo>
                    <a:lnTo>
                      <a:pt x="149766" y="1857425"/>
                    </a:lnTo>
                    <a:lnTo>
                      <a:pt x="28056" y="1744794"/>
                    </a:lnTo>
                    <a:lnTo>
                      <a:pt x="97388" y="1594179"/>
                    </a:lnTo>
                    <a:lnTo>
                      <a:pt x="0" y="1459969"/>
                    </a:lnTo>
                    <a:lnTo>
                      <a:pt x="97388" y="1325758"/>
                    </a:lnTo>
                    <a:lnTo>
                      <a:pt x="28056" y="1175143"/>
                    </a:lnTo>
                    <a:lnTo>
                      <a:pt x="149766" y="1062512"/>
                    </a:lnTo>
                    <a:lnTo>
                      <a:pt x="111174" y="901268"/>
                    </a:lnTo>
                    <a:lnTo>
                      <a:pt x="252523" y="814520"/>
                    </a:lnTo>
                    <a:lnTo>
                      <a:pt x="246140" y="648854"/>
                    </a:lnTo>
                    <a:lnTo>
                      <a:pt x="401700" y="591351"/>
                    </a:lnTo>
                    <a:lnTo>
                      <a:pt x="427774" y="427615"/>
                    </a:lnTo>
                    <a:lnTo>
                      <a:pt x="591571" y="401550"/>
                    </a:lnTo>
                    <a:lnTo>
                      <a:pt x="649096" y="246048"/>
                    </a:lnTo>
                    <a:lnTo>
                      <a:pt x="814823" y="252429"/>
                    </a:lnTo>
                    <a:lnTo>
                      <a:pt x="901604" y="111133"/>
                    </a:lnTo>
                    <a:lnTo>
                      <a:pt x="1062908" y="149710"/>
                    </a:lnTo>
                    <a:lnTo>
                      <a:pt x="1175581" y="28046"/>
                    </a:lnTo>
                    <a:lnTo>
                      <a:pt x="1326252" y="97351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290535BC-9994-026E-28DB-29E8726F1B2B}"/>
                  </a:ext>
                </a:extLst>
              </p:cNvPr>
              <p:cNvSpPr/>
              <p:nvPr/>
            </p:nvSpPr>
            <p:spPr>
              <a:xfrm>
                <a:off x="10740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D3F8BD77-528B-B17E-AC48-790D5E173BA2}"/>
                  </a:ext>
                </a:extLst>
              </p:cNvPr>
              <p:cNvSpPr/>
              <p:nvPr/>
            </p:nvSpPr>
            <p:spPr>
              <a:xfrm>
                <a:off x="11505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0FA8084E-7224-EE07-88E3-403969730B31}"/>
                  </a:ext>
                </a:extLst>
              </p:cNvPr>
              <p:cNvSpPr/>
              <p:nvPr/>
            </p:nvSpPr>
            <p:spPr>
              <a:xfrm>
                <a:off x="25218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DBB20D06-DD55-ECED-F0FF-E00FCE5B0459}"/>
                  </a:ext>
                </a:extLst>
              </p:cNvPr>
              <p:cNvSpPr/>
              <p:nvPr/>
            </p:nvSpPr>
            <p:spPr>
              <a:xfrm>
                <a:off x="25983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AA2852EB-4C62-A5D6-F7A6-47BEF7207EAC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6DED454D-A83E-F3F9-F13B-72F8ADE0704F}"/>
                  </a:ext>
                </a:extLst>
              </p:cNvPr>
              <p:cNvSpPr/>
              <p:nvPr/>
            </p:nvSpPr>
            <p:spPr>
              <a:xfrm rot="9900000" flipV="1">
                <a:off x="1362302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CFDADFBE-B34A-F873-93C0-64AE82708D0C}"/>
                  </a:ext>
                </a:extLst>
              </p:cNvPr>
              <p:cNvSpPr/>
              <p:nvPr/>
            </p:nvSpPr>
            <p:spPr>
              <a:xfrm rot="900000">
                <a:off x="2443911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B193F9FC-DF02-1FC8-F7F0-C68C111A1E93}"/>
                  </a:ext>
                </a:extLst>
              </p:cNvPr>
              <p:cNvSpPr/>
              <p:nvPr/>
            </p:nvSpPr>
            <p:spPr>
              <a:xfrm>
                <a:off x="1808731" y="1580666"/>
                <a:ext cx="405586" cy="332250"/>
              </a:xfrm>
              <a:prstGeom prst="ellipse">
                <a:avLst/>
              </a:pr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85BD4F36-D07E-745B-934C-EF65E2E827F9}"/>
                  </a:ext>
                </a:extLst>
              </p:cNvPr>
              <p:cNvSpPr/>
              <p:nvPr/>
            </p:nvSpPr>
            <p:spPr>
              <a:xfrm>
                <a:off x="1872231" y="1654175"/>
                <a:ext cx="278586" cy="182284"/>
              </a:xfrm>
              <a:prstGeom prst="ellipse">
                <a:avLst/>
              </a:prstGeom>
              <a:solidFill>
                <a:srgbClr val="FF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5A1EE390-C8E7-D62C-7377-11B0F2C2D9A5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1">
                <a:extLst>
                  <a:ext uri="{FF2B5EF4-FFF2-40B4-BE49-F238E27FC236}">
                    <a16:creationId xmlns:a16="http://schemas.microsoft.com/office/drawing/2014/main" id="{B8B3057B-45C5-78B9-BE3E-E9BFA8CABD9C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66A96DF8-398B-787B-8D78-274745C092CF}"/>
                </a:ext>
              </a:extLst>
            </p:cNvPr>
            <p:cNvGrpSpPr/>
            <p:nvPr/>
          </p:nvGrpSpPr>
          <p:grpSpPr>
            <a:xfrm>
              <a:off x="4282011" y="902267"/>
              <a:ext cx="1508196" cy="2187851"/>
              <a:chOff x="4329636" y="3988367"/>
              <a:chExt cx="1508196" cy="2187851"/>
            </a:xfrm>
          </p:grpSpPr>
          <p:sp>
            <p:nvSpPr>
              <p:cNvPr id="174" name="楕円 1">
                <a:extLst>
                  <a:ext uri="{FF2B5EF4-FFF2-40B4-BE49-F238E27FC236}">
                    <a16:creationId xmlns:a16="http://schemas.microsoft.com/office/drawing/2014/main" id="{356864BB-A0AB-5763-80C0-8D0B058A7737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A26857CA-876E-517C-CE5E-2EB9E3D8C2CC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8AD807F7-3D56-C207-ACBD-620EB2FCC571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87" name="楕円 1">
                    <a:extLst>
                      <a:ext uri="{FF2B5EF4-FFF2-40B4-BE49-F238E27FC236}">
                        <a16:creationId xmlns:a16="http://schemas.microsoft.com/office/drawing/2014/main" id="{13FA6F7A-DCBE-14C0-3775-0046A8130046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3C4F495F-D4F6-7095-331F-135B290FB2DD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D2CDDC26-1BE2-01DB-9802-7BF1DAA5FCB4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952B22CB-9C00-797C-22CF-5D8D032FBD01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540AA862-EFDD-99E6-7570-D4E975AB3358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F3BBF375-92C7-BF9C-AC01-A42633C8C666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8FB3AB91-5728-1301-8511-A26E9F9311DE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9DDDA1A4-BDE8-2B64-B3EC-1DD079646A20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3" name="グループ化 182">
                    <a:extLst>
                      <a:ext uri="{FF2B5EF4-FFF2-40B4-BE49-F238E27FC236}">
                        <a16:creationId xmlns:a16="http://schemas.microsoft.com/office/drawing/2014/main" id="{F4D1A280-674C-3B4D-7A24-A1B8C97BD4C6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184" name="フリーフォーム: 図形 183">
                      <a:extLst>
                        <a:ext uri="{FF2B5EF4-FFF2-40B4-BE49-F238E27FC236}">
                          <a16:creationId xmlns:a16="http://schemas.microsoft.com/office/drawing/2014/main" id="{C8770641-EDCE-092B-61C6-42A3B576D1F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5" name="楕円 184">
                      <a:extLst>
                        <a:ext uri="{FF2B5EF4-FFF2-40B4-BE49-F238E27FC236}">
                          <a16:creationId xmlns:a16="http://schemas.microsoft.com/office/drawing/2014/main" id="{7A4EC76F-5695-BE49-F120-D50C369B20B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1045" name="グループ化 1044">
              <a:extLst>
                <a:ext uri="{FF2B5EF4-FFF2-40B4-BE49-F238E27FC236}">
                  <a16:creationId xmlns:a16="http://schemas.microsoft.com/office/drawing/2014/main" id="{252E3658-1EC7-0CE6-A319-307A48E9F7D6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046" name="グループ化 1045">
                <a:extLst>
                  <a:ext uri="{FF2B5EF4-FFF2-40B4-BE49-F238E27FC236}">
                    <a16:creationId xmlns:a16="http://schemas.microsoft.com/office/drawing/2014/main" id="{435B5415-ED03-C585-CF4F-CC6676DC3571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080" name="楕円 66">
                  <a:extLst>
                    <a:ext uri="{FF2B5EF4-FFF2-40B4-BE49-F238E27FC236}">
                      <a16:creationId xmlns:a16="http://schemas.microsoft.com/office/drawing/2014/main" id="{04D28771-898A-ED5D-A0C1-02A065F7EBB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1" name="フリーフォーム: 図形 1080">
                  <a:extLst>
                    <a:ext uri="{FF2B5EF4-FFF2-40B4-BE49-F238E27FC236}">
                      <a16:creationId xmlns:a16="http://schemas.microsoft.com/office/drawing/2014/main" id="{F086AEAF-D1A3-AF26-4E05-009D26867F0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7" name="グループ化 1046">
                <a:extLst>
                  <a:ext uri="{FF2B5EF4-FFF2-40B4-BE49-F238E27FC236}">
                    <a16:creationId xmlns:a16="http://schemas.microsoft.com/office/drawing/2014/main" id="{510DC368-3452-B62D-B0E2-399CCCAEFC25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78" name="楕円 66">
                  <a:extLst>
                    <a:ext uri="{FF2B5EF4-FFF2-40B4-BE49-F238E27FC236}">
                      <a16:creationId xmlns:a16="http://schemas.microsoft.com/office/drawing/2014/main" id="{A2AD7320-1CD7-D6E5-6CBA-6031F816DCD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9" name="フリーフォーム: 図形 1078">
                  <a:extLst>
                    <a:ext uri="{FF2B5EF4-FFF2-40B4-BE49-F238E27FC236}">
                      <a16:creationId xmlns:a16="http://schemas.microsoft.com/office/drawing/2014/main" id="{F90907C4-679C-495E-6065-44A2655D81E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8" name="グループ化 1047">
                <a:extLst>
                  <a:ext uri="{FF2B5EF4-FFF2-40B4-BE49-F238E27FC236}">
                    <a16:creationId xmlns:a16="http://schemas.microsoft.com/office/drawing/2014/main" id="{2EB6BFDD-9583-9E74-A85D-ED4942378FF2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076" name="楕円 66">
                  <a:extLst>
                    <a:ext uri="{FF2B5EF4-FFF2-40B4-BE49-F238E27FC236}">
                      <a16:creationId xmlns:a16="http://schemas.microsoft.com/office/drawing/2014/main" id="{66CE3768-68DD-0B71-ECEC-901FBC09918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7" name="フリーフォーム: 図形 1076">
                  <a:extLst>
                    <a:ext uri="{FF2B5EF4-FFF2-40B4-BE49-F238E27FC236}">
                      <a16:creationId xmlns:a16="http://schemas.microsoft.com/office/drawing/2014/main" id="{BC598193-BB35-922E-FE44-1FA2A358AEC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9" name="グループ化 1048">
                <a:extLst>
                  <a:ext uri="{FF2B5EF4-FFF2-40B4-BE49-F238E27FC236}">
                    <a16:creationId xmlns:a16="http://schemas.microsoft.com/office/drawing/2014/main" id="{569E7BB2-3AF4-01B9-470E-41DFF4705DEF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74" name="楕円 66">
                  <a:extLst>
                    <a:ext uri="{FF2B5EF4-FFF2-40B4-BE49-F238E27FC236}">
                      <a16:creationId xmlns:a16="http://schemas.microsoft.com/office/drawing/2014/main" id="{5BA6267E-B01E-B400-2836-F5E25A78A9B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5" name="フリーフォーム: 図形 1074">
                  <a:extLst>
                    <a:ext uri="{FF2B5EF4-FFF2-40B4-BE49-F238E27FC236}">
                      <a16:creationId xmlns:a16="http://schemas.microsoft.com/office/drawing/2014/main" id="{DF4ADB0F-E6C3-D0FF-3510-19F3631762F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0" name="グループ化 1049">
                <a:extLst>
                  <a:ext uri="{FF2B5EF4-FFF2-40B4-BE49-F238E27FC236}">
                    <a16:creationId xmlns:a16="http://schemas.microsoft.com/office/drawing/2014/main" id="{E9C8DD47-F7B4-F32D-2EE5-386F19293469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072" name="楕円 66">
                  <a:extLst>
                    <a:ext uri="{FF2B5EF4-FFF2-40B4-BE49-F238E27FC236}">
                      <a16:creationId xmlns:a16="http://schemas.microsoft.com/office/drawing/2014/main" id="{68D7FC76-A03B-6511-B10F-E56C83DCAC5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3" name="フリーフォーム: 図形 1072">
                  <a:extLst>
                    <a:ext uri="{FF2B5EF4-FFF2-40B4-BE49-F238E27FC236}">
                      <a16:creationId xmlns:a16="http://schemas.microsoft.com/office/drawing/2014/main" id="{BAD70853-877F-8715-3A5E-8A8C3780F70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1" name="グループ化 1050">
                <a:extLst>
                  <a:ext uri="{FF2B5EF4-FFF2-40B4-BE49-F238E27FC236}">
                    <a16:creationId xmlns:a16="http://schemas.microsoft.com/office/drawing/2014/main" id="{F6E8AA46-E17B-685A-81AB-2F3EC9D22F65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70" name="楕円 66">
                  <a:extLst>
                    <a:ext uri="{FF2B5EF4-FFF2-40B4-BE49-F238E27FC236}">
                      <a16:creationId xmlns:a16="http://schemas.microsoft.com/office/drawing/2014/main" id="{BFEF9600-27E2-C5C4-2042-B4F15BC6714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1" name="フリーフォーム: 図形 1070">
                  <a:extLst>
                    <a:ext uri="{FF2B5EF4-FFF2-40B4-BE49-F238E27FC236}">
                      <a16:creationId xmlns:a16="http://schemas.microsoft.com/office/drawing/2014/main" id="{645B14CB-8B5F-B7BC-D6A2-E134C581F6D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2" name="グループ化 1051">
                <a:extLst>
                  <a:ext uri="{FF2B5EF4-FFF2-40B4-BE49-F238E27FC236}">
                    <a16:creationId xmlns:a16="http://schemas.microsoft.com/office/drawing/2014/main" id="{B18894B4-79A0-5352-AB4A-033107158953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8" name="楕円 66">
                  <a:extLst>
                    <a:ext uri="{FF2B5EF4-FFF2-40B4-BE49-F238E27FC236}">
                      <a16:creationId xmlns:a16="http://schemas.microsoft.com/office/drawing/2014/main" id="{CE2B6A02-E31F-E716-F36A-100700D15E4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9" name="フリーフォーム: 図形 1068">
                  <a:extLst>
                    <a:ext uri="{FF2B5EF4-FFF2-40B4-BE49-F238E27FC236}">
                      <a16:creationId xmlns:a16="http://schemas.microsoft.com/office/drawing/2014/main" id="{34ED07FD-3D3C-2455-49BA-2F0D7F530F5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3" name="グループ化 1052">
                <a:extLst>
                  <a:ext uri="{FF2B5EF4-FFF2-40B4-BE49-F238E27FC236}">
                    <a16:creationId xmlns:a16="http://schemas.microsoft.com/office/drawing/2014/main" id="{5F666C59-0095-17A3-839B-6B84AB7B51C1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6" name="楕円 66">
                  <a:extLst>
                    <a:ext uri="{FF2B5EF4-FFF2-40B4-BE49-F238E27FC236}">
                      <a16:creationId xmlns:a16="http://schemas.microsoft.com/office/drawing/2014/main" id="{ECA17C73-39D2-39FA-1136-91143E6C41F1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7" name="フリーフォーム: 図形 1066">
                  <a:extLst>
                    <a:ext uri="{FF2B5EF4-FFF2-40B4-BE49-F238E27FC236}">
                      <a16:creationId xmlns:a16="http://schemas.microsoft.com/office/drawing/2014/main" id="{8E939A0D-8E41-C779-17B1-AA7E1383F37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4" name="グループ化 1053">
                <a:extLst>
                  <a:ext uri="{FF2B5EF4-FFF2-40B4-BE49-F238E27FC236}">
                    <a16:creationId xmlns:a16="http://schemas.microsoft.com/office/drawing/2014/main" id="{E141E7CB-B917-8818-4B4D-889B6C5BBA4A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4" name="楕円 66">
                  <a:extLst>
                    <a:ext uri="{FF2B5EF4-FFF2-40B4-BE49-F238E27FC236}">
                      <a16:creationId xmlns:a16="http://schemas.microsoft.com/office/drawing/2014/main" id="{D3A6231F-7057-2F7A-137E-FC5EBB78252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5" name="フリーフォーム: 図形 1064">
                  <a:extLst>
                    <a:ext uri="{FF2B5EF4-FFF2-40B4-BE49-F238E27FC236}">
                      <a16:creationId xmlns:a16="http://schemas.microsoft.com/office/drawing/2014/main" id="{02CACE2E-0533-E13D-5314-BC8B41C437C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5" name="グループ化 1054">
                <a:extLst>
                  <a:ext uri="{FF2B5EF4-FFF2-40B4-BE49-F238E27FC236}">
                    <a16:creationId xmlns:a16="http://schemas.microsoft.com/office/drawing/2014/main" id="{D6177B1A-A672-B87B-6495-236110C8353B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2" name="楕円 66">
                  <a:extLst>
                    <a:ext uri="{FF2B5EF4-FFF2-40B4-BE49-F238E27FC236}">
                      <a16:creationId xmlns:a16="http://schemas.microsoft.com/office/drawing/2014/main" id="{0227F506-4AE7-6827-0CA7-FA3A1E8DBED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3" name="フリーフォーム: 図形 1062">
                  <a:extLst>
                    <a:ext uri="{FF2B5EF4-FFF2-40B4-BE49-F238E27FC236}">
                      <a16:creationId xmlns:a16="http://schemas.microsoft.com/office/drawing/2014/main" id="{9D37CA71-132B-2E71-E3D6-442AE2B750D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6" name="グループ化 1055">
                <a:extLst>
                  <a:ext uri="{FF2B5EF4-FFF2-40B4-BE49-F238E27FC236}">
                    <a16:creationId xmlns:a16="http://schemas.microsoft.com/office/drawing/2014/main" id="{392EA136-8D61-955C-B63D-AE910D0228B0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60" name="楕円 66">
                  <a:extLst>
                    <a:ext uri="{FF2B5EF4-FFF2-40B4-BE49-F238E27FC236}">
                      <a16:creationId xmlns:a16="http://schemas.microsoft.com/office/drawing/2014/main" id="{D0E4C8F8-43E1-1E43-3A31-A22BE039728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1" name="フリーフォーム: 図形 1060">
                  <a:extLst>
                    <a:ext uri="{FF2B5EF4-FFF2-40B4-BE49-F238E27FC236}">
                      <a16:creationId xmlns:a16="http://schemas.microsoft.com/office/drawing/2014/main" id="{48D30338-B517-5D4D-D3C1-A4C7553DA05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7" name="グループ化 1056">
                <a:extLst>
                  <a:ext uri="{FF2B5EF4-FFF2-40B4-BE49-F238E27FC236}">
                    <a16:creationId xmlns:a16="http://schemas.microsoft.com/office/drawing/2014/main" id="{D7396777-837A-CDAC-9F0B-7D4B15F33F56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58" name="楕円 66">
                  <a:extLst>
                    <a:ext uri="{FF2B5EF4-FFF2-40B4-BE49-F238E27FC236}">
                      <a16:creationId xmlns:a16="http://schemas.microsoft.com/office/drawing/2014/main" id="{8850133B-B4C3-B419-59CB-4460BA309D2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9" name="フリーフォーム: 図形 1058">
                  <a:extLst>
                    <a:ext uri="{FF2B5EF4-FFF2-40B4-BE49-F238E27FC236}">
                      <a16:creationId xmlns:a16="http://schemas.microsoft.com/office/drawing/2014/main" id="{EFBEC7C7-164F-BB3F-E148-D8F2154A682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23" name="グループ化 1122">
            <a:extLst>
              <a:ext uri="{FF2B5EF4-FFF2-40B4-BE49-F238E27FC236}">
                <a16:creationId xmlns:a16="http://schemas.microsoft.com/office/drawing/2014/main" id="{6945D2DE-CE54-127F-A895-EF969656DB09}"/>
              </a:ext>
            </a:extLst>
          </p:cNvPr>
          <p:cNvGrpSpPr/>
          <p:nvPr/>
        </p:nvGrpSpPr>
        <p:grpSpPr>
          <a:xfrm>
            <a:off x="6793255" y="540899"/>
            <a:ext cx="2612727" cy="2755973"/>
            <a:chOff x="6793255" y="540899"/>
            <a:chExt cx="2612727" cy="2755973"/>
          </a:xfrm>
        </p:grpSpPr>
        <p:grpSp>
          <p:nvGrpSpPr>
            <p:cNvPr id="1016" name="グループ化 1015">
              <a:extLst>
                <a:ext uri="{FF2B5EF4-FFF2-40B4-BE49-F238E27FC236}">
                  <a16:creationId xmlns:a16="http://schemas.microsoft.com/office/drawing/2014/main" id="{A27D9A60-EF0C-FAA1-868A-64A7AD7458EF}"/>
                </a:ext>
              </a:extLst>
            </p:cNvPr>
            <p:cNvGrpSpPr/>
            <p:nvPr/>
          </p:nvGrpSpPr>
          <p:grpSpPr>
            <a:xfrm>
              <a:off x="7319796" y="885216"/>
              <a:ext cx="1632608" cy="2411656"/>
              <a:chOff x="7319796" y="885216"/>
              <a:chExt cx="1632608" cy="2411656"/>
            </a:xfrm>
          </p:grpSpPr>
          <p:grpSp>
            <p:nvGrpSpPr>
              <p:cNvPr id="929" name="グループ化 928">
                <a:extLst>
                  <a:ext uri="{FF2B5EF4-FFF2-40B4-BE49-F238E27FC236}">
                    <a16:creationId xmlns:a16="http://schemas.microsoft.com/office/drawing/2014/main" id="{0BEFD15F-EB29-7F80-6D3C-FBE30305C169}"/>
                  </a:ext>
                </a:extLst>
              </p:cNvPr>
              <p:cNvGrpSpPr/>
              <p:nvPr/>
            </p:nvGrpSpPr>
            <p:grpSpPr>
              <a:xfrm>
                <a:off x="7600703" y="2072997"/>
                <a:ext cx="1351701" cy="1223875"/>
                <a:chOff x="1476128" y="1958697"/>
                <a:chExt cx="1351701" cy="1223875"/>
              </a:xfrm>
            </p:grpSpPr>
            <p:sp>
              <p:nvSpPr>
                <p:cNvPr id="994" name="楕円 1">
                  <a:extLst>
                    <a:ext uri="{FF2B5EF4-FFF2-40B4-BE49-F238E27FC236}">
                      <a16:creationId xmlns:a16="http://schemas.microsoft.com/office/drawing/2014/main" id="{5F43AF5E-C1B9-79B6-CAEF-FDC6A35B7270}"/>
                    </a:ext>
                  </a:extLst>
                </p:cNvPr>
                <p:cNvSpPr/>
                <p:nvPr/>
              </p:nvSpPr>
              <p:spPr>
                <a:xfrm rot="9000000" flipH="1">
                  <a:off x="2258964" y="212686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E94BC5B3-764C-1EFF-B197-6CABE78774BB}"/>
                    </a:ext>
                  </a:extLst>
                </p:cNvPr>
                <p:cNvSpPr/>
                <p:nvPr/>
              </p:nvSpPr>
              <p:spPr>
                <a:xfrm rot="3600000">
                  <a:off x="2115990" y="2670787"/>
                  <a:ext cx="443895" cy="421052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6" name="楕円 1">
                  <a:extLst>
                    <a:ext uri="{FF2B5EF4-FFF2-40B4-BE49-F238E27FC236}">
                      <a16:creationId xmlns:a16="http://schemas.microsoft.com/office/drawing/2014/main" id="{7760C97A-D055-2FE6-D2AC-E947204DD355}"/>
                    </a:ext>
                  </a:extLst>
                </p:cNvPr>
                <p:cNvSpPr/>
                <p:nvPr/>
              </p:nvSpPr>
              <p:spPr>
                <a:xfrm rot="12600000">
                  <a:off x="1476128" y="212686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7" name="楕円 1">
                  <a:extLst>
                    <a:ext uri="{FF2B5EF4-FFF2-40B4-BE49-F238E27FC236}">
                      <a16:creationId xmlns:a16="http://schemas.microsoft.com/office/drawing/2014/main" id="{9F979D73-CC1E-DE96-E0D4-EE8AA71D26E3}"/>
                    </a:ext>
                  </a:extLst>
                </p:cNvPr>
                <p:cNvSpPr/>
                <p:nvPr/>
              </p:nvSpPr>
              <p:spPr>
                <a:xfrm rot="10800000">
                  <a:off x="1974582" y="270401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8" name="楕円 1">
                  <a:extLst>
                    <a:ext uri="{FF2B5EF4-FFF2-40B4-BE49-F238E27FC236}">
                      <a16:creationId xmlns:a16="http://schemas.microsoft.com/office/drawing/2014/main" id="{34801CA9-2184-F4F6-29FD-AD2950138EB5}"/>
                    </a:ext>
                  </a:extLst>
                </p:cNvPr>
                <p:cNvSpPr/>
                <p:nvPr/>
              </p:nvSpPr>
              <p:spPr>
                <a:xfrm rot="10800000">
                  <a:off x="1709904" y="270401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9" name="楕円 1">
                  <a:extLst>
                    <a:ext uri="{FF2B5EF4-FFF2-40B4-BE49-F238E27FC236}">
                      <a16:creationId xmlns:a16="http://schemas.microsoft.com/office/drawing/2014/main" id="{51B86C45-2654-CCE6-0179-A803257218A5}"/>
                    </a:ext>
                  </a:extLst>
                </p:cNvPr>
                <p:cNvSpPr/>
                <p:nvPr/>
              </p:nvSpPr>
              <p:spPr>
                <a:xfrm>
                  <a:off x="1544085" y="1958697"/>
                  <a:ext cx="833002" cy="1102341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F1EC5FDF-96D6-DF2E-454E-D5EDCCC34A53}"/>
                    </a:ext>
                  </a:extLst>
                </p:cNvPr>
                <p:cNvSpPr/>
                <p:nvPr/>
              </p:nvSpPr>
              <p:spPr>
                <a:xfrm>
                  <a:off x="1631697" y="1975277"/>
                  <a:ext cx="661985" cy="1024507"/>
                </a:xfrm>
                <a:custGeom>
                  <a:avLst/>
                  <a:gdLst>
                    <a:gd name="connsiteX0" fmla="*/ 452956 w 896477"/>
                    <a:gd name="connsiteY0" fmla="*/ 0 h 1387412"/>
                    <a:gd name="connsiteX1" fmla="*/ 883767 w 896477"/>
                    <a:gd name="connsiteY1" fmla="*/ 724163 h 1387412"/>
                    <a:gd name="connsiteX2" fmla="*/ 872883 w 896477"/>
                    <a:gd name="connsiteY2" fmla="*/ 825136 h 1387412"/>
                    <a:gd name="connsiteX3" fmla="*/ 864047 w 896477"/>
                    <a:gd name="connsiteY3" fmla="*/ 851609 h 1387412"/>
                    <a:gd name="connsiteX4" fmla="*/ 870440 w 896477"/>
                    <a:gd name="connsiteY4" fmla="*/ 866071 h 1387412"/>
                    <a:gd name="connsiteX5" fmla="*/ 884816 w 896477"/>
                    <a:gd name="connsiteY5" fmla="*/ 997796 h 1387412"/>
                    <a:gd name="connsiteX6" fmla="*/ 838928 w 896477"/>
                    <a:gd name="connsiteY6" fmla="*/ 983601 h 1387412"/>
                    <a:gd name="connsiteX7" fmla="*/ 831163 w 896477"/>
                    <a:gd name="connsiteY7" fmla="*/ 976524 h 1387412"/>
                    <a:gd name="connsiteX8" fmla="*/ 843301 w 896477"/>
                    <a:gd name="connsiteY8" fmla="*/ 1011874 h 1387412"/>
                    <a:gd name="connsiteX9" fmla="*/ 841954 w 896477"/>
                    <a:gd name="connsiteY9" fmla="*/ 1097808 h 1387412"/>
                    <a:gd name="connsiteX10" fmla="*/ 821893 w 896477"/>
                    <a:gd name="connsiteY10" fmla="*/ 1098508 h 1387412"/>
                    <a:gd name="connsiteX11" fmla="*/ 804731 w 896477"/>
                    <a:gd name="connsiteY11" fmla="*/ 1088611 h 1387412"/>
                    <a:gd name="connsiteX12" fmla="*/ 816208 w 896477"/>
                    <a:gd name="connsiteY12" fmla="*/ 1122036 h 1387412"/>
                    <a:gd name="connsiteX13" fmla="*/ 814861 w 896477"/>
                    <a:gd name="connsiteY13" fmla="*/ 1207970 h 1387412"/>
                    <a:gd name="connsiteX14" fmla="*/ 739107 w 896477"/>
                    <a:gd name="connsiteY14" fmla="*/ 1166550 h 1387412"/>
                    <a:gd name="connsiteX15" fmla="*/ 708495 w 896477"/>
                    <a:gd name="connsiteY15" fmla="*/ 1132025 h 1387412"/>
                    <a:gd name="connsiteX16" fmla="*/ 712806 w 896477"/>
                    <a:gd name="connsiteY16" fmla="*/ 1159712 h 1387412"/>
                    <a:gd name="connsiteX17" fmla="*/ 692599 w 896477"/>
                    <a:gd name="connsiteY17" fmla="*/ 1290670 h 1387412"/>
                    <a:gd name="connsiteX18" fmla="*/ 630146 w 896477"/>
                    <a:gd name="connsiteY18" fmla="*/ 1231055 h 1387412"/>
                    <a:gd name="connsiteX19" fmla="*/ 610809 w 896477"/>
                    <a:gd name="connsiteY19" fmla="*/ 1192374 h 1387412"/>
                    <a:gd name="connsiteX20" fmla="*/ 608340 w 896477"/>
                    <a:gd name="connsiteY20" fmla="*/ 1213760 h 1387412"/>
                    <a:gd name="connsiteX21" fmla="*/ 553724 w 896477"/>
                    <a:gd name="connsiteY21" fmla="*/ 1335025 h 1387412"/>
                    <a:gd name="connsiteX22" fmla="*/ 509590 w 896477"/>
                    <a:gd name="connsiteY22" fmla="*/ 1261277 h 1387412"/>
                    <a:gd name="connsiteX23" fmla="*/ 503164 w 896477"/>
                    <a:gd name="connsiteY23" fmla="*/ 1228368 h 1387412"/>
                    <a:gd name="connsiteX24" fmla="*/ 498802 w 896477"/>
                    <a:gd name="connsiteY24" fmla="*/ 1266147 h 1387412"/>
                    <a:gd name="connsiteX25" fmla="*/ 444186 w 896477"/>
                    <a:gd name="connsiteY25" fmla="*/ 1387412 h 1387412"/>
                    <a:gd name="connsiteX26" fmla="*/ 390773 w 896477"/>
                    <a:gd name="connsiteY26" fmla="*/ 1266147 h 1387412"/>
                    <a:gd name="connsiteX27" fmla="*/ 388199 w 896477"/>
                    <a:gd name="connsiteY27" fmla="*/ 1242251 h 1387412"/>
                    <a:gd name="connsiteX28" fmla="*/ 384306 w 896477"/>
                    <a:gd name="connsiteY28" fmla="*/ 1261277 h 1387412"/>
                    <a:gd name="connsiteX29" fmla="*/ 339411 w 896477"/>
                    <a:gd name="connsiteY29" fmla="*/ 1335025 h 1387412"/>
                    <a:gd name="connsiteX30" fmla="*/ 285998 w 896477"/>
                    <a:gd name="connsiteY30" fmla="*/ 1213760 h 1387412"/>
                    <a:gd name="connsiteX31" fmla="*/ 285035 w 896477"/>
                    <a:gd name="connsiteY31" fmla="*/ 1204820 h 1387412"/>
                    <a:gd name="connsiteX32" fmla="*/ 271920 w 896477"/>
                    <a:gd name="connsiteY32" fmla="*/ 1231055 h 1387412"/>
                    <a:gd name="connsiteX33" fmla="*/ 209467 w 896477"/>
                    <a:gd name="connsiteY33" fmla="*/ 1290670 h 1387412"/>
                    <a:gd name="connsiteX34" fmla="*/ 189260 w 896477"/>
                    <a:gd name="connsiteY34" fmla="*/ 1159712 h 1387412"/>
                    <a:gd name="connsiteX35" fmla="*/ 192207 w 896477"/>
                    <a:gd name="connsiteY35" fmla="*/ 1140785 h 1387412"/>
                    <a:gd name="connsiteX36" fmla="*/ 169363 w 896477"/>
                    <a:gd name="connsiteY36" fmla="*/ 1166550 h 1387412"/>
                    <a:gd name="connsiteX37" fmla="*/ 93608 w 896477"/>
                    <a:gd name="connsiteY37" fmla="*/ 1207970 h 1387412"/>
                    <a:gd name="connsiteX38" fmla="*/ 107984 w 896477"/>
                    <a:gd name="connsiteY38" fmla="*/ 1076245 h 1387412"/>
                    <a:gd name="connsiteX39" fmla="*/ 114068 w 896477"/>
                    <a:gd name="connsiteY39" fmla="*/ 1062482 h 1387412"/>
                    <a:gd name="connsiteX40" fmla="*/ 90887 w 896477"/>
                    <a:gd name="connsiteY40" fmla="*/ 1083613 h 1387412"/>
                    <a:gd name="connsiteX41" fmla="*/ 44999 w 896477"/>
                    <a:gd name="connsiteY41" fmla="*/ 1097808 h 1387412"/>
                    <a:gd name="connsiteX42" fmla="*/ 43652 w 896477"/>
                    <a:gd name="connsiteY42" fmla="*/ 1011874 h 1387412"/>
                    <a:gd name="connsiteX43" fmla="*/ 54365 w 896477"/>
                    <a:gd name="connsiteY43" fmla="*/ 980675 h 1387412"/>
                    <a:gd name="connsiteX44" fmla="*/ 31722 w 896477"/>
                    <a:gd name="connsiteY44" fmla="*/ 993733 h 1387412"/>
                    <a:gd name="connsiteX45" fmla="*/ 11661 w 896477"/>
                    <a:gd name="connsiteY45" fmla="*/ 993033 h 1387412"/>
                    <a:gd name="connsiteX46" fmla="*/ 26037 w 896477"/>
                    <a:gd name="connsiteY46" fmla="*/ 861308 h 1387412"/>
                    <a:gd name="connsiteX47" fmla="*/ 28277 w 896477"/>
                    <a:gd name="connsiteY47" fmla="*/ 856240 h 1387412"/>
                    <a:gd name="connsiteX48" fmla="*/ 17895 w 896477"/>
                    <a:gd name="connsiteY48" fmla="*/ 825136 h 1387412"/>
                    <a:gd name="connsiteX49" fmla="*/ 7011 w 896477"/>
                    <a:gd name="connsiteY49" fmla="*/ 724163 h 1387412"/>
                    <a:gd name="connsiteX50" fmla="*/ 452956 w 896477"/>
                    <a:gd name="connsiteY50" fmla="*/ 0 h 1387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896477" h="1387412">
                      <a:moveTo>
                        <a:pt x="452956" y="0"/>
                      </a:moveTo>
                      <a:cubicBezTo>
                        <a:pt x="774524" y="0"/>
                        <a:pt x="883767" y="473454"/>
                        <a:pt x="883767" y="724163"/>
                      </a:cubicBezTo>
                      <a:cubicBezTo>
                        <a:pt x="883767" y="758868"/>
                        <a:pt x="880006" y="792664"/>
                        <a:pt x="872883" y="825136"/>
                      </a:cubicBezTo>
                      <a:lnTo>
                        <a:pt x="864047" y="851609"/>
                      </a:lnTo>
                      <a:lnTo>
                        <a:pt x="870440" y="866071"/>
                      </a:lnTo>
                      <a:cubicBezTo>
                        <a:pt x="895007" y="930085"/>
                        <a:pt x="906951" y="985016"/>
                        <a:pt x="884816" y="997796"/>
                      </a:cubicBezTo>
                      <a:cubicBezTo>
                        <a:pt x="873748" y="1004186"/>
                        <a:pt x="857684" y="998004"/>
                        <a:pt x="838928" y="983601"/>
                      </a:cubicBezTo>
                      <a:lnTo>
                        <a:pt x="831163" y="976524"/>
                      </a:lnTo>
                      <a:lnTo>
                        <a:pt x="843301" y="1011874"/>
                      </a:lnTo>
                      <a:cubicBezTo>
                        <a:pt x="855987" y="1054928"/>
                        <a:pt x="858556" y="1088223"/>
                        <a:pt x="841954" y="1097808"/>
                      </a:cubicBezTo>
                      <a:cubicBezTo>
                        <a:pt x="836420" y="1101003"/>
                        <a:pt x="829637" y="1101055"/>
                        <a:pt x="821893" y="1098508"/>
                      </a:cubicBezTo>
                      <a:lnTo>
                        <a:pt x="804731" y="1088611"/>
                      </a:lnTo>
                      <a:lnTo>
                        <a:pt x="816208" y="1122036"/>
                      </a:lnTo>
                      <a:cubicBezTo>
                        <a:pt x="828894" y="1165090"/>
                        <a:pt x="831462" y="1198385"/>
                        <a:pt x="814861" y="1207970"/>
                      </a:cubicBezTo>
                      <a:cubicBezTo>
                        <a:pt x="798259" y="1217555"/>
                        <a:pt x="770416" y="1198852"/>
                        <a:pt x="739107" y="1166550"/>
                      </a:cubicBezTo>
                      <a:lnTo>
                        <a:pt x="708495" y="1132025"/>
                      </a:lnTo>
                      <a:lnTo>
                        <a:pt x="712806" y="1159712"/>
                      </a:lnTo>
                      <a:cubicBezTo>
                        <a:pt x="719968" y="1227903"/>
                        <a:pt x="717288" y="1284054"/>
                        <a:pt x="692599" y="1290670"/>
                      </a:cubicBezTo>
                      <a:cubicBezTo>
                        <a:pt x="674082" y="1295631"/>
                        <a:pt x="652029" y="1270360"/>
                        <a:pt x="630146" y="1231055"/>
                      </a:cubicBezTo>
                      <a:lnTo>
                        <a:pt x="610809" y="1192374"/>
                      </a:lnTo>
                      <a:lnTo>
                        <a:pt x="608340" y="1213760"/>
                      </a:lnTo>
                      <a:cubicBezTo>
                        <a:pt x="597007" y="1281481"/>
                        <a:pt x="579284" y="1335025"/>
                        <a:pt x="553724" y="1335025"/>
                      </a:cubicBezTo>
                      <a:cubicBezTo>
                        <a:pt x="534554" y="1335025"/>
                        <a:pt x="520131" y="1304906"/>
                        <a:pt x="509590" y="1261277"/>
                      </a:cubicBezTo>
                      <a:lnTo>
                        <a:pt x="503164" y="1228368"/>
                      </a:lnTo>
                      <a:lnTo>
                        <a:pt x="498802" y="1266147"/>
                      </a:lnTo>
                      <a:cubicBezTo>
                        <a:pt x="487469" y="1333868"/>
                        <a:pt x="469746" y="1387412"/>
                        <a:pt x="444186" y="1387412"/>
                      </a:cubicBezTo>
                      <a:cubicBezTo>
                        <a:pt x="418626" y="1387412"/>
                        <a:pt x="401505" y="1333868"/>
                        <a:pt x="390773" y="1266147"/>
                      </a:cubicBezTo>
                      <a:lnTo>
                        <a:pt x="388199" y="1242251"/>
                      </a:lnTo>
                      <a:lnTo>
                        <a:pt x="384306" y="1261277"/>
                      </a:lnTo>
                      <a:cubicBezTo>
                        <a:pt x="373343" y="1304906"/>
                        <a:pt x="358581" y="1335025"/>
                        <a:pt x="339411" y="1335025"/>
                      </a:cubicBezTo>
                      <a:cubicBezTo>
                        <a:pt x="313851" y="1335025"/>
                        <a:pt x="296730" y="1281481"/>
                        <a:pt x="285998" y="1213760"/>
                      </a:cubicBezTo>
                      <a:lnTo>
                        <a:pt x="285035" y="1204820"/>
                      </a:lnTo>
                      <a:lnTo>
                        <a:pt x="271920" y="1231055"/>
                      </a:lnTo>
                      <a:cubicBezTo>
                        <a:pt x="250038" y="1270360"/>
                        <a:pt x="227984" y="1295631"/>
                        <a:pt x="209467" y="1290670"/>
                      </a:cubicBezTo>
                      <a:cubicBezTo>
                        <a:pt x="184778" y="1284054"/>
                        <a:pt x="182098" y="1227903"/>
                        <a:pt x="189260" y="1159712"/>
                      </a:cubicBezTo>
                      <a:lnTo>
                        <a:pt x="192207" y="1140785"/>
                      </a:lnTo>
                      <a:lnTo>
                        <a:pt x="169363" y="1166550"/>
                      </a:lnTo>
                      <a:cubicBezTo>
                        <a:pt x="138053" y="1198852"/>
                        <a:pt x="110210" y="1217555"/>
                        <a:pt x="93608" y="1207970"/>
                      </a:cubicBezTo>
                      <a:cubicBezTo>
                        <a:pt x="71473" y="1195190"/>
                        <a:pt x="83417" y="1140259"/>
                        <a:pt x="107984" y="1076245"/>
                      </a:cubicBezTo>
                      <a:lnTo>
                        <a:pt x="114068" y="1062482"/>
                      </a:lnTo>
                      <a:lnTo>
                        <a:pt x="90887" y="1083613"/>
                      </a:lnTo>
                      <a:cubicBezTo>
                        <a:pt x="72131" y="1098016"/>
                        <a:pt x="56067" y="1104198"/>
                        <a:pt x="44999" y="1097808"/>
                      </a:cubicBezTo>
                      <a:cubicBezTo>
                        <a:pt x="28398" y="1088223"/>
                        <a:pt x="30966" y="1054928"/>
                        <a:pt x="43652" y="1011874"/>
                      </a:cubicBezTo>
                      <a:lnTo>
                        <a:pt x="54365" y="980675"/>
                      </a:lnTo>
                      <a:lnTo>
                        <a:pt x="31722" y="993733"/>
                      </a:lnTo>
                      <a:cubicBezTo>
                        <a:pt x="23978" y="996280"/>
                        <a:pt x="17195" y="996228"/>
                        <a:pt x="11661" y="993033"/>
                      </a:cubicBezTo>
                      <a:cubicBezTo>
                        <a:pt x="-10474" y="980253"/>
                        <a:pt x="1470" y="925322"/>
                        <a:pt x="26037" y="861308"/>
                      </a:cubicBezTo>
                      <a:lnTo>
                        <a:pt x="28277" y="856240"/>
                      </a:lnTo>
                      <a:lnTo>
                        <a:pt x="17895" y="825136"/>
                      </a:lnTo>
                      <a:cubicBezTo>
                        <a:pt x="10772" y="792664"/>
                        <a:pt x="7011" y="758868"/>
                        <a:pt x="7011" y="724163"/>
                      </a:cubicBezTo>
                      <a:cubicBezTo>
                        <a:pt x="7011" y="473454"/>
                        <a:pt x="131389" y="0"/>
                        <a:pt x="452956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1" name="楕円 1000">
                  <a:extLst>
                    <a:ext uri="{FF2B5EF4-FFF2-40B4-BE49-F238E27FC236}">
                      <a16:creationId xmlns:a16="http://schemas.microsoft.com/office/drawing/2014/main" id="{A3D19711-80D2-1C00-78D4-839B037AC749}"/>
                    </a:ext>
                  </a:extLst>
                </p:cNvPr>
                <p:cNvSpPr/>
                <p:nvPr/>
              </p:nvSpPr>
              <p:spPr>
                <a:xfrm rot="18900000">
                  <a:off x="2490289" y="2749132"/>
                  <a:ext cx="337540" cy="175511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02" name="グループ化 1001">
                <a:extLst>
                  <a:ext uri="{FF2B5EF4-FFF2-40B4-BE49-F238E27FC236}">
                    <a16:creationId xmlns:a16="http://schemas.microsoft.com/office/drawing/2014/main" id="{A4E51467-0FCC-AFE4-2FF6-7356F9AEDD94}"/>
                  </a:ext>
                </a:extLst>
              </p:cNvPr>
              <p:cNvGrpSpPr/>
              <p:nvPr/>
            </p:nvGrpSpPr>
            <p:grpSpPr>
              <a:xfrm>
                <a:off x="7319796" y="885216"/>
                <a:ext cx="1530730" cy="1828122"/>
                <a:chOff x="975048" y="281940"/>
                <a:chExt cx="2072952" cy="2475688"/>
              </a:xfrm>
            </p:grpSpPr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22C16305-BDB9-56A0-8A97-FCA8E3C1F3E4}"/>
                    </a:ext>
                  </a:extLst>
                </p:cNvPr>
                <p:cNvSpPr/>
                <p:nvPr/>
              </p:nvSpPr>
              <p:spPr>
                <a:xfrm>
                  <a:off x="975048" y="281940"/>
                  <a:ext cx="2072952" cy="2475688"/>
                </a:xfrm>
                <a:custGeom>
                  <a:avLst/>
                  <a:gdLst>
                    <a:gd name="connsiteX0" fmla="*/ 1460513 w 2921025"/>
                    <a:gd name="connsiteY0" fmla="*/ 0 h 3420380"/>
                    <a:gd name="connsiteX1" fmla="*/ 1594773 w 2921025"/>
                    <a:gd name="connsiteY1" fmla="*/ 97351 h 3420380"/>
                    <a:gd name="connsiteX2" fmla="*/ 1745444 w 2921025"/>
                    <a:gd name="connsiteY2" fmla="*/ 28046 h 3420380"/>
                    <a:gd name="connsiteX3" fmla="*/ 1858117 w 2921025"/>
                    <a:gd name="connsiteY3" fmla="*/ 149710 h 3420380"/>
                    <a:gd name="connsiteX4" fmla="*/ 2019421 w 2921025"/>
                    <a:gd name="connsiteY4" fmla="*/ 111133 h 3420380"/>
                    <a:gd name="connsiteX5" fmla="*/ 2106202 w 2921025"/>
                    <a:gd name="connsiteY5" fmla="*/ 252429 h 3420380"/>
                    <a:gd name="connsiteX6" fmla="*/ 2271929 w 2921025"/>
                    <a:gd name="connsiteY6" fmla="*/ 246048 h 3420380"/>
                    <a:gd name="connsiteX7" fmla="*/ 2329454 w 2921025"/>
                    <a:gd name="connsiteY7" fmla="*/ 401550 h 3420380"/>
                    <a:gd name="connsiteX8" fmla="*/ 2493251 w 2921025"/>
                    <a:gd name="connsiteY8" fmla="*/ 427615 h 3420380"/>
                    <a:gd name="connsiteX9" fmla="*/ 2519325 w 2921025"/>
                    <a:gd name="connsiteY9" fmla="*/ 591351 h 3420380"/>
                    <a:gd name="connsiteX10" fmla="*/ 2674885 w 2921025"/>
                    <a:gd name="connsiteY10" fmla="*/ 648854 h 3420380"/>
                    <a:gd name="connsiteX11" fmla="*/ 2668502 w 2921025"/>
                    <a:gd name="connsiteY11" fmla="*/ 814520 h 3420380"/>
                    <a:gd name="connsiteX12" fmla="*/ 2809851 w 2921025"/>
                    <a:gd name="connsiteY12" fmla="*/ 901268 h 3420380"/>
                    <a:gd name="connsiteX13" fmla="*/ 2771259 w 2921025"/>
                    <a:gd name="connsiteY13" fmla="*/ 1062512 h 3420380"/>
                    <a:gd name="connsiteX14" fmla="*/ 2892969 w 2921025"/>
                    <a:gd name="connsiteY14" fmla="*/ 1175143 h 3420380"/>
                    <a:gd name="connsiteX15" fmla="*/ 2823637 w 2921025"/>
                    <a:gd name="connsiteY15" fmla="*/ 1325758 h 3420380"/>
                    <a:gd name="connsiteX16" fmla="*/ 2921025 w 2921025"/>
                    <a:gd name="connsiteY16" fmla="*/ 1459969 h 3420380"/>
                    <a:gd name="connsiteX17" fmla="*/ 2823637 w 2921025"/>
                    <a:gd name="connsiteY17" fmla="*/ 1594179 h 3420380"/>
                    <a:gd name="connsiteX18" fmla="*/ 2892969 w 2921025"/>
                    <a:gd name="connsiteY18" fmla="*/ 1744794 h 3420380"/>
                    <a:gd name="connsiteX19" fmla="*/ 2771259 w 2921025"/>
                    <a:gd name="connsiteY19" fmla="*/ 1857425 h 3420380"/>
                    <a:gd name="connsiteX20" fmla="*/ 2809851 w 2921025"/>
                    <a:gd name="connsiteY20" fmla="*/ 2018669 h 3420380"/>
                    <a:gd name="connsiteX21" fmla="*/ 2668502 w 2921025"/>
                    <a:gd name="connsiteY21" fmla="*/ 2105417 h 3420380"/>
                    <a:gd name="connsiteX22" fmla="*/ 2674885 w 2921025"/>
                    <a:gd name="connsiteY22" fmla="*/ 2271083 h 3420380"/>
                    <a:gd name="connsiteX23" fmla="*/ 2519325 w 2921025"/>
                    <a:gd name="connsiteY23" fmla="*/ 2328586 h 3420380"/>
                    <a:gd name="connsiteX24" fmla="*/ 2493251 w 2921025"/>
                    <a:gd name="connsiteY24" fmla="*/ 2492322 h 3420380"/>
                    <a:gd name="connsiteX25" fmla="*/ 2329454 w 2921025"/>
                    <a:gd name="connsiteY25" fmla="*/ 2518387 h 3420380"/>
                    <a:gd name="connsiteX26" fmla="*/ 2282361 w 2921025"/>
                    <a:gd name="connsiteY26" fmla="*/ 2645690 h 3420380"/>
                    <a:gd name="connsiteX27" fmla="*/ 2300525 w 2921025"/>
                    <a:gd name="connsiteY27" fmla="*/ 2675256 h 3420380"/>
                    <a:gd name="connsiteX28" fmla="*/ 2141662 w 2921025"/>
                    <a:gd name="connsiteY28" fmla="*/ 2696687 h 3420380"/>
                    <a:gd name="connsiteX29" fmla="*/ 2216504 w 2921025"/>
                    <a:gd name="connsiteY29" fmla="*/ 2883939 h 3420380"/>
                    <a:gd name="connsiteX30" fmla="*/ 2057545 w 2921025"/>
                    <a:gd name="connsiteY30" fmla="*/ 2863805 h 3420380"/>
                    <a:gd name="connsiteX31" fmla="*/ 2103430 w 2921025"/>
                    <a:gd name="connsiteY31" fmla="*/ 3066849 h 3420380"/>
                    <a:gd name="connsiteX32" fmla="*/ 1950482 w 2921025"/>
                    <a:gd name="connsiteY32" fmla="*/ 3005935 h 3420380"/>
                    <a:gd name="connsiteX33" fmla="*/ 1965649 w 2921025"/>
                    <a:gd name="connsiteY33" fmla="*/ 3216959 h 3420380"/>
                    <a:gd name="connsiteX34" fmla="*/ 1824597 w 2921025"/>
                    <a:gd name="connsiteY34" fmla="*/ 3117603 h 3420380"/>
                    <a:gd name="connsiteX35" fmla="*/ 1808453 w 2921025"/>
                    <a:gd name="connsiteY35" fmla="*/ 3328501 h 3420380"/>
                    <a:gd name="connsiteX36" fmla="*/ 1684709 w 2921025"/>
                    <a:gd name="connsiteY36" fmla="*/ 3194523 h 3420380"/>
                    <a:gd name="connsiteX37" fmla="*/ 1637892 w 2921025"/>
                    <a:gd name="connsiteY37" fmla="*/ 3397193 h 3420380"/>
                    <a:gd name="connsiteX38" fmla="*/ 1536218 w 2921025"/>
                    <a:gd name="connsiteY38" fmla="*/ 3233731 h 3420380"/>
                    <a:gd name="connsiteX39" fmla="*/ 1460512 w 2921025"/>
                    <a:gd name="connsiteY39" fmla="*/ 3420380 h 3420380"/>
                    <a:gd name="connsiteX40" fmla="*/ 1384806 w 2921025"/>
                    <a:gd name="connsiteY40" fmla="*/ 3233731 h 3420380"/>
                    <a:gd name="connsiteX41" fmla="*/ 1283132 w 2921025"/>
                    <a:gd name="connsiteY41" fmla="*/ 3397193 h 3420380"/>
                    <a:gd name="connsiteX42" fmla="*/ 1236315 w 2921025"/>
                    <a:gd name="connsiteY42" fmla="*/ 3194523 h 3420380"/>
                    <a:gd name="connsiteX43" fmla="*/ 1112571 w 2921025"/>
                    <a:gd name="connsiteY43" fmla="*/ 3328501 h 3420380"/>
                    <a:gd name="connsiteX44" fmla="*/ 1096427 w 2921025"/>
                    <a:gd name="connsiteY44" fmla="*/ 3117603 h 3420380"/>
                    <a:gd name="connsiteX45" fmla="*/ 955375 w 2921025"/>
                    <a:gd name="connsiteY45" fmla="*/ 3216959 h 3420380"/>
                    <a:gd name="connsiteX46" fmla="*/ 970542 w 2921025"/>
                    <a:gd name="connsiteY46" fmla="*/ 3005935 h 3420380"/>
                    <a:gd name="connsiteX47" fmla="*/ 817594 w 2921025"/>
                    <a:gd name="connsiteY47" fmla="*/ 3066849 h 3420380"/>
                    <a:gd name="connsiteX48" fmla="*/ 863479 w 2921025"/>
                    <a:gd name="connsiteY48" fmla="*/ 2863805 h 3420380"/>
                    <a:gd name="connsiteX49" fmla="*/ 704520 w 2921025"/>
                    <a:gd name="connsiteY49" fmla="*/ 2883939 h 3420380"/>
                    <a:gd name="connsiteX50" fmla="*/ 779362 w 2921025"/>
                    <a:gd name="connsiteY50" fmla="*/ 2696687 h 3420380"/>
                    <a:gd name="connsiteX51" fmla="*/ 620499 w 2921025"/>
                    <a:gd name="connsiteY51" fmla="*/ 2675256 h 3420380"/>
                    <a:gd name="connsiteX52" fmla="*/ 638664 w 2921025"/>
                    <a:gd name="connsiteY52" fmla="*/ 2645689 h 3420380"/>
                    <a:gd name="connsiteX53" fmla="*/ 591571 w 2921025"/>
                    <a:gd name="connsiteY53" fmla="*/ 2518387 h 3420380"/>
                    <a:gd name="connsiteX54" fmla="*/ 427774 w 2921025"/>
                    <a:gd name="connsiteY54" fmla="*/ 2492322 h 3420380"/>
                    <a:gd name="connsiteX55" fmla="*/ 401700 w 2921025"/>
                    <a:gd name="connsiteY55" fmla="*/ 2328586 h 3420380"/>
                    <a:gd name="connsiteX56" fmla="*/ 246140 w 2921025"/>
                    <a:gd name="connsiteY56" fmla="*/ 2271083 h 3420380"/>
                    <a:gd name="connsiteX57" fmla="*/ 252523 w 2921025"/>
                    <a:gd name="connsiteY57" fmla="*/ 2105417 h 3420380"/>
                    <a:gd name="connsiteX58" fmla="*/ 111174 w 2921025"/>
                    <a:gd name="connsiteY58" fmla="*/ 2018669 h 3420380"/>
                    <a:gd name="connsiteX59" fmla="*/ 149766 w 2921025"/>
                    <a:gd name="connsiteY59" fmla="*/ 1857425 h 3420380"/>
                    <a:gd name="connsiteX60" fmla="*/ 28056 w 2921025"/>
                    <a:gd name="connsiteY60" fmla="*/ 1744794 h 3420380"/>
                    <a:gd name="connsiteX61" fmla="*/ 97388 w 2921025"/>
                    <a:gd name="connsiteY61" fmla="*/ 1594179 h 3420380"/>
                    <a:gd name="connsiteX62" fmla="*/ 0 w 2921025"/>
                    <a:gd name="connsiteY62" fmla="*/ 1459969 h 3420380"/>
                    <a:gd name="connsiteX63" fmla="*/ 97388 w 2921025"/>
                    <a:gd name="connsiteY63" fmla="*/ 1325758 h 3420380"/>
                    <a:gd name="connsiteX64" fmla="*/ 28056 w 2921025"/>
                    <a:gd name="connsiteY64" fmla="*/ 1175143 h 3420380"/>
                    <a:gd name="connsiteX65" fmla="*/ 149766 w 2921025"/>
                    <a:gd name="connsiteY65" fmla="*/ 1062512 h 3420380"/>
                    <a:gd name="connsiteX66" fmla="*/ 111174 w 2921025"/>
                    <a:gd name="connsiteY66" fmla="*/ 901268 h 3420380"/>
                    <a:gd name="connsiteX67" fmla="*/ 252523 w 2921025"/>
                    <a:gd name="connsiteY67" fmla="*/ 814520 h 3420380"/>
                    <a:gd name="connsiteX68" fmla="*/ 246140 w 2921025"/>
                    <a:gd name="connsiteY68" fmla="*/ 648854 h 3420380"/>
                    <a:gd name="connsiteX69" fmla="*/ 401700 w 2921025"/>
                    <a:gd name="connsiteY69" fmla="*/ 591351 h 3420380"/>
                    <a:gd name="connsiteX70" fmla="*/ 427774 w 2921025"/>
                    <a:gd name="connsiteY70" fmla="*/ 427615 h 3420380"/>
                    <a:gd name="connsiteX71" fmla="*/ 591571 w 2921025"/>
                    <a:gd name="connsiteY71" fmla="*/ 401550 h 3420380"/>
                    <a:gd name="connsiteX72" fmla="*/ 649096 w 2921025"/>
                    <a:gd name="connsiteY72" fmla="*/ 246048 h 3420380"/>
                    <a:gd name="connsiteX73" fmla="*/ 814823 w 2921025"/>
                    <a:gd name="connsiteY73" fmla="*/ 252429 h 3420380"/>
                    <a:gd name="connsiteX74" fmla="*/ 901604 w 2921025"/>
                    <a:gd name="connsiteY74" fmla="*/ 111133 h 3420380"/>
                    <a:gd name="connsiteX75" fmla="*/ 1062908 w 2921025"/>
                    <a:gd name="connsiteY75" fmla="*/ 149710 h 3420380"/>
                    <a:gd name="connsiteX76" fmla="*/ 1175581 w 2921025"/>
                    <a:gd name="connsiteY76" fmla="*/ 28046 h 3420380"/>
                    <a:gd name="connsiteX77" fmla="*/ 1326252 w 2921025"/>
                    <a:gd name="connsiteY77" fmla="*/ 97351 h 3420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</a:cxnLst>
                  <a:rect l="l" t="t" r="r" b="b"/>
                  <a:pathLst>
                    <a:path w="2921025" h="3420380">
                      <a:moveTo>
                        <a:pt x="1460513" y="0"/>
                      </a:moveTo>
                      <a:lnTo>
                        <a:pt x="1594773" y="97351"/>
                      </a:lnTo>
                      <a:lnTo>
                        <a:pt x="1745444" y="28046"/>
                      </a:lnTo>
                      <a:lnTo>
                        <a:pt x="1858117" y="149710"/>
                      </a:lnTo>
                      <a:lnTo>
                        <a:pt x="2019421" y="111133"/>
                      </a:lnTo>
                      <a:lnTo>
                        <a:pt x="2106202" y="252429"/>
                      </a:lnTo>
                      <a:lnTo>
                        <a:pt x="2271929" y="246048"/>
                      </a:lnTo>
                      <a:lnTo>
                        <a:pt x="2329454" y="401550"/>
                      </a:lnTo>
                      <a:lnTo>
                        <a:pt x="2493251" y="427615"/>
                      </a:lnTo>
                      <a:lnTo>
                        <a:pt x="2519325" y="591351"/>
                      </a:lnTo>
                      <a:lnTo>
                        <a:pt x="2674885" y="648854"/>
                      </a:lnTo>
                      <a:lnTo>
                        <a:pt x="2668502" y="814520"/>
                      </a:lnTo>
                      <a:lnTo>
                        <a:pt x="2809851" y="901268"/>
                      </a:lnTo>
                      <a:lnTo>
                        <a:pt x="2771259" y="1062512"/>
                      </a:lnTo>
                      <a:lnTo>
                        <a:pt x="2892969" y="1175143"/>
                      </a:lnTo>
                      <a:lnTo>
                        <a:pt x="2823637" y="1325758"/>
                      </a:lnTo>
                      <a:lnTo>
                        <a:pt x="2921025" y="1459969"/>
                      </a:lnTo>
                      <a:lnTo>
                        <a:pt x="2823637" y="1594179"/>
                      </a:lnTo>
                      <a:lnTo>
                        <a:pt x="2892969" y="1744794"/>
                      </a:lnTo>
                      <a:lnTo>
                        <a:pt x="2771259" y="1857425"/>
                      </a:lnTo>
                      <a:lnTo>
                        <a:pt x="2809851" y="2018669"/>
                      </a:lnTo>
                      <a:lnTo>
                        <a:pt x="2668502" y="2105417"/>
                      </a:lnTo>
                      <a:lnTo>
                        <a:pt x="2674885" y="2271083"/>
                      </a:lnTo>
                      <a:lnTo>
                        <a:pt x="2519325" y="2328586"/>
                      </a:lnTo>
                      <a:lnTo>
                        <a:pt x="2493251" y="2492322"/>
                      </a:lnTo>
                      <a:lnTo>
                        <a:pt x="2329454" y="2518387"/>
                      </a:lnTo>
                      <a:lnTo>
                        <a:pt x="2282361" y="2645690"/>
                      </a:lnTo>
                      <a:lnTo>
                        <a:pt x="2300525" y="2675256"/>
                      </a:lnTo>
                      <a:lnTo>
                        <a:pt x="2141662" y="2696687"/>
                      </a:lnTo>
                      <a:lnTo>
                        <a:pt x="2216504" y="2883939"/>
                      </a:lnTo>
                      <a:lnTo>
                        <a:pt x="2057545" y="2863805"/>
                      </a:lnTo>
                      <a:lnTo>
                        <a:pt x="2103430" y="3066849"/>
                      </a:lnTo>
                      <a:lnTo>
                        <a:pt x="1950482" y="3005935"/>
                      </a:lnTo>
                      <a:lnTo>
                        <a:pt x="1965649" y="3216959"/>
                      </a:lnTo>
                      <a:lnTo>
                        <a:pt x="1824597" y="3117603"/>
                      </a:lnTo>
                      <a:lnTo>
                        <a:pt x="1808453" y="3328501"/>
                      </a:lnTo>
                      <a:lnTo>
                        <a:pt x="1684709" y="3194523"/>
                      </a:lnTo>
                      <a:lnTo>
                        <a:pt x="1637892" y="3397193"/>
                      </a:lnTo>
                      <a:lnTo>
                        <a:pt x="1536218" y="3233731"/>
                      </a:lnTo>
                      <a:lnTo>
                        <a:pt x="1460512" y="3420380"/>
                      </a:lnTo>
                      <a:lnTo>
                        <a:pt x="1384806" y="3233731"/>
                      </a:lnTo>
                      <a:lnTo>
                        <a:pt x="1283132" y="3397193"/>
                      </a:lnTo>
                      <a:lnTo>
                        <a:pt x="1236315" y="3194523"/>
                      </a:lnTo>
                      <a:lnTo>
                        <a:pt x="1112571" y="3328501"/>
                      </a:lnTo>
                      <a:lnTo>
                        <a:pt x="1096427" y="3117603"/>
                      </a:lnTo>
                      <a:lnTo>
                        <a:pt x="955375" y="3216959"/>
                      </a:lnTo>
                      <a:lnTo>
                        <a:pt x="970542" y="3005935"/>
                      </a:lnTo>
                      <a:lnTo>
                        <a:pt x="817594" y="3066849"/>
                      </a:lnTo>
                      <a:lnTo>
                        <a:pt x="863479" y="2863805"/>
                      </a:lnTo>
                      <a:lnTo>
                        <a:pt x="704520" y="2883939"/>
                      </a:lnTo>
                      <a:lnTo>
                        <a:pt x="779362" y="2696687"/>
                      </a:lnTo>
                      <a:lnTo>
                        <a:pt x="620499" y="2675256"/>
                      </a:lnTo>
                      <a:lnTo>
                        <a:pt x="638664" y="2645689"/>
                      </a:lnTo>
                      <a:lnTo>
                        <a:pt x="591571" y="2518387"/>
                      </a:lnTo>
                      <a:lnTo>
                        <a:pt x="427774" y="2492322"/>
                      </a:lnTo>
                      <a:lnTo>
                        <a:pt x="401700" y="2328586"/>
                      </a:lnTo>
                      <a:lnTo>
                        <a:pt x="246140" y="2271083"/>
                      </a:lnTo>
                      <a:lnTo>
                        <a:pt x="252523" y="2105417"/>
                      </a:lnTo>
                      <a:lnTo>
                        <a:pt x="111174" y="2018669"/>
                      </a:lnTo>
                      <a:lnTo>
                        <a:pt x="149766" y="1857425"/>
                      </a:lnTo>
                      <a:lnTo>
                        <a:pt x="28056" y="1744794"/>
                      </a:lnTo>
                      <a:lnTo>
                        <a:pt x="97388" y="1594179"/>
                      </a:lnTo>
                      <a:lnTo>
                        <a:pt x="0" y="1459969"/>
                      </a:lnTo>
                      <a:lnTo>
                        <a:pt x="97388" y="1325758"/>
                      </a:lnTo>
                      <a:lnTo>
                        <a:pt x="28056" y="1175143"/>
                      </a:lnTo>
                      <a:lnTo>
                        <a:pt x="149766" y="1062512"/>
                      </a:lnTo>
                      <a:lnTo>
                        <a:pt x="111174" y="901268"/>
                      </a:lnTo>
                      <a:lnTo>
                        <a:pt x="252523" y="814520"/>
                      </a:lnTo>
                      <a:lnTo>
                        <a:pt x="246140" y="648854"/>
                      </a:lnTo>
                      <a:lnTo>
                        <a:pt x="401700" y="591351"/>
                      </a:lnTo>
                      <a:lnTo>
                        <a:pt x="427774" y="427615"/>
                      </a:lnTo>
                      <a:lnTo>
                        <a:pt x="591571" y="401550"/>
                      </a:lnTo>
                      <a:lnTo>
                        <a:pt x="649096" y="246048"/>
                      </a:lnTo>
                      <a:lnTo>
                        <a:pt x="814823" y="252429"/>
                      </a:lnTo>
                      <a:lnTo>
                        <a:pt x="901604" y="111133"/>
                      </a:lnTo>
                      <a:lnTo>
                        <a:pt x="1062908" y="149710"/>
                      </a:lnTo>
                      <a:lnTo>
                        <a:pt x="1175581" y="28046"/>
                      </a:lnTo>
                      <a:lnTo>
                        <a:pt x="1326252" y="97351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4" name="楕円 1003">
                  <a:extLst>
                    <a:ext uri="{FF2B5EF4-FFF2-40B4-BE49-F238E27FC236}">
                      <a16:creationId xmlns:a16="http://schemas.microsoft.com/office/drawing/2014/main" id="{9FA6CD71-EBC2-E680-F045-93ACC75CF510}"/>
                    </a:ext>
                  </a:extLst>
                </p:cNvPr>
                <p:cNvSpPr/>
                <p:nvPr/>
              </p:nvSpPr>
              <p:spPr>
                <a:xfrm>
                  <a:off x="1074087" y="684399"/>
                  <a:ext cx="416833" cy="416833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5" name="楕円 1004">
                  <a:extLst>
                    <a:ext uri="{FF2B5EF4-FFF2-40B4-BE49-F238E27FC236}">
                      <a16:creationId xmlns:a16="http://schemas.microsoft.com/office/drawing/2014/main" id="{7ADBCBB1-3B1D-6A57-BB7F-61432D5D1A13}"/>
                    </a:ext>
                  </a:extLst>
                </p:cNvPr>
                <p:cNvSpPr/>
                <p:nvPr/>
              </p:nvSpPr>
              <p:spPr>
                <a:xfrm>
                  <a:off x="1150542" y="760856"/>
                  <a:ext cx="263922" cy="26392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6" name="楕円 1005">
                  <a:extLst>
                    <a:ext uri="{FF2B5EF4-FFF2-40B4-BE49-F238E27FC236}">
                      <a16:creationId xmlns:a16="http://schemas.microsoft.com/office/drawing/2014/main" id="{BF511151-266F-20F3-E165-57AFDB07DF5D}"/>
                    </a:ext>
                  </a:extLst>
                </p:cNvPr>
                <p:cNvSpPr/>
                <p:nvPr/>
              </p:nvSpPr>
              <p:spPr>
                <a:xfrm>
                  <a:off x="2521887" y="684399"/>
                  <a:ext cx="416833" cy="416833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7" name="楕円 1006">
                  <a:extLst>
                    <a:ext uri="{FF2B5EF4-FFF2-40B4-BE49-F238E27FC236}">
                      <a16:creationId xmlns:a16="http://schemas.microsoft.com/office/drawing/2014/main" id="{8FFD9B97-A0D0-BF93-73D6-638778EC2929}"/>
                    </a:ext>
                  </a:extLst>
                </p:cNvPr>
                <p:cNvSpPr/>
                <p:nvPr/>
              </p:nvSpPr>
              <p:spPr>
                <a:xfrm>
                  <a:off x="2598342" y="760856"/>
                  <a:ext cx="263922" cy="26392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8" name="楕円 1007">
                  <a:extLst>
                    <a:ext uri="{FF2B5EF4-FFF2-40B4-BE49-F238E27FC236}">
                      <a16:creationId xmlns:a16="http://schemas.microsoft.com/office/drawing/2014/main" id="{CC30BB70-A835-2461-FD9A-160047E2562E}"/>
                    </a:ext>
                  </a:extLst>
                </p:cNvPr>
                <p:cNvSpPr/>
                <p:nvPr/>
              </p:nvSpPr>
              <p:spPr>
                <a:xfrm>
                  <a:off x="1193584" y="548680"/>
                  <a:ext cx="1635880" cy="1666642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9" name="楕円 1008">
                  <a:extLst>
                    <a:ext uri="{FF2B5EF4-FFF2-40B4-BE49-F238E27FC236}">
                      <a16:creationId xmlns:a16="http://schemas.microsoft.com/office/drawing/2014/main" id="{3BE9B5A6-4623-AD8A-69B5-FA759FAF29E5}"/>
                    </a:ext>
                  </a:extLst>
                </p:cNvPr>
                <p:cNvSpPr/>
                <p:nvPr/>
              </p:nvSpPr>
              <p:spPr>
                <a:xfrm rot="9900000" flipV="1">
                  <a:off x="1362302" y="1286726"/>
                  <a:ext cx="263298" cy="4572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楕円 1009">
                  <a:extLst>
                    <a:ext uri="{FF2B5EF4-FFF2-40B4-BE49-F238E27FC236}">
                      <a16:creationId xmlns:a16="http://schemas.microsoft.com/office/drawing/2014/main" id="{1EAB6FEE-4F2B-5A02-5145-A68C6C63BD2E}"/>
                    </a:ext>
                  </a:extLst>
                </p:cNvPr>
                <p:cNvSpPr/>
                <p:nvPr/>
              </p:nvSpPr>
              <p:spPr>
                <a:xfrm rot="900000">
                  <a:off x="2443911" y="1286726"/>
                  <a:ext cx="263298" cy="4572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11" name="楕円 1010">
                  <a:extLst>
                    <a:ext uri="{FF2B5EF4-FFF2-40B4-BE49-F238E27FC236}">
                      <a16:creationId xmlns:a16="http://schemas.microsoft.com/office/drawing/2014/main" id="{4087DE5B-EE1B-3540-D9ED-BB8EA8C1DD47}"/>
                    </a:ext>
                  </a:extLst>
                </p:cNvPr>
                <p:cNvSpPr/>
                <p:nvPr/>
              </p:nvSpPr>
              <p:spPr>
                <a:xfrm>
                  <a:off x="1808731" y="1580666"/>
                  <a:ext cx="405586" cy="33225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2" name="楕円 1011">
                  <a:extLst>
                    <a:ext uri="{FF2B5EF4-FFF2-40B4-BE49-F238E27FC236}">
                      <a16:creationId xmlns:a16="http://schemas.microsoft.com/office/drawing/2014/main" id="{05DF99AD-33CF-DD06-7272-50614D6DF990}"/>
                    </a:ext>
                  </a:extLst>
                </p:cNvPr>
                <p:cNvSpPr/>
                <p:nvPr/>
              </p:nvSpPr>
              <p:spPr>
                <a:xfrm>
                  <a:off x="1872231" y="1654175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3" name="フリーフォーム: 図形 1012">
                  <a:extLst>
                    <a:ext uri="{FF2B5EF4-FFF2-40B4-BE49-F238E27FC236}">
                      <a16:creationId xmlns:a16="http://schemas.microsoft.com/office/drawing/2014/main" id="{7A6B954A-927F-367D-1179-CE80C7F077D6}"/>
                    </a:ext>
                  </a:extLst>
                </p:cNvPr>
                <p:cNvSpPr/>
                <p:nvPr/>
              </p:nvSpPr>
              <p:spPr>
                <a:xfrm>
                  <a:off x="1705298" y="1485900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楕円 1">
                  <a:extLst>
                    <a:ext uri="{FF2B5EF4-FFF2-40B4-BE49-F238E27FC236}">
                      <a16:creationId xmlns:a16="http://schemas.microsoft.com/office/drawing/2014/main" id="{944E01BD-86E4-D205-39ED-0C6659784BF4}"/>
                    </a:ext>
                  </a:extLst>
                </p:cNvPr>
                <p:cNvSpPr/>
                <p:nvPr/>
              </p:nvSpPr>
              <p:spPr>
                <a:xfrm flipV="1">
                  <a:off x="1895798" y="1443009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21" name="フリーフォーム: 図形 1020">
              <a:extLst>
                <a:ext uri="{FF2B5EF4-FFF2-40B4-BE49-F238E27FC236}">
                  <a16:creationId xmlns:a16="http://schemas.microsoft.com/office/drawing/2014/main" id="{54ACE761-2C20-866E-7B50-83A71AA7C3E8}"/>
                </a:ext>
              </a:extLst>
            </p:cNvPr>
            <p:cNvSpPr/>
            <p:nvPr/>
          </p:nvSpPr>
          <p:spPr>
            <a:xfrm>
              <a:off x="7540673" y="1142807"/>
              <a:ext cx="1088978" cy="1978232"/>
            </a:xfrm>
            <a:custGeom>
              <a:avLst/>
              <a:gdLst>
                <a:gd name="connsiteX0" fmla="*/ 544489 w 1088978"/>
                <a:gd name="connsiteY0" fmla="*/ 0 h 1978232"/>
                <a:gd name="connsiteX1" fmla="*/ 1088978 w 1088978"/>
                <a:gd name="connsiteY1" fmla="*/ 554727 h 1978232"/>
                <a:gd name="connsiteX2" fmla="*/ 756429 w 1088978"/>
                <a:gd name="connsiteY2" fmla="*/ 1065861 h 1978232"/>
                <a:gd name="connsiteX3" fmla="*/ 742647 w 1088978"/>
                <a:gd name="connsiteY3" fmla="*/ 1070219 h 1978232"/>
                <a:gd name="connsiteX4" fmla="*/ 788754 w 1088978"/>
                <a:gd name="connsiteY4" fmla="*/ 1122002 h 1978232"/>
                <a:gd name="connsiteX5" fmla="*/ 919957 w 1088978"/>
                <a:gd name="connsiteY5" fmla="*/ 1595324 h 1978232"/>
                <a:gd name="connsiteX6" fmla="*/ 544488 w 1088978"/>
                <a:gd name="connsiteY6" fmla="*/ 1978232 h 1978232"/>
                <a:gd name="connsiteX7" fmla="*/ 169019 w 1088978"/>
                <a:gd name="connsiteY7" fmla="*/ 1595324 h 1978232"/>
                <a:gd name="connsiteX8" fmla="*/ 309083 w 1088978"/>
                <a:gd name="connsiteY8" fmla="*/ 1122002 h 1978232"/>
                <a:gd name="connsiteX9" fmla="*/ 354354 w 1088978"/>
                <a:gd name="connsiteY9" fmla="*/ 1072757 h 1978232"/>
                <a:gd name="connsiteX10" fmla="*/ 332549 w 1088978"/>
                <a:gd name="connsiteY10" fmla="*/ 1065861 h 1978232"/>
                <a:gd name="connsiteX11" fmla="*/ 0 w 1088978"/>
                <a:gd name="connsiteY11" fmla="*/ 554727 h 1978232"/>
                <a:gd name="connsiteX12" fmla="*/ 544489 w 1088978"/>
                <a:gd name="connsiteY12" fmla="*/ 0 h 197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8978" h="1978232">
                  <a:moveTo>
                    <a:pt x="544489" y="0"/>
                  </a:moveTo>
                  <a:cubicBezTo>
                    <a:pt x="845202" y="0"/>
                    <a:pt x="1088978" y="248360"/>
                    <a:pt x="1088978" y="554727"/>
                  </a:cubicBezTo>
                  <a:cubicBezTo>
                    <a:pt x="1088978" y="784502"/>
                    <a:pt x="951854" y="981648"/>
                    <a:pt x="756429" y="1065861"/>
                  </a:cubicBezTo>
                  <a:lnTo>
                    <a:pt x="742647" y="1070219"/>
                  </a:lnTo>
                  <a:lnTo>
                    <a:pt x="788754" y="1122002"/>
                  </a:lnTo>
                  <a:cubicBezTo>
                    <a:pt x="883407" y="1257589"/>
                    <a:pt x="919957" y="1463153"/>
                    <a:pt x="919957" y="1595324"/>
                  </a:cubicBezTo>
                  <a:cubicBezTo>
                    <a:pt x="919957" y="1806798"/>
                    <a:pt x="751854" y="1978232"/>
                    <a:pt x="544488" y="1978232"/>
                  </a:cubicBezTo>
                  <a:cubicBezTo>
                    <a:pt x="337122" y="1978232"/>
                    <a:pt x="169019" y="1806798"/>
                    <a:pt x="169019" y="1595324"/>
                  </a:cubicBezTo>
                  <a:cubicBezTo>
                    <a:pt x="169019" y="1463153"/>
                    <a:pt x="210632" y="1257589"/>
                    <a:pt x="309083" y="1122002"/>
                  </a:cubicBezTo>
                  <a:lnTo>
                    <a:pt x="354354" y="1072757"/>
                  </a:lnTo>
                  <a:lnTo>
                    <a:pt x="332549" y="1065861"/>
                  </a:lnTo>
                  <a:cubicBezTo>
                    <a:pt x="137124" y="981648"/>
                    <a:pt x="0" y="784502"/>
                    <a:pt x="0" y="554727"/>
                  </a:cubicBezTo>
                  <a:cubicBezTo>
                    <a:pt x="0" y="248360"/>
                    <a:pt x="243776" y="0"/>
                    <a:pt x="544489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82" name="グループ化 1081">
              <a:extLst>
                <a:ext uri="{FF2B5EF4-FFF2-40B4-BE49-F238E27FC236}">
                  <a16:creationId xmlns:a16="http://schemas.microsoft.com/office/drawing/2014/main" id="{E9D3D6F9-E0B5-6C44-CC76-DE5BC35E51FE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083" name="グループ化 1082">
                <a:extLst>
                  <a:ext uri="{FF2B5EF4-FFF2-40B4-BE49-F238E27FC236}">
                    <a16:creationId xmlns:a16="http://schemas.microsoft.com/office/drawing/2014/main" id="{120E88E0-9A8F-7E91-0035-B533D47B1DE8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7" name="楕円 66">
                  <a:extLst>
                    <a:ext uri="{FF2B5EF4-FFF2-40B4-BE49-F238E27FC236}">
                      <a16:creationId xmlns:a16="http://schemas.microsoft.com/office/drawing/2014/main" id="{CF71BB96-0EC4-63FB-0821-781C8A98F9A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8" name="フリーフォーム: 図形 1117">
                  <a:extLst>
                    <a:ext uri="{FF2B5EF4-FFF2-40B4-BE49-F238E27FC236}">
                      <a16:creationId xmlns:a16="http://schemas.microsoft.com/office/drawing/2014/main" id="{8994BEA6-0E22-FF3E-06DF-8B155D28CC0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4" name="グループ化 1083">
                <a:extLst>
                  <a:ext uri="{FF2B5EF4-FFF2-40B4-BE49-F238E27FC236}">
                    <a16:creationId xmlns:a16="http://schemas.microsoft.com/office/drawing/2014/main" id="{D37F9195-BAFE-7FDC-F69C-C5AF0BA771A6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5" name="楕円 66">
                  <a:extLst>
                    <a:ext uri="{FF2B5EF4-FFF2-40B4-BE49-F238E27FC236}">
                      <a16:creationId xmlns:a16="http://schemas.microsoft.com/office/drawing/2014/main" id="{620EFBD5-844C-F9AE-CCB4-E897361CCCE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6" name="フリーフォーム: 図形 1115">
                  <a:extLst>
                    <a:ext uri="{FF2B5EF4-FFF2-40B4-BE49-F238E27FC236}">
                      <a16:creationId xmlns:a16="http://schemas.microsoft.com/office/drawing/2014/main" id="{BEDF8CB5-E62A-855D-DA63-0FF7D613474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5" name="グループ化 1084">
                <a:extLst>
                  <a:ext uri="{FF2B5EF4-FFF2-40B4-BE49-F238E27FC236}">
                    <a16:creationId xmlns:a16="http://schemas.microsoft.com/office/drawing/2014/main" id="{B969F491-EC86-41A6-37B8-ADD0F6BC8101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3" name="楕円 66">
                  <a:extLst>
                    <a:ext uri="{FF2B5EF4-FFF2-40B4-BE49-F238E27FC236}">
                      <a16:creationId xmlns:a16="http://schemas.microsoft.com/office/drawing/2014/main" id="{CBF34A70-9E34-E6FD-A98D-18AFB04DCC5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4" name="フリーフォーム: 図形 1113">
                  <a:extLst>
                    <a:ext uri="{FF2B5EF4-FFF2-40B4-BE49-F238E27FC236}">
                      <a16:creationId xmlns:a16="http://schemas.microsoft.com/office/drawing/2014/main" id="{BDEB5E69-7429-1DA6-AE67-3415F4750C3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6" name="グループ化 1085">
                <a:extLst>
                  <a:ext uri="{FF2B5EF4-FFF2-40B4-BE49-F238E27FC236}">
                    <a16:creationId xmlns:a16="http://schemas.microsoft.com/office/drawing/2014/main" id="{E6515FBD-86FF-BF61-BD45-9D97EE2FA146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11" name="楕円 66">
                  <a:extLst>
                    <a:ext uri="{FF2B5EF4-FFF2-40B4-BE49-F238E27FC236}">
                      <a16:creationId xmlns:a16="http://schemas.microsoft.com/office/drawing/2014/main" id="{DD8D72F4-141D-BDD2-CC0D-38759AB3531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2" name="フリーフォーム: 図形 1111">
                  <a:extLst>
                    <a:ext uri="{FF2B5EF4-FFF2-40B4-BE49-F238E27FC236}">
                      <a16:creationId xmlns:a16="http://schemas.microsoft.com/office/drawing/2014/main" id="{9FBB3E1F-971C-6562-CFF1-A7418CDDEBD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7" name="グループ化 1086">
                <a:extLst>
                  <a:ext uri="{FF2B5EF4-FFF2-40B4-BE49-F238E27FC236}">
                    <a16:creationId xmlns:a16="http://schemas.microsoft.com/office/drawing/2014/main" id="{64663D9B-55F5-66E1-CC40-6466B37C311D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9" name="楕円 66">
                  <a:extLst>
                    <a:ext uri="{FF2B5EF4-FFF2-40B4-BE49-F238E27FC236}">
                      <a16:creationId xmlns:a16="http://schemas.microsoft.com/office/drawing/2014/main" id="{54A211C7-3822-7B68-FC6F-1FD6C8CBD0B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0" name="フリーフォーム: 図形 1109">
                  <a:extLst>
                    <a:ext uri="{FF2B5EF4-FFF2-40B4-BE49-F238E27FC236}">
                      <a16:creationId xmlns:a16="http://schemas.microsoft.com/office/drawing/2014/main" id="{CBE2715B-12B0-85B1-73BE-768C8595B27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8" name="グループ化 1087">
                <a:extLst>
                  <a:ext uri="{FF2B5EF4-FFF2-40B4-BE49-F238E27FC236}">
                    <a16:creationId xmlns:a16="http://schemas.microsoft.com/office/drawing/2014/main" id="{DD3560E3-BA60-1EA4-0BC7-E005D79A2F89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7" name="楕円 66">
                  <a:extLst>
                    <a:ext uri="{FF2B5EF4-FFF2-40B4-BE49-F238E27FC236}">
                      <a16:creationId xmlns:a16="http://schemas.microsoft.com/office/drawing/2014/main" id="{FC88E5A8-8509-354B-EAA2-E87D7F0E701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8" name="フリーフォーム: 図形 1107">
                  <a:extLst>
                    <a:ext uri="{FF2B5EF4-FFF2-40B4-BE49-F238E27FC236}">
                      <a16:creationId xmlns:a16="http://schemas.microsoft.com/office/drawing/2014/main" id="{E93AC38B-DF85-D4C4-525F-3C173735FC9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89" name="グループ化 1088">
                <a:extLst>
                  <a:ext uri="{FF2B5EF4-FFF2-40B4-BE49-F238E27FC236}">
                    <a16:creationId xmlns:a16="http://schemas.microsoft.com/office/drawing/2014/main" id="{EDC554D9-62CD-36A6-37BD-5E2DFFE4BEF8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5" name="楕円 66">
                  <a:extLst>
                    <a:ext uri="{FF2B5EF4-FFF2-40B4-BE49-F238E27FC236}">
                      <a16:creationId xmlns:a16="http://schemas.microsoft.com/office/drawing/2014/main" id="{E2CADB95-3ACD-2830-86F3-F2FD35D2D16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6" name="フリーフォーム: 図形 1105">
                  <a:extLst>
                    <a:ext uri="{FF2B5EF4-FFF2-40B4-BE49-F238E27FC236}">
                      <a16:creationId xmlns:a16="http://schemas.microsoft.com/office/drawing/2014/main" id="{5DFDB8D0-805D-C506-64A4-824096E02FF3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0" name="グループ化 1089">
                <a:extLst>
                  <a:ext uri="{FF2B5EF4-FFF2-40B4-BE49-F238E27FC236}">
                    <a16:creationId xmlns:a16="http://schemas.microsoft.com/office/drawing/2014/main" id="{DB487A16-4D3F-BD89-ECE7-34E3BD448B57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3" name="楕円 66">
                  <a:extLst>
                    <a:ext uri="{FF2B5EF4-FFF2-40B4-BE49-F238E27FC236}">
                      <a16:creationId xmlns:a16="http://schemas.microsoft.com/office/drawing/2014/main" id="{41143FDF-36E5-7FAF-A60A-06E716CF7BB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4" name="フリーフォーム: 図形 1103">
                  <a:extLst>
                    <a:ext uri="{FF2B5EF4-FFF2-40B4-BE49-F238E27FC236}">
                      <a16:creationId xmlns:a16="http://schemas.microsoft.com/office/drawing/2014/main" id="{F12B1E20-0172-1FBE-9E40-A0DB963D712D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1" name="グループ化 1090">
                <a:extLst>
                  <a:ext uri="{FF2B5EF4-FFF2-40B4-BE49-F238E27FC236}">
                    <a16:creationId xmlns:a16="http://schemas.microsoft.com/office/drawing/2014/main" id="{9DD0B9B1-D5EC-C592-72B0-2DA946660301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101" name="楕円 66">
                  <a:extLst>
                    <a:ext uri="{FF2B5EF4-FFF2-40B4-BE49-F238E27FC236}">
                      <a16:creationId xmlns:a16="http://schemas.microsoft.com/office/drawing/2014/main" id="{5B6BE467-70A0-3714-FBCB-1094B84884D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2" name="フリーフォーム: 図形 1101">
                  <a:extLst>
                    <a:ext uri="{FF2B5EF4-FFF2-40B4-BE49-F238E27FC236}">
                      <a16:creationId xmlns:a16="http://schemas.microsoft.com/office/drawing/2014/main" id="{203E3873-E8C8-0F72-4B01-84FCCC67A37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2" name="グループ化 1091">
                <a:extLst>
                  <a:ext uri="{FF2B5EF4-FFF2-40B4-BE49-F238E27FC236}">
                    <a16:creationId xmlns:a16="http://schemas.microsoft.com/office/drawing/2014/main" id="{36AC5C5A-B212-9BB1-C9D6-BDBAFCBC22B9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9" name="楕円 66">
                  <a:extLst>
                    <a:ext uri="{FF2B5EF4-FFF2-40B4-BE49-F238E27FC236}">
                      <a16:creationId xmlns:a16="http://schemas.microsoft.com/office/drawing/2014/main" id="{1D456DB7-98D3-3DB0-0B1F-47E697EE7EA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0" name="フリーフォーム: 図形 1099">
                  <a:extLst>
                    <a:ext uri="{FF2B5EF4-FFF2-40B4-BE49-F238E27FC236}">
                      <a16:creationId xmlns:a16="http://schemas.microsoft.com/office/drawing/2014/main" id="{5AFD0D39-953D-5709-C3F6-24592873E13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3" name="グループ化 1092">
                <a:extLst>
                  <a:ext uri="{FF2B5EF4-FFF2-40B4-BE49-F238E27FC236}">
                    <a16:creationId xmlns:a16="http://schemas.microsoft.com/office/drawing/2014/main" id="{26B861D7-6B60-222F-68E4-F0E53B07B2C6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7" name="楕円 66">
                  <a:extLst>
                    <a:ext uri="{FF2B5EF4-FFF2-40B4-BE49-F238E27FC236}">
                      <a16:creationId xmlns:a16="http://schemas.microsoft.com/office/drawing/2014/main" id="{8FE78E8A-C06A-21B7-B18C-55D130A3AB4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8" name="フリーフォーム: 図形 1097">
                  <a:extLst>
                    <a:ext uri="{FF2B5EF4-FFF2-40B4-BE49-F238E27FC236}">
                      <a16:creationId xmlns:a16="http://schemas.microsoft.com/office/drawing/2014/main" id="{0B63ED9A-B1D5-2A9D-2F9C-1B395E66751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94" name="グループ化 1093">
                <a:extLst>
                  <a:ext uri="{FF2B5EF4-FFF2-40B4-BE49-F238E27FC236}">
                    <a16:creationId xmlns:a16="http://schemas.microsoft.com/office/drawing/2014/main" id="{C5FEE6B1-483F-769D-4B97-3B88C76EC30E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095" name="楕円 66">
                  <a:extLst>
                    <a:ext uri="{FF2B5EF4-FFF2-40B4-BE49-F238E27FC236}">
                      <a16:creationId xmlns:a16="http://schemas.microsoft.com/office/drawing/2014/main" id="{05BE9FFE-AD1C-6996-87C2-9CB7F928B52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6" name="フリーフォーム: 図形 1095">
                  <a:extLst>
                    <a:ext uri="{FF2B5EF4-FFF2-40B4-BE49-F238E27FC236}">
                      <a16:creationId xmlns:a16="http://schemas.microsoft.com/office/drawing/2014/main" id="{C01ACEB0-EB3E-93EB-5918-CF5655EC057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610077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6EDC6B-D498-0E1D-0E89-F826A9AB77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7" name="テキスト ボックス 986">
            <a:extLst>
              <a:ext uri="{FF2B5EF4-FFF2-40B4-BE49-F238E27FC236}">
                <a16:creationId xmlns:a16="http://schemas.microsoft.com/office/drawing/2014/main" id="{2E164006-AF07-1941-545D-C3135A68EDC1}"/>
              </a:ext>
            </a:extLst>
          </p:cNvPr>
          <p:cNvSpPr txBox="1"/>
          <p:nvPr/>
        </p:nvSpPr>
        <p:spPr>
          <a:xfrm>
            <a:off x="3591108" y="211844"/>
            <a:ext cx="2723823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ライオンと雨のイラスト</a:t>
            </a:r>
          </a:p>
        </p:txBody>
      </p:sp>
      <p:grpSp>
        <p:nvGrpSpPr>
          <p:cNvPr id="401" name="グループ化 400">
            <a:extLst>
              <a:ext uri="{FF2B5EF4-FFF2-40B4-BE49-F238E27FC236}">
                <a16:creationId xmlns:a16="http://schemas.microsoft.com/office/drawing/2014/main" id="{334AC17C-BD69-8F94-2B46-69AF39C321F1}"/>
              </a:ext>
            </a:extLst>
          </p:cNvPr>
          <p:cNvGrpSpPr/>
          <p:nvPr/>
        </p:nvGrpSpPr>
        <p:grpSpPr>
          <a:xfrm>
            <a:off x="429398" y="3474865"/>
            <a:ext cx="2925426" cy="2965257"/>
            <a:chOff x="429398" y="3474865"/>
            <a:chExt cx="2925426" cy="2965257"/>
          </a:xfrm>
        </p:grpSpPr>
        <p:grpSp>
          <p:nvGrpSpPr>
            <p:cNvPr id="946" name="グループ化 945">
              <a:extLst>
                <a:ext uri="{FF2B5EF4-FFF2-40B4-BE49-F238E27FC236}">
                  <a16:creationId xmlns:a16="http://schemas.microsoft.com/office/drawing/2014/main" id="{ACAA606A-1135-7A1D-F7D9-C8A584EA4288}"/>
                </a:ext>
              </a:extLst>
            </p:cNvPr>
            <p:cNvGrpSpPr/>
            <p:nvPr/>
          </p:nvGrpSpPr>
          <p:grpSpPr>
            <a:xfrm>
              <a:off x="65689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947" name="直線コネクタ 946">
                <a:extLst>
                  <a:ext uri="{FF2B5EF4-FFF2-40B4-BE49-F238E27FC236}">
                    <a16:creationId xmlns:a16="http://schemas.microsoft.com/office/drawing/2014/main" id="{EFBCE697-4241-DDA8-BB7C-88917256A72B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8" name="直線コネクタ 947">
                <a:extLst>
                  <a:ext uri="{FF2B5EF4-FFF2-40B4-BE49-F238E27FC236}">
                    <a16:creationId xmlns:a16="http://schemas.microsoft.com/office/drawing/2014/main" id="{77C9CA52-78CA-12F0-2727-CD26572326F0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9" name="直線コネクタ 948">
                <a:extLst>
                  <a:ext uri="{FF2B5EF4-FFF2-40B4-BE49-F238E27FC236}">
                    <a16:creationId xmlns:a16="http://schemas.microsoft.com/office/drawing/2014/main" id="{AFE17257-C5AB-31B2-BEBB-CE3DF9044282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0" name="直線コネクタ 949">
                <a:extLst>
                  <a:ext uri="{FF2B5EF4-FFF2-40B4-BE49-F238E27FC236}">
                    <a16:creationId xmlns:a16="http://schemas.microsoft.com/office/drawing/2014/main" id="{51387820-4149-33AB-F9A2-DD1331C4E334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1" name="直線コネクタ 950">
                <a:extLst>
                  <a:ext uri="{FF2B5EF4-FFF2-40B4-BE49-F238E27FC236}">
                    <a16:creationId xmlns:a16="http://schemas.microsoft.com/office/drawing/2014/main" id="{27AA1A38-870B-1AE8-1810-3DD06850FB59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2" name="直線コネクタ 951">
                <a:extLst>
                  <a:ext uri="{FF2B5EF4-FFF2-40B4-BE49-F238E27FC236}">
                    <a16:creationId xmlns:a16="http://schemas.microsoft.com/office/drawing/2014/main" id="{6C4D5D66-8AB2-6DA0-3D91-2D818ACFA489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3" name="直線コネクタ 952">
                <a:extLst>
                  <a:ext uri="{FF2B5EF4-FFF2-40B4-BE49-F238E27FC236}">
                    <a16:creationId xmlns:a16="http://schemas.microsoft.com/office/drawing/2014/main" id="{750C0450-F254-AAD0-77A5-C99CCABB9DA1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4" name="直線コネクタ 953">
                <a:extLst>
                  <a:ext uri="{FF2B5EF4-FFF2-40B4-BE49-F238E27FC236}">
                    <a16:creationId xmlns:a16="http://schemas.microsoft.com/office/drawing/2014/main" id="{473FA25B-7706-F532-7C5D-F80C5EACDA3E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5" name="直線コネクタ 954">
                <a:extLst>
                  <a:ext uri="{FF2B5EF4-FFF2-40B4-BE49-F238E27FC236}">
                    <a16:creationId xmlns:a16="http://schemas.microsoft.com/office/drawing/2014/main" id="{6456AA69-6A96-C59E-EA45-7BBBE2BD7ACB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6" name="直線コネクタ 955">
                <a:extLst>
                  <a:ext uri="{FF2B5EF4-FFF2-40B4-BE49-F238E27FC236}">
                    <a16:creationId xmlns:a16="http://schemas.microsoft.com/office/drawing/2014/main" id="{065863A2-042A-C502-ED78-84CBAE0C1A12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7" name="直線コネクタ 956">
                <a:extLst>
                  <a:ext uri="{FF2B5EF4-FFF2-40B4-BE49-F238E27FC236}">
                    <a16:creationId xmlns:a16="http://schemas.microsoft.com/office/drawing/2014/main" id="{686C2564-942D-3A83-27FB-713D7DE336BF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8" name="直線コネクタ 957">
                <a:extLst>
                  <a:ext uri="{FF2B5EF4-FFF2-40B4-BE49-F238E27FC236}">
                    <a16:creationId xmlns:a16="http://schemas.microsoft.com/office/drawing/2014/main" id="{791A024D-8F24-7237-97A9-AD87F63A456E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9" name="直線コネクタ 958">
                <a:extLst>
                  <a:ext uri="{FF2B5EF4-FFF2-40B4-BE49-F238E27FC236}">
                    <a16:creationId xmlns:a16="http://schemas.microsoft.com/office/drawing/2014/main" id="{602D27CF-0311-1F5F-8C65-18DC270876C5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9E5AB640-309C-3C55-FFCE-9A7CB50974C3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1" name="フリーフォーム: 図形 960">
                <a:extLst>
                  <a:ext uri="{FF2B5EF4-FFF2-40B4-BE49-F238E27FC236}">
                    <a16:creationId xmlns:a16="http://schemas.microsoft.com/office/drawing/2014/main" id="{BBD3D928-531E-3891-527B-94596840595E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2" name="フリーフォーム: 図形 961">
                <a:extLst>
                  <a:ext uri="{FF2B5EF4-FFF2-40B4-BE49-F238E27FC236}">
                    <a16:creationId xmlns:a16="http://schemas.microsoft.com/office/drawing/2014/main" id="{ADAF926F-AE1C-CE81-66A1-CEE98EEB511D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3" name="フリーフォーム: 図形 962">
                <a:extLst>
                  <a:ext uri="{FF2B5EF4-FFF2-40B4-BE49-F238E27FC236}">
                    <a16:creationId xmlns:a16="http://schemas.microsoft.com/office/drawing/2014/main" id="{DB0F429A-69A1-4165-7661-B6D34C89020D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4" name="フリーフォーム: 図形 963">
                <a:extLst>
                  <a:ext uri="{FF2B5EF4-FFF2-40B4-BE49-F238E27FC236}">
                    <a16:creationId xmlns:a16="http://schemas.microsoft.com/office/drawing/2014/main" id="{02EECAAD-8766-F9C2-561D-48B69018A79E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65" name="直線コネクタ 964">
                <a:extLst>
                  <a:ext uri="{FF2B5EF4-FFF2-40B4-BE49-F238E27FC236}">
                    <a16:creationId xmlns:a16="http://schemas.microsoft.com/office/drawing/2014/main" id="{A2008C34-EF4F-1053-F5B6-7CAC3A4BA4A5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6" name="直線コネクタ 965">
                <a:extLst>
                  <a:ext uri="{FF2B5EF4-FFF2-40B4-BE49-F238E27FC236}">
                    <a16:creationId xmlns:a16="http://schemas.microsoft.com/office/drawing/2014/main" id="{48EEB7D0-7C3B-655C-CE5D-DCAC5BBDE9B9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7" name="直線コネクタ 966">
                <a:extLst>
                  <a:ext uri="{FF2B5EF4-FFF2-40B4-BE49-F238E27FC236}">
                    <a16:creationId xmlns:a16="http://schemas.microsoft.com/office/drawing/2014/main" id="{B753802F-45CA-C736-C151-3D3B6EB9FAC7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8" name="直線コネクタ 967">
                <a:extLst>
                  <a:ext uri="{FF2B5EF4-FFF2-40B4-BE49-F238E27FC236}">
                    <a16:creationId xmlns:a16="http://schemas.microsoft.com/office/drawing/2014/main" id="{DF47F3F5-BF61-8E95-752B-7F3E0671253A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9" name="直線コネクタ 968">
                <a:extLst>
                  <a:ext uri="{FF2B5EF4-FFF2-40B4-BE49-F238E27FC236}">
                    <a16:creationId xmlns:a16="http://schemas.microsoft.com/office/drawing/2014/main" id="{52E9C7AE-DD12-9A02-BE57-E29181ED53BF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0" name="直線コネクタ 969">
                <a:extLst>
                  <a:ext uri="{FF2B5EF4-FFF2-40B4-BE49-F238E27FC236}">
                    <a16:creationId xmlns:a16="http://schemas.microsoft.com/office/drawing/2014/main" id="{9949ACB6-82E4-0D8D-9A8B-483A710884F8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1" name="直線コネクタ 970">
                <a:extLst>
                  <a:ext uri="{FF2B5EF4-FFF2-40B4-BE49-F238E27FC236}">
                    <a16:creationId xmlns:a16="http://schemas.microsoft.com/office/drawing/2014/main" id="{F3564623-35C4-3BF0-32CA-15F2D7E82100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6" name="星: 8 pt 265">
              <a:extLst>
                <a:ext uri="{FF2B5EF4-FFF2-40B4-BE49-F238E27FC236}">
                  <a16:creationId xmlns:a16="http://schemas.microsoft.com/office/drawing/2014/main" id="{52D88574-5D0C-A776-1F15-1CD3E5BAC1FC}"/>
                </a:ext>
              </a:extLst>
            </p:cNvPr>
            <p:cNvSpPr/>
            <p:nvPr/>
          </p:nvSpPr>
          <p:spPr>
            <a:xfrm rot="20700000">
              <a:off x="429398" y="4005403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8" name="楕円 1">
              <a:extLst>
                <a:ext uri="{FF2B5EF4-FFF2-40B4-BE49-F238E27FC236}">
                  <a16:creationId xmlns:a16="http://schemas.microsoft.com/office/drawing/2014/main" id="{25797E5C-D62B-4F66-545E-ACF68DC8682B}"/>
                </a:ext>
              </a:extLst>
            </p:cNvPr>
            <p:cNvSpPr/>
            <p:nvPr/>
          </p:nvSpPr>
          <p:spPr>
            <a:xfrm rot="7200000" flipH="1">
              <a:off x="2153440" y="5332424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9" name="グループ化 268">
              <a:extLst>
                <a:ext uri="{FF2B5EF4-FFF2-40B4-BE49-F238E27FC236}">
                  <a16:creationId xmlns:a16="http://schemas.microsoft.com/office/drawing/2014/main" id="{EF8E983C-8C77-D2D5-F9E9-902637297CD7}"/>
                </a:ext>
              </a:extLst>
            </p:cNvPr>
            <p:cNvGrpSpPr/>
            <p:nvPr/>
          </p:nvGrpSpPr>
          <p:grpSpPr>
            <a:xfrm>
              <a:off x="1505986" y="5216247"/>
              <a:ext cx="1283744" cy="1223875"/>
              <a:chOff x="1544085" y="1958697"/>
              <a:chExt cx="1283744" cy="1223875"/>
            </a:xfrm>
          </p:grpSpPr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1932D5EB-1BCB-FBB9-0CC3-37ECE7002FBC}"/>
                  </a:ext>
                </a:extLst>
              </p:cNvPr>
              <p:cNvSpPr/>
              <p:nvPr/>
            </p:nvSpPr>
            <p:spPr>
              <a:xfrm rot="3600000">
                <a:off x="2115990" y="2670787"/>
                <a:ext cx="443895" cy="421052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" name="楕円 1">
                <a:extLst>
                  <a:ext uri="{FF2B5EF4-FFF2-40B4-BE49-F238E27FC236}">
                    <a16:creationId xmlns:a16="http://schemas.microsoft.com/office/drawing/2014/main" id="{45379AE3-A08C-BFC6-D1C3-9DE052158175}"/>
                  </a:ext>
                </a:extLst>
              </p:cNvPr>
              <p:cNvSpPr/>
              <p:nvPr/>
            </p:nvSpPr>
            <p:spPr>
              <a:xfrm rot="10800000">
                <a:off x="1974582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2" name="楕円 1">
                <a:extLst>
                  <a:ext uri="{FF2B5EF4-FFF2-40B4-BE49-F238E27FC236}">
                    <a16:creationId xmlns:a16="http://schemas.microsoft.com/office/drawing/2014/main" id="{5ACD5B91-8D41-3BC4-F1C0-02E502D04873}"/>
                  </a:ext>
                </a:extLst>
              </p:cNvPr>
              <p:cNvSpPr/>
              <p:nvPr/>
            </p:nvSpPr>
            <p:spPr>
              <a:xfrm rot="10800000">
                <a:off x="1709904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3" name="楕円 1">
                <a:extLst>
                  <a:ext uri="{FF2B5EF4-FFF2-40B4-BE49-F238E27FC236}">
                    <a16:creationId xmlns:a16="http://schemas.microsoft.com/office/drawing/2014/main" id="{10B08835-E4F9-816C-1C8E-A4B8B53D0825}"/>
                  </a:ext>
                </a:extLst>
              </p:cNvPr>
              <p:cNvSpPr/>
              <p:nvPr/>
            </p:nvSpPr>
            <p:spPr>
              <a:xfrm>
                <a:off x="1544085" y="1958697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0F96D5F9-BC3C-FC88-FFEA-2AD4D6AB79E9}"/>
                  </a:ext>
                </a:extLst>
              </p:cNvPr>
              <p:cNvSpPr/>
              <p:nvPr/>
            </p:nvSpPr>
            <p:spPr>
              <a:xfrm>
                <a:off x="1631697" y="1975277"/>
                <a:ext cx="661985" cy="1024507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A7256646-5E5A-DB42-495B-B15499165DA4}"/>
                  </a:ext>
                </a:extLst>
              </p:cNvPr>
              <p:cNvSpPr/>
              <p:nvPr/>
            </p:nvSpPr>
            <p:spPr>
              <a:xfrm rot="18900000">
                <a:off x="2490289" y="2749132"/>
                <a:ext cx="337540" cy="175511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0BF78F4E-5228-0243-F33C-4B6B893DAF42}"/>
                </a:ext>
              </a:extLst>
            </p:cNvPr>
            <p:cNvSpPr/>
            <p:nvPr/>
          </p:nvSpPr>
          <p:spPr>
            <a:xfrm>
              <a:off x="1157122" y="4028466"/>
              <a:ext cx="1530730" cy="1828122"/>
            </a:xfrm>
            <a:custGeom>
              <a:avLst/>
              <a:gdLst>
                <a:gd name="connsiteX0" fmla="*/ 1460513 w 2921025"/>
                <a:gd name="connsiteY0" fmla="*/ 0 h 3420380"/>
                <a:gd name="connsiteX1" fmla="*/ 1594773 w 2921025"/>
                <a:gd name="connsiteY1" fmla="*/ 97351 h 3420380"/>
                <a:gd name="connsiteX2" fmla="*/ 1745444 w 2921025"/>
                <a:gd name="connsiteY2" fmla="*/ 28046 h 3420380"/>
                <a:gd name="connsiteX3" fmla="*/ 1858117 w 2921025"/>
                <a:gd name="connsiteY3" fmla="*/ 149710 h 3420380"/>
                <a:gd name="connsiteX4" fmla="*/ 2019421 w 2921025"/>
                <a:gd name="connsiteY4" fmla="*/ 111133 h 3420380"/>
                <a:gd name="connsiteX5" fmla="*/ 2106202 w 2921025"/>
                <a:gd name="connsiteY5" fmla="*/ 252429 h 3420380"/>
                <a:gd name="connsiteX6" fmla="*/ 2271929 w 2921025"/>
                <a:gd name="connsiteY6" fmla="*/ 246048 h 3420380"/>
                <a:gd name="connsiteX7" fmla="*/ 2329454 w 2921025"/>
                <a:gd name="connsiteY7" fmla="*/ 401550 h 3420380"/>
                <a:gd name="connsiteX8" fmla="*/ 2493251 w 2921025"/>
                <a:gd name="connsiteY8" fmla="*/ 427615 h 3420380"/>
                <a:gd name="connsiteX9" fmla="*/ 2519325 w 2921025"/>
                <a:gd name="connsiteY9" fmla="*/ 591351 h 3420380"/>
                <a:gd name="connsiteX10" fmla="*/ 2674885 w 2921025"/>
                <a:gd name="connsiteY10" fmla="*/ 648854 h 3420380"/>
                <a:gd name="connsiteX11" fmla="*/ 2668502 w 2921025"/>
                <a:gd name="connsiteY11" fmla="*/ 814520 h 3420380"/>
                <a:gd name="connsiteX12" fmla="*/ 2809851 w 2921025"/>
                <a:gd name="connsiteY12" fmla="*/ 901268 h 3420380"/>
                <a:gd name="connsiteX13" fmla="*/ 2771259 w 2921025"/>
                <a:gd name="connsiteY13" fmla="*/ 1062512 h 3420380"/>
                <a:gd name="connsiteX14" fmla="*/ 2892969 w 2921025"/>
                <a:gd name="connsiteY14" fmla="*/ 1175143 h 3420380"/>
                <a:gd name="connsiteX15" fmla="*/ 2823637 w 2921025"/>
                <a:gd name="connsiteY15" fmla="*/ 1325758 h 3420380"/>
                <a:gd name="connsiteX16" fmla="*/ 2921025 w 2921025"/>
                <a:gd name="connsiteY16" fmla="*/ 1459969 h 3420380"/>
                <a:gd name="connsiteX17" fmla="*/ 2823637 w 2921025"/>
                <a:gd name="connsiteY17" fmla="*/ 1594179 h 3420380"/>
                <a:gd name="connsiteX18" fmla="*/ 2892969 w 2921025"/>
                <a:gd name="connsiteY18" fmla="*/ 1744794 h 3420380"/>
                <a:gd name="connsiteX19" fmla="*/ 2771259 w 2921025"/>
                <a:gd name="connsiteY19" fmla="*/ 1857425 h 3420380"/>
                <a:gd name="connsiteX20" fmla="*/ 2809851 w 2921025"/>
                <a:gd name="connsiteY20" fmla="*/ 2018669 h 3420380"/>
                <a:gd name="connsiteX21" fmla="*/ 2668502 w 2921025"/>
                <a:gd name="connsiteY21" fmla="*/ 2105417 h 3420380"/>
                <a:gd name="connsiteX22" fmla="*/ 2674885 w 2921025"/>
                <a:gd name="connsiteY22" fmla="*/ 2271083 h 3420380"/>
                <a:gd name="connsiteX23" fmla="*/ 2519325 w 2921025"/>
                <a:gd name="connsiteY23" fmla="*/ 2328586 h 3420380"/>
                <a:gd name="connsiteX24" fmla="*/ 2493251 w 2921025"/>
                <a:gd name="connsiteY24" fmla="*/ 2492322 h 3420380"/>
                <a:gd name="connsiteX25" fmla="*/ 2329454 w 2921025"/>
                <a:gd name="connsiteY25" fmla="*/ 2518387 h 3420380"/>
                <a:gd name="connsiteX26" fmla="*/ 2282361 w 2921025"/>
                <a:gd name="connsiteY26" fmla="*/ 2645690 h 3420380"/>
                <a:gd name="connsiteX27" fmla="*/ 2300525 w 2921025"/>
                <a:gd name="connsiteY27" fmla="*/ 2675256 h 3420380"/>
                <a:gd name="connsiteX28" fmla="*/ 2141662 w 2921025"/>
                <a:gd name="connsiteY28" fmla="*/ 2696687 h 3420380"/>
                <a:gd name="connsiteX29" fmla="*/ 2216504 w 2921025"/>
                <a:gd name="connsiteY29" fmla="*/ 2883939 h 3420380"/>
                <a:gd name="connsiteX30" fmla="*/ 2057545 w 2921025"/>
                <a:gd name="connsiteY30" fmla="*/ 2863805 h 3420380"/>
                <a:gd name="connsiteX31" fmla="*/ 2103430 w 2921025"/>
                <a:gd name="connsiteY31" fmla="*/ 3066849 h 3420380"/>
                <a:gd name="connsiteX32" fmla="*/ 1950482 w 2921025"/>
                <a:gd name="connsiteY32" fmla="*/ 3005935 h 3420380"/>
                <a:gd name="connsiteX33" fmla="*/ 1965649 w 2921025"/>
                <a:gd name="connsiteY33" fmla="*/ 3216959 h 3420380"/>
                <a:gd name="connsiteX34" fmla="*/ 1824597 w 2921025"/>
                <a:gd name="connsiteY34" fmla="*/ 3117603 h 3420380"/>
                <a:gd name="connsiteX35" fmla="*/ 1808453 w 2921025"/>
                <a:gd name="connsiteY35" fmla="*/ 3328501 h 3420380"/>
                <a:gd name="connsiteX36" fmla="*/ 1684709 w 2921025"/>
                <a:gd name="connsiteY36" fmla="*/ 3194523 h 3420380"/>
                <a:gd name="connsiteX37" fmla="*/ 1637892 w 2921025"/>
                <a:gd name="connsiteY37" fmla="*/ 3397193 h 3420380"/>
                <a:gd name="connsiteX38" fmla="*/ 1536218 w 2921025"/>
                <a:gd name="connsiteY38" fmla="*/ 3233731 h 3420380"/>
                <a:gd name="connsiteX39" fmla="*/ 1460512 w 2921025"/>
                <a:gd name="connsiteY39" fmla="*/ 3420380 h 3420380"/>
                <a:gd name="connsiteX40" fmla="*/ 1384806 w 2921025"/>
                <a:gd name="connsiteY40" fmla="*/ 3233731 h 3420380"/>
                <a:gd name="connsiteX41" fmla="*/ 1283132 w 2921025"/>
                <a:gd name="connsiteY41" fmla="*/ 3397193 h 3420380"/>
                <a:gd name="connsiteX42" fmla="*/ 1236315 w 2921025"/>
                <a:gd name="connsiteY42" fmla="*/ 3194523 h 3420380"/>
                <a:gd name="connsiteX43" fmla="*/ 1112571 w 2921025"/>
                <a:gd name="connsiteY43" fmla="*/ 3328501 h 3420380"/>
                <a:gd name="connsiteX44" fmla="*/ 1096427 w 2921025"/>
                <a:gd name="connsiteY44" fmla="*/ 3117603 h 3420380"/>
                <a:gd name="connsiteX45" fmla="*/ 955375 w 2921025"/>
                <a:gd name="connsiteY45" fmla="*/ 3216959 h 3420380"/>
                <a:gd name="connsiteX46" fmla="*/ 970542 w 2921025"/>
                <a:gd name="connsiteY46" fmla="*/ 3005935 h 3420380"/>
                <a:gd name="connsiteX47" fmla="*/ 817594 w 2921025"/>
                <a:gd name="connsiteY47" fmla="*/ 3066849 h 3420380"/>
                <a:gd name="connsiteX48" fmla="*/ 863479 w 2921025"/>
                <a:gd name="connsiteY48" fmla="*/ 2863805 h 3420380"/>
                <a:gd name="connsiteX49" fmla="*/ 704520 w 2921025"/>
                <a:gd name="connsiteY49" fmla="*/ 2883939 h 3420380"/>
                <a:gd name="connsiteX50" fmla="*/ 779362 w 2921025"/>
                <a:gd name="connsiteY50" fmla="*/ 2696687 h 3420380"/>
                <a:gd name="connsiteX51" fmla="*/ 620499 w 2921025"/>
                <a:gd name="connsiteY51" fmla="*/ 2675256 h 3420380"/>
                <a:gd name="connsiteX52" fmla="*/ 638664 w 2921025"/>
                <a:gd name="connsiteY52" fmla="*/ 2645689 h 3420380"/>
                <a:gd name="connsiteX53" fmla="*/ 591571 w 2921025"/>
                <a:gd name="connsiteY53" fmla="*/ 2518387 h 3420380"/>
                <a:gd name="connsiteX54" fmla="*/ 427774 w 2921025"/>
                <a:gd name="connsiteY54" fmla="*/ 2492322 h 3420380"/>
                <a:gd name="connsiteX55" fmla="*/ 401700 w 2921025"/>
                <a:gd name="connsiteY55" fmla="*/ 2328586 h 3420380"/>
                <a:gd name="connsiteX56" fmla="*/ 246140 w 2921025"/>
                <a:gd name="connsiteY56" fmla="*/ 2271083 h 3420380"/>
                <a:gd name="connsiteX57" fmla="*/ 252523 w 2921025"/>
                <a:gd name="connsiteY57" fmla="*/ 2105417 h 3420380"/>
                <a:gd name="connsiteX58" fmla="*/ 111174 w 2921025"/>
                <a:gd name="connsiteY58" fmla="*/ 2018669 h 3420380"/>
                <a:gd name="connsiteX59" fmla="*/ 149766 w 2921025"/>
                <a:gd name="connsiteY59" fmla="*/ 1857425 h 3420380"/>
                <a:gd name="connsiteX60" fmla="*/ 28056 w 2921025"/>
                <a:gd name="connsiteY60" fmla="*/ 1744794 h 3420380"/>
                <a:gd name="connsiteX61" fmla="*/ 97388 w 2921025"/>
                <a:gd name="connsiteY61" fmla="*/ 1594179 h 3420380"/>
                <a:gd name="connsiteX62" fmla="*/ 0 w 2921025"/>
                <a:gd name="connsiteY62" fmla="*/ 1459969 h 3420380"/>
                <a:gd name="connsiteX63" fmla="*/ 97388 w 2921025"/>
                <a:gd name="connsiteY63" fmla="*/ 1325758 h 3420380"/>
                <a:gd name="connsiteX64" fmla="*/ 28056 w 2921025"/>
                <a:gd name="connsiteY64" fmla="*/ 1175143 h 3420380"/>
                <a:gd name="connsiteX65" fmla="*/ 149766 w 2921025"/>
                <a:gd name="connsiteY65" fmla="*/ 1062512 h 3420380"/>
                <a:gd name="connsiteX66" fmla="*/ 111174 w 2921025"/>
                <a:gd name="connsiteY66" fmla="*/ 901268 h 3420380"/>
                <a:gd name="connsiteX67" fmla="*/ 252523 w 2921025"/>
                <a:gd name="connsiteY67" fmla="*/ 814520 h 3420380"/>
                <a:gd name="connsiteX68" fmla="*/ 246140 w 2921025"/>
                <a:gd name="connsiteY68" fmla="*/ 648854 h 3420380"/>
                <a:gd name="connsiteX69" fmla="*/ 401700 w 2921025"/>
                <a:gd name="connsiteY69" fmla="*/ 591351 h 3420380"/>
                <a:gd name="connsiteX70" fmla="*/ 427774 w 2921025"/>
                <a:gd name="connsiteY70" fmla="*/ 427615 h 3420380"/>
                <a:gd name="connsiteX71" fmla="*/ 591571 w 2921025"/>
                <a:gd name="connsiteY71" fmla="*/ 401550 h 3420380"/>
                <a:gd name="connsiteX72" fmla="*/ 649096 w 2921025"/>
                <a:gd name="connsiteY72" fmla="*/ 246048 h 3420380"/>
                <a:gd name="connsiteX73" fmla="*/ 814823 w 2921025"/>
                <a:gd name="connsiteY73" fmla="*/ 252429 h 3420380"/>
                <a:gd name="connsiteX74" fmla="*/ 901604 w 2921025"/>
                <a:gd name="connsiteY74" fmla="*/ 111133 h 3420380"/>
                <a:gd name="connsiteX75" fmla="*/ 1062908 w 2921025"/>
                <a:gd name="connsiteY75" fmla="*/ 149710 h 3420380"/>
                <a:gd name="connsiteX76" fmla="*/ 1175581 w 2921025"/>
                <a:gd name="connsiteY76" fmla="*/ 28046 h 3420380"/>
                <a:gd name="connsiteX77" fmla="*/ 1326252 w 2921025"/>
                <a:gd name="connsiteY77" fmla="*/ 97351 h 342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21025" h="3420380">
                  <a:moveTo>
                    <a:pt x="1460513" y="0"/>
                  </a:moveTo>
                  <a:lnTo>
                    <a:pt x="1594773" y="97351"/>
                  </a:lnTo>
                  <a:lnTo>
                    <a:pt x="1745444" y="28046"/>
                  </a:lnTo>
                  <a:lnTo>
                    <a:pt x="1858117" y="149710"/>
                  </a:lnTo>
                  <a:lnTo>
                    <a:pt x="2019421" y="111133"/>
                  </a:lnTo>
                  <a:lnTo>
                    <a:pt x="2106202" y="252429"/>
                  </a:lnTo>
                  <a:lnTo>
                    <a:pt x="2271929" y="246048"/>
                  </a:lnTo>
                  <a:lnTo>
                    <a:pt x="2329454" y="401550"/>
                  </a:lnTo>
                  <a:lnTo>
                    <a:pt x="2493251" y="427615"/>
                  </a:lnTo>
                  <a:lnTo>
                    <a:pt x="2519325" y="591351"/>
                  </a:lnTo>
                  <a:lnTo>
                    <a:pt x="2674885" y="648854"/>
                  </a:lnTo>
                  <a:lnTo>
                    <a:pt x="2668502" y="814520"/>
                  </a:lnTo>
                  <a:lnTo>
                    <a:pt x="2809851" y="901268"/>
                  </a:lnTo>
                  <a:lnTo>
                    <a:pt x="2771259" y="1062512"/>
                  </a:lnTo>
                  <a:lnTo>
                    <a:pt x="2892969" y="1175143"/>
                  </a:lnTo>
                  <a:lnTo>
                    <a:pt x="2823637" y="1325758"/>
                  </a:lnTo>
                  <a:lnTo>
                    <a:pt x="2921025" y="1459969"/>
                  </a:lnTo>
                  <a:lnTo>
                    <a:pt x="2823637" y="1594179"/>
                  </a:lnTo>
                  <a:lnTo>
                    <a:pt x="2892969" y="1744794"/>
                  </a:lnTo>
                  <a:lnTo>
                    <a:pt x="2771259" y="1857425"/>
                  </a:lnTo>
                  <a:lnTo>
                    <a:pt x="2809851" y="2018669"/>
                  </a:lnTo>
                  <a:lnTo>
                    <a:pt x="2668502" y="2105417"/>
                  </a:lnTo>
                  <a:lnTo>
                    <a:pt x="2674885" y="2271083"/>
                  </a:lnTo>
                  <a:lnTo>
                    <a:pt x="2519325" y="2328586"/>
                  </a:lnTo>
                  <a:lnTo>
                    <a:pt x="2493251" y="2492322"/>
                  </a:lnTo>
                  <a:lnTo>
                    <a:pt x="2329454" y="2518387"/>
                  </a:lnTo>
                  <a:lnTo>
                    <a:pt x="2282361" y="2645690"/>
                  </a:lnTo>
                  <a:lnTo>
                    <a:pt x="2300525" y="2675256"/>
                  </a:lnTo>
                  <a:lnTo>
                    <a:pt x="2141662" y="2696687"/>
                  </a:lnTo>
                  <a:lnTo>
                    <a:pt x="2216504" y="2883939"/>
                  </a:lnTo>
                  <a:lnTo>
                    <a:pt x="2057545" y="2863805"/>
                  </a:lnTo>
                  <a:lnTo>
                    <a:pt x="2103430" y="3066849"/>
                  </a:lnTo>
                  <a:lnTo>
                    <a:pt x="1950482" y="3005935"/>
                  </a:lnTo>
                  <a:lnTo>
                    <a:pt x="1965649" y="3216959"/>
                  </a:lnTo>
                  <a:lnTo>
                    <a:pt x="1824597" y="3117603"/>
                  </a:lnTo>
                  <a:lnTo>
                    <a:pt x="1808453" y="3328501"/>
                  </a:lnTo>
                  <a:lnTo>
                    <a:pt x="1684709" y="3194523"/>
                  </a:lnTo>
                  <a:lnTo>
                    <a:pt x="1637892" y="3397193"/>
                  </a:lnTo>
                  <a:lnTo>
                    <a:pt x="1536218" y="3233731"/>
                  </a:lnTo>
                  <a:lnTo>
                    <a:pt x="1460512" y="3420380"/>
                  </a:lnTo>
                  <a:lnTo>
                    <a:pt x="1384806" y="3233731"/>
                  </a:lnTo>
                  <a:lnTo>
                    <a:pt x="1283132" y="3397193"/>
                  </a:lnTo>
                  <a:lnTo>
                    <a:pt x="1236315" y="3194523"/>
                  </a:lnTo>
                  <a:lnTo>
                    <a:pt x="1112571" y="3328501"/>
                  </a:lnTo>
                  <a:lnTo>
                    <a:pt x="1096427" y="3117603"/>
                  </a:lnTo>
                  <a:lnTo>
                    <a:pt x="955375" y="3216959"/>
                  </a:lnTo>
                  <a:lnTo>
                    <a:pt x="970542" y="3005935"/>
                  </a:lnTo>
                  <a:lnTo>
                    <a:pt x="817594" y="3066849"/>
                  </a:lnTo>
                  <a:lnTo>
                    <a:pt x="863479" y="2863805"/>
                  </a:lnTo>
                  <a:lnTo>
                    <a:pt x="704520" y="2883939"/>
                  </a:lnTo>
                  <a:lnTo>
                    <a:pt x="779362" y="2696687"/>
                  </a:lnTo>
                  <a:lnTo>
                    <a:pt x="620499" y="2675256"/>
                  </a:lnTo>
                  <a:lnTo>
                    <a:pt x="638664" y="2645689"/>
                  </a:lnTo>
                  <a:lnTo>
                    <a:pt x="591571" y="2518387"/>
                  </a:lnTo>
                  <a:lnTo>
                    <a:pt x="427774" y="2492322"/>
                  </a:lnTo>
                  <a:lnTo>
                    <a:pt x="401700" y="2328586"/>
                  </a:lnTo>
                  <a:lnTo>
                    <a:pt x="246140" y="2271083"/>
                  </a:lnTo>
                  <a:lnTo>
                    <a:pt x="252523" y="2105417"/>
                  </a:lnTo>
                  <a:lnTo>
                    <a:pt x="111174" y="2018669"/>
                  </a:lnTo>
                  <a:lnTo>
                    <a:pt x="149766" y="1857425"/>
                  </a:lnTo>
                  <a:lnTo>
                    <a:pt x="28056" y="1744794"/>
                  </a:lnTo>
                  <a:lnTo>
                    <a:pt x="97388" y="1594179"/>
                  </a:lnTo>
                  <a:lnTo>
                    <a:pt x="0" y="1459969"/>
                  </a:lnTo>
                  <a:lnTo>
                    <a:pt x="97388" y="1325758"/>
                  </a:lnTo>
                  <a:lnTo>
                    <a:pt x="28056" y="1175143"/>
                  </a:lnTo>
                  <a:lnTo>
                    <a:pt x="149766" y="1062512"/>
                  </a:lnTo>
                  <a:lnTo>
                    <a:pt x="111174" y="901268"/>
                  </a:lnTo>
                  <a:lnTo>
                    <a:pt x="252523" y="814520"/>
                  </a:lnTo>
                  <a:lnTo>
                    <a:pt x="246140" y="648854"/>
                  </a:lnTo>
                  <a:lnTo>
                    <a:pt x="401700" y="591351"/>
                  </a:lnTo>
                  <a:lnTo>
                    <a:pt x="427774" y="427615"/>
                  </a:lnTo>
                  <a:lnTo>
                    <a:pt x="591571" y="401550"/>
                  </a:lnTo>
                  <a:lnTo>
                    <a:pt x="649096" y="246048"/>
                  </a:lnTo>
                  <a:lnTo>
                    <a:pt x="814823" y="252429"/>
                  </a:lnTo>
                  <a:lnTo>
                    <a:pt x="901604" y="111133"/>
                  </a:lnTo>
                  <a:lnTo>
                    <a:pt x="1062908" y="149710"/>
                  </a:lnTo>
                  <a:lnTo>
                    <a:pt x="1175581" y="28046"/>
                  </a:lnTo>
                  <a:lnTo>
                    <a:pt x="1326252" y="97351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CF9D7646-076B-C9E2-2A7C-BDFCF482447D}"/>
                </a:ext>
              </a:extLst>
            </p:cNvPr>
            <p:cNvGrpSpPr/>
            <p:nvPr/>
          </p:nvGrpSpPr>
          <p:grpSpPr>
            <a:xfrm>
              <a:off x="1230255" y="4225435"/>
              <a:ext cx="1376901" cy="1230698"/>
              <a:chOff x="1230254" y="1129810"/>
              <a:chExt cx="1376901" cy="1230698"/>
            </a:xfrm>
          </p:grpSpPr>
          <p:sp>
            <p:nvSpPr>
              <p:cNvPr id="278" name="楕円 277">
                <a:extLst>
                  <a:ext uri="{FF2B5EF4-FFF2-40B4-BE49-F238E27FC236}">
                    <a16:creationId xmlns:a16="http://schemas.microsoft.com/office/drawing/2014/main" id="{6F92CCDE-482D-B93F-F4D9-F23FB1123EC6}"/>
                  </a:ext>
                </a:extLst>
              </p:cNvPr>
              <p:cNvSpPr/>
              <p:nvPr/>
            </p:nvSpPr>
            <p:spPr>
              <a:xfrm>
                <a:off x="1230254" y="1230029"/>
                <a:ext cx="307802" cy="30780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" name="楕円 278">
                <a:extLst>
                  <a:ext uri="{FF2B5EF4-FFF2-40B4-BE49-F238E27FC236}">
                    <a16:creationId xmlns:a16="http://schemas.microsoft.com/office/drawing/2014/main" id="{0F869B37-A4FB-7883-9294-F2179B730DB5}"/>
                  </a:ext>
                </a:extLst>
              </p:cNvPr>
              <p:cNvSpPr/>
              <p:nvPr/>
            </p:nvSpPr>
            <p:spPr>
              <a:xfrm>
                <a:off x="1286711" y="1286487"/>
                <a:ext cx="194888" cy="194886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0" name="楕円 279">
                <a:extLst>
                  <a:ext uri="{FF2B5EF4-FFF2-40B4-BE49-F238E27FC236}">
                    <a16:creationId xmlns:a16="http://schemas.microsoft.com/office/drawing/2014/main" id="{12BAC9FB-9256-433C-C1EC-BDF236FA549B}"/>
                  </a:ext>
                </a:extLst>
              </p:cNvPr>
              <p:cNvSpPr/>
              <p:nvPr/>
            </p:nvSpPr>
            <p:spPr>
              <a:xfrm>
                <a:off x="2299353" y="1230029"/>
                <a:ext cx="307802" cy="30780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1" name="楕円 280">
                <a:extLst>
                  <a:ext uri="{FF2B5EF4-FFF2-40B4-BE49-F238E27FC236}">
                    <a16:creationId xmlns:a16="http://schemas.microsoft.com/office/drawing/2014/main" id="{14C949A6-F045-7DD3-8902-05A651B7C800}"/>
                  </a:ext>
                </a:extLst>
              </p:cNvPr>
              <p:cNvSpPr/>
              <p:nvPr/>
            </p:nvSpPr>
            <p:spPr>
              <a:xfrm>
                <a:off x="2355810" y="1286487"/>
                <a:ext cx="194888" cy="194886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A5EA6CA2-5071-F793-5840-A9362E419119}"/>
                  </a:ext>
                </a:extLst>
              </p:cNvPr>
              <p:cNvSpPr/>
              <p:nvPr/>
            </p:nvSpPr>
            <p:spPr>
              <a:xfrm>
                <a:off x="1318495" y="1129810"/>
                <a:ext cx="1207983" cy="1230698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10AEF3F7-EBD3-59BC-39AE-6D3CCDB5F703}"/>
                  </a:ext>
                </a:extLst>
              </p:cNvPr>
              <p:cNvSpPr/>
              <p:nvPr/>
            </p:nvSpPr>
            <p:spPr>
              <a:xfrm>
                <a:off x="1772738" y="1891859"/>
                <a:ext cx="299497" cy="245343"/>
              </a:xfrm>
              <a:prstGeom prst="ellipse">
                <a:avLst/>
              </a:pr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8BD81455-FB26-C2DD-A821-F105DC1E5848}"/>
                  </a:ext>
                </a:extLst>
              </p:cNvPr>
              <p:cNvSpPr/>
              <p:nvPr/>
            </p:nvSpPr>
            <p:spPr>
              <a:xfrm>
                <a:off x="1819628" y="1946140"/>
                <a:ext cx="205716" cy="134604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フリーフォーム: 図形 286">
                <a:extLst>
                  <a:ext uri="{FF2B5EF4-FFF2-40B4-BE49-F238E27FC236}">
                    <a16:creationId xmlns:a16="http://schemas.microsoft.com/office/drawing/2014/main" id="{57DC7718-0364-1B99-85CC-0DFB4078344E}"/>
                  </a:ext>
                </a:extLst>
              </p:cNvPr>
              <p:cNvSpPr/>
              <p:nvPr/>
            </p:nvSpPr>
            <p:spPr>
              <a:xfrm>
                <a:off x="1696360" y="1821881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楕円 1">
                <a:extLst>
                  <a:ext uri="{FF2B5EF4-FFF2-40B4-BE49-F238E27FC236}">
                    <a16:creationId xmlns:a16="http://schemas.microsoft.com/office/drawing/2014/main" id="{A2D9A97B-18C4-F3CF-637F-0DEA19D35DCE}"/>
                  </a:ext>
                </a:extLst>
              </p:cNvPr>
              <p:cNvSpPr/>
              <p:nvPr/>
            </p:nvSpPr>
            <p:spPr>
              <a:xfrm flipV="1">
                <a:off x="1837030" y="1790209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80" name="四角形: 上の 2 つの角を丸める 379">
              <a:extLst>
                <a:ext uri="{FF2B5EF4-FFF2-40B4-BE49-F238E27FC236}">
                  <a16:creationId xmlns:a16="http://schemas.microsoft.com/office/drawing/2014/main" id="{849DACBD-C149-CBFB-7FE8-26A28F540AC8}"/>
                </a:ext>
              </a:extLst>
            </p:cNvPr>
            <p:cNvSpPr/>
            <p:nvPr/>
          </p:nvSpPr>
          <p:spPr>
            <a:xfrm rot="9900000" flipV="1">
              <a:off x="1625592" y="3474865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1" name="矢印: U ターン 370">
              <a:extLst>
                <a:ext uri="{FF2B5EF4-FFF2-40B4-BE49-F238E27FC236}">
                  <a16:creationId xmlns:a16="http://schemas.microsoft.com/office/drawing/2014/main" id="{E028C1D8-8C01-1498-FE7E-8491BBFC009A}"/>
                </a:ext>
              </a:extLst>
            </p:cNvPr>
            <p:cNvSpPr/>
            <p:nvPr/>
          </p:nvSpPr>
          <p:spPr>
            <a:xfrm rot="9900000">
              <a:off x="2011448" y="5738563"/>
              <a:ext cx="259383" cy="285438"/>
            </a:xfrm>
            <a:custGeom>
              <a:avLst/>
              <a:gdLst>
                <a:gd name="connsiteX0" fmla="*/ 0 w 289311"/>
                <a:gd name="connsiteY0" fmla="*/ 285438 h 285438"/>
                <a:gd name="connsiteX1" fmla="*/ 0 w 289311"/>
                <a:gd name="connsiteY1" fmla="*/ 124879 h 285438"/>
                <a:gd name="connsiteX2" fmla="*/ 124879 w 289311"/>
                <a:gd name="connsiteY2" fmla="*/ 0 h 285438"/>
                <a:gd name="connsiteX3" fmla="*/ 134504 w 289311"/>
                <a:gd name="connsiteY3" fmla="*/ 0 h 285438"/>
                <a:gd name="connsiteX4" fmla="*/ 259383 w 289311"/>
                <a:gd name="connsiteY4" fmla="*/ 124879 h 285438"/>
                <a:gd name="connsiteX5" fmla="*/ 259383 w 289311"/>
                <a:gd name="connsiteY5" fmla="*/ 214079 h 285438"/>
                <a:gd name="connsiteX6" fmla="*/ 289311 w 289311"/>
                <a:gd name="connsiteY6" fmla="*/ 214079 h 285438"/>
                <a:gd name="connsiteX7" fmla="*/ 217952 w 289311"/>
                <a:gd name="connsiteY7" fmla="*/ 214079 h 285438"/>
                <a:gd name="connsiteX8" fmla="*/ 146592 w 289311"/>
                <a:gd name="connsiteY8" fmla="*/ 214079 h 285438"/>
                <a:gd name="connsiteX9" fmla="*/ 176520 w 289311"/>
                <a:gd name="connsiteY9" fmla="*/ 214079 h 285438"/>
                <a:gd name="connsiteX10" fmla="*/ 176520 w 289311"/>
                <a:gd name="connsiteY10" fmla="*/ 124879 h 285438"/>
                <a:gd name="connsiteX11" fmla="*/ 134504 w 289311"/>
                <a:gd name="connsiteY11" fmla="*/ 82863 h 285438"/>
                <a:gd name="connsiteX12" fmla="*/ 124879 w 289311"/>
                <a:gd name="connsiteY12" fmla="*/ 82863 h 285438"/>
                <a:gd name="connsiteX13" fmla="*/ 82863 w 289311"/>
                <a:gd name="connsiteY13" fmla="*/ 124879 h 285438"/>
                <a:gd name="connsiteX14" fmla="*/ 82863 w 289311"/>
                <a:gd name="connsiteY14" fmla="*/ 285438 h 285438"/>
                <a:gd name="connsiteX15" fmla="*/ 0 w 289311"/>
                <a:gd name="connsiteY15" fmla="*/ 285438 h 285438"/>
                <a:gd name="connsiteX0" fmla="*/ 0 w 259383"/>
                <a:gd name="connsiteY0" fmla="*/ 285438 h 285438"/>
                <a:gd name="connsiteX1" fmla="*/ 0 w 259383"/>
                <a:gd name="connsiteY1" fmla="*/ 124879 h 285438"/>
                <a:gd name="connsiteX2" fmla="*/ 124879 w 259383"/>
                <a:gd name="connsiteY2" fmla="*/ 0 h 285438"/>
                <a:gd name="connsiteX3" fmla="*/ 134504 w 259383"/>
                <a:gd name="connsiteY3" fmla="*/ 0 h 285438"/>
                <a:gd name="connsiteX4" fmla="*/ 259383 w 259383"/>
                <a:gd name="connsiteY4" fmla="*/ 124879 h 285438"/>
                <a:gd name="connsiteX5" fmla="*/ 259383 w 259383"/>
                <a:gd name="connsiteY5" fmla="*/ 214079 h 285438"/>
                <a:gd name="connsiteX6" fmla="*/ 217952 w 259383"/>
                <a:gd name="connsiteY6" fmla="*/ 214079 h 285438"/>
                <a:gd name="connsiteX7" fmla="*/ 146592 w 259383"/>
                <a:gd name="connsiteY7" fmla="*/ 214079 h 285438"/>
                <a:gd name="connsiteX8" fmla="*/ 176520 w 259383"/>
                <a:gd name="connsiteY8" fmla="*/ 214079 h 285438"/>
                <a:gd name="connsiteX9" fmla="*/ 176520 w 259383"/>
                <a:gd name="connsiteY9" fmla="*/ 124879 h 285438"/>
                <a:gd name="connsiteX10" fmla="*/ 134504 w 259383"/>
                <a:gd name="connsiteY10" fmla="*/ 82863 h 285438"/>
                <a:gd name="connsiteX11" fmla="*/ 124879 w 259383"/>
                <a:gd name="connsiteY11" fmla="*/ 82863 h 285438"/>
                <a:gd name="connsiteX12" fmla="*/ 82863 w 259383"/>
                <a:gd name="connsiteY12" fmla="*/ 124879 h 285438"/>
                <a:gd name="connsiteX13" fmla="*/ 82863 w 259383"/>
                <a:gd name="connsiteY13" fmla="*/ 285438 h 285438"/>
                <a:gd name="connsiteX14" fmla="*/ 0 w 259383"/>
                <a:gd name="connsiteY14" fmla="*/ 285438 h 285438"/>
                <a:gd name="connsiteX0" fmla="*/ 0 w 259383"/>
                <a:gd name="connsiteY0" fmla="*/ 285438 h 285438"/>
                <a:gd name="connsiteX1" fmla="*/ 0 w 259383"/>
                <a:gd name="connsiteY1" fmla="*/ 124879 h 285438"/>
                <a:gd name="connsiteX2" fmla="*/ 124879 w 259383"/>
                <a:gd name="connsiteY2" fmla="*/ 0 h 285438"/>
                <a:gd name="connsiteX3" fmla="*/ 134504 w 259383"/>
                <a:gd name="connsiteY3" fmla="*/ 0 h 285438"/>
                <a:gd name="connsiteX4" fmla="*/ 259383 w 259383"/>
                <a:gd name="connsiteY4" fmla="*/ 124879 h 285438"/>
                <a:gd name="connsiteX5" fmla="*/ 259383 w 259383"/>
                <a:gd name="connsiteY5" fmla="*/ 214079 h 285438"/>
                <a:gd name="connsiteX6" fmla="*/ 146592 w 259383"/>
                <a:gd name="connsiteY6" fmla="*/ 214079 h 285438"/>
                <a:gd name="connsiteX7" fmla="*/ 176520 w 259383"/>
                <a:gd name="connsiteY7" fmla="*/ 214079 h 285438"/>
                <a:gd name="connsiteX8" fmla="*/ 176520 w 259383"/>
                <a:gd name="connsiteY8" fmla="*/ 124879 h 285438"/>
                <a:gd name="connsiteX9" fmla="*/ 134504 w 259383"/>
                <a:gd name="connsiteY9" fmla="*/ 82863 h 285438"/>
                <a:gd name="connsiteX10" fmla="*/ 124879 w 259383"/>
                <a:gd name="connsiteY10" fmla="*/ 82863 h 285438"/>
                <a:gd name="connsiteX11" fmla="*/ 82863 w 259383"/>
                <a:gd name="connsiteY11" fmla="*/ 124879 h 285438"/>
                <a:gd name="connsiteX12" fmla="*/ 82863 w 259383"/>
                <a:gd name="connsiteY12" fmla="*/ 285438 h 285438"/>
                <a:gd name="connsiteX13" fmla="*/ 0 w 259383"/>
                <a:gd name="connsiteY13" fmla="*/ 285438 h 285438"/>
                <a:gd name="connsiteX0" fmla="*/ 0 w 259383"/>
                <a:gd name="connsiteY0" fmla="*/ 285438 h 285438"/>
                <a:gd name="connsiteX1" fmla="*/ 0 w 259383"/>
                <a:gd name="connsiteY1" fmla="*/ 124879 h 285438"/>
                <a:gd name="connsiteX2" fmla="*/ 124879 w 259383"/>
                <a:gd name="connsiteY2" fmla="*/ 0 h 285438"/>
                <a:gd name="connsiteX3" fmla="*/ 134504 w 259383"/>
                <a:gd name="connsiteY3" fmla="*/ 0 h 285438"/>
                <a:gd name="connsiteX4" fmla="*/ 259383 w 259383"/>
                <a:gd name="connsiteY4" fmla="*/ 124879 h 285438"/>
                <a:gd name="connsiteX5" fmla="*/ 259383 w 259383"/>
                <a:gd name="connsiteY5" fmla="*/ 214079 h 285438"/>
                <a:gd name="connsiteX6" fmla="*/ 176520 w 259383"/>
                <a:gd name="connsiteY6" fmla="*/ 214079 h 285438"/>
                <a:gd name="connsiteX7" fmla="*/ 176520 w 259383"/>
                <a:gd name="connsiteY7" fmla="*/ 124879 h 285438"/>
                <a:gd name="connsiteX8" fmla="*/ 134504 w 259383"/>
                <a:gd name="connsiteY8" fmla="*/ 82863 h 285438"/>
                <a:gd name="connsiteX9" fmla="*/ 124879 w 259383"/>
                <a:gd name="connsiteY9" fmla="*/ 82863 h 285438"/>
                <a:gd name="connsiteX10" fmla="*/ 82863 w 259383"/>
                <a:gd name="connsiteY10" fmla="*/ 124879 h 285438"/>
                <a:gd name="connsiteX11" fmla="*/ 82863 w 259383"/>
                <a:gd name="connsiteY11" fmla="*/ 285438 h 285438"/>
                <a:gd name="connsiteX12" fmla="*/ 0 w 259383"/>
                <a:gd name="connsiteY12" fmla="*/ 285438 h 28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9383" h="285438">
                  <a:moveTo>
                    <a:pt x="0" y="285438"/>
                  </a:moveTo>
                  <a:lnTo>
                    <a:pt x="0" y="124879"/>
                  </a:lnTo>
                  <a:cubicBezTo>
                    <a:pt x="0" y="55910"/>
                    <a:pt x="55910" y="0"/>
                    <a:pt x="124879" y="0"/>
                  </a:cubicBezTo>
                  <a:lnTo>
                    <a:pt x="134504" y="0"/>
                  </a:lnTo>
                  <a:cubicBezTo>
                    <a:pt x="203473" y="0"/>
                    <a:pt x="259383" y="55910"/>
                    <a:pt x="259383" y="124879"/>
                  </a:cubicBezTo>
                  <a:lnTo>
                    <a:pt x="259383" y="214079"/>
                  </a:lnTo>
                  <a:lnTo>
                    <a:pt x="176520" y="214079"/>
                  </a:lnTo>
                  <a:lnTo>
                    <a:pt x="176520" y="124879"/>
                  </a:lnTo>
                  <a:cubicBezTo>
                    <a:pt x="176520" y="101674"/>
                    <a:pt x="157709" y="82863"/>
                    <a:pt x="134504" y="82863"/>
                  </a:cubicBezTo>
                  <a:lnTo>
                    <a:pt x="124879" y="82863"/>
                  </a:lnTo>
                  <a:cubicBezTo>
                    <a:pt x="101674" y="82863"/>
                    <a:pt x="82863" y="101674"/>
                    <a:pt x="82863" y="124879"/>
                  </a:cubicBezTo>
                  <a:lnTo>
                    <a:pt x="82863" y="285438"/>
                  </a:lnTo>
                  <a:lnTo>
                    <a:pt x="0" y="285438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6" name="楕円 1">
              <a:extLst>
                <a:ext uri="{FF2B5EF4-FFF2-40B4-BE49-F238E27FC236}">
                  <a16:creationId xmlns:a16="http://schemas.microsoft.com/office/drawing/2014/main" id="{4FA795E6-4D12-9039-7D7C-B9387FC9C515}"/>
                </a:ext>
              </a:extLst>
            </p:cNvPr>
            <p:cNvSpPr/>
            <p:nvPr/>
          </p:nvSpPr>
          <p:spPr>
            <a:xfrm rot="14842579" flipH="1">
              <a:off x="2170605" y="5510159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rgbClr val="984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7" name="楕円 1">
              <a:extLst>
                <a:ext uri="{FF2B5EF4-FFF2-40B4-BE49-F238E27FC236}">
                  <a16:creationId xmlns:a16="http://schemas.microsoft.com/office/drawing/2014/main" id="{1138358B-A9F1-2059-BB3B-7AAF566FCE07}"/>
                </a:ext>
              </a:extLst>
            </p:cNvPr>
            <p:cNvSpPr/>
            <p:nvPr/>
          </p:nvSpPr>
          <p:spPr>
            <a:xfrm rot="7200000">
              <a:off x="1706442" y="5290609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rgbClr val="984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AF2DB0CD-ABDB-7B26-189E-4734A3457DE9}"/>
                </a:ext>
              </a:extLst>
            </p:cNvPr>
            <p:cNvSpPr/>
            <p:nvPr/>
          </p:nvSpPr>
          <p:spPr>
            <a:xfrm flipV="1">
              <a:off x="1172556" y="4028466"/>
              <a:ext cx="1501326" cy="688217"/>
            </a:xfrm>
            <a:custGeom>
              <a:avLst/>
              <a:gdLst>
                <a:gd name="connsiteX0" fmla="*/ 750663 w 1501326"/>
                <a:gd name="connsiteY0" fmla="*/ 688217 h 688217"/>
                <a:gd name="connsiteX1" fmla="*/ 821021 w 1501326"/>
                <a:gd name="connsiteY1" fmla="*/ 636185 h 688217"/>
                <a:gd name="connsiteX2" fmla="*/ 899978 w 1501326"/>
                <a:gd name="connsiteY2" fmla="*/ 673227 h 688217"/>
                <a:gd name="connsiteX3" fmla="*/ 959023 w 1501326"/>
                <a:gd name="connsiteY3" fmla="*/ 608200 h 688217"/>
                <a:gd name="connsiteX4" fmla="*/ 1043553 w 1501326"/>
                <a:gd name="connsiteY4" fmla="*/ 628819 h 688217"/>
                <a:gd name="connsiteX5" fmla="*/ 1089029 w 1501326"/>
                <a:gd name="connsiteY5" fmla="*/ 553299 h 688217"/>
                <a:gd name="connsiteX6" fmla="*/ 1175877 w 1501326"/>
                <a:gd name="connsiteY6" fmla="*/ 556710 h 688217"/>
                <a:gd name="connsiteX7" fmla="*/ 1206022 w 1501326"/>
                <a:gd name="connsiteY7" fmla="*/ 473597 h 688217"/>
                <a:gd name="connsiteX8" fmla="*/ 1291858 w 1501326"/>
                <a:gd name="connsiteY8" fmla="*/ 459666 h 688217"/>
                <a:gd name="connsiteX9" fmla="*/ 1303262 w 1501326"/>
                <a:gd name="connsiteY9" fmla="*/ 386622 h 688217"/>
                <a:gd name="connsiteX10" fmla="*/ 1341336 w 1501326"/>
                <a:gd name="connsiteY10" fmla="*/ 378935 h 688217"/>
                <a:gd name="connsiteX11" fmla="*/ 1435332 w 1501326"/>
                <a:gd name="connsiteY11" fmla="*/ 237128 h 688217"/>
                <a:gd name="connsiteX12" fmla="*/ 1433043 w 1501326"/>
                <a:gd name="connsiteY12" fmla="*/ 221985 h 688217"/>
                <a:gd name="connsiteX13" fmla="*/ 1457769 w 1501326"/>
                <a:gd name="connsiteY13" fmla="*/ 206508 h 688217"/>
                <a:gd name="connsiteX14" fmla="*/ 1437545 w 1501326"/>
                <a:gd name="connsiteY14" fmla="*/ 120327 h 688217"/>
                <a:gd name="connsiteX15" fmla="*/ 1501326 w 1501326"/>
                <a:gd name="connsiteY15" fmla="*/ 60128 h 688217"/>
                <a:gd name="connsiteX16" fmla="*/ 1474189 w 1501326"/>
                <a:gd name="connsiteY16" fmla="*/ 3 h 688217"/>
                <a:gd name="connsiteX17" fmla="*/ 1445494 w 1501326"/>
                <a:gd name="connsiteY17" fmla="*/ 21782 h 688217"/>
                <a:gd name="connsiteX18" fmla="*/ 750665 w 1501326"/>
                <a:gd name="connsiteY18" fmla="*/ 202013 h 688217"/>
                <a:gd name="connsiteX19" fmla="*/ 55836 w 1501326"/>
                <a:gd name="connsiteY19" fmla="*/ 21782 h 688217"/>
                <a:gd name="connsiteX20" fmla="*/ 27138 w 1501326"/>
                <a:gd name="connsiteY20" fmla="*/ 0 h 688217"/>
                <a:gd name="connsiteX21" fmla="*/ 0 w 1501326"/>
                <a:gd name="connsiteY21" fmla="*/ 60128 h 688217"/>
                <a:gd name="connsiteX22" fmla="*/ 63781 w 1501326"/>
                <a:gd name="connsiteY22" fmla="*/ 120327 h 688217"/>
                <a:gd name="connsiteX23" fmla="*/ 43557 w 1501326"/>
                <a:gd name="connsiteY23" fmla="*/ 206508 h 688217"/>
                <a:gd name="connsiteX24" fmla="*/ 61374 w 1501326"/>
                <a:gd name="connsiteY24" fmla="*/ 217660 h 688217"/>
                <a:gd name="connsiteX25" fmla="*/ 58431 w 1501326"/>
                <a:gd name="connsiteY25" fmla="*/ 237128 h 688217"/>
                <a:gd name="connsiteX26" fmla="*/ 152427 w 1501326"/>
                <a:gd name="connsiteY26" fmla="*/ 378935 h 688217"/>
                <a:gd name="connsiteX27" fmla="*/ 198310 w 1501326"/>
                <a:gd name="connsiteY27" fmla="*/ 388198 h 688217"/>
                <a:gd name="connsiteX28" fmla="*/ 209468 w 1501326"/>
                <a:gd name="connsiteY28" fmla="*/ 459666 h 688217"/>
                <a:gd name="connsiteX29" fmla="*/ 295304 w 1501326"/>
                <a:gd name="connsiteY29" fmla="*/ 473597 h 688217"/>
                <a:gd name="connsiteX30" fmla="*/ 325449 w 1501326"/>
                <a:gd name="connsiteY30" fmla="*/ 556710 h 688217"/>
                <a:gd name="connsiteX31" fmla="*/ 412297 w 1501326"/>
                <a:gd name="connsiteY31" fmla="*/ 553299 h 688217"/>
                <a:gd name="connsiteX32" fmla="*/ 457773 w 1501326"/>
                <a:gd name="connsiteY32" fmla="*/ 628819 h 688217"/>
                <a:gd name="connsiteX33" fmla="*/ 542303 w 1501326"/>
                <a:gd name="connsiteY33" fmla="*/ 608200 h 688217"/>
                <a:gd name="connsiteX34" fmla="*/ 601348 w 1501326"/>
                <a:gd name="connsiteY34" fmla="*/ 673227 h 688217"/>
                <a:gd name="connsiteX35" fmla="*/ 680305 w 1501326"/>
                <a:gd name="connsiteY35" fmla="*/ 636185 h 688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501326" h="688217">
                  <a:moveTo>
                    <a:pt x="750663" y="688217"/>
                  </a:moveTo>
                  <a:lnTo>
                    <a:pt x="821021" y="636185"/>
                  </a:lnTo>
                  <a:lnTo>
                    <a:pt x="899978" y="673227"/>
                  </a:lnTo>
                  <a:lnTo>
                    <a:pt x="959023" y="608200"/>
                  </a:lnTo>
                  <a:lnTo>
                    <a:pt x="1043553" y="628819"/>
                  </a:lnTo>
                  <a:lnTo>
                    <a:pt x="1089029" y="553299"/>
                  </a:lnTo>
                  <a:lnTo>
                    <a:pt x="1175877" y="556710"/>
                  </a:lnTo>
                  <a:lnTo>
                    <a:pt x="1206022" y="473597"/>
                  </a:lnTo>
                  <a:lnTo>
                    <a:pt x="1291858" y="459666"/>
                  </a:lnTo>
                  <a:lnTo>
                    <a:pt x="1303262" y="386622"/>
                  </a:lnTo>
                  <a:lnTo>
                    <a:pt x="1341336" y="378935"/>
                  </a:lnTo>
                  <a:cubicBezTo>
                    <a:pt x="1396574" y="355571"/>
                    <a:pt x="1435332" y="300876"/>
                    <a:pt x="1435332" y="237128"/>
                  </a:cubicBezTo>
                  <a:lnTo>
                    <a:pt x="1433043" y="221985"/>
                  </a:lnTo>
                  <a:lnTo>
                    <a:pt x="1457769" y="206508"/>
                  </a:lnTo>
                  <a:lnTo>
                    <a:pt x="1437545" y="120327"/>
                  </a:lnTo>
                  <a:lnTo>
                    <a:pt x="1501326" y="60128"/>
                  </a:lnTo>
                  <a:lnTo>
                    <a:pt x="1474189" y="3"/>
                  </a:lnTo>
                  <a:lnTo>
                    <a:pt x="1445494" y="21782"/>
                  </a:lnTo>
                  <a:cubicBezTo>
                    <a:pt x="1267672" y="133138"/>
                    <a:pt x="1022013" y="202013"/>
                    <a:pt x="750665" y="202013"/>
                  </a:cubicBezTo>
                  <a:cubicBezTo>
                    <a:pt x="479318" y="202013"/>
                    <a:pt x="233658" y="133138"/>
                    <a:pt x="55836" y="21782"/>
                  </a:cubicBezTo>
                  <a:lnTo>
                    <a:pt x="27138" y="0"/>
                  </a:lnTo>
                  <a:lnTo>
                    <a:pt x="0" y="60128"/>
                  </a:lnTo>
                  <a:lnTo>
                    <a:pt x="63781" y="120327"/>
                  </a:lnTo>
                  <a:lnTo>
                    <a:pt x="43557" y="206508"/>
                  </a:lnTo>
                  <a:lnTo>
                    <a:pt x="61374" y="217660"/>
                  </a:lnTo>
                  <a:lnTo>
                    <a:pt x="58431" y="237128"/>
                  </a:lnTo>
                  <a:cubicBezTo>
                    <a:pt x="58431" y="300876"/>
                    <a:pt x="97189" y="355571"/>
                    <a:pt x="152427" y="378935"/>
                  </a:cubicBezTo>
                  <a:lnTo>
                    <a:pt x="198310" y="388198"/>
                  </a:lnTo>
                  <a:lnTo>
                    <a:pt x="209468" y="459666"/>
                  </a:lnTo>
                  <a:lnTo>
                    <a:pt x="295304" y="473597"/>
                  </a:lnTo>
                  <a:lnTo>
                    <a:pt x="325449" y="556710"/>
                  </a:lnTo>
                  <a:lnTo>
                    <a:pt x="412297" y="553299"/>
                  </a:lnTo>
                  <a:lnTo>
                    <a:pt x="457773" y="628819"/>
                  </a:lnTo>
                  <a:lnTo>
                    <a:pt x="542303" y="608200"/>
                  </a:lnTo>
                  <a:lnTo>
                    <a:pt x="601348" y="673227"/>
                  </a:lnTo>
                  <a:lnTo>
                    <a:pt x="680305" y="636185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2" name="フリーフォーム: 図形 431">
              <a:extLst>
                <a:ext uri="{FF2B5EF4-FFF2-40B4-BE49-F238E27FC236}">
                  <a16:creationId xmlns:a16="http://schemas.microsoft.com/office/drawing/2014/main" id="{34259269-379A-014D-5231-CF78BEDBBDED}"/>
                </a:ext>
              </a:extLst>
            </p:cNvPr>
            <p:cNvSpPr/>
            <p:nvPr/>
          </p:nvSpPr>
          <p:spPr>
            <a:xfrm>
              <a:off x="481059" y="3539642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33" name="グループ化 432">
              <a:extLst>
                <a:ext uri="{FF2B5EF4-FFF2-40B4-BE49-F238E27FC236}">
                  <a16:creationId xmlns:a16="http://schemas.microsoft.com/office/drawing/2014/main" id="{54E0107A-6C36-228B-BB99-4C18FC2EDD0E}"/>
                </a:ext>
              </a:extLst>
            </p:cNvPr>
            <p:cNvGrpSpPr/>
            <p:nvPr/>
          </p:nvGrpSpPr>
          <p:grpSpPr>
            <a:xfrm>
              <a:off x="1434696" y="4585175"/>
              <a:ext cx="342900" cy="342900"/>
              <a:chOff x="1404611" y="4552250"/>
              <a:chExt cx="342900" cy="342900"/>
            </a:xfrm>
          </p:grpSpPr>
          <p:sp>
            <p:nvSpPr>
              <p:cNvPr id="434" name="楕円 433">
                <a:extLst>
                  <a:ext uri="{FF2B5EF4-FFF2-40B4-BE49-F238E27FC236}">
                    <a16:creationId xmlns:a16="http://schemas.microsoft.com/office/drawing/2014/main" id="{29B9CC48-3C67-3577-305E-441CF6256CDB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6FB8E763-2AC0-B359-8789-A7BAD009ABAB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86" name="グループ化 485">
              <a:extLst>
                <a:ext uri="{FF2B5EF4-FFF2-40B4-BE49-F238E27FC236}">
                  <a16:creationId xmlns:a16="http://schemas.microsoft.com/office/drawing/2014/main" id="{4EC9B460-CF9F-BD1F-BCFB-25160F8ED8BF}"/>
                </a:ext>
              </a:extLst>
            </p:cNvPr>
            <p:cNvGrpSpPr/>
            <p:nvPr/>
          </p:nvGrpSpPr>
          <p:grpSpPr>
            <a:xfrm>
              <a:off x="2071284" y="4585175"/>
              <a:ext cx="342900" cy="342900"/>
              <a:chOff x="2084061" y="4552250"/>
              <a:chExt cx="342900" cy="342900"/>
            </a:xfrm>
          </p:grpSpPr>
          <p:sp>
            <p:nvSpPr>
              <p:cNvPr id="488" name="楕円 487">
                <a:extLst>
                  <a:ext uri="{FF2B5EF4-FFF2-40B4-BE49-F238E27FC236}">
                    <a16:creationId xmlns:a16="http://schemas.microsoft.com/office/drawing/2014/main" id="{0259E11B-4D38-FFF4-5CC9-196E7927BE7A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5FACB0BC-D478-1ACA-A203-A36884597CC1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400" name="グループ化 399">
            <a:extLst>
              <a:ext uri="{FF2B5EF4-FFF2-40B4-BE49-F238E27FC236}">
                <a16:creationId xmlns:a16="http://schemas.microsoft.com/office/drawing/2014/main" id="{91A7551D-5877-0E02-9A8D-43893810376C}"/>
              </a:ext>
            </a:extLst>
          </p:cNvPr>
          <p:cNvGrpSpPr/>
          <p:nvPr/>
        </p:nvGrpSpPr>
        <p:grpSpPr>
          <a:xfrm>
            <a:off x="3752523" y="3743998"/>
            <a:ext cx="2697926" cy="2675996"/>
            <a:chOff x="3752523" y="3743998"/>
            <a:chExt cx="2697926" cy="2675996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1D871A7A-36FF-A7B9-745A-D0257FF16114}"/>
                </a:ext>
              </a:extLst>
            </p:cNvPr>
            <p:cNvGrpSpPr/>
            <p:nvPr/>
          </p:nvGrpSpPr>
          <p:grpSpPr>
            <a:xfrm>
              <a:off x="3752523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4" name="直線コネクタ 3">
                <a:extLst>
                  <a:ext uri="{FF2B5EF4-FFF2-40B4-BE49-F238E27FC236}">
                    <a16:creationId xmlns:a16="http://schemas.microsoft.com/office/drawing/2014/main" id="{79FC9E43-1AF6-928D-5746-DFC7E884E76E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直線コネクタ 4">
                <a:extLst>
                  <a:ext uri="{FF2B5EF4-FFF2-40B4-BE49-F238E27FC236}">
                    <a16:creationId xmlns:a16="http://schemas.microsoft.com/office/drawing/2014/main" id="{4EB56CE3-2397-AA2B-7415-1FCDE1729319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線コネクタ 5">
                <a:extLst>
                  <a:ext uri="{FF2B5EF4-FFF2-40B4-BE49-F238E27FC236}">
                    <a16:creationId xmlns:a16="http://schemas.microsoft.com/office/drawing/2014/main" id="{EB56DE91-C076-5B08-C4ED-59FBC6504491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6482F6B5-586A-619D-D086-CA339C509208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" name="直線コネクタ 7">
                <a:extLst>
                  <a:ext uri="{FF2B5EF4-FFF2-40B4-BE49-F238E27FC236}">
                    <a16:creationId xmlns:a16="http://schemas.microsoft.com/office/drawing/2014/main" id="{EDB3A27D-2213-3BC5-BBAF-FC6985DBF05A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F2B7A64D-F1CB-BC87-E378-6E1CE0EC33AD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C2279408-CE1F-3497-4678-F984810D43CE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コネクタ 12">
                <a:extLst>
                  <a:ext uri="{FF2B5EF4-FFF2-40B4-BE49-F238E27FC236}">
                    <a16:creationId xmlns:a16="http://schemas.microsoft.com/office/drawing/2014/main" id="{A9769D85-1FEF-D553-5298-E2E954BAD305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8" name="直線コネクタ 927">
                <a:extLst>
                  <a:ext uri="{FF2B5EF4-FFF2-40B4-BE49-F238E27FC236}">
                    <a16:creationId xmlns:a16="http://schemas.microsoft.com/office/drawing/2014/main" id="{7EC22786-2F5D-B0DC-4EBA-AF39B693FD3A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0" name="直線コネクタ 929">
                <a:extLst>
                  <a:ext uri="{FF2B5EF4-FFF2-40B4-BE49-F238E27FC236}">
                    <a16:creationId xmlns:a16="http://schemas.microsoft.com/office/drawing/2014/main" id="{76489D97-313D-3CC4-AA10-32F847258799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1" name="直線コネクタ 930">
                <a:extLst>
                  <a:ext uri="{FF2B5EF4-FFF2-40B4-BE49-F238E27FC236}">
                    <a16:creationId xmlns:a16="http://schemas.microsoft.com/office/drawing/2014/main" id="{FEA50C74-DD0B-FE79-2CBE-2FE867C3D7A1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2" name="直線コネクタ 931">
                <a:extLst>
                  <a:ext uri="{FF2B5EF4-FFF2-40B4-BE49-F238E27FC236}">
                    <a16:creationId xmlns:a16="http://schemas.microsoft.com/office/drawing/2014/main" id="{579BA83F-4F22-6BDC-7896-34D5D837C3BC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3" name="直線コネクタ 932">
                <a:extLst>
                  <a:ext uri="{FF2B5EF4-FFF2-40B4-BE49-F238E27FC236}">
                    <a16:creationId xmlns:a16="http://schemas.microsoft.com/office/drawing/2014/main" id="{73E55E74-CE01-2365-8F85-6FE7E09B3A37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451D7709-F15E-C6D7-A7C8-4609DCBE2AA3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855BB429-8DA3-31C2-86E7-146911A79D8A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829A5DC1-711F-9AD1-93BB-63342B0D967D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7" name="フリーフォーム: 図形 936">
                <a:extLst>
                  <a:ext uri="{FF2B5EF4-FFF2-40B4-BE49-F238E27FC236}">
                    <a16:creationId xmlns:a16="http://schemas.microsoft.com/office/drawing/2014/main" id="{FA966F42-E0DA-CFF0-C23A-6926BE288EB8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8" name="フリーフォーム: 図形 937">
                <a:extLst>
                  <a:ext uri="{FF2B5EF4-FFF2-40B4-BE49-F238E27FC236}">
                    <a16:creationId xmlns:a16="http://schemas.microsoft.com/office/drawing/2014/main" id="{1DABD187-62FA-D3C8-4146-E774384A4588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39" name="直線コネクタ 938">
                <a:extLst>
                  <a:ext uri="{FF2B5EF4-FFF2-40B4-BE49-F238E27FC236}">
                    <a16:creationId xmlns:a16="http://schemas.microsoft.com/office/drawing/2014/main" id="{93D9947C-B4DD-55C7-DF0E-4AB9DB6566CB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0" name="直線コネクタ 939">
                <a:extLst>
                  <a:ext uri="{FF2B5EF4-FFF2-40B4-BE49-F238E27FC236}">
                    <a16:creationId xmlns:a16="http://schemas.microsoft.com/office/drawing/2014/main" id="{AC2BD2AD-BBEB-DC46-E312-31C1B2E2768C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1" name="直線コネクタ 940">
                <a:extLst>
                  <a:ext uri="{FF2B5EF4-FFF2-40B4-BE49-F238E27FC236}">
                    <a16:creationId xmlns:a16="http://schemas.microsoft.com/office/drawing/2014/main" id="{F0D865C9-56AE-8D1C-A6CD-0A47FDB8DA0A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2" name="直線コネクタ 941">
                <a:extLst>
                  <a:ext uri="{FF2B5EF4-FFF2-40B4-BE49-F238E27FC236}">
                    <a16:creationId xmlns:a16="http://schemas.microsoft.com/office/drawing/2014/main" id="{83D8EE2B-9F40-97B0-C42E-7E0F56058C6D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3" name="直線コネクタ 942">
                <a:extLst>
                  <a:ext uri="{FF2B5EF4-FFF2-40B4-BE49-F238E27FC236}">
                    <a16:creationId xmlns:a16="http://schemas.microsoft.com/office/drawing/2014/main" id="{40E150FE-9F60-C585-F912-8EA3D6052966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4" name="直線コネクタ 943">
                <a:extLst>
                  <a:ext uri="{FF2B5EF4-FFF2-40B4-BE49-F238E27FC236}">
                    <a16:creationId xmlns:a16="http://schemas.microsoft.com/office/drawing/2014/main" id="{E08C5755-D248-42FF-07FE-A2A438E5E1D2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5" name="直線コネクタ 944">
                <a:extLst>
                  <a:ext uri="{FF2B5EF4-FFF2-40B4-BE49-F238E27FC236}">
                    <a16:creationId xmlns:a16="http://schemas.microsoft.com/office/drawing/2014/main" id="{51AC3CD2-8779-CA72-6207-9B228AAD9A14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0CB53888-3EAD-83DF-39E7-41DFB015C8AE}"/>
                </a:ext>
              </a:extLst>
            </p:cNvPr>
            <p:cNvGrpSpPr/>
            <p:nvPr/>
          </p:nvGrpSpPr>
          <p:grpSpPr>
            <a:xfrm>
              <a:off x="4620661" y="5168622"/>
              <a:ext cx="1283744" cy="1223875"/>
              <a:chOff x="1544085" y="1958697"/>
              <a:chExt cx="1283744" cy="1223875"/>
            </a:xfrm>
          </p:grpSpPr>
          <p:sp>
            <p:nvSpPr>
              <p:cNvPr id="290" name="フリーフォーム: 図形 289">
                <a:extLst>
                  <a:ext uri="{FF2B5EF4-FFF2-40B4-BE49-F238E27FC236}">
                    <a16:creationId xmlns:a16="http://schemas.microsoft.com/office/drawing/2014/main" id="{949301DA-1F71-4555-5D9F-1B73BD669EF7}"/>
                  </a:ext>
                </a:extLst>
              </p:cNvPr>
              <p:cNvSpPr/>
              <p:nvPr/>
            </p:nvSpPr>
            <p:spPr>
              <a:xfrm rot="3600000">
                <a:off x="2115990" y="2670787"/>
                <a:ext cx="443895" cy="421052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1" name="楕円 1">
                <a:extLst>
                  <a:ext uri="{FF2B5EF4-FFF2-40B4-BE49-F238E27FC236}">
                    <a16:creationId xmlns:a16="http://schemas.microsoft.com/office/drawing/2014/main" id="{0F1B209B-7F04-0BB2-6AD4-767D2F03ABCF}"/>
                  </a:ext>
                </a:extLst>
              </p:cNvPr>
              <p:cNvSpPr/>
              <p:nvPr/>
            </p:nvSpPr>
            <p:spPr>
              <a:xfrm rot="10800000">
                <a:off x="1974582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" name="楕円 1">
                <a:extLst>
                  <a:ext uri="{FF2B5EF4-FFF2-40B4-BE49-F238E27FC236}">
                    <a16:creationId xmlns:a16="http://schemas.microsoft.com/office/drawing/2014/main" id="{9E36ED14-DD3A-DA0C-BAFE-D9E14CF9537B}"/>
                  </a:ext>
                </a:extLst>
              </p:cNvPr>
              <p:cNvSpPr/>
              <p:nvPr/>
            </p:nvSpPr>
            <p:spPr>
              <a:xfrm rot="10800000">
                <a:off x="1709904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3" name="楕円 1">
                <a:extLst>
                  <a:ext uri="{FF2B5EF4-FFF2-40B4-BE49-F238E27FC236}">
                    <a16:creationId xmlns:a16="http://schemas.microsoft.com/office/drawing/2014/main" id="{7E20D7EB-26EC-1805-2934-2F1BA863D9FC}"/>
                  </a:ext>
                </a:extLst>
              </p:cNvPr>
              <p:cNvSpPr/>
              <p:nvPr/>
            </p:nvSpPr>
            <p:spPr>
              <a:xfrm>
                <a:off x="1544085" y="1958697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361E75F8-98E3-2614-99BA-AB585863CF45}"/>
                  </a:ext>
                </a:extLst>
              </p:cNvPr>
              <p:cNvSpPr/>
              <p:nvPr/>
            </p:nvSpPr>
            <p:spPr>
              <a:xfrm>
                <a:off x="1631697" y="1975277"/>
                <a:ext cx="661985" cy="1024507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5" name="楕円 294">
                <a:extLst>
                  <a:ext uri="{FF2B5EF4-FFF2-40B4-BE49-F238E27FC236}">
                    <a16:creationId xmlns:a16="http://schemas.microsoft.com/office/drawing/2014/main" id="{C1852C25-3909-DAFE-E0B2-08137BA99D0F}"/>
                  </a:ext>
                </a:extLst>
              </p:cNvPr>
              <p:cNvSpPr/>
              <p:nvPr/>
            </p:nvSpPr>
            <p:spPr>
              <a:xfrm rot="18900000">
                <a:off x="2490289" y="2749132"/>
                <a:ext cx="337540" cy="175511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07D5DE55-E3DC-5148-EC5F-DB4A64D8FB4C}"/>
                </a:ext>
              </a:extLst>
            </p:cNvPr>
            <p:cNvGrpSpPr/>
            <p:nvPr/>
          </p:nvGrpSpPr>
          <p:grpSpPr>
            <a:xfrm>
              <a:off x="4344930" y="4089400"/>
              <a:ext cx="1376901" cy="1611004"/>
              <a:chOff x="1074087" y="428953"/>
              <a:chExt cx="1864633" cy="2181661"/>
            </a:xfrm>
          </p:grpSpPr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8B21B772-C0C0-7A1C-ADD7-06562C1127CA}"/>
                  </a:ext>
                </a:extLst>
              </p:cNvPr>
              <p:cNvSpPr/>
              <p:nvPr/>
            </p:nvSpPr>
            <p:spPr>
              <a:xfrm>
                <a:off x="1093578" y="428953"/>
                <a:ext cx="1835892" cy="2181661"/>
              </a:xfrm>
              <a:custGeom>
                <a:avLst/>
                <a:gdLst>
                  <a:gd name="connsiteX0" fmla="*/ 1460513 w 2921025"/>
                  <a:gd name="connsiteY0" fmla="*/ 0 h 3420380"/>
                  <a:gd name="connsiteX1" fmla="*/ 1594773 w 2921025"/>
                  <a:gd name="connsiteY1" fmla="*/ 97351 h 3420380"/>
                  <a:gd name="connsiteX2" fmla="*/ 1745444 w 2921025"/>
                  <a:gd name="connsiteY2" fmla="*/ 28046 h 3420380"/>
                  <a:gd name="connsiteX3" fmla="*/ 1858117 w 2921025"/>
                  <a:gd name="connsiteY3" fmla="*/ 149710 h 3420380"/>
                  <a:gd name="connsiteX4" fmla="*/ 2019421 w 2921025"/>
                  <a:gd name="connsiteY4" fmla="*/ 111133 h 3420380"/>
                  <a:gd name="connsiteX5" fmla="*/ 2106202 w 2921025"/>
                  <a:gd name="connsiteY5" fmla="*/ 252429 h 3420380"/>
                  <a:gd name="connsiteX6" fmla="*/ 2271929 w 2921025"/>
                  <a:gd name="connsiteY6" fmla="*/ 246048 h 3420380"/>
                  <a:gd name="connsiteX7" fmla="*/ 2329454 w 2921025"/>
                  <a:gd name="connsiteY7" fmla="*/ 401550 h 3420380"/>
                  <a:gd name="connsiteX8" fmla="*/ 2493251 w 2921025"/>
                  <a:gd name="connsiteY8" fmla="*/ 427615 h 3420380"/>
                  <a:gd name="connsiteX9" fmla="*/ 2519325 w 2921025"/>
                  <a:gd name="connsiteY9" fmla="*/ 591351 h 3420380"/>
                  <a:gd name="connsiteX10" fmla="*/ 2674885 w 2921025"/>
                  <a:gd name="connsiteY10" fmla="*/ 648854 h 3420380"/>
                  <a:gd name="connsiteX11" fmla="*/ 2668502 w 2921025"/>
                  <a:gd name="connsiteY11" fmla="*/ 814520 h 3420380"/>
                  <a:gd name="connsiteX12" fmla="*/ 2809851 w 2921025"/>
                  <a:gd name="connsiteY12" fmla="*/ 901268 h 3420380"/>
                  <a:gd name="connsiteX13" fmla="*/ 2771259 w 2921025"/>
                  <a:gd name="connsiteY13" fmla="*/ 1062512 h 3420380"/>
                  <a:gd name="connsiteX14" fmla="*/ 2892969 w 2921025"/>
                  <a:gd name="connsiteY14" fmla="*/ 1175143 h 3420380"/>
                  <a:gd name="connsiteX15" fmla="*/ 2823637 w 2921025"/>
                  <a:gd name="connsiteY15" fmla="*/ 1325758 h 3420380"/>
                  <a:gd name="connsiteX16" fmla="*/ 2921025 w 2921025"/>
                  <a:gd name="connsiteY16" fmla="*/ 1459969 h 3420380"/>
                  <a:gd name="connsiteX17" fmla="*/ 2823637 w 2921025"/>
                  <a:gd name="connsiteY17" fmla="*/ 1594179 h 3420380"/>
                  <a:gd name="connsiteX18" fmla="*/ 2892969 w 2921025"/>
                  <a:gd name="connsiteY18" fmla="*/ 1744794 h 3420380"/>
                  <a:gd name="connsiteX19" fmla="*/ 2771259 w 2921025"/>
                  <a:gd name="connsiteY19" fmla="*/ 1857425 h 3420380"/>
                  <a:gd name="connsiteX20" fmla="*/ 2809851 w 2921025"/>
                  <a:gd name="connsiteY20" fmla="*/ 2018669 h 3420380"/>
                  <a:gd name="connsiteX21" fmla="*/ 2668502 w 2921025"/>
                  <a:gd name="connsiteY21" fmla="*/ 2105417 h 3420380"/>
                  <a:gd name="connsiteX22" fmla="*/ 2674885 w 2921025"/>
                  <a:gd name="connsiteY22" fmla="*/ 2271083 h 3420380"/>
                  <a:gd name="connsiteX23" fmla="*/ 2519325 w 2921025"/>
                  <a:gd name="connsiteY23" fmla="*/ 2328586 h 3420380"/>
                  <a:gd name="connsiteX24" fmla="*/ 2493251 w 2921025"/>
                  <a:gd name="connsiteY24" fmla="*/ 2492322 h 3420380"/>
                  <a:gd name="connsiteX25" fmla="*/ 2329454 w 2921025"/>
                  <a:gd name="connsiteY25" fmla="*/ 2518387 h 3420380"/>
                  <a:gd name="connsiteX26" fmla="*/ 2282361 w 2921025"/>
                  <a:gd name="connsiteY26" fmla="*/ 2645690 h 3420380"/>
                  <a:gd name="connsiteX27" fmla="*/ 2300525 w 2921025"/>
                  <a:gd name="connsiteY27" fmla="*/ 2675256 h 3420380"/>
                  <a:gd name="connsiteX28" fmla="*/ 2141662 w 2921025"/>
                  <a:gd name="connsiteY28" fmla="*/ 2696687 h 3420380"/>
                  <a:gd name="connsiteX29" fmla="*/ 2216504 w 2921025"/>
                  <a:gd name="connsiteY29" fmla="*/ 2883939 h 3420380"/>
                  <a:gd name="connsiteX30" fmla="*/ 2057545 w 2921025"/>
                  <a:gd name="connsiteY30" fmla="*/ 2863805 h 3420380"/>
                  <a:gd name="connsiteX31" fmla="*/ 2103430 w 2921025"/>
                  <a:gd name="connsiteY31" fmla="*/ 3066849 h 3420380"/>
                  <a:gd name="connsiteX32" fmla="*/ 1950482 w 2921025"/>
                  <a:gd name="connsiteY32" fmla="*/ 3005935 h 3420380"/>
                  <a:gd name="connsiteX33" fmla="*/ 1965649 w 2921025"/>
                  <a:gd name="connsiteY33" fmla="*/ 3216959 h 3420380"/>
                  <a:gd name="connsiteX34" fmla="*/ 1824597 w 2921025"/>
                  <a:gd name="connsiteY34" fmla="*/ 3117603 h 3420380"/>
                  <a:gd name="connsiteX35" fmla="*/ 1808453 w 2921025"/>
                  <a:gd name="connsiteY35" fmla="*/ 3328501 h 3420380"/>
                  <a:gd name="connsiteX36" fmla="*/ 1684709 w 2921025"/>
                  <a:gd name="connsiteY36" fmla="*/ 3194523 h 3420380"/>
                  <a:gd name="connsiteX37" fmla="*/ 1637892 w 2921025"/>
                  <a:gd name="connsiteY37" fmla="*/ 3397193 h 3420380"/>
                  <a:gd name="connsiteX38" fmla="*/ 1536218 w 2921025"/>
                  <a:gd name="connsiteY38" fmla="*/ 3233731 h 3420380"/>
                  <a:gd name="connsiteX39" fmla="*/ 1460512 w 2921025"/>
                  <a:gd name="connsiteY39" fmla="*/ 3420380 h 3420380"/>
                  <a:gd name="connsiteX40" fmla="*/ 1384806 w 2921025"/>
                  <a:gd name="connsiteY40" fmla="*/ 3233731 h 3420380"/>
                  <a:gd name="connsiteX41" fmla="*/ 1283132 w 2921025"/>
                  <a:gd name="connsiteY41" fmla="*/ 3397193 h 3420380"/>
                  <a:gd name="connsiteX42" fmla="*/ 1236315 w 2921025"/>
                  <a:gd name="connsiteY42" fmla="*/ 3194523 h 3420380"/>
                  <a:gd name="connsiteX43" fmla="*/ 1112571 w 2921025"/>
                  <a:gd name="connsiteY43" fmla="*/ 3328501 h 3420380"/>
                  <a:gd name="connsiteX44" fmla="*/ 1096427 w 2921025"/>
                  <a:gd name="connsiteY44" fmla="*/ 3117603 h 3420380"/>
                  <a:gd name="connsiteX45" fmla="*/ 955375 w 2921025"/>
                  <a:gd name="connsiteY45" fmla="*/ 3216959 h 3420380"/>
                  <a:gd name="connsiteX46" fmla="*/ 970542 w 2921025"/>
                  <a:gd name="connsiteY46" fmla="*/ 3005935 h 3420380"/>
                  <a:gd name="connsiteX47" fmla="*/ 817594 w 2921025"/>
                  <a:gd name="connsiteY47" fmla="*/ 3066849 h 3420380"/>
                  <a:gd name="connsiteX48" fmla="*/ 863479 w 2921025"/>
                  <a:gd name="connsiteY48" fmla="*/ 2863805 h 3420380"/>
                  <a:gd name="connsiteX49" fmla="*/ 704520 w 2921025"/>
                  <a:gd name="connsiteY49" fmla="*/ 2883939 h 3420380"/>
                  <a:gd name="connsiteX50" fmla="*/ 779362 w 2921025"/>
                  <a:gd name="connsiteY50" fmla="*/ 2696687 h 3420380"/>
                  <a:gd name="connsiteX51" fmla="*/ 620499 w 2921025"/>
                  <a:gd name="connsiteY51" fmla="*/ 2675256 h 3420380"/>
                  <a:gd name="connsiteX52" fmla="*/ 638664 w 2921025"/>
                  <a:gd name="connsiteY52" fmla="*/ 2645689 h 3420380"/>
                  <a:gd name="connsiteX53" fmla="*/ 591571 w 2921025"/>
                  <a:gd name="connsiteY53" fmla="*/ 2518387 h 3420380"/>
                  <a:gd name="connsiteX54" fmla="*/ 427774 w 2921025"/>
                  <a:gd name="connsiteY54" fmla="*/ 2492322 h 3420380"/>
                  <a:gd name="connsiteX55" fmla="*/ 401700 w 2921025"/>
                  <a:gd name="connsiteY55" fmla="*/ 2328586 h 3420380"/>
                  <a:gd name="connsiteX56" fmla="*/ 246140 w 2921025"/>
                  <a:gd name="connsiteY56" fmla="*/ 2271083 h 3420380"/>
                  <a:gd name="connsiteX57" fmla="*/ 252523 w 2921025"/>
                  <a:gd name="connsiteY57" fmla="*/ 2105417 h 3420380"/>
                  <a:gd name="connsiteX58" fmla="*/ 111174 w 2921025"/>
                  <a:gd name="connsiteY58" fmla="*/ 2018669 h 3420380"/>
                  <a:gd name="connsiteX59" fmla="*/ 149766 w 2921025"/>
                  <a:gd name="connsiteY59" fmla="*/ 1857425 h 3420380"/>
                  <a:gd name="connsiteX60" fmla="*/ 28056 w 2921025"/>
                  <a:gd name="connsiteY60" fmla="*/ 1744794 h 3420380"/>
                  <a:gd name="connsiteX61" fmla="*/ 97388 w 2921025"/>
                  <a:gd name="connsiteY61" fmla="*/ 1594179 h 3420380"/>
                  <a:gd name="connsiteX62" fmla="*/ 0 w 2921025"/>
                  <a:gd name="connsiteY62" fmla="*/ 1459969 h 3420380"/>
                  <a:gd name="connsiteX63" fmla="*/ 97388 w 2921025"/>
                  <a:gd name="connsiteY63" fmla="*/ 1325758 h 3420380"/>
                  <a:gd name="connsiteX64" fmla="*/ 28056 w 2921025"/>
                  <a:gd name="connsiteY64" fmla="*/ 1175143 h 3420380"/>
                  <a:gd name="connsiteX65" fmla="*/ 149766 w 2921025"/>
                  <a:gd name="connsiteY65" fmla="*/ 1062512 h 3420380"/>
                  <a:gd name="connsiteX66" fmla="*/ 111174 w 2921025"/>
                  <a:gd name="connsiteY66" fmla="*/ 901268 h 3420380"/>
                  <a:gd name="connsiteX67" fmla="*/ 252523 w 2921025"/>
                  <a:gd name="connsiteY67" fmla="*/ 814520 h 3420380"/>
                  <a:gd name="connsiteX68" fmla="*/ 246140 w 2921025"/>
                  <a:gd name="connsiteY68" fmla="*/ 648854 h 3420380"/>
                  <a:gd name="connsiteX69" fmla="*/ 401700 w 2921025"/>
                  <a:gd name="connsiteY69" fmla="*/ 591351 h 3420380"/>
                  <a:gd name="connsiteX70" fmla="*/ 427774 w 2921025"/>
                  <a:gd name="connsiteY70" fmla="*/ 427615 h 3420380"/>
                  <a:gd name="connsiteX71" fmla="*/ 591571 w 2921025"/>
                  <a:gd name="connsiteY71" fmla="*/ 401550 h 3420380"/>
                  <a:gd name="connsiteX72" fmla="*/ 649096 w 2921025"/>
                  <a:gd name="connsiteY72" fmla="*/ 246048 h 3420380"/>
                  <a:gd name="connsiteX73" fmla="*/ 814823 w 2921025"/>
                  <a:gd name="connsiteY73" fmla="*/ 252429 h 3420380"/>
                  <a:gd name="connsiteX74" fmla="*/ 901604 w 2921025"/>
                  <a:gd name="connsiteY74" fmla="*/ 111133 h 3420380"/>
                  <a:gd name="connsiteX75" fmla="*/ 1062908 w 2921025"/>
                  <a:gd name="connsiteY75" fmla="*/ 149710 h 3420380"/>
                  <a:gd name="connsiteX76" fmla="*/ 1175581 w 2921025"/>
                  <a:gd name="connsiteY76" fmla="*/ 28046 h 3420380"/>
                  <a:gd name="connsiteX77" fmla="*/ 1326252 w 2921025"/>
                  <a:gd name="connsiteY77" fmla="*/ 97351 h 342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21025" h="3420380">
                    <a:moveTo>
                      <a:pt x="1460513" y="0"/>
                    </a:moveTo>
                    <a:lnTo>
                      <a:pt x="1594773" y="97351"/>
                    </a:lnTo>
                    <a:lnTo>
                      <a:pt x="1745444" y="28046"/>
                    </a:lnTo>
                    <a:lnTo>
                      <a:pt x="1858117" y="149710"/>
                    </a:lnTo>
                    <a:lnTo>
                      <a:pt x="2019421" y="111133"/>
                    </a:lnTo>
                    <a:lnTo>
                      <a:pt x="2106202" y="252429"/>
                    </a:lnTo>
                    <a:lnTo>
                      <a:pt x="2271929" y="246048"/>
                    </a:lnTo>
                    <a:lnTo>
                      <a:pt x="2329454" y="401550"/>
                    </a:lnTo>
                    <a:lnTo>
                      <a:pt x="2493251" y="427615"/>
                    </a:lnTo>
                    <a:lnTo>
                      <a:pt x="2519325" y="591351"/>
                    </a:lnTo>
                    <a:lnTo>
                      <a:pt x="2674885" y="648854"/>
                    </a:lnTo>
                    <a:lnTo>
                      <a:pt x="2668502" y="814520"/>
                    </a:lnTo>
                    <a:lnTo>
                      <a:pt x="2809851" y="901268"/>
                    </a:lnTo>
                    <a:lnTo>
                      <a:pt x="2771259" y="1062512"/>
                    </a:lnTo>
                    <a:lnTo>
                      <a:pt x="2892969" y="1175143"/>
                    </a:lnTo>
                    <a:lnTo>
                      <a:pt x="2823637" y="1325758"/>
                    </a:lnTo>
                    <a:lnTo>
                      <a:pt x="2921025" y="1459969"/>
                    </a:lnTo>
                    <a:lnTo>
                      <a:pt x="2823637" y="1594179"/>
                    </a:lnTo>
                    <a:lnTo>
                      <a:pt x="2892969" y="1744794"/>
                    </a:lnTo>
                    <a:lnTo>
                      <a:pt x="2771259" y="1857425"/>
                    </a:lnTo>
                    <a:lnTo>
                      <a:pt x="2809851" y="2018669"/>
                    </a:lnTo>
                    <a:lnTo>
                      <a:pt x="2668502" y="2105417"/>
                    </a:lnTo>
                    <a:lnTo>
                      <a:pt x="2674885" y="2271083"/>
                    </a:lnTo>
                    <a:lnTo>
                      <a:pt x="2519325" y="2328586"/>
                    </a:lnTo>
                    <a:lnTo>
                      <a:pt x="2493251" y="2492322"/>
                    </a:lnTo>
                    <a:lnTo>
                      <a:pt x="2329454" y="2518387"/>
                    </a:lnTo>
                    <a:lnTo>
                      <a:pt x="2282361" y="2645690"/>
                    </a:lnTo>
                    <a:lnTo>
                      <a:pt x="2300525" y="2675256"/>
                    </a:lnTo>
                    <a:lnTo>
                      <a:pt x="2141662" y="2696687"/>
                    </a:lnTo>
                    <a:lnTo>
                      <a:pt x="2216504" y="2883939"/>
                    </a:lnTo>
                    <a:lnTo>
                      <a:pt x="2057545" y="2863805"/>
                    </a:lnTo>
                    <a:lnTo>
                      <a:pt x="2103430" y="3066849"/>
                    </a:lnTo>
                    <a:lnTo>
                      <a:pt x="1950482" y="3005935"/>
                    </a:lnTo>
                    <a:lnTo>
                      <a:pt x="1965649" y="3216959"/>
                    </a:lnTo>
                    <a:lnTo>
                      <a:pt x="1824597" y="3117603"/>
                    </a:lnTo>
                    <a:lnTo>
                      <a:pt x="1808453" y="3328501"/>
                    </a:lnTo>
                    <a:lnTo>
                      <a:pt x="1684709" y="3194523"/>
                    </a:lnTo>
                    <a:lnTo>
                      <a:pt x="1637892" y="3397193"/>
                    </a:lnTo>
                    <a:lnTo>
                      <a:pt x="1536218" y="3233731"/>
                    </a:lnTo>
                    <a:lnTo>
                      <a:pt x="1460512" y="3420380"/>
                    </a:lnTo>
                    <a:lnTo>
                      <a:pt x="1384806" y="3233731"/>
                    </a:lnTo>
                    <a:lnTo>
                      <a:pt x="1283132" y="3397193"/>
                    </a:lnTo>
                    <a:lnTo>
                      <a:pt x="1236315" y="3194523"/>
                    </a:lnTo>
                    <a:lnTo>
                      <a:pt x="1112571" y="3328501"/>
                    </a:lnTo>
                    <a:lnTo>
                      <a:pt x="1096427" y="3117603"/>
                    </a:lnTo>
                    <a:lnTo>
                      <a:pt x="955375" y="3216959"/>
                    </a:lnTo>
                    <a:lnTo>
                      <a:pt x="970542" y="3005935"/>
                    </a:lnTo>
                    <a:lnTo>
                      <a:pt x="817594" y="3066849"/>
                    </a:lnTo>
                    <a:lnTo>
                      <a:pt x="863479" y="2863805"/>
                    </a:lnTo>
                    <a:lnTo>
                      <a:pt x="704520" y="2883939"/>
                    </a:lnTo>
                    <a:lnTo>
                      <a:pt x="779362" y="2696687"/>
                    </a:lnTo>
                    <a:lnTo>
                      <a:pt x="620499" y="2675256"/>
                    </a:lnTo>
                    <a:lnTo>
                      <a:pt x="638664" y="2645689"/>
                    </a:lnTo>
                    <a:lnTo>
                      <a:pt x="591571" y="2518387"/>
                    </a:lnTo>
                    <a:lnTo>
                      <a:pt x="427774" y="2492322"/>
                    </a:lnTo>
                    <a:lnTo>
                      <a:pt x="401700" y="2328586"/>
                    </a:lnTo>
                    <a:lnTo>
                      <a:pt x="246140" y="2271083"/>
                    </a:lnTo>
                    <a:lnTo>
                      <a:pt x="252523" y="2105417"/>
                    </a:lnTo>
                    <a:lnTo>
                      <a:pt x="111174" y="2018669"/>
                    </a:lnTo>
                    <a:lnTo>
                      <a:pt x="149766" y="1857425"/>
                    </a:lnTo>
                    <a:lnTo>
                      <a:pt x="28056" y="1744794"/>
                    </a:lnTo>
                    <a:lnTo>
                      <a:pt x="97388" y="1594179"/>
                    </a:lnTo>
                    <a:lnTo>
                      <a:pt x="0" y="1459969"/>
                    </a:lnTo>
                    <a:lnTo>
                      <a:pt x="97388" y="1325758"/>
                    </a:lnTo>
                    <a:lnTo>
                      <a:pt x="28056" y="1175143"/>
                    </a:lnTo>
                    <a:lnTo>
                      <a:pt x="149766" y="1062512"/>
                    </a:lnTo>
                    <a:lnTo>
                      <a:pt x="111174" y="901268"/>
                    </a:lnTo>
                    <a:lnTo>
                      <a:pt x="252523" y="814520"/>
                    </a:lnTo>
                    <a:lnTo>
                      <a:pt x="246140" y="648854"/>
                    </a:lnTo>
                    <a:lnTo>
                      <a:pt x="401700" y="591351"/>
                    </a:lnTo>
                    <a:lnTo>
                      <a:pt x="427774" y="427615"/>
                    </a:lnTo>
                    <a:lnTo>
                      <a:pt x="591571" y="401550"/>
                    </a:lnTo>
                    <a:lnTo>
                      <a:pt x="649096" y="246048"/>
                    </a:lnTo>
                    <a:lnTo>
                      <a:pt x="814823" y="252429"/>
                    </a:lnTo>
                    <a:lnTo>
                      <a:pt x="901604" y="111133"/>
                    </a:lnTo>
                    <a:lnTo>
                      <a:pt x="1062908" y="149710"/>
                    </a:lnTo>
                    <a:lnTo>
                      <a:pt x="1175581" y="28046"/>
                    </a:lnTo>
                    <a:lnTo>
                      <a:pt x="1326252" y="97351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48822988-722C-D57D-CB00-71AE34859631}"/>
                  </a:ext>
                </a:extLst>
              </p:cNvPr>
              <p:cNvSpPr/>
              <p:nvPr/>
            </p:nvSpPr>
            <p:spPr>
              <a:xfrm>
                <a:off x="10740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5429FF02-71E7-E424-76EE-56AB08D92821}"/>
                  </a:ext>
                </a:extLst>
              </p:cNvPr>
              <p:cNvSpPr/>
              <p:nvPr/>
            </p:nvSpPr>
            <p:spPr>
              <a:xfrm>
                <a:off x="11505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0" name="楕円 299">
                <a:extLst>
                  <a:ext uri="{FF2B5EF4-FFF2-40B4-BE49-F238E27FC236}">
                    <a16:creationId xmlns:a16="http://schemas.microsoft.com/office/drawing/2014/main" id="{AD9AAAD4-5EBC-BBFC-E025-E4E5DB569EF0}"/>
                  </a:ext>
                </a:extLst>
              </p:cNvPr>
              <p:cNvSpPr/>
              <p:nvPr/>
            </p:nvSpPr>
            <p:spPr>
              <a:xfrm>
                <a:off x="25218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1" name="楕円 300">
                <a:extLst>
                  <a:ext uri="{FF2B5EF4-FFF2-40B4-BE49-F238E27FC236}">
                    <a16:creationId xmlns:a16="http://schemas.microsoft.com/office/drawing/2014/main" id="{80E684F6-3A7B-809A-84CE-61519945D2BB}"/>
                  </a:ext>
                </a:extLst>
              </p:cNvPr>
              <p:cNvSpPr/>
              <p:nvPr/>
            </p:nvSpPr>
            <p:spPr>
              <a:xfrm>
                <a:off x="25983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楕円 301">
                <a:extLst>
                  <a:ext uri="{FF2B5EF4-FFF2-40B4-BE49-F238E27FC236}">
                    <a16:creationId xmlns:a16="http://schemas.microsoft.com/office/drawing/2014/main" id="{6DBD11E1-4996-05CE-71FD-C37652B2B51C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EBB523DE-5336-187E-85B5-61D399384747}"/>
                  </a:ext>
                </a:extLst>
              </p:cNvPr>
              <p:cNvSpPr/>
              <p:nvPr/>
            </p:nvSpPr>
            <p:spPr>
              <a:xfrm>
                <a:off x="1808731" y="1580666"/>
                <a:ext cx="405586" cy="332250"/>
              </a:xfrm>
              <a:prstGeom prst="ellipse">
                <a:avLst/>
              </a:pr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6" name="楕円 305">
                <a:extLst>
                  <a:ext uri="{FF2B5EF4-FFF2-40B4-BE49-F238E27FC236}">
                    <a16:creationId xmlns:a16="http://schemas.microsoft.com/office/drawing/2014/main" id="{8DC74760-F6E9-71CB-C4D0-C9CF7061BEB6}"/>
                  </a:ext>
                </a:extLst>
              </p:cNvPr>
              <p:cNvSpPr/>
              <p:nvPr/>
            </p:nvSpPr>
            <p:spPr>
              <a:xfrm>
                <a:off x="1872231" y="1654175"/>
                <a:ext cx="278586" cy="182284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7" name="フリーフォーム: 図形 306">
                <a:extLst>
                  <a:ext uri="{FF2B5EF4-FFF2-40B4-BE49-F238E27FC236}">
                    <a16:creationId xmlns:a16="http://schemas.microsoft.com/office/drawing/2014/main" id="{D4AF5FAA-D12E-4B38-C296-2F6AE587F165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楕円 1">
                <a:extLst>
                  <a:ext uri="{FF2B5EF4-FFF2-40B4-BE49-F238E27FC236}">
                    <a16:creationId xmlns:a16="http://schemas.microsoft.com/office/drawing/2014/main" id="{93ABB2F9-D343-45F8-9C96-6629C0232C9A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65" name="グループ化 364">
              <a:extLst>
                <a:ext uri="{FF2B5EF4-FFF2-40B4-BE49-F238E27FC236}">
                  <a16:creationId xmlns:a16="http://schemas.microsoft.com/office/drawing/2014/main" id="{9FB05D5B-F495-8A28-2A94-7D669CD4D337}"/>
                </a:ext>
              </a:extLst>
            </p:cNvPr>
            <p:cNvGrpSpPr/>
            <p:nvPr/>
          </p:nvGrpSpPr>
          <p:grpSpPr>
            <a:xfrm>
              <a:off x="4282012" y="3997892"/>
              <a:ext cx="1508196" cy="2187851"/>
              <a:chOff x="4329636" y="3988367"/>
              <a:chExt cx="1508196" cy="2187851"/>
            </a:xfrm>
          </p:grpSpPr>
          <p:sp>
            <p:nvSpPr>
              <p:cNvPr id="366" name="楕円 1">
                <a:extLst>
                  <a:ext uri="{FF2B5EF4-FFF2-40B4-BE49-F238E27FC236}">
                    <a16:creationId xmlns:a16="http://schemas.microsoft.com/office/drawing/2014/main" id="{5DC2673A-2F86-6766-E5F8-0951AC81AC30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367" name="グループ化 366">
                <a:extLst>
                  <a:ext uri="{FF2B5EF4-FFF2-40B4-BE49-F238E27FC236}">
                    <a16:creationId xmlns:a16="http://schemas.microsoft.com/office/drawing/2014/main" id="{BE8A5CE7-C928-3BD7-1C83-453C2279D0E2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368" name="グループ化 367">
                  <a:extLst>
                    <a:ext uri="{FF2B5EF4-FFF2-40B4-BE49-F238E27FC236}">
                      <a16:creationId xmlns:a16="http://schemas.microsoft.com/office/drawing/2014/main" id="{B092BE26-1873-7B75-C363-1E6DDB1F3D4E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378" name="楕円 1">
                    <a:extLst>
                      <a:ext uri="{FF2B5EF4-FFF2-40B4-BE49-F238E27FC236}">
                        <a16:creationId xmlns:a16="http://schemas.microsoft.com/office/drawing/2014/main" id="{BE1F66BA-D9EF-16AF-679F-34C24E656958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379" name="フリーフォーム: 図形 378">
                    <a:extLst>
                      <a:ext uri="{FF2B5EF4-FFF2-40B4-BE49-F238E27FC236}">
                        <a16:creationId xmlns:a16="http://schemas.microsoft.com/office/drawing/2014/main" id="{E862C22D-2CF0-2E48-F50A-B44BAA46B911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186F1A90-7FD6-4856-95E5-D049E7396AF1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70" name="グループ化 369">
                  <a:extLst>
                    <a:ext uri="{FF2B5EF4-FFF2-40B4-BE49-F238E27FC236}">
                      <a16:creationId xmlns:a16="http://schemas.microsoft.com/office/drawing/2014/main" id="{311E1CFA-8172-18F2-8B6F-AA12055686A1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371" name="フリーフォーム: 図形 370">
                    <a:extLst>
                      <a:ext uri="{FF2B5EF4-FFF2-40B4-BE49-F238E27FC236}">
                        <a16:creationId xmlns:a16="http://schemas.microsoft.com/office/drawing/2014/main" id="{908148BE-3974-914B-7FCB-9662B8AF1078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2" name="フリーフォーム: 図形 371">
                    <a:extLst>
                      <a:ext uri="{FF2B5EF4-FFF2-40B4-BE49-F238E27FC236}">
                        <a16:creationId xmlns:a16="http://schemas.microsoft.com/office/drawing/2014/main" id="{9F7C35FF-BD24-687B-608D-F5E33F7A39CD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3" name="フリーフォーム: 図形 372">
                    <a:extLst>
                      <a:ext uri="{FF2B5EF4-FFF2-40B4-BE49-F238E27FC236}">
                        <a16:creationId xmlns:a16="http://schemas.microsoft.com/office/drawing/2014/main" id="{E7C868DA-2F54-4A7C-AE21-6AF97BF84042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4" name="フリーフォーム: 図形 373">
                    <a:extLst>
                      <a:ext uri="{FF2B5EF4-FFF2-40B4-BE49-F238E27FC236}">
                        <a16:creationId xmlns:a16="http://schemas.microsoft.com/office/drawing/2014/main" id="{77B593E6-1A9D-EAD9-7B27-7A28FA394FA0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375" name="グループ化 374">
                    <a:extLst>
                      <a:ext uri="{FF2B5EF4-FFF2-40B4-BE49-F238E27FC236}">
                        <a16:creationId xmlns:a16="http://schemas.microsoft.com/office/drawing/2014/main" id="{91284FC9-EBDC-C30B-5CEE-691AF2692B23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376" name="フリーフォーム: 図形 375">
                      <a:extLst>
                        <a:ext uri="{FF2B5EF4-FFF2-40B4-BE49-F238E27FC236}">
                          <a16:creationId xmlns:a16="http://schemas.microsoft.com/office/drawing/2014/main" id="{7EA449A9-6BDB-1796-B345-6E2A42C13C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377" name="楕円 376">
                      <a:extLst>
                        <a:ext uri="{FF2B5EF4-FFF2-40B4-BE49-F238E27FC236}">
                          <a16:creationId xmlns:a16="http://schemas.microsoft.com/office/drawing/2014/main" id="{EC0C6CD7-4E3C-6C8A-24EA-1F71FDF8BF7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608" name="グループ化 607">
              <a:extLst>
                <a:ext uri="{FF2B5EF4-FFF2-40B4-BE49-F238E27FC236}">
                  <a16:creationId xmlns:a16="http://schemas.microsoft.com/office/drawing/2014/main" id="{C1907293-8C8E-FD51-E361-DFB20ACA2848}"/>
                </a:ext>
              </a:extLst>
            </p:cNvPr>
            <p:cNvGrpSpPr/>
            <p:nvPr/>
          </p:nvGrpSpPr>
          <p:grpSpPr>
            <a:xfrm>
              <a:off x="4546196" y="4534375"/>
              <a:ext cx="342900" cy="342900"/>
              <a:chOff x="1404611" y="4552250"/>
              <a:chExt cx="342900" cy="342900"/>
            </a:xfrm>
          </p:grpSpPr>
          <p:sp>
            <p:nvSpPr>
              <p:cNvPr id="609" name="楕円 608">
                <a:extLst>
                  <a:ext uri="{FF2B5EF4-FFF2-40B4-BE49-F238E27FC236}">
                    <a16:creationId xmlns:a16="http://schemas.microsoft.com/office/drawing/2014/main" id="{780444F9-7FC0-8A6F-C8A7-7F3551C24ABD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0" name="楕円 609">
                <a:extLst>
                  <a:ext uri="{FF2B5EF4-FFF2-40B4-BE49-F238E27FC236}">
                    <a16:creationId xmlns:a16="http://schemas.microsoft.com/office/drawing/2014/main" id="{02A24333-1D2F-5FCF-112F-8476BC9D28B4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1" name="グループ化 610">
              <a:extLst>
                <a:ext uri="{FF2B5EF4-FFF2-40B4-BE49-F238E27FC236}">
                  <a16:creationId xmlns:a16="http://schemas.microsoft.com/office/drawing/2014/main" id="{EF27435F-E045-1474-D9F3-8BF776F4D690}"/>
                </a:ext>
              </a:extLst>
            </p:cNvPr>
            <p:cNvGrpSpPr/>
            <p:nvPr/>
          </p:nvGrpSpPr>
          <p:grpSpPr>
            <a:xfrm>
              <a:off x="5182784" y="4534375"/>
              <a:ext cx="342900" cy="342900"/>
              <a:chOff x="2084061" y="4552250"/>
              <a:chExt cx="342900" cy="342900"/>
            </a:xfrm>
          </p:grpSpPr>
          <p:sp>
            <p:nvSpPr>
              <p:cNvPr id="612" name="楕円 611">
                <a:extLst>
                  <a:ext uri="{FF2B5EF4-FFF2-40B4-BE49-F238E27FC236}">
                    <a16:creationId xmlns:a16="http://schemas.microsoft.com/office/drawing/2014/main" id="{16E3FF77-6D3E-C86E-1A79-463D3A7123A4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3" name="楕円 612">
                <a:extLst>
                  <a:ext uri="{FF2B5EF4-FFF2-40B4-BE49-F238E27FC236}">
                    <a16:creationId xmlns:a16="http://schemas.microsoft.com/office/drawing/2014/main" id="{BABDAEDF-B223-0417-70AF-AE0043D4052B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399" name="グループ化 398">
            <a:extLst>
              <a:ext uri="{FF2B5EF4-FFF2-40B4-BE49-F238E27FC236}">
                <a16:creationId xmlns:a16="http://schemas.microsoft.com/office/drawing/2014/main" id="{AEDB9F84-A94E-7DC8-2AFB-D5754AFD12E5}"/>
              </a:ext>
            </a:extLst>
          </p:cNvPr>
          <p:cNvGrpSpPr/>
          <p:nvPr/>
        </p:nvGrpSpPr>
        <p:grpSpPr>
          <a:xfrm>
            <a:off x="6810048" y="3743998"/>
            <a:ext cx="2697926" cy="2675996"/>
            <a:chOff x="6810048" y="3743998"/>
            <a:chExt cx="2697926" cy="2675996"/>
          </a:xfrm>
        </p:grpSpPr>
        <p:grpSp>
          <p:nvGrpSpPr>
            <p:cNvPr id="972" name="グループ化 971">
              <a:extLst>
                <a:ext uri="{FF2B5EF4-FFF2-40B4-BE49-F238E27FC236}">
                  <a16:creationId xmlns:a16="http://schemas.microsoft.com/office/drawing/2014/main" id="{69EB40AA-752F-F4C2-1F7A-CDDC393AA5D3}"/>
                </a:ext>
              </a:extLst>
            </p:cNvPr>
            <p:cNvGrpSpPr/>
            <p:nvPr/>
          </p:nvGrpSpPr>
          <p:grpSpPr>
            <a:xfrm>
              <a:off x="6810048" y="3743998"/>
              <a:ext cx="2697926" cy="2675996"/>
              <a:chOff x="6774687" y="563220"/>
              <a:chExt cx="2697926" cy="2675996"/>
            </a:xfrm>
          </p:grpSpPr>
          <p:cxnSp>
            <p:nvCxnSpPr>
              <p:cNvPr id="973" name="直線コネクタ 972">
                <a:extLst>
                  <a:ext uri="{FF2B5EF4-FFF2-40B4-BE49-F238E27FC236}">
                    <a16:creationId xmlns:a16="http://schemas.microsoft.com/office/drawing/2014/main" id="{38001532-2A37-7F2E-D0B0-4F6E47B18639}"/>
                  </a:ext>
                </a:extLst>
              </p:cNvPr>
              <p:cNvCxnSpPr/>
              <p:nvPr/>
            </p:nvCxnSpPr>
            <p:spPr>
              <a:xfrm>
                <a:off x="9345488" y="78711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4" name="直線コネクタ 973">
                <a:extLst>
                  <a:ext uri="{FF2B5EF4-FFF2-40B4-BE49-F238E27FC236}">
                    <a16:creationId xmlns:a16="http://schemas.microsoft.com/office/drawing/2014/main" id="{D0CBB66B-7907-6461-40CF-E5CA83001BEB}"/>
                  </a:ext>
                </a:extLst>
              </p:cNvPr>
              <p:cNvCxnSpPr/>
              <p:nvPr/>
            </p:nvCxnSpPr>
            <p:spPr>
              <a:xfrm>
                <a:off x="9182804" y="154880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5" name="直線コネクタ 974">
                <a:extLst>
                  <a:ext uri="{FF2B5EF4-FFF2-40B4-BE49-F238E27FC236}">
                    <a16:creationId xmlns:a16="http://schemas.microsoft.com/office/drawing/2014/main" id="{019D68F1-9561-DA32-FFFA-761B27C6B941}"/>
                  </a:ext>
                </a:extLst>
              </p:cNvPr>
              <p:cNvCxnSpPr/>
              <p:nvPr/>
            </p:nvCxnSpPr>
            <p:spPr>
              <a:xfrm>
                <a:off x="8949248" y="13281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6" name="直線コネクタ 975">
                <a:extLst>
                  <a:ext uri="{FF2B5EF4-FFF2-40B4-BE49-F238E27FC236}">
                    <a16:creationId xmlns:a16="http://schemas.microsoft.com/office/drawing/2014/main" id="{E3544A7D-20A3-C057-2C67-FCBE652EAE7C}"/>
                  </a:ext>
                </a:extLst>
              </p:cNvPr>
              <p:cNvCxnSpPr/>
              <p:nvPr/>
            </p:nvCxnSpPr>
            <p:spPr>
              <a:xfrm>
                <a:off x="8815144" y="216137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7" name="直線コネクタ 976">
                <a:extLst>
                  <a:ext uri="{FF2B5EF4-FFF2-40B4-BE49-F238E27FC236}">
                    <a16:creationId xmlns:a16="http://schemas.microsoft.com/office/drawing/2014/main" id="{5E11F584-A616-30A2-A130-86F4D6AC5199}"/>
                  </a:ext>
                </a:extLst>
              </p:cNvPr>
              <p:cNvCxnSpPr/>
              <p:nvPr/>
            </p:nvCxnSpPr>
            <p:spPr>
              <a:xfrm>
                <a:off x="9396164" y="213554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8" name="直線コネクタ 977">
                <a:extLst>
                  <a:ext uri="{FF2B5EF4-FFF2-40B4-BE49-F238E27FC236}">
                    <a16:creationId xmlns:a16="http://schemas.microsoft.com/office/drawing/2014/main" id="{BB0CF448-2477-6680-4540-0B5D4582D67D}"/>
                  </a:ext>
                </a:extLst>
              </p:cNvPr>
              <p:cNvCxnSpPr/>
              <p:nvPr/>
            </p:nvCxnSpPr>
            <p:spPr>
              <a:xfrm>
                <a:off x="7242368" y="1221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9" name="直線コネクタ 978">
                <a:extLst>
                  <a:ext uri="{FF2B5EF4-FFF2-40B4-BE49-F238E27FC236}">
                    <a16:creationId xmlns:a16="http://schemas.microsoft.com/office/drawing/2014/main" id="{7D99692A-D032-B8AE-BD4F-0DA30C1B538D}"/>
                  </a:ext>
                </a:extLst>
              </p:cNvPr>
              <p:cNvCxnSpPr/>
              <p:nvPr/>
            </p:nvCxnSpPr>
            <p:spPr>
              <a:xfrm>
                <a:off x="7007324" y="8404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0" name="直線コネクタ 979">
                <a:extLst>
                  <a:ext uri="{FF2B5EF4-FFF2-40B4-BE49-F238E27FC236}">
                    <a16:creationId xmlns:a16="http://schemas.microsoft.com/office/drawing/2014/main" id="{4B58FBE5-21B9-83A9-BD9C-603F4FA3BE64}"/>
                  </a:ext>
                </a:extLst>
              </p:cNvPr>
              <p:cNvCxnSpPr/>
              <p:nvPr/>
            </p:nvCxnSpPr>
            <p:spPr>
              <a:xfrm>
                <a:off x="7464717" y="662553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1" name="直線コネクタ 980">
                <a:extLst>
                  <a:ext uri="{FF2B5EF4-FFF2-40B4-BE49-F238E27FC236}">
                    <a16:creationId xmlns:a16="http://schemas.microsoft.com/office/drawing/2014/main" id="{1BFFCA59-157B-4E5E-F5B6-4410DD2DF14E}"/>
                  </a:ext>
                </a:extLst>
              </p:cNvPr>
              <p:cNvCxnSpPr/>
              <p:nvPr/>
            </p:nvCxnSpPr>
            <p:spPr>
              <a:xfrm>
                <a:off x="7387148" y="18615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2" name="直線コネクタ 981">
                <a:extLst>
                  <a:ext uri="{FF2B5EF4-FFF2-40B4-BE49-F238E27FC236}">
                    <a16:creationId xmlns:a16="http://schemas.microsoft.com/office/drawing/2014/main" id="{937949C8-5DFD-29ED-2C1A-C0D99C5ED392}"/>
                  </a:ext>
                </a:extLst>
              </p:cNvPr>
              <p:cNvCxnSpPr/>
              <p:nvPr/>
            </p:nvCxnSpPr>
            <p:spPr>
              <a:xfrm>
                <a:off x="6877784" y="207533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3" name="直線コネクタ 982">
                <a:extLst>
                  <a:ext uri="{FF2B5EF4-FFF2-40B4-BE49-F238E27FC236}">
                    <a16:creationId xmlns:a16="http://schemas.microsoft.com/office/drawing/2014/main" id="{0F13ABB0-907B-F9EE-A73E-2C1C19EBB1CC}"/>
                  </a:ext>
                </a:extLst>
              </p:cNvPr>
              <p:cNvCxnSpPr/>
              <p:nvPr/>
            </p:nvCxnSpPr>
            <p:spPr>
              <a:xfrm>
                <a:off x="7098764" y="1869592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4" name="直線コネクタ 983">
                <a:extLst>
                  <a:ext uri="{FF2B5EF4-FFF2-40B4-BE49-F238E27FC236}">
                    <a16:creationId xmlns:a16="http://schemas.microsoft.com/office/drawing/2014/main" id="{4C606F28-FDD4-6E98-07ED-98156642F730}"/>
                  </a:ext>
                </a:extLst>
              </p:cNvPr>
              <p:cNvCxnSpPr/>
              <p:nvPr/>
            </p:nvCxnSpPr>
            <p:spPr>
              <a:xfrm>
                <a:off x="8735561" y="877545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5" name="直線コネクタ 984">
                <a:extLst>
                  <a:ext uri="{FF2B5EF4-FFF2-40B4-BE49-F238E27FC236}">
                    <a16:creationId xmlns:a16="http://schemas.microsoft.com/office/drawing/2014/main" id="{8F7D8424-D4D0-1046-F592-2DCD8A6A661B}"/>
                  </a:ext>
                </a:extLst>
              </p:cNvPr>
              <p:cNvCxnSpPr/>
              <p:nvPr/>
            </p:nvCxnSpPr>
            <p:spPr>
              <a:xfrm>
                <a:off x="8617024" y="1911867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86" name="フリーフォーム: 図形 985">
                <a:extLst>
                  <a:ext uri="{FF2B5EF4-FFF2-40B4-BE49-F238E27FC236}">
                    <a16:creationId xmlns:a16="http://schemas.microsoft.com/office/drawing/2014/main" id="{C6FF2108-4F11-8FD7-F6F4-7B5C15C89DF9}"/>
                  </a:ext>
                </a:extLst>
              </p:cNvPr>
              <p:cNvSpPr/>
              <p:nvPr/>
            </p:nvSpPr>
            <p:spPr>
              <a:xfrm>
                <a:off x="7253319" y="2863158"/>
                <a:ext cx="273812" cy="100296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9" name="フリーフォーム: 図形 988">
                <a:extLst>
                  <a:ext uri="{FF2B5EF4-FFF2-40B4-BE49-F238E27FC236}">
                    <a16:creationId xmlns:a16="http://schemas.microsoft.com/office/drawing/2014/main" id="{5241127A-CDD5-8B6B-4482-6FC1D90C5C1D}"/>
                  </a:ext>
                </a:extLst>
              </p:cNvPr>
              <p:cNvSpPr/>
              <p:nvPr/>
            </p:nvSpPr>
            <p:spPr>
              <a:xfrm>
                <a:off x="6774687" y="30917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0" name="フリーフォーム: 図形 989">
                <a:extLst>
                  <a:ext uri="{FF2B5EF4-FFF2-40B4-BE49-F238E27FC236}">
                    <a16:creationId xmlns:a16="http://schemas.microsoft.com/office/drawing/2014/main" id="{738A4701-4728-2F49-6772-9A4D91B17D9A}"/>
                  </a:ext>
                </a:extLst>
              </p:cNvPr>
              <p:cNvSpPr/>
              <p:nvPr/>
            </p:nvSpPr>
            <p:spPr>
              <a:xfrm>
                <a:off x="8717787" y="3167958"/>
                <a:ext cx="194537" cy="71258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1" name="フリーフォーム: 図形 990">
                <a:extLst>
                  <a:ext uri="{FF2B5EF4-FFF2-40B4-BE49-F238E27FC236}">
                    <a16:creationId xmlns:a16="http://schemas.microsoft.com/office/drawing/2014/main" id="{20212418-5FAF-46F1-3EBE-DFD3A38EFEBB}"/>
                  </a:ext>
                </a:extLst>
              </p:cNvPr>
              <p:cNvSpPr/>
              <p:nvPr/>
            </p:nvSpPr>
            <p:spPr>
              <a:xfrm>
                <a:off x="7024024" y="2874534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563FD2C9-B5E7-310D-3C74-0A53DB6E0217}"/>
                  </a:ext>
                </a:extLst>
              </p:cNvPr>
              <p:cNvSpPr/>
              <p:nvPr/>
            </p:nvSpPr>
            <p:spPr>
              <a:xfrm>
                <a:off x="9324311" y="3145997"/>
                <a:ext cx="148302" cy="58760"/>
              </a:xfrm>
              <a:custGeom>
                <a:avLst/>
                <a:gdLst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  <a:gd name="connsiteX7" fmla="*/ 180020 w 360040"/>
                  <a:gd name="connsiteY7" fmla="*/ 79997 h 131879"/>
                  <a:gd name="connsiteX0" fmla="*/ 180020 w 360040"/>
                  <a:gd name="connsiteY0" fmla="*/ 79997 h 171437"/>
                  <a:gd name="connsiteX1" fmla="*/ 274111 w 360040"/>
                  <a:gd name="connsiteY1" fmla="*/ 0 h 171437"/>
                  <a:gd name="connsiteX2" fmla="*/ 307313 w 360040"/>
                  <a:gd name="connsiteY2" fmla="*/ 8954 h 171437"/>
                  <a:gd name="connsiteX3" fmla="*/ 360040 w 360040"/>
                  <a:gd name="connsiteY3" fmla="*/ 59871 h 171437"/>
                  <a:gd name="connsiteX4" fmla="*/ 180020 w 360040"/>
                  <a:gd name="connsiteY4" fmla="*/ 131879 h 171437"/>
                  <a:gd name="connsiteX5" fmla="*/ 0 w 360040"/>
                  <a:gd name="connsiteY5" fmla="*/ 59871 h 171437"/>
                  <a:gd name="connsiteX6" fmla="*/ 52727 w 360040"/>
                  <a:gd name="connsiteY6" fmla="*/ 8954 h 171437"/>
                  <a:gd name="connsiteX7" fmla="*/ 85929 w 360040"/>
                  <a:gd name="connsiteY7" fmla="*/ 0 h 171437"/>
                  <a:gd name="connsiteX8" fmla="*/ 271460 w 360040"/>
                  <a:gd name="connsiteY8" fmla="*/ 171437 h 171437"/>
                  <a:gd name="connsiteX0" fmla="*/ 180020 w 360040"/>
                  <a:gd name="connsiteY0" fmla="*/ 79997 h 131879"/>
                  <a:gd name="connsiteX1" fmla="*/ 274111 w 360040"/>
                  <a:gd name="connsiteY1" fmla="*/ 0 h 131879"/>
                  <a:gd name="connsiteX2" fmla="*/ 307313 w 360040"/>
                  <a:gd name="connsiteY2" fmla="*/ 8954 h 131879"/>
                  <a:gd name="connsiteX3" fmla="*/ 360040 w 360040"/>
                  <a:gd name="connsiteY3" fmla="*/ 59871 h 131879"/>
                  <a:gd name="connsiteX4" fmla="*/ 180020 w 360040"/>
                  <a:gd name="connsiteY4" fmla="*/ 131879 h 131879"/>
                  <a:gd name="connsiteX5" fmla="*/ 0 w 360040"/>
                  <a:gd name="connsiteY5" fmla="*/ 59871 h 131879"/>
                  <a:gd name="connsiteX6" fmla="*/ 52727 w 360040"/>
                  <a:gd name="connsiteY6" fmla="*/ 8954 h 131879"/>
                  <a:gd name="connsiteX7" fmla="*/ 85929 w 360040"/>
                  <a:gd name="connsiteY7" fmla="*/ 0 h 131879"/>
                  <a:gd name="connsiteX0" fmla="*/ 274111 w 360040"/>
                  <a:gd name="connsiteY0" fmla="*/ 0 h 131879"/>
                  <a:gd name="connsiteX1" fmla="*/ 307313 w 360040"/>
                  <a:gd name="connsiteY1" fmla="*/ 8954 h 131879"/>
                  <a:gd name="connsiteX2" fmla="*/ 360040 w 360040"/>
                  <a:gd name="connsiteY2" fmla="*/ 59871 h 131879"/>
                  <a:gd name="connsiteX3" fmla="*/ 180020 w 360040"/>
                  <a:gd name="connsiteY3" fmla="*/ 131879 h 131879"/>
                  <a:gd name="connsiteX4" fmla="*/ 0 w 360040"/>
                  <a:gd name="connsiteY4" fmla="*/ 59871 h 131879"/>
                  <a:gd name="connsiteX5" fmla="*/ 52727 w 360040"/>
                  <a:gd name="connsiteY5" fmla="*/ 8954 h 131879"/>
                  <a:gd name="connsiteX6" fmla="*/ 85929 w 360040"/>
                  <a:gd name="connsiteY6" fmla="*/ 0 h 1318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0040" h="131879">
                    <a:moveTo>
                      <a:pt x="274111" y="0"/>
                    </a:moveTo>
                    <a:lnTo>
                      <a:pt x="307313" y="8954"/>
                    </a:lnTo>
                    <a:cubicBezTo>
                      <a:pt x="339891" y="21985"/>
                      <a:pt x="360040" y="39987"/>
                      <a:pt x="360040" y="59871"/>
                    </a:cubicBezTo>
                    <a:cubicBezTo>
                      <a:pt x="360040" y="99640"/>
                      <a:pt x="279442" y="131879"/>
                      <a:pt x="180020" y="131879"/>
                    </a:cubicBezTo>
                    <a:cubicBezTo>
                      <a:pt x="80598" y="131879"/>
                      <a:pt x="0" y="99640"/>
                      <a:pt x="0" y="59871"/>
                    </a:cubicBezTo>
                    <a:cubicBezTo>
                      <a:pt x="0" y="39987"/>
                      <a:pt x="20150" y="21985"/>
                      <a:pt x="52727" y="8954"/>
                    </a:cubicBezTo>
                    <a:lnTo>
                      <a:pt x="85929" y="0"/>
                    </a:lnTo>
                  </a:path>
                </a:pathLst>
              </a:cu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993" name="直線コネクタ 992">
                <a:extLst>
                  <a:ext uri="{FF2B5EF4-FFF2-40B4-BE49-F238E27FC236}">
                    <a16:creationId xmlns:a16="http://schemas.microsoft.com/office/drawing/2014/main" id="{2C58FF40-67DB-03B4-9C7E-EF43C3B9E45F}"/>
                  </a:ext>
                </a:extLst>
              </p:cNvPr>
              <p:cNvCxnSpPr/>
              <p:nvPr/>
            </p:nvCxnSpPr>
            <p:spPr>
              <a:xfrm>
                <a:off x="8158673" y="6613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5" name="直線コネクタ 1014">
                <a:extLst>
                  <a:ext uri="{FF2B5EF4-FFF2-40B4-BE49-F238E27FC236}">
                    <a16:creationId xmlns:a16="http://schemas.microsoft.com/office/drawing/2014/main" id="{CC0FEC5D-9ECB-3BC2-C42C-26355537744A}"/>
                  </a:ext>
                </a:extLst>
              </p:cNvPr>
              <p:cNvCxnSpPr/>
              <p:nvPr/>
            </p:nvCxnSpPr>
            <p:spPr>
              <a:xfrm>
                <a:off x="7872923" y="85188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7" name="直線コネクタ 1016">
                <a:extLst>
                  <a:ext uri="{FF2B5EF4-FFF2-40B4-BE49-F238E27FC236}">
                    <a16:creationId xmlns:a16="http://schemas.microsoft.com/office/drawing/2014/main" id="{9F4F17F5-0DC4-D283-C032-186B0BCD337B}"/>
                  </a:ext>
                </a:extLst>
              </p:cNvPr>
              <p:cNvCxnSpPr/>
              <p:nvPr/>
            </p:nvCxnSpPr>
            <p:spPr>
              <a:xfrm>
                <a:off x="9082598" y="20520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8" name="直線コネクタ 1017">
                <a:extLst>
                  <a:ext uri="{FF2B5EF4-FFF2-40B4-BE49-F238E27FC236}">
                    <a16:creationId xmlns:a16="http://schemas.microsoft.com/office/drawing/2014/main" id="{E56B3691-12C8-F7B3-6FF1-AFD087B31C91}"/>
                  </a:ext>
                </a:extLst>
              </p:cNvPr>
              <p:cNvCxnSpPr/>
              <p:nvPr/>
            </p:nvCxnSpPr>
            <p:spPr>
              <a:xfrm>
                <a:off x="8859386" y="563220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9" name="直線コネクタ 1018">
                <a:extLst>
                  <a:ext uri="{FF2B5EF4-FFF2-40B4-BE49-F238E27FC236}">
                    <a16:creationId xmlns:a16="http://schemas.microsoft.com/office/drawing/2014/main" id="{81308E7B-EFB4-5D04-BD59-45BBB4C6405D}"/>
                  </a:ext>
                </a:extLst>
              </p:cNvPr>
              <p:cNvCxnSpPr/>
              <p:nvPr/>
            </p:nvCxnSpPr>
            <p:spPr>
              <a:xfrm>
                <a:off x="7137593" y="697584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0" name="直線コネクタ 1019">
                <a:extLst>
                  <a:ext uri="{FF2B5EF4-FFF2-40B4-BE49-F238E27FC236}">
                    <a16:creationId xmlns:a16="http://schemas.microsoft.com/office/drawing/2014/main" id="{4D29F818-6693-2D7E-4200-2DBBEC603168}"/>
                  </a:ext>
                </a:extLst>
              </p:cNvPr>
              <p:cNvCxnSpPr/>
              <p:nvPr/>
            </p:nvCxnSpPr>
            <p:spPr>
              <a:xfrm>
                <a:off x="6864449" y="61185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2" name="直線コネクタ 1021">
                <a:extLst>
                  <a:ext uri="{FF2B5EF4-FFF2-40B4-BE49-F238E27FC236}">
                    <a16:creationId xmlns:a16="http://schemas.microsoft.com/office/drawing/2014/main" id="{D5682BA5-3D32-800B-1C57-2FCF39FF4685}"/>
                  </a:ext>
                </a:extLst>
              </p:cNvPr>
              <p:cNvCxnSpPr/>
              <p:nvPr/>
            </p:nvCxnSpPr>
            <p:spPr>
              <a:xfrm>
                <a:off x="9101648" y="642339"/>
                <a:ext cx="0" cy="1034322"/>
              </a:xfrm>
              <a:prstGeom prst="line">
                <a:avLst/>
              </a:prstGeom>
              <a:ln w="127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8283D23C-A4B2-608A-E259-6C19C5504C53}"/>
                </a:ext>
              </a:extLst>
            </p:cNvPr>
            <p:cNvGrpSpPr/>
            <p:nvPr/>
          </p:nvGrpSpPr>
          <p:grpSpPr>
            <a:xfrm>
              <a:off x="7319797" y="3980841"/>
              <a:ext cx="1632608" cy="2411656"/>
              <a:chOff x="7319796" y="885216"/>
              <a:chExt cx="1632608" cy="2411656"/>
            </a:xfrm>
          </p:grpSpPr>
          <p:grpSp>
            <p:nvGrpSpPr>
              <p:cNvPr id="310" name="グループ化 309">
                <a:extLst>
                  <a:ext uri="{FF2B5EF4-FFF2-40B4-BE49-F238E27FC236}">
                    <a16:creationId xmlns:a16="http://schemas.microsoft.com/office/drawing/2014/main" id="{73716AB7-E1A7-2715-6F91-DF1B62E774A2}"/>
                  </a:ext>
                </a:extLst>
              </p:cNvPr>
              <p:cNvGrpSpPr/>
              <p:nvPr/>
            </p:nvGrpSpPr>
            <p:grpSpPr>
              <a:xfrm>
                <a:off x="7600703" y="2072997"/>
                <a:ext cx="1351701" cy="1223875"/>
                <a:chOff x="1476128" y="1958697"/>
                <a:chExt cx="1351701" cy="1223875"/>
              </a:xfrm>
            </p:grpSpPr>
            <p:sp>
              <p:nvSpPr>
                <p:cNvPr id="355" name="楕円 1">
                  <a:extLst>
                    <a:ext uri="{FF2B5EF4-FFF2-40B4-BE49-F238E27FC236}">
                      <a16:creationId xmlns:a16="http://schemas.microsoft.com/office/drawing/2014/main" id="{695EBAFC-B32D-F529-9FB2-D5A276F316DC}"/>
                    </a:ext>
                  </a:extLst>
                </p:cNvPr>
                <p:cNvSpPr/>
                <p:nvPr/>
              </p:nvSpPr>
              <p:spPr>
                <a:xfrm rot="9000000" flipH="1">
                  <a:off x="2258964" y="212686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5D563476-4AE7-F66D-3C8B-78058DAF2474}"/>
                    </a:ext>
                  </a:extLst>
                </p:cNvPr>
                <p:cNvSpPr/>
                <p:nvPr/>
              </p:nvSpPr>
              <p:spPr>
                <a:xfrm rot="3600000">
                  <a:off x="2115990" y="2670787"/>
                  <a:ext cx="443895" cy="421052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7" name="楕円 1">
                  <a:extLst>
                    <a:ext uri="{FF2B5EF4-FFF2-40B4-BE49-F238E27FC236}">
                      <a16:creationId xmlns:a16="http://schemas.microsoft.com/office/drawing/2014/main" id="{DD5D1C0A-E8A5-8831-DC13-7B07FB5745A2}"/>
                    </a:ext>
                  </a:extLst>
                </p:cNvPr>
                <p:cNvSpPr/>
                <p:nvPr/>
              </p:nvSpPr>
              <p:spPr>
                <a:xfrm rot="12600000">
                  <a:off x="1476128" y="212686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8" name="楕円 1">
                  <a:extLst>
                    <a:ext uri="{FF2B5EF4-FFF2-40B4-BE49-F238E27FC236}">
                      <a16:creationId xmlns:a16="http://schemas.microsoft.com/office/drawing/2014/main" id="{7A408989-EB51-4735-56D0-60702DA6375A}"/>
                    </a:ext>
                  </a:extLst>
                </p:cNvPr>
                <p:cNvSpPr/>
                <p:nvPr/>
              </p:nvSpPr>
              <p:spPr>
                <a:xfrm rot="10800000">
                  <a:off x="1974582" y="270401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9" name="楕円 1">
                  <a:extLst>
                    <a:ext uri="{FF2B5EF4-FFF2-40B4-BE49-F238E27FC236}">
                      <a16:creationId xmlns:a16="http://schemas.microsoft.com/office/drawing/2014/main" id="{AA3C1DDD-11A2-A7EF-0CC2-7F30E03262EB}"/>
                    </a:ext>
                  </a:extLst>
                </p:cNvPr>
                <p:cNvSpPr/>
                <p:nvPr/>
              </p:nvSpPr>
              <p:spPr>
                <a:xfrm rot="10800000">
                  <a:off x="1709904" y="270401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0" name="楕円 1">
                  <a:extLst>
                    <a:ext uri="{FF2B5EF4-FFF2-40B4-BE49-F238E27FC236}">
                      <a16:creationId xmlns:a16="http://schemas.microsoft.com/office/drawing/2014/main" id="{A47F132B-AF5D-51C8-64E6-B21412C7EF4A}"/>
                    </a:ext>
                  </a:extLst>
                </p:cNvPr>
                <p:cNvSpPr/>
                <p:nvPr/>
              </p:nvSpPr>
              <p:spPr>
                <a:xfrm>
                  <a:off x="1544085" y="1958697"/>
                  <a:ext cx="833002" cy="1102341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AD9615DF-19F1-9CAA-30DC-F0392635307C}"/>
                    </a:ext>
                  </a:extLst>
                </p:cNvPr>
                <p:cNvSpPr/>
                <p:nvPr/>
              </p:nvSpPr>
              <p:spPr>
                <a:xfrm>
                  <a:off x="1631697" y="1975277"/>
                  <a:ext cx="661985" cy="1024507"/>
                </a:xfrm>
                <a:custGeom>
                  <a:avLst/>
                  <a:gdLst>
                    <a:gd name="connsiteX0" fmla="*/ 452956 w 896477"/>
                    <a:gd name="connsiteY0" fmla="*/ 0 h 1387412"/>
                    <a:gd name="connsiteX1" fmla="*/ 883767 w 896477"/>
                    <a:gd name="connsiteY1" fmla="*/ 724163 h 1387412"/>
                    <a:gd name="connsiteX2" fmla="*/ 872883 w 896477"/>
                    <a:gd name="connsiteY2" fmla="*/ 825136 h 1387412"/>
                    <a:gd name="connsiteX3" fmla="*/ 864047 w 896477"/>
                    <a:gd name="connsiteY3" fmla="*/ 851609 h 1387412"/>
                    <a:gd name="connsiteX4" fmla="*/ 870440 w 896477"/>
                    <a:gd name="connsiteY4" fmla="*/ 866071 h 1387412"/>
                    <a:gd name="connsiteX5" fmla="*/ 884816 w 896477"/>
                    <a:gd name="connsiteY5" fmla="*/ 997796 h 1387412"/>
                    <a:gd name="connsiteX6" fmla="*/ 838928 w 896477"/>
                    <a:gd name="connsiteY6" fmla="*/ 983601 h 1387412"/>
                    <a:gd name="connsiteX7" fmla="*/ 831163 w 896477"/>
                    <a:gd name="connsiteY7" fmla="*/ 976524 h 1387412"/>
                    <a:gd name="connsiteX8" fmla="*/ 843301 w 896477"/>
                    <a:gd name="connsiteY8" fmla="*/ 1011874 h 1387412"/>
                    <a:gd name="connsiteX9" fmla="*/ 841954 w 896477"/>
                    <a:gd name="connsiteY9" fmla="*/ 1097808 h 1387412"/>
                    <a:gd name="connsiteX10" fmla="*/ 821893 w 896477"/>
                    <a:gd name="connsiteY10" fmla="*/ 1098508 h 1387412"/>
                    <a:gd name="connsiteX11" fmla="*/ 804731 w 896477"/>
                    <a:gd name="connsiteY11" fmla="*/ 1088611 h 1387412"/>
                    <a:gd name="connsiteX12" fmla="*/ 816208 w 896477"/>
                    <a:gd name="connsiteY12" fmla="*/ 1122036 h 1387412"/>
                    <a:gd name="connsiteX13" fmla="*/ 814861 w 896477"/>
                    <a:gd name="connsiteY13" fmla="*/ 1207970 h 1387412"/>
                    <a:gd name="connsiteX14" fmla="*/ 739107 w 896477"/>
                    <a:gd name="connsiteY14" fmla="*/ 1166550 h 1387412"/>
                    <a:gd name="connsiteX15" fmla="*/ 708495 w 896477"/>
                    <a:gd name="connsiteY15" fmla="*/ 1132025 h 1387412"/>
                    <a:gd name="connsiteX16" fmla="*/ 712806 w 896477"/>
                    <a:gd name="connsiteY16" fmla="*/ 1159712 h 1387412"/>
                    <a:gd name="connsiteX17" fmla="*/ 692599 w 896477"/>
                    <a:gd name="connsiteY17" fmla="*/ 1290670 h 1387412"/>
                    <a:gd name="connsiteX18" fmla="*/ 630146 w 896477"/>
                    <a:gd name="connsiteY18" fmla="*/ 1231055 h 1387412"/>
                    <a:gd name="connsiteX19" fmla="*/ 610809 w 896477"/>
                    <a:gd name="connsiteY19" fmla="*/ 1192374 h 1387412"/>
                    <a:gd name="connsiteX20" fmla="*/ 608340 w 896477"/>
                    <a:gd name="connsiteY20" fmla="*/ 1213760 h 1387412"/>
                    <a:gd name="connsiteX21" fmla="*/ 553724 w 896477"/>
                    <a:gd name="connsiteY21" fmla="*/ 1335025 h 1387412"/>
                    <a:gd name="connsiteX22" fmla="*/ 509590 w 896477"/>
                    <a:gd name="connsiteY22" fmla="*/ 1261277 h 1387412"/>
                    <a:gd name="connsiteX23" fmla="*/ 503164 w 896477"/>
                    <a:gd name="connsiteY23" fmla="*/ 1228368 h 1387412"/>
                    <a:gd name="connsiteX24" fmla="*/ 498802 w 896477"/>
                    <a:gd name="connsiteY24" fmla="*/ 1266147 h 1387412"/>
                    <a:gd name="connsiteX25" fmla="*/ 444186 w 896477"/>
                    <a:gd name="connsiteY25" fmla="*/ 1387412 h 1387412"/>
                    <a:gd name="connsiteX26" fmla="*/ 390773 w 896477"/>
                    <a:gd name="connsiteY26" fmla="*/ 1266147 h 1387412"/>
                    <a:gd name="connsiteX27" fmla="*/ 388199 w 896477"/>
                    <a:gd name="connsiteY27" fmla="*/ 1242251 h 1387412"/>
                    <a:gd name="connsiteX28" fmla="*/ 384306 w 896477"/>
                    <a:gd name="connsiteY28" fmla="*/ 1261277 h 1387412"/>
                    <a:gd name="connsiteX29" fmla="*/ 339411 w 896477"/>
                    <a:gd name="connsiteY29" fmla="*/ 1335025 h 1387412"/>
                    <a:gd name="connsiteX30" fmla="*/ 285998 w 896477"/>
                    <a:gd name="connsiteY30" fmla="*/ 1213760 h 1387412"/>
                    <a:gd name="connsiteX31" fmla="*/ 285035 w 896477"/>
                    <a:gd name="connsiteY31" fmla="*/ 1204820 h 1387412"/>
                    <a:gd name="connsiteX32" fmla="*/ 271920 w 896477"/>
                    <a:gd name="connsiteY32" fmla="*/ 1231055 h 1387412"/>
                    <a:gd name="connsiteX33" fmla="*/ 209467 w 896477"/>
                    <a:gd name="connsiteY33" fmla="*/ 1290670 h 1387412"/>
                    <a:gd name="connsiteX34" fmla="*/ 189260 w 896477"/>
                    <a:gd name="connsiteY34" fmla="*/ 1159712 h 1387412"/>
                    <a:gd name="connsiteX35" fmla="*/ 192207 w 896477"/>
                    <a:gd name="connsiteY35" fmla="*/ 1140785 h 1387412"/>
                    <a:gd name="connsiteX36" fmla="*/ 169363 w 896477"/>
                    <a:gd name="connsiteY36" fmla="*/ 1166550 h 1387412"/>
                    <a:gd name="connsiteX37" fmla="*/ 93608 w 896477"/>
                    <a:gd name="connsiteY37" fmla="*/ 1207970 h 1387412"/>
                    <a:gd name="connsiteX38" fmla="*/ 107984 w 896477"/>
                    <a:gd name="connsiteY38" fmla="*/ 1076245 h 1387412"/>
                    <a:gd name="connsiteX39" fmla="*/ 114068 w 896477"/>
                    <a:gd name="connsiteY39" fmla="*/ 1062482 h 1387412"/>
                    <a:gd name="connsiteX40" fmla="*/ 90887 w 896477"/>
                    <a:gd name="connsiteY40" fmla="*/ 1083613 h 1387412"/>
                    <a:gd name="connsiteX41" fmla="*/ 44999 w 896477"/>
                    <a:gd name="connsiteY41" fmla="*/ 1097808 h 1387412"/>
                    <a:gd name="connsiteX42" fmla="*/ 43652 w 896477"/>
                    <a:gd name="connsiteY42" fmla="*/ 1011874 h 1387412"/>
                    <a:gd name="connsiteX43" fmla="*/ 54365 w 896477"/>
                    <a:gd name="connsiteY43" fmla="*/ 980675 h 1387412"/>
                    <a:gd name="connsiteX44" fmla="*/ 31722 w 896477"/>
                    <a:gd name="connsiteY44" fmla="*/ 993733 h 1387412"/>
                    <a:gd name="connsiteX45" fmla="*/ 11661 w 896477"/>
                    <a:gd name="connsiteY45" fmla="*/ 993033 h 1387412"/>
                    <a:gd name="connsiteX46" fmla="*/ 26037 w 896477"/>
                    <a:gd name="connsiteY46" fmla="*/ 861308 h 1387412"/>
                    <a:gd name="connsiteX47" fmla="*/ 28277 w 896477"/>
                    <a:gd name="connsiteY47" fmla="*/ 856240 h 1387412"/>
                    <a:gd name="connsiteX48" fmla="*/ 17895 w 896477"/>
                    <a:gd name="connsiteY48" fmla="*/ 825136 h 1387412"/>
                    <a:gd name="connsiteX49" fmla="*/ 7011 w 896477"/>
                    <a:gd name="connsiteY49" fmla="*/ 724163 h 1387412"/>
                    <a:gd name="connsiteX50" fmla="*/ 452956 w 896477"/>
                    <a:gd name="connsiteY50" fmla="*/ 0 h 1387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896477" h="1387412">
                      <a:moveTo>
                        <a:pt x="452956" y="0"/>
                      </a:moveTo>
                      <a:cubicBezTo>
                        <a:pt x="774524" y="0"/>
                        <a:pt x="883767" y="473454"/>
                        <a:pt x="883767" y="724163"/>
                      </a:cubicBezTo>
                      <a:cubicBezTo>
                        <a:pt x="883767" y="758868"/>
                        <a:pt x="880006" y="792664"/>
                        <a:pt x="872883" y="825136"/>
                      </a:cubicBezTo>
                      <a:lnTo>
                        <a:pt x="864047" y="851609"/>
                      </a:lnTo>
                      <a:lnTo>
                        <a:pt x="870440" y="866071"/>
                      </a:lnTo>
                      <a:cubicBezTo>
                        <a:pt x="895007" y="930085"/>
                        <a:pt x="906951" y="985016"/>
                        <a:pt x="884816" y="997796"/>
                      </a:cubicBezTo>
                      <a:cubicBezTo>
                        <a:pt x="873748" y="1004186"/>
                        <a:pt x="857684" y="998004"/>
                        <a:pt x="838928" y="983601"/>
                      </a:cubicBezTo>
                      <a:lnTo>
                        <a:pt x="831163" y="976524"/>
                      </a:lnTo>
                      <a:lnTo>
                        <a:pt x="843301" y="1011874"/>
                      </a:lnTo>
                      <a:cubicBezTo>
                        <a:pt x="855987" y="1054928"/>
                        <a:pt x="858556" y="1088223"/>
                        <a:pt x="841954" y="1097808"/>
                      </a:cubicBezTo>
                      <a:cubicBezTo>
                        <a:pt x="836420" y="1101003"/>
                        <a:pt x="829637" y="1101055"/>
                        <a:pt x="821893" y="1098508"/>
                      </a:cubicBezTo>
                      <a:lnTo>
                        <a:pt x="804731" y="1088611"/>
                      </a:lnTo>
                      <a:lnTo>
                        <a:pt x="816208" y="1122036"/>
                      </a:lnTo>
                      <a:cubicBezTo>
                        <a:pt x="828894" y="1165090"/>
                        <a:pt x="831462" y="1198385"/>
                        <a:pt x="814861" y="1207970"/>
                      </a:cubicBezTo>
                      <a:cubicBezTo>
                        <a:pt x="798259" y="1217555"/>
                        <a:pt x="770416" y="1198852"/>
                        <a:pt x="739107" y="1166550"/>
                      </a:cubicBezTo>
                      <a:lnTo>
                        <a:pt x="708495" y="1132025"/>
                      </a:lnTo>
                      <a:lnTo>
                        <a:pt x="712806" y="1159712"/>
                      </a:lnTo>
                      <a:cubicBezTo>
                        <a:pt x="719968" y="1227903"/>
                        <a:pt x="717288" y="1284054"/>
                        <a:pt x="692599" y="1290670"/>
                      </a:cubicBezTo>
                      <a:cubicBezTo>
                        <a:pt x="674082" y="1295631"/>
                        <a:pt x="652029" y="1270360"/>
                        <a:pt x="630146" y="1231055"/>
                      </a:cubicBezTo>
                      <a:lnTo>
                        <a:pt x="610809" y="1192374"/>
                      </a:lnTo>
                      <a:lnTo>
                        <a:pt x="608340" y="1213760"/>
                      </a:lnTo>
                      <a:cubicBezTo>
                        <a:pt x="597007" y="1281481"/>
                        <a:pt x="579284" y="1335025"/>
                        <a:pt x="553724" y="1335025"/>
                      </a:cubicBezTo>
                      <a:cubicBezTo>
                        <a:pt x="534554" y="1335025"/>
                        <a:pt x="520131" y="1304906"/>
                        <a:pt x="509590" y="1261277"/>
                      </a:cubicBezTo>
                      <a:lnTo>
                        <a:pt x="503164" y="1228368"/>
                      </a:lnTo>
                      <a:lnTo>
                        <a:pt x="498802" y="1266147"/>
                      </a:lnTo>
                      <a:cubicBezTo>
                        <a:pt x="487469" y="1333868"/>
                        <a:pt x="469746" y="1387412"/>
                        <a:pt x="444186" y="1387412"/>
                      </a:cubicBezTo>
                      <a:cubicBezTo>
                        <a:pt x="418626" y="1387412"/>
                        <a:pt x="401505" y="1333868"/>
                        <a:pt x="390773" y="1266147"/>
                      </a:cubicBezTo>
                      <a:lnTo>
                        <a:pt x="388199" y="1242251"/>
                      </a:lnTo>
                      <a:lnTo>
                        <a:pt x="384306" y="1261277"/>
                      </a:lnTo>
                      <a:cubicBezTo>
                        <a:pt x="373343" y="1304906"/>
                        <a:pt x="358581" y="1335025"/>
                        <a:pt x="339411" y="1335025"/>
                      </a:cubicBezTo>
                      <a:cubicBezTo>
                        <a:pt x="313851" y="1335025"/>
                        <a:pt x="296730" y="1281481"/>
                        <a:pt x="285998" y="1213760"/>
                      </a:cubicBezTo>
                      <a:lnTo>
                        <a:pt x="285035" y="1204820"/>
                      </a:lnTo>
                      <a:lnTo>
                        <a:pt x="271920" y="1231055"/>
                      </a:lnTo>
                      <a:cubicBezTo>
                        <a:pt x="250038" y="1270360"/>
                        <a:pt x="227984" y="1295631"/>
                        <a:pt x="209467" y="1290670"/>
                      </a:cubicBezTo>
                      <a:cubicBezTo>
                        <a:pt x="184778" y="1284054"/>
                        <a:pt x="182098" y="1227903"/>
                        <a:pt x="189260" y="1159712"/>
                      </a:cubicBezTo>
                      <a:lnTo>
                        <a:pt x="192207" y="1140785"/>
                      </a:lnTo>
                      <a:lnTo>
                        <a:pt x="169363" y="1166550"/>
                      </a:lnTo>
                      <a:cubicBezTo>
                        <a:pt x="138053" y="1198852"/>
                        <a:pt x="110210" y="1217555"/>
                        <a:pt x="93608" y="1207970"/>
                      </a:cubicBezTo>
                      <a:cubicBezTo>
                        <a:pt x="71473" y="1195190"/>
                        <a:pt x="83417" y="1140259"/>
                        <a:pt x="107984" y="1076245"/>
                      </a:cubicBezTo>
                      <a:lnTo>
                        <a:pt x="114068" y="1062482"/>
                      </a:lnTo>
                      <a:lnTo>
                        <a:pt x="90887" y="1083613"/>
                      </a:lnTo>
                      <a:cubicBezTo>
                        <a:pt x="72131" y="1098016"/>
                        <a:pt x="56067" y="1104198"/>
                        <a:pt x="44999" y="1097808"/>
                      </a:cubicBezTo>
                      <a:cubicBezTo>
                        <a:pt x="28398" y="1088223"/>
                        <a:pt x="30966" y="1054928"/>
                        <a:pt x="43652" y="1011874"/>
                      </a:cubicBezTo>
                      <a:lnTo>
                        <a:pt x="54365" y="980675"/>
                      </a:lnTo>
                      <a:lnTo>
                        <a:pt x="31722" y="993733"/>
                      </a:lnTo>
                      <a:cubicBezTo>
                        <a:pt x="23978" y="996280"/>
                        <a:pt x="17195" y="996228"/>
                        <a:pt x="11661" y="993033"/>
                      </a:cubicBezTo>
                      <a:cubicBezTo>
                        <a:pt x="-10474" y="980253"/>
                        <a:pt x="1470" y="925322"/>
                        <a:pt x="26037" y="861308"/>
                      </a:cubicBezTo>
                      <a:lnTo>
                        <a:pt x="28277" y="856240"/>
                      </a:lnTo>
                      <a:lnTo>
                        <a:pt x="17895" y="825136"/>
                      </a:lnTo>
                      <a:cubicBezTo>
                        <a:pt x="10772" y="792664"/>
                        <a:pt x="7011" y="758868"/>
                        <a:pt x="7011" y="724163"/>
                      </a:cubicBezTo>
                      <a:cubicBezTo>
                        <a:pt x="7011" y="473454"/>
                        <a:pt x="131389" y="0"/>
                        <a:pt x="452956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25140897-C0FB-79FA-519F-15679A82F209}"/>
                    </a:ext>
                  </a:extLst>
                </p:cNvPr>
                <p:cNvSpPr/>
                <p:nvPr/>
              </p:nvSpPr>
              <p:spPr>
                <a:xfrm rot="18900000">
                  <a:off x="2490289" y="2749132"/>
                  <a:ext cx="337540" cy="175511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311" name="グループ化 310">
                <a:extLst>
                  <a:ext uri="{FF2B5EF4-FFF2-40B4-BE49-F238E27FC236}">
                    <a16:creationId xmlns:a16="http://schemas.microsoft.com/office/drawing/2014/main" id="{7B89256F-37AE-9407-3B44-A4B3AA9B49CD}"/>
                  </a:ext>
                </a:extLst>
              </p:cNvPr>
              <p:cNvGrpSpPr/>
              <p:nvPr/>
            </p:nvGrpSpPr>
            <p:grpSpPr>
              <a:xfrm>
                <a:off x="7319796" y="885216"/>
                <a:ext cx="1530730" cy="1828122"/>
                <a:chOff x="975048" y="281940"/>
                <a:chExt cx="2072952" cy="2475688"/>
              </a:xfrm>
            </p:grpSpPr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7B63F198-25CC-2A8A-EBFA-1C6FAB5346C3}"/>
                    </a:ext>
                  </a:extLst>
                </p:cNvPr>
                <p:cNvSpPr/>
                <p:nvPr/>
              </p:nvSpPr>
              <p:spPr>
                <a:xfrm>
                  <a:off x="975048" y="281940"/>
                  <a:ext cx="2072952" cy="2475688"/>
                </a:xfrm>
                <a:custGeom>
                  <a:avLst/>
                  <a:gdLst>
                    <a:gd name="connsiteX0" fmla="*/ 1460513 w 2921025"/>
                    <a:gd name="connsiteY0" fmla="*/ 0 h 3420380"/>
                    <a:gd name="connsiteX1" fmla="*/ 1594773 w 2921025"/>
                    <a:gd name="connsiteY1" fmla="*/ 97351 h 3420380"/>
                    <a:gd name="connsiteX2" fmla="*/ 1745444 w 2921025"/>
                    <a:gd name="connsiteY2" fmla="*/ 28046 h 3420380"/>
                    <a:gd name="connsiteX3" fmla="*/ 1858117 w 2921025"/>
                    <a:gd name="connsiteY3" fmla="*/ 149710 h 3420380"/>
                    <a:gd name="connsiteX4" fmla="*/ 2019421 w 2921025"/>
                    <a:gd name="connsiteY4" fmla="*/ 111133 h 3420380"/>
                    <a:gd name="connsiteX5" fmla="*/ 2106202 w 2921025"/>
                    <a:gd name="connsiteY5" fmla="*/ 252429 h 3420380"/>
                    <a:gd name="connsiteX6" fmla="*/ 2271929 w 2921025"/>
                    <a:gd name="connsiteY6" fmla="*/ 246048 h 3420380"/>
                    <a:gd name="connsiteX7" fmla="*/ 2329454 w 2921025"/>
                    <a:gd name="connsiteY7" fmla="*/ 401550 h 3420380"/>
                    <a:gd name="connsiteX8" fmla="*/ 2493251 w 2921025"/>
                    <a:gd name="connsiteY8" fmla="*/ 427615 h 3420380"/>
                    <a:gd name="connsiteX9" fmla="*/ 2519325 w 2921025"/>
                    <a:gd name="connsiteY9" fmla="*/ 591351 h 3420380"/>
                    <a:gd name="connsiteX10" fmla="*/ 2674885 w 2921025"/>
                    <a:gd name="connsiteY10" fmla="*/ 648854 h 3420380"/>
                    <a:gd name="connsiteX11" fmla="*/ 2668502 w 2921025"/>
                    <a:gd name="connsiteY11" fmla="*/ 814520 h 3420380"/>
                    <a:gd name="connsiteX12" fmla="*/ 2809851 w 2921025"/>
                    <a:gd name="connsiteY12" fmla="*/ 901268 h 3420380"/>
                    <a:gd name="connsiteX13" fmla="*/ 2771259 w 2921025"/>
                    <a:gd name="connsiteY13" fmla="*/ 1062512 h 3420380"/>
                    <a:gd name="connsiteX14" fmla="*/ 2892969 w 2921025"/>
                    <a:gd name="connsiteY14" fmla="*/ 1175143 h 3420380"/>
                    <a:gd name="connsiteX15" fmla="*/ 2823637 w 2921025"/>
                    <a:gd name="connsiteY15" fmla="*/ 1325758 h 3420380"/>
                    <a:gd name="connsiteX16" fmla="*/ 2921025 w 2921025"/>
                    <a:gd name="connsiteY16" fmla="*/ 1459969 h 3420380"/>
                    <a:gd name="connsiteX17" fmla="*/ 2823637 w 2921025"/>
                    <a:gd name="connsiteY17" fmla="*/ 1594179 h 3420380"/>
                    <a:gd name="connsiteX18" fmla="*/ 2892969 w 2921025"/>
                    <a:gd name="connsiteY18" fmla="*/ 1744794 h 3420380"/>
                    <a:gd name="connsiteX19" fmla="*/ 2771259 w 2921025"/>
                    <a:gd name="connsiteY19" fmla="*/ 1857425 h 3420380"/>
                    <a:gd name="connsiteX20" fmla="*/ 2809851 w 2921025"/>
                    <a:gd name="connsiteY20" fmla="*/ 2018669 h 3420380"/>
                    <a:gd name="connsiteX21" fmla="*/ 2668502 w 2921025"/>
                    <a:gd name="connsiteY21" fmla="*/ 2105417 h 3420380"/>
                    <a:gd name="connsiteX22" fmla="*/ 2674885 w 2921025"/>
                    <a:gd name="connsiteY22" fmla="*/ 2271083 h 3420380"/>
                    <a:gd name="connsiteX23" fmla="*/ 2519325 w 2921025"/>
                    <a:gd name="connsiteY23" fmla="*/ 2328586 h 3420380"/>
                    <a:gd name="connsiteX24" fmla="*/ 2493251 w 2921025"/>
                    <a:gd name="connsiteY24" fmla="*/ 2492322 h 3420380"/>
                    <a:gd name="connsiteX25" fmla="*/ 2329454 w 2921025"/>
                    <a:gd name="connsiteY25" fmla="*/ 2518387 h 3420380"/>
                    <a:gd name="connsiteX26" fmla="*/ 2282361 w 2921025"/>
                    <a:gd name="connsiteY26" fmla="*/ 2645690 h 3420380"/>
                    <a:gd name="connsiteX27" fmla="*/ 2300525 w 2921025"/>
                    <a:gd name="connsiteY27" fmla="*/ 2675256 h 3420380"/>
                    <a:gd name="connsiteX28" fmla="*/ 2141662 w 2921025"/>
                    <a:gd name="connsiteY28" fmla="*/ 2696687 h 3420380"/>
                    <a:gd name="connsiteX29" fmla="*/ 2216504 w 2921025"/>
                    <a:gd name="connsiteY29" fmla="*/ 2883939 h 3420380"/>
                    <a:gd name="connsiteX30" fmla="*/ 2057545 w 2921025"/>
                    <a:gd name="connsiteY30" fmla="*/ 2863805 h 3420380"/>
                    <a:gd name="connsiteX31" fmla="*/ 2103430 w 2921025"/>
                    <a:gd name="connsiteY31" fmla="*/ 3066849 h 3420380"/>
                    <a:gd name="connsiteX32" fmla="*/ 1950482 w 2921025"/>
                    <a:gd name="connsiteY32" fmla="*/ 3005935 h 3420380"/>
                    <a:gd name="connsiteX33" fmla="*/ 1965649 w 2921025"/>
                    <a:gd name="connsiteY33" fmla="*/ 3216959 h 3420380"/>
                    <a:gd name="connsiteX34" fmla="*/ 1824597 w 2921025"/>
                    <a:gd name="connsiteY34" fmla="*/ 3117603 h 3420380"/>
                    <a:gd name="connsiteX35" fmla="*/ 1808453 w 2921025"/>
                    <a:gd name="connsiteY35" fmla="*/ 3328501 h 3420380"/>
                    <a:gd name="connsiteX36" fmla="*/ 1684709 w 2921025"/>
                    <a:gd name="connsiteY36" fmla="*/ 3194523 h 3420380"/>
                    <a:gd name="connsiteX37" fmla="*/ 1637892 w 2921025"/>
                    <a:gd name="connsiteY37" fmla="*/ 3397193 h 3420380"/>
                    <a:gd name="connsiteX38" fmla="*/ 1536218 w 2921025"/>
                    <a:gd name="connsiteY38" fmla="*/ 3233731 h 3420380"/>
                    <a:gd name="connsiteX39" fmla="*/ 1460512 w 2921025"/>
                    <a:gd name="connsiteY39" fmla="*/ 3420380 h 3420380"/>
                    <a:gd name="connsiteX40" fmla="*/ 1384806 w 2921025"/>
                    <a:gd name="connsiteY40" fmla="*/ 3233731 h 3420380"/>
                    <a:gd name="connsiteX41" fmla="*/ 1283132 w 2921025"/>
                    <a:gd name="connsiteY41" fmla="*/ 3397193 h 3420380"/>
                    <a:gd name="connsiteX42" fmla="*/ 1236315 w 2921025"/>
                    <a:gd name="connsiteY42" fmla="*/ 3194523 h 3420380"/>
                    <a:gd name="connsiteX43" fmla="*/ 1112571 w 2921025"/>
                    <a:gd name="connsiteY43" fmla="*/ 3328501 h 3420380"/>
                    <a:gd name="connsiteX44" fmla="*/ 1096427 w 2921025"/>
                    <a:gd name="connsiteY44" fmla="*/ 3117603 h 3420380"/>
                    <a:gd name="connsiteX45" fmla="*/ 955375 w 2921025"/>
                    <a:gd name="connsiteY45" fmla="*/ 3216959 h 3420380"/>
                    <a:gd name="connsiteX46" fmla="*/ 970542 w 2921025"/>
                    <a:gd name="connsiteY46" fmla="*/ 3005935 h 3420380"/>
                    <a:gd name="connsiteX47" fmla="*/ 817594 w 2921025"/>
                    <a:gd name="connsiteY47" fmla="*/ 3066849 h 3420380"/>
                    <a:gd name="connsiteX48" fmla="*/ 863479 w 2921025"/>
                    <a:gd name="connsiteY48" fmla="*/ 2863805 h 3420380"/>
                    <a:gd name="connsiteX49" fmla="*/ 704520 w 2921025"/>
                    <a:gd name="connsiteY49" fmla="*/ 2883939 h 3420380"/>
                    <a:gd name="connsiteX50" fmla="*/ 779362 w 2921025"/>
                    <a:gd name="connsiteY50" fmla="*/ 2696687 h 3420380"/>
                    <a:gd name="connsiteX51" fmla="*/ 620499 w 2921025"/>
                    <a:gd name="connsiteY51" fmla="*/ 2675256 h 3420380"/>
                    <a:gd name="connsiteX52" fmla="*/ 638664 w 2921025"/>
                    <a:gd name="connsiteY52" fmla="*/ 2645689 h 3420380"/>
                    <a:gd name="connsiteX53" fmla="*/ 591571 w 2921025"/>
                    <a:gd name="connsiteY53" fmla="*/ 2518387 h 3420380"/>
                    <a:gd name="connsiteX54" fmla="*/ 427774 w 2921025"/>
                    <a:gd name="connsiteY54" fmla="*/ 2492322 h 3420380"/>
                    <a:gd name="connsiteX55" fmla="*/ 401700 w 2921025"/>
                    <a:gd name="connsiteY55" fmla="*/ 2328586 h 3420380"/>
                    <a:gd name="connsiteX56" fmla="*/ 246140 w 2921025"/>
                    <a:gd name="connsiteY56" fmla="*/ 2271083 h 3420380"/>
                    <a:gd name="connsiteX57" fmla="*/ 252523 w 2921025"/>
                    <a:gd name="connsiteY57" fmla="*/ 2105417 h 3420380"/>
                    <a:gd name="connsiteX58" fmla="*/ 111174 w 2921025"/>
                    <a:gd name="connsiteY58" fmla="*/ 2018669 h 3420380"/>
                    <a:gd name="connsiteX59" fmla="*/ 149766 w 2921025"/>
                    <a:gd name="connsiteY59" fmla="*/ 1857425 h 3420380"/>
                    <a:gd name="connsiteX60" fmla="*/ 28056 w 2921025"/>
                    <a:gd name="connsiteY60" fmla="*/ 1744794 h 3420380"/>
                    <a:gd name="connsiteX61" fmla="*/ 97388 w 2921025"/>
                    <a:gd name="connsiteY61" fmla="*/ 1594179 h 3420380"/>
                    <a:gd name="connsiteX62" fmla="*/ 0 w 2921025"/>
                    <a:gd name="connsiteY62" fmla="*/ 1459969 h 3420380"/>
                    <a:gd name="connsiteX63" fmla="*/ 97388 w 2921025"/>
                    <a:gd name="connsiteY63" fmla="*/ 1325758 h 3420380"/>
                    <a:gd name="connsiteX64" fmla="*/ 28056 w 2921025"/>
                    <a:gd name="connsiteY64" fmla="*/ 1175143 h 3420380"/>
                    <a:gd name="connsiteX65" fmla="*/ 149766 w 2921025"/>
                    <a:gd name="connsiteY65" fmla="*/ 1062512 h 3420380"/>
                    <a:gd name="connsiteX66" fmla="*/ 111174 w 2921025"/>
                    <a:gd name="connsiteY66" fmla="*/ 901268 h 3420380"/>
                    <a:gd name="connsiteX67" fmla="*/ 252523 w 2921025"/>
                    <a:gd name="connsiteY67" fmla="*/ 814520 h 3420380"/>
                    <a:gd name="connsiteX68" fmla="*/ 246140 w 2921025"/>
                    <a:gd name="connsiteY68" fmla="*/ 648854 h 3420380"/>
                    <a:gd name="connsiteX69" fmla="*/ 401700 w 2921025"/>
                    <a:gd name="connsiteY69" fmla="*/ 591351 h 3420380"/>
                    <a:gd name="connsiteX70" fmla="*/ 427774 w 2921025"/>
                    <a:gd name="connsiteY70" fmla="*/ 427615 h 3420380"/>
                    <a:gd name="connsiteX71" fmla="*/ 591571 w 2921025"/>
                    <a:gd name="connsiteY71" fmla="*/ 401550 h 3420380"/>
                    <a:gd name="connsiteX72" fmla="*/ 649096 w 2921025"/>
                    <a:gd name="connsiteY72" fmla="*/ 246048 h 3420380"/>
                    <a:gd name="connsiteX73" fmla="*/ 814823 w 2921025"/>
                    <a:gd name="connsiteY73" fmla="*/ 252429 h 3420380"/>
                    <a:gd name="connsiteX74" fmla="*/ 901604 w 2921025"/>
                    <a:gd name="connsiteY74" fmla="*/ 111133 h 3420380"/>
                    <a:gd name="connsiteX75" fmla="*/ 1062908 w 2921025"/>
                    <a:gd name="connsiteY75" fmla="*/ 149710 h 3420380"/>
                    <a:gd name="connsiteX76" fmla="*/ 1175581 w 2921025"/>
                    <a:gd name="connsiteY76" fmla="*/ 28046 h 3420380"/>
                    <a:gd name="connsiteX77" fmla="*/ 1326252 w 2921025"/>
                    <a:gd name="connsiteY77" fmla="*/ 97351 h 3420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</a:cxnLst>
                  <a:rect l="l" t="t" r="r" b="b"/>
                  <a:pathLst>
                    <a:path w="2921025" h="3420380">
                      <a:moveTo>
                        <a:pt x="1460513" y="0"/>
                      </a:moveTo>
                      <a:lnTo>
                        <a:pt x="1594773" y="97351"/>
                      </a:lnTo>
                      <a:lnTo>
                        <a:pt x="1745444" y="28046"/>
                      </a:lnTo>
                      <a:lnTo>
                        <a:pt x="1858117" y="149710"/>
                      </a:lnTo>
                      <a:lnTo>
                        <a:pt x="2019421" y="111133"/>
                      </a:lnTo>
                      <a:lnTo>
                        <a:pt x="2106202" y="252429"/>
                      </a:lnTo>
                      <a:lnTo>
                        <a:pt x="2271929" y="246048"/>
                      </a:lnTo>
                      <a:lnTo>
                        <a:pt x="2329454" y="401550"/>
                      </a:lnTo>
                      <a:lnTo>
                        <a:pt x="2493251" y="427615"/>
                      </a:lnTo>
                      <a:lnTo>
                        <a:pt x="2519325" y="591351"/>
                      </a:lnTo>
                      <a:lnTo>
                        <a:pt x="2674885" y="648854"/>
                      </a:lnTo>
                      <a:lnTo>
                        <a:pt x="2668502" y="814520"/>
                      </a:lnTo>
                      <a:lnTo>
                        <a:pt x="2809851" y="901268"/>
                      </a:lnTo>
                      <a:lnTo>
                        <a:pt x="2771259" y="1062512"/>
                      </a:lnTo>
                      <a:lnTo>
                        <a:pt x="2892969" y="1175143"/>
                      </a:lnTo>
                      <a:lnTo>
                        <a:pt x="2823637" y="1325758"/>
                      </a:lnTo>
                      <a:lnTo>
                        <a:pt x="2921025" y="1459969"/>
                      </a:lnTo>
                      <a:lnTo>
                        <a:pt x="2823637" y="1594179"/>
                      </a:lnTo>
                      <a:lnTo>
                        <a:pt x="2892969" y="1744794"/>
                      </a:lnTo>
                      <a:lnTo>
                        <a:pt x="2771259" y="1857425"/>
                      </a:lnTo>
                      <a:lnTo>
                        <a:pt x="2809851" y="2018669"/>
                      </a:lnTo>
                      <a:lnTo>
                        <a:pt x="2668502" y="2105417"/>
                      </a:lnTo>
                      <a:lnTo>
                        <a:pt x="2674885" y="2271083"/>
                      </a:lnTo>
                      <a:lnTo>
                        <a:pt x="2519325" y="2328586"/>
                      </a:lnTo>
                      <a:lnTo>
                        <a:pt x="2493251" y="2492322"/>
                      </a:lnTo>
                      <a:lnTo>
                        <a:pt x="2329454" y="2518387"/>
                      </a:lnTo>
                      <a:lnTo>
                        <a:pt x="2282361" y="2645690"/>
                      </a:lnTo>
                      <a:lnTo>
                        <a:pt x="2300525" y="2675256"/>
                      </a:lnTo>
                      <a:lnTo>
                        <a:pt x="2141662" y="2696687"/>
                      </a:lnTo>
                      <a:lnTo>
                        <a:pt x="2216504" y="2883939"/>
                      </a:lnTo>
                      <a:lnTo>
                        <a:pt x="2057545" y="2863805"/>
                      </a:lnTo>
                      <a:lnTo>
                        <a:pt x="2103430" y="3066849"/>
                      </a:lnTo>
                      <a:lnTo>
                        <a:pt x="1950482" y="3005935"/>
                      </a:lnTo>
                      <a:lnTo>
                        <a:pt x="1965649" y="3216959"/>
                      </a:lnTo>
                      <a:lnTo>
                        <a:pt x="1824597" y="3117603"/>
                      </a:lnTo>
                      <a:lnTo>
                        <a:pt x="1808453" y="3328501"/>
                      </a:lnTo>
                      <a:lnTo>
                        <a:pt x="1684709" y="3194523"/>
                      </a:lnTo>
                      <a:lnTo>
                        <a:pt x="1637892" y="3397193"/>
                      </a:lnTo>
                      <a:lnTo>
                        <a:pt x="1536218" y="3233731"/>
                      </a:lnTo>
                      <a:lnTo>
                        <a:pt x="1460512" y="3420380"/>
                      </a:lnTo>
                      <a:lnTo>
                        <a:pt x="1384806" y="3233731"/>
                      </a:lnTo>
                      <a:lnTo>
                        <a:pt x="1283132" y="3397193"/>
                      </a:lnTo>
                      <a:lnTo>
                        <a:pt x="1236315" y="3194523"/>
                      </a:lnTo>
                      <a:lnTo>
                        <a:pt x="1112571" y="3328501"/>
                      </a:lnTo>
                      <a:lnTo>
                        <a:pt x="1096427" y="3117603"/>
                      </a:lnTo>
                      <a:lnTo>
                        <a:pt x="955375" y="3216959"/>
                      </a:lnTo>
                      <a:lnTo>
                        <a:pt x="970542" y="3005935"/>
                      </a:lnTo>
                      <a:lnTo>
                        <a:pt x="817594" y="3066849"/>
                      </a:lnTo>
                      <a:lnTo>
                        <a:pt x="863479" y="2863805"/>
                      </a:lnTo>
                      <a:lnTo>
                        <a:pt x="704520" y="2883939"/>
                      </a:lnTo>
                      <a:lnTo>
                        <a:pt x="779362" y="2696687"/>
                      </a:lnTo>
                      <a:lnTo>
                        <a:pt x="620499" y="2675256"/>
                      </a:lnTo>
                      <a:lnTo>
                        <a:pt x="638664" y="2645689"/>
                      </a:lnTo>
                      <a:lnTo>
                        <a:pt x="591571" y="2518387"/>
                      </a:lnTo>
                      <a:lnTo>
                        <a:pt x="427774" y="2492322"/>
                      </a:lnTo>
                      <a:lnTo>
                        <a:pt x="401700" y="2328586"/>
                      </a:lnTo>
                      <a:lnTo>
                        <a:pt x="246140" y="2271083"/>
                      </a:lnTo>
                      <a:lnTo>
                        <a:pt x="252523" y="2105417"/>
                      </a:lnTo>
                      <a:lnTo>
                        <a:pt x="111174" y="2018669"/>
                      </a:lnTo>
                      <a:lnTo>
                        <a:pt x="149766" y="1857425"/>
                      </a:lnTo>
                      <a:lnTo>
                        <a:pt x="28056" y="1744794"/>
                      </a:lnTo>
                      <a:lnTo>
                        <a:pt x="97388" y="1594179"/>
                      </a:lnTo>
                      <a:lnTo>
                        <a:pt x="0" y="1459969"/>
                      </a:lnTo>
                      <a:lnTo>
                        <a:pt x="97388" y="1325758"/>
                      </a:lnTo>
                      <a:lnTo>
                        <a:pt x="28056" y="1175143"/>
                      </a:lnTo>
                      <a:lnTo>
                        <a:pt x="149766" y="1062512"/>
                      </a:lnTo>
                      <a:lnTo>
                        <a:pt x="111174" y="901268"/>
                      </a:lnTo>
                      <a:lnTo>
                        <a:pt x="252523" y="814520"/>
                      </a:lnTo>
                      <a:lnTo>
                        <a:pt x="246140" y="648854"/>
                      </a:lnTo>
                      <a:lnTo>
                        <a:pt x="401700" y="591351"/>
                      </a:lnTo>
                      <a:lnTo>
                        <a:pt x="427774" y="427615"/>
                      </a:lnTo>
                      <a:lnTo>
                        <a:pt x="591571" y="401550"/>
                      </a:lnTo>
                      <a:lnTo>
                        <a:pt x="649096" y="246048"/>
                      </a:lnTo>
                      <a:lnTo>
                        <a:pt x="814823" y="252429"/>
                      </a:lnTo>
                      <a:lnTo>
                        <a:pt x="901604" y="111133"/>
                      </a:lnTo>
                      <a:lnTo>
                        <a:pt x="1062908" y="149710"/>
                      </a:lnTo>
                      <a:lnTo>
                        <a:pt x="1175581" y="28046"/>
                      </a:lnTo>
                      <a:lnTo>
                        <a:pt x="1326252" y="97351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3" name="楕円 312">
                  <a:extLst>
                    <a:ext uri="{FF2B5EF4-FFF2-40B4-BE49-F238E27FC236}">
                      <a16:creationId xmlns:a16="http://schemas.microsoft.com/office/drawing/2014/main" id="{40EDBA08-1C5D-6F6C-165E-CA12EE07E565}"/>
                    </a:ext>
                  </a:extLst>
                </p:cNvPr>
                <p:cNvSpPr/>
                <p:nvPr/>
              </p:nvSpPr>
              <p:spPr>
                <a:xfrm>
                  <a:off x="1074087" y="684399"/>
                  <a:ext cx="416833" cy="416833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4" name="楕円 313">
                  <a:extLst>
                    <a:ext uri="{FF2B5EF4-FFF2-40B4-BE49-F238E27FC236}">
                      <a16:creationId xmlns:a16="http://schemas.microsoft.com/office/drawing/2014/main" id="{814C895C-C2A3-5F0D-A35A-FC7C00257108}"/>
                    </a:ext>
                  </a:extLst>
                </p:cNvPr>
                <p:cNvSpPr/>
                <p:nvPr/>
              </p:nvSpPr>
              <p:spPr>
                <a:xfrm>
                  <a:off x="1150542" y="760856"/>
                  <a:ext cx="263922" cy="26392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5" name="楕円 314">
                  <a:extLst>
                    <a:ext uri="{FF2B5EF4-FFF2-40B4-BE49-F238E27FC236}">
                      <a16:creationId xmlns:a16="http://schemas.microsoft.com/office/drawing/2014/main" id="{20676A26-40EF-9A60-B155-8B11B3B49518}"/>
                    </a:ext>
                  </a:extLst>
                </p:cNvPr>
                <p:cNvSpPr/>
                <p:nvPr/>
              </p:nvSpPr>
              <p:spPr>
                <a:xfrm>
                  <a:off x="2521887" y="684399"/>
                  <a:ext cx="416833" cy="416833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6" name="楕円 315">
                  <a:extLst>
                    <a:ext uri="{FF2B5EF4-FFF2-40B4-BE49-F238E27FC236}">
                      <a16:creationId xmlns:a16="http://schemas.microsoft.com/office/drawing/2014/main" id="{F1968AC2-0466-7A50-F094-BB5EE57620B1}"/>
                    </a:ext>
                  </a:extLst>
                </p:cNvPr>
                <p:cNvSpPr/>
                <p:nvPr/>
              </p:nvSpPr>
              <p:spPr>
                <a:xfrm>
                  <a:off x="2598342" y="760856"/>
                  <a:ext cx="263922" cy="26392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7" name="楕円 336">
                  <a:extLst>
                    <a:ext uri="{FF2B5EF4-FFF2-40B4-BE49-F238E27FC236}">
                      <a16:creationId xmlns:a16="http://schemas.microsoft.com/office/drawing/2014/main" id="{B84235A4-6714-40BD-A855-AEBA8B4A1A61}"/>
                    </a:ext>
                  </a:extLst>
                </p:cNvPr>
                <p:cNvSpPr/>
                <p:nvPr/>
              </p:nvSpPr>
              <p:spPr>
                <a:xfrm>
                  <a:off x="1193584" y="548680"/>
                  <a:ext cx="1635880" cy="1666642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0" name="楕円 339">
                  <a:extLst>
                    <a:ext uri="{FF2B5EF4-FFF2-40B4-BE49-F238E27FC236}">
                      <a16:creationId xmlns:a16="http://schemas.microsoft.com/office/drawing/2014/main" id="{2E2EB206-9822-FB60-2936-7E2C415F912C}"/>
                    </a:ext>
                  </a:extLst>
                </p:cNvPr>
                <p:cNvSpPr/>
                <p:nvPr/>
              </p:nvSpPr>
              <p:spPr>
                <a:xfrm>
                  <a:off x="1808731" y="1580666"/>
                  <a:ext cx="405586" cy="332250"/>
                </a:xfrm>
                <a:prstGeom prst="ellipse">
                  <a:avLst/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1" name="楕円 340">
                  <a:extLst>
                    <a:ext uri="{FF2B5EF4-FFF2-40B4-BE49-F238E27FC236}">
                      <a16:creationId xmlns:a16="http://schemas.microsoft.com/office/drawing/2014/main" id="{5D4979C2-41E6-B579-9B1C-2CCB4D1A0955}"/>
                    </a:ext>
                  </a:extLst>
                </p:cNvPr>
                <p:cNvSpPr/>
                <p:nvPr/>
              </p:nvSpPr>
              <p:spPr>
                <a:xfrm>
                  <a:off x="1872231" y="1654175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2" name="フリーフォーム: 図形 351">
                  <a:extLst>
                    <a:ext uri="{FF2B5EF4-FFF2-40B4-BE49-F238E27FC236}">
                      <a16:creationId xmlns:a16="http://schemas.microsoft.com/office/drawing/2014/main" id="{4E3E4189-A1BB-9399-0A67-FB37711C2364}"/>
                    </a:ext>
                  </a:extLst>
                </p:cNvPr>
                <p:cNvSpPr/>
                <p:nvPr/>
              </p:nvSpPr>
              <p:spPr>
                <a:xfrm>
                  <a:off x="1705298" y="1485900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4" name="楕円 1">
                  <a:extLst>
                    <a:ext uri="{FF2B5EF4-FFF2-40B4-BE49-F238E27FC236}">
                      <a16:creationId xmlns:a16="http://schemas.microsoft.com/office/drawing/2014/main" id="{0BA57D41-9469-6E82-B72D-083520B92558}"/>
                    </a:ext>
                  </a:extLst>
                </p:cNvPr>
                <p:cNvSpPr/>
                <p:nvPr/>
              </p:nvSpPr>
              <p:spPr>
                <a:xfrm flipV="1">
                  <a:off x="1895798" y="1443009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7EC17029-9FCF-E521-424E-F9432366C69A}"/>
                </a:ext>
              </a:extLst>
            </p:cNvPr>
            <p:cNvSpPr/>
            <p:nvPr/>
          </p:nvSpPr>
          <p:spPr>
            <a:xfrm>
              <a:off x="7545288" y="4238432"/>
              <a:ext cx="1088978" cy="1978232"/>
            </a:xfrm>
            <a:custGeom>
              <a:avLst/>
              <a:gdLst>
                <a:gd name="connsiteX0" fmla="*/ 544489 w 1088978"/>
                <a:gd name="connsiteY0" fmla="*/ 0 h 1978232"/>
                <a:gd name="connsiteX1" fmla="*/ 1088978 w 1088978"/>
                <a:gd name="connsiteY1" fmla="*/ 554727 h 1978232"/>
                <a:gd name="connsiteX2" fmla="*/ 756429 w 1088978"/>
                <a:gd name="connsiteY2" fmla="*/ 1065861 h 1978232"/>
                <a:gd name="connsiteX3" fmla="*/ 742647 w 1088978"/>
                <a:gd name="connsiteY3" fmla="*/ 1070219 h 1978232"/>
                <a:gd name="connsiteX4" fmla="*/ 788754 w 1088978"/>
                <a:gd name="connsiteY4" fmla="*/ 1122002 h 1978232"/>
                <a:gd name="connsiteX5" fmla="*/ 919957 w 1088978"/>
                <a:gd name="connsiteY5" fmla="*/ 1595324 h 1978232"/>
                <a:gd name="connsiteX6" fmla="*/ 544488 w 1088978"/>
                <a:gd name="connsiteY6" fmla="*/ 1978232 h 1978232"/>
                <a:gd name="connsiteX7" fmla="*/ 169019 w 1088978"/>
                <a:gd name="connsiteY7" fmla="*/ 1595324 h 1978232"/>
                <a:gd name="connsiteX8" fmla="*/ 309083 w 1088978"/>
                <a:gd name="connsiteY8" fmla="*/ 1122002 h 1978232"/>
                <a:gd name="connsiteX9" fmla="*/ 354354 w 1088978"/>
                <a:gd name="connsiteY9" fmla="*/ 1072757 h 1978232"/>
                <a:gd name="connsiteX10" fmla="*/ 332549 w 1088978"/>
                <a:gd name="connsiteY10" fmla="*/ 1065861 h 1978232"/>
                <a:gd name="connsiteX11" fmla="*/ 0 w 1088978"/>
                <a:gd name="connsiteY11" fmla="*/ 554727 h 1978232"/>
                <a:gd name="connsiteX12" fmla="*/ 544489 w 1088978"/>
                <a:gd name="connsiteY12" fmla="*/ 0 h 197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8978" h="1978232">
                  <a:moveTo>
                    <a:pt x="544489" y="0"/>
                  </a:moveTo>
                  <a:cubicBezTo>
                    <a:pt x="845202" y="0"/>
                    <a:pt x="1088978" y="248360"/>
                    <a:pt x="1088978" y="554727"/>
                  </a:cubicBezTo>
                  <a:cubicBezTo>
                    <a:pt x="1088978" y="784502"/>
                    <a:pt x="951854" y="981648"/>
                    <a:pt x="756429" y="1065861"/>
                  </a:cubicBezTo>
                  <a:lnTo>
                    <a:pt x="742647" y="1070219"/>
                  </a:lnTo>
                  <a:lnTo>
                    <a:pt x="788754" y="1122002"/>
                  </a:lnTo>
                  <a:cubicBezTo>
                    <a:pt x="883407" y="1257589"/>
                    <a:pt x="919957" y="1463153"/>
                    <a:pt x="919957" y="1595324"/>
                  </a:cubicBezTo>
                  <a:cubicBezTo>
                    <a:pt x="919957" y="1806798"/>
                    <a:pt x="751854" y="1978232"/>
                    <a:pt x="544488" y="1978232"/>
                  </a:cubicBezTo>
                  <a:cubicBezTo>
                    <a:pt x="337122" y="1978232"/>
                    <a:pt x="169019" y="1806798"/>
                    <a:pt x="169019" y="1595324"/>
                  </a:cubicBezTo>
                  <a:cubicBezTo>
                    <a:pt x="169019" y="1463153"/>
                    <a:pt x="210632" y="1257589"/>
                    <a:pt x="309083" y="1122002"/>
                  </a:cubicBezTo>
                  <a:lnTo>
                    <a:pt x="354354" y="1072757"/>
                  </a:lnTo>
                  <a:lnTo>
                    <a:pt x="332549" y="1065861"/>
                  </a:lnTo>
                  <a:cubicBezTo>
                    <a:pt x="137124" y="981648"/>
                    <a:pt x="0" y="784502"/>
                    <a:pt x="0" y="554727"/>
                  </a:cubicBezTo>
                  <a:cubicBezTo>
                    <a:pt x="0" y="248360"/>
                    <a:pt x="243776" y="0"/>
                    <a:pt x="544489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14" name="グループ化 613">
              <a:extLst>
                <a:ext uri="{FF2B5EF4-FFF2-40B4-BE49-F238E27FC236}">
                  <a16:creationId xmlns:a16="http://schemas.microsoft.com/office/drawing/2014/main" id="{5BF71CEC-A9F1-AF8F-5BBF-3DD330B86C15}"/>
                </a:ext>
              </a:extLst>
            </p:cNvPr>
            <p:cNvGrpSpPr/>
            <p:nvPr/>
          </p:nvGrpSpPr>
          <p:grpSpPr>
            <a:xfrm>
              <a:off x="7600546" y="4534375"/>
              <a:ext cx="342900" cy="342900"/>
              <a:chOff x="1404611" y="4552250"/>
              <a:chExt cx="342900" cy="342900"/>
            </a:xfrm>
          </p:grpSpPr>
          <p:sp>
            <p:nvSpPr>
              <p:cNvPr id="615" name="楕円 614">
                <a:extLst>
                  <a:ext uri="{FF2B5EF4-FFF2-40B4-BE49-F238E27FC236}">
                    <a16:creationId xmlns:a16="http://schemas.microsoft.com/office/drawing/2014/main" id="{73DF724E-2F31-B496-48D9-50FE0EED1768}"/>
                  </a:ext>
                </a:extLst>
              </p:cNvPr>
              <p:cNvSpPr/>
              <p:nvPr/>
            </p:nvSpPr>
            <p:spPr>
              <a:xfrm>
                <a:off x="140461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6" name="楕円 615">
                <a:extLst>
                  <a:ext uri="{FF2B5EF4-FFF2-40B4-BE49-F238E27FC236}">
                    <a16:creationId xmlns:a16="http://schemas.microsoft.com/office/drawing/2014/main" id="{09538288-8D3E-56CC-F081-9C539DD5366B}"/>
                  </a:ext>
                </a:extLst>
              </p:cNvPr>
              <p:cNvSpPr/>
              <p:nvPr/>
            </p:nvSpPr>
            <p:spPr>
              <a:xfrm>
                <a:off x="148207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17" name="グループ化 616">
              <a:extLst>
                <a:ext uri="{FF2B5EF4-FFF2-40B4-BE49-F238E27FC236}">
                  <a16:creationId xmlns:a16="http://schemas.microsoft.com/office/drawing/2014/main" id="{0072C890-666B-96DD-6805-88A48F490355}"/>
                </a:ext>
              </a:extLst>
            </p:cNvPr>
            <p:cNvGrpSpPr/>
            <p:nvPr/>
          </p:nvGrpSpPr>
          <p:grpSpPr>
            <a:xfrm>
              <a:off x="8237134" y="4534375"/>
              <a:ext cx="342900" cy="342900"/>
              <a:chOff x="2084061" y="4552250"/>
              <a:chExt cx="342900" cy="342900"/>
            </a:xfrm>
          </p:grpSpPr>
          <p:sp>
            <p:nvSpPr>
              <p:cNvPr id="619" name="楕円 618">
                <a:extLst>
                  <a:ext uri="{FF2B5EF4-FFF2-40B4-BE49-F238E27FC236}">
                    <a16:creationId xmlns:a16="http://schemas.microsoft.com/office/drawing/2014/main" id="{8A316A7E-0C8A-43BF-FF59-0A75F973F988}"/>
                  </a:ext>
                </a:extLst>
              </p:cNvPr>
              <p:cNvSpPr/>
              <p:nvPr/>
            </p:nvSpPr>
            <p:spPr>
              <a:xfrm>
                <a:off x="2084061" y="4552250"/>
                <a:ext cx="342900" cy="342900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0" name="楕円 619">
                <a:extLst>
                  <a:ext uri="{FF2B5EF4-FFF2-40B4-BE49-F238E27FC236}">
                    <a16:creationId xmlns:a16="http://schemas.microsoft.com/office/drawing/2014/main" id="{D004E0F0-A543-D538-ED68-BDA1FC849764}"/>
                  </a:ext>
                </a:extLst>
              </p:cNvPr>
              <p:cNvSpPr/>
              <p:nvPr/>
            </p:nvSpPr>
            <p:spPr>
              <a:xfrm>
                <a:off x="2161522" y="4629711"/>
                <a:ext cx="187978" cy="18797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</p:grpSp>
      </p:grpSp>
      <p:grpSp>
        <p:nvGrpSpPr>
          <p:cNvPr id="402" name="グループ化 401">
            <a:extLst>
              <a:ext uri="{FF2B5EF4-FFF2-40B4-BE49-F238E27FC236}">
                <a16:creationId xmlns:a16="http://schemas.microsoft.com/office/drawing/2014/main" id="{B65B020E-9879-E511-DA97-C95C3D9625BE}"/>
              </a:ext>
            </a:extLst>
          </p:cNvPr>
          <p:cNvGrpSpPr/>
          <p:nvPr/>
        </p:nvGrpSpPr>
        <p:grpSpPr>
          <a:xfrm>
            <a:off x="429397" y="379240"/>
            <a:ext cx="2890110" cy="2965257"/>
            <a:chOff x="429397" y="379240"/>
            <a:chExt cx="2890110" cy="2965257"/>
          </a:xfrm>
        </p:grpSpPr>
        <p:sp>
          <p:nvSpPr>
            <p:cNvPr id="211" name="星: 8 pt 210">
              <a:extLst>
                <a:ext uri="{FF2B5EF4-FFF2-40B4-BE49-F238E27FC236}">
                  <a16:creationId xmlns:a16="http://schemas.microsoft.com/office/drawing/2014/main" id="{01635AFD-98B0-6DB4-B70D-D8E082060AC2}"/>
                </a:ext>
              </a:extLst>
            </p:cNvPr>
            <p:cNvSpPr/>
            <p:nvPr/>
          </p:nvSpPr>
          <p:spPr>
            <a:xfrm rot="20700000">
              <a:off x="429397" y="909778"/>
              <a:ext cx="2847334" cy="904628"/>
            </a:xfrm>
            <a:prstGeom prst="star8">
              <a:avLst>
                <a:gd name="adj" fmla="val 44938"/>
              </a:avLst>
            </a:prstGeom>
            <a:gradFill>
              <a:gsLst>
                <a:gs pos="0">
                  <a:schemeClr val="tx2">
                    <a:lumMod val="75000"/>
                  </a:schemeClr>
                </a:gs>
                <a:gs pos="100000">
                  <a:srgbClr val="0070C0"/>
                </a:gs>
              </a:gsLst>
              <a:lin ang="5400000" scaled="1"/>
            </a:gra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楕円 1">
              <a:extLst>
                <a:ext uri="{FF2B5EF4-FFF2-40B4-BE49-F238E27FC236}">
                  <a16:creationId xmlns:a16="http://schemas.microsoft.com/office/drawing/2014/main" id="{5EB52A92-2F79-A396-B594-4F959B608498}"/>
                </a:ext>
              </a:extLst>
            </p:cNvPr>
            <p:cNvSpPr/>
            <p:nvPr/>
          </p:nvSpPr>
          <p:spPr>
            <a:xfrm rot="7200000" flipH="1">
              <a:off x="2153439" y="2236799"/>
              <a:ext cx="181475" cy="368732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4" name="グループ化 263">
              <a:extLst>
                <a:ext uri="{FF2B5EF4-FFF2-40B4-BE49-F238E27FC236}">
                  <a16:creationId xmlns:a16="http://schemas.microsoft.com/office/drawing/2014/main" id="{4D92858B-1A7F-C2DB-05B9-3BC5A9826E0E}"/>
                </a:ext>
              </a:extLst>
            </p:cNvPr>
            <p:cNvGrpSpPr/>
            <p:nvPr/>
          </p:nvGrpSpPr>
          <p:grpSpPr>
            <a:xfrm>
              <a:off x="1505985" y="2120622"/>
              <a:ext cx="1283744" cy="1223875"/>
              <a:chOff x="1544085" y="1958697"/>
              <a:chExt cx="1283744" cy="1223875"/>
            </a:xfrm>
          </p:grpSpPr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8CED45DF-E476-D098-1EC7-4C5AFC18FA37}"/>
                  </a:ext>
                </a:extLst>
              </p:cNvPr>
              <p:cNvSpPr/>
              <p:nvPr/>
            </p:nvSpPr>
            <p:spPr>
              <a:xfrm rot="3600000">
                <a:off x="2115990" y="2670787"/>
                <a:ext cx="443895" cy="421052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19" name="楕円 1">
                <a:extLst>
                  <a:ext uri="{FF2B5EF4-FFF2-40B4-BE49-F238E27FC236}">
                    <a16:creationId xmlns:a16="http://schemas.microsoft.com/office/drawing/2014/main" id="{585BEC47-823C-B7C9-8C09-1F7FD58C4B64}"/>
                  </a:ext>
                </a:extLst>
              </p:cNvPr>
              <p:cNvSpPr/>
              <p:nvPr/>
            </p:nvSpPr>
            <p:spPr>
              <a:xfrm rot="10800000">
                <a:off x="1974582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0" name="楕円 1">
                <a:extLst>
                  <a:ext uri="{FF2B5EF4-FFF2-40B4-BE49-F238E27FC236}">
                    <a16:creationId xmlns:a16="http://schemas.microsoft.com/office/drawing/2014/main" id="{3F592FE7-F549-EC5D-D4C5-1C20F5D02E93}"/>
                  </a:ext>
                </a:extLst>
              </p:cNvPr>
              <p:cNvSpPr/>
              <p:nvPr/>
            </p:nvSpPr>
            <p:spPr>
              <a:xfrm rot="10800000">
                <a:off x="1709904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1" name="楕円 1">
                <a:extLst>
                  <a:ext uri="{FF2B5EF4-FFF2-40B4-BE49-F238E27FC236}">
                    <a16:creationId xmlns:a16="http://schemas.microsoft.com/office/drawing/2014/main" id="{811B4ABE-B1A2-C0EC-A940-AA62D220FE1B}"/>
                  </a:ext>
                </a:extLst>
              </p:cNvPr>
              <p:cNvSpPr/>
              <p:nvPr/>
            </p:nvSpPr>
            <p:spPr>
              <a:xfrm>
                <a:off x="1544085" y="1958697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324BC295-7D2C-57B1-9D2E-9C62FADC9676}"/>
                  </a:ext>
                </a:extLst>
              </p:cNvPr>
              <p:cNvSpPr/>
              <p:nvPr/>
            </p:nvSpPr>
            <p:spPr>
              <a:xfrm>
                <a:off x="1631697" y="1975277"/>
                <a:ext cx="661985" cy="1024507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AC6754BD-C78D-D1F4-F298-63CAFBC8649F}"/>
                  </a:ext>
                </a:extLst>
              </p:cNvPr>
              <p:cNvSpPr/>
              <p:nvPr/>
            </p:nvSpPr>
            <p:spPr>
              <a:xfrm rot="18900000">
                <a:off x="2490289" y="2749132"/>
                <a:ext cx="337540" cy="175511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25" name="フリーフォーム: 図形 324">
              <a:extLst>
                <a:ext uri="{FF2B5EF4-FFF2-40B4-BE49-F238E27FC236}">
                  <a16:creationId xmlns:a16="http://schemas.microsoft.com/office/drawing/2014/main" id="{929B4A08-8AD8-7AB2-01F8-409F46F87E59}"/>
                </a:ext>
              </a:extLst>
            </p:cNvPr>
            <p:cNvSpPr/>
            <p:nvPr/>
          </p:nvSpPr>
          <p:spPr>
            <a:xfrm>
              <a:off x="1157121" y="932841"/>
              <a:ext cx="1530730" cy="1828122"/>
            </a:xfrm>
            <a:custGeom>
              <a:avLst/>
              <a:gdLst>
                <a:gd name="connsiteX0" fmla="*/ 1460513 w 2921025"/>
                <a:gd name="connsiteY0" fmla="*/ 0 h 3420380"/>
                <a:gd name="connsiteX1" fmla="*/ 1594773 w 2921025"/>
                <a:gd name="connsiteY1" fmla="*/ 97351 h 3420380"/>
                <a:gd name="connsiteX2" fmla="*/ 1745444 w 2921025"/>
                <a:gd name="connsiteY2" fmla="*/ 28046 h 3420380"/>
                <a:gd name="connsiteX3" fmla="*/ 1858117 w 2921025"/>
                <a:gd name="connsiteY3" fmla="*/ 149710 h 3420380"/>
                <a:gd name="connsiteX4" fmla="*/ 2019421 w 2921025"/>
                <a:gd name="connsiteY4" fmla="*/ 111133 h 3420380"/>
                <a:gd name="connsiteX5" fmla="*/ 2106202 w 2921025"/>
                <a:gd name="connsiteY5" fmla="*/ 252429 h 3420380"/>
                <a:gd name="connsiteX6" fmla="*/ 2271929 w 2921025"/>
                <a:gd name="connsiteY6" fmla="*/ 246048 h 3420380"/>
                <a:gd name="connsiteX7" fmla="*/ 2329454 w 2921025"/>
                <a:gd name="connsiteY7" fmla="*/ 401550 h 3420380"/>
                <a:gd name="connsiteX8" fmla="*/ 2493251 w 2921025"/>
                <a:gd name="connsiteY8" fmla="*/ 427615 h 3420380"/>
                <a:gd name="connsiteX9" fmla="*/ 2519325 w 2921025"/>
                <a:gd name="connsiteY9" fmla="*/ 591351 h 3420380"/>
                <a:gd name="connsiteX10" fmla="*/ 2674885 w 2921025"/>
                <a:gd name="connsiteY10" fmla="*/ 648854 h 3420380"/>
                <a:gd name="connsiteX11" fmla="*/ 2668502 w 2921025"/>
                <a:gd name="connsiteY11" fmla="*/ 814520 h 3420380"/>
                <a:gd name="connsiteX12" fmla="*/ 2809851 w 2921025"/>
                <a:gd name="connsiteY12" fmla="*/ 901268 h 3420380"/>
                <a:gd name="connsiteX13" fmla="*/ 2771259 w 2921025"/>
                <a:gd name="connsiteY13" fmla="*/ 1062512 h 3420380"/>
                <a:gd name="connsiteX14" fmla="*/ 2892969 w 2921025"/>
                <a:gd name="connsiteY14" fmla="*/ 1175143 h 3420380"/>
                <a:gd name="connsiteX15" fmla="*/ 2823637 w 2921025"/>
                <a:gd name="connsiteY15" fmla="*/ 1325758 h 3420380"/>
                <a:gd name="connsiteX16" fmla="*/ 2921025 w 2921025"/>
                <a:gd name="connsiteY16" fmla="*/ 1459969 h 3420380"/>
                <a:gd name="connsiteX17" fmla="*/ 2823637 w 2921025"/>
                <a:gd name="connsiteY17" fmla="*/ 1594179 h 3420380"/>
                <a:gd name="connsiteX18" fmla="*/ 2892969 w 2921025"/>
                <a:gd name="connsiteY18" fmla="*/ 1744794 h 3420380"/>
                <a:gd name="connsiteX19" fmla="*/ 2771259 w 2921025"/>
                <a:gd name="connsiteY19" fmla="*/ 1857425 h 3420380"/>
                <a:gd name="connsiteX20" fmla="*/ 2809851 w 2921025"/>
                <a:gd name="connsiteY20" fmla="*/ 2018669 h 3420380"/>
                <a:gd name="connsiteX21" fmla="*/ 2668502 w 2921025"/>
                <a:gd name="connsiteY21" fmla="*/ 2105417 h 3420380"/>
                <a:gd name="connsiteX22" fmla="*/ 2674885 w 2921025"/>
                <a:gd name="connsiteY22" fmla="*/ 2271083 h 3420380"/>
                <a:gd name="connsiteX23" fmla="*/ 2519325 w 2921025"/>
                <a:gd name="connsiteY23" fmla="*/ 2328586 h 3420380"/>
                <a:gd name="connsiteX24" fmla="*/ 2493251 w 2921025"/>
                <a:gd name="connsiteY24" fmla="*/ 2492322 h 3420380"/>
                <a:gd name="connsiteX25" fmla="*/ 2329454 w 2921025"/>
                <a:gd name="connsiteY25" fmla="*/ 2518387 h 3420380"/>
                <a:gd name="connsiteX26" fmla="*/ 2282361 w 2921025"/>
                <a:gd name="connsiteY26" fmla="*/ 2645690 h 3420380"/>
                <a:gd name="connsiteX27" fmla="*/ 2300525 w 2921025"/>
                <a:gd name="connsiteY27" fmla="*/ 2675256 h 3420380"/>
                <a:gd name="connsiteX28" fmla="*/ 2141662 w 2921025"/>
                <a:gd name="connsiteY28" fmla="*/ 2696687 h 3420380"/>
                <a:gd name="connsiteX29" fmla="*/ 2216504 w 2921025"/>
                <a:gd name="connsiteY29" fmla="*/ 2883939 h 3420380"/>
                <a:gd name="connsiteX30" fmla="*/ 2057545 w 2921025"/>
                <a:gd name="connsiteY30" fmla="*/ 2863805 h 3420380"/>
                <a:gd name="connsiteX31" fmla="*/ 2103430 w 2921025"/>
                <a:gd name="connsiteY31" fmla="*/ 3066849 h 3420380"/>
                <a:gd name="connsiteX32" fmla="*/ 1950482 w 2921025"/>
                <a:gd name="connsiteY32" fmla="*/ 3005935 h 3420380"/>
                <a:gd name="connsiteX33" fmla="*/ 1965649 w 2921025"/>
                <a:gd name="connsiteY33" fmla="*/ 3216959 h 3420380"/>
                <a:gd name="connsiteX34" fmla="*/ 1824597 w 2921025"/>
                <a:gd name="connsiteY34" fmla="*/ 3117603 h 3420380"/>
                <a:gd name="connsiteX35" fmla="*/ 1808453 w 2921025"/>
                <a:gd name="connsiteY35" fmla="*/ 3328501 h 3420380"/>
                <a:gd name="connsiteX36" fmla="*/ 1684709 w 2921025"/>
                <a:gd name="connsiteY36" fmla="*/ 3194523 h 3420380"/>
                <a:gd name="connsiteX37" fmla="*/ 1637892 w 2921025"/>
                <a:gd name="connsiteY37" fmla="*/ 3397193 h 3420380"/>
                <a:gd name="connsiteX38" fmla="*/ 1536218 w 2921025"/>
                <a:gd name="connsiteY38" fmla="*/ 3233731 h 3420380"/>
                <a:gd name="connsiteX39" fmla="*/ 1460512 w 2921025"/>
                <a:gd name="connsiteY39" fmla="*/ 3420380 h 3420380"/>
                <a:gd name="connsiteX40" fmla="*/ 1384806 w 2921025"/>
                <a:gd name="connsiteY40" fmla="*/ 3233731 h 3420380"/>
                <a:gd name="connsiteX41" fmla="*/ 1283132 w 2921025"/>
                <a:gd name="connsiteY41" fmla="*/ 3397193 h 3420380"/>
                <a:gd name="connsiteX42" fmla="*/ 1236315 w 2921025"/>
                <a:gd name="connsiteY42" fmla="*/ 3194523 h 3420380"/>
                <a:gd name="connsiteX43" fmla="*/ 1112571 w 2921025"/>
                <a:gd name="connsiteY43" fmla="*/ 3328501 h 3420380"/>
                <a:gd name="connsiteX44" fmla="*/ 1096427 w 2921025"/>
                <a:gd name="connsiteY44" fmla="*/ 3117603 h 3420380"/>
                <a:gd name="connsiteX45" fmla="*/ 955375 w 2921025"/>
                <a:gd name="connsiteY45" fmla="*/ 3216959 h 3420380"/>
                <a:gd name="connsiteX46" fmla="*/ 970542 w 2921025"/>
                <a:gd name="connsiteY46" fmla="*/ 3005935 h 3420380"/>
                <a:gd name="connsiteX47" fmla="*/ 817594 w 2921025"/>
                <a:gd name="connsiteY47" fmla="*/ 3066849 h 3420380"/>
                <a:gd name="connsiteX48" fmla="*/ 863479 w 2921025"/>
                <a:gd name="connsiteY48" fmla="*/ 2863805 h 3420380"/>
                <a:gd name="connsiteX49" fmla="*/ 704520 w 2921025"/>
                <a:gd name="connsiteY49" fmla="*/ 2883939 h 3420380"/>
                <a:gd name="connsiteX50" fmla="*/ 779362 w 2921025"/>
                <a:gd name="connsiteY50" fmla="*/ 2696687 h 3420380"/>
                <a:gd name="connsiteX51" fmla="*/ 620499 w 2921025"/>
                <a:gd name="connsiteY51" fmla="*/ 2675256 h 3420380"/>
                <a:gd name="connsiteX52" fmla="*/ 638664 w 2921025"/>
                <a:gd name="connsiteY52" fmla="*/ 2645689 h 3420380"/>
                <a:gd name="connsiteX53" fmla="*/ 591571 w 2921025"/>
                <a:gd name="connsiteY53" fmla="*/ 2518387 h 3420380"/>
                <a:gd name="connsiteX54" fmla="*/ 427774 w 2921025"/>
                <a:gd name="connsiteY54" fmla="*/ 2492322 h 3420380"/>
                <a:gd name="connsiteX55" fmla="*/ 401700 w 2921025"/>
                <a:gd name="connsiteY55" fmla="*/ 2328586 h 3420380"/>
                <a:gd name="connsiteX56" fmla="*/ 246140 w 2921025"/>
                <a:gd name="connsiteY56" fmla="*/ 2271083 h 3420380"/>
                <a:gd name="connsiteX57" fmla="*/ 252523 w 2921025"/>
                <a:gd name="connsiteY57" fmla="*/ 2105417 h 3420380"/>
                <a:gd name="connsiteX58" fmla="*/ 111174 w 2921025"/>
                <a:gd name="connsiteY58" fmla="*/ 2018669 h 3420380"/>
                <a:gd name="connsiteX59" fmla="*/ 149766 w 2921025"/>
                <a:gd name="connsiteY59" fmla="*/ 1857425 h 3420380"/>
                <a:gd name="connsiteX60" fmla="*/ 28056 w 2921025"/>
                <a:gd name="connsiteY60" fmla="*/ 1744794 h 3420380"/>
                <a:gd name="connsiteX61" fmla="*/ 97388 w 2921025"/>
                <a:gd name="connsiteY61" fmla="*/ 1594179 h 3420380"/>
                <a:gd name="connsiteX62" fmla="*/ 0 w 2921025"/>
                <a:gd name="connsiteY62" fmla="*/ 1459969 h 3420380"/>
                <a:gd name="connsiteX63" fmla="*/ 97388 w 2921025"/>
                <a:gd name="connsiteY63" fmla="*/ 1325758 h 3420380"/>
                <a:gd name="connsiteX64" fmla="*/ 28056 w 2921025"/>
                <a:gd name="connsiteY64" fmla="*/ 1175143 h 3420380"/>
                <a:gd name="connsiteX65" fmla="*/ 149766 w 2921025"/>
                <a:gd name="connsiteY65" fmla="*/ 1062512 h 3420380"/>
                <a:gd name="connsiteX66" fmla="*/ 111174 w 2921025"/>
                <a:gd name="connsiteY66" fmla="*/ 901268 h 3420380"/>
                <a:gd name="connsiteX67" fmla="*/ 252523 w 2921025"/>
                <a:gd name="connsiteY67" fmla="*/ 814520 h 3420380"/>
                <a:gd name="connsiteX68" fmla="*/ 246140 w 2921025"/>
                <a:gd name="connsiteY68" fmla="*/ 648854 h 3420380"/>
                <a:gd name="connsiteX69" fmla="*/ 401700 w 2921025"/>
                <a:gd name="connsiteY69" fmla="*/ 591351 h 3420380"/>
                <a:gd name="connsiteX70" fmla="*/ 427774 w 2921025"/>
                <a:gd name="connsiteY70" fmla="*/ 427615 h 3420380"/>
                <a:gd name="connsiteX71" fmla="*/ 591571 w 2921025"/>
                <a:gd name="connsiteY71" fmla="*/ 401550 h 3420380"/>
                <a:gd name="connsiteX72" fmla="*/ 649096 w 2921025"/>
                <a:gd name="connsiteY72" fmla="*/ 246048 h 3420380"/>
                <a:gd name="connsiteX73" fmla="*/ 814823 w 2921025"/>
                <a:gd name="connsiteY73" fmla="*/ 252429 h 3420380"/>
                <a:gd name="connsiteX74" fmla="*/ 901604 w 2921025"/>
                <a:gd name="connsiteY74" fmla="*/ 111133 h 3420380"/>
                <a:gd name="connsiteX75" fmla="*/ 1062908 w 2921025"/>
                <a:gd name="connsiteY75" fmla="*/ 149710 h 3420380"/>
                <a:gd name="connsiteX76" fmla="*/ 1175581 w 2921025"/>
                <a:gd name="connsiteY76" fmla="*/ 28046 h 3420380"/>
                <a:gd name="connsiteX77" fmla="*/ 1326252 w 2921025"/>
                <a:gd name="connsiteY77" fmla="*/ 97351 h 3420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2921025" h="3420380">
                  <a:moveTo>
                    <a:pt x="1460513" y="0"/>
                  </a:moveTo>
                  <a:lnTo>
                    <a:pt x="1594773" y="97351"/>
                  </a:lnTo>
                  <a:lnTo>
                    <a:pt x="1745444" y="28046"/>
                  </a:lnTo>
                  <a:lnTo>
                    <a:pt x="1858117" y="149710"/>
                  </a:lnTo>
                  <a:lnTo>
                    <a:pt x="2019421" y="111133"/>
                  </a:lnTo>
                  <a:lnTo>
                    <a:pt x="2106202" y="252429"/>
                  </a:lnTo>
                  <a:lnTo>
                    <a:pt x="2271929" y="246048"/>
                  </a:lnTo>
                  <a:lnTo>
                    <a:pt x="2329454" y="401550"/>
                  </a:lnTo>
                  <a:lnTo>
                    <a:pt x="2493251" y="427615"/>
                  </a:lnTo>
                  <a:lnTo>
                    <a:pt x="2519325" y="591351"/>
                  </a:lnTo>
                  <a:lnTo>
                    <a:pt x="2674885" y="648854"/>
                  </a:lnTo>
                  <a:lnTo>
                    <a:pt x="2668502" y="814520"/>
                  </a:lnTo>
                  <a:lnTo>
                    <a:pt x="2809851" y="901268"/>
                  </a:lnTo>
                  <a:lnTo>
                    <a:pt x="2771259" y="1062512"/>
                  </a:lnTo>
                  <a:lnTo>
                    <a:pt x="2892969" y="1175143"/>
                  </a:lnTo>
                  <a:lnTo>
                    <a:pt x="2823637" y="1325758"/>
                  </a:lnTo>
                  <a:lnTo>
                    <a:pt x="2921025" y="1459969"/>
                  </a:lnTo>
                  <a:lnTo>
                    <a:pt x="2823637" y="1594179"/>
                  </a:lnTo>
                  <a:lnTo>
                    <a:pt x="2892969" y="1744794"/>
                  </a:lnTo>
                  <a:lnTo>
                    <a:pt x="2771259" y="1857425"/>
                  </a:lnTo>
                  <a:lnTo>
                    <a:pt x="2809851" y="2018669"/>
                  </a:lnTo>
                  <a:lnTo>
                    <a:pt x="2668502" y="2105417"/>
                  </a:lnTo>
                  <a:lnTo>
                    <a:pt x="2674885" y="2271083"/>
                  </a:lnTo>
                  <a:lnTo>
                    <a:pt x="2519325" y="2328586"/>
                  </a:lnTo>
                  <a:lnTo>
                    <a:pt x="2493251" y="2492322"/>
                  </a:lnTo>
                  <a:lnTo>
                    <a:pt x="2329454" y="2518387"/>
                  </a:lnTo>
                  <a:lnTo>
                    <a:pt x="2282361" y="2645690"/>
                  </a:lnTo>
                  <a:lnTo>
                    <a:pt x="2300525" y="2675256"/>
                  </a:lnTo>
                  <a:lnTo>
                    <a:pt x="2141662" y="2696687"/>
                  </a:lnTo>
                  <a:lnTo>
                    <a:pt x="2216504" y="2883939"/>
                  </a:lnTo>
                  <a:lnTo>
                    <a:pt x="2057545" y="2863805"/>
                  </a:lnTo>
                  <a:lnTo>
                    <a:pt x="2103430" y="3066849"/>
                  </a:lnTo>
                  <a:lnTo>
                    <a:pt x="1950482" y="3005935"/>
                  </a:lnTo>
                  <a:lnTo>
                    <a:pt x="1965649" y="3216959"/>
                  </a:lnTo>
                  <a:lnTo>
                    <a:pt x="1824597" y="3117603"/>
                  </a:lnTo>
                  <a:lnTo>
                    <a:pt x="1808453" y="3328501"/>
                  </a:lnTo>
                  <a:lnTo>
                    <a:pt x="1684709" y="3194523"/>
                  </a:lnTo>
                  <a:lnTo>
                    <a:pt x="1637892" y="3397193"/>
                  </a:lnTo>
                  <a:lnTo>
                    <a:pt x="1536218" y="3233731"/>
                  </a:lnTo>
                  <a:lnTo>
                    <a:pt x="1460512" y="3420380"/>
                  </a:lnTo>
                  <a:lnTo>
                    <a:pt x="1384806" y="3233731"/>
                  </a:lnTo>
                  <a:lnTo>
                    <a:pt x="1283132" y="3397193"/>
                  </a:lnTo>
                  <a:lnTo>
                    <a:pt x="1236315" y="3194523"/>
                  </a:lnTo>
                  <a:lnTo>
                    <a:pt x="1112571" y="3328501"/>
                  </a:lnTo>
                  <a:lnTo>
                    <a:pt x="1096427" y="3117603"/>
                  </a:lnTo>
                  <a:lnTo>
                    <a:pt x="955375" y="3216959"/>
                  </a:lnTo>
                  <a:lnTo>
                    <a:pt x="970542" y="3005935"/>
                  </a:lnTo>
                  <a:lnTo>
                    <a:pt x="817594" y="3066849"/>
                  </a:lnTo>
                  <a:lnTo>
                    <a:pt x="863479" y="2863805"/>
                  </a:lnTo>
                  <a:lnTo>
                    <a:pt x="704520" y="2883939"/>
                  </a:lnTo>
                  <a:lnTo>
                    <a:pt x="779362" y="2696687"/>
                  </a:lnTo>
                  <a:lnTo>
                    <a:pt x="620499" y="2675256"/>
                  </a:lnTo>
                  <a:lnTo>
                    <a:pt x="638664" y="2645689"/>
                  </a:lnTo>
                  <a:lnTo>
                    <a:pt x="591571" y="2518387"/>
                  </a:lnTo>
                  <a:lnTo>
                    <a:pt x="427774" y="2492322"/>
                  </a:lnTo>
                  <a:lnTo>
                    <a:pt x="401700" y="2328586"/>
                  </a:lnTo>
                  <a:lnTo>
                    <a:pt x="246140" y="2271083"/>
                  </a:lnTo>
                  <a:lnTo>
                    <a:pt x="252523" y="2105417"/>
                  </a:lnTo>
                  <a:lnTo>
                    <a:pt x="111174" y="2018669"/>
                  </a:lnTo>
                  <a:lnTo>
                    <a:pt x="149766" y="1857425"/>
                  </a:lnTo>
                  <a:lnTo>
                    <a:pt x="28056" y="1744794"/>
                  </a:lnTo>
                  <a:lnTo>
                    <a:pt x="97388" y="1594179"/>
                  </a:lnTo>
                  <a:lnTo>
                    <a:pt x="0" y="1459969"/>
                  </a:lnTo>
                  <a:lnTo>
                    <a:pt x="97388" y="1325758"/>
                  </a:lnTo>
                  <a:lnTo>
                    <a:pt x="28056" y="1175143"/>
                  </a:lnTo>
                  <a:lnTo>
                    <a:pt x="149766" y="1062512"/>
                  </a:lnTo>
                  <a:lnTo>
                    <a:pt x="111174" y="901268"/>
                  </a:lnTo>
                  <a:lnTo>
                    <a:pt x="252523" y="814520"/>
                  </a:lnTo>
                  <a:lnTo>
                    <a:pt x="246140" y="648854"/>
                  </a:lnTo>
                  <a:lnTo>
                    <a:pt x="401700" y="591351"/>
                  </a:lnTo>
                  <a:lnTo>
                    <a:pt x="427774" y="427615"/>
                  </a:lnTo>
                  <a:lnTo>
                    <a:pt x="591571" y="401550"/>
                  </a:lnTo>
                  <a:lnTo>
                    <a:pt x="649096" y="246048"/>
                  </a:lnTo>
                  <a:lnTo>
                    <a:pt x="814823" y="252429"/>
                  </a:lnTo>
                  <a:lnTo>
                    <a:pt x="901604" y="111133"/>
                  </a:lnTo>
                  <a:lnTo>
                    <a:pt x="1062908" y="149710"/>
                  </a:lnTo>
                  <a:lnTo>
                    <a:pt x="1175581" y="28046"/>
                  </a:lnTo>
                  <a:lnTo>
                    <a:pt x="1326252" y="97351"/>
                  </a:lnTo>
                  <a:close/>
                </a:path>
              </a:pathLst>
            </a:custGeom>
            <a:solidFill>
              <a:srgbClr val="CC66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861E9BB3-65B1-533A-DA17-70D2D69B671C}"/>
                </a:ext>
              </a:extLst>
            </p:cNvPr>
            <p:cNvGrpSpPr/>
            <p:nvPr/>
          </p:nvGrpSpPr>
          <p:grpSpPr>
            <a:xfrm>
              <a:off x="1230254" y="1129810"/>
              <a:ext cx="1376901" cy="1230698"/>
              <a:chOff x="1230254" y="1129810"/>
              <a:chExt cx="1376901" cy="1230698"/>
            </a:xfrm>
          </p:grpSpPr>
          <p:sp>
            <p:nvSpPr>
              <p:cNvPr id="326" name="楕円 325">
                <a:extLst>
                  <a:ext uri="{FF2B5EF4-FFF2-40B4-BE49-F238E27FC236}">
                    <a16:creationId xmlns:a16="http://schemas.microsoft.com/office/drawing/2014/main" id="{768160AF-9420-8C89-E73E-E62C663B47BF}"/>
                  </a:ext>
                </a:extLst>
              </p:cNvPr>
              <p:cNvSpPr/>
              <p:nvPr/>
            </p:nvSpPr>
            <p:spPr>
              <a:xfrm>
                <a:off x="1230254" y="1230029"/>
                <a:ext cx="307802" cy="30780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7" name="楕円 326">
                <a:extLst>
                  <a:ext uri="{FF2B5EF4-FFF2-40B4-BE49-F238E27FC236}">
                    <a16:creationId xmlns:a16="http://schemas.microsoft.com/office/drawing/2014/main" id="{10C53526-C3CD-741D-420A-17CBBADD41CD}"/>
                  </a:ext>
                </a:extLst>
              </p:cNvPr>
              <p:cNvSpPr/>
              <p:nvPr/>
            </p:nvSpPr>
            <p:spPr>
              <a:xfrm>
                <a:off x="1286711" y="1286487"/>
                <a:ext cx="194888" cy="194886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28" name="楕円 327">
                <a:extLst>
                  <a:ext uri="{FF2B5EF4-FFF2-40B4-BE49-F238E27FC236}">
                    <a16:creationId xmlns:a16="http://schemas.microsoft.com/office/drawing/2014/main" id="{C01CE5FF-99A5-24B5-F8B9-6EB08FB99C4A}"/>
                  </a:ext>
                </a:extLst>
              </p:cNvPr>
              <p:cNvSpPr/>
              <p:nvPr/>
            </p:nvSpPr>
            <p:spPr>
              <a:xfrm>
                <a:off x="2299353" y="1230029"/>
                <a:ext cx="307802" cy="30780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168D4D9B-7F64-1ADC-EF4D-3A9E59B11241}"/>
                  </a:ext>
                </a:extLst>
              </p:cNvPr>
              <p:cNvSpPr/>
              <p:nvPr/>
            </p:nvSpPr>
            <p:spPr>
              <a:xfrm>
                <a:off x="2355810" y="1286487"/>
                <a:ext cx="194888" cy="194886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727EAF3E-A20B-9799-FFFB-23C4B5281E67}"/>
                  </a:ext>
                </a:extLst>
              </p:cNvPr>
              <p:cNvSpPr/>
              <p:nvPr/>
            </p:nvSpPr>
            <p:spPr>
              <a:xfrm>
                <a:off x="1318495" y="1129810"/>
                <a:ext cx="1207983" cy="1230698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1" name="楕円 330">
                <a:extLst>
                  <a:ext uri="{FF2B5EF4-FFF2-40B4-BE49-F238E27FC236}">
                    <a16:creationId xmlns:a16="http://schemas.microsoft.com/office/drawing/2014/main" id="{5762E0C6-29EB-019F-70AD-FA0CC15D16C7}"/>
                  </a:ext>
                </a:extLst>
              </p:cNvPr>
              <p:cNvSpPr/>
              <p:nvPr/>
            </p:nvSpPr>
            <p:spPr>
              <a:xfrm rot="9900000" flipV="1">
                <a:off x="1443081" y="1674805"/>
                <a:ext cx="194427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楕円 331">
                <a:extLst>
                  <a:ext uri="{FF2B5EF4-FFF2-40B4-BE49-F238E27FC236}">
                    <a16:creationId xmlns:a16="http://schemas.microsoft.com/office/drawing/2014/main" id="{748B93E3-A8A0-63CB-48D3-66C3E7EBDA92}"/>
                  </a:ext>
                </a:extLst>
              </p:cNvPr>
              <p:cNvSpPr/>
              <p:nvPr/>
            </p:nvSpPr>
            <p:spPr>
              <a:xfrm rot="900000">
                <a:off x="2241774" y="1674805"/>
                <a:ext cx="194427" cy="3376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33" name="楕円 332">
                <a:extLst>
                  <a:ext uri="{FF2B5EF4-FFF2-40B4-BE49-F238E27FC236}">
                    <a16:creationId xmlns:a16="http://schemas.microsoft.com/office/drawing/2014/main" id="{32BC06A1-B129-662B-1D4C-068B4C8F6057}"/>
                  </a:ext>
                </a:extLst>
              </p:cNvPr>
              <p:cNvSpPr/>
              <p:nvPr/>
            </p:nvSpPr>
            <p:spPr>
              <a:xfrm>
                <a:off x="1772738" y="1891859"/>
                <a:ext cx="299497" cy="245343"/>
              </a:xfrm>
              <a:prstGeom prst="ellipse">
                <a:avLst/>
              </a:pr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D3DC6D46-1B03-ABE6-539B-CBB1E7C6C13C}"/>
                  </a:ext>
                </a:extLst>
              </p:cNvPr>
              <p:cNvSpPr/>
              <p:nvPr/>
            </p:nvSpPr>
            <p:spPr>
              <a:xfrm>
                <a:off x="1819628" y="1946140"/>
                <a:ext cx="205716" cy="134604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D499A447-D8CF-F94A-D250-8D690AE88F79}"/>
                  </a:ext>
                </a:extLst>
              </p:cNvPr>
              <p:cNvSpPr/>
              <p:nvPr/>
            </p:nvSpPr>
            <p:spPr>
              <a:xfrm>
                <a:off x="1696360" y="1821881"/>
                <a:ext cx="452253" cy="226103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1">
                <a:extLst>
                  <a:ext uri="{FF2B5EF4-FFF2-40B4-BE49-F238E27FC236}">
                    <a16:creationId xmlns:a16="http://schemas.microsoft.com/office/drawing/2014/main" id="{17BE316B-2587-3496-4A5B-8CFA22855BEB}"/>
                  </a:ext>
                </a:extLst>
              </p:cNvPr>
              <p:cNvSpPr/>
              <p:nvPr/>
            </p:nvSpPr>
            <p:spPr>
              <a:xfrm flipV="1">
                <a:off x="1837030" y="1790209"/>
                <a:ext cx="170911" cy="96059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79065969-545D-2DB5-9757-FD490849491A}"/>
                </a:ext>
              </a:extLst>
            </p:cNvPr>
            <p:cNvSpPr/>
            <p:nvPr/>
          </p:nvSpPr>
          <p:spPr>
            <a:xfrm rot="9900000" flipV="1">
              <a:off x="1625591" y="379240"/>
              <a:ext cx="55594" cy="164408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2" name="矢印: U ターン 370">
              <a:extLst>
                <a:ext uri="{FF2B5EF4-FFF2-40B4-BE49-F238E27FC236}">
                  <a16:creationId xmlns:a16="http://schemas.microsoft.com/office/drawing/2014/main" id="{8627BB61-735A-1A5D-5595-F6258E6B21AE}"/>
                </a:ext>
              </a:extLst>
            </p:cNvPr>
            <p:cNvSpPr/>
            <p:nvPr/>
          </p:nvSpPr>
          <p:spPr>
            <a:xfrm rot="9900000">
              <a:off x="2011447" y="2642938"/>
              <a:ext cx="259383" cy="285438"/>
            </a:xfrm>
            <a:custGeom>
              <a:avLst/>
              <a:gdLst>
                <a:gd name="connsiteX0" fmla="*/ 0 w 289311"/>
                <a:gd name="connsiteY0" fmla="*/ 285438 h 285438"/>
                <a:gd name="connsiteX1" fmla="*/ 0 w 289311"/>
                <a:gd name="connsiteY1" fmla="*/ 124879 h 285438"/>
                <a:gd name="connsiteX2" fmla="*/ 124879 w 289311"/>
                <a:gd name="connsiteY2" fmla="*/ 0 h 285438"/>
                <a:gd name="connsiteX3" fmla="*/ 134504 w 289311"/>
                <a:gd name="connsiteY3" fmla="*/ 0 h 285438"/>
                <a:gd name="connsiteX4" fmla="*/ 259383 w 289311"/>
                <a:gd name="connsiteY4" fmla="*/ 124879 h 285438"/>
                <a:gd name="connsiteX5" fmla="*/ 259383 w 289311"/>
                <a:gd name="connsiteY5" fmla="*/ 214079 h 285438"/>
                <a:gd name="connsiteX6" fmla="*/ 289311 w 289311"/>
                <a:gd name="connsiteY6" fmla="*/ 214079 h 285438"/>
                <a:gd name="connsiteX7" fmla="*/ 217952 w 289311"/>
                <a:gd name="connsiteY7" fmla="*/ 214079 h 285438"/>
                <a:gd name="connsiteX8" fmla="*/ 146592 w 289311"/>
                <a:gd name="connsiteY8" fmla="*/ 214079 h 285438"/>
                <a:gd name="connsiteX9" fmla="*/ 176520 w 289311"/>
                <a:gd name="connsiteY9" fmla="*/ 214079 h 285438"/>
                <a:gd name="connsiteX10" fmla="*/ 176520 w 289311"/>
                <a:gd name="connsiteY10" fmla="*/ 124879 h 285438"/>
                <a:gd name="connsiteX11" fmla="*/ 134504 w 289311"/>
                <a:gd name="connsiteY11" fmla="*/ 82863 h 285438"/>
                <a:gd name="connsiteX12" fmla="*/ 124879 w 289311"/>
                <a:gd name="connsiteY12" fmla="*/ 82863 h 285438"/>
                <a:gd name="connsiteX13" fmla="*/ 82863 w 289311"/>
                <a:gd name="connsiteY13" fmla="*/ 124879 h 285438"/>
                <a:gd name="connsiteX14" fmla="*/ 82863 w 289311"/>
                <a:gd name="connsiteY14" fmla="*/ 285438 h 285438"/>
                <a:gd name="connsiteX15" fmla="*/ 0 w 289311"/>
                <a:gd name="connsiteY15" fmla="*/ 285438 h 285438"/>
                <a:gd name="connsiteX0" fmla="*/ 0 w 259383"/>
                <a:gd name="connsiteY0" fmla="*/ 285438 h 285438"/>
                <a:gd name="connsiteX1" fmla="*/ 0 w 259383"/>
                <a:gd name="connsiteY1" fmla="*/ 124879 h 285438"/>
                <a:gd name="connsiteX2" fmla="*/ 124879 w 259383"/>
                <a:gd name="connsiteY2" fmla="*/ 0 h 285438"/>
                <a:gd name="connsiteX3" fmla="*/ 134504 w 259383"/>
                <a:gd name="connsiteY3" fmla="*/ 0 h 285438"/>
                <a:gd name="connsiteX4" fmla="*/ 259383 w 259383"/>
                <a:gd name="connsiteY4" fmla="*/ 124879 h 285438"/>
                <a:gd name="connsiteX5" fmla="*/ 259383 w 259383"/>
                <a:gd name="connsiteY5" fmla="*/ 214079 h 285438"/>
                <a:gd name="connsiteX6" fmla="*/ 217952 w 259383"/>
                <a:gd name="connsiteY6" fmla="*/ 214079 h 285438"/>
                <a:gd name="connsiteX7" fmla="*/ 146592 w 259383"/>
                <a:gd name="connsiteY7" fmla="*/ 214079 h 285438"/>
                <a:gd name="connsiteX8" fmla="*/ 176520 w 259383"/>
                <a:gd name="connsiteY8" fmla="*/ 214079 h 285438"/>
                <a:gd name="connsiteX9" fmla="*/ 176520 w 259383"/>
                <a:gd name="connsiteY9" fmla="*/ 124879 h 285438"/>
                <a:gd name="connsiteX10" fmla="*/ 134504 w 259383"/>
                <a:gd name="connsiteY10" fmla="*/ 82863 h 285438"/>
                <a:gd name="connsiteX11" fmla="*/ 124879 w 259383"/>
                <a:gd name="connsiteY11" fmla="*/ 82863 h 285438"/>
                <a:gd name="connsiteX12" fmla="*/ 82863 w 259383"/>
                <a:gd name="connsiteY12" fmla="*/ 124879 h 285438"/>
                <a:gd name="connsiteX13" fmla="*/ 82863 w 259383"/>
                <a:gd name="connsiteY13" fmla="*/ 285438 h 285438"/>
                <a:gd name="connsiteX14" fmla="*/ 0 w 259383"/>
                <a:gd name="connsiteY14" fmla="*/ 285438 h 285438"/>
                <a:gd name="connsiteX0" fmla="*/ 0 w 259383"/>
                <a:gd name="connsiteY0" fmla="*/ 285438 h 285438"/>
                <a:gd name="connsiteX1" fmla="*/ 0 w 259383"/>
                <a:gd name="connsiteY1" fmla="*/ 124879 h 285438"/>
                <a:gd name="connsiteX2" fmla="*/ 124879 w 259383"/>
                <a:gd name="connsiteY2" fmla="*/ 0 h 285438"/>
                <a:gd name="connsiteX3" fmla="*/ 134504 w 259383"/>
                <a:gd name="connsiteY3" fmla="*/ 0 h 285438"/>
                <a:gd name="connsiteX4" fmla="*/ 259383 w 259383"/>
                <a:gd name="connsiteY4" fmla="*/ 124879 h 285438"/>
                <a:gd name="connsiteX5" fmla="*/ 259383 w 259383"/>
                <a:gd name="connsiteY5" fmla="*/ 214079 h 285438"/>
                <a:gd name="connsiteX6" fmla="*/ 146592 w 259383"/>
                <a:gd name="connsiteY6" fmla="*/ 214079 h 285438"/>
                <a:gd name="connsiteX7" fmla="*/ 176520 w 259383"/>
                <a:gd name="connsiteY7" fmla="*/ 214079 h 285438"/>
                <a:gd name="connsiteX8" fmla="*/ 176520 w 259383"/>
                <a:gd name="connsiteY8" fmla="*/ 124879 h 285438"/>
                <a:gd name="connsiteX9" fmla="*/ 134504 w 259383"/>
                <a:gd name="connsiteY9" fmla="*/ 82863 h 285438"/>
                <a:gd name="connsiteX10" fmla="*/ 124879 w 259383"/>
                <a:gd name="connsiteY10" fmla="*/ 82863 h 285438"/>
                <a:gd name="connsiteX11" fmla="*/ 82863 w 259383"/>
                <a:gd name="connsiteY11" fmla="*/ 124879 h 285438"/>
                <a:gd name="connsiteX12" fmla="*/ 82863 w 259383"/>
                <a:gd name="connsiteY12" fmla="*/ 285438 h 285438"/>
                <a:gd name="connsiteX13" fmla="*/ 0 w 259383"/>
                <a:gd name="connsiteY13" fmla="*/ 285438 h 285438"/>
                <a:gd name="connsiteX0" fmla="*/ 0 w 259383"/>
                <a:gd name="connsiteY0" fmla="*/ 285438 h 285438"/>
                <a:gd name="connsiteX1" fmla="*/ 0 w 259383"/>
                <a:gd name="connsiteY1" fmla="*/ 124879 h 285438"/>
                <a:gd name="connsiteX2" fmla="*/ 124879 w 259383"/>
                <a:gd name="connsiteY2" fmla="*/ 0 h 285438"/>
                <a:gd name="connsiteX3" fmla="*/ 134504 w 259383"/>
                <a:gd name="connsiteY3" fmla="*/ 0 h 285438"/>
                <a:gd name="connsiteX4" fmla="*/ 259383 w 259383"/>
                <a:gd name="connsiteY4" fmla="*/ 124879 h 285438"/>
                <a:gd name="connsiteX5" fmla="*/ 259383 w 259383"/>
                <a:gd name="connsiteY5" fmla="*/ 214079 h 285438"/>
                <a:gd name="connsiteX6" fmla="*/ 176520 w 259383"/>
                <a:gd name="connsiteY6" fmla="*/ 214079 h 285438"/>
                <a:gd name="connsiteX7" fmla="*/ 176520 w 259383"/>
                <a:gd name="connsiteY7" fmla="*/ 124879 h 285438"/>
                <a:gd name="connsiteX8" fmla="*/ 134504 w 259383"/>
                <a:gd name="connsiteY8" fmla="*/ 82863 h 285438"/>
                <a:gd name="connsiteX9" fmla="*/ 124879 w 259383"/>
                <a:gd name="connsiteY9" fmla="*/ 82863 h 285438"/>
                <a:gd name="connsiteX10" fmla="*/ 82863 w 259383"/>
                <a:gd name="connsiteY10" fmla="*/ 124879 h 285438"/>
                <a:gd name="connsiteX11" fmla="*/ 82863 w 259383"/>
                <a:gd name="connsiteY11" fmla="*/ 285438 h 285438"/>
                <a:gd name="connsiteX12" fmla="*/ 0 w 259383"/>
                <a:gd name="connsiteY12" fmla="*/ 285438 h 285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9383" h="285438">
                  <a:moveTo>
                    <a:pt x="0" y="285438"/>
                  </a:moveTo>
                  <a:lnTo>
                    <a:pt x="0" y="124879"/>
                  </a:lnTo>
                  <a:cubicBezTo>
                    <a:pt x="0" y="55910"/>
                    <a:pt x="55910" y="0"/>
                    <a:pt x="124879" y="0"/>
                  </a:cubicBezTo>
                  <a:lnTo>
                    <a:pt x="134504" y="0"/>
                  </a:lnTo>
                  <a:cubicBezTo>
                    <a:pt x="203473" y="0"/>
                    <a:pt x="259383" y="55910"/>
                    <a:pt x="259383" y="124879"/>
                  </a:cubicBezTo>
                  <a:lnTo>
                    <a:pt x="259383" y="214079"/>
                  </a:lnTo>
                  <a:lnTo>
                    <a:pt x="176520" y="214079"/>
                  </a:lnTo>
                  <a:lnTo>
                    <a:pt x="176520" y="124879"/>
                  </a:lnTo>
                  <a:cubicBezTo>
                    <a:pt x="176520" y="101674"/>
                    <a:pt x="157709" y="82863"/>
                    <a:pt x="134504" y="82863"/>
                  </a:cubicBezTo>
                  <a:lnTo>
                    <a:pt x="124879" y="82863"/>
                  </a:lnTo>
                  <a:cubicBezTo>
                    <a:pt x="101674" y="82863"/>
                    <a:pt x="82863" y="101674"/>
                    <a:pt x="82863" y="124879"/>
                  </a:cubicBezTo>
                  <a:lnTo>
                    <a:pt x="82863" y="285438"/>
                  </a:lnTo>
                  <a:lnTo>
                    <a:pt x="0" y="285438"/>
                  </a:lnTo>
                  <a:close/>
                </a:path>
              </a:pathLst>
            </a:custGeom>
            <a:solidFill>
              <a:srgbClr val="0070C0"/>
            </a:solidFill>
            <a:ln w="28575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4" name="楕円 1">
              <a:extLst>
                <a:ext uri="{FF2B5EF4-FFF2-40B4-BE49-F238E27FC236}">
                  <a16:creationId xmlns:a16="http://schemas.microsoft.com/office/drawing/2014/main" id="{46DB3B7B-04D1-BA70-DAC9-7AC60D4029F6}"/>
                </a:ext>
              </a:extLst>
            </p:cNvPr>
            <p:cNvSpPr/>
            <p:nvPr/>
          </p:nvSpPr>
          <p:spPr>
            <a:xfrm rot="14842579" flipH="1">
              <a:off x="2170604" y="2414534"/>
              <a:ext cx="136370" cy="317611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315130" h="4688529">
                  <a:moveTo>
                    <a:pt x="354690" y="2893954"/>
                  </a:moveTo>
                  <a:cubicBezTo>
                    <a:pt x="117783" y="2112532"/>
                    <a:pt x="-539102" y="-1"/>
                    <a:pt x="913466" y="-1"/>
                  </a:cubicBezTo>
                  <a:cubicBezTo>
                    <a:pt x="2366034" y="-1"/>
                    <a:pt x="4315130" y="1902838"/>
                    <a:pt x="4315130" y="2893954"/>
                  </a:cubicBezTo>
                  <a:cubicBezTo>
                    <a:pt x="4315130" y="3885070"/>
                    <a:pt x="3428555" y="4688529"/>
                    <a:pt x="2334910" y="4688529"/>
                  </a:cubicBezTo>
                  <a:cubicBezTo>
                    <a:pt x="1241265" y="4688529"/>
                    <a:pt x="591597" y="3675376"/>
                    <a:pt x="354690" y="289395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rgbClr val="984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5" name="楕円 1">
              <a:extLst>
                <a:ext uri="{FF2B5EF4-FFF2-40B4-BE49-F238E27FC236}">
                  <a16:creationId xmlns:a16="http://schemas.microsoft.com/office/drawing/2014/main" id="{91DFB0A6-50B9-B393-5106-ADF2602B4B62}"/>
                </a:ext>
              </a:extLst>
            </p:cNvPr>
            <p:cNvSpPr/>
            <p:nvPr/>
          </p:nvSpPr>
          <p:spPr>
            <a:xfrm rot="7200000">
              <a:off x="1706441" y="2194984"/>
              <a:ext cx="333574" cy="567578"/>
            </a:xfrm>
            <a:custGeom>
              <a:avLst/>
              <a:gdLst>
                <a:gd name="connsiteX0" fmla="*/ 0 w 3960440"/>
                <a:gd name="connsiteY0" fmla="*/ 1794575 h 3589149"/>
                <a:gd name="connsiteX1" fmla="*/ 1980220 w 3960440"/>
                <a:gd name="connsiteY1" fmla="*/ 0 h 3589149"/>
                <a:gd name="connsiteX2" fmla="*/ 3960440 w 3960440"/>
                <a:gd name="connsiteY2" fmla="*/ 1794575 h 3589149"/>
                <a:gd name="connsiteX3" fmla="*/ 1980220 w 3960440"/>
                <a:gd name="connsiteY3" fmla="*/ 3589150 h 3589149"/>
                <a:gd name="connsiteX4" fmla="*/ 0 w 3960440"/>
                <a:gd name="connsiteY4" fmla="*/ 1794575 h 3589149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1794575 h 3589150"/>
                <a:gd name="connsiteX1" fmla="*/ 1980220 w 3960440"/>
                <a:gd name="connsiteY1" fmla="*/ 0 h 3589150"/>
                <a:gd name="connsiteX2" fmla="*/ 3960440 w 3960440"/>
                <a:gd name="connsiteY2" fmla="*/ 1794575 h 3589150"/>
                <a:gd name="connsiteX3" fmla="*/ 1980220 w 3960440"/>
                <a:gd name="connsiteY3" fmla="*/ 3589150 h 3589150"/>
                <a:gd name="connsiteX4" fmla="*/ 0 w 3960440"/>
                <a:gd name="connsiteY4" fmla="*/ 1794575 h 3589150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0 w 3960440"/>
                <a:gd name="connsiteY0" fmla="*/ 2862799 h 4657374"/>
                <a:gd name="connsiteX1" fmla="*/ 2014403 w 3960440"/>
                <a:gd name="connsiteY1" fmla="*/ 0 h 4657374"/>
                <a:gd name="connsiteX2" fmla="*/ 3960440 w 3960440"/>
                <a:gd name="connsiteY2" fmla="*/ 2862799 h 4657374"/>
                <a:gd name="connsiteX3" fmla="*/ 1980220 w 3960440"/>
                <a:gd name="connsiteY3" fmla="*/ 4657374 h 4657374"/>
                <a:gd name="connsiteX4" fmla="*/ 0 w 3960440"/>
                <a:gd name="connsiteY4" fmla="*/ 2862799 h 4657374"/>
                <a:gd name="connsiteX0" fmla="*/ 354690 w 4315130"/>
                <a:gd name="connsiteY0" fmla="*/ 2893954 h 4688529"/>
                <a:gd name="connsiteX1" fmla="*/ 913466 w 4315130"/>
                <a:gd name="connsiteY1" fmla="*/ -1 h 4688529"/>
                <a:gd name="connsiteX2" fmla="*/ 4315130 w 4315130"/>
                <a:gd name="connsiteY2" fmla="*/ 2893954 h 4688529"/>
                <a:gd name="connsiteX3" fmla="*/ 2334910 w 4315130"/>
                <a:gd name="connsiteY3" fmla="*/ 4688529 h 4688529"/>
                <a:gd name="connsiteX4" fmla="*/ 354690 w 4315130"/>
                <a:gd name="connsiteY4" fmla="*/ 2893954 h 4688529"/>
                <a:gd name="connsiteX0" fmla="*/ 354690 w 4315130"/>
                <a:gd name="connsiteY0" fmla="*/ 2893954 h 4689467"/>
                <a:gd name="connsiteX1" fmla="*/ 913466 w 4315130"/>
                <a:gd name="connsiteY1" fmla="*/ -1 h 4689467"/>
                <a:gd name="connsiteX2" fmla="*/ 4315130 w 4315130"/>
                <a:gd name="connsiteY2" fmla="*/ 2893954 h 4689467"/>
                <a:gd name="connsiteX3" fmla="*/ 2334910 w 4315130"/>
                <a:gd name="connsiteY3" fmla="*/ 4688529 h 4689467"/>
                <a:gd name="connsiteX4" fmla="*/ 354690 w 4315130"/>
                <a:gd name="connsiteY4" fmla="*/ 2893954 h 4689467"/>
                <a:gd name="connsiteX0" fmla="*/ 152261 w 5271064"/>
                <a:gd name="connsiteY0" fmla="*/ 2894033 h 4688751"/>
                <a:gd name="connsiteX1" fmla="*/ 711037 w 5271064"/>
                <a:gd name="connsiteY1" fmla="*/ 78 h 4688751"/>
                <a:gd name="connsiteX2" fmla="*/ 5271056 w 5271064"/>
                <a:gd name="connsiteY2" fmla="*/ 2809865 h 4688751"/>
                <a:gd name="connsiteX3" fmla="*/ 2132481 w 5271064"/>
                <a:gd name="connsiteY3" fmla="*/ 4688608 h 4688751"/>
                <a:gd name="connsiteX4" fmla="*/ 152261 w 5271064"/>
                <a:gd name="connsiteY4" fmla="*/ 2894033 h 4688751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21549 w 4670313"/>
                <a:gd name="connsiteY0" fmla="*/ 2673615 h 4689145"/>
                <a:gd name="connsiteX1" fmla="*/ 110286 w 4670313"/>
                <a:gd name="connsiteY1" fmla="*/ 200 h 4689145"/>
                <a:gd name="connsiteX2" fmla="*/ 4670305 w 4670313"/>
                <a:gd name="connsiteY2" fmla="*/ 2809987 h 4689145"/>
                <a:gd name="connsiteX3" fmla="*/ 1531730 w 4670313"/>
                <a:gd name="connsiteY3" fmla="*/ 4688730 h 4689145"/>
                <a:gd name="connsiteX4" fmla="*/ 1421549 w 4670313"/>
                <a:gd name="connsiteY4" fmla="*/ 2673615 h 4689145"/>
                <a:gd name="connsiteX0" fmla="*/ 1484488 w 4733252"/>
                <a:gd name="connsiteY0" fmla="*/ 2673608 h 4689138"/>
                <a:gd name="connsiteX1" fmla="*/ 173225 w 4733252"/>
                <a:gd name="connsiteY1" fmla="*/ 193 h 4689138"/>
                <a:gd name="connsiteX2" fmla="*/ 4733244 w 4733252"/>
                <a:gd name="connsiteY2" fmla="*/ 2809980 h 4689138"/>
                <a:gd name="connsiteX3" fmla="*/ 1594669 w 4733252"/>
                <a:gd name="connsiteY3" fmla="*/ 4688723 h 4689138"/>
                <a:gd name="connsiteX4" fmla="*/ 1484488 w 4733252"/>
                <a:gd name="connsiteY4" fmla="*/ 2673608 h 4689138"/>
                <a:gd name="connsiteX0" fmla="*/ 2972517 w 6221281"/>
                <a:gd name="connsiteY0" fmla="*/ 2390100 h 4405630"/>
                <a:gd name="connsiteX1" fmla="*/ 78758 w 6221281"/>
                <a:gd name="connsiteY1" fmla="*/ 222 h 4405630"/>
                <a:gd name="connsiteX2" fmla="*/ 6221273 w 6221281"/>
                <a:gd name="connsiteY2" fmla="*/ 2526472 h 4405630"/>
                <a:gd name="connsiteX3" fmla="*/ 3082698 w 6221281"/>
                <a:gd name="connsiteY3" fmla="*/ 4405215 h 4405630"/>
                <a:gd name="connsiteX4" fmla="*/ 2972517 w 6221281"/>
                <a:gd name="connsiteY4" fmla="*/ 2390100 h 4405630"/>
                <a:gd name="connsiteX0" fmla="*/ 3184156 w 6432920"/>
                <a:gd name="connsiteY0" fmla="*/ 2420558 h 4436088"/>
                <a:gd name="connsiteX1" fmla="*/ 290397 w 6432920"/>
                <a:gd name="connsiteY1" fmla="*/ 30680 h 4436088"/>
                <a:gd name="connsiteX2" fmla="*/ 6432912 w 6432920"/>
                <a:gd name="connsiteY2" fmla="*/ 2556930 h 4436088"/>
                <a:gd name="connsiteX3" fmla="*/ 3294337 w 6432920"/>
                <a:gd name="connsiteY3" fmla="*/ 4435673 h 4436088"/>
                <a:gd name="connsiteX4" fmla="*/ 3184156 w 6432920"/>
                <a:gd name="connsiteY4" fmla="*/ 2420558 h 4436088"/>
                <a:gd name="connsiteX0" fmla="*/ 4384385 w 7633149"/>
                <a:gd name="connsiteY0" fmla="*/ 2065725 h 4081255"/>
                <a:gd name="connsiteX1" fmla="*/ 221300 w 7633149"/>
                <a:gd name="connsiteY1" fmla="*/ 37141 h 4081255"/>
                <a:gd name="connsiteX2" fmla="*/ 7633141 w 7633149"/>
                <a:gd name="connsiteY2" fmla="*/ 2202097 h 4081255"/>
                <a:gd name="connsiteX3" fmla="*/ 4494566 w 7633149"/>
                <a:gd name="connsiteY3" fmla="*/ 4080840 h 4081255"/>
                <a:gd name="connsiteX4" fmla="*/ 4384385 w 7633149"/>
                <a:gd name="connsiteY4" fmla="*/ 2065725 h 4081255"/>
                <a:gd name="connsiteX0" fmla="*/ 4326579 w 7575343"/>
                <a:gd name="connsiteY0" fmla="*/ 2104401 h 4119931"/>
                <a:gd name="connsiteX1" fmla="*/ 163494 w 7575343"/>
                <a:gd name="connsiteY1" fmla="*/ 75817 h 4119931"/>
                <a:gd name="connsiteX2" fmla="*/ 7575335 w 7575343"/>
                <a:gd name="connsiteY2" fmla="*/ 2240773 h 4119931"/>
                <a:gd name="connsiteX3" fmla="*/ 4436760 w 7575343"/>
                <a:gd name="connsiteY3" fmla="*/ 4119516 h 4119931"/>
                <a:gd name="connsiteX4" fmla="*/ 4326579 w 7575343"/>
                <a:gd name="connsiteY4" fmla="*/ 2104401 h 4119931"/>
                <a:gd name="connsiteX0" fmla="*/ 4375045 w 7623809"/>
                <a:gd name="connsiteY0" fmla="*/ 2104401 h 4119931"/>
                <a:gd name="connsiteX1" fmla="*/ 211960 w 7623809"/>
                <a:gd name="connsiteY1" fmla="*/ 75817 h 4119931"/>
                <a:gd name="connsiteX2" fmla="*/ 7623801 w 7623809"/>
                <a:gd name="connsiteY2" fmla="*/ 2240773 h 4119931"/>
                <a:gd name="connsiteX3" fmla="*/ 4485226 w 7623809"/>
                <a:gd name="connsiteY3" fmla="*/ 4119516 h 4119931"/>
                <a:gd name="connsiteX4" fmla="*/ 4375045 w 7623809"/>
                <a:gd name="connsiteY4" fmla="*/ 2104401 h 4119931"/>
                <a:gd name="connsiteX0" fmla="*/ 4375045 w 7623809"/>
                <a:gd name="connsiteY0" fmla="*/ 2104401 h 4149673"/>
                <a:gd name="connsiteX1" fmla="*/ 211960 w 7623809"/>
                <a:gd name="connsiteY1" fmla="*/ 75817 h 4149673"/>
                <a:gd name="connsiteX2" fmla="*/ 7623801 w 7623809"/>
                <a:gd name="connsiteY2" fmla="*/ 2240773 h 4149673"/>
                <a:gd name="connsiteX3" fmla="*/ 4485226 w 7623809"/>
                <a:gd name="connsiteY3" fmla="*/ 4119516 h 4149673"/>
                <a:gd name="connsiteX4" fmla="*/ 4375045 w 7623809"/>
                <a:gd name="connsiteY4" fmla="*/ 2104401 h 4149673"/>
                <a:gd name="connsiteX0" fmla="*/ 4357272 w 7606036"/>
                <a:gd name="connsiteY0" fmla="*/ 2104401 h 4149673"/>
                <a:gd name="connsiteX1" fmla="*/ 194187 w 7606036"/>
                <a:gd name="connsiteY1" fmla="*/ 75817 h 4149673"/>
                <a:gd name="connsiteX2" fmla="*/ 7606028 w 7606036"/>
                <a:gd name="connsiteY2" fmla="*/ 2240773 h 4149673"/>
                <a:gd name="connsiteX3" fmla="*/ 4467453 w 7606036"/>
                <a:gd name="connsiteY3" fmla="*/ 4119516 h 4149673"/>
                <a:gd name="connsiteX4" fmla="*/ 4357272 w 7606036"/>
                <a:gd name="connsiteY4" fmla="*/ 2104401 h 4149673"/>
                <a:gd name="connsiteX0" fmla="*/ 4282103 w 7530867"/>
                <a:gd name="connsiteY0" fmla="*/ 2066964 h 4112236"/>
                <a:gd name="connsiteX1" fmla="*/ 119018 w 7530867"/>
                <a:gd name="connsiteY1" fmla="*/ 38380 h 4112236"/>
                <a:gd name="connsiteX2" fmla="*/ 7530859 w 7530867"/>
                <a:gd name="connsiteY2" fmla="*/ 2203336 h 4112236"/>
                <a:gd name="connsiteX3" fmla="*/ 4392284 w 7530867"/>
                <a:gd name="connsiteY3" fmla="*/ 4082079 h 4112236"/>
                <a:gd name="connsiteX4" fmla="*/ 4282103 w 7530867"/>
                <a:gd name="connsiteY4" fmla="*/ 2066964 h 4112236"/>
                <a:gd name="connsiteX0" fmla="*/ 3988198 w 7236962"/>
                <a:gd name="connsiteY0" fmla="*/ 2162612 h 4207884"/>
                <a:gd name="connsiteX1" fmla="*/ 129585 w 7236962"/>
                <a:gd name="connsiteY1" fmla="*/ 36325 h 4207884"/>
                <a:gd name="connsiteX2" fmla="*/ 7236954 w 7236962"/>
                <a:gd name="connsiteY2" fmla="*/ 2298984 h 4207884"/>
                <a:gd name="connsiteX3" fmla="*/ 4098379 w 7236962"/>
                <a:gd name="connsiteY3" fmla="*/ 4177727 h 4207884"/>
                <a:gd name="connsiteX4" fmla="*/ 3988198 w 7236962"/>
                <a:gd name="connsiteY4" fmla="*/ 2162612 h 4207884"/>
                <a:gd name="connsiteX0" fmla="*/ 3988198 w 7236962"/>
                <a:gd name="connsiteY0" fmla="*/ 2162612 h 4207748"/>
                <a:gd name="connsiteX1" fmla="*/ 129585 w 7236962"/>
                <a:gd name="connsiteY1" fmla="*/ 36325 h 4207748"/>
                <a:gd name="connsiteX2" fmla="*/ 7236954 w 7236962"/>
                <a:gd name="connsiteY2" fmla="*/ 2298984 h 4207748"/>
                <a:gd name="connsiteX3" fmla="*/ 4098379 w 7236962"/>
                <a:gd name="connsiteY3" fmla="*/ 4177727 h 4207748"/>
                <a:gd name="connsiteX4" fmla="*/ 3988198 w 7236962"/>
                <a:gd name="connsiteY4" fmla="*/ 2162612 h 4207748"/>
                <a:gd name="connsiteX0" fmla="*/ 3988198 w 7236962"/>
                <a:gd name="connsiteY0" fmla="*/ 2162612 h 4090926"/>
                <a:gd name="connsiteX1" fmla="*/ 129585 w 7236962"/>
                <a:gd name="connsiteY1" fmla="*/ 36325 h 4090926"/>
                <a:gd name="connsiteX2" fmla="*/ 7236954 w 7236962"/>
                <a:gd name="connsiteY2" fmla="*/ 2298984 h 4090926"/>
                <a:gd name="connsiteX3" fmla="*/ 3593453 w 7236962"/>
                <a:gd name="connsiteY3" fmla="*/ 4057961 h 4090926"/>
                <a:gd name="connsiteX4" fmla="*/ 3988198 w 7236962"/>
                <a:gd name="connsiteY4" fmla="*/ 2162612 h 4090926"/>
                <a:gd name="connsiteX0" fmla="*/ 3594332 w 7207628"/>
                <a:gd name="connsiteY0" fmla="*/ 2019846 h 4023947"/>
                <a:gd name="connsiteX1" fmla="*/ 100251 w 7207628"/>
                <a:gd name="connsiteY1" fmla="*/ 849 h 4023947"/>
                <a:gd name="connsiteX2" fmla="*/ 7207620 w 7207628"/>
                <a:gd name="connsiteY2" fmla="*/ 2263508 h 4023947"/>
                <a:gd name="connsiteX3" fmla="*/ 3564119 w 7207628"/>
                <a:gd name="connsiteY3" fmla="*/ 4022485 h 4023947"/>
                <a:gd name="connsiteX4" fmla="*/ 3594332 w 7207628"/>
                <a:gd name="connsiteY4" fmla="*/ 2019846 h 4023947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94332 w 7207628"/>
                <a:gd name="connsiteY0" fmla="*/ 2019846 h 4040633"/>
                <a:gd name="connsiteX1" fmla="*/ 100251 w 7207628"/>
                <a:gd name="connsiteY1" fmla="*/ 849 h 4040633"/>
                <a:gd name="connsiteX2" fmla="*/ 7207620 w 7207628"/>
                <a:gd name="connsiteY2" fmla="*/ 2263508 h 4040633"/>
                <a:gd name="connsiteX3" fmla="*/ 3564119 w 7207628"/>
                <a:gd name="connsiteY3" fmla="*/ 4022485 h 4040633"/>
                <a:gd name="connsiteX4" fmla="*/ 3594332 w 7207628"/>
                <a:gd name="connsiteY4" fmla="*/ 2019846 h 4040633"/>
                <a:gd name="connsiteX0" fmla="*/ 3581692 w 7194988"/>
                <a:gd name="connsiteY0" fmla="*/ 2042058 h 4062845"/>
                <a:gd name="connsiteX1" fmla="*/ 87611 w 7194988"/>
                <a:gd name="connsiteY1" fmla="*/ 23061 h 4062845"/>
                <a:gd name="connsiteX2" fmla="*/ 7194980 w 7194988"/>
                <a:gd name="connsiteY2" fmla="*/ 2285720 h 4062845"/>
                <a:gd name="connsiteX3" fmla="*/ 3551479 w 7194988"/>
                <a:gd name="connsiteY3" fmla="*/ 4044697 h 4062845"/>
                <a:gd name="connsiteX4" fmla="*/ 3581692 w 7194988"/>
                <a:gd name="connsiteY4" fmla="*/ 2042058 h 40628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94988" h="4062845">
                  <a:moveTo>
                    <a:pt x="3581692" y="2042058"/>
                  </a:moveTo>
                  <a:cubicBezTo>
                    <a:pt x="1715989" y="1415273"/>
                    <a:pt x="-466450" y="248769"/>
                    <a:pt x="87611" y="23061"/>
                  </a:cubicBezTo>
                  <a:cubicBezTo>
                    <a:pt x="641672" y="-202647"/>
                    <a:pt x="6869880" y="1278170"/>
                    <a:pt x="7194980" y="2285720"/>
                  </a:cubicBezTo>
                  <a:cubicBezTo>
                    <a:pt x="7194980" y="3276836"/>
                    <a:pt x="4658552" y="4205061"/>
                    <a:pt x="3551479" y="4044697"/>
                  </a:cubicBezTo>
                  <a:cubicBezTo>
                    <a:pt x="2444406" y="3884333"/>
                    <a:pt x="2516239" y="2620327"/>
                    <a:pt x="3581692" y="2042058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rgbClr val="984807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6A71A14D-2FF9-D7F3-3912-C6B3DC7F75AB}"/>
                </a:ext>
              </a:extLst>
            </p:cNvPr>
            <p:cNvSpPr/>
            <p:nvPr/>
          </p:nvSpPr>
          <p:spPr>
            <a:xfrm>
              <a:off x="481058" y="444017"/>
              <a:ext cx="2732830" cy="1281740"/>
            </a:xfrm>
            <a:custGeom>
              <a:avLst/>
              <a:gdLst>
                <a:gd name="connsiteX0" fmla="*/ 1569802 w 2732830"/>
                <a:gd name="connsiteY0" fmla="*/ 497 h 1281740"/>
                <a:gd name="connsiteX1" fmla="*/ 2685536 w 2732830"/>
                <a:gd name="connsiteY1" fmla="*/ 472867 h 1281740"/>
                <a:gd name="connsiteX2" fmla="*/ 2732830 w 2732830"/>
                <a:gd name="connsiteY2" fmla="*/ 545004 h 1281740"/>
                <a:gd name="connsiteX3" fmla="*/ 2473597 w 2732830"/>
                <a:gd name="connsiteY3" fmla="*/ 461847 h 1281740"/>
                <a:gd name="connsiteX4" fmla="*/ 2261609 w 2732830"/>
                <a:gd name="connsiteY4" fmla="*/ 348588 h 1281740"/>
                <a:gd name="connsiteX5" fmla="*/ 1747766 w 2732830"/>
                <a:gd name="connsiteY5" fmla="*/ 428563 h 1281740"/>
                <a:gd name="connsiteX6" fmla="*/ 1254937 w 2732830"/>
                <a:gd name="connsiteY6" fmla="*/ 481172 h 1281740"/>
                <a:gd name="connsiteX7" fmla="*/ 801831 w 2732830"/>
                <a:gd name="connsiteY7" fmla="*/ 682025 h 1281740"/>
                <a:gd name="connsiteX8" fmla="*/ 316843 w 2732830"/>
                <a:gd name="connsiteY8" fmla="*/ 869687 h 1281740"/>
                <a:gd name="connsiteX9" fmla="*/ 189884 w 2732830"/>
                <a:gd name="connsiteY9" fmla="*/ 1073766 h 1281740"/>
                <a:gd name="connsiteX10" fmla="*/ 1595 w 2732830"/>
                <a:gd name="connsiteY10" fmla="*/ 1281313 h 1281740"/>
                <a:gd name="connsiteX11" fmla="*/ 0 w 2732830"/>
                <a:gd name="connsiteY11" fmla="*/ 1281740 h 1281740"/>
                <a:gd name="connsiteX12" fmla="*/ 5146 w 2732830"/>
                <a:gd name="connsiteY12" fmla="*/ 1191076 h 1281740"/>
                <a:gd name="connsiteX13" fmla="*/ 1139327 w 2732830"/>
                <a:gd name="connsiteY13" fmla="*/ 63115 h 1281740"/>
                <a:gd name="connsiteX14" fmla="*/ 1569802 w 2732830"/>
                <a:gd name="connsiteY14" fmla="*/ 497 h 1281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2732830" h="1281740">
                  <a:moveTo>
                    <a:pt x="1569802" y="497"/>
                  </a:moveTo>
                  <a:cubicBezTo>
                    <a:pt x="2037769" y="-10670"/>
                    <a:pt x="2457055" y="166845"/>
                    <a:pt x="2685536" y="472867"/>
                  </a:cubicBezTo>
                  <a:lnTo>
                    <a:pt x="2732830" y="545004"/>
                  </a:lnTo>
                  <a:lnTo>
                    <a:pt x="2473597" y="461847"/>
                  </a:lnTo>
                  <a:lnTo>
                    <a:pt x="2261609" y="348588"/>
                  </a:lnTo>
                  <a:lnTo>
                    <a:pt x="1747766" y="428563"/>
                  </a:lnTo>
                  <a:lnTo>
                    <a:pt x="1254937" y="481172"/>
                  </a:lnTo>
                  <a:lnTo>
                    <a:pt x="801831" y="682025"/>
                  </a:lnTo>
                  <a:lnTo>
                    <a:pt x="316843" y="869687"/>
                  </a:lnTo>
                  <a:lnTo>
                    <a:pt x="189884" y="1073766"/>
                  </a:lnTo>
                  <a:lnTo>
                    <a:pt x="1595" y="1281313"/>
                  </a:lnTo>
                  <a:lnTo>
                    <a:pt x="0" y="1281740"/>
                  </a:lnTo>
                  <a:lnTo>
                    <a:pt x="5146" y="1191076"/>
                  </a:lnTo>
                  <a:cubicBezTo>
                    <a:pt x="63463" y="698032"/>
                    <a:pt x="509629" y="231842"/>
                    <a:pt x="1139327" y="63115"/>
                  </a:cubicBezTo>
                  <a:cubicBezTo>
                    <a:pt x="1284642" y="24178"/>
                    <a:pt x="1429413" y="3847"/>
                    <a:pt x="1569802" y="497"/>
                  </a:cubicBezTo>
                  <a:close/>
                </a:path>
              </a:pathLst>
            </a:custGeom>
            <a:solidFill>
              <a:srgbClr val="0070C0"/>
            </a:solidFill>
            <a:ln w="28575">
              <a:solidFill>
                <a:srgbClr val="0070C0"/>
              </a:solidFill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23" name="グループ化 1022">
              <a:extLst>
                <a:ext uri="{FF2B5EF4-FFF2-40B4-BE49-F238E27FC236}">
                  <a16:creationId xmlns:a16="http://schemas.microsoft.com/office/drawing/2014/main" id="{AC6599AC-DB42-318A-4995-B69E012BBC72}"/>
                </a:ext>
              </a:extLst>
            </p:cNvPr>
            <p:cNvGrpSpPr/>
            <p:nvPr/>
          </p:nvGrpSpPr>
          <p:grpSpPr>
            <a:xfrm>
              <a:off x="70678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B9707107-36BA-72F1-2BF0-9A2BB88035CC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219" name="楕円 66">
                  <a:extLst>
                    <a:ext uri="{FF2B5EF4-FFF2-40B4-BE49-F238E27FC236}">
                      <a16:creationId xmlns:a16="http://schemas.microsoft.com/office/drawing/2014/main" id="{64E34AA4-8F99-E28B-2353-F3CC371E4D6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5D46597D-D897-0254-7CC2-D8736A3EC7F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DA7F70FF-8AF7-D240-B624-74A5EFA61BCC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17" name="楕円 66">
                  <a:extLst>
                    <a:ext uri="{FF2B5EF4-FFF2-40B4-BE49-F238E27FC236}">
                      <a16:creationId xmlns:a16="http://schemas.microsoft.com/office/drawing/2014/main" id="{C9B6C597-593C-39E1-39BA-2B931BCBBCB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D60B4A04-DAE3-1AF8-EB2F-81309B9710D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3B633F88-94EA-3D48-18E7-72C2121314F9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15" name="楕円 66">
                  <a:extLst>
                    <a:ext uri="{FF2B5EF4-FFF2-40B4-BE49-F238E27FC236}">
                      <a16:creationId xmlns:a16="http://schemas.microsoft.com/office/drawing/2014/main" id="{64AD91DC-A1D3-3ED3-DF45-FEC8B9824B5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9314F852-FC94-AB3A-8066-772CCC5A1348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CC5A39FD-A1D5-441C-FF7F-FDAEE6F20F8B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13" name="楕円 66">
                  <a:extLst>
                    <a:ext uri="{FF2B5EF4-FFF2-40B4-BE49-F238E27FC236}">
                      <a16:creationId xmlns:a16="http://schemas.microsoft.com/office/drawing/2014/main" id="{F3142473-A05D-B89D-8A6F-4C8723BD86D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4FAA0CF4-1F2F-A4F4-8860-A9A37B3C48C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2FF5BEE1-2EB5-765F-455E-4AD9218D0FF6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08" name="楕円 66">
                  <a:extLst>
                    <a:ext uri="{FF2B5EF4-FFF2-40B4-BE49-F238E27FC236}">
                      <a16:creationId xmlns:a16="http://schemas.microsoft.com/office/drawing/2014/main" id="{DB9970DA-A9C2-28AA-DAC3-FFE11075ABE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5DBDF69D-4A43-97A9-A746-15F6608ABB4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5" name="グループ化 164">
                <a:extLst>
                  <a:ext uri="{FF2B5EF4-FFF2-40B4-BE49-F238E27FC236}">
                    <a16:creationId xmlns:a16="http://schemas.microsoft.com/office/drawing/2014/main" id="{C9C6E1FD-0FAC-6A8D-324E-A317652E5907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6" name="楕円 66">
                  <a:extLst>
                    <a:ext uri="{FF2B5EF4-FFF2-40B4-BE49-F238E27FC236}">
                      <a16:creationId xmlns:a16="http://schemas.microsoft.com/office/drawing/2014/main" id="{838BBAFF-B499-9465-7DB4-5D0D3D39028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7" name="フリーフォーム: 図形 206">
                  <a:extLst>
                    <a:ext uri="{FF2B5EF4-FFF2-40B4-BE49-F238E27FC236}">
                      <a16:creationId xmlns:a16="http://schemas.microsoft.com/office/drawing/2014/main" id="{E368B641-D381-8DC4-93DE-A0922755B83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" name="グループ化 165">
                <a:extLst>
                  <a:ext uri="{FF2B5EF4-FFF2-40B4-BE49-F238E27FC236}">
                    <a16:creationId xmlns:a16="http://schemas.microsoft.com/office/drawing/2014/main" id="{6CBCCAB3-13E1-FE0D-487E-ECD9B3B70403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204" name="楕円 66">
                  <a:extLst>
                    <a:ext uri="{FF2B5EF4-FFF2-40B4-BE49-F238E27FC236}">
                      <a16:creationId xmlns:a16="http://schemas.microsoft.com/office/drawing/2014/main" id="{01B9DDC3-6A8A-28B4-B34E-FF884F23ECB3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E6DF8AB5-BA17-D706-9E9E-86BB744D945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103DEDF8-CA61-5F35-C8D3-61B9C5A91D85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02" name="楕円 66">
                  <a:extLst>
                    <a:ext uri="{FF2B5EF4-FFF2-40B4-BE49-F238E27FC236}">
                      <a16:creationId xmlns:a16="http://schemas.microsoft.com/office/drawing/2014/main" id="{5DB5E5FC-F87F-34FD-0726-7D39436BBFD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1BAB472B-834B-140D-067A-39A77D08A74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8A83F6E4-1840-AFD4-C9BB-48F2EC471729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00" name="楕円 66">
                  <a:extLst>
                    <a:ext uri="{FF2B5EF4-FFF2-40B4-BE49-F238E27FC236}">
                      <a16:creationId xmlns:a16="http://schemas.microsoft.com/office/drawing/2014/main" id="{F5E82057-2C18-93BA-A3D0-8016C39ED109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F76DD28B-AA96-40DE-1BD8-12234FA886DA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8E36B8DA-D142-5EDC-1888-160448C855FB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198" name="楕円 66">
                  <a:extLst>
                    <a:ext uri="{FF2B5EF4-FFF2-40B4-BE49-F238E27FC236}">
                      <a16:creationId xmlns:a16="http://schemas.microsoft.com/office/drawing/2014/main" id="{54AD1804-8FF1-7498-A61B-FF9936AEC62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42093152-2A9C-BE6D-3B6C-FBD0FF7125F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006813EA-3B6A-C900-629B-2E95A74CB931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196" name="楕円 66">
                  <a:extLst>
                    <a:ext uri="{FF2B5EF4-FFF2-40B4-BE49-F238E27FC236}">
                      <a16:creationId xmlns:a16="http://schemas.microsoft.com/office/drawing/2014/main" id="{5C9AC820-E5FB-42E7-A248-F2ED2F6D856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3BC6405C-0C79-31B4-D1E2-C2AEF978F1A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" name="グループ化 170">
                <a:extLst>
                  <a:ext uri="{FF2B5EF4-FFF2-40B4-BE49-F238E27FC236}">
                    <a16:creationId xmlns:a16="http://schemas.microsoft.com/office/drawing/2014/main" id="{29FF8454-EB2B-7728-03B6-76F2270B8DA5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172" name="楕円 66">
                  <a:extLst>
                    <a:ext uri="{FF2B5EF4-FFF2-40B4-BE49-F238E27FC236}">
                      <a16:creationId xmlns:a16="http://schemas.microsoft.com/office/drawing/2014/main" id="{BDBEF492-AE6C-4703-8F9A-620ED3E8D13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7A7C7D8D-86CC-C7A4-0951-FA0D2F08D76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403" name="グループ化 402">
            <a:extLst>
              <a:ext uri="{FF2B5EF4-FFF2-40B4-BE49-F238E27FC236}">
                <a16:creationId xmlns:a16="http://schemas.microsoft.com/office/drawing/2014/main" id="{3B4BB3BC-A23C-918C-52E5-5350F2507E0C}"/>
              </a:ext>
            </a:extLst>
          </p:cNvPr>
          <p:cNvGrpSpPr/>
          <p:nvPr/>
        </p:nvGrpSpPr>
        <p:grpSpPr>
          <a:xfrm>
            <a:off x="3735730" y="540899"/>
            <a:ext cx="2612727" cy="2755973"/>
            <a:chOff x="3735730" y="540899"/>
            <a:chExt cx="2612727" cy="2755973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019EEE71-9822-5C96-4D69-AEB71B31DF3B}"/>
                </a:ext>
              </a:extLst>
            </p:cNvPr>
            <p:cNvGrpSpPr/>
            <p:nvPr/>
          </p:nvGrpSpPr>
          <p:grpSpPr>
            <a:xfrm>
              <a:off x="4620660" y="2072997"/>
              <a:ext cx="1283744" cy="1223875"/>
              <a:chOff x="1544085" y="1958697"/>
              <a:chExt cx="1283744" cy="1223875"/>
            </a:xfrm>
          </p:grpSpPr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48168922-C467-8B65-611C-46C3008CEEE7}"/>
                  </a:ext>
                </a:extLst>
              </p:cNvPr>
              <p:cNvSpPr/>
              <p:nvPr/>
            </p:nvSpPr>
            <p:spPr>
              <a:xfrm rot="3600000">
                <a:off x="2115990" y="2670787"/>
                <a:ext cx="443895" cy="421052"/>
              </a:xfrm>
              <a:custGeom>
                <a:avLst/>
                <a:gdLst>
                  <a:gd name="connsiteX0" fmla="*/ 815155 w 966654"/>
                  <a:gd name="connsiteY0" fmla="*/ 0 h 916909"/>
                  <a:gd name="connsiteX1" fmla="*/ 910654 w 966654"/>
                  <a:gd name="connsiteY1" fmla="*/ 88007 h 916909"/>
                  <a:gd name="connsiteX2" fmla="*/ 909632 w 966654"/>
                  <a:gd name="connsiteY2" fmla="*/ 92672 h 916909"/>
                  <a:gd name="connsiteX3" fmla="*/ 936888 w 966654"/>
                  <a:gd name="connsiteY3" fmla="*/ 154896 h 916909"/>
                  <a:gd name="connsiteX4" fmla="*/ 746960 w 966654"/>
                  <a:gd name="connsiteY4" fmla="*/ 792046 h 916909"/>
                  <a:gd name="connsiteX5" fmla="*/ 0 w 966654"/>
                  <a:gd name="connsiteY5" fmla="*/ 767680 h 916909"/>
                  <a:gd name="connsiteX6" fmla="*/ 109011 w 966654"/>
                  <a:gd name="connsiteY6" fmla="*/ 646973 h 916909"/>
                  <a:gd name="connsiteX7" fmla="*/ 646045 w 966654"/>
                  <a:gd name="connsiteY7" fmla="*/ 664491 h 916909"/>
                  <a:gd name="connsiteX8" fmla="*/ 782596 w 966654"/>
                  <a:gd name="connsiteY8" fmla="*/ 206406 h 916909"/>
                  <a:gd name="connsiteX9" fmla="*/ 761869 w 966654"/>
                  <a:gd name="connsiteY9" fmla="*/ 159087 h 916909"/>
                  <a:gd name="connsiteX10" fmla="*/ 747627 w 966654"/>
                  <a:gd name="connsiteY10" fmla="*/ 150238 h 916909"/>
                  <a:gd name="connsiteX11" fmla="*/ 719656 w 966654"/>
                  <a:gd name="connsiteY11" fmla="*/ 88007 h 916909"/>
                  <a:gd name="connsiteX12" fmla="*/ 815155 w 966654"/>
                  <a:gd name="connsiteY12" fmla="*/ 0 h 916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654" h="916909">
                    <a:moveTo>
                      <a:pt x="815155" y="0"/>
                    </a:moveTo>
                    <a:cubicBezTo>
                      <a:pt x="867898" y="0"/>
                      <a:pt x="910654" y="39402"/>
                      <a:pt x="910654" y="88007"/>
                    </a:cubicBezTo>
                    <a:lnTo>
                      <a:pt x="909632" y="92672"/>
                    </a:lnTo>
                    <a:lnTo>
                      <a:pt x="936888" y="154896"/>
                    </a:lnTo>
                    <a:cubicBezTo>
                      <a:pt x="1013002" y="382436"/>
                      <a:pt x="940823" y="638672"/>
                      <a:pt x="746960" y="792046"/>
                    </a:cubicBezTo>
                    <a:cubicBezTo>
                      <a:pt x="525401" y="967330"/>
                      <a:pt x="209664" y="957031"/>
                      <a:pt x="0" y="767680"/>
                    </a:cubicBezTo>
                    <a:lnTo>
                      <a:pt x="109011" y="646973"/>
                    </a:lnTo>
                    <a:cubicBezTo>
                      <a:pt x="259751" y="783109"/>
                      <a:pt x="486753" y="790514"/>
                      <a:pt x="646045" y="664491"/>
                    </a:cubicBezTo>
                    <a:cubicBezTo>
                      <a:pt x="785426" y="554221"/>
                      <a:pt x="837319" y="369998"/>
                      <a:pt x="782596" y="206406"/>
                    </a:cubicBezTo>
                    <a:lnTo>
                      <a:pt x="761869" y="159087"/>
                    </a:lnTo>
                    <a:lnTo>
                      <a:pt x="747627" y="150238"/>
                    </a:lnTo>
                    <a:cubicBezTo>
                      <a:pt x="730345" y="134311"/>
                      <a:pt x="719656" y="112310"/>
                      <a:pt x="719656" y="88007"/>
                    </a:cubicBezTo>
                    <a:cubicBezTo>
                      <a:pt x="719656" y="39402"/>
                      <a:pt x="762412" y="0"/>
                      <a:pt x="815155" y="0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楕円 1">
                <a:extLst>
                  <a:ext uri="{FF2B5EF4-FFF2-40B4-BE49-F238E27FC236}">
                    <a16:creationId xmlns:a16="http://schemas.microsoft.com/office/drawing/2014/main" id="{45195BCA-2E6C-CE9C-3500-CDC753395E41}"/>
                  </a:ext>
                </a:extLst>
              </p:cNvPr>
              <p:cNvSpPr/>
              <p:nvPr/>
            </p:nvSpPr>
            <p:spPr>
              <a:xfrm rot="10800000">
                <a:off x="1974582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" name="楕円 1">
                <a:extLst>
                  <a:ext uri="{FF2B5EF4-FFF2-40B4-BE49-F238E27FC236}">
                    <a16:creationId xmlns:a16="http://schemas.microsoft.com/office/drawing/2014/main" id="{8F6BAE79-D502-2195-7673-6EF86D9B7D67}"/>
                  </a:ext>
                </a:extLst>
              </p:cNvPr>
              <p:cNvSpPr/>
              <p:nvPr/>
            </p:nvSpPr>
            <p:spPr>
              <a:xfrm rot="10800000">
                <a:off x="1709904" y="2704016"/>
                <a:ext cx="228891" cy="47855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楕円 1">
                <a:extLst>
                  <a:ext uri="{FF2B5EF4-FFF2-40B4-BE49-F238E27FC236}">
                    <a16:creationId xmlns:a16="http://schemas.microsoft.com/office/drawing/2014/main" id="{685CC52C-3C32-3FAA-67B3-FED0DB956517}"/>
                  </a:ext>
                </a:extLst>
              </p:cNvPr>
              <p:cNvSpPr/>
              <p:nvPr/>
            </p:nvSpPr>
            <p:spPr>
              <a:xfrm>
                <a:off x="1544085" y="1958697"/>
                <a:ext cx="833002" cy="1102341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85593EFE-D734-5FFF-B97D-FB0C6387EEE1}"/>
                  </a:ext>
                </a:extLst>
              </p:cNvPr>
              <p:cNvSpPr/>
              <p:nvPr/>
            </p:nvSpPr>
            <p:spPr>
              <a:xfrm>
                <a:off x="1631697" y="1975277"/>
                <a:ext cx="661985" cy="1024507"/>
              </a:xfrm>
              <a:custGeom>
                <a:avLst/>
                <a:gdLst>
                  <a:gd name="connsiteX0" fmla="*/ 452956 w 896477"/>
                  <a:gd name="connsiteY0" fmla="*/ 0 h 1387412"/>
                  <a:gd name="connsiteX1" fmla="*/ 883767 w 896477"/>
                  <a:gd name="connsiteY1" fmla="*/ 724163 h 1387412"/>
                  <a:gd name="connsiteX2" fmla="*/ 872883 w 896477"/>
                  <a:gd name="connsiteY2" fmla="*/ 825136 h 1387412"/>
                  <a:gd name="connsiteX3" fmla="*/ 864047 w 896477"/>
                  <a:gd name="connsiteY3" fmla="*/ 851609 h 1387412"/>
                  <a:gd name="connsiteX4" fmla="*/ 870440 w 896477"/>
                  <a:gd name="connsiteY4" fmla="*/ 866071 h 1387412"/>
                  <a:gd name="connsiteX5" fmla="*/ 884816 w 896477"/>
                  <a:gd name="connsiteY5" fmla="*/ 997796 h 1387412"/>
                  <a:gd name="connsiteX6" fmla="*/ 838928 w 896477"/>
                  <a:gd name="connsiteY6" fmla="*/ 983601 h 1387412"/>
                  <a:gd name="connsiteX7" fmla="*/ 831163 w 896477"/>
                  <a:gd name="connsiteY7" fmla="*/ 976524 h 1387412"/>
                  <a:gd name="connsiteX8" fmla="*/ 843301 w 896477"/>
                  <a:gd name="connsiteY8" fmla="*/ 1011874 h 1387412"/>
                  <a:gd name="connsiteX9" fmla="*/ 841954 w 896477"/>
                  <a:gd name="connsiteY9" fmla="*/ 1097808 h 1387412"/>
                  <a:gd name="connsiteX10" fmla="*/ 821893 w 896477"/>
                  <a:gd name="connsiteY10" fmla="*/ 1098508 h 1387412"/>
                  <a:gd name="connsiteX11" fmla="*/ 804731 w 896477"/>
                  <a:gd name="connsiteY11" fmla="*/ 1088611 h 1387412"/>
                  <a:gd name="connsiteX12" fmla="*/ 816208 w 896477"/>
                  <a:gd name="connsiteY12" fmla="*/ 1122036 h 1387412"/>
                  <a:gd name="connsiteX13" fmla="*/ 814861 w 896477"/>
                  <a:gd name="connsiteY13" fmla="*/ 1207970 h 1387412"/>
                  <a:gd name="connsiteX14" fmla="*/ 739107 w 896477"/>
                  <a:gd name="connsiteY14" fmla="*/ 1166550 h 1387412"/>
                  <a:gd name="connsiteX15" fmla="*/ 708495 w 896477"/>
                  <a:gd name="connsiteY15" fmla="*/ 1132025 h 1387412"/>
                  <a:gd name="connsiteX16" fmla="*/ 712806 w 896477"/>
                  <a:gd name="connsiteY16" fmla="*/ 1159712 h 1387412"/>
                  <a:gd name="connsiteX17" fmla="*/ 692599 w 896477"/>
                  <a:gd name="connsiteY17" fmla="*/ 1290670 h 1387412"/>
                  <a:gd name="connsiteX18" fmla="*/ 630146 w 896477"/>
                  <a:gd name="connsiteY18" fmla="*/ 1231055 h 1387412"/>
                  <a:gd name="connsiteX19" fmla="*/ 610809 w 896477"/>
                  <a:gd name="connsiteY19" fmla="*/ 1192374 h 1387412"/>
                  <a:gd name="connsiteX20" fmla="*/ 608340 w 896477"/>
                  <a:gd name="connsiteY20" fmla="*/ 1213760 h 1387412"/>
                  <a:gd name="connsiteX21" fmla="*/ 553724 w 896477"/>
                  <a:gd name="connsiteY21" fmla="*/ 1335025 h 1387412"/>
                  <a:gd name="connsiteX22" fmla="*/ 509590 w 896477"/>
                  <a:gd name="connsiteY22" fmla="*/ 1261277 h 1387412"/>
                  <a:gd name="connsiteX23" fmla="*/ 503164 w 896477"/>
                  <a:gd name="connsiteY23" fmla="*/ 1228368 h 1387412"/>
                  <a:gd name="connsiteX24" fmla="*/ 498802 w 896477"/>
                  <a:gd name="connsiteY24" fmla="*/ 1266147 h 1387412"/>
                  <a:gd name="connsiteX25" fmla="*/ 444186 w 896477"/>
                  <a:gd name="connsiteY25" fmla="*/ 1387412 h 1387412"/>
                  <a:gd name="connsiteX26" fmla="*/ 390773 w 896477"/>
                  <a:gd name="connsiteY26" fmla="*/ 1266147 h 1387412"/>
                  <a:gd name="connsiteX27" fmla="*/ 388199 w 896477"/>
                  <a:gd name="connsiteY27" fmla="*/ 1242251 h 1387412"/>
                  <a:gd name="connsiteX28" fmla="*/ 384306 w 896477"/>
                  <a:gd name="connsiteY28" fmla="*/ 1261277 h 1387412"/>
                  <a:gd name="connsiteX29" fmla="*/ 339411 w 896477"/>
                  <a:gd name="connsiteY29" fmla="*/ 1335025 h 1387412"/>
                  <a:gd name="connsiteX30" fmla="*/ 285998 w 896477"/>
                  <a:gd name="connsiteY30" fmla="*/ 1213760 h 1387412"/>
                  <a:gd name="connsiteX31" fmla="*/ 285035 w 896477"/>
                  <a:gd name="connsiteY31" fmla="*/ 1204820 h 1387412"/>
                  <a:gd name="connsiteX32" fmla="*/ 271920 w 896477"/>
                  <a:gd name="connsiteY32" fmla="*/ 1231055 h 1387412"/>
                  <a:gd name="connsiteX33" fmla="*/ 209467 w 896477"/>
                  <a:gd name="connsiteY33" fmla="*/ 1290670 h 1387412"/>
                  <a:gd name="connsiteX34" fmla="*/ 189260 w 896477"/>
                  <a:gd name="connsiteY34" fmla="*/ 1159712 h 1387412"/>
                  <a:gd name="connsiteX35" fmla="*/ 192207 w 896477"/>
                  <a:gd name="connsiteY35" fmla="*/ 1140785 h 1387412"/>
                  <a:gd name="connsiteX36" fmla="*/ 169363 w 896477"/>
                  <a:gd name="connsiteY36" fmla="*/ 1166550 h 1387412"/>
                  <a:gd name="connsiteX37" fmla="*/ 93608 w 896477"/>
                  <a:gd name="connsiteY37" fmla="*/ 1207970 h 1387412"/>
                  <a:gd name="connsiteX38" fmla="*/ 107984 w 896477"/>
                  <a:gd name="connsiteY38" fmla="*/ 1076245 h 1387412"/>
                  <a:gd name="connsiteX39" fmla="*/ 114068 w 896477"/>
                  <a:gd name="connsiteY39" fmla="*/ 1062482 h 1387412"/>
                  <a:gd name="connsiteX40" fmla="*/ 90887 w 896477"/>
                  <a:gd name="connsiteY40" fmla="*/ 1083613 h 1387412"/>
                  <a:gd name="connsiteX41" fmla="*/ 44999 w 896477"/>
                  <a:gd name="connsiteY41" fmla="*/ 1097808 h 1387412"/>
                  <a:gd name="connsiteX42" fmla="*/ 43652 w 896477"/>
                  <a:gd name="connsiteY42" fmla="*/ 1011874 h 1387412"/>
                  <a:gd name="connsiteX43" fmla="*/ 54365 w 896477"/>
                  <a:gd name="connsiteY43" fmla="*/ 980675 h 1387412"/>
                  <a:gd name="connsiteX44" fmla="*/ 31722 w 896477"/>
                  <a:gd name="connsiteY44" fmla="*/ 993733 h 1387412"/>
                  <a:gd name="connsiteX45" fmla="*/ 11661 w 896477"/>
                  <a:gd name="connsiteY45" fmla="*/ 993033 h 1387412"/>
                  <a:gd name="connsiteX46" fmla="*/ 26037 w 896477"/>
                  <a:gd name="connsiteY46" fmla="*/ 861308 h 1387412"/>
                  <a:gd name="connsiteX47" fmla="*/ 28277 w 896477"/>
                  <a:gd name="connsiteY47" fmla="*/ 856240 h 1387412"/>
                  <a:gd name="connsiteX48" fmla="*/ 17895 w 896477"/>
                  <a:gd name="connsiteY48" fmla="*/ 825136 h 1387412"/>
                  <a:gd name="connsiteX49" fmla="*/ 7011 w 896477"/>
                  <a:gd name="connsiteY49" fmla="*/ 724163 h 1387412"/>
                  <a:gd name="connsiteX50" fmla="*/ 452956 w 896477"/>
                  <a:gd name="connsiteY50" fmla="*/ 0 h 13874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896477" h="1387412">
                    <a:moveTo>
                      <a:pt x="452956" y="0"/>
                    </a:moveTo>
                    <a:cubicBezTo>
                      <a:pt x="774524" y="0"/>
                      <a:pt x="883767" y="473454"/>
                      <a:pt x="883767" y="724163"/>
                    </a:cubicBezTo>
                    <a:cubicBezTo>
                      <a:pt x="883767" y="758868"/>
                      <a:pt x="880006" y="792664"/>
                      <a:pt x="872883" y="825136"/>
                    </a:cubicBezTo>
                    <a:lnTo>
                      <a:pt x="864047" y="851609"/>
                    </a:lnTo>
                    <a:lnTo>
                      <a:pt x="870440" y="866071"/>
                    </a:lnTo>
                    <a:cubicBezTo>
                      <a:pt x="895007" y="930085"/>
                      <a:pt x="906951" y="985016"/>
                      <a:pt x="884816" y="997796"/>
                    </a:cubicBezTo>
                    <a:cubicBezTo>
                      <a:pt x="873748" y="1004186"/>
                      <a:pt x="857684" y="998004"/>
                      <a:pt x="838928" y="983601"/>
                    </a:cubicBezTo>
                    <a:lnTo>
                      <a:pt x="831163" y="976524"/>
                    </a:lnTo>
                    <a:lnTo>
                      <a:pt x="843301" y="1011874"/>
                    </a:lnTo>
                    <a:cubicBezTo>
                      <a:pt x="855987" y="1054928"/>
                      <a:pt x="858556" y="1088223"/>
                      <a:pt x="841954" y="1097808"/>
                    </a:cubicBezTo>
                    <a:cubicBezTo>
                      <a:pt x="836420" y="1101003"/>
                      <a:pt x="829637" y="1101055"/>
                      <a:pt x="821893" y="1098508"/>
                    </a:cubicBezTo>
                    <a:lnTo>
                      <a:pt x="804731" y="1088611"/>
                    </a:lnTo>
                    <a:lnTo>
                      <a:pt x="816208" y="1122036"/>
                    </a:lnTo>
                    <a:cubicBezTo>
                      <a:pt x="828894" y="1165090"/>
                      <a:pt x="831462" y="1198385"/>
                      <a:pt x="814861" y="1207970"/>
                    </a:cubicBezTo>
                    <a:cubicBezTo>
                      <a:pt x="798259" y="1217555"/>
                      <a:pt x="770416" y="1198852"/>
                      <a:pt x="739107" y="1166550"/>
                    </a:cubicBezTo>
                    <a:lnTo>
                      <a:pt x="708495" y="1132025"/>
                    </a:lnTo>
                    <a:lnTo>
                      <a:pt x="712806" y="1159712"/>
                    </a:lnTo>
                    <a:cubicBezTo>
                      <a:pt x="719968" y="1227903"/>
                      <a:pt x="717288" y="1284054"/>
                      <a:pt x="692599" y="1290670"/>
                    </a:cubicBezTo>
                    <a:cubicBezTo>
                      <a:pt x="674082" y="1295631"/>
                      <a:pt x="652029" y="1270360"/>
                      <a:pt x="630146" y="1231055"/>
                    </a:cubicBezTo>
                    <a:lnTo>
                      <a:pt x="610809" y="1192374"/>
                    </a:lnTo>
                    <a:lnTo>
                      <a:pt x="608340" y="1213760"/>
                    </a:lnTo>
                    <a:cubicBezTo>
                      <a:pt x="597007" y="1281481"/>
                      <a:pt x="579284" y="1335025"/>
                      <a:pt x="553724" y="1335025"/>
                    </a:cubicBezTo>
                    <a:cubicBezTo>
                      <a:pt x="534554" y="1335025"/>
                      <a:pt x="520131" y="1304906"/>
                      <a:pt x="509590" y="1261277"/>
                    </a:cubicBezTo>
                    <a:lnTo>
                      <a:pt x="503164" y="1228368"/>
                    </a:lnTo>
                    <a:lnTo>
                      <a:pt x="498802" y="1266147"/>
                    </a:lnTo>
                    <a:cubicBezTo>
                      <a:pt x="487469" y="1333868"/>
                      <a:pt x="469746" y="1387412"/>
                      <a:pt x="444186" y="1387412"/>
                    </a:cubicBezTo>
                    <a:cubicBezTo>
                      <a:pt x="418626" y="1387412"/>
                      <a:pt x="401505" y="1333868"/>
                      <a:pt x="390773" y="1266147"/>
                    </a:cubicBezTo>
                    <a:lnTo>
                      <a:pt x="388199" y="1242251"/>
                    </a:lnTo>
                    <a:lnTo>
                      <a:pt x="384306" y="1261277"/>
                    </a:lnTo>
                    <a:cubicBezTo>
                      <a:pt x="373343" y="1304906"/>
                      <a:pt x="358581" y="1335025"/>
                      <a:pt x="339411" y="1335025"/>
                    </a:cubicBezTo>
                    <a:cubicBezTo>
                      <a:pt x="313851" y="1335025"/>
                      <a:pt x="296730" y="1281481"/>
                      <a:pt x="285998" y="1213760"/>
                    </a:cubicBezTo>
                    <a:lnTo>
                      <a:pt x="285035" y="1204820"/>
                    </a:lnTo>
                    <a:lnTo>
                      <a:pt x="271920" y="1231055"/>
                    </a:lnTo>
                    <a:cubicBezTo>
                      <a:pt x="250038" y="1270360"/>
                      <a:pt x="227984" y="1295631"/>
                      <a:pt x="209467" y="1290670"/>
                    </a:cubicBezTo>
                    <a:cubicBezTo>
                      <a:pt x="184778" y="1284054"/>
                      <a:pt x="182098" y="1227903"/>
                      <a:pt x="189260" y="1159712"/>
                    </a:cubicBezTo>
                    <a:lnTo>
                      <a:pt x="192207" y="1140785"/>
                    </a:lnTo>
                    <a:lnTo>
                      <a:pt x="169363" y="1166550"/>
                    </a:lnTo>
                    <a:cubicBezTo>
                      <a:pt x="138053" y="1198852"/>
                      <a:pt x="110210" y="1217555"/>
                      <a:pt x="93608" y="1207970"/>
                    </a:cubicBezTo>
                    <a:cubicBezTo>
                      <a:pt x="71473" y="1195190"/>
                      <a:pt x="83417" y="1140259"/>
                      <a:pt x="107984" y="1076245"/>
                    </a:cubicBezTo>
                    <a:lnTo>
                      <a:pt x="114068" y="1062482"/>
                    </a:lnTo>
                    <a:lnTo>
                      <a:pt x="90887" y="1083613"/>
                    </a:lnTo>
                    <a:cubicBezTo>
                      <a:pt x="72131" y="1098016"/>
                      <a:pt x="56067" y="1104198"/>
                      <a:pt x="44999" y="1097808"/>
                    </a:cubicBezTo>
                    <a:cubicBezTo>
                      <a:pt x="28398" y="1088223"/>
                      <a:pt x="30966" y="1054928"/>
                      <a:pt x="43652" y="1011874"/>
                    </a:cubicBezTo>
                    <a:lnTo>
                      <a:pt x="54365" y="980675"/>
                    </a:lnTo>
                    <a:lnTo>
                      <a:pt x="31722" y="993733"/>
                    </a:lnTo>
                    <a:cubicBezTo>
                      <a:pt x="23978" y="996280"/>
                      <a:pt x="17195" y="996228"/>
                      <a:pt x="11661" y="993033"/>
                    </a:cubicBezTo>
                    <a:cubicBezTo>
                      <a:pt x="-10474" y="980253"/>
                      <a:pt x="1470" y="925322"/>
                      <a:pt x="26037" y="861308"/>
                    </a:cubicBezTo>
                    <a:lnTo>
                      <a:pt x="28277" y="856240"/>
                    </a:lnTo>
                    <a:lnTo>
                      <a:pt x="17895" y="825136"/>
                    </a:lnTo>
                    <a:cubicBezTo>
                      <a:pt x="10772" y="792664"/>
                      <a:pt x="7011" y="758868"/>
                      <a:pt x="7011" y="724163"/>
                    </a:cubicBezTo>
                    <a:cubicBezTo>
                      <a:pt x="7011" y="473454"/>
                      <a:pt x="131389" y="0"/>
                      <a:pt x="452956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E124AEDD-AD4D-0DC2-CCFF-FA21525BD97E}"/>
                  </a:ext>
                </a:extLst>
              </p:cNvPr>
              <p:cNvSpPr/>
              <p:nvPr/>
            </p:nvSpPr>
            <p:spPr>
              <a:xfrm rot="18900000">
                <a:off x="2490289" y="2749132"/>
                <a:ext cx="337540" cy="175511"/>
              </a:xfrm>
              <a:prstGeom prst="ellipse">
                <a:avLst/>
              </a:pr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7325099A-C788-2F8D-8DEA-16892EFA5BB2}"/>
                </a:ext>
              </a:extLst>
            </p:cNvPr>
            <p:cNvGrpSpPr/>
            <p:nvPr/>
          </p:nvGrpSpPr>
          <p:grpSpPr>
            <a:xfrm>
              <a:off x="4344929" y="993775"/>
              <a:ext cx="1376901" cy="1611004"/>
              <a:chOff x="1074087" y="428953"/>
              <a:chExt cx="1864633" cy="2181661"/>
            </a:xfrm>
          </p:grpSpPr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17A749B5-ACD7-5C1C-BD67-FFD0CF732CD9}"/>
                  </a:ext>
                </a:extLst>
              </p:cNvPr>
              <p:cNvSpPr/>
              <p:nvPr/>
            </p:nvSpPr>
            <p:spPr>
              <a:xfrm>
                <a:off x="1093578" y="428953"/>
                <a:ext cx="1835892" cy="2181661"/>
              </a:xfrm>
              <a:custGeom>
                <a:avLst/>
                <a:gdLst>
                  <a:gd name="connsiteX0" fmla="*/ 1460513 w 2921025"/>
                  <a:gd name="connsiteY0" fmla="*/ 0 h 3420380"/>
                  <a:gd name="connsiteX1" fmla="*/ 1594773 w 2921025"/>
                  <a:gd name="connsiteY1" fmla="*/ 97351 h 3420380"/>
                  <a:gd name="connsiteX2" fmla="*/ 1745444 w 2921025"/>
                  <a:gd name="connsiteY2" fmla="*/ 28046 h 3420380"/>
                  <a:gd name="connsiteX3" fmla="*/ 1858117 w 2921025"/>
                  <a:gd name="connsiteY3" fmla="*/ 149710 h 3420380"/>
                  <a:gd name="connsiteX4" fmla="*/ 2019421 w 2921025"/>
                  <a:gd name="connsiteY4" fmla="*/ 111133 h 3420380"/>
                  <a:gd name="connsiteX5" fmla="*/ 2106202 w 2921025"/>
                  <a:gd name="connsiteY5" fmla="*/ 252429 h 3420380"/>
                  <a:gd name="connsiteX6" fmla="*/ 2271929 w 2921025"/>
                  <a:gd name="connsiteY6" fmla="*/ 246048 h 3420380"/>
                  <a:gd name="connsiteX7" fmla="*/ 2329454 w 2921025"/>
                  <a:gd name="connsiteY7" fmla="*/ 401550 h 3420380"/>
                  <a:gd name="connsiteX8" fmla="*/ 2493251 w 2921025"/>
                  <a:gd name="connsiteY8" fmla="*/ 427615 h 3420380"/>
                  <a:gd name="connsiteX9" fmla="*/ 2519325 w 2921025"/>
                  <a:gd name="connsiteY9" fmla="*/ 591351 h 3420380"/>
                  <a:gd name="connsiteX10" fmla="*/ 2674885 w 2921025"/>
                  <a:gd name="connsiteY10" fmla="*/ 648854 h 3420380"/>
                  <a:gd name="connsiteX11" fmla="*/ 2668502 w 2921025"/>
                  <a:gd name="connsiteY11" fmla="*/ 814520 h 3420380"/>
                  <a:gd name="connsiteX12" fmla="*/ 2809851 w 2921025"/>
                  <a:gd name="connsiteY12" fmla="*/ 901268 h 3420380"/>
                  <a:gd name="connsiteX13" fmla="*/ 2771259 w 2921025"/>
                  <a:gd name="connsiteY13" fmla="*/ 1062512 h 3420380"/>
                  <a:gd name="connsiteX14" fmla="*/ 2892969 w 2921025"/>
                  <a:gd name="connsiteY14" fmla="*/ 1175143 h 3420380"/>
                  <a:gd name="connsiteX15" fmla="*/ 2823637 w 2921025"/>
                  <a:gd name="connsiteY15" fmla="*/ 1325758 h 3420380"/>
                  <a:gd name="connsiteX16" fmla="*/ 2921025 w 2921025"/>
                  <a:gd name="connsiteY16" fmla="*/ 1459969 h 3420380"/>
                  <a:gd name="connsiteX17" fmla="*/ 2823637 w 2921025"/>
                  <a:gd name="connsiteY17" fmla="*/ 1594179 h 3420380"/>
                  <a:gd name="connsiteX18" fmla="*/ 2892969 w 2921025"/>
                  <a:gd name="connsiteY18" fmla="*/ 1744794 h 3420380"/>
                  <a:gd name="connsiteX19" fmla="*/ 2771259 w 2921025"/>
                  <a:gd name="connsiteY19" fmla="*/ 1857425 h 3420380"/>
                  <a:gd name="connsiteX20" fmla="*/ 2809851 w 2921025"/>
                  <a:gd name="connsiteY20" fmla="*/ 2018669 h 3420380"/>
                  <a:gd name="connsiteX21" fmla="*/ 2668502 w 2921025"/>
                  <a:gd name="connsiteY21" fmla="*/ 2105417 h 3420380"/>
                  <a:gd name="connsiteX22" fmla="*/ 2674885 w 2921025"/>
                  <a:gd name="connsiteY22" fmla="*/ 2271083 h 3420380"/>
                  <a:gd name="connsiteX23" fmla="*/ 2519325 w 2921025"/>
                  <a:gd name="connsiteY23" fmla="*/ 2328586 h 3420380"/>
                  <a:gd name="connsiteX24" fmla="*/ 2493251 w 2921025"/>
                  <a:gd name="connsiteY24" fmla="*/ 2492322 h 3420380"/>
                  <a:gd name="connsiteX25" fmla="*/ 2329454 w 2921025"/>
                  <a:gd name="connsiteY25" fmla="*/ 2518387 h 3420380"/>
                  <a:gd name="connsiteX26" fmla="*/ 2282361 w 2921025"/>
                  <a:gd name="connsiteY26" fmla="*/ 2645690 h 3420380"/>
                  <a:gd name="connsiteX27" fmla="*/ 2300525 w 2921025"/>
                  <a:gd name="connsiteY27" fmla="*/ 2675256 h 3420380"/>
                  <a:gd name="connsiteX28" fmla="*/ 2141662 w 2921025"/>
                  <a:gd name="connsiteY28" fmla="*/ 2696687 h 3420380"/>
                  <a:gd name="connsiteX29" fmla="*/ 2216504 w 2921025"/>
                  <a:gd name="connsiteY29" fmla="*/ 2883939 h 3420380"/>
                  <a:gd name="connsiteX30" fmla="*/ 2057545 w 2921025"/>
                  <a:gd name="connsiteY30" fmla="*/ 2863805 h 3420380"/>
                  <a:gd name="connsiteX31" fmla="*/ 2103430 w 2921025"/>
                  <a:gd name="connsiteY31" fmla="*/ 3066849 h 3420380"/>
                  <a:gd name="connsiteX32" fmla="*/ 1950482 w 2921025"/>
                  <a:gd name="connsiteY32" fmla="*/ 3005935 h 3420380"/>
                  <a:gd name="connsiteX33" fmla="*/ 1965649 w 2921025"/>
                  <a:gd name="connsiteY33" fmla="*/ 3216959 h 3420380"/>
                  <a:gd name="connsiteX34" fmla="*/ 1824597 w 2921025"/>
                  <a:gd name="connsiteY34" fmla="*/ 3117603 h 3420380"/>
                  <a:gd name="connsiteX35" fmla="*/ 1808453 w 2921025"/>
                  <a:gd name="connsiteY35" fmla="*/ 3328501 h 3420380"/>
                  <a:gd name="connsiteX36" fmla="*/ 1684709 w 2921025"/>
                  <a:gd name="connsiteY36" fmla="*/ 3194523 h 3420380"/>
                  <a:gd name="connsiteX37" fmla="*/ 1637892 w 2921025"/>
                  <a:gd name="connsiteY37" fmla="*/ 3397193 h 3420380"/>
                  <a:gd name="connsiteX38" fmla="*/ 1536218 w 2921025"/>
                  <a:gd name="connsiteY38" fmla="*/ 3233731 h 3420380"/>
                  <a:gd name="connsiteX39" fmla="*/ 1460512 w 2921025"/>
                  <a:gd name="connsiteY39" fmla="*/ 3420380 h 3420380"/>
                  <a:gd name="connsiteX40" fmla="*/ 1384806 w 2921025"/>
                  <a:gd name="connsiteY40" fmla="*/ 3233731 h 3420380"/>
                  <a:gd name="connsiteX41" fmla="*/ 1283132 w 2921025"/>
                  <a:gd name="connsiteY41" fmla="*/ 3397193 h 3420380"/>
                  <a:gd name="connsiteX42" fmla="*/ 1236315 w 2921025"/>
                  <a:gd name="connsiteY42" fmla="*/ 3194523 h 3420380"/>
                  <a:gd name="connsiteX43" fmla="*/ 1112571 w 2921025"/>
                  <a:gd name="connsiteY43" fmla="*/ 3328501 h 3420380"/>
                  <a:gd name="connsiteX44" fmla="*/ 1096427 w 2921025"/>
                  <a:gd name="connsiteY44" fmla="*/ 3117603 h 3420380"/>
                  <a:gd name="connsiteX45" fmla="*/ 955375 w 2921025"/>
                  <a:gd name="connsiteY45" fmla="*/ 3216959 h 3420380"/>
                  <a:gd name="connsiteX46" fmla="*/ 970542 w 2921025"/>
                  <a:gd name="connsiteY46" fmla="*/ 3005935 h 3420380"/>
                  <a:gd name="connsiteX47" fmla="*/ 817594 w 2921025"/>
                  <a:gd name="connsiteY47" fmla="*/ 3066849 h 3420380"/>
                  <a:gd name="connsiteX48" fmla="*/ 863479 w 2921025"/>
                  <a:gd name="connsiteY48" fmla="*/ 2863805 h 3420380"/>
                  <a:gd name="connsiteX49" fmla="*/ 704520 w 2921025"/>
                  <a:gd name="connsiteY49" fmla="*/ 2883939 h 3420380"/>
                  <a:gd name="connsiteX50" fmla="*/ 779362 w 2921025"/>
                  <a:gd name="connsiteY50" fmla="*/ 2696687 h 3420380"/>
                  <a:gd name="connsiteX51" fmla="*/ 620499 w 2921025"/>
                  <a:gd name="connsiteY51" fmla="*/ 2675256 h 3420380"/>
                  <a:gd name="connsiteX52" fmla="*/ 638664 w 2921025"/>
                  <a:gd name="connsiteY52" fmla="*/ 2645689 h 3420380"/>
                  <a:gd name="connsiteX53" fmla="*/ 591571 w 2921025"/>
                  <a:gd name="connsiteY53" fmla="*/ 2518387 h 3420380"/>
                  <a:gd name="connsiteX54" fmla="*/ 427774 w 2921025"/>
                  <a:gd name="connsiteY54" fmla="*/ 2492322 h 3420380"/>
                  <a:gd name="connsiteX55" fmla="*/ 401700 w 2921025"/>
                  <a:gd name="connsiteY55" fmla="*/ 2328586 h 3420380"/>
                  <a:gd name="connsiteX56" fmla="*/ 246140 w 2921025"/>
                  <a:gd name="connsiteY56" fmla="*/ 2271083 h 3420380"/>
                  <a:gd name="connsiteX57" fmla="*/ 252523 w 2921025"/>
                  <a:gd name="connsiteY57" fmla="*/ 2105417 h 3420380"/>
                  <a:gd name="connsiteX58" fmla="*/ 111174 w 2921025"/>
                  <a:gd name="connsiteY58" fmla="*/ 2018669 h 3420380"/>
                  <a:gd name="connsiteX59" fmla="*/ 149766 w 2921025"/>
                  <a:gd name="connsiteY59" fmla="*/ 1857425 h 3420380"/>
                  <a:gd name="connsiteX60" fmla="*/ 28056 w 2921025"/>
                  <a:gd name="connsiteY60" fmla="*/ 1744794 h 3420380"/>
                  <a:gd name="connsiteX61" fmla="*/ 97388 w 2921025"/>
                  <a:gd name="connsiteY61" fmla="*/ 1594179 h 3420380"/>
                  <a:gd name="connsiteX62" fmla="*/ 0 w 2921025"/>
                  <a:gd name="connsiteY62" fmla="*/ 1459969 h 3420380"/>
                  <a:gd name="connsiteX63" fmla="*/ 97388 w 2921025"/>
                  <a:gd name="connsiteY63" fmla="*/ 1325758 h 3420380"/>
                  <a:gd name="connsiteX64" fmla="*/ 28056 w 2921025"/>
                  <a:gd name="connsiteY64" fmla="*/ 1175143 h 3420380"/>
                  <a:gd name="connsiteX65" fmla="*/ 149766 w 2921025"/>
                  <a:gd name="connsiteY65" fmla="*/ 1062512 h 3420380"/>
                  <a:gd name="connsiteX66" fmla="*/ 111174 w 2921025"/>
                  <a:gd name="connsiteY66" fmla="*/ 901268 h 3420380"/>
                  <a:gd name="connsiteX67" fmla="*/ 252523 w 2921025"/>
                  <a:gd name="connsiteY67" fmla="*/ 814520 h 3420380"/>
                  <a:gd name="connsiteX68" fmla="*/ 246140 w 2921025"/>
                  <a:gd name="connsiteY68" fmla="*/ 648854 h 3420380"/>
                  <a:gd name="connsiteX69" fmla="*/ 401700 w 2921025"/>
                  <a:gd name="connsiteY69" fmla="*/ 591351 h 3420380"/>
                  <a:gd name="connsiteX70" fmla="*/ 427774 w 2921025"/>
                  <a:gd name="connsiteY70" fmla="*/ 427615 h 3420380"/>
                  <a:gd name="connsiteX71" fmla="*/ 591571 w 2921025"/>
                  <a:gd name="connsiteY71" fmla="*/ 401550 h 3420380"/>
                  <a:gd name="connsiteX72" fmla="*/ 649096 w 2921025"/>
                  <a:gd name="connsiteY72" fmla="*/ 246048 h 3420380"/>
                  <a:gd name="connsiteX73" fmla="*/ 814823 w 2921025"/>
                  <a:gd name="connsiteY73" fmla="*/ 252429 h 3420380"/>
                  <a:gd name="connsiteX74" fmla="*/ 901604 w 2921025"/>
                  <a:gd name="connsiteY74" fmla="*/ 111133 h 3420380"/>
                  <a:gd name="connsiteX75" fmla="*/ 1062908 w 2921025"/>
                  <a:gd name="connsiteY75" fmla="*/ 149710 h 3420380"/>
                  <a:gd name="connsiteX76" fmla="*/ 1175581 w 2921025"/>
                  <a:gd name="connsiteY76" fmla="*/ 28046 h 3420380"/>
                  <a:gd name="connsiteX77" fmla="*/ 1326252 w 2921025"/>
                  <a:gd name="connsiteY77" fmla="*/ 97351 h 3420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</a:cxnLst>
                <a:rect l="l" t="t" r="r" b="b"/>
                <a:pathLst>
                  <a:path w="2921025" h="3420380">
                    <a:moveTo>
                      <a:pt x="1460513" y="0"/>
                    </a:moveTo>
                    <a:lnTo>
                      <a:pt x="1594773" y="97351"/>
                    </a:lnTo>
                    <a:lnTo>
                      <a:pt x="1745444" y="28046"/>
                    </a:lnTo>
                    <a:lnTo>
                      <a:pt x="1858117" y="149710"/>
                    </a:lnTo>
                    <a:lnTo>
                      <a:pt x="2019421" y="111133"/>
                    </a:lnTo>
                    <a:lnTo>
                      <a:pt x="2106202" y="252429"/>
                    </a:lnTo>
                    <a:lnTo>
                      <a:pt x="2271929" y="246048"/>
                    </a:lnTo>
                    <a:lnTo>
                      <a:pt x="2329454" y="401550"/>
                    </a:lnTo>
                    <a:lnTo>
                      <a:pt x="2493251" y="427615"/>
                    </a:lnTo>
                    <a:lnTo>
                      <a:pt x="2519325" y="591351"/>
                    </a:lnTo>
                    <a:lnTo>
                      <a:pt x="2674885" y="648854"/>
                    </a:lnTo>
                    <a:lnTo>
                      <a:pt x="2668502" y="814520"/>
                    </a:lnTo>
                    <a:lnTo>
                      <a:pt x="2809851" y="901268"/>
                    </a:lnTo>
                    <a:lnTo>
                      <a:pt x="2771259" y="1062512"/>
                    </a:lnTo>
                    <a:lnTo>
                      <a:pt x="2892969" y="1175143"/>
                    </a:lnTo>
                    <a:lnTo>
                      <a:pt x="2823637" y="1325758"/>
                    </a:lnTo>
                    <a:lnTo>
                      <a:pt x="2921025" y="1459969"/>
                    </a:lnTo>
                    <a:lnTo>
                      <a:pt x="2823637" y="1594179"/>
                    </a:lnTo>
                    <a:lnTo>
                      <a:pt x="2892969" y="1744794"/>
                    </a:lnTo>
                    <a:lnTo>
                      <a:pt x="2771259" y="1857425"/>
                    </a:lnTo>
                    <a:lnTo>
                      <a:pt x="2809851" y="2018669"/>
                    </a:lnTo>
                    <a:lnTo>
                      <a:pt x="2668502" y="2105417"/>
                    </a:lnTo>
                    <a:lnTo>
                      <a:pt x="2674885" y="2271083"/>
                    </a:lnTo>
                    <a:lnTo>
                      <a:pt x="2519325" y="2328586"/>
                    </a:lnTo>
                    <a:lnTo>
                      <a:pt x="2493251" y="2492322"/>
                    </a:lnTo>
                    <a:lnTo>
                      <a:pt x="2329454" y="2518387"/>
                    </a:lnTo>
                    <a:lnTo>
                      <a:pt x="2282361" y="2645690"/>
                    </a:lnTo>
                    <a:lnTo>
                      <a:pt x="2300525" y="2675256"/>
                    </a:lnTo>
                    <a:lnTo>
                      <a:pt x="2141662" y="2696687"/>
                    </a:lnTo>
                    <a:lnTo>
                      <a:pt x="2216504" y="2883939"/>
                    </a:lnTo>
                    <a:lnTo>
                      <a:pt x="2057545" y="2863805"/>
                    </a:lnTo>
                    <a:lnTo>
                      <a:pt x="2103430" y="3066849"/>
                    </a:lnTo>
                    <a:lnTo>
                      <a:pt x="1950482" y="3005935"/>
                    </a:lnTo>
                    <a:lnTo>
                      <a:pt x="1965649" y="3216959"/>
                    </a:lnTo>
                    <a:lnTo>
                      <a:pt x="1824597" y="3117603"/>
                    </a:lnTo>
                    <a:lnTo>
                      <a:pt x="1808453" y="3328501"/>
                    </a:lnTo>
                    <a:lnTo>
                      <a:pt x="1684709" y="3194523"/>
                    </a:lnTo>
                    <a:lnTo>
                      <a:pt x="1637892" y="3397193"/>
                    </a:lnTo>
                    <a:lnTo>
                      <a:pt x="1536218" y="3233731"/>
                    </a:lnTo>
                    <a:lnTo>
                      <a:pt x="1460512" y="3420380"/>
                    </a:lnTo>
                    <a:lnTo>
                      <a:pt x="1384806" y="3233731"/>
                    </a:lnTo>
                    <a:lnTo>
                      <a:pt x="1283132" y="3397193"/>
                    </a:lnTo>
                    <a:lnTo>
                      <a:pt x="1236315" y="3194523"/>
                    </a:lnTo>
                    <a:lnTo>
                      <a:pt x="1112571" y="3328501"/>
                    </a:lnTo>
                    <a:lnTo>
                      <a:pt x="1096427" y="3117603"/>
                    </a:lnTo>
                    <a:lnTo>
                      <a:pt x="955375" y="3216959"/>
                    </a:lnTo>
                    <a:lnTo>
                      <a:pt x="970542" y="3005935"/>
                    </a:lnTo>
                    <a:lnTo>
                      <a:pt x="817594" y="3066849"/>
                    </a:lnTo>
                    <a:lnTo>
                      <a:pt x="863479" y="2863805"/>
                    </a:lnTo>
                    <a:lnTo>
                      <a:pt x="704520" y="2883939"/>
                    </a:lnTo>
                    <a:lnTo>
                      <a:pt x="779362" y="2696687"/>
                    </a:lnTo>
                    <a:lnTo>
                      <a:pt x="620499" y="2675256"/>
                    </a:lnTo>
                    <a:lnTo>
                      <a:pt x="638664" y="2645689"/>
                    </a:lnTo>
                    <a:lnTo>
                      <a:pt x="591571" y="2518387"/>
                    </a:lnTo>
                    <a:lnTo>
                      <a:pt x="427774" y="2492322"/>
                    </a:lnTo>
                    <a:lnTo>
                      <a:pt x="401700" y="2328586"/>
                    </a:lnTo>
                    <a:lnTo>
                      <a:pt x="246140" y="2271083"/>
                    </a:lnTo>
                    <a:lnTo>
                      <a:pt x="252523" y="2105417"/>
                    </a:lnTo>
                    <a:lnTo>
                      <a:pt x="111174" y="2018669"/>
                    </a:lnTo>
                    <a:lnTo>
                      <a:pt x="149766" y="1857425"/>
                    </a:lnTo>
                    <a:lnTo>
                      <a:pt x="28056" y="1744794"/>
                    </a:lnTo>
                    <a:lnTo>
                      <a:pt x="97388" y="1594179"/>
                    </a:lnTo>
                    <a:lnTo>
                      <a:pt x="0" y="1459969"/>
                    </a:lnTo>
                    <a:lnTo>
                      <a:pt x="97388" y="1325758"/>
                    </a:lnTo>
                    <a:lnTo>
                      <a:pt x="28056" y="1175143"/>
                    </a:lnTo>
                    <a:lnTo>
                      <a:pt x="149766" y="1062512"/>
                    </a:lnTo>
                    <a:lnTo>
                      <a:pt x="111174" y="901268"/>
                    </a:lnTo>
                    <a:lnTo>
                      <a:pt x="252523" y="814520"/>
                    </a:lnTo>
                    <a:lnTo>
                      <a:pt x="246140" y="648854"/>
                    </a:lnTo>
                    <a:lnTo>
                      <a:pt x="401700" y="591351"/>
                    </a:lnTo>
                    <a:lnTo>
                      <a:pt x="427774" y="427615"/>
                    </a:lnTo>
                    <a:lnTo>
                      <a:pt x="591571" y="401550"/>
                    </a:lnTo>
                    <a:lnTo>
                      <a:pt x="649096" y="246048"/>
                    </a:lnTo>
                    <a:lnTo>
                      <a:pt x="814823" y="252429"/>
                    </a:lnTo>
                    <a:lnTo>
                      <a:pt x="901604" y="111133"/>
                    </a:lnTo>
                    <a:lnTo>
                      <a:pt x="1062908" y="149710"/>
                    </a:lnTo>
                    <a:lnTo>
                      <a:pt x="1175581" y="28046"/>
                    </a:lnTo>
                    <a:lnTo>
                      <a:pt x="1326252" y="97351"/>
                    </a:lnTo>
                    <a:close/>
                  </a:path>
                </a:pathLst>
              </a:custGeom>
              <a:solidFill>
                <a:srgbClr val="CC66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21" name="楕円 20">
                <a:extLst>
                  <a:ext uri="{FF2B5EF4-FFF2-40B4-BE49-F238E27FC236}">
                    <a16:creationId xmlns:a16="http://schemas.microsoft.com/office/drawing/2014/main" id="{CE9A4B44-6647-C5C8-BAE2-E4EF98855F43}"/>
                  </a:ext>
                </a:extLst>
              </p:cNvPr>
              <p:cNvSpPr/>
              <p:nvPr/>
            </p:nvSpPr>
            <p:spPr>
              <a:xfrm>
                <a:off x="10740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" name="楕円 21">
                <a:extLst>
                  <a:ext uri="{FF2B5EF4-FFF2-40B4-BE49-F238E27FC236}">
                    <a16:creationId xmlns:a16="http://schemas.microsoft.com/office/drawing/2014/main" id="{7E5D0EDF-5CFE-E0F0-A3D6-3C434E9E56CB}"/>
                  </a:ext>
                </a:extLst>
              </p:cNvPr>
              <p:cNvSpPr/>
              <p:nvPr/>
            </p:nvSpPr>
            <p:spPr>
              <a:xfrm>
                <a:off x="11505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" name="楕円 22">
                <a:extLst>
                  <a:ext uri="{FF2B5EF4-FFF2-40B4-BE49-F238E27FC236}">
                    <a16:creationId xmlns:a16="http://schemas.microsoft.com/office/drawing/2014/main" id="{396FC495-1543-3440-8244-C845B70AD7DD}"/>
                  </a:ext>
                </a:extLst>
              </p:cNvPr>
              <p:cNvSpPr/>
              <p:nvPr/>
            </p:nvSpPr>
            <p:spPr>
              <a:xfrm>
                <a:off x="2521887" y="684399"/>
                <a:ext cx="416833" cy="416833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D7A4910C-A163-1CC8-45CA-C435E6AC4416}"/>
                  </a:ext>
                </a:extLst>
              </p:cNvPr>
              <p:cNvSpPr/>
              <p:nvPr/>
            </p:nvSpPr>
            <p:spPr>
              <a:xfrm>
                <a:off x="2598342" y="760856"/>
                <a:ext cx="263922" cy="263920"/>
              </a:xfrm>
              <a:prstGeom prst="ellipse">
                <a:avLst/>
              </a:prstGeom>
              <a:solidFill>
                <a:srgbClr val="FFCC66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D8653203-B7EF-01F0-C1D7-275DDD7D9AAE}"/>
                  </a:ext>
                </a:extLst>
              </p:cNvPr>
              <p:cNvSpPr/>
              <p:nvPr/>
            </p:nvSpPr>
            <p:spPr>
              <a:xfrm>
                <a:off x="1193584" y="548680"/>
                <a:ext cx="1635880" cy="1666642"/>
              </a:xfrm>
              <a:prstGeom prst="ellipse">
                <a:avLst/>
              </a:prstGeom>
              <a:solidFill>
                <a:srgbClr val="FFCC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" name="楕円 25">
                <a:extLst>
                  <a:ext uri="{FF2B5EF4-FFF2-40B4-BE49-F238E27FC236}">
                    <a16:creationId xmlns:a16="http://schemas.microsoft.com/office/drawing/2014/main" id="{E690AF3B-1ACB-21F2-47C5-91ED2944E13E}"/>
                  </a:ext>
                </a:extLst>
              </p:cNvPr>
              <p:cNvSpPr/>
              <p:nvPr/>
            </p:nvSpPr>
            <p:spPr>
              <a:xfrm rot="9900000" flipV="1">
                <a:off x="1362302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C9EA9D85-BC37-20CC-1711-9EA89B21E622}"/>
                  </a:ext>
                </a:extLst>
              </p:cNvPr>
              <p:cNvSpPr/>
              <p:nvPr/>
            </p:nvSpPr>
            <p:spPr>
              <a:xfrm rot="900000">
                <a:off x="2443911" y="1286726"/>
                <a:ext cx="263298" cy="45720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79CFFB06-089F-152D-8D13-9B64EC09346E}"/>
                  </a:ext>
                </a:extLst>
              </p:cNvPr>
              <p:cNvSpPr/>
              <p:nvPr/>
            </p:nvSpPr>
            <p:spPr>
              <a:xfrm>
                <a:off x="1808731" y="1580666"/>
                <a:ext cx="405586" cy="332250"/>
              </a:xfrm>
              <a:prstGeom prst="ellipse">
                <a:avLst/>
              </a:pr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" name="楕円 28">
                <a:extLst>
                  <a:ext uri="{FF2B5EF4-FFF2-40B4-BE49-F238E27FC236}">
                    <a16:creationId xmlns:a16="http://schemas.microsoft.com/office/drawing/2014/main" id="{AC3691BA-8F28-7033-3032-31AC14CF51D2}"/>
                  </a:ext>
                </a:extLst>
              </p:cNvPr>
              <p:cNvSpPr/>
              <p:nvPr/>
            </p:nvSpPr>
            <p:spPr>
              <a:xfrm>
                <a:off x="1872231" y="1654175"/>
                <a:ext cx="278586" cy="182284"/>
              </a:xfrm>
              <a:prstGeom prst="ellipse">
                <a:avLst/>
              </a:prstGeom>
              <a:solidFill>
                <a:srgbClr val="FF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93175DC5-48DE-2518-7760-1F53C3AE67DD}"/>
                  </a:ext>
                </a:extLst>
              </p:cNvPr>
              <p:cNvSpPr/>
              <p:nvPr/>
            </p:nvSpPr>
            <p:spPr>
              <a:xfrm>
                <a:off x="1705298" y="1485900"/>
                <a:ext cx="612452" cy="306194"/>
              </a:xfrm>
              <a:custGeom>
                <a:avLst/>
                <a:gdLst>
                  <a:gd name="connsiteX0" fmla="*/ 267594 w 966988"/>
                  <a:gd name="connsiteY0" fmla="*/ 0 h 411652"/>
                  <a:gd name="connsiteX1" fmla="*/ 456812 w 966988"/>
                  <a:gd name="connsiteY1" fmla="*/ 60285 h 411652"/>
                  <a:gd name="connsiteX2" fmla="*/ 483494 w 966988"/>
                  <a:gd name="connsiteY2" fmla="*/ 90725 h 411652"/>
                  <a:gd name="connsiteX3" fmla="*/ 510177 w 966988"/>
                  <a:gd name="connsiteY3" fmla="*/ 60285 h 411652"/>
                  <a:gd name="connsiteX4" fmla="*/ 699394 w 966988"/>
                  <a:gd name="connsiteY4" fmla="*/ 0 h 411652"/>
                  <a:gd name="connsiteX5" fmla="*/ 966988 w 966988"/>
                  <a:gd name="connsiteY5" fmla="*/ 205826 h 411652"/>
                  <a:gd name="connsiteX6" fmla="*/ 699394 w 966988"/>
                  <a:gd name="connsiteY6" fmla="*/ 411652 h 411652"/>
                  <a:gd name="connsiteX7" fmla="*/ 510177 w 966988"/>
                  <a:gd name="connsiteY7" fmla="*/ 351367 h 411652"/>
                  <a:gd name="connsiteX8" fmla="*/ 483494 w 966988"/>
                  <a:gd name="connsiteY8" fmla="*/ 320927 h 411652"/>
                  <a:gd name="connsiteX9" fmla="*/ 456812 w 966988"/>
                  <a:gd name="connsiteY9" fmla="*/ 351367 h 411652"/>
                  <a:gd name="connsiteX10" fmla="*/ 267594 w 966988"/>
                  <a:gd name="connsiteY10" fmla="*/ 411652 h 411652"/>
                  <a:gd name="connsiteX11" fmla="*/ 0 w 966988"/>
                  <a:gd name="connsiteY11" fmla="*/ 205826 h 411652"/>
                  <a:gd name="connsiteX12" fmla="*/ 267594 w 966988"/>
                  <a:gd name="connsiteY12" fmla="*/ 0 h 4116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66988" h="411652">
                    <a:moveTo>
                      <a:pt x="267594" y="0"/>
                    </a:moveTo>
                    <a:cubicBezTo>
                      <a:pt x="341488" y="0"/>
                      <a:pt x="408386" y="23038"/>
                      <a:pt x="456812" y="60285"/>
                    </a:cubicBezTo>
                    <a:lnTo>
                      <a:pt x="483494" y="90725"/>
                    </a:lnTo>
                    <a:lnTo>
                      <a:pt x="510177" y="60285"/>
                    </a:lnTo>
                    <a:cubicBezTo>
                      <a:pt x="558602" y="23038"/>
                      <a:pt x="625500" y="0"/>
                      <a:pt x="699394" y="0"/>
                    </a:cubicBezTo>
                    <a:cubicBezTo>
                      <a:pt x="847182" y="0"/>
                      <a:pt x="966988" y="92151"/>
                      <a:pt x="966988" y="205826"/>
                    </a:cubicBezTo>
                    <a:cubicBezTo>
                      <a:pt x="966988" y="319501"/>
                      <a:pt x="847182" y="411652"/>
                      <a:pt x="699394" y="411652"/>
                    </a:cubicBezTo>
                    <a:cubicBezTo>
                      <a:pt x="625500" y="411652"/>
                      <a:pt x="558602" y="388614"/>
                      <a:pt x="510177" y="351367"/>
                    </a:cubicBezTo>
                    <a:lnTo>
                      <a:pt x="483494" y="320927"/>
                    </a:lnTo>
                    <a:lnTo>
                      <a:pt x="456812" y="351367"/>
                    </a:lnTo>
                    <a:cubicBezTo>
                      <a:pt x="408386" y="388614"/>
                      <a:pt x="341488" y="411652"/>
                      <a:pt x="267594" y="411652"/>
                    </a:cubicBezTo>
                    <a:cubicBezTo>
                      <a:pt x="119806" y="411652"/>
                      <a:pt x="0" y="319501"/>
                      <a:pt x="0" y="205826"/>
                    </a:cubicBezTo>
                    <a:cubicBezTo>
                      <a:pt x="0" y="92151"/>
                      <a:pt x="119806" y="0"/>
                      <a:pt x="267594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楕円 1">
                <a:extLst>
                  <a:ext uri="{FF2B5EF4-FFF2-40B4-BE49-F238E27FC236}">
                    <a16:creationId xmlns:a16="http://schemas.microsoft.com/office/drawing/2014/main" id="{0547A4D0-1116-94F3-8AB4-720418EA61D9}"/>
                  </a:ext>
                </a:extLst>
              </p:cNvPr>
              <p:cNvSpPr/>
              <p:nvPr/>
            </p:nvSpPr>
            <p:spPr>
              <a:xfrm flipV="1">
                <a:off x="1895798" y="1443009"/>
                <a:ext cx="231452" cy="13008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960440" h="4657374">
                    <a:moveTo>
                      <a:pt x="0" y="2862799"/>
                    </a:moveTo>
                    <a:cubicBezTo>
                      <a:pt x="0" y="1871683"/>
                      <a:pt x="561835" y="0"/>
                      <a:pt x="2014403" y="0"/>
                    </a:cubicBezTo>
                    <a:cubicBezTo>
                      <a:pt x="3466971" y="0"/>
                      <a:pt x="3960440" y="1871683"/>
                      <a:pt x="3960440" y="2862799"/>
                    </a:cubicBezTo>
                    <a:cubicBezTo>
                      <a:pt x="3960440" y="3853915"/>
                      <a:pt x="3073865" y="4657374"/>
                      <a:pt x="1980220" y="4657374"/>
                    </a:cubicBezTo>
                    <a:cubicBezTo>
                      <a:pt x="886575" y="4657374"/>
                      <a:pt x="0" y="3853915"/>
                      <a:pt x="0" y="2862799"/>
                    </a:cubicBezTo>
                    <a:close/>
                  </a:path>
                </a:pathLst>
              </a:custGeom>
              <a:solidFill>
                <a:srgbClr val="C00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8AB5FB88-8C05-200D-D291-2BCE08857BC3}"/>
                </a:ext>
              </a:extLst>
            </p:cNvPr>
            <p:cNvGrpSpPr/>
            <p:nvPr/>
          </p:nvGrpSpPr>
          <p:grpSpPr>
            <a:xfrm>
              <a:off x="4282011" y="902267"/>
              <a:ext cx="1508196" cy="2187851"/>
              <a:chOff x="4329636" y="3988367"/>
              <a:chExt cx="1508196" cy="2187851"/>
            </a:xfrm>
          </p:grpSpPr>
          <p:sp>
            <p:nvSpPr>
              <p:cNvPr id="174" name="楕円 1">
                <a:extLst>
                  <a:ext uri="{FF2B5EF4-FFF2-40B4-BE49-F238E27FC236}">
                    <a16:creationId xmlns:a16="http://schemas.microsoft.com/office/drawing/2014/main" id="{4421EBF4-99C3-7E3C-A596-27E3A11FC9E7}"/>
                  </a:ext>
                </a:extLst>
              </p:cNvPr>
              <p:cNvSpPr/>
              <p:nvPr/>
            </p:nvSpPr>
            <p:spPr>
              <a:xfrm rot="12600000">
                <a:off x="4485920" y="5390273"/>
                <a:ext cx="175531" cy="587246"/>
              </a:xfrm>
              <a:custGeom>
                <a:avLst/>
                <a:gdLst>
                  <a:gd name="connsiteX0" fmla="*/ 0 w 3960440"/>
                  <a:gd name="connsiteY0" fmla="*/ 1794575 h 3589149"/>
                  <a:gd name="connsiteX1" fmla="*/ 1980220 w 3960440"/>
                  <a:gd name="connsiteY1" fmla="*/ 0 h 3589149"/>
                  <a:gd name="connsiteX2" fmla="*/ 3960440 w 3960440"/>
                  <a:gd name="connsiteY2" fmla="*/ 1794575 h 3589149"/>
                  <a:gd name="connsiteX3" fmla="*/ 1980220 w 3960440"/>
                  <a:gd name="connsiteY3" fmla="*/ 3589150 h 3589149"/>
                  <a:gd name="connsiteX4" fmla="*/ 0 w 3960440"/>
                  <a:gd name="connsiteY4" fmla="*/ 1794575 h 3589149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1794575 h 3589150"/>
                  <a:gd name="connsiteX1" fmla="*/ 1980220 w 3960440"/>
                  <a:gd name="connsiteY1" fmla="*/ 0 h 3589150"/>
                  <a:gd name="connsiteX2" fmla="*/ 3960440 w 3960440"/>
                  <a:gd name="connsiteY2" fmla="*/ 1794575 h 3589150"/>
                  <a:gd name="connsiteX3" fmla="*/ 1980220 w 3960440"/>
                  <a:gd name="connsiteY3" fmla="*/ 3589150 h 3589150"/>
                  <a:gd name="connsiteX4" fmla="*/ 0 w 3960440"/>
                  <a:gd name="connsiteY4" fmla="*/ 1794575 h 3589150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0 w 3960440"/>
                  <a:gd name="connsiteY0" fmla="*/ 2862799 h 4657374"/>
                  <a:gd name="connsiteX1" fmla="*/ 2014403 w 3960440"/>
                  <a:gd name="connsiteY1" fmla="*/ 0 h 4657374"/>
                  <a:gd name="connsiteX2" fmla="*/ 3960440 w 3960440"/>
                  <a:gd name="connsiteY2" fmla="*/ 2862799 h 4657374"/>
                  <a:gd name="connsiteX3" fmla="*/ 1980220 w 3960440"/>
                  <a:gd name="connsiteY3" fmla="*/ 4657374 h 4657374"/>
                  <a:gd name="connsiteX4" fmla="*/ 0 w 3960440"/>
                  <a:gd name="connsiteY4" fmla="*/ 2862799 h 4657374"/>
                  <a:gd name="connsiteX0" fmla="*/ 354690 w 4315130"/>
                  <a:gd name="connsiteY0" fmla="*/ 2893954 h 4688529"/>
                  <a:gd name="connsiteX1" fmla="*/ 913466 w 4315130"/>
                  <a:gd name="connsiteY1" fmla="*/ -1 h 4688529"/>
                  <a:gd name="connsiteX2" fmla="*/ 4315130 w 4315130"/>
                  <a:gd name="connsiteY2" fmla="*/ 2893954 h 4688529"/>
                  <a:gd name="connsiteX3" fmla="*/ 2334910 w 4315130"/>
                  <a:gd name="connsiteY3" fmla="*/ 4688529 h 4688529"/>
                  <a:gd name="connsiteX4" fmla="*/ 354690 w 4315130"/>
                  <a:gd name="connsiteY4" fmla="*/ 2893954 h 46885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5130" h="4688529">
                    <a:moveTo>
                      <a:pt x="354690" y="2893954"/>
                    </a:moveTo>
                    <a:cubicBezTo>
                      <a:pt x="117783" y="2112532"/>
                      <a:pt x="-539102" y="-1"/>
                      <a:pt x="913466" y="-1"/>
                    </a:cubicBezTo>
                    <a:cubicBezTo>
                      <a:pt x="2366034" y="-1"/>
                      <a:pt x="4315130" y="1902838"/>
                      <a:pt x="4315130" y="2893954"/>
                    </a:cubicBezTo>
                    <a:cubicBezTo>
                      <a:pt x="4315130" y="3885070"/>
                      <a:pt x="3428555" y="4688529"/>
                      <a:pt x="2334910" y="4688529"/>
                    </a:cubicBezTo>
                    <a:cubicBezTo>
                      <a:pt x="1241265" y="4688529"/>
                      <a:pt x="591597" y="3675376"/>
                      <a:pt x="354690" y="2893954"/>
                    </a:cubicBezTo>
                    <a:close/>
                  </a:path>
                </a:pathLst>
              </a:custGeom>
              <a:solidFill>
                <a:srgbClr val="FFC000"/>
              </a:solidFill>
              <a:ln w="285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49815D0C-DAD3-75BE-8BA5-695F08D9CF54}"/>
                  </a:ext>
                </a:extLst>
              </p:cNvPr>
              <p:cNvGrpSpPr/>
              <p:nvPr/>
            </p:nvGrpSpPr>
            <p:grpSpPr>
              <a:xfrm>
                <a:off x="4329636" y="3988367"/>
                <a:ext cx="1508196" cy="2187851"/>
                <a:chOff x="4329636" y="3988367"/>
                <a:chExt cx="1508196" cy="2187851"/>
              </a:xfrm>
            </p:grpSpPr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ADC53637-FADB-92F1-AE2D-4D06038ED90E}"/>
                    </a:ext>
                  </a:extLst>
                </p:cNvPr>
                <p:cNvGrpSpPr/>
                <p:nvPr/>
              </p:nvGrpSpPr>
              <p:grpSpPr>
                <a:xfrm flipH="1">
                  <a:off x="5336739" y="5307934"/>
                  <a:ext cx="335864" cy="669585"/>
                  <a:chOff x="3700108" y="5307934"/>
                  <a:chExt cx="335864" cy="669585"/>
                </a:xfrm>
              </p:grpSpPr>
              <p:sp>
                <p:nvSpPr>
                  <p:cNvPr id="187" name="楕円 1">
                    <a:extLst>
                      <a:ext uri="{FF2B5EF4-FFF2-40B4-BE49-F238E27FC236}">
                        <a16:creationId xmlns:a16="http://schemas.microsoft.com/office/drawing/2014/main" id="{72C97757-1DD4-F1D9-3EFC-1066972D062F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00108" y="5390273"/>
                    <a:ext cx="175531" cy="587246"/>
                  </a:xfrm>
                  <a:custGeom>
                    <a:avLst/>
                    <a:gdLst>
                      <a:gd name="connsiteX0" fmla="*/ 0 w 3960440"/>
                      <a:gd name="connsiteY0" fmla="*/ 1794575 h 3589149"/>
                      <a:gd name="connsiteX1" fmla="*/ 1980220 w 3960440"/>
                      <a:gd name="connsiteY1" fmla="*/ 0 h 3589149"/>
                      <a:gd name="connsiteX2" fmla="*/ 3960440 w 3960440"/>
                      <a:gd name="connsiteY2" fmla="*/ 1794575 h 3589149"/>
                      <a:gd name="connsiteX3" fmla="*/ 1980220 w 3960440"/>
                      <a:gd name="connsiteY3" fmla="*/ 3589150 h 3589149"/>
                      <a:gd name="connsiteX4" fmla="*/ 0 w 3960440"/>
                      <a:gd name="connsiteY4" fmla="*/ 1794575 h 3589149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1794575 h 3589150"/>
                      <a:gd name="connsiteX1" fmla="*/ 1980220 w 3960440"/>
                      <a:gd name="connsiteY1" fmla="*/ 0 h 3589150"/>
                      <a:gd name="connsiteX2" fmla="*/ 3960440 w 3960440"/>
                      <a:gd name="connsiteY2" fmla="*/ 1794575 h 3589150"/>
                      <a:gd name="connsiteX3" fmla="*/ 1980220 w 3960440"/>
                      <a:gd name="connsiteY3" fmla="*/ 3589150 h 3589150"/>
                      <a:gd name="connsiteX4" fmla="*/ 0 w 3960440"/>
                      <a:gd name="connsiteY4" fmla="*/ 1794575 h 3589150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0 w 3960440"/>
                      <a:gd name="connsiteY0" fmla="*/ 2862799 h 4657374"/>
                      <a:gd name="connsiteX1" fmla="*/ 2014403 w 3960440"/>
                      <a:gd name="connsiteY1" fmla="*/ 0 h 4657374"/>
                      <a:gd name="connsiteX2" fmla="*/ 3960440 w 3960440"/>
                      <a:gd name="connsiteY2" fmla="*/ 2862799 h 4657374"/>
                      <a:gd name="connsiteX3" fmla="*/ 1980220 w 3960440"/>
                      <a:gd name="connsiteY3" fmla="*/ 4657374 h 4657374"/>
                      <a:gd name="connsiteX4" fmla="*/ 0 w 3960440"/>
                      <a:gd name="connsiteY4" fmla="*/ 2862799 h 4657374"/>
                      <a:gd name="connsiteX0" fmla="*/ 354690 w 4315130"/>
                      <a:gd name="connsiteY0" fmla="*/ 2893954 h 4688529"/>
                      <a:gd name="connsiteX1" fmla="*/ 913466 w 4315130"/>
                      <a:gd name="connsiteY1" fmla="*/ -1 h 4688529"/>
                      <a:gd name="connsiteX2" fmla="*/ 4315130 w 4315130"/>
                      <a:gd name="connsiteY2" fmla="*/ 2893954 h 4688529"/>
                      <a:gd name="connsiteX3" fmla="*/ 2334910 w 4315130"/>
                      <a:gd name="connsiteY3" fmla="*/ 4688529 h 4688529"/>
                      <a:gd name="connsiteX4" fmla="*/ 354690 w 4315130"/>
                      <a:gd name="connsiteY4" fmla="*/ 2893954 h 468852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315130" h="4688529">
                        <a:moveTo>
                          <a:pt x="354690" y="2893954"/>
                        </a:moveTo>
                        <a:cubicBezTo>
                          <a:pt x="117783" y="2112532"/>
                          <a:pt x="-539102" y="-1"/>
                          <a:pt x="913466" y="-1"/>
                        </a:cubicBezTo>
                        <a:cubicBezTo>
                          <a:pt x="2366034" y="-1"/>
                          <a:pt x="4315130" y="1902838"/>
                          <a:pt x="4315130" y="2893954"/>
                        </a:cubicBezTo>
                        <a:cubicBezTo>
                          <a:pt x="4315130" y="3885070"/>
                          <a:pt x="3428555" y="4688529"/>
                          <a:pt x="2334910" y="4688529"/>
                        </a:cubicBezTo>
                        <a:cubicBezTo>
                          <a:pt x="1241265" y="4688529"/>
                          <a:pt x="591597" y="3675376"/>
                          <a:pt x="354690" y="2893954"/>
                        </a:cubicBezTo>
                        <a:close/>
                      </a:path>
                    </a:pathLst>
                  </a:custGeom>
                  <a:solidFill>
                    <a:srgbClr val="FFC0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F485334A-A1F6-2720-9D5A-CE256CE6BAE9}"/>
                      </a:ext>
                    </a:extLst>
                  </p:cNvPr>
                  <p:cNvSpPr/>
                  <p:nvPr/>
                </p:nvSpPr>
                <p:spPr>
                  <a:xfrm rot="12600000">
                    <a:off x="3713587" y="5307934"/>
                    <a:ext cx="322385" cy="605529"/>
                  </a:xfrm>
                  <a:custGeom>
                    <a:avLst/>
                    <a:gdLst>
                      <a:gd name="connsiteX0" fmla="*/ 50686 w 436582"/>
                      <a:gd name="connsiteY0" fmla="*/ 0 h 693486"/>
                      <a:gd name="connsiteX1" fmla="*/ 377615 w 436582"/>
                      <a:gd name="connsiteY1" fmla="*/ 0 h 693486"/>
                      <a:gd name="connsiteX2" fmla="*/ 396305 w 436582"/>
                      <a:gd name="connsiteY2" fmla="*/ 76568 h 693486"/>
                      <a:gd name="connsiteX3" fmla="*/ 436582 w 436582"/>
                      <a:gd name="connsiteY3" fmla="*/ 397454 h 693486"/>
                      <a:gd name="connsiteX4" fmla="*/ 218291 w 436582"/>
                      <a:gd name="connsiteY4" fmla="*/ 693486 h 693486"/>
                      <a:gd name="connsiteX5" fmla="*/ 0 w 436582"/>
                      <a:gd name="connsiteY5" fmla="*/ 397454 h 693486"/>
                      <a:gd name="connsiteX6" fmla="*/ 34285 w 436582"/>
                      <a:gd name="connsiteY6" fmla="*/ 76568 h 6934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436582" h="693486">
                        <a:moveTo>
                          <a:pt x="50686" y="0"/>
                        </a:moveTo>
                        <a:lnTo>
                          <a:pt x="377615" y="0"/>
                        </a:lnTo>
                        <a:lnTo>
                          <a:pt x="396305" y="76568"/>
                        </a:lnTo>
                        <a:cubicBezTo>
                          <a:pt x="421507" y="195029"/>
                          <a:pt x="436582" y="315431"/>
                          <a:pt x="436582" y="397454"/>
                        </a:cubicBezTo>
                        <a:cubicBezTo>
                          <a:pt x="436582" y="616183"/>
                          <a:pt x="338850" y="693486"/>
                          <a:pt x="218291" y="693486"/>
                        </a:cubicBezTo>
                        <a:cubicBezTo>
                          <a:pt x="97732" y="693486"/>
                          <a:pt x="0" y="616183"/>
                          <a:pt x="0" y="397454"/>
                        </a:cubicBezTo>
                        <a:cubicBezTo>
                          <a:pt x="0" y="315431"/>
                          <a:pt x="12412" y="195029"/>
                          <a:pt x="34285" y="76568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8BB4494D-F6CB-85F4-3407-1B0C3EB9A590}"/>
                    </a:ext>
                  </a:extLst>
                </p:cNvPr>
                <p:cNvSpPr/>
                <p:nvPr/>
              </p:nvSpPr>
              <p:spPr>
                <a:xfrm rot="12600000">
                  <a:off x="4499399" y="5307934"/>
                  <a:ext cx="322385" cy="605529"/>
                </a:xfrm>
                <a:custGeom>
                  <a:avLst/>
                  <a:gdLst>
                    <a:gd name="connsiteX0" fmla="*/ 50686 w 436582"/>
                    <a:gd name="connsiteY0" fmla="*/ 0 h 693486"/>
                    <a:gd name="connsiteX1" fmla="*/ 377615 w 436582"/>
                    <a:gd name="connsiteY1" fmla="*/ 0 h 693486"/>
                    <a:gd name="connsiteX2" fmla="*/ 396305 w 436582"/>
                    <a:gd name="connsiteY2" fmla="*/ 76568 h 693486"/>
                    <a:gd name="connsiteX3" fmla="*/ 436582 w 436582"/>
                    <a:gd name="connsiteY3" fmla="*/ 397454 h 693486"/>
                    <a:gd name="connsiteX4" fmla="*/ 218291 w 436582"/>
                    <a:gd name="connsiteY4" fmla="*/ 693486 h 693486"/>
                    <a:gd name="connsiteX5" fmla="*/ 0 w 436582"/>
                    <a:gd name="connsiteY5" fmla="*/ 397454 h 693486"/>
                    <a:gd name="connsiteX6" fmla="*/ 34285 w 436582"/>
                    <a:gd name="connsiteY6" fmla="*/ 76568 h 693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36582" h="693486">
                      <a:moveTo>
                        <a:pt x="50686" y="0"/>
                      </a:moveTo>
                      <a:lnTo>
                        <a:pt x="377615" y="0"/>
                      </a:lnTo>
                      <a:lnTo>
                        <a:pt x="396305" y="76568"/>
                      </a:lnTo>
                      <a:cubicBezTo>
                        <a:pt x="421507" y="195029"/>
                        <a:pt x="436582" y="315431"/>
                        <a:pt x="436582" y="397454"/>
                      </a:cubicBezTo>
                      <a:cubicBezTo>
                        <a:pt x="436582" y="616183"/>
                        <a:pt x="338850" y="693486"/>
                        <a:pt x="218291" y="693486"/>
                      </a:cubicBezTo>
                      <a:cubicBezTo>
                        <a:pt x="97732" y="693486"/>
                        <a:pt x="0" y="616183"/>
                        <a:pt x="0" y="397454"/>
                      </a:cubicBezTo>
                      <a:cubicBezTo>
                        <a:pt x="0" y="315431"/>
                        <a:pt x="12412" y="195029"/>
                        <a:pt x="34285" y="76568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8" name="グループ化 177">
                  <a:extLst>
                    <a:ext uri="{FF2B5EF4-FFF2-40B4-BE49-F238E27FC236}">
                      <a16:creationId xmlns:a16="http://schemas.microsoft.com/office/drawing/2014/main" id="{A81670AD-34BA-85E6-60C6-3B9D30195DF4}"/>
                    </a:ext>
                  </a:extLst>
                </p:cNvPr>
                <p:cNvGrpSpPr/>
                <p:nvPr/>
              </p:nvGrpSpPr>
              <p:grpSpPr>
                <a:xfrm>
                  <a:off x="4329636" y="3988367"/>
                  <a:ext cx="1508196" cy="2187851"/>
                  <a:chOff x="4329636" y="3988367"/>
                  <a:chExt cx="1508196" cy="2187851"/>
                </a:xfrm>
              </p:grpSpPr>
              <p:sp>
                <p:nvSpPr>
                  <p:cNvPr id="179" name="フリーフォーム: 図形 178">
                    <a:extLst>
                      <a:ext uri="{FF2B5EF4-FFF2-40B4-BE49-F238E27FC236}">
                        <a16:creationId xmlns:a16="http://schemas.microsoft.com/office/drawing/2014/main" id="{D462051C-C963-5ED2-3724-0BD85D89791B}"/>
                      </a:ext>
                    </a:extLst>
                  </p:cNvPr>
                  <p:cNvSpPr/>
                  <p:nvPr/>
                </p:nvSpPr>
                <p:spPr>
                  <a:xfrm>
                    <a:off x="4512760" y="5289067"/>
                    <a:ext cx="1141949" cy="887151"/>
                  </a:xfrm>
                  <a:custGeom>
                    <a:avLst/>
                    <a:gdLst>
                      <a:gd name="connsiteX0" fmla="*/ 832823 w 1141949"/>
                      <a:gd name="connsiteY0" fmla="*/ 0 h 887151"/>
                      <a:gd name="connsiteX1" fmla="*/ 853416 w 1141949"/>
                      <a:gd name="connsiteY1" fmla="*/ 2929 h 887151"/>
                      <a:gd name="connsiteX2" fmla="*/ 937128 w 1141949"/>
                      <a:gd name="connsiteY2" fmla="*/ 27629 h 887151"/>
                      <a:gd name="connsiteX3" fmla="*/ 938466 w 1141949"/>
                      <a:gd name="connsiteY3" fmla="*/ 29563 h 887151"/>
                      <a:gd name="connsiteX4" fmla="*/ 941032 w 1141949"/>
                      <a:gd name="connsiteY4" fmla="*/ 30483 h 887151"/>
                      <a:gd name="connsiteX5" fmla="*/ 1083932 w 1141949"/>
                      <a:gd name="connsiteY5" fmla="*/ 408162 h 887151"/>
                      <a:gd name="connsiteX6" fmla="*/ 1126950 w 1141949"/>
                      <a:gd name="connsiteY6" fmla="*/ 823214 h 887151"/>
                      <a:gd name="connsiteX7" fmla="*/ 1125545 w 1141949"/>
                      <a:gd name="connsiteY7" fmla="*/ 822709 h 887151"/>
                      <a:gd name="connsiteX8" fmla="*/ 1123954 w 1141949"/>
                      <a:gd name="connsiteY8" fmla="*/ 824896 h 887151"/>
                      <a:gd name="connsiteX9" fmla="*/ 670294 w 1141949"/>
                      <a:gd name="connsiteY9" fmla="*/ 886255 h 887151"/>
                      <a:gd name="connsiteX10" fmla="*/ 598529 w 1141949"/>
                      <a:gd name="connsiteY10" fmla="*/ 887133 h 887151"/>
                      <a:gd name="connsiteX11" fmla="*/ 570975 w 1141949"/>
                      <a:gd name="connsiteY11" fmla="*/ 844316 h 887151"/>
                      <a:gd name="connsiteX12" fmla="*/ 543411 w 1141949"/>
                      <a:gd name="connsiteY12" fmla="*/ 887151 h 887151"/>
                      <a:gd name="connsiteX13" fmla="*/ 470198 w 1141949"/>
                      <a:gd name="connsiteY13" fmla="*/ 886255 h 887151"/>
                      <a:gd name="connsiteX14" fmla="*/ 16537 w 1141949"/>
                      <a:gd name="connsiteY14" fmla="*/ 824896 h 887151"/>
                      <a:gd name="connsiteX15" fmla="*/ 15248 w 1141949"/>
                      <a:gd name="connsiteY15" fmla="*/ 823124 h 887151"/>
                      <a:gd name="connsiteX16" fmla="*/ 14999 w 1141949"/>
                      <a:gd name="connsiteY16" fmla="*/ 823214 h 887151"/>
                      <a:gd name="connsiteX17" fmla="*/ 5604 w 1141949"/>
                      <a:gd name="connsiteY17" fmla="*/ 811832 h 887151"/>
                      <a:gd name="connsiteX18" fmla="*/ 5119 w 1141949"/>
                      <a:gd name="connsiteY18" fmla="*/ 809189 h 887151"/>
                      <a:gd name="connsiteX19" fmla="*/ 5054 w 1141949"/>
                      <a:gd name="connsiteY19" fmla="*/ 809100 h 887151"/>
                      <a:gd name="connsiteX20" fmla="*/ 5093 w 1141949"/>
                      <a:gd name="connsiteY20" fmla="*/ 809047 h 887151"/>
                      <a:gd name="connsiteX21" fmla="*/ 777 w 1141949"/>
                      <a:gd name="connsiteY21" fmla="*/ 785540 h 887151"/>
                      <a:gd name="connsiteX22" fmla="*/ 58018 w 1141949"/>
                      <a:gd name="connsiteY22" fmla="*/ 408162 h 887151"/>
                      <a:gd name="connsiteX23" fmla="*/ 200917 w 1141949"/>
                      <a:gd name="connsiteY23" fmla="*/ 30483 h 887151"/>
                      <a:gd name="connsiteX24" fmla="*/ 201542 w 1141949"/>
                      <a:gd name="connsiteY24" fmla="*/ 30258 h 887151"/>
                      <a:gd name="connsiteX25" fmla="*/ 203362 w 1141949"/>
                      <a:gd name="connsiteY25" fmla="*/ 27629 h 887151"/>
                      <a:gd name="connsiteX26" fmla="*/ 249970 w 1141949"/>
                      <a:gd name="connsiteY26" fmla="*/ 10340 h 887151"/>
                      <a:gd name="connsiteX27" fmla="*/ 263540 w 1141949"/>
                      <a:gd name="connsiteY27" fmla="*/ 7629 h 887151"/>
                      <a:gd name="connsiteX28" fmla="*/ 340458 w 1141949"/>
                      <a:gd name="connsiteY28" fmla="*/ 42733 h 887151"/>
                      <a:gd name="connsiteX29" fmla="*/ 831939 w 1141949"/>
                      <a:gd name="connsiteY29" fmla="*/ 627 h 88715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1141949" h="887151">
                        <a:moveTo>
                          <a:pt x="832823" y="0"/>
                        </a:moveTo>
                        <a:lnTo>
                          <a:pt x="853416" y="2929"/>
                        </a:lnTo>
                        <a:cubicBezTo>
                          <a:pt x="894616" y="9855"/>
                          <a:pt x="924033" y="18309"/>
                          <a:pt x="937128" y="27629"/>
                        </a:cubicBezTo>
                        <a:lnTo>
                          <a:pt x="938466" y="29563"/>
                        </a:lnTo>
                        <a:lnTo>
                          <a:pt x="941032" y="30483"/>
                        </a:lnTo>
                        <a:cubicBezTo>
                          <a:pt x="976148" y="60252"/>
                          <a:pt x="1035761" y="215455"/>
                          <a:pt x="1083932" y="408162"/>
                        </a:cubicBezTo>
                        <a:cubicBezTo>
                          <a:pt x="1138984" y="628400"/>
                          <a:pt x="1158245" y="814225"/>
                          <a:pt x="1126950" y="823214"/>
                        </a:cubicBezTo>
                        <a:lnTo>
                          <a:pt x="1125545" y="822709"/>
                        </a:lnTo>
                        <a:lnTo>
                          <a:pt x="1123954" y="824896"/>
                        </a:lnTo>
                        <a:cubicBezTo>
                          <a:pt x="1077840" y="856148"/>
                          <a:pt x="897607" y="880624"/>
                          <a:pt x="670294" y="886255"/>
                        </a:cubicBezTo>
                        <a:lnTo>
                          <a:pt x="598529" y="887133"/>
                        </a:lnTo>
                        <a:lnTo>
                          <a:pt x="570975" y="844316"/>
                        </a:lnTo>
                        <a:lnTo>
                          <a:pt x="543411" y="887151"/>
                        </a:lnTo>
                        <a:lnTo>
                          <a:pt x="470198" y="886255"/>
                        </a:lnTo>
                        <a:cubicBezTo>
                          <a:pt x="242884" y="880624"/>
                          <a:pt x="62651" y="856148"/>
                          <a:pt x="16537" y="824896"/>
                        </a:cubicBezTo>
                        <a:lnTo>
                          <a:pt x="15248" y="823124"/>
                        </a:lnTo>
                        <a:lnTo>
                          <a:pt x="14999" y="823214"/>
                        </a:lnTo>
                        <a:cubicBezTo>
                          <a:pt x="11087" y="822090"/>
                          <a:pt x="7965" y="818203"/>
                          <a:pt x="5604" y="811832"/>
                        </a:cubicBezTo>
                        <a:lnTo>
                          <a:pt x="5119" y="809189"/>
                        </a:lnTo>
                        <a:lnTo>
                          <a:pt x="5054" y="809100"/>
                        </a:lnTo>
                        <a:lnTo>
                          <a:pt x="5093" y="809047"/>
                        </a:lnTo>
                        <a:lnTo>
                          <a:pt x="777" y="785540"/>
                        </a:lnTo>
                        <a:cubicBezTo>
                          <a:pt x="-4429" y="719162"/>
                          <a:pt x="16728" y="573341"/>
                          <a:pt x="58018" y="408162"/>
                        </a:cubicBezTo>
                        <a:cubicBezTo>
                          <a:pt x="106189" y="215455"/>
                          <a:pt x="165801" y="60252"/>
                          <a:pt x="200917" y="30483"/>
                        </a:cubicBezTo>
                        <a:lnTo>
                          <a:pt x="201542" y="30258"/>
                        </a:lnTo>
                        <a:lnTo>
                          <a:pt x="203362" y="27629"/>
                        </a:lnTo>
                        <a:cubicBezTo>
                          <a:pt x="212092" y="21416"/>
                          <a:pt x="228077" y="15587"/>
                          <a:pt x="249970" y="10340"/>
                        </a:cubicBezTo>
                        <a:lnTo>
                          <a:pt x="263540" y="7629"/>
                        </a:lnTo>
                        <a:lnTo>
                          <a:pt x="340458" y="42733"/>
                        </a:lnTo>
                        <a:cubicBezTo>
                          <a:pt x="500095" y="98875"/>
                          <a:pt x="684871" y="84839"/>
                          <a:pt x="831939" y="627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0" name="フリーフォーム: 図形 179">
                    <a:extLst>
                      <a:ext uri="{FF2B5EF4-FFF2-40B4-BE49-F238E27FC236}">
                        <a16:creationId xmlns:a16="http://schemas.microsoft.com/office/drawing/2014/main" id="{C3A2FDF8-B250-9358-61B6-6C9E2E9D9027}"/>
                      </a:ext>
                    </a:extLst>
                  </p:cNvPr>
                  <p:cNvSpPr/>
                  <p:nvPr/>
                </p:nvSpPr>
                <p:spPr>
                  <a:xfrm>
                    <a:off x="4609472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1" name="フリーフォーム: 図形 180">
                    <a:extLst>
                      <a:ext uri="{FF2B5EF4-FFF2-40B4-BE49-F238E27FC236}">
                        <a16:creationId xmlns:a16="http://schemas.microsoft.com/office/drawing/2014/main" id="{6E710C84-59B5-77FF-6D27-3811BA971861}"/>
                      </a:ext>
                    </a:extLst>
                  </p:cNvPr>
                  <p:cNvSpPr/>
                  <p:nvPr/>
                </p:nvSpPr>
                <p:spPr>
                  <a:xfrm>
                    <a:off x="5046336" y="5505058"/>
                    <a:ext cx="74796" cy="334304"/>
                  </a:xfrm>
                  <a:custGeom>
                    <a:avLst/>
                    <a:gdLst>
                      <a:gd name="connsiteX0" fmla="*/ 50645 w 101290"/>
                      <a:gd name="connsiteY0" fmla="*/ 351432 h 452722"/>
                      <a:gd name="connsiteX1" fmla="*/ 101290 w 101290"/>
                      <a:gd name="connsiteY1" fmla="*/ 402077 h 452722"/>
                      <a:gd name="connsiteX2" fmla="*/ 50645 w 101290"/>
                      <a:gd name="connsiteY2" fmla="*/ 452722 h 452722"/>
                      <a:gd name="connsiteX3" fmla="*/ 0 w 101290"/>
                      <a:gd name="connsiteY3" fmla="*/ 402077 h 452722"/>
                      <a:gd name="connsiteX4" fmla="*/ 50645 w 101290"/>
                      <a:gd name="connsiteY4" fmla="*/ 351432 h 452722"/>
                      <a:gd name="connsiteX5" fmla="*/ 50645 w 101290"/>
                      <a:gd name="connsiteY5" fmla="*/ 175716 h 452722"/>
                      <a:gd name="connsiteX6" fmla="*/ 101290 w 101290"/>
                      <a:gd name="connsiteY6" fmla="*/ 226361 h 452722"/>
                      <a:gd name="connsiteX7" fmla="*/ 50645 w 101290"/>
                      <a:gd name="connsiteY7" fmla="*/ 277006 h 452722"/>
                      <a:gd name="connsiteX8" fmla="*/ 0 w 101290"/>
                      <a:gd name="connsiteY8" fmla="*/ 226361 h 452722"/>
                      <a:gd name="connsiteX9" fmla="*/ 50645 w 101290"/>
                      <a:gd name="connsiteY9" fmla="*/ 175716 h 452722"/>
                      <a:gd name="connsiteX10" fmla="*/ 50645 w 101290"/>
                      <a:gd name="connsiteY10" fmla="*/ 0 h 452722"/>
                      <a:gd name="connsiteX11" fmla="*/ 101290 w 101290"/>
                      <a:gd name="connsiteY11" fmla="*/ 50645 h 452722"/>
                      <a:gd name="connsiteX12" fmla="*/ 50645 w 101290"/>
                      <a:gd name="connsiteY12" fmla="*/ 101290 h 452722"/>
                      <a:gd name="connsiteX13" fmla="*/ 0 w 101290"/>
                      <a:gd name="connsiteY13" fmla="*/ 50645 h 452722"/>
                      <a:gd name="connsiteX14" fmla="*/ 50645 w 101290"/>
                      <a:gd name="connsiteY14" fmla="*/ 0 h 4527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</a:cxnLst>
                    <a:rect l="l" t="t" r="r" b="b"/>
                    <a:pathLst>
                      <a:path w="101290" h="452722">
                        <a:moveTo>
                          <a:pt x="50645" y="351432"/>
                        </a:moveTo>
                        <a:cubicBezTo>
                          <a:pt x="78615" y="351432"/>
                          <a:pt x="101290" y="374107"/>
                          <a:pt x="101290" y="402077"/>
                        </a:cubicBezTo>
                        <a:cubicBezTo>
                          <a:pt x="101290" y="430047"/>
                          <a:pt x="78615" y="452722"/>
                          <a:pt x="50645" y="452722"/>
                        </a:cubicBezTo>
                        <a:cubicBezTo>
                          <a:pt x="22675" y="452722"/>
                          <a:pt x="0" y="430047"/>
                          <a:pt x="0" y="402077"/>
                        </a:cubicBezTo>
                        <a:cubicBezTo>
                          <a:pt x="0" y="374107"/>
                          <a:pt x="22675" y="351432"/>
                          <a:pt x="50645" y="351432"/>
                        </a:cubicBezTo>
                        <a:close/>
                        <a:moveTo>
                          <a:pt x="50645" y="175716"/>
                        </a:moveTo>
                        <a:cubicBezTo>
                          <a:pt x="78615" y="175716"/>
                          <a:pt x="101290" y="198391"/>
                          <a:pt x="101290" y="226361"/>
                        </a:cubicBezTo>
                        <a:cubicBezTo>
                          <a:pt x="101290" y="254331"/>
                          <a:pt x="78615" y="277006"/>
                          <a:pt x="50645" y="277006"/>
                        </a:cubicBezTo>
                        <a:cubicBezTo>
                          <a:pt x="22675" y="277006"/>
                          <a:pt x="0" y="254331"/>
                          <a:pt x="0" y="226361"/>
                        </a:cubicBezTo>
                        <a:cubicBezTo>
                          <a:pt x="0" y="198391"/>
                          <a:pt x="22675" y="175716"/>
                          <a:pt x="50645" y="175716"/>
                        </a:cubicBezTo>
                        <a:close/>
                        <a:moveTo>
                          <a:pt x="50645" y="0"/>
                        </a:moveTo>
                        <a:cubicBezTo>
                          <a:pt x="78615" y="0"/>
                          <a:pt x="101290" y="22675"/>
                          <a:pt x="101290" y="50645"/>
                        </a:cubicBezTo>
                        <a:cubicBezTo>
                          <a:pt x="101290" y="78615"/>
                          <a:pt x="78615" y="101290"/>
                          <a:pt x="50645" y="101290"/>
                        </a:cubicBezTo>
                        <a:cubicBezTo>
                          <a:pt x="22675" y="101290"/>
                          <a:pt x="0" y="78615"/>
                          <a:pt x="0" y="50645"/>
                        </a:cubicBezTo>
                        <a:cubicBezTo>
                          <a:pt x="0" y="22675"/>
                          <a:pt x="22675" y="0"/>
                          <a:pt x="50645" y="0"/>
                        </a:cubicBezTo>
                        <a:close/>
                      </a:path>
                    </a:pathLst>
                  </a:custGeom>
                  <a:solidFill>
                    <a:schemeClr val="bg1"/>
                  </a:solidFill>
                  <a:ln w="28575">
                    <a:noFill/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" name="フリーフォーム: 図形 181">
                    <a:extLst>
                      <a:ext uri="{FF2B5EF4-FFF2-40B4-BE49-F238E27FC236}">
                        <a16:creationId xmlns:a16="http://schemas.microsoft.com/office/drawing/2014/main" id="{86E58270-4556-00D9-79E5-1983D8D15DD3}"/>
                      </a:ext>
                    </a:extLst>
                  </p:cNvPr>
                  <p:cNvSpPr/>
                  <p:nvPr/>
                </p:nvSpPr>
                <p:spPr>
                  <a:xfrm>
                    <a:off x="5367337" y="5819577"/>
                    <a:ext cx="204504" cy="211647"/>
                  </a:xfrm>
                  <a:custGeom>
                    <a:avLst/>
                    <a:gdLst>
                      <a:gd name="connsiteX0" fmla="*/ 27844 w 276944"/>
                      <a:gd name="connsiteY0" fmla="*/ 0 h 286618"/>
                      <a:gd name="connsiteX1" fmla="*/ 249100 w 276944"/>
                      <a:gd name="connsiteY1" fmla="*/ 0 h 286618"/>
                      <a:gd name="connsiteX2" fmla="*/ 276944 w 276944"/>
                      <a:gd name="connsiteY2" fmla="*/ 27844 h 286618"/>
                      <a:gd name="connsiteX3" fmla="*/ 276944 w 276944"/>
                      <a:gd name="connsiteY3" fmla="*/ 195035 h 286618"/>
                      <a:gd name="connsiteX4" fmla="*/ 185361 w 276944"/>
                      <a:gd name="connsiteY4" fmla="*/ 286618 h 286618"/>
                      <a:gd name="connsiteX5" fmla="*/ 91583 w 276944"/>
                      <a:gd name="connsiteY5" fmla="*/ 286618 h 286618"/>
                      <a:gd name="connsiteX6" fmla="*/ 0 w 276944"/>
                      <a:gd name="connsiteY6" fmla="*/ 195035 h 286618"/>
                      <a:gd name="connsiteX7" fmla="*/ 0 w 276944"/>
                      <a:gd name="connsiteY7" fmla="*/ 27844 h 286618"/>
                      <a:gd name="connsiteX8" fmla="*/ 27844 w 276944"/>
                      <a:gd name="connsiteY8" fmla="*/ 0 h 2866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76944" h="286618">
                        <a:moveTo>
                          <a:pt x="27844" y="0"/>
                        </a:moveTo>
                        <a:lnTo>
                          <a:pt x="249100" y="0"/>
                        </a:lnTo>
                        <a:cubicBezTo>
                          <a:pt x="264478" y="0"/>
                          <a:pt x="276944" y="12466"/>
                          <a:pt x="276944" y="27844"/>
                        </a:cubicBezTo>
                        <a:lnTo>
                          <a:pt x="276944" y="195035"/>
                        </a:lnTo>
                        <a:cubicBezTo>
                          <a:pt x="276944" y="245615"/>
                          <a:pt x="235941" y="286618"/>
                          <a:pt x="185361" y="286618"/>
                        </a:cubicBezTo>
                        <a:lnTo>
                          <a:pt x="91583" y="286618"/>
                        </a:lnTo>
                        <a:cubicBezTo>
                          <a:pt x="41003" y="286618"/>
                          <a:pt x="0" y="245615"/>
                          <a:pt x="0" y="195035"/>
                        </a:cubicBezTo>
                        <a:lnTo>
                          <a:pt x="0" y="27844"/>
                        </a:lnTo>
                        <a:cubicBezTo>
                          <a:pt x="0" y="12466"/>
                          <a:pt x="12466" y="0"/>
                          <a:pt x="27844" y="0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28575"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3" name="グループ化 182">
                    <a:extLst>
                      <a:ext uri="{FF2B5EF4-FFF2-40B4-BE49-F238E27FC236}">
                        <a16:creationId xmlns:a16="http://schemas.microsoft.com/office/drawing/2014/main" id="{CBC1496F-6A35-187B-CE3F-0F82A42FA990}"/>
                      </a:ext>
                    </a:extLst>
                  </p:cNvPr>
                  <p:cNvGrpSpPr/>
                  <p:nvPr/>
                </p:nvGrpSpPr>
                <p:grpSpPr>
                  <a:xfrm>
                    <a:off x="4329636" y="3988367"/>
                    <a:ext cx="1508196" cy="1516692"/>
                    <a:chOff x="4259684" y="3988367"/>
                    <a:chExt cx="1508196" cy="1516692"/>
                  </a:xfrm>
                </p:grpSpPr>
                <p:sp>
                  <p:nvSpPr>
                    <p:cNvPr id="184" name="フリーフォーム: 図形 183">
                      <a:extLst>
                        <a:ext uri="{FF2B5EF4-FFF2-40B4-BE49-F238E27FC236}">
                          <a16:creationId xmlns:a16="http://schemas.microsoft.com/office/drawing/2014/main" id="{C3CE3ACB-C559-4D43-2509-E51FC427162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259684" y="3988367"/>
                      <a:ext cx="1508196" cy="1516692"/>
                    </a:xfrm>
                    <a:custGeom>
                      <a:avLst/>
                      <a:gdLst>
                        <a:gd name="connsiteX0" fmla="*/ 754097 w 1508196"/>
                        <a:gd name="connsiteY0" fmla="*/ 274070 h 1516692"/>
                        <a:gd name="connsiteX1" fmla="*/ 401242 w 1508196"/>
                        <a:gd name="connsiteY1" fmla="*/ 402868 h 1516692"/>
                        <a:gd name="connsiteX2" fmla="*/ 278751 w 1508196"/>
                        <a:gd name="connsiteY2" fmla="*/ 510811 h 1516692"/>
                        <a:gd name="connsiteX3" fmla="*/ 278751 w 1508196"/>
                        <a:gd name="connsiteY3" fmla="*/ 1132704 h 1516692"/>
                        <a:gd name="connsiteX4" fmla="*/ 401243 w 1508196"/>
                        <a:gd name="connsiteY4" fmla="*/ 1240647 h 1516692"/>
                        <a:gd name="connsiteX5" fmla="*/ 1106954 w 1508196"/>
                        <a:gd name="connsiteY5" fmla="*/ 1240647 h 1516692"/>
                        <a:gd name="connsiteX6" fmla="*/ 1229445 w 1508196"/>
                        <a:gd name="connsiteY6" fmla="*/ 1132705 h 1516692"/>
                        <a:gd name="connsiteX7" fmla="*/ 1229445 w 1508196"/>
                        <a:gd name="connsiteY7" fmla="*/ 510812 h 1516692"/>
                        <a:gd name="connsiteX8" fmla="*/ 1106953 w 1508196"/>
                        <a:gd name="connsiteY8" fmla="*/ 402868 h 1516692"/>
                        <a:gd name="connsiteX9" fmla="*/ 754097 w 1508196"/>
                        <a:gd name="connsiteY9" fmla="*/ 274070 h 1516692"/>
                        <a:gd name="connsiteX10" fmla="*/ 754097 w 1508196"/>
                        <a:gd name="connsiteY10" fmla="*/ 0 h 1516692"/>
                        <a:gd name="connsiteX11" fmla="*/ 1119183 w 1508196"/>
                        <a:gd name="connsiteY11" fmla="*/ 151223 h 1516692"/>
                        <a:gd name="connsiteX12" fmla="*/ 1356973 w 1508196"/>
                        <a:gd name="connsiteY12" fmla="*/ 389014 h 1516692"/>
                        <a:gd name="connsiteX13" fmla="*/ 1356973 w 1508196"/>
                        <a:gd name="connsiteY13" fmla="*/ 1119185 h 1516692"/>
                        <a:gd name="connsiteX14" fmla="*/ 1125765 w 1508196"/>
                        <a:gd name="connsiteY14" fmla="*/ 1350394 h 1516692"/>
                        <a:gd name="connsiteX15" fmla="*/ 1126776 w 1508196"/>
                        <a:gd name="connsiteY15" fmla="*/ 1350535 h 1516692"/>
                        <a:gd name="connsiteX16" fmla="*/ 1500448 w 1508196"/>
                        <a:gd name="connsiteY16" fmla="*/ 1281553 h 1516692"/>
                        <a:gd name="connsiteX17" fmla="*/ 937947 w 1508196"/>
                        <a:gd name="connsiteY17" fmla="*/ 1500900 h 1516692"/>
                        <a:gd name="connsiteX18" fmla="*/ 806272 w 1508196"/>
                        <a:gd name="connsiteY18" fmla="*/ 1456252 h 1516692"/>
                        <a:gd name="connsiteX19" fmla="*/ 761776 w 1508196"/>
                        <a:gd name="connsiteY19" fmla="*/ 1428378 h 1516692"/>
                        <a:gd name="connsiteX20" fmla="*/ 750488 w 1508196"/>
                        <a:gd name="connsiteY20" fmla="*/ 1436122 h 1516692"/>
                        <a:gd name="connsiteX21" fmla="*/ 580182 w 1508196"/>
                        <a:gd name="connsiteY21" fmla="*/ 1500900 h 1516692"/>
                        <a:gd name="connsiteX22" fmla="*/ 17681 w 1508196"/>
                        <a:gd name="connsiteY22" fmla="*/ 1281553 h 1516692"/>
                        <a:gd name="connsiteX23" fmla="*/ 258854 w 1508196"/>
                        <a:gd name="connsiteY23" fmla="*/ 1348104 h 1516692"/>
                        <a:gd name="connsiteX24" fmla="*/ 382411 w 1508196"/>
                        <a:gd name="connsiteY24" fmla="*/ 1350371 h 1516692"/>
                        <a:gd name="connsiteX25" fmla="*/ 151223 w 1508196"/>
                        <a:gd name="connsiteY25" fmla="*/ 1119183 h 1516692"/>
                        <a:gd name="connsiteX26" fmla="*/ 151223 w 1508196"/>
                        <a:gd name="connsiteY26" fmla="*/ 389012 h 1516692"/>
                        <a:gd name="connsiteX27" fmla="*/ 389012 w 1508196"/>
                        <a:gd name="connsiteY27" fmla="*/ 151223 h 1516692"/>
                        <a:gd name="connsiteX28" fmla="*/ 754097 w 1508196"/>
                        <a:gd name="connsiteY28" fmla="*/ 0 h 151669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  <a:cxn ang="0">
                          <a:pos x="connsiteX20" y="connsiteY20"/>
                        </a:cxn>
                        <a:cxn ang="0">
                          <a:pos x="connsiteX21" y="connsiteY21"/>
                        </a:cxn>
                        <a:cxn ang="0">
                          <a:pos x="connsiteX22" y="connsiteY22"/>
                        </a:cxn>
                        <a:cxn ang="0">
                          <a:pos x="connsiteX23" y="connsiteY23"/>
                        </a:cxn>
                        <a:cxn ang="0">
                          <a:pos x="connsiteX24" y="connsiteY24"/>
                        </a:cxn>
                        <a:cxn ang="0">
                          <a:pos x="connsiteX25" y="connsiteY25"/>
                        </a:cxn>
                        <a:cxn ang="0">
                          <a:pos x="connsiteX26" y="connsiteY26"/>
                        </a:cxn>
                        <a:cxn ang="0">
                          <a:pos x="connsiteX27" y="connsiteY27"/>
                        </a:cxn>
                        <a:cxn ang="0">
                          <a:pos x="connsiteX28" y="connsiteY28"/>
                        </a:cxn>
                      </a:cxnLst>
                      <a:rect l="l" t="t" r="r" b="b"/>
                      <a:pathLst>
                        <a:path w="1508196" h="1516692">
                          <a:moveTo>
                            <a:pt x="754097" y="274070"/>
                          </a:moveTo>
                          <a:cubicBezTo>
                            <a:pt x="626389" y="274070"/>
                            <a:pt x="498680" y="317003"/>
                            <a:pt x="401242" y="402868"/>
                          </a:cubicBezTo>
                          <a:lnTo>
                            <a:pt x="278751" y="510811"/>
                          </a:lnTo>
                          <a:cubicBezTo>
                            <a:pt x="83875" y="682542"/>
                            <a:pt x="83875" y="960973"/>
                            <a:pt x="278751" y="1132704"/>
                          </a:cubicBezTo>
                          <a:lnTo>
                            <a:pt x="401243" y="1240647"/>
                          </a:lnTo>
                          <a:cubicBezTo>
                            <a:pt x="596120" y="1412379"/>
                            <a:pt x="912078" y="1412379"/>
                            <a:pt x="1106954" y="1240647"/>
                          </a:cubicBezTo>
                          <a:lnTo>
                            <a:pt x="1229445" y="1132705"/>
                          </a:lnTo>
                          <a:cubicBezTo>
                            <a:pt x="1424322" y="960974"/>
                            <a:pt x="1424322" y="682543"/>
                            <a:pt x="1229445" y="510812"/>
                          </a:cubicBezTo>
                          <a:lnTo>
                            <a:pt x="1106953" y="402868"/>
                          </a:lnTo>
                          <a:cubicBezTo>
                            <a:pt x="1009515" y="317003"/>
                            <a:pt x="881806" y="274070"/>
                            <a:pt x="754097" y="274070"/>
                          </a:cubicBezTo>
                          <a:close/>
                          <a:moveTo>
                            <a:pt x="754097" y="0"/>
                          </a:moveTo>
                          <a:cubicBezTo>
                            <a:pt x="886232" y="0"/>
                            <a:pt x="1018367" y="50407"/>
                            <a:pt x="1119183" y="151223"/>
                          </a:cubicBezTo>
                          <a:lnTo>
                            <a:pt x="1356973" y="389014"/>
                          </a:lnTo>
                          <a:cubicBezTo>
                            <a:pt x="1558604" y="590645"/>
                            <a:pt x="1558604" y="917553"/>
                            <a:pt x="1356973" y="1119185"/>
                          </a:cubicBezTo>
                          <a:lnTo>
                            <a:pt x="1125765" y="1350394"/>
                          </a:lnTo>
                          <a:lnTo>
                            <a:pt x="1126776" y="1350535"/>
                          </a:lnTo>
                          <a:cubicBezTo>
                            <a:pt x="1260845" y="1358623"/>
                            <a:pt x="1392606" y="1334917"/>
                            <a:pt x="1500448" y="1281553"/>
                          </a:cubicBezTo>
                          <a:cubicBezTo>
                            <a:pt x="1443022" y="1458818"/>
                            <a:pt x="1191181" y="1557022"/>
                            <a:pt x="937947" y="1500900"/>
                          </a:cubicBezTo>
                          <a:cubicBezTo>
                            <a:pt x="890466" y="1490377"/>
                            <a:pt x="846307" y="1475175"/>
                            <a:pt x="806272" y="1456252"/>
                          </a:cubicBezTo>
                          <a:lnTo>
                            <a:pt x="761776" y="1428378"/>
                          </a:lnTo>
                          <a:lnTo>
                            <a:pt x="750488" y="1436122"/>
                          </a:lnTo>
                          <a:cubicBezTo>
                            <a:pt x="700893" y="1464521"/>
                            <a:pt x="643490" y="1486869"/>
                            <a:pt x="580182" y="1500900"/>
                          </a:cubicBezTo>
                          <a:cubicBezTo>
                            <a:pt x="326948" y="1557022"/>
                            <a:pt x="75107" y="1458818"/>
                            <a:pt x="17681" y="1281553"/>
                          </a:cubicBezTo>
                          <a:cubicBezTo>
                            <a:pt x="89576" y="1317129"/>
                            <a:pt x="172101" y="1339524"/>
                            <a:pt x="258854" y="1348104"/>
                          </a:cubicBezTo>
                          <a:lnTo>
                            <a:pt x="382411" y="1350371"/>
                          </a:lnTo>
                          <a:lnTo>
                            <a:pt x="151223" y="1119183"/>
                          </a:lnTo>
                          <a:cubicBezTo>
                            <a:pt x="-50408" y="917552"/>
                            <a:pt x="-50408" y="590643"/>
                            <a:pt x="151223" y="389012"/>
                          </a:cubicBezTo>
                          <a:lnTo>
                            <a:pt x="389012" y="151223"/>
                          </a:lnTo>
                          <a:cubicBezTo>
                            <a:pt x="489828" y="50407"/>
                            <a:pt x="621963" y="0"/>
                            <a:pt x="754097" y="0"/>
                          </a:cubicBezTo>
                          <a:close/>
                        </a:path>
                      </a:pathLst>
                    </a:custGeom>
                    <a:solidFill>
                      <a:srgbClr val="FFFF00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5" name="楕円 184">
                      <a:extLst>
                        <a:ext uri="{FF2B5EF4-FFF2-40B4-BE49-F238E27FC236}">
                          <a16:creationId xmlns:a16="http://schemas.microsoft.com/office/drawing/2014/main" id="{E3F797F2-6222-D71D-B7AD-9A10E0FF0AF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932160" y="5304106"/>
                      <a:ext cx="163244" cy="163244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28575">
                      <a:noFill/>
                    </a:ln>
                  </p:spPr>
                  <p:style>
                    <a:lnRef idx="2">
                      <a:schemeClr val="accent1">
                        <a:shade val="15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FB40FC41-4573-E574-E18B-5220BFA4222E}"/>
                </a:ext>
              </a:extLst>
            </p:cNvPr>
            <p:cNvGrpSpPr/>
            <p:nvPr/>
          </p:nvGrpSpPr>
          <p:grpSpPr>
            <a:xfrm>
              <a:off x="3735730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9E6CF78E-73E0-130B-6497-59782C92C2A9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261" name="楕円 66">
                  <a:extLst>
                    <a:ext uri="{FF2B5EF4-FFF2-40B4-BE49-F238E27FC236}">
                      <a16:creationId xmlns:a16="http://schemas.microsoft.com/office/drawing/2014/main" id="{30514B45-D99B-E011-1BCB-741D50357CD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2" name="フリーフォーム: 図形 261">
                  <a:extLst>
                    <a:ext uri="{FF2B5EF4-FFF2-40B4-BE49-F238E27FC236}">
                      <a16:creationId xmlns:a16="http://schemas.microsoft.com/office/drawing/2014/main" id="{E64632E8-175A-90C6-9018-9516F7EFD44C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72DE98F5-CBBC-7C3E-4D3A-C599DF038489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259" name="楕円 66">
                  <a:extLst>
                    <a:ext uri="{FF2B5EF4-FFF2-40B4-BE49-F238E27FC236}">
                      <a16:creationId xmlns:a16="http://schemas.microsoft.com/office/drawing/2014/main" id="{7939697F-1F2E-B7E7-EB68-82AA409A7EBE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" name="フリーフォーム: 図形 259">
                  <a:extLst>
                    <a:ext uri="{FF2B5EF4-FFF2-40B4-BE49-F238E27FC236}">
                      <a16:creationId xmlns:a16="http://schemas.microsoft.com/office/drawing/2014/main" id="{6C68BBE6-5E71-B84B-D054-68B31C4BCA9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CD5D3F31-70BC-D9C3-4D7A-361F399B9700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257" name="楕円 66">
                  <a:extLst>
                    <a:ext uri="{FF2B5EF4-FFF2-40B4-BE49-F238E27FC236}">
                      <a16:creationId xmlns:a16="http://schemas.microsoft.com/office/drawing/2014/main" id="{5BA46A79-BF52-5E9E-A2FA-E31D30B32E2B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34E54C9B-08BE-CB29-873D-BC5821DB26D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0DBF814D-DACA-A000-0A02-37C96DD60178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255" name="楕円 66">
                  <a:extLst>
                    <a:ext uri="{FF2B5EF4-FFF2-40B4-BE49-F238E27FC236}">
                      <a16:creationId xmlns:a16="http://schemas.microsoft.com/office/drawing/2014/main" id="{3B07E147-C4B3-438A-C6C4-08A8B416A982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EBA15656-6695-232A-2FD1-7EC43F9D416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5E329D62-1AFD-B70B-E707-9EDF8E5C6234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253" name="楕円 66">
                  <a:extLst>
                    <a:ext uri="{FF2B5EF4-FFF2-40B4-BE49-F238E27FC236}">
                      <a16:creationId xmlns:a16="http://schemas.microsoft.com/office/drawing/2014/main" id="{934CBA6A-325F-A315-90A6-88A0737CA54F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C037F2F9-A2DB-820A-1D34-A5EA4DF64546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1" name="グループ化 230">
                <a:extLst>
                  <a:ext uri="{FF2B5EF4-FFF2-40B4-BE49-F238E27FC236}">
                    <a16:creationId xmlns:a16="http://schemas.microsoft.com/office/drawing/2014/main" id="{6CC4B664-913D-2264-4736-64C7B44B717E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251" name="楕円 66">
                  <a:extLst>
                    <a:ext uri="{FF2B5EF4-FFF2-40B4-BE49-F238E27FC236}">
                      <a16:creationId xmlns:a16="http://schemas.microsoft.com/office/drawing/2014/main" id="{BC6C2FD5-AEFF-2180-F010-B87704A6811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0AE5899B-E114-378B-7433-A955F76A4B1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2" name="グループ化 231">
                <a:extLst>
                  <a:ext uri="{FF2B5EF4-FFF2-40B4-BE49-F238E27FC236}">
                    <a16:creationId xmlns:a16="http://schemas.microsoft.com/office/drawing/2014/main" id="{E7B05AE4-F498-3933-95C0-8483099C73F2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249" name="楕円 66">
                  <a:extLst>
                    <a:ext uri="{FF2B5EF4-FFF2-40B4-BE49-F238E27FC236}">
                      <a16:creationId xmlns:a16="http://schemas.microsoft.com/office/drawing/2014/main" id="{0F5D173B-DBCB-EAA2-C002-397801362CD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0" name="フリーフォーム: 図形 249">
                  <a:extLst>
                    <a:ext uri="{FF2B5EF4-FFF2-40B4-BE49-F238E27FC236}">
                      <a16:creationId xmlns:a16="http://schemas.microsoft.com/office/drawing/2014/main" id="{930CE8E1-3650-CF68-68D3-B011AE8B41D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9767F7E8-8D05-7A9C-79E4-570E45EA5FAC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47" name="楕円 66">
                  <a:extLst>
                    <a:ext uri="{FF2B5EF4-FFF2-40B4-BE49-F238E27FC236}">
                      <a16:creationId xmlns:a16="http://schemas.microsoft.com/office/drawing/2014/main" id="{5E72F0F1-2D36-BE07-3C57-EFBC1794AAA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12B9CC82-139C-DE33-31A7-3997C973E195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0EE2F553-2598-5823-6F78-D929D79AF821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44" name="楕円 66">
                  <a:extLst>
                    <a:ext uri="{FF2B5EF4-FFF2-40B4-BE49-F238E27FC236}">
                      <a16:creationId xmlns:a16="http://schemas.microsoft.com/office/drawing/2014/main" id="{A0A81B71-BC1F-71F2-2AEA-D38840F6366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4E389036-F82D-43E7-53A7-2F847A0315F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5" name="グループ化 234">
                <a:extLst>
                  <a:ext uri="{FF2B5EF4-FFF2-40B4-BE49-F238E27FC236}">
                    <a16:creationId xmlns:a16="http://schemas.microsoft.com/office/drawing/2014/main" id="{3CBB1629-1507-F6FC-3845-8D830DBDFBCB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242" name="楕円 66">
                  <a:extLst>
                    <a:ext uri="{FF2B5EF4-FFF2-40B4-BE49-F238E27FC236}">
                      <a16:creationId xmlns:a16="http://schemas.microsoft.com/office/drawing/2014/main" id="{58197434-0392-8323-4980-2384E6A81AA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07408E0A-3B22-37FD-75ED-2D6DDD8A7EF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6" name="グループ化 235">
                <a:extLst>
                  <a:ext uri="{FF2B5EF4-FFF2-40B4-BE49-F238E27FC236}">
                    <a16:creationId xmlns:a16="http://schemas.microsoft.com/office/drawing/2014/main" id="{3B744ACC-9CA8-2FB3-5178-D67F0AA9CD83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240" name="楕円 66">
                  <a:extLst>
                    <a:ext uri="{FF2B5EF4-FFF2-40B4-BE49-F238E27FC236}">
                      <a16:creationId xmlns:a16="http://schemas.microsoft.com/office/drawing/2014/main" id="{717140D2-2BC0-4FA5-8143-B01132B3B8C4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B0A04F43-247A-0EB1-D178-2D167B4B0FD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02460D54-759A-F527-BB7C-0B322F492F37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238" name="楕円 66">
                  <a:extLst>
                    <a:ext uri="{FF2B5EF4-FFF2-40B4-BE49-F238E27FC236}">
                      <a16:creationId xmlns:a16="http://schemas.microsoft.com/office/drawing/2014/main" id="{C83928AE-B663-8193-84E5-27088A39D2C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9" name="フリーフォーム: 図形 238">
                  <a:extLst>
                    <a:ext uri="{FF2B5EF4-FFF2-40B4-BE49-F238E27FC236}">
                      <a16:creationId xmlns:a16="http://schemas.microsoft.com/office/drawing/2014/main" id="{4329C2BD-27FD-8F66-DBDF-BC679B4BFFB7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398" name="グループ化 397">
            <a:extLst>
              <a:ext uri="{FF2B5EF4-FFF2-40B4-BE49-F238E27FC236}">
                <a16:creationId xmlns:a16="http://schemas.microsoft.com/office/drawing/2014/main" id="{848C6F90-C3B8-4C81-AAFA-D0A86B75658D}"/>
              </a:ext>
            </a:extLst>
          </p:cNvPr>
          <p:cNvGrpSpPr/>
          <p:nvPr/>
        </p:nvGrpSpPr>
        <p:grpSpPr>
          <a:xfrm>
            <a:off x="6793255" y="540899"/>
            <a:ext cx="2612727" cy="2755973"/>
            <a:chOff x="6793255" y="540899"/>
            <a:chExt cx="2612727" cy="2755973"/>
          </a:xfrm>
        </p:grpSpPr>
        <p:grpSp>
          <p:nvGrpSpPr>
            <p:cNvPr id="1016" name="グループ化 1015">
              <a:extLst>
                <a:ext uri="{FF2B5EF4-FFF2-40B4-BE49-F238E27FC236}">
                  <a16:creationId xmlns:a16="http://schemas.microsoft.com/office/drawing/2014/main" id="{7224D1B6-E151-5370-A511-B62CFCF9EC7A}"/>
                </a:ext>
              </a:extLst>
            </p:cNvPr>
            <p:cNvGrpSpPr/>
            <p:nvPr/>
          </p:nvGrpSpPr>
          <p:grpSpPr>
            <a:xfrm>
              <a:off x="7319796" y="885216"/>
              <a:ext cx="1632608" cy="2411656"/>
              <a:chOff x="7319796" y="885216"/>
              <a:chExt cx="1632608" cy="2411656"/>
            </a:xfrm>
          </p:grpSpPr>
          <p:grpSp>
            <p:nvGrpSpPr>
              <p:cNvPr id="929" name="グループ化 928">
                <a:extLst>
                  <a:ext uri="{FF2B5EF4-FFF2-40B4-BE49-F238E27FC236}">
                    <a16:creationId xmlns:a16="http://schemas.microsoft.com/office/drawing/2014/main" id="{9AA73CF0-EBC0-0165-2541-CADC16E4A85B}"/>
                  </a:ext>
                </a:extLst>
              </p:cNvPr>
              <p:cNvGrpSpPr/>
              <p:nvPr/>
            </p:nvGrpSpPr>
            <p:grpSpPr>
              <a:xfrm>
                <a:off x="7600703" y="2072997"/>
                <a:ext cx="1351701" cy="1223875"/>
                <a:chOff x="1476128" y="1958697"/>
                <a:chExt cx="1351701" cy="1223875"/>
              </a:xfrm>
            </p:grpSpPr>
            <p:sp>
              <p:nvSpPr>
                <p:cNvPr id="994" name="楕円 1">
                  <a:extLst>
                    <a:ext uri="{FF2B5EF4-FFF2-40B4-BE49-F238E27FC236}">
                      <a16:creationId xmlns:a16="http://schemas.microsoft.com/office/drawing/2014/main" id="{AFC18BE5-A12A-E9D4-E5EE-269F4A1791E5}"/>
                    </a:ext>
                  </a:extLst>
                </p:cNvPr>
                <p:cNvSpPr/>
                <p:nvPr/>
              </p:nvSpPr>
              <p:spPr>
                <a:xfrm rot="9000000" flipH="1">
                  <a:off x="2258964" y="212686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5" name="フリーフォーム: 図形 994">
                  <a:extLst>
                    <a:ext uri="{FF2B5EF4-FFF2-40B4-BE49-F238E27FC236}">
                      <a16:creationId xmlns:a16="http://schemas.microsoft.com/office/drawing/2014/main" id="{88DC6F2D-7801-1F01-D0CC-B8A1D9577A95}"/>
                    </a:ext>
                  </a:extLst>
                </p:cNvPr>
                <p:cNvSpPr/>
                <p:nvPr/>
              </p:nvSpPr>
              <p:spPr>
                <a:xfrm rot="3600000">
                  <a:off x="2115990" y="2670787"/>
                  <a:ext cx="443895" cy="421052"/>
                </a:xfrm>
                <a:custGeom>
                  <a:avLst/>
                  <a:gdLst>
                    <a:gd name="connsiteX0" fmla="*/ 815155 w 966654"/>
                    <a:gd name="connsiteY0" fmla="*/ 0 h 916909"/>
                    <a:gd name="connsiteX1" fmla="*/ 910654 w 966654"/>
                    <a:gd name="connsiteY1" fmla="*/ 88007 h 916909"/>
                    <a:gd name="connsiteX2" fmla="*/ 909632 w 966654"/>
                    <a:gd name="connsiteY2" fmla="*/ 92672 h 916909"/>
                    <a:gd name="connsiteX3" fmla="*/ 936888 w 966654"/>
                    <a:gd name="connsiteY3" fmla="*/ 154896 h 916909"/>
                    <a:gd name="connsiteX4" fmla="*/ 746960 w 966654"/>
                    <a:gd name="connsiteY4" fmla="*/ 792046 h 916909"/>
                    <a:gd name="connsiteX5" fmla="*/ 0 w 966654"/>
                    <a:gd name="connsiteY5" fmla="*/ 767680 h 916909"/>
                    <a:gd name="connsiteX6" fmla="*/ 109011 w 966654"/>
                    <a:gd name="connsiteY6" fmla="*/ 646973 h 916909"/>
                    <a:gd name="connsiteX7" fmla="*/ 646045 w 966654"/>
                    <a:gd name="connsiteY7" fmla="*/ 664491 h 916909"/>
                    <a:gd name="connsiteX8" fmla="*/ 782596 w 966654"/>
                    <a:gd name="connsiteY8" fmla="*/ 206406 h 916909"/>
                    <a:gd name="connsiteX9" fmla="*/ 761869 w 966654"/>
                    <a:gd name="connsiteY9" fmla="*/ 159087 h 916909"/>
                    <a:gd name="connsiteX10" fmla="*/ 747627 w 966654"/>
                    <a:gd name="connsiteY10" fmla="*/ 150238 h 916909"/>
                    <a:gd name="connsiteX11" fmla="*/ 719656 w 966654"/>
                    <a:gd name="connsiteY11" fmla="*/ 88007 h 916909"/>
                    <a:gd name="connsiteX12" fmla="*/ 815155 w 966654"/>
                    <a:gd name="connsiteY12" fmla="*/ 0 h 9169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654" h="916909">
                      <a:moveTo>
                        <a:pt x="815155" y="0"/>
                      </a:moveTo>
                      <a:cubicBezTo>
                        <a:pt x="867898" y="0"/>
                        <a:pt x="910654" y="39402"/>
                        <a:pt x="910654" y="88007"/>
                      </a:cubicBezTo>
                      <a:lnTo>
                        <a:pt x="909632" y="92672"/>
                      </a:lnTo>
                      <a:lnTo>
                        <a:pt x="936888" y="154896"/>
                      </a:lnTo>
                      <a:cubicBezTo>
                        <a:pt x="1013002" y="382436"/>
                        <a:pt x="940823" y="638672"/>
                        <a:pt x="746960" y="792046"/>
                      </a:cubicBezTo>
                      <a:cubicBezTo>
                        <a:pt x="525401" y="967330"/>
                        <a:pt x="209664" y="957031"/>
                        <a:pt x="0" y="767680"/>
                      </a:cubicBezTo>
                      <a:lnTo>
                        <a:pt x="109011" y="646973"/>
                      </a:lnTo>
                      <a:cubicBezTo>
                        <a:pt x="259751" y="783109"/>
                        <a:pt x="486753" y="790514"/>
                        <a:pt x="646045" y="664491"/>
                      </a:cubicBezTo>
                      <a:cubicBezTo>
                        <a:pt x="785426" y="554221"/>
                        <a:pt x="837319" y="369998"/>
                        <a:pt x="782596" y="206406"/>
                      </a:cubicBezTo>
                      <a:lnTo>
                        <a:pt x="761869" y="159087"/>
                      </a:lnTo>
                      <a:lnTo>
                        <a:pt x="747627" y="150238"/>
                      </a:lnTo>
                      <a:cubicBezTo>
                        <a:pt x="730345" y="134311"/>
                        <a:pt x="719656" y="112310"/>
                        <a:pt x="719656" y="88007"/>
                      </a:cubicBezTo>
                      <a:cubicBezTo>
                        <a:pt x="719656" y="39402"/>
                        <a:pt x="762412" y="0"/>
                        <a:pt x="815155" y="0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6" name="楕円 1">
                  <a:extLst>
                    <a:ext uri="{FF2B5EF4-FFF2-40B4-BE49-F238E27FC236}">
                      <a16:creationId xmlns:a16="http://schemas.microsoft.com/office/drawing/2014/main" id="{25257021-D8CE-2819-1873-E2447FBA190D}"/>
                    </a:ext>
                  </a:extLst>
                </p:cNvPr>
                <p:cNvSpPr/>
                <p:nvPr/>
              </p:nvSpPr>
              <p:spPr>
                <a:xfrm rot="12600000">
                  <a:off x="1476128" y="2126869"/>
                  <a:ext cx="200058" cy="6549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354690 w 4315130"/>
                    <a:gd name="connsiteY0" fmla="*/ 2893954 h 4688529"/>
                    <a:gd name="connsiteX1" fmla="*/ 913466 w 4315130"/>
                    <a:gd name="connsiteY1" fmla="*/ -1 h 4688529"/>
                    <a:gd name="connsiteX2" fmla="*/ 4315130 w 4315130"/>
                    <a:gd name="connsiteY2" fmla="*/ 2893954 h 4688529"/>
                    <a:gd name="connsiteX3" fmla="*/ 2334910 w 4315130"/>
                    <a:gd name="connsiteY3" fmla="*/ 4688529 h 4688529"/>
                    <a:gd name="connsiteX4" fmla="*/ 354690 w 4315130"/>
                    <a:gd name="connsiteY4" fmla="*/ 2893954 h 4688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5130" h="4688529">
                      <a:moveTo>
                        <a:pt x="354690" y="2893954"/>
                      </a:moveTo>
                      <a:cubicBezTo>
                        <a:pt x="117783" y="2112532"/>
                        <a:pt x="-539102" y="-1"/>
                        <a:pt x="913466" y="-1"/>
                      </a:cubicBezTo>
                      <a:cubicBezTo>
                        <a:pt x="2366034" y="-1"/>
                        <a:pt x="4315130" y="1902838"/>
                        <a:pt x="4315130" y="2893954"/>
                      </a:cubicBezTo>
                      <a:cubicBezTo>
                        <a:pt x="4315130" y="3885070"/>
                        <a:pt x="3428555" y="4688529"/>
                        <a:pt x="2334910" y="4688529"/>
                      </a:cubicBezTo>
                      <a:cubicBezTo>
                        <a:pt x="1241265" y="4688529"/>
                        <a:pt x="591597" y="3675376"/>
                        <a:pt x="354690" y="2893954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7" name="楕円 1">
                  <a:extLst>
                    <a:ext uri="{FF2B5EF4-FFF2-40B4-BE49-F238E27FC236}">
                      <a16:creationId xmlns:a16="http://schemas.microsoft.com/office/drawing/2014/main" id="{BF0DA253-37AD-CCB7-2062-8E8F752802D1}"/>
                    </a:ext>
                  </a:extLst>
                </p:cNvPr>
                <p:cNvSpPr/>
                <p:nvPr/>
              </p:nvSpPr>
              <p:spPr>
                <a:xfrm rot="10800000">
                  <a:off x="1974582" y="270401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8" name="楕円 1">
                  <a:extLst>
                    <a:ext uri="{FF2B5EF4-FFF2-40B4-BE49-F238E27FC236}">
                      <a16:creationId xmlns:a16="http://schemas.microsoft.com/office/drawing/2014/main" id="{392783F3-E280-D69C-8D07-CF3B44466564}"/>
                    </a:ext>
                  </a:extLst>
                </p:cNvPr>
                <p:cNvSpPr/>
                <p:nvPr/>
              </p:nvSpPr>
              <p:spPr>
                <a:xfrm rot="10800000">
                  <a:off x="1709904" y="2704016"/>
                  <a:ext cx="228891" cy="47855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99" name="楕円 1">
                  <a:extLst>
                    <a:ext uri="{FF2B5EF4-FFF2-40B4-BE49-F238E27FC236}">
                      <a16:creationId xmlns:a16="http://schemas.microsoft.com/office/drawing/2014/main" id="{61CF2611-3E11-5EB6-82C4-643F9A300DB2}"/>
                    </a:ext>
                  </a:extLst>
                </p:cNvPr>
                <p:cNvSpPr/>
                <p:nvPr/>
              </p:nvSpPr>
              <p:spPr>
                <a:xfrm>
                  <a:off x="1544085" y="1958697"/>
                  <a:ext cx="833002" cy="1102341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0" name="フリーフォーム: 図形 999">
                  <a:extLst>
                    <a:ext uri="{FF2B5EF4-FFF2-40B4-BE49-F238E27FC236}">
                      <a16:creationId xmlns:a16="http://schemas.microsoft.com/office/drawing/2014/main" id="{1FBC0902-5BA5-1EFA-62AF-03E0BF9AF108}"/>
                    </a:ext>
                  </a:extLst>
                </p:cNvPr>
                <p:cNvSpPr/>
                <p:nvPr/>
              </p:nvSpPr>
              <p:spPr>
                <a:xfrm>
                  <a:off x="1631697" y="1975277"/>
                  <a:ext cx="661985" cy="1024507"/>
                </a:xfrm>
                <a:custGeom>
                  <a:avLst/>
                  <a:gdLst>
                    <a:gd name="connsiteX0" fmla="*/ 452956 w 896477"/>
                    <a:gd name="connsiteY0" fmla="*/ 0 h 1387412"/>
                    <a:gd name="connsiteX1" fmla="*/ 883767 w 896477"/>
                    <a:gd name="connsiteY1" fmla="*/ 724163 h 1387412"/>
                    <a:gd name="connsiteX2" fmla="*/ 872883 w 896477"/>
                    <a:gd name="connsiteY2" fmla="*/ 825136 h 1387412"/>
                    <a:gd name="connsiteX3" fmla="*/ 864047 w 896477"/>
                    <a:gd name="connsiteY3" fmla="*/ 851609 h 1387412"/>
                    <a:gd name="connsiteX4" fmla="*/ 870440 w 896477"/>
                    <a:gd name="connsiteY4" fmla="*/ 866071 h 1387412"/>
                    <a:gd name="connsiteX5" fmla="*/ 884816 w 896477"/>
                    <a:gd name="connsiteY5" fmla="*/ 997796 h 1387412"/>
                    <a:gd name="connsiteX6" fmla="*/ 838928 w 896477"/>
                    <a:gd name="connsiteY6" fmla="*/ 983601 h 1387412"/>
                    <a:gd name="connsiteX7" fmla="*/ 831163 w 896477"/>
                    <a:gd name="connsiteY7" fmla="*/ 976524 h 1387412"/>
                    <a:gd name="connsiteX8" fmla="*/ 843301 w 896477"/>
                    <a:gd name="connsiteY8" fmla="*/ 1011874 h 1387412"/>
                    <a:gd name="connsiteX9" fmla="*/ 841954 w 896477"/>
                    <a:gd name="connsiteY9" fmla="*/ 1097808 h 1387412"/>
                    <a:gd name="connsiteX10" fmla="*/ 821893 w 896477"/>
                    <a:gd name="connsiteY10" fmla="*/ 1098508 h 1387412"/>
                    <a:gd name="connsiteX11" fmla="*/ 804731 w 896477"/>
                    <a:gd name="connsiteY11" fmla="*/ 1088611 h 1387412"/>
                    <a:gd name="connsiteX12" fmla="*/ 816208 w 896477"/>
                    <a:gd name="connsiteY12" fmla="*/ 1122036 h 1387412"/>
                    <a:gd name="connsiteX13" fmla="*/ 814861 w 896477"/>
                    <a:gd name="connsiteY13" fmla="*/ 1207970 h 1387412"/>
                    <a:gd name="connsiteX14" fmla="*/ 739107 w 896477"/>
                    <a:gd name="connsiteY14" fmla="*/ 1166550 h 1387412"/>
                    <a:gd name="connsiteX15" fmla="*/ 708495 w 896477"/>
                    <a:gd name="connsiteY15" fmla="*/ 1132025 h 1387412"/>
                    <a:gd name="connsiteX16" fmla="*/ 712806 w 896477"/>
                    <a:gd name="connsiteY16" fmla="*/ 1159712 h 1387412"/>
                    <a:gd name="connsiteX17" fmla="*/ 692599 w 896477"/>
                    <a:gd name="connsiteY17" fmla="*/ 1290670 h 1387412"/>
                    <a:gd name="connsiteX18" fmla="*/ 630146 w 896477"/>
                    <a:gd name="connsiteY18" fmla="*/ 1231055 h 1387412"/>
                    <a:gd name="connsiteX19" fmla="*/ 610809 w 896477"/>
                    <a:gd name="connsiteY19" fmla="*/ 1192374 h 1387412"/>
                    <a:gd name="connsiteX20" fmla="*/ 608340 w 896477"/>
                    <a:gd name="connsiteY20" fmla="*/ 1213760 h 1387412"/>
                    <a:gd name="connsiteX21" fmla="*/ 553724 w 896477"/>
                    <a:gd name="connsiteY21" fmla="*/ 1335025 h 1387412"/>
                    <a:gd name="connsiteX22" fmla="*/ 509590 w 896477"/>
                    <a:gd name="connsiteY22" fmla="*/ 1261277 h 1387412"/>
                    <a:gd name="connsiteX23" fmla="*/ 503164 w 896477"/>
                    <a:gd name="connsiteY23" fmla="*/ 1228368 h 1387412"/>
                    <a:gd name="connsiteX24" fmla="*/ 498802 w 896477"/>
                    <a:gd name="connsiteY24" fmla="*/ 1266147 h 1387412"/>
                    <a:gd name="connsiteX25" fmla="*/ 444186 w 896477"/>
                    <a:gd name="connsiteY25" fmla="*/ 1387412 h 1387412"/>
                    <a:gd name="connsiteX26" fmla="*/ 390773 w 896477"/>
                    <a:gd name="connsiteY26" fmla="*/ 1266147 h 1387412"/>
                    <a:gd name="connsiteX27" fmla="*/ 388199 w 896477"/>
                    <a:gd name="connsiteY27" fmla="*/ 1242251 h 1387412"/>
                    <a:gd name="connsiteX28" fmla="*/ 384306 w 896477"/>
                    <a:gd name="connsiteY28" fmla="*/ 1261277 h 1387412"/>
                    <a:gd name="connsiteX29" fmla="*/ 339411 w 896477"/>
                    <a:gd name="connsiteY29" fmla="*/ 1335025 h 1387412"/>
                    <a:gd name="connsiteX30" fmla="*/ 285998 w 896477"/>
                    <a:gd name="connsiteY30" fmla="*/ 1213760 h 1387412"/>
                    <a:gd name="connsiteX31" fmla="*/ 285035 w 896477"/>
                    <a:gd name="connsiteY31" fmla="*/ 1204820 h 1387412"/>
                    <a:gd name="connsiteX32" fmla="*/ 271920 w 896477"/>
                    <a:gd name="connsiteY32" fmla="*/ 1231055 h 1387412"/>
                    <a:gd name="connsiteX33" fmla="*/ 209467 w 896477"/>
                    <a:gd name="connsiteY33" fmla="*/ 1290670 h 1387412"/>
                    <a:gd name="connsiteX34" fmla="*/ 189260 w 896477"/>
                    <a:gd name="connsiteY34" fmla="*/ 1159712 h 1387412"/>
                    <a:gd name="connsiteX35" fmla="*/ 192207 w 896477"/>
                    <a:gd name="connsiteY35" fmla="*/ 1140785 h 1387412"/>
                    <a:gd name="connsiteX36" fmla="*/ 169363 w 896477"/>
                    <a:gd name="connsiteY36" fmla="*/ 1166550 h 1387412"/>
                    <a:gd name="connsiteX37" fmla="*/ 93608 w 896477"/>
                    <a:gd name="connsiteY37" fmla="*/ 1207970 h 1387412"/>
                    <a:gd name="connsiteX38" fmla="*/ 107984 w 896477"/>
                    <a:gd name="connsiteY38" fmla="*/ 1076245 h 1387412"/>
                    <a:gd name="connsiteX39" fmla="*/ 114068 w 896477"/>
                    <a:gd name="connsiteY39" fmla="*/ 1062482 h 1387412"/>
                    <a:gd name="connsiteX40" fmla="*/ 90887 w 896477"/>
                    <a:gd name="connsiteY40" fmla="*/ 1083613 h 1387412"/>
                    <a:gd name="connsiteX41" fmla="*/ 44999 w 896477"/>
                    <a:gd name="connsiteY41" fmla="*/ 1097808 h 1387412"/>
                    <a:gd name="connsiteX42" fmla="*/ 43652 w 896477"/>
                    <a:gd name="connsiteY42" fmla="*/ 1011874 h 1387412"/>
                    <a:gd name="connsiteX43" fmla="*/ 54365 w 896477"/>
                    <a:gd name="connsiteY43" fmla="*/ 980675 h 1387412"/>
                    <a:gd name="connsiteX44" fmla="*/ 31722 w 896477"/>
                    <a:gd name="connsiteY44" fmla="*/ 993733 h 1387412"/>
                    <a:gd name="connsiteX45" fmla="*/ 11661 w 896477"/>
                    <a:gd name="connsiteY45" fmla="*/ 993033 h 1387412"/>
                    <a:gd name="connsiteX46" fmla="*/ 26037 w 896477"/>
                    <a:gd name="connsiteY46" fmla="*/ 861308 h 1387412"/>
                    <a:gd name="connsiteX47" fmla="*/ 28277 w 896477"/>
                    <a:gd name="connsiteY47" fmla="*/ 856240 h 1387412"/>
                    <a:gd name="connsiteX48" fmla="*/ 17895 w 896477"/>
                    <a:gd name="connsiteY48" fmla="*/ 825136 h 1387412"/>
                    <a:gd name="connsiteX49" fmla="*/ 7011 w 896477"/>
                    <a:gd name="connsiteY49" fmla="*/ 724163 h 1387412"/>
                    <a:gd name="connsiteX50" fmla="*/ 452956 w 896477"/>
                    <a:gd name="connsiteY50" fmla="*/ 0 h 1387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896477" h="1387412">
                      <a:moveTo>
                        <a:pt x="452956" y="0"/>
                      </a:moveTo>
                      <a:cubicBezTo>
                        <a:pt x="774524" y="0"/>
                        <a:pt x="883767" y="473454"/>
                        <a:pt x="883767" y="724163"/>
                      </a:cubicBezTo>
                      <a:cubicBezTo>
                        <a:pt x="883767" y="758868"/>
                        <a:pt x="880006" y="792664"/>
                        <a:pt x="872883" y="825136"/>
                      </a:cubicBezTo>
                      <a:lnTo>
                        <a:pt x="864047" y="851609"/>
                      </a:lnTo>
                      <a:lnTo>
                        <a:pt x="870440" y="866071"/>
                      </a:lnTo>
                      <a:cubicBezTo>
                        <a:pt x="895007" y="930085"/>
                        <a:pt x="906951" y="985016"/>
                        <a:pt x="884816" y="997796"/>
                      </a:cubicBezTo>
                      <a:cubicBezTo>
                        <a:pt x="873748" y="1004186"/>
                        <a:pt x="857684" y="998004"/>
                        <a:pt x="838928" y="983601"/>
                      </a:cubicBezTo>
                      <a:lnTo>
                        <a:pt x="831163" y="976524"/>
                      </a:lnTo>
                      <a:lnTo>
                        <a:pt x="843301" y="1011874"/>
                      </a:lnTo>
                      <a:cubicBezTo>
                        <a:pt x="855987" y="1054928"/>
                        <a:pt x="858556" y="1088223"/>
                        <a:pt x="841954" y="1097808"/>
                      </a:cubicBezTo>
                      <a:cubicBezTo>
                        <a:pt x="836420" y="1101003"/>
                        <a:pt x="829637" y="1101055"/>
                        <a:pt x="821893" y="1098508"/>
                      </a:cubicBezTo>
                      <a:lnTo>
                        <a:pt x="804731" y="1088611"/>
                      </a:lnTo>
                      <a:lnTo>
                        <a:pt x="816208" y="1122036"/>
                      </a:lnTo>
                      <a:cubicBezTo>
                        <a:pt x="828894" y="1165090"/>
                        <a:pt x="831462" y="1198385"/>
                        <a:pt x="814861" y="1207970"/>
                      </a:cubicBezTo>
                      <a:cubicBezTo>
                        <a:pt x="798259" y="1217555"/>
                        <a:pt x="770416" y="1198852"/>
                        <a:pt x="739107" y="1166550"/>
                      </a:cubicBezTo>
                      <a:lnTo>
                        <a:pt x="708495" y="1132025"/>
                      </a:lnTo>
                      <a:lnTo>
                        <a:pt x="712806" y="1159712"/>
                      </a:lnTo>
                      <a:cubicBezTo>
                        <a:pt x="719968" y="1227903"/>
                        <a:pt x="717288" y="1284054"/>
                        <a:pt x="692599" y="1290670"/>
                      </a:cubicBezTo>
                      <a:cubicBezTo>
                        <a:pt x="674082" y="1295631"/>
                        <a:pt x="652029" y="1270360"/>
                        <a:pt x="630146" y="1231055"/>
                      </a:cubicBezTo>
                      <a:lnTo>
                        <a:pt x="610809" y="1192374"/>
                      </a:lnTo>
                      <a:lnTo>
                        <a:pt x="608340" y="1213760"/>
                      </a:lnTo>
                      <a:cubicBezTo>
                        <a:pt x="597007" y="1281481"/>
                        <a:pt x="579284" y="1335025"/>
                        <a:pt x="553724" y="1335025"/>
                      </a:cubicBezTo>
                      <a:cubicBezTo>
                        <a:pt x="534554" y="1335025"/>
                        <a:pt x="520131" y="1304906"/>
                        <a:pt x="509590" y="1261277"/>
                      </a:cubicBezTo>
                      <a:lnTo>
                        <a:pt x="503164" y="1228368"/>
                      </a:lnTo>
                      <a:lnTo>
                        <a:pt x="498802" y="1266147"/>
                      </a:lnTo>
                      <a:cubicBezTo>
                        <a:pt x="487469" y="1333868"/>
                        <a:pt x="469746" y="1387412"/>
                        <a:pt x="444186" y="1387412"/>
                      </a:cubicBezTo>
                      <a:cubicBezTo>
                        <a:pt x="418626" y="1387412"/>
                        <a:pt x="401505" y="1333868"/>
                        <a:pt x="390773" y="1266147"/>
                      </a:cubicBezTo>
                      <a:lnTo>
                        <a:pt x="388199" y="1242251"/>
                      </a:lnTo>
                      <a:lnTo>
                        <a:pt x="384306" y="1261277"/>
                      </a:lnTo>
                      <a:cubicBezTo>
                        <a:pt x="373343" y="1304906"/>
                        <a:pt x="358581" y="1335025"/>
                        <a:pt x="339411" y="1335025"/>
                      </a:cubicBezTo>
                      <a:cubicBezTo>
                        <a:pt x="313851" y="1335025"/>
                        <a:pt x="296730" y="1281481"/>
                        <a:pt x="285998" y="1213760"/>
                      </a:cubicBezTo>
                      <a:lnTo>
                        <a:pt x="285035" y="1204820"/>
                      </a:lnTo>
                      <a:lnTo>
                        <a:pt x="271920" y="1231055"/>
                      </a:lnTo>
                      <a:cubicBezTo>
                        <a:pt x="250038" y="1270360"/>
                        <a:pt x="227984" y="1295631"/>
                        <a:pt x="209467" y="1290670"/>
                      </a:cubicBezTo>
                      <a:cubicBezTo>
                        <a:pt x="184778" y="1284054"/>
                        <a:pt x="182098" y="1227903"/>
                        <a:pt x="189260" y="1159712"/>
                      </a:cubicBezTo>
                      <a:lnTo>
                        <a:pt x="192207" y="1140785"/>
                      </a:lnTo>
                      <a:lnTo>
                        <a:pt x="169363" y="1166550"/>
                      </a:lnTo>
                      <a:cubicBezTo>
                        <a:pt x="138053" y="1198852"/>
                        <a:pt x="110210" y="1217555"/>
                        <a:pt x="93608" y="1207970"/>
                      </a:cubicBezTo>
                      <a:cubicBezTo>
                        <a:pt x="71473" y="1195190"/>
                        <a:pt x="83417" y="1140259"/>
                        <a:pt x="107984" y="1076245"/>
                      </a:cubicBezTo>
                      <a:lnTo>
                        <a:pt x="114068" y="1062482"/>
                      </a:lnTo>
                      <a:lnTo>
                        <a:pt x="90887" y="1083613"/>
                      </a:lnTo>
                      <a:cubicBezTo>
                        <a:pt x="72131" y="1098016"/>
                        <a:pt x="56067" y="1104198"/>
                        <a:pt x="44999" y="1097808"/>
                      </a:cubicBezTo>
                      <a:cubicBezTo>
                        <a:pt x="28398" y="1088223"/>
                        <a:pt x="30966" y="1054928"/>
                        <a:pt x="43652" y="1011874"/>
                      </a:cubicBezTo>
                      <a:lnTo>
                        <a:pt x="54365" y="980675"/>
                      </a:lnTo>
                      <a:lnTo>
                        <a:pt x="31722" y="993733"/>
                      </a:lnTo>
                      <a:cubicBezTo>
                        <a:pt x="23978" y="996280"/>
                        <a:pt x="17195" y="996228"/>
                        <a:pt x="11661" y="993033"/>
                      </a:cubicBezTo>
                      <a:cubicBezTo>
                        <a:pt x="-10474" y="980253"/>
                        <a:pt x="1470" y="925322"/>
                        <a:pt x="26037" y="861308"/>
                      </a:cubicBezTo>
                      <a:lnTo>
                        <a:pt x="28277" y="856240"/>
                      </a:lnTo>
                      <a:lnTo>
                        <a:pt x="17895" y="825136"/>
                      </a:lnTo>
                      <a:cubicBezTo>
                        <a:pt x="10772" y="792664"/>
                        <a:pt x="7011" y="758868"/>
                        <a:pt x="7011" y="724163"/>
                      </a:cubicBezTo>
                      <a:cubicBezTo>
                        <a:pt x="7011" y="473454"/>
                        <a:pt x="131389" y="0"/>
                        <a:pt x="452956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1" name="楕円 1000">
                  <a:extLst>
                    <a:ext uri="{FF2B5EF4-FFF2-40B4-BE49-F238E27FC236}">
                      <a16:creationId xmlns:a16="http://schemas.microsoft.com/office/drawing/2014/main" id="{71366D4B-AA7B-D561-46BD-A9354DC708D4}"/>
                    </a:ext>
                  </a:extLst>
                </p:cNvPr>
                <p:cNvSpPr/>
                <p:nvPr/>
              </p:nvSpPr>
              <p:spPr>
                <a:xfrm rot="18900000">
                  <a:off x="2490289" y="2749132"/>
                  <a:ext cx="337540" cy="175511"/>
                </a:xfrm>
                <a:prstGeom prst="ellipse">
                  <a:avLst/>
                </a:pr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02" name="グループ化 1001">
                <a:extLst>
                  <a:ext uri="{FF2B5EF4-FFF2-40B4-BE49-F238E27FC236}">
                    <a16:creationId xmlns:a16="http://schemas.microsoft.com/office/drawing/2014/main" id="{A91DA615-3A10-9EE0-6F33-14B1B2209ABB}"/>
                  </a:ext>
                </a:extLst>
              </p:cNvPr>
              <p:cNvGrpSpPr/>
              <p:nvPr/>
            </p:nvGrpSpPr>
            <p:grpSpPr>
              <a:xfrm>
                <a:off x="7319796" y="885216"/>
                <a:ext cx="1530730" cy="1828122"/>
                <a:chOff x="975048" y="281940"/>
                <a:chExt cx="2072952" cy="2475688"/>
              </a:xfrm>
            </p:grpSpPr>
            <p:sp>
              <p:nvSpPr>
                <p:cNvPr id="1003" name="フリーフォーム: 図形 1002">
                  <a:extLst>
                    <a:ext uri="{FF2B5EF4-FFF2-40B4-BE49-F238E27FC236}">
                      <a16:creationId xmlns:a16="http://schemas.microsoft.com/office/drawing/2014/main" id="{6398CE6F-F1A4-1CC6-B3EF-85019951BB04}"/>
                    </a:ext>
                  </a:extLst>
                </p:cNvPr>
                <p:cNvSpPr/>
                <p:nvPr/>
              </p:nvSpPr>
              <p:spPr>
                <a:xfrm>
                  <a:off x="975048" y="281940"/>
                  <a:ext cx="2072952" cy="2475688"/>
                </a:xfrm>
                <a:custGeom>
                  <a:avLst/>
                  <a:gdLst>
                    <a:gd name="connsiteX0" fmla="*/ 1460513 w 2921025"/>
                    <a:gd name="connsiteY0" fmla="*/ 0 h 3420380"/>
                    <a:gd name="connsiteX1" fmla="*/ 1594773 w 2921025"/>
                    <a:gd name="connsiteY1" fmla="*/ 97351 h 3420380"/>
                    <a:gd name="connsiteX2" fmla="*/ 1745444 w 2921025"/>
                    <a:gd name="connsiteY2" fmla="*/ 28046 h 3420380"/>
                    <a:gd name="connsiteX3" fmla="*/ 1858117 w 2921025"/>
                    <a:gd name="connsiteY3" fmla="*/ 149710 h 3420380"/>
                    <a:gd name="connsiteX4" fmla="*/ 2019421 w 2921025"/>
                    <a:gd name="connsiteY4" fmla="*/ 111133 h 3420380"/>
                    <a:gd name="connsiteX5" fmla="*/ 2106202 w 2921025"/>
                    <a:gd name="connsiteY5" fmla="*/ 252429 h 3420380"/>
                    <a:gd name="connsiteX6" fmla="*/ 2271929 w 2921025"/>
                    <a:gd name="connsiteY6" fmla="*/ 246048 h 3420380"/>
                    <a:gd name="connsiteX7" fmla="*/ 2329454 w 2921025"/>
                    <a:gd name="connsiteY7" fmla="*/ 401550 h 3420380"/>
                    <a:gd name="connsiteX8" fmla="*/ 2493251 w 2921025"/>
                    <a:gd name="connsiteY8" fmla="*/ 427615 h 3420380"/>
                    <a:gd name="connsiteX9" fmla="*/ 2519325 w 2921025"/>
                    <a:gd name="connsiteY9" fmla="*/ 591351 h 3420380"/>
                    <a:gd name="connsiteX10" fmla="*/ 2674885 w 2921025"/>
                    <a:gd name="connsiteY10" fmla="*/ 648854 h 3420380"/>
                    <a:gd name="connsiteX11" fmla="*/ 2668502 w 2921025"/>
                    <a:gd name="connsiteY11" fmla="*/ 814520 h 3420380"/>
                    <a:gd name="connsiteX12" fmla="*/ 2809851 w 2921025"/>
                    <a:gd name="connsiteY12" fmla="*/ 901268 h 3420380"/>
                    <a:gd name="connsiteX13" fmla="*/ 2771259 w 2921025"/>
                    <a:gd name="connsiteY13" fmla="*/ 1062512 h 3420380"/>
                    <a:gd name="connsiteX14" fmla="*/ 2892969 w 2921025"/>
                    <a:gd name="connsiteY14" fmla="*/ 1175143 h 3420380"/>
                    <a:gd name="connsiteX15" fmla="*/ 2823637 w 2921025"/>
                    <a:gd name="connsiteY15" fmla="*/ 1325758 h 3420380"/>
                    <a:gd name="connsiteX16" fmla="*/ 2921025 w 2921025"/>
                    <a:gd name="connsiteY16" fmla="*/ 1459969 h 3420380"/>
                    <a:gd name="connsiteX17" fmla="*/ 2823637 w 2921025"/>
                    <a:gd name="connsiteY17" fmla="*/ 1594179 h 3420380"/>
                    <a:gd name="connsiteX18" fmla="*/ 2892969 w 2921025"/>
                    <a:gd name="connsiteY18" fmla="*/ 1744794 h 3420380"/>
                    <a:gd name="connsiteX19" fmla="*/ 2771259 w 2921025"/>
                    <a:gd name="connsiteY19" fmla="*/ 1857425 h 3420380"/>
                    <a:gd name="connsiteX20" fmla="*/ 2809851 w 2921025"/>
                    <a:gd name="connsiteY20" fmla="*/ 2018669 h 3420380"/>
                    <a:gd name="connsiteX21" fmla="*/ 2668502 w 2921025"/>
                    <a:gd name="connsiteY21" fmla="*/ 2105417 h 3420380"/>
                    <a:gd name="connsiteX22" fmla="*/ 2674885 w 2921025"/>
                    <a:gd name="connsiteY22" fmla="*/ 2271083 h 3420380"/>
                    <a:gd name="connsiteX23" fmla="*/ 2519325 w 2921025"/>
                    <a:gd name="connsiteY23" fmla="*/ 2328586 h 3420380"/>
                    <a:gd name="connsiteX24" fmla="*/ 2493251 w 2921025"/>
                    <a:gd name="connsiteY24" fmla="*/ 2492322 h 3420380"/>
                    <a:gd name="connsiteX25" fmla="*/ 2329454 w 2921025"/>
                    <a:gd name="connsiteY25" fmla="*/ 2518387 h 3420380"/>
                    <a:gd name="connsiteX26" fmla="*/ 2282361 w 2921025"/>
                    <a:gd name="connsiteY26" fmla="*/ 2645690 h 3420380"/>
                    <a:gd name="connsiteX27" fmla="*/ 2300525 w 2921025"/>
                    <a:gd name="connsiteY27" fmla="*/ 2675256 h 3420380"/>
                    <a:gd name="connsiteX28" fmla="*/ 2141662 w 2921025"/>
                    <a:gd name="connsiteY28" fmla="*/ 2696687 h 3420380"/>
                    <a:gd name="connsiteX29" fmla="*/ 2216504 w 2921025"/>
                    <a:gd name="connsiteY29" fmla="*/ 2883939 h 3420380"/>
                    <a:gd name="connsiteX30" fmla="*/ 2057545 w 2921025"/>
                    <a:gd name="connsiteY30" fmla="*/ 2863805 h 3420380"/>
                    <a:gd name="connsiteX31" fmla="*/ 2103430 w 2921025"/>
                    <a:gd name="connsiteY31" fmla="*/ 3066849 h 3420380"/>
                    <a:gd name="connsiteX32" fmla="*/ 1950482 w 2921025"/>
                    <a:gd name="connsiteY32" fmla="*/ 3005935 h 3420380"/>
                    <a:gd name="connsiteX33" fmla="*/ 1965649 w 2921025"/>
                    <a:gd name="connsiteY33" fmla="*/ 3216959 h 3420380"/>
                    <a:gd name="connsiteX34" fmla="*/ 1824597 w 2921025"/>
                    <a:gd name="connsiteY34" fmla="*/ 3117603 h 3420380"/>
                    <a:gd name="connsiteX35" fmla="*/ 1808453 w 2921025"/>
                    <a:gd name="connsiteY35" fmla="*/ 3328501 h 3420380"/>
                    <a:gd name="connsiteX36" fmla="*/ 1684709 w 2921025"/>
                    <a:gd name="connsiteY36" fmla="*/ 3194523 h 3420380"/>
                    <a:gd name="connsiteX37" fmla="*/ 1637892 w 2921025"/>
                    <a:gd name="connsiteY37" fmla="*/ 3397193 h 3420380"/>
                    <a:gd name="connsiteX38" fmla="*/ 1536218 w 2921025"/>
                    <a:gd name="connsiteY38" fmla="*/ 3233731 h 3420380"/>
                    <a:gd name="connsiteX39" fmla="*/ 1460512 w 2921025"/>
                    <a:gd name="connsiteY39" fmla="*/ 3420380 h 3420380"/>
                    <a:gd name="connsiteX40" fmla="*/ 1384806 w 2921025"/>
                    <a:gd name="connsiteY40" fmla="*/ 3233731 h 3420380"/>
                    <a:gd name="connsiteX41" fmla="*/ 1283132 w 2921025"/>
                    <a:gd name="connsiteY41" fmla="*/ 3397193 h 3420380"/>
                    <a:gd name="connsiteX42" fmla="*/ 1236315 w 2921025"/>
                    <a:gd name="connsiteY42" fmla="*/ 3194523 h 3420380"/>
                    <a:gd name="connsiteX43" fmla="*/ 1112571 w 2921025"/>
                    <a:gd name="connsiteY43" fmla="*/ 3328501 h 3420380"/>
                    <a:gd name="connsiteX44" fmla="*/ 1096427 w 2921025"/>
                    <a:gd name="connsiteY44" fmla="*/ 3117603 h 3420380"/>
                    <a:gd name="connsiteX45" fmla="*/ 955375 w 2921025"/>
                    <a:gd name="connsiteY45" fmla="*/ 3216959 h 3420380"/>
                    <a:gd name="connsiteX46" fmla="*/ 970542 w 2921025"/>
                    <a:gd name="connsiteY46" fmla="*/ 3005935 h 3420380"/>
                    <a:gd name="connsiteX47" fmla="*/ 817594 w 2921025"/>
                    <a:gd name="connsiteY47" fmla="*/ 3066849 h 3420380"/>
                    <a:gd name="connsiteX48" fmla="*/ 863479 w 2921025"/>
                    <a:gd name="connsiteY48" fmla="*/ 2863805 h 3420380"/>
                    <a:gd name="connsiteX49" fmla="*/ 704520 w 2921025"/>
                    <a:gd name="connsiteY49" fmla="*/ 2883939 h 3420380"/>
                    <a:gd name="connsiteX50" fmla="*/ 779362 w 2921025"/>
                    <a:gd name="connsiteY50" fmla="*/ 2696687 h 3420380"/>
                    <a:gd name="connsiteX51" fmla="*/ 620499 w 2921025"/>
                    <a:gd name="connsiteY51" fmla="*/ 2675256 h 3420380"/>
                    <a:gd name="connsiteX52" fmla="*/ 638664 w 2921025"/>
                    <a:gd name="connsiteY52" fmla="*/ 2645689 h 3420380"/>
                    <a:gd name="connsiteX53" fmla="*/ 591571 w 2921025"/>
                    <a:gd name="connsiteY53" fmla="*/ 2518387 h 3420380"/>
                    <a:gd name="connsiteX54" fmla="*/ 427774 w 2921025"/>
                    <a:gd name="connsiteY54" fmla="*/ 2492322 h 3420380"/>
                    <a:gd name="connsiteX55" fmla="*/ 401700 w 2921025"/>
                    <a:gd name="connsiteY55" fmla="*/ 2328586 h 3420380"/>
                    <a:gd name="connsiteX56" fmla="*/ 246140 w 2921025"/>
                    <a:gd name="connsiteY56" fmla="*/ 2271083 h 3420380"/>
                    <a:gd name="connsiteX57" fmla="*/ 252523 w 2921025"/>
                    <a:gd name="connsiteY57" fmla="*/ 2105417 h 3420380"/>
                    <a:gd name="connsiteX58" fmla="*/ 111174 w 2921025"/>
                    <a:gd name="connsiteY58" fmla="*/ 2018669 h 3420380"/>
                    <a:gd name="connsiteX59" fmla="*/ 149766 w 2921025"/>
                    <a:gd name="connsiteY59" fmla="*/ 1857425 h 3420380"/>
                    <a:gd name="connsiteX60" fmla="*/ 28056 w 2921025"/>
                    <a:gd name="connsiteY60" fmla="*/ 1744794 h 3420380"/>
                    <a:gd name="connsiteX61" fmla="*/ 97388 w 2921025"/>
                    <a:gd name="connsiteY61" fmla="*/ 1594179 h 3420380"/>
                    <a:gd name="connsiteX62" fmla="*/ 0 w 2921025"/>
                    <a:gd name="connsiteY62" fmla="*/ 1459969 h 3420380"/>
                    <a:gd name="connsiteX63" fmla="*/ 97388 w 2921025"/>
                    <a:gd name="connsiteY63" fmla="*/ 1325758 h 3420380"/>
                    <a:gd name="connsiteX64" fmla="*/ 28056 w 2921025"/>
                    <a:gd name="connsiteY64" fmla="*/ 1175143 h 3420380"/>
                    <a:gd name="connsiteX65" fmla="*/ 149766 w 2921025"/>
                    <a:gd name="connsiteY65" fmla="*/ 1062512 h 3420380"/>
                    <a:gd name="connsiteX66" fmla="*/ 111174 w 2921025"/>
                    <a:gd name="connsiteY66" fmla="*/ 901268 h 3420380"/>
                    <a:gd name="connsiteX67" fmla="*/ 252523 w 2921025"/>
                    <a:gd name="connsiteY67" fmla="*/ 814520 h 3420380"/>
                    <a:gd name="connsiteX68" fmla="*/ 246140 w 2921025"/>
                    <a:gd name="connsiteY68" fmla="*/ 648854 h 3420380"/>
                    <a:gd name="connsiteX69" fmla="*/ 401700 w 2921025"/>
                    <a:gd name="connsiteY69" fmla="*/ 591351 h 3420380"/>
                    <a:gd name="connsiteX70" fmla="*/ 427774 w 2921025"/>
                    <a:gd name="connsiteY70" fmla="*/ 427615 h 3420380"/>
                    <a:gd name="connsiteX71" fmla="*/ 591571 w 2921025"/>
                    <a:gd name="connsiteY71" fmla="*/ 401550 h 3420380"/>
                    <a:gd name="connsiteX72" fmla="*/ 649096 w 2921025"/>
                    <a:gd name="connsiteY72" fmla="*/ 246048 h 3420380"/>
                    <a:gd name="connsiteX73" fmla="*/ 814823 w 2921025"/>
                    <a:gd name="connsiteY73" fmla="*/ 252429 h 3420380"/>
                    <a:gd name="connsiteX74" fmla="*/ 901604 w 2921025"/>
                    <a:gd name="connsiteY74" fmla="*/ 111133 h 3420380"/>
                    <a:gd name="connsiteX75" fmla="*/ 1062908 w 2921025"/>
                    <a:gd name="connsiteY75" fmla="*/ 149710 h 3420380"/>
                    <a:gd name="connsiteX76" fmla="*/ 1175581 w 2921025"/>
                    <a:gd name="connsiteY76" fmla="*/ 28046 h 3420380"/>
                    <a:gd name="connsiteX77" fmla="*/ 1326252 w 2921025"/>
                    <a:gd name="connsiteY77" fmla="*/ 97351 h 34203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</a:cxnLst>
                  <a:rect l="l" t="t" r="r" b="b"/>
                  <a:pathLst>
                    <a:path w="2921025" h="3420380">
                      <a:moveTo>
                        <a:pt x="1460513" y="0"/>
                      </a:moveTo>
                      <a:lnTo>
                        <a:pt x="1594773" y="97351"/>
                      </a:lnTo>
                      <a:lnTo>
                        <a:pt x="1745444" y="28046"/>
                      </a:lnTo>
                      <a:lnTo>
                        <a:pt x="1858117" y="149710"/>
                      </a:lnTo>
                      <a:lnTo>
                        <a:pt x="2019421" y="111133"/>
                      </a:lnTo>
                      <a:lnTo>
                        <a:pt x="2106202" y="252429"/>
                      </a:lnTo>
                      <a:lnTo>
                        <a:pt x="2271929" y="246048"/>
                      </a:lnTo>
                      <a:lnTo>
                        <a:pt x="2329454" y="401550"/>
                      </a:lnTo>
                      <a:lnTo>
                        <a:pt x="2493251" y="427615"/>
                      </a:lnTo>
                      <a:lnTo>
                        <a:pt x="2519325" y="591351"/>
                      </a:lnTo>
                      <a:lnTo>
                        <a:pt x="2674885" y="648854"/>
                      </a:lnTo>
                      <a:lnTo>
                        <a:pt x="2668502" y="814520"/>
                      </a:lnTo>
                      <a:lnTo>
                        <a:pt x="2809851" y="901268"/>
                      </a:lnTo>
                      <a:lnTo>
                        <a:pt x="2771259" y="1062512"/>
                      </a:lnTo>
                      <a:lnTo>
                        <a:pt x="2892969" y="1175143"/>
                      </a:lnTo>
                      <a:lnTo>
                        <a:pt x="2823637" y="1325758"/>
                      </a:lnTo>
                      <a:lnTo>
                        <a:pt x="2921025" y="1459969"/>
                      </a:lnTo>
                      <a:lnTo>
                        <a:pt x="2823637" y="1594179"/>
                      </a:lnTo>
                      <a:lnTo>
                        <a:pt x="2892969" y="1744794"/>
                      </a:lnTo>
                      <a:lnTo>
                        <a:pt x="2771259" y="1857425"/>
                      </a:lnTo>
                      <a:lnTo>
                        <a:pt x="2809851" y="2018669"/>
                      </a:lnTo>
                      <a:lnTo>
                        <a:pt x="2668502" y="2105417"/>
                      </a:lnTo>
                      <a:lnTo>
                        <a:pt x="2674885" y="2271083"/>
                      </a:lnTo>
                      <a:lnTo>
                        <a:pt x="2519325" y="2328586"/>
                      </a:lnTo>
                      <a:lnTo>
                        <a:pt x="2493251" y="2492322"/>
                      </a:lnTo>
                      <a:lnTo>
                        <a:pt x="2329454" y="2518387"/>
                      </a:lnTo>
                      <a:lnTo>
                        <a:pt x="2282361" y="2645690"/>
                      </a:lnTo>
                      <a:lnTo>
                        <a:pt x="2300525" y="2675256"/>
                      </a:lnTo>
                      <a:lnTo>
                        <a:pt x="2141662" y="2696687"/>
                      </a:lnTo>
                      <a:lnTo>
                        <a:pt x="2216504" y="2883939"/>
                      </a:lnTo>
                      <a:lnTo>
                        <a:pt x="2057545" y="2863805"/>
                      </a:lnTo>
                      <a:lnTo>
                        <a:pt x="2103430" y="3066849"/>
                      </a:lnTo>
                      <a:lnTo>
                        <a:pt x="1950482" y="3005935"/>
                      </a:lnTo>
                      <a:lnTo>
                        <a:pt x="1965649" y="3216959"/>
                      </a:lnTo>
                      <a:lnTo>
                        <a:pt x="1824597" y="3117603"/>
                      </a:lnTo>
                      <a:lnTo>
                        <a:pt x="1808453" y="3328501"/>
                      </a:lnTo>
                      <a:lnTo>
                        <a:pt x="1684709" y="3194523"/>
                      </a:lnTo>
                      <a:lnTo>
                        <a:pt x="1637892" y="3397193"/>
                      </a:lnTo>
                      <a:lnTo>
                        <a:pt x="1536218" y="3233731"/>
                      </a:lnTo>
                      <a:lnTo>
                        <a:pt x="1460512" y="3420380"/>
                      </a:lnTo>
                      <a:lnTo>
                        <a:pt x="1384806" y="3233731"/>
                      </a:lnTo>
                      <a:lnTo>
                        <a:pt x="1283132" y="3397193"/>
                      </a:lnTo>
                      <a:lnTo>
                        <a:pt x="1236315" y="3194523"/>
                      </a:lnTo>
                      <a:lnTo>
                        <a:pt x="1112571" y="3328501"/>
                      </a:lnTo>
                      <a:lnTo>
                        <a:pt x="1096427" y="3117603"/>
                      </a:lnTo>
                      <a:lnTo>
                        <a:pt x="955375" y="3216959"/>
                      </a:lnTo>
                      <a:lnTo>
                        <a:pt x="970542" y="3005935"/>
                      </a:lnTo>
                      <a:lnTo>
                        <a:pt x="817594" y="3066849"/>
                      </a:lnTo>
                      <a:lnTo>
                        <a:pt x="863479" y="2863805"/>
                      </a:lnTo>
                      <a:lnTo>
                        <a:pt x="704520" y="2883939"/>
                      </a:lnTo>
                      <a:lnTo>
                        <a:pt x="779362" y="2696687"/>
                      </a:lnTo>
                      <a:lnTo>
                        <a:pt x="620499" y="2675256"/>
                      </a:lnTo>
                      <a:lnTo>
                        <a:pt x="638664" y="2645689"/>
                      </a:lnTo>
                      <a:lnTo>
                        <a:pt x="591571" y="2518387"/>
                      </a:lnTo>
                      <a:lnTo>
                        <a:pt x="427774" y="2492322"/>
                      </a:lnTo>
                      <a:lnTo>
                        <a:pt x="401700" y="2328586"/>
                      </a:lnTo>
                      <a:lnTo>
                        <a:pt x="246140" y="2271083"/>
                      </a:lnTo>
                      <a:lnTo>
                        <a:pt x="252523" y="2105417"/>
                      </a:lnTo>
                      <a:lnTo>
                        <a:pt x="111174" y="2018669"/>
                      </a:lnTo>
                      <a:lnTo>
                        <a:pt x="149766" y="1857425"/>
                      </a:lnTo>
                      <a:lnTo>
                        <a:pt x="28056" y="1744794"/>
                      </a:lnTo>
                      <a:lnTo>
                        <a:pt x="97388" y="1594179"/>
                      </a:lnTo>
                      <a:lnTo>
                        <a:pt x="0" y="1459969"/>
                      </a:lnTo>
                      <a:lnTo>
                        <a:pt x="97388" y="1325758"/>
                      </a:lnTo>
                      <a:lnTo>
                        <a:pt x="28056" y="1175143"/>
                      </a:lnTo>
                      <a:lnTo>
                        <a:pt x="149766" y="1062512"/>
                      </a:lnTo>
                      <a:lnTo>
                        <a:pt x="111174" y="901268"/>
                      </a:lnTo>
                      <a:lnTo>
                        <a:pt x="252523" y="814520"/>
                      </a:lnTo>
                      <a:lnTo>
                        <a:pt x="246140" y="648854"/>
                      </a:lnTo>
                      <a:lnTo>
                        <a:pt x="401700" y="591351"/>
                      </a:lnTo>
                      <a:lnTo>
                        <a:pt x="427774" y="427615"/>
                      </a:lnTo>
                      <a:lnTo>
                        <a:pt x="591571" y="401550"/>
                      </a:lnTo>
                      <a:lnTo>
                        <a:pt x="649096" y="246048"/>
                      </a:lnTo>
                      <a:lnTo>
                        <a:pt x="814823" y="252429"/>
                      </a:lnTo>
                      <a:lnTo>
                        <a:pt x="901604" y="111133"/>
                      </a:lnTo>
                      <a:lnTo>
                        <a:pt x="1062908" y="149710"/>
                      </a:lnTo>
                      <a:lnTo>
                        <a:pt x="1175581" y="28046"/>
                      </a:lnTo>
                      <a:lnTo>
                        <a:pt x="1326252" y="97351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4" name="楕円 1003">
                  <a:extLst>
                    <a:ext uri="{FF2B5EF4-FFF2-40B4-BE49-F238E27FC236}">
                      <a16:creationId xmlns:a16="http://schemas.microsoft.com/office/drawing/2014/main" id="{C5D965AA-99E7-6114-C7B4-B0236D90AFB0}"/>
                    </a:ext>
                  </a:extLst>
                </p:cNvPr>
                <p:cNvSpPr/>
                <p:nvPr/>
              </p:nvSpPr>
              <p:spPr>
                <a:xfrm>
                  <a:off x="1074087" y="684399"/>
                  <a:ext cx="416833" cy="416833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5" name="楕円 1004">
                  <a:extLst>
                    <a:ext uri="{FF2B5EF4-FFF2-40B4-BE49-F238E27FC236}">
                      <a16:creationId xmlns:a16="http://schemas.microsoft.com/office/drawing/2014/main" id="{4E36B485-7470-0B4D-59BE-27AF6DC08CC2}"/>
                    </a:ext>
                  </a:extLst>
                </p:cNvPr>
                <p:cNvSpPr/>
                <p:nvPr/>
              </p:nvSpPr>
              <p:spPr>
                <a:xfrm>
                  <a:off x="1150542" y="760856"/>
                  <a:ext cx="263922" cy="26392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6" name="楕円 1005">
                  <a:extLst>
                    <a:ext uri="{FF2B5EF4-FFF2-40B4-BE49-F238E27FC236}">
                      <a16:creationId xmlns:a16="http://schemas.microsoft.com/office/drawing/2014/main" id="{7C743F11-167C-0F73-0B94-CA6E666B7C2E}"/>
                    </a:ext>
                  </a:extLst>
                </p:cNvPr>
                <p:cNvSpPr/>
                <p:nvPr/>
              </p:nvSpPr>
              <p:spPr>
                <a:xfrm>
                  <a:off x="2521887" y="684399"/>
                  <a:ext cx="416833" cy="416833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7" name="楕円 1006">
                  <a:extLst>
                    <a:ext uri="{FF2B5EF4-FFF2-40B4-BE49-F238E27FC236}">
                      <a16:creationId xmlns:a16="http://schemas.microsoft.com/office/drawing/2014/main" id="{EC9C4311-9DCA-BBEF-DC33-F3C95A5CB923}"/>
                    </a:ext>
                  </a:extLst>
                </p:cNvPr>
                <p:cNvSpPr/>
                <p:nvPr/>
              </p:nvSpPr>
              <p:spPr>
                <a:xfrm>
                  <a:off x="2598342" y="760856"/>
                  <a:ext cx="263922" cy="263920"/>
                </a:xfrm>
                <a:prstGeom prst="ellipse">
                  <a:avLst/>
                </a:prstGeom>
                <a:solidFill>
                  <a:srgbClr val="FFCC66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8" name="楕円 1007">
                  <a:extLst>
                    <a:ext uri="{FF2B5EF4-FFF2-40B4-BE49-F238E27FC236}">
                      <a16:creationId xmlns:a16="http://schemas.microsoft.com/office/drawing/2014/main" id="{4FBCDAE9-8143-BDB9-15C6-A049D4DD4B0F}"/>
                    </a:ext>
                  </a:extLst>
                </p:cNvPr>
                <p:cNvSpPr/>
                <p:nvPr/>
              </p:nvSpPr>
              <p:spPr>
                <a:xfrm>
                  <a:off x="1193584" y="548680"/>
                  <a:ext cx="1635880" cy="1666642"/>
                </a:xfrm>
                <a:prstGeom prst="ellipse">
                  <a:avLst/>
                </a:prstGeom>
                <a:solidFill>
                  <a:srgbClr val="FFCC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09" name="楕円 1008">
                  <a:extLst>
                    <a:ext uri="{FF2B5EF4-FFF2-40B4-BE49-F238E27FC236}">
                      <a16:creationId xmlns:a16="http://schemas.microsoft.com/office/drawing/2014/main" id="{200F320B-D749-266B-2BB0-559C9C52D476}"/>
                    </a:ext>
                  </a:extLst>
                </p:cNvPr>
                <p:cNvSpPr/>
                <p:nvPr/>
              </p:nvSpPr>
              <p:spPr>
                <a:xfrm rot="9900000" flipV="1">
                  <a:off x="1362302" y="1286726"/>
                  <a:ext cx="263298" cy="4572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0" name="楕円 1009">
                  <a:extLst>
                    <a:ext uri="{FF2B5EF4-FFF2-40B4-BE49-F238E27FC236}">
                      <a16:creationId xmlns:a16="http://schemas.microsoft.com/office/drawing/2014/main" id="{90AFB9E3-D927-B885-ACCC-C7559A57AF6A}"/>
                    </a:ext>
                  </a:extLst>
                </p:cNvPr>
                <p:cNvSpPr/>
                <p:nvPr/>
              </p:nvSpPr>
              <p:spPr>
                <a:xfrm rot="900000">
                  <a:off x="2443911" y="1286726"/>
                  <a:ext cx="263298" cy="45720"/>
                </a:xfrm>
                <a:prstGeom prst="ellipse">
                  <a:avLst/>
                </a:prstGeom>
                <a:solidFill>
                  <a:schemeClr val="tx1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11" name="楕円 1010">
                  <a:extLst>
                    <a:ext uri="{FF2B5EF4-FFF2-40B4-BE49-F238E27FC236}">
                      <a16:creationId xmlns:a16="http://schemas.microsoft.com/office/drawing/2014/main" id="{1DEB528C-5FE7-D4D8-A655-7BF0D34430F9}"/>
                    </a:ext>
                  </a:extLst>
                </p:cNvPr>
                <p:cNvSpPr/>
                <p:nvPr/>
              </p:nvSpPr>
              <p:spPr>
                <a:xfrm>
                  <a:off x="1808731" y="1580666"/>
                  <a:ext cx="405586" cy="332250"/>
                </a:xfrm>
                <a:prstGeom prst="ellipse">
                  <a:avLst/>
                </a:pr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2" name="楕円 1011">
                  <a:extLst>
                    <a:ext uri="{FF2B5EF4-FFF2-40B4-BE49-F238E27FC236}">
                      <a16:creationId xmlns:a16="http://schemas.microsoft.com/office/drawing/2014/main" id="{3305AA4F-D473-FCE1-1ECC-E10DDD30BB5F}"/>
                    </a:ext>
                  </a:extLst>
                </p:cNvPr>
                <p:cNvSpPr/>
                <p:nvPr/>
              </p:nvSpPr>
              <p:spPr>
                <a:xfrm>
                  <a:off x="1872231" y="1654175"/>
                  <a:ext cx="278586" cy="182284"/>
                </a:xfrm>
                <a:prstGeom prst="ellipse">
                  <a:avLst/>
                </a:prstGeom>
                <a:solidFill>
                  <a:srgbClr val="FF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13" name="フリーフォーム: 図形 1012">
                  <a:extLst>
                    <a:ext uri="{FF2B5EF4-FFF2-40B4-BE49-F238E27FC236}">
                      <a16:creationId xmlns:a16="http://schemas.microsoft.com/office/drawing/2014/main" id="{298254F1-9EAD-D3EE-2E38-4E30FB4DFD77}"/>
                    </a:ext>
                  </a:extLst>
                </p:cNvPr>
                <p:cNvSpPr/>
                <p:nvPr/>
              </p:nvSpPr>
              <p:spPr>
                <a:xfrm>
                  <a:off x="1705298" y="1485900"/>
                  <a:ext cx="612452" cy="306194"/>
                </a:xfrm>
                <a:custGeom>
                  <a:avLst/>
                  <a:gdLst>
                    <a:gd name="connsiteX0" fmla="*/ 267594 w 966988"/>
                    <a:gd name="connsiteY0" fmla="*/ 0 h 411652"/>
                    <a:gd name="connsiteX1" fmla="*/ 456812 w 966988"/>
                    <a:gd name="connsiteY1" fmla="*/ 60285 h 411652"/>
                    <a:gd name="connsiteX2" fmla="*/ 483494 w 966988"/>
                    <a:gd name="connsiteY2" fmla="*/ 90725 h 411652"/>
                    <a:gd name="connsiteX3" fmla="*/ 510177 w 966988"/>
                    <a:gd name="connsiteY3" fmla="*/ 60285 h 411652"/>
                    <a:gd name="connsiteX4" fmla="*/ 699394 w 966988"/>
                    <a:gd name="connsiteY4" fmla="*/ 0 h 411652"/>
                    <a:gd name="connsiteX5" fmla="*/ 966988 w 966988"/>
                    <a:gd name="connsiteY5" fmla="*/ 205826 h 411652"/>
                    <a:gd name="connsiteX6" fmla="*/ 699394 w 966988"/>
                    <a:gd name="connsiteY6" fmla="*/ 411652 h 411652"/>
                    <a:gd name="connsiteX7" fmla="*/ 510177 w 966988"/>
                    <a:gd name="connsiteY7" fmla="*/ 351367 h 411652"/>
                    <a:gd name="connsiteX8" fmla="*/ 483494 w 966988"/>
                    <a:gd name="connsiteY8" fmla="*/ 320927 h 411652"/>
                    <a:gd name="connsiteX9" fmla="*/ 456812 w 966988"/>
                    <a:gd name="connsiteY9" fmla="*/ 351367 h 411652"/>
                    <a:gd name="connsiteX10" fmla="*/ 267594 w 966988"/>
                    <a:gd name="connsiteY10" fmla="*/ 411652 h 411652"/>
                    <a:gd name="connsiteX11" fmla="*/ 0 w 966988"/>
                    <a:gd name="connsiteY11" fmla="*/ 205826 h 411652"/>
                    <a:gd name="connsiteX12" fmla="*/ 267594 w 966988"/>
                    <a:gd name="connsiteY12" fmla="*/ 0 h 4116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66988" h="411652">
                      <a:moveTo>
                        <a:pt x="267594" y="0"/>
                      </a:moveTo>
                      <a:cubicBezTo>
                        <a:pt x="341488" y="0"/>
                        <a:pt x="408386" y="23038"/>
                        <a:pt x="456812" y="60285"/>
                      </a:cubicBezTo>
                      <a:lnTo>
                        <a:pt x="483494" y="90725"/>
                      </a:lnTo>
                      <a:lnTo>
                        <a:pt x="510177" y="60285"/>
                      </a:lnTo>
                      <a:cubicBezTo>
                        <a:pt x="558602" y="23038"/>
                        <a:pt x="625500" y="0"/>
                        <a:pt x="699394" y="0"/>
                      </a:cubicBezTo>
                      <a:cubicBezTo>
                        <a:pt x="847182" y="0"/>
                        <a:pt x="966988" y="92151"/>
                        <a:pt x="966988" y="205826"/>
                      </a:cubicBezTo>
                      <a:cubicBezTo>
                        <a:pt x="966988" y="319501"/>
                        <a:pt x="847182" y="411652"/>
                        <a:pt x="699394" y="411652"/>
                      </a:cubicBezTo>
                      <a:cubicBezTo>
                        <a:pt x="625500" y="411652"/>
                        <a:pt x="558602" y="388614"/>
                        <a:pt x="510177" y="351367"/>
                      </a:cubicBezTo>
                      <a:lnTo>
                        <a:pt x="483494" y="320927"/>
                      </a:lnTo>
                      <a:lnTo>
                        <a:pt x="456812" y="351367"/>
                      </a:lnTo>
                      <a:cubicBezTo>
                        <a:pt x="408386" y="388614"/>
                        <a:pt x="341488" y="411652"/>
                        <a:pt x="267594" y="411652"/>
                      </a:cubicBezTo>
                      <a:cubicBezTo>
                        <a:pt x="119806" y="411652"/>
                        <a:pt x="0" y="319501"/>
                        <a:pt x="0" y="205826"/>
                      </a:cubicBezTo>
                      <a:cubicBezTo>
                        <a:pt x="0" y="92151"/>
                        <a:pt x="119806" y="0"/>
                        <a:pt x="267594" y="0"/>
                      </a:cubicBezTo>
                      <a:close/>
                    </a:path>
                  </a:pathLst>
                </a:custGeom>
                <a:solidFill>
                  <a:srgbClr val="FFFF99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楕円 1">
                  <a:extLst>
                    <a:ext uri="{FF2B5EF4-FFF2-40B4-BE49-F238E27FC236}">
                      <a16:creationId xmlns:a16="http://schemas.microsoft.com/office/drawing/2014/main" id="{BCC6613C-6EE0-9BC9-FEC2-9EF4059E4AEB}"/>
                    </a:ext>
                  </a:extLst>
                </p:cNvPr>
                <p:cNvSpPr/>
                <p:nvPr/>
              </p:nvSpPr>
              <p:spPr>
                <a:xfrm flipV="1">
                  <a:off x="1895798" y="1443009"/>
                  <a:ext cx="231452" cy="130086"/>
                </a:xfrm>
                <a:custGeom>
                  <a:avLst/>
                  <a:gdLst>
                    <a:gd name="connsiteX0" fmla="*/ 0 w 3960440"/>
                    <a:gd name="connsiteY0" fmla="*/ 1794575 h 3589149"/>
                    <a:gd name="connsiteX1" fmla="*/ 1980220 w 3960440"/>
                    <a:gd name="connsiteY1" fmla="*/ 0 h 3589149"/>
                    <a:gd name="connsiteX2" fmla="*/ 3960440 w 3960440"/>
                    <a:gd name="connsiteY2" fmla="*/ 1794575 h 3589149"/>
                    <a:gd name="connsiteX3" fmla="*/ 1980220 w 3960440"/>
                    <a:gd name="connsiteY3" fmla="*/ 3589150 h 3589149"/>
                    <a:gd name="connsiteX4" fmla="*/ 0 w 3960440"/>
                    <a:gd name="connsiteY4" fmla="*/ 1794575 h 3589149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1794575 h 3589150"/>
                    <a:gd name="connsiteX1" fmla="*/ 1980220 w 3960440"/>
                    <a:gd name="connsiteY1" fmla="*/ 0 h 3589150"/>
                    <a:gd name="connsiteX2" fmla="*/ 3960440 w 3960440"/>
                    <a:gd name="connsiteY2" fmla="*/ 1794575 h 3589150"/>
                    <a:gd name="connsiteX3" fmla="*/ 1980220 w 3960440"/>
                    <a:gd name="connsiteY3" fmla="*/ 3589150 h 3589150"/>
                    <a:gd name="connsiteX4" fmla="*/ 0 w 3960440"/>
                    <a:gd name="connsiteY4" fmla="*/ 1794575 h 3589150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  <a:gd name="connsiteX0" fmla="*/ 0 w 3960440"/>
                    <a:gd name="connsiteY0" fmla="*/ 2862799 h 4657374"/>
                    <a:gd name="connsiteX1" fmla="*/ 2014403 w 3960440"/>
                    <a:gd name="connsiteY1" fmla="*/ 0 h 4657374"/>
                    <a:gd name="connsiteX2" fmla="*/ 3960440 w 3960440"/>
                    <a:gd name="connsiteY2" fmla="*/ 2862799 h 4657374"/>
                    <a:gd name="connsiteX3" fmla="*/ 1980220 w 3960440"/>
                    <a:gd name="connsiteY3" fmla="*/ 4657374 h 4657374"/>
                    <a:gd name="connsiteX4" fmla="*/ 0 w 3960440"/>
                    <a:gd name="connsiteY4" fmla="*/ 2862799 h 46573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960440" h="4657374">
                      <a:moveTo>
                        <a:pt x="0" y="2862799"/>
                      </a:moveTo>
                      <a:cubicBezTo>
                        <a:pt x="0" y="1871683"/>
                        <a:pt x="561835" y="0"/>
                        <a:pt x="2014403" y="0"/>
                      </a:cubicBezTo>
                      <a:cubicBezTo>
                        <a:pt x="3466971" y="0"/>
                        <a:pt x="3960440" y="1871683"/>
                        <a:pt x="3960440" y="2862799"/>
                      </a:cubicBezTo>
                      <a:cubicBezTo>
                        <a:pt x="3960440" y="3853915"/>
                        <a:pt x="3073865" y="4657374"/>
                        <a:pt x="1980220" y="4657374"/>
                      </a:cubicBezTo>
                      <a:cubicBezTo>
                        <a:pt x="886575" y="4657374"/>
                        <a:pt x="0" y="3853915"/>
                        <a:pt x="0" y="2862799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021" name="フリーフォーム: 図形 1020">
              <a:extLst>
                <a:ext uri="{FF2B5EF4-FFF2-40B4-BE49-F238E27FC236}">
                  <a16:creationId xmlns:a16="http://schemas.microsoft.com/office/drawing/2014/main" id="{86A9D7FD-BF54-FE1D-737B-12D1F6228375}"/>
                </a:ext>
              </a:extLst>
            </p:cNvPr>
            <p:cNvSpPr/>
            <p:nvPr/>
          </p:nvSpPr>
          <p:spPr>
            <a:xfrm>
              <a:off x="7545288" y="1142807"/>
              <a:ext cx="1088978" cy="1978232"/>
            </a:xfrm>
            <a:custGeom>
              <a:avLst/>
              <a:gdLst>
                <a:gd name="connsiteX0" fmla="*/ 544489 w 1088978"/>
                <a:gd name="connsiteY0" fmla="*/ 0 h 1978232"/>
                <a:gd name="connsiteX1" fmla="*/ 1088978 w 1088978"/>
                <a:gd name="connsiteY1" fmla="*/ 554727 h 1978232"/>
                <a:gd name="connsiteX2" fmla="*/ 756429 w 1088978"/>
                <a:gd name="connsiteY2" fmla="*/ 1065861 h 1978232"/>
                <a:gd name="connsiteX3" fmla="*/ 742647 w 1088978"/>
                <a:gd name="connsiteY3" fmla="*/ 1070219 h 1978232"/>
                <a:gd name="connsiteX4" fmla="*/ 788754 w 1088978"/>
                <a:gd name="connsiteY4" fmla="*/ 1122002 h 1978232"/>
                <a:gd name="connsiteX5" fmla="*/ 919957 w 1088978"/>
                <a:gd name="connsiteY5" fmla="*/ 1595324 h 1978232"/>
                <a:gd name="connsiteX6" fmla="*/ 544488 w 1088978"/>
                <a:gd name="connsiteY6" fmla="*/ 1978232 h 1978232"/>
                <a:gd name="connsiteX7" fmla="*/ 169019 w 1088978"/>
                <a:gd name="connsiteY7" fmla="*/ 1595324 h 1978232"/>
                <a:gd name="connsiteX8" fmla="*/ 309083 w 1088978"/>
                <a:gd name="connsiteY8" fmla="*/ 1122002 h 1978232"/>
                <a:gd name="connsiteX9" fmla="*/ 354354 w 1088978"/>
                <a:gd name="connsiteY9" fmla="*/ 1072757 h 1978232"/>
                <a:gd name="connsiteX10" fmla="*/ 332549 w 1088978"/>
                <a:gd name="connsiteY10" fmla="*/ 1065861 h 1978232"/>
                <a:gd name="connsiteX11" fmla="*/ 0 w 1088978"/>
                <a:gd name="connsiteY11" fmla="*/ 554727 h 1978232"/>
                <a:gd name="connsiteX12" fmla="*/ 544489 w 1088978"/>
                <a:gd name="connsiteY12" fmla="*/ 0 h 19782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088978" h="1978232">
                  <a:moveTo>
                    <a:pt x="544489" y="0"/>
                  </a:moveTo>
                  <a:cubicBezTo>
                    <a:pt x="845202" y="0"/>
                    <a:pt x="1088978" y="248360"/>
                    <a:pt x="1088978" y="554727"/>
                  </a:cubicBezTo>
                  <a:cubicBezTo>
                    <a:pt x="1088978" y="784502"/>
                    <a:pt x="951854" y="981648"/>
                    <a:pt x="756429" y="1065861"/>
                  </a:cubicBezTo>
                  <a:lnTo>
                    <a:pt x="742647" y="1070219"/>
                  </a:lnTo>
                  <a:lnTo>
                    <a:pt x="788754" y="1122002"/>
                  </a:lnTo>
                  <a:cubicBezTo>
                    <a:pt x="883407" y="1257589"/>
                    <a:pt x="919957" y="1463153"/>
                    <a:pt x="919957" y="1595324"/>
                  </a:cubicBezTo>
                  <a:cubicBezTo>
                    <a:pt x="919957" y="1806798"/>
                    <a:pt x="751854" y="1978232"/>
                    <a:pt x="544488" y="1978232"/>
                  </a:cubicBezTo>
                  <a:cubicBezTo>
                    <a:pt x="337122" y="1978232"/>
                    <a:pt x="169019" y="1806798"/>
                    <a:pt x="169019" y="1595324"/>
                  </a:cubicBezTo>
                  <a:cubicBezTo>
                    <a:pt x="169019" y="1463153"/>
                    <a:pt x="210632" y="1257589"/>
                    <a:pt x="309083" y="1122002"/>
                  </a:cubicBezTo>
                  <a:lnTo>
                    <a:pt x="354354" y="1072757"/>
                  </a:lnTo>
                  <a:lnTo>
                    <a:pt x="332549" y="1065861"/>
                  </a:lnTo>
                  <a:cubicBezTo>
                    <a:pt x="137124" y="981648"/>
                    <a:pt x="0" y="784502"/>
                    <a:pt x="0" y="554727"/>
                  </a:cubicBezTo>
                  <a:cubicBezTo>
                    <a:pt x="0" y="248360"/>
                    <a:pt x="243776" y="0"/>
                    <a:pt x="544489" y="0"/>
                  </a:cubicBez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63" name="グループ化 262">
              <a:extLst>
                <a:ext uri="{FF2B5EF4-FFF2-40B4-BE49-F238E27FC236}">
                  <a16:creationId xmlns:a16="http://schemas.microsoft.com/office/drawing/2014/main" id="{79D02A8F-34CF-53D6-4539-4D473BD00F9F}"/>
                </a:ext>
              </a:extLst>
            </p:cNvPr>
            <p:cNvGrpSpPr/>
            <p:nvPr/>
          </p:nvGrpSpPr>
          <p:grpSpPr>
            <a:xfrm>
              <a:off x="6793255" y="540899"/>
              <a:ext cx="2612727" cy="2612365"/>
              <a:chOff x="706780" y="540899"/>
              <a:chExt cx="2612727" cy="2612365"/>
            </a:xfrm>
          </p:grpSpPr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9BAE62DD-A76D-CC5A-8989-AB3204474D84}"/>
                  </a:ext>
                </a:extLst>
              </p:cNvPr>
              <p:cNvGrpSpPr/>
              <p:nvPr/>
            </p:nvGrpSpPr>
            <p:grpSpPr>
              <a:xfrm>
                <a:off x="2816184" y="1811480"/>
                <a:ext cx="145752" cy="213620"/>
                <a:chOff x="5069817" y="1848346"/>
                <a:chExt cx="176433" cy="258588"/>
              </a:xfrm>
            </p:grpSpPr>
            <p:sp>
              <p:nvSpPr>
                <p:cNvPr id="396" name="楕円 66">
                  <a:extLst>
                    <a:ext uri="{FF2B5EF4-FFF2-40B4-BE49-F238E27FC236}">
                      <a16:creationId xmlns:a16="http://schemas.microsoft.com/office/drawing/2014/main" id="{688C9A21-5A36-1FE4-551A-D57888657E47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7" name="フリーフォーム: 図形 396">
                  <a:extLst>
                    <a:ext uri="{FF2B5EF4-FFF2-40B4-BE49-F238E27FC236}">
                      <a16:creationId xmlns:a16="http://schemas.microsoft.com/office/drawing/2014/main" id="{9F8B3983-F531-951C-EC21-109002EB2B30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7" name="グループ化 266">
                <a:extLst>
                  <a:ext uri="{FF2B5EF4-FFF2-40B4-BE49-F238E27FC236}">
                    <a16:creationId xmlns:a16="http://schemas.microsoft.com/office/drawing/2014/main" id="{81F223D5-C7C4-8B60-A4DA-3605D79AA955}"/>
                  </a:ext>
                </a:extLst>
              </p:cNvPr>
              <p:cNvGrpSpPr/>
              <p:nvPr/>
            </p:nvGrpSpPr>
            <p:grpSpPr>
              <a:xfrm>
                <a:off x="1205641" y="2480911"/>
                <a:ext cx="145752" cy="213620"/>
                <a:chOff x="5069817" y="1848346"/>
                <a:chExt cx="176433" cy="258588"/>
              </a:xfrm>
            </p:grpSpPr>
            <p:sp>
              <p:nvSpPr>
                <p:cNvPr id="394" name="楕円 66">
                  <a:extLst>
                    <a:ext uri="{FF2B5EF4-FFF2-40B4-BE49-F238E27FC236}">
                      <a16:creationId xmlns:a16="http://schemas.microsoft.com/office/drawing/2014/main" id="{B0E37C41-8DEC-65FE-AEBD-2C1BCE9686A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CD3C35BE-2A5B-B503-EDD0-4891D783FED1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5CF1895D-3289-D499-A884-1C2CBDC087B8}"/>
                  </a:ext>
                </a:extLst>
              </p:cNvPr>
              <p:cNvGrpSpPr/>
              <p:nvPr/>
            </p:nvGrpSpPr>
            <p:grpSpPr>
              <a:xfrm>
                <a:off x="914348" y="1881866"/>
                <a:ext cx="145752" cy="213620"/>
                <a:chOff x="5069817" y="1848346"/>
                <a:chExt cx="176433" cy="258588"/>
              </a:xfrm>
            </p:grpSpPr>
            <p:sp>
              <p:nvSpPr>
                <p:cNvPr id="392" name="楕円 66">
                  <a:extLst>
                    <a:ext uri="{FF2B5EF4-FFF2-40B4-BE49-F238E27FC236}">
                      <a16:creationId xmlns:a16="http://schemas.microsoft.com/office/drawing/2014/main" id="{F0485F2B-98F2-F098-915B-2E1E6CB13FF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FF93B69A-1078-85BB-9008-7536E47B89FB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F6AA8AB6-BAD1-A1E2-8A94-6EAE91201E37}"/>
                  </a:ext>
                </a:extLst>
              </p:cNvPr>
              <p:cNvGrpSpPr/>
              <p:nvPr/>
            </p:nvGrpSpPr>
            <p:grpSpPr>
              <a:xfrm>
                <a:off x="755480" y="647709"/>
                <a:ext cx="145752" cy="213620"/>
                <a:chOff x="5069817" y="1848346"/>
                <a:chExt cx="176433" cy="258588"/>
              </a:xfrm>
            </p:grpSpPr>
            <p:sp>
              <p:nvSpPr>
                <p:cNvPr id="390" name="楕円 66">
                  <a:extLst>
                    <a:ext uri="{FF2B5EF4-FFF2-40B4-BE49-F238E27FC236}">
                      <a16:creationId xmlns:a16="http://schemas.microsoft.com/office/drawing/2014/main" id="{C23F75E0-8EA3-C97B-1E0D-694095F3615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91" name="フリーフォーム: 図形 390">
                  <a:extLst>
                    <a:ext uri="{FF2B5EF4-FFF2-40B4-BE49-F238E27FC236}">
                      <a16:creationId xmlns:a16="http://schemas.microsoft.com/office/drawing/2014/main" id="{8403F808-993A-1A98-8940-F2E4E7500D7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A6C10472-9CDE-A538-13C3-DBB7BF2B9DEB}"/>
                  </a:ext>
                </a:extLst>
              </p:cNvPr>
              <p:cNvGrpSpPr/>
              <p:nvPr/>
            </p:nvGrpSpPr>
            <p:grpSpPr>
              <a:xfrm>
                <a:off x="907381" y="2939644"/>
                <a:ext cx="145752" cy="213620"/>
                <a:chOff x="5069817" y="1848346"/>
                <a:chExt cx="176433" cy="258588"/>
              </a:xfrm>
            </p:grpSpPr>
            <p:sp>
              <p:nvSpPr>
                <p:cNvPr id="388" name="楕円 66">
                  <a:extLst>
                    <a:ext uri="{FF2B5EF4-FFF2-40B4-BE49-F238E27FC236}">
                      <a16:creationId xmlns:a16="http://schemas.microsoft.com/office/drawing/2014/main" id="{1EC6F979-6F02-6026-FDBD-FE8E3200837C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9" name="フリーフォーム: 図形 388">
                  <a:extLst>
                    <a:ext uri="{FF2B5EF4-FFF2-40B4-BE49-F238E27FC236}">
                      <a16:creationId xmlns:a16="http://schemas.microsoft.com/office/drawing/2014/main" id="{5B362F11-F653-28EA-C1C7-D50B1151518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04" name="グループ化 303">
                <a:extLst>
                  <a:ext uri="{FF2B5EF4-FFF2-40B4-BE49-F238E27FC236}">
                    <a16:creationId xmlns:a16="http://schemas.microsoft.com/office/drawing/2014/main" id="{0C4A695A-195A-78CE-563B-A32452520AAD}"/>
                  </a:ext>
                </a:extLst>
              </p:cNvPr>
              <p:cNvGrpSpPr/>
              <p:nvPr/>
            </p:nvGrpSpPr>
            <p:grpSpPr>
              <a:xfrm>
                <a:off x="2072210" y="540899"/>
                <a:ext cx="145752" cy="213620"/>
                <a:chOff x="5069817" y="1848346"/>
                <a:chExt cx="176433" cy="258588"/>
              </a:xfrm>
            </p:grpSpPr>
            <p:sp>
              <p:nvSpPr>
                <p:cNvPr id="384" name="楕円 66">
                  <a:extLst>
                    <a:ext uri="{FF2B5EF4-FFF2-40B4-BE49-F238E27FC236}">
                      <a16:creationId xmlns:a16="http://schemas.microsoft.com/office/drawing/2014/main" id="{653688E9-1D46-B08A-BE50-C106156F58C8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5" name="フリーフォーム: 図形 384">
                  <a:extLst>
                    <a:ext uri="{FF2B5EF4-FFF2-40B4-BE49-F238E27FC236}">
                      <a16:creationId xmlns:a16="http://schemas.microsoft.com/office/drawing/2014/main" id="{40CA9FA7-6D99-BAC1-B962-19CDD9059A9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F295C860-7BC1-609A-3D21-F6BA6D326D35}"/>
                  </a:ext>
                </a:extLst>
              </p:cNvPr>
              <p:cNvGrpSpPr/>
              <p:nvPr/>
            </p:nvGrpSpPr>
            <p:grpSpPr>
              <a:xfrm>
                <a:off x="3092612" y="2917039"/>
                <a:ext cx="145752" cy="213620"/>
                <a:chOff x="5069817" y="1848346"/>
                <a:chExt cx="176433" cy="258588"/>
              </a:xfrm>
            </p:grpSpPr>
            <p:sp>
              <p:nvSpPr>
                <p:cNvPr id="382" name="楕円 66">
                  <a:extLst>
                    <a:ext uri="{FF2B5EF4-FFF2-40B4-BE49-F238E27FC236}">
                      <a16:creationId xmlns:a16="http://schemas.microsoft.com/office/drawing/2014/main" id="{F71F41F1-8087-63A5-2349-4843AB7747C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3" name="フリーフォーム: 図形 382">
                  <a:extLst>
                    <a:ext uri="{FF2B5EF4-FFF2-40B4-BE49-F238E27FC236}">
                      <a16:creationId xmlns:a16="http://schemas.microsoft.com/office/drawing/2014/main" id="{1C17F7F5-CD54-6E1C-6F1A-DCEFBBE38292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4" name="グループ化 323">
                <a:extLst>
                  <a:ext uri="{FF2B5EF4-FFF2-40B4-BE49-F238E27FC236}">
                    <a16:creationId xmlns:a16="http://schemas.microsoft.com/office/drawing/2014/main" id="{67241181-8994-66C1-3B06-52DAD8CB918C}"/>
                  </a:ext>
                </a:extLst>
              </p:cNvPr>
              <p:cNvGrpSpPr/>
              <p:nvPr/>
            </p:nvGrpSpPr>
            <p:grpSpPr>
              <a:xfrm>
                <a:off x="3150491" y="23919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53" name="楕円 66">
                  <a:extLst>
                    <a:ext uri="{FF2B5EF4-FFF2-40B4-BE49-F238E27FC236}">
                      <a16:creationId xmlns:a16="http://schemas.microsoft.com/office/drawing/2014/main" id="{2676457C-A1E0-D223-7CEB-D4FB453CFCA5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6071C297-435F-813D-D085-6672A7CAA98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8" name="グループ化 337">
                <a:extLst>
                  <a:ext uri="{FF2B5EF4-FFF2-40B4-BE49-F238E27FC236}">
                    <a16:creationId xmlns:a16="http://schemas.microsoft.com/office/drawing/2014/main" id="{395970E5-E204-64CC-D97E-BD5F89377432}"/>
                  </a:ext>
                </a:extLst>
              </p:cNvPr>
              <p:cNvGrpSpPr/>
              <p:nvPr/>
            </p:nvGrpSpPr>
            <p:grpSpPr>
              <a:xfrm>
                <a:off x="706780" y="23650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50" name="楕円 66">
                  <a:extLst>
                    <a:ext uri="{FF2B5EF4-FFF2-40B4-BE49-F238E27FC236}">
                      <a16:creationId xmlns:a16="http://schemas.microsoft.com/office/drawing/2014/main" id="{E58D4491-2293-32C4-83AA-75DEEC02320A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1" name="フリーフォーム: 図形 350">
                  <a:extLst>
                    <a:ext uri="{FF2B5EF4-FFF2-40B4-BE49-F238E27FC236}">
                      <a16:creationId xmlns:a16="http://schemas.microsoft.com/office/drawing/2014/main" id="{0DC66773-EFC1-1959-F8AA-19D1880CCA6E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9" name="グループ化 338">
                <a:extLst>
                  <a:ext uri="{FF2B5EF4-FFF2-40B4-BE49-F238E27FC236}">
                    <a16:creationId xmlns:a16="http://schemas.microsoft.com/office/drawing/2014/main" id="{7E1492BD-E1CE-5C66-252D-6C0EA96C12F8}"/>
                  </a:ext>
                </a:extLst>
              </p:cNvPr>
              <p:cNvGrpSpPr/>
              <p:nvPr/>
            </p:nvGrpSpPr>
            <p:grpSpPr>
              <a:xfrm>
                <a:off x="3154705" y="1526841"/>
                <a:ext cx="145752" cy="213620"/>
                <a:chOff x="5069817" y="1848346"/>
                <a:chExt cx="176433" cy="258588"/>
              </a:xfrm>
            </p:grpSpPr>
            <p:sp>
              <p:nvSpPr>
                <p:cNvPr id="348" name="楕円 66">
                  <a:extLst>
                    <a:ext uri="{FF2B5EF4-FFF2-40B4-BE49-F238E27FC236}">
                      <a16:creationId xmlns:a16="http://schemas.microsoft.com/office/drawing/2014/main" id="{BCCCF5D3-CCC6-46AC-9A25-248CED18F60D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8125AE4C-C81E-440C-F4A9-3FC0CAD1F2C4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0EBDC2F0-5551-AE24-B098-997CC91921FD}"/>
                  </a:ext>
                </a:extLst>
              </p:cNvPr>
              <p:cNvGrpSpPr/>
              <p:nvPr/>
            </p:nvGrpSpPr>
            <p:grpSpPr>
              <a:xfrm>
                <a:off x="3173755" y="631491"/>
                <a:ext cx="145752" cy="213620"/>
                <a:chOff x="5069817" y="1848346"/>
                <a:chExt cx="176433" cy="258588"/>
              </a:xfrm>
            </p:grpSpPr>
            <p:sp>
              <p:nvSpPr>
                <p:cNvPr id="346" name="楕円 66">
                  <a:extLst>
                    <a:ext uri="{FF2B5EF4-FFF2-40B4-BE49-F238E27FC236}">
                      <a16:creationId xmlns:a16="http://schemas.microsoft.com/office/drawing/2014/main" id="{F2D64BEC-810D-A669-BE48-F612A46EB150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7" name="フリーフォーム: 図形 346">
                  <a:extLst>
                    <a:ext uri="{FF2B5EF4-FFF2-40B4-BE49-F238E27FC236}">
                      <a16:creationId xmlns:a16="http://schemas.microsoft.com/office/drawing/2014/main" id="{482F03A2-AF56-E449-D7A8-8A0B5B9521FF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C5FA775E-0641-82CF-7864-C08F05C6D8DE}"/>
                  </a:ext>
                </a:extLst>
              </p:cNvPr>
              <p:cNvGrpSpPr/>
              <p:nvPr/>
            </p:nvGrpSpPr>
            <p:grpSpPr>
              <a:xfrm>
                <a:off x="2817116" y="2277678"/>
                <a:ext cx="145752" cy="213620"/>
                <a:chOff x="5069817" y="1848346"/>
                <a:chExt cx="176433" cy="258588"/>
              </a:xfrm>
            </p:grpSpPr>
            <p:sp>
              <p:nvSpPr>
                <p:cNvPr id="344" name="楕円 66">
                  <a:extLst>
                    <a:ext uri="{FF2B5EF4-FFF2-40B4-BE49-F238E27FC236}">
                      <a16:creationId xmlns:a16="http://schemas.microsoft.com/office/drawing/2014/main" id="{846863D6-6077-1FF8-D97F-216AB0B5BBE6}"/>
                    </a:ext>
                  </a:extLst>
                </p:cNvPr>
                <p:cNvSpPr/>
                <p:nvPr/>
              </p:nvSpPr>
              <p:spPr>
                <a:xfrm>
                  <a:off x="5069817" y="1848346"/>
                  <a:ext cx="176433" cy="258588"/>
                </a:xfrm>
                <a:custGeom>
                  <a:avLst/>
                  <a:gdLst>
                    <a:gd name="connsiteX0" fmla="*/ 0 w 920501"/>
                    <a:gd name="connsiteY0" fmla="*/ 460251 h 920501"/>
                    <a:gd name="connsiteX1" fmla="*/ 460251 w 920501"/>
                    <a:gd name="connsiteY1" fmla="*/ 0 h 920501"/>
                    <a:gd name="connsiteX2" fmla="*/ 920502 w 920501"/>
                    <a:gd name="connsiteY2" fmla="*/ 460251 h 920501"/>
                    <a:gd name="connsiteX3" fmla="*/ 460251 w 920501"/>
                    <a:gd name="connsiteY3" fmla="*/ 920502 h 920501"/>
                    <a:gd name="connsiteX4" fmla="*/ 0 w 920501"/>
                    <a:gd name="connsiteY4" fmla="*/ 460251 h 920501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460251 h 920502"/>
                    <a:gd name="connsiteX1" fmla="*/ 460251 w 920502"/>
                    <a:gd name="connsiteY1" fmla="*/ 0 h 920502"/>
                    <a:gd name="connsiteX2" fmla="*/ 920502 w 920502"/>
                    <a:gd name="connsiteY2" fmla="*/ 460251 h 920502"/>
                    <a:gd name="connsiteX3" fmla="*/ 460251 w 920502"/>
                    <a:gd name="connsiteY3" fmla="*/ 920502 h 920502"/>
                    <a:gd name="connsiteX4" fmla="*/ 0 w 920502"/>
                    <a:gd name="connsiteY4" fmla="*/ 460251 h 920502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  <a:gd name="connsiteX0" fmla="*/ 0 w 920502"/>
                    <a:gd name="connsiteY0" fmla="*/ 888876 h 1349127"/>
                    <a:gd name="connsiteX1" fmla="*/ 455489 w 920502"/>
                    <a:gd name="connsiteY1" fmla="*/ 0 h 1349127"/>
                    <a:gd name="connsiteX2" fmla="*/ 920502 w 920502"/>
                    <a:gd name="connsiteY2" fmla="*/ 888876 h 1349127"/>
                    <a:gd name="connsiteX3" fmla="*/ 460251 w 920502"/>
                    <a:gd name="connsiteY3" fmla="*/ 1349127 h 1349127"/>
                    <a:gd name="connsiteX4" fmla="*/ 0 w 920502"/>
                    <a:gd name="connsiteY4" fmla="*/ 888876 h 13491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0502" h="1349127">
                      <a:moveTo>
                        <a:pt x="0" y="888876"/>
                      </a:moveTo>
                      <a:cubicBezTo>
                        <a:pt x="0" y="634686"/>
                        <a:pt x="315599" y="209550"/>
                        <a:pt x="455489" y="0"/>
                      </a:cubicBezTo>
                      <a:cubicBezTo>
                        <a:pt x="581091" y="204787"/>
                        <a:pt x="920502" y="634686"/>
                        <a:pt x="920502" y="888876"/>
                      </a:cubicBezTo>
                      <a:cubicBezTo>
                        <a:pt x="920502" y="1143066"/>
                        <a:pt x="714441" y="1349127"/>
                        <a:pt x="460251" y="1349127"/>
                      </a:cubicBezTo>
                      <a:cubicBezTo>
                        <a:pt x="206061" y="1349127"/>
                        <a:pt x="0" y="1143066"/>
                        <a:pt x="0" y="888876"/>
                      </a:cubicBezTo>
                      <a:close/>
                    </a:path>
                  </a:pathLst>
                </a:custGeom>
                <a:solidFill>
                  <a:srgbClr val="00B0F0"/>
                </a:solidFill>
                <a:ln w="285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3258214F-BCE3-FD29-C45B-C7F368AB4EC9}"/>
                    </a:ext>
                  </a:extLst>
                </p:cNvPr>
                <p:cNvSpPr/>
                <p:nvPr/>
              </p:nvSpPr>
              <p:spPr>
                <a:xfrm rot="900000" flipH="1">
                  <a:off x="5081469" y="2007351"/>
                  <a:ext cx="94600" cy="72041"/>
                </a:xfrm>
                <a:custGeom>
                  <a:avLst/>
                  <a:gdLst>
                    <a:gd name="connsiteX0" fmla="*/ 55471 w 427286"/>
                    <a:gd name="connsiteY0" fmla="*/ 214452 h 325394"/>
                    <a:gd name="connsiteX1" fmla="*/ 110942 w 427286"/>
                    <a:gd name="connsiteY1" fmla="*/ 269923 h 325394"/>
                    <a:gd name="connsiteX2" fmla="*/ 55471 w 427286"/>
                    <a:gd name="connsiteY2" fmla="*/ 325394 h 325394"/>
                    <a:gd name="connsiteX3" fmla="*/ 0 w 427286"/>
                    <a:gd name="connsiteY3" fmla="*/ 269923 h 325394"/>
                    <a:gd name="connsiteX4" fmla="*/ 55471 w 427286"/>
                    <a:gd name="connsiteY4" fmla="*/ 214452 h 325394"/>
                    <a:gd name="connsiteX5" fmla="*/ 371291 w 427286"/>
                    <a:gd name="connsiteY5" fmla="*/ 651 h 325394"/>
                    <a:gd name="connsiteX6" fmla="*/ 395286 w 427286"/>
                    <a:gd name="connsiteY6" fmla="*/ 1731 h 325394"/>
                    <a:gd name="connsiteX7" fmla="*/ 353639 w 427286"/>
                    <a:gd name="connsiteY7" fmla="*/ 204250 h 325394"/>
                    <a:gd name="connsiteX8" fmla="*/ 172037 w 427286"/>
                    <a:gd name="connsiteY8" fmla="*/ 261589 h 325394"/>
                    <a:gd name="connsiteX9" fmla="*/ 289885 w 427286"/>
                    <a:gd name="connsiteY9" fmla="*/ 140497 h 325394"/>
                    <a:gd name="connsiteX10" fmla="*/ 371291 w 427286"/>
                    <a:gd name="connsiteY10" fmla="*/ 651 h 325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286" h="325394">
                      <a:moveTo>
                        <a:pt x="55471" y="214452"/>
                      </a:moveTo>
                      <a:cubicBezTo>
                        <a:pt x="86107" y="214452"/>
                        <a:pt x="110942" y="239287"/>
                        <a:pt x="110942" y="269923"/>
                      </a:cubicBezTo>
                      <a:cubicBezTo>
                        <a:pt x="110942" y="300559"/>
                        <a:pt x="86107" y="325394"/>
                        <a:pt x="55471" y="325394"/>
                      </a:cubicBezTo>
                      <a:cubicBezTo>
                        <a:pt x="24835" y="325394"/>
                        <a:pt x="0" y="300559"/>
                        <a:pt x="0" y="269923"/>
                      </a:cubicBezTo>
                      <a:cubicBezTo>
                        <a:pt x="0" y="239287"/>
                        <a:pt x="24835" y="214452"/>
                        <a:pt x="55471" y="214452"/>
                      </a:cubicBezTo>
                      <a:close/>
                      <a:moveTo>
                        <a:pt x="371291" y="651"/>
                      </a:moveTo>
                      <a:cubicBezTo>
                        <a:pt x="377800" y="-459"/>
                        <a:pt x="385660" y="-183"/>
                        <a:pt x="395286" y="1731"/>
                      </a:cubicBezTo>
                      <a:cubicBezTo>
                        <a:pt x="472301" y="17043"/>
                        <a:pt x="390846" y="160940"/>
                        <a:pt x="353639" y="204250"/>
                      </a:cubicBezTo>
                      <a:cubicBezTo>
                        <a:pt x="316431" y="247559"/>
                        <a:pt x="211077" y="326779"/>
                        <a:pt x="172037" y="261589"/>
                      </a:cubicBezTo>
                      <a:cubicBezTo>
                        <a:pt x="132998" y="196399"/>
                        <a:pt x="225389" y="204993"/>
                        <a:pt x="289885" y="140497"/>
                      </a:cubicBezTo>
                      <a:cubicBezTo>
                        <a:pt x="346318" y="84063"/>
                        <a:pt x="325727" y="8422"/>
                        <a:pt x="371291" y="65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049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pawaposuke.com</Manager>
  <Company>pawaposuke.com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il356-ライオンと雨のイラスト</dc:title>
  <dc:subject>il356-ライオンと雨のイラスト</dc:subject>
  <dc:creator>ぱわぽすけ</dc:creator>
  <cp:lastModifiedBy/>
  <cp:revision>1</cp:revision>
  <dcterms:created xsi:type="dcterms:W3CDTF">2014-10-29T04:47:26Z</dcterms:created>
  <dcterms:modified xsi:type="dcterms:W3CDTF">2025-02-14T01:03:25Z</dcterms:modified>
  <cp:version>1</cp:version>
</cp:coreProperties>
</file>