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51" r:id="rId2"/>
    <p:sldId id="376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9F358-862D-642A-27B9-FB4C109F3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テキスト ボックス 1038">
            <a:extLst>
              <a:ext uri="{FF2B5EF4-FFF2-40B4-BE49-F238E27FC236}">
                <a16:creationId xmlns:a16="http://schemas.microsoft.com/office/drawing/2014/main" id="{657A709E-D1CB-B647-E160-559F99BDEF39}"/>
              </a:ext>
            </a:extLst>
          </p:cNvPr>
          <p:cNvSpPr txBox="1"/>
          <p:nvPr/>
        </p:nvSpPr>
        <p:spPr>
          <a:xfrm>
            <a:off x="3475692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ユキヒョウと雨のイラスト</a:t>
            </a:r>
          </a:p>
        </p:txBody>
      </p:sp>
      <p:grpSp>
        <p:nvGrpSpPr>
          <p:cNvPr id="1315" name="グループ化 1314">
            <a:extLst>
              <a:ext uri="{FF2B5EF4-FFF2-40B4-BE49-F238E27FC236}">
                <a16:creationId xmlns:a16="http://schemas.microsoft.com/office/drawing/2014/main" id="{84B87B94-D4D7-A28E-BDB8-00F185A34304}"/>
              </a:ext>
            </a:extLst>
          </p:cNvPr>
          <p:cNvGrpSpPr/>
          <p:nvPr/>
        </p:nvGrpSpPr>
        <p:grpSpPr>
          <a:xfrm>
            <a:off x="429397" y="3455815"/>
            <a:ext cx="2925427" cy="2978858"/>
            <a:chOff x="429397" y="3455815"/>
            <a:chExt cx="2925427" cy="2978858"/>
          </a:xfrm>
        </p:grpSpPr>
        <p:grpSp>
          <p:nvGrpSpPr>
            <p:cNvPr id="1149" name="グループ化 1148">
              <a:extLst>
                <a:ext uri="{FF2B5EF4-FFF2-40B4-BE49-F238E27FC236}">
                  <a16:creationId xmlns:a16="http://schemas.microsoft.com/office/drawing/2014/main" id="{768BD6C7-F45E-B488-FF9B-95081715558E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150" name="直線コネクタ 1149">
                <a:extLst>
                  <a:ext uri="{FF2B5EF4-FFF2-40B4-BE49-F238E27FC236}">
                    <a16:creationId xmlns:a16="http://schemas.microsoft.com/office/drawing/2014/main" id="{28CFD0DB-9406-CEC4-77EC-915B560FCD87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1" name="直線コネクタ 1150">
                <a:extLst>
                  <a:ext uri="{FF2B5EF4-FFF2-40B4-BE49-F238E27FC236}">
                    <a16:creationId xmlns:a16="http://schemas.microsoft.com/office/drawing/2014/main" id="{8FB69167-FBDD-36A1-1BC7-E0519D982016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2" name="直線コネクタ 1151">
                <a:extLst>
                  <a:ext uri="{FF2B5EF4-FFF2-40B4-BE49-F238E27FC236}">
                    <a16:creationId xmlns:a16="http://schemas.microsoft.com/office/drawing/2014/main" id="{9AADE0FF-B311-610F-E865-6BDF931B6B07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3" name="直線コネクタ 1152">
                <a:extLst>
                  <a:ext uri="{FF2B5EF4-FFF2-40B4-BE49-F238E27FC236}">
                    <a16:creationId xmlns:a16="http://schemas.microsoft.com/office/drawing/2014/main" id="{2F81B5D4-B0D2-19D0-5AE6-335012F9642D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4" name="直線コネクタ 1153">
                <a:extLst>
                  <a:ext uri="{FF2B5EF4-FFF2-40B4-BE49-F238E27FC236}">
                    <a16:creationId xmlns:a16="http://schemas.microsoft.com/office/drawing/2014/main" id="{A566E6AF-30A1-4CCB-580B-A0D30696F38A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5" name="直線コネクタ 1154">
                <a:extLst>
                  <a:ext uri="{FF2B5EF4-FFF2-40B4-BE49-F238E27FC236}">
                    <a16:creationId xmlns:a16="http://schemas.microsoft.com/office/drawing/2014/main" id="{5F86DCE2-2438-666C-FEA7-2B8C2322931D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6" name="直線コネクタ 1155">
                <a:extLst>
                  <a:ext uri="{FF2B5EF4-FFF2-40B4-BE49-F238E27FC236}">
                    <a16:creationId xmlns:a16="http://schemas.microsoft.com/office/drawing/2014/main" id="{1ADEA52F-49D6-5181-AEED-829C5C0E29D9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7" name="直線コネクタ 1156">
                <a:extLst>
                  <a:ext uri="{FF2B5EF4-FFF2-40B4-BE49-F238E27FC236}">
                    <a16:creationId xmlns:a16="http://schemas.microsoft.com/office/drawing/2014/main" id="{1C9484F1-3456-5335-5B0B-30C2CFFA9718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8" name="直線コネクタ 1157">
                <a:extLst>
                  <a:ext uri="{FF2B5EF4-FFF2-40B4-BE49-F238E27FC236}">
                    <a16:creationId xmlns:a16="http://schemas.microsoft.com/office/drawing/2014/main" id="{26398E6F-5D56-B8FD-0D64-1B34CD7EC90A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9" name="直線コネクタ 1158">
                <a:extLst>
                  <a:ext uri="{FF2B5EF4-FFF2-40B4-BE49-F238E27FC236}">
                    <a16:creationId xmlns:a16="http://schemas.microsoft.com/office/drawing/2014/main" id="{10A01879-8441-1262-43E1-9954B4C9CCFB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0" name="直線コネクタ 1159">
                <a:extLst>
                  <a:ext uri="{FF2B5EF4-FFF2-40B4-BE49-F238E27FC236}">
                    <a16:creationId xmlns:a16="http://schemas.microsoft.com/office/drawing/2014/main" id="{284F8400-C790-81C0-AC49-7DD7BBF3991C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1" name="直線コネクタ 1160">
                <a:extLst>
                  <a:ext uri="{FF2B5EF4-FFF2-40B4-BE49-F238E27FC236}">
                    <a16:creationId xmlns:a16="http://schemas.microsoft.com/office/drawing/2014/main" id="{F47F1C83-34B3-E203-A12F-427AD16E02D9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2" name="直線コネクタ 1161">
                <a:extLst>
                  <a:ext uri="{FF2B5EF4-FFF2-40B4-BE49-F238E27FC236}">
                    <a16:creationId xmlns:a16="http://schemas.microsoft.com/office/drawing/2014/main" id="{F098175A-D01B-0A6D-295C-A6ACD205CD59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34DC1F18-5513-65E6-5D20-88260C60304A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29B695AD-7EC5-CD5D-1679-1E38FF12AB94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D5914882-00D9-2522-1497-1190FCE7AFF1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FF3DB565-B6F4-41FE-F802-E4B7B894255A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2B74917F-4DD7-D921-F95F-A7D9928CCFD3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68" name="直線コネクタ 1167">
                <a:extLst>
                  <a:ext uri="{FF2B5EF4-FFF2-40B4-BE49-F238E27FC236}">
                    <a16:creationId xmlns:a16="http://schemas.microsoft.com/office/drawing/2014/main" id="{BBA4830F-4402-F6A1-9E8D-8AFFA54BE085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9" name="直線コネクタ 1168">
                <a:extLst>
                  <a:ext uri="{FF2B5EF4-FFF2-40B4-BE49-F238E27FC236}">
                    <a16:creationId xmlns:a16="http://schemas.microsoft.com/office/drawing/2014/main" id="{A9A4E098-964F-531E-DE1F-214CB51268A8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0" name="直線コネクタ 1169">
                <a:extLst>
                  <a:ext uri="{FF2B5EF4-FFF2-40B4-BE49-F238E27FC236}">
                    <a16:creationId xmlns:a16="http://schemas.microsoft.com/office/drawing/2014/main" id="{890C22F9-E7EC-95AD-4C9A-D1B2AB961355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1" name="直線コネクタ 1170">
                <a:extLst>
                  <a:ext uri="{FF2B5EF4-FFF2-40B4-BE49-F238E27FC236}">
                    <a16:creationId xmlns:a16="http://schemas.microsoft.com/office/drawing/2014/main" id="{288A38E2-1D1D-852F-63B3-209A29B503D4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2" name="直線コネクタ 1171">
                <a:extLst>
                  <a:ext uri="{FF2B5EF4-FFF2-40B4-BE49-F238E27FC236}">
                    <a16:creationId xmlns:a16="http://schemas.microsoft.com/office/drawing/2014/main" id="{2FD1928F-E68D-44D7-9CE0-13B3F4BB3128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3" name="直線コネクタ 1172">
                <a:extLst>
                  <a:ext uri="{FF2B5EF4-FFF2-40B4-BE49-F238E27FC236}">
                    <a16:creationId xmlns:a16="http://schemas.microsoft.com/office/drawing/2014/main" id="{2F6E704F-B970-827A-1FEC-ED35260B3C8B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4" name="直線コネクタ 1173">
                <a:extLst>
                  <a:ext uri="{FF2B5EF4-FFF2-40B4-BE49-F238E27FC236}">
                    <a16:creationId xmlns:a16="http://schemas.microsoft.com/office/drawing/2014/main" id="{3A3B2DD3-A3EB-A123-647F-3BAC7DFFE6FC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5" name="楕円 1">
              <a:extLst>
                <a:ext uri="{FF2B5EF4-FFF2-40B4-BE49-F238E27FC236}">
                  <a16:creationId xmlns:a16="http://schemas.microsoft.com/office/drawing/2014/main" id="{613651FB-5476-6BFD-F8DE-EE768CA025FA}"/>
                </a:ext>
              </a:extLst>
            </p:cNvPr>
            <p:cNvSpPr/>
            <p:nvPr/>
          </p:nvSpPr>
          <p:spPr>
            <a:xfrm rot="7200000" flipH="1">
              <a:off x="2153439" y="531337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30DB480A-A2C9-23AB-2359-768582548ABE}"/>
                </a:ext>
              </a:extLst>
            </p:cNvPr>
            <p:cNvSpPr/>
            <p:nvPr/>
          </p:nvSpPr>
          <p:spPr>
            <a:xfrm>
              <a:off x="2102674" y="5559858"/>
              <a:ext cx="713807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楕円 1">
              <a:extLst>
                <a:ext uri="{FF2B5EF4-FFF2-40B4-BE49-F238E27FC236}">
                  <a16:creationId xmlns:a16="http://schemas.microsoft.com/office/drawing/2014/main" id="{1DAC8A43-30B8-159C-2ECA-737EB25EECA2}"/>
                </a:ext>
              </a:extLst>
            </p:cNvPr>
            <p:cNvSpPr/>
            <p:nvPr/>
          </p:nvSpPr>
          <p:spPr>
            <a:xfrm rot="10800000">
              <a:off x="1956574" y="59561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8" name="楕円 1">
              <a:extLst>
                <a:ext uri="{FF2B5EF4-FFF2-40B4-BE49-F238E27FC236}">
                  <a16:creationId xmlns:a16="http://schemas.microsoft.com/office/drawing/2014/main" id="{6542FEFB-14DE-6B31-FC35-A75B0CDEF951}"/>
                </a:ext>
              </a:extLst>
            </p:cNvPr>
            <p:cNvSpPr/>
            <p:nvPr/>
          </p:nvSpPr>
          <p:spPr>
            <a:xfrm rot="10800000">
              <a:off x="1691896" y="59561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9" name="楕円 1">
              <a:extLst>
                <a:ext uri="{FF2B5EF4-FFF2-40B4-BE49-F238E27FC236}">
                  <a16:creationId xmlns:a16="http://schemas.microsoft.com/office/drawing/2014/main" id="{B93D2AC0-0536-986E-69EC-4F8477FFE0DD}"/>
                </a:ext>
              </a:extLst>
            </p:cNvPr>
            <p:cNvSpPr/>
            <p:nvPr/>
          </p:nvSpPr>
          <p:spPr>
            <a:xfrm>
              <a:off x="1543782" y="5256826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6A56CE54-CEE7-7B3F-773F-11014DAE603A}"/>
                </a:ext>
              </a:extLst>
            </p:cNvPr>
            <p:cNvSpPr/>
            <p:nvPr/>
          </p:nvSpPr>
          <p:spPr>
            <a:xfrm rot="20700000">
              <a:off x="1546229" y="5505766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9A15148E-DE02-C2FE-F5E3-6332D2E0B828}"/>
                </a:ext>
              </a:extLst>
            </p:cNvPr>
            <p:cNvSpPr/>
            <p:nvPr/>
          </p:nvSpPr>
          <p:spPr>
            <a:xfrm rot="900000" flipH="1">
              <a:off x="2128059" y="5505766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楕円 715">
              <a:extLst>
                <a:ext uri="{FF2B5EF4-FFF2-40B4-BE49-F238E27FC236}">
                  <a16:creationId xmlns:a16="http://schemas.microsoft.com/office/drawing/2014/main" id="{167D4C5F-3EEF-39E8-9FC8-6689900ECD7B}"/>
                </a:ext>
              </a:extLst>
            </p:cNvPr>
            <p:cNvSpPr/>
            <p:nvPr/>
          </p:nvSpPr>
          <p:spPr>
            <a:xfrm rot="20700000" flipH="1">
              <a:off x="2741078" y="5669923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楕円 716">
              <a:extLst>
                <a:ext uri="{FF2B5EF4-FFF2-40B4-BE49-F238E27FC236}">
                  <a16:creationId xmlns:a16="http://schemas.microsoft.com/office/drawing/2014/main" id="{957D4C0B-ABC1-04AE-34E5-AAC8AC286B72}"/>
                </a:ext>
              </a:extLst>
            </p:cNvPr>
            <p:cNvSpPr/>
            <p:nvPr/>
          </p:nvSpPr>
          <p:spPr>
            <a:xfrm rot="21429623" flipH="1">
              <a:off x="2716088" y="5775044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楕円 717">
              <a:extLst>
                <a:ext uri="{FF2B5EF4-FFF2-40B4-BE49-F238E27FC236}">
                  <a16:creationId xmlns:a16="http://schemas.microsoft.com/office/drawing/2014/main" id="{5C73EECB-B7D0-74C5-CB0B-34373E4A881B}"/>
                </a:ext>
              </a:extLst>
            </p:cNvPr>
            <p:cNvSpPr/>
            <p:nvPr/>
          </p:nvSpPr>
          <p:spPr>
            <a:xfrm rot="1056805" flipH="1">
              <a:off x="2721736" y="5928405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楕円 718">
              <a:extLst>
                <a:ext uri="{FF2B5EF4-FFF2-40B4-BE49-F238E27FC236}">
                  <a16:creationId xmlns:a16="http://schemas.microsoft.com/office/drawing/2014/main" id="{7B67BB7B-247D-0A18-79A5-43C335AC1896}"/>
                </a:ext>
              </a:extLst>
            </p:cNvPr>
            <p:cNvSpPr/>
            <p:nvPr/>
          </p:nvSpPr>
          <p:spPr>
            <a:xfrm rot="1778375" flipH="1">
              <a:off x="2635202" y="5993685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楕円 719">
              <a:extLst>
                <a:ext uri="{FF2B5EF4-FFF2-40B4-BE49-F238E27FC236}">
                  <a16:creationId xmlns:a16="http://schemas.microsoft.com/office/drawing/2014/main" id="{68CBC78F-0E7C-7FFF-08D6-519651817DB4}"/>
                </a:ext>
              </a:extLst>
            </p:cNvPr>
            <p:cNvSpPr/>
            <p:nvPr/>
          </p:nvSpPr>
          <p:spPr>
            <a:xfrm rot="2800216" flipH="1">
              <a:off x="2576674" y="6104912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楕円 720">
              <a:extLst>
                <a:ext uri="{FF2B5EF4-FFF2-40B4-BE49-F238E27FC236}">
                  <a16:creationId xmlns:a16="http://schemas.microsoft.com/office/drawing/2014/main" id="{2C4D4C6C-76BA-BCAA-075D-33BE8713DEBC}"/>
                </a:ext>
              </a:extLst>
            </p:cNvPr>
            <p:cNvSpPr/>
            <p:nvPr/>
          </p:nvSpPr>
          <p:spPr>
            <a:xfrm rot="4157046" flipH="1">
              <a:off x="2447987" y="6109920"/>
              <a:ext cx="59896" cy="7456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四角形: 上の 2 つの角を丸める 1073">
              <a:extLst>
                <a:ext uri="{FF2B5EF4-FFF2-40B4-BE49-F238E27FC236}">
                  <a16:creationId xmlns:a16="http://schemas.microsoft.com/office/drawing/2014/main" id="{580D9803-2098-9790-FED0-DF9CF6859382}"/>
                </a:ext>
              </a:extLst>
            </p:cNvPr>
            <p:cNvSpPr/>
            <p:nvPr/>
          </p:nvSpPr>
          <p:spPr>
            <a:xfrm rot="9900000" flipV="1">
              <a:off x="1625591" y="345581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5" name="星: 8 pt 1074">
              <a:extLst>
                <a:ext uri="{FF2B5EF4-FFF2-40B4-BE49-F238E27FC236}">
                  <a16:creationId xmlns:a16="http://schemas.microsoft.com/office/drawing/2014/main" id="{1B675294-E759-5FA3-6CBE-2E7A86EB3E8F}"/>
                </a:ext>
              </a:extLst>
            </p:cNvPr>
            <p:cNvSpPr/>
            <p:nvPr/>
          </p:nvSpPr>
          <p:spPr>
            <a:xfrm rot="20700000">
              <a:off x="429397" y="398635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76" name="グループ化 1075">
              <a:extLst>
                <a:ext uri="{FF2B5EF4-FFF2-40B4-BE49-F238E27FC236}">
                  <a16:creationId xmlns:a16="http://schemas.microsoft.com/office/drawing/2014/main" id="{0893C21D-42CB-8863-DF10-FA0C01460299}"/>
                </a:ext>
              </a:extLst>
            </p:cNvPr>
            <p:cNvGrpSpPr/>
            <p:nvPr/>
          </p:nvGrpSpPr>
          <p:grpSpPr>
            <a:xfrm>
              <a:off x="2004888" y="4440818"/>
              <a:ext cx="265942" cy="1564133"/>
              <a:chOff x="2004888" y="1397377"/>
              <a:chExt cx="265942" cy="1564133"/>
            </a:xfrm>
          </p:grpSpPr>
          <p:sp>
            <p:nvSpPr>
              <p:cNvPr id="1077" name="四角形: 上の 2 つの角を丸める 1076">
                <a:extLst>
                  <a:ext uri="{FF2B5EF4-FFF2-40B4-BE49-F238E27FC236}">
                    <a16:creationId xmlns:a16="http://schemas.microsoft.com/office/drawing/2014/main" id="{5BC137C9-DA4B-0E37-0EFD-AF42D8EBE8F4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8" name="矢印: U ターン 370">
                <a:extLst>
                  <a:ext uri="{FF2B5EF4-FFF2-40B4-BE49-F238E27FC236}">
                    <a16:creationId xmlns:a16="http://schemas.microsoft.com/office/drawing/2014/main" id="{1F32DFDC-8357-B647-C8DD-9AECF9086A57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79" name="楕円 1">
              <a:extLst>
                <a:ext uri="{FF2B5EF4-FFF2-40B4-BE49-F238E27FC236}">
                  <a16:creationId xmlns:a16="http://schemas.microsoft.com/office/drawing/2014/main" id="{D67F9545-EE31-54DD-53D6-BA068CE412AC}"/>
                </a:ext>
              </a:extLst>
            </p:cNvPr>
            <p:cNvSpPr/>
            <p:nvPr/>
          </p:nvSpPr>
          <p:spPr>
            <a:xfrm rot="14842579" flipH="1">
              <a:off x="2170604" y="549110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0" name="楕円 1">
              <a:extLst>
                <a:ext uri="{FF2B5EF4-FFF2-40B4-BE49-F238E27FC236}">
                  <a16:creationId xmlns:a16="http://schemas.microsoft.com/office/drawing/2014/main" id="{3F717E98-7791-A714-C04A-75142D7647F7}"/>
                </a:ext>
              </a:extLst>
            </p:cNvPr>
            <p:cNvSpPr/>
            <p:nvPr/>
          </p:nvSpPr>
          <p:spPr>
            <a:xfrm rot="7200000">
              <a:off x="1706441" y="527155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F9DFC6FB-C718-1CD7-8595-53F4EC507D0E}"/>
                </a:ext>
              </a:extLst>
            </p:cNvPr>
            <p:cNvGrpSpPr/>
            <p:nvPr/>
          </p:nvGrpSpPr>
          <p:grpSpPr>
            <a:xfrm>
              <a:off x="1137362" y="4113106"/>
              <a:ext cx="1604289" cy="1375701"/>
              <a:chOff x="1137362" y="1036531"/>
              <a:chExt cx="1604289" cy="1375701"/>
            </a:xfrm>
          </p:grpSpPr>
          <p:sp>
            <p:nvSpPr>
              <p:cNvPr id="1082" name="二等辺三角形 6">
                <a:extLst>
                  <a:ext uri="{FF2B5EF4-FFF2-40B4-BE49-F238E27FC236}">
                    <a16:creationId xmlns:a16="http://schemas.microsoft.com/office/drawing/2014/main" id="{7D953905-32AF-B477-E82B-4F08F51C9194}"/>
                  </a:ext>
                </a:extLst>
              </p:cNvPr>
              <p:cNvSpPr/>
              <p:nvPr/>
            </p:nvSpPr>
            <p:spPr>
              <a:xfrm rot="19800000">
                <a:off x="1199109" y="1036531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二等辺三角形 6">
                <a:extLst>
                  <a:ext uri="{FF2B5EF4-FFF2-40B4-BE49-F238E27FC236}">
                    <a16:creationId xmlns:a16="http://schemas.microsoft.com/office/drawing/2014/main" id="{A94DD280-3B3F-58EC-D9BF-F321B47E293A}"/>
                  </a:ext>
                </a:extLst>
              </p:cNvPr>
              <p:cNvSpPr/>
              <p:nvPr/>
            </p:nvSpPr>
            <p:spPr>
              <a:xfrm rot="1800000" flipH="1">
                <a:off x="2170432" y="103653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二等辺三角形 6">
                <a:extLst>
                  <a:ext uri="{FF2B5EF4-FFF2-40B4-BE49-F238E27FC236}">
                    <a16:creationId xmlns:a16="http://schemas.microsoft.com/office/drawing/2014/main" id="{8873D34E-609D-206E-F54E-8EB310DBBC18}"/>
                  </a:ext>
                </a:extLst>
              </p:cNvPr>
              <p:cNvSpPr/>
              <p:nvPr/>
            </p:nvSpPr>
            <p:spPr>
              <a:xfrm rot="20093668">
                <a:off x="1285061" y="1114965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二等辺三角形 6">
                <a:extLst>
                  <a:ext uri="{FF2B5EF4-FFF2-40B4-BE49-F238E27FC236}">
                    <a16:creationId xmlns:a16="http://schemas.microsoft.com/office/drawing/2014/main" id="{DF866AA9-DD68-2ADE-E7D9-8B5FB055A1B2}"/>
                  </a:ext>
                </a:extLst>
              </p:cNvPr>
              <p:cNvSpPr/>
              <p:nvPr/>
            </p:nvSpPr>
            <p:spPr>
              <a:xfrm rot="1506332" flipH="1">
                <a:off x="2312654" y="111496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楕円 1085">
                <a:extLst>
                  <a:ext uri="{FF2B5EF4-FFF2-40B4-BE49-F238E27FC236}">
                    <a16:creationId xmlns:a16="http://schemas.microsoft.com/office/drawing/2014/main" id="{070DFACA-E45A-1F17-4CF9-B349A17C5384}"/>
                  </a:ext>
                </a:extLst>
              </p:cNvPr>
              <p:cNvSpPr/>
              <p:nvPr/>
            </p:nvSpPr>
            <p:spPr>
              <a:xfrm>
                <a:off x="1247548" y="1105286"/>
                <a:ext cx="1390060" cy="130694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楕円 1">
                <a:extLst>
                  <a:ext uri="{FF2B5EF4-FFF2-40B4-BE49-F238E27FC236}">
                    <a16:creationId xmlns:a16="http://schemas.microsoft.com/office/drawing/2014/main" id="{36CC7654-1872-E0A8-6C21-F45F925F43BF}"/>
                  </a:ext>
                </a:extLst>
              </p:cNvPr>
              <p:cNvSpPr/>
              <p:nvPr/>
            </p:nvSpPr>
            <p:spPr>
              <a:xfrm flipV="1">
                <a:off x="1818673" y="2035801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C6A849AC-B075-E810-4585-F8ABFD2E4582}"/>
                  </a:ext>
                </a:extLst>
              </p:cNvPr>
              <p:cNvSpPr/>
              <p:nvPr/>
            </p:nvSpPr>
            <p:spPr>
              <a:xfrm rot="20700000">
                <a:off x="1137362" y="1953780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D6A5F23D-29F4-313F-DD16-033EAB0548A7}"/>
                  </a:ext>
                </a:extLst>
              </p:cNvPr>
              <p:cNvSpPr/>
              <p:nvPr/>
            </p:nvSpPr>
            <p:spPr>
              <a:xfrm rot="900000" flipH="1">
                <a:off x="2483477" y="195378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2" name="楕円 1091">
                <a:extLst>
                  <a:ext uri="{FF2B5EF4-FFF2-40B4-BE49-F238E27FC236}">
                    <a16:creationId xmlns:a16="http://schemas.microsoft.com/office/drawing/2014/main" id="{86445CC2-2478-3FD1-0DA5-BAC2EEC2DEA1}"/>
                  </a:ext>
                </a:extLst>
              </p:cNvPr>
              <p:cNvSpPr/>
              <p:nvPr/>
            </p:nvSpPr>
            <p:spPr>
              <a:xfrm>
                <a:off x="1451418" y="1343968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3" name="楕円 1092">
                <a:extLst>
                  <a:ext uri="{FF2B5EF4-FFF2-40B4-BE49-F238E27FC236}">
                    <a16:creationId xmlns:a16="http://schemas.microsoft.com/office/drawing/2014/main" id="{9985F7D1-82D1-DDE2-4367-4915293E26EA}"/>
                  </a:ext>
                </a:extLst>
              </p:cNvPr>
              <p:cNvSpPr/>
              <p:nvPr/>
            </p:nvSpPr>
            <p:spPr>
              <a:xfrm>
                <a:off x="1754682" y="1568793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楕円 1093">
                <a:extLst>
                  <a:ext uri="{FF2B5EF4-FFF2-40B4-BE49-F238E27FC236}">
                    <a16:creationId xmlns:a16="http://schemas.microsoft.com/office/drawing/2014/main" id="{2D5D5428-923D-EE78-6D6F-F15430834064}"/>
                  </a:ext>
                </a:extLst>
              </p:cNvPr>
              <p:cNvSpPr/>
              <p:nvPr/>
            </p:nvSpPr>
            <p:spPr>
              <a:xfrm>
                <a:off x="2040045" y="1568793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楕円 1094">
                <a:extLst>
                  <a:ext uri="{FF2B5EF4-FFF2-40B4-BE49-F238E27FC236}">
                    <a16:creationId xmlns:a16="http://schemas.microsoft.com/office/drawing/2014/main" id="{056C64FA-1960-709E-EE3E-EBEDF9BFFC72}"/>
                  </a:ext>
                </a:extLst>
              </p:cNvPr>
              <p:cNvSpPr/>
              <p:nvPr/>
            </p:nvSpPr>
            <p:spPr>
              <a:xfrm>
                <a:off x="2248553" y="1343968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楕円 1095">
                <a:extLst>
                  <a:ext uri="{FF2B5EF4-FFF2-40B4-BE49-F238E27FC236}">
                    <a16:creationId xmlns:a16="http://schemas.microsoft.com/office/drawing/2014/main" id="{03033ED0-F696-6165-509F-8F3CC600BC86}"/>
                  </a:ext>
                </a:extLst>
              </p:cNvPr>
              <p:cNvSpPr/>
              <p:nvPr/>
            </p:nvSpPr>
            <p:spPr>
              <a:xfrm>
                <a:off x="1685870" y="117985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7" name="楕円 1096">
                <a:extLst>
                  <a:ext uri="{FF2B5EF4-FFF2-40B4-BE49-F238E27FC236}">
                    <a16:creationId xmlns:a16="http://schemas.microsoft.com/office/drawing/2014/main" id="{86D1D7CB-CF3D-9035-E98B-D1F27EF66619}"/>
                  </a:ext>
                </a:extLst>
              </p:cNvPr>
              <p:cNvSpPr/>
              <p:nvPr/>
            </p:nvSpPr>
            <p:spPr>
              <a:xfrm>
                <a:off x="2039892" y="117985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8" name="楕円 1097">
                <a:extLst>
                  <a:ext uri="{FF2B5EF4-FFF2-40B4-BE49-F238E27FC236}">
                    <a16:creationId xmlns:a16="http://schemas.microsoft.com/office/drawing/2014/main" id="{B8BE01DC-DAB6-67D3-1CFC-8CBDD8D9BE5A}"/>
                  </a:ext>
                </a:extLst>
              </p:cNvPr>
              <p:cNvSpPr/>
              <p:nvPr/>
            </p:nvSpPr>
            <p:spPr>
              <a:xfrm>
                <a:off x="1740474" y="1406435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楕円 1098">
                <a:extLst>
                  <a:ext uri="{FF2B5EF4-FFF2-40B4-BE49-F238E27FC236}">
                    <a16:creationId xmlns:a16="http://schemas.microsoft.com/office/drawing/2014/main" id="{75F69A54-7F40-AC43-AFCB-BA02FC12FCC3}"/>
                  </a:ext>
                </a:extLst>
              </p:cNvPr>
              <p:cNvSpPr/>
              <p:nvPr/>
            </p:nvSpPr>
            <p:spPr>
              <a:xfrm>
                <a:off x="1332438" y="1528350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0" name="楕円 1099">
                <a:extLst>
                  <a:ext uri="{FF2B5EF4-FFF2-40B4-BE49-F238E27FC236}">
                    <a16:creationId xmlns:a16="http://schemas.microsoft.com/office/drawing/2014/main" id="{490C3957-8A5C-BE4C-4E2C-7C1F02C3C60D}"/>
                  </a:ext>
                </a:extLst>
              </p:cNvPr>
              <p:cNvSpPr/>
              <p:nvPr/>
            </p:nvSpPr>
            <p:spPr>
              <a:xfrm>
                <a:off x="2428239" y="1528350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楕円 1100">
                <a:extLst>
                  <a:ext uri="{FF2B5EF4-FFF2-40B4-BE49-F238E27FC236}">
                    <a16:creationId xmlns:a16="http://schemas.microsoft.com/office/drawing/2014/main" id="{CE8140EF-4E17-6AA1-780E-22A59D6A3E18}"/>
                  </a:ext>
                </a:extLst>
              </p:cNvPr>
              <p:cNvSpPr/>
              <p:nvPr/>
            </p:nvSpPr>
            <p:spPr>
              <a:xfrm>
                <a:off x="2021815" y="1406435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03" name="フリーフォーム: 図形 1102">
              <a:extLst>
                <a:ext uri="{FF2B5EF4-FFF2-40B4-BE49-F238E27FC236}">
                  <a16:creationId xmlns:a16="http://schemas.microsoft.com/office/drawing/2014/main" id="{36D3C66D-A083-1606-73B6-12D474EA5B44}"/>
                </a:ext>
              </a:extLst>
            </p:cNvPr>
            <p:cNvSpPr/>
            <p:nvPr/>
          </p:nvSpPr>
          <p:spPr>
            <a:xfrm>
              <a:off x="1255205" y="4102962"/>
              <a:ext cx="1374306" cy="575401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4" name="フリーフォーム: 図形 1103">
              <a:extLst>
                <a:ext uri="{FF2B5EF4-FFF2-40B4-BE49-F238E27FC236}">
                  <a16:creationId xmlns:a16="http://schemas.microsoft.com/office/drawing/2014/main" id="{A3F6B3CD-4377-84B1-70A1-3C2381D778F0}"/>
                </a:ext>
              </a:extLst>
            </p:cNvPr>
            <p:cNvSpPr/>
            <p:nvPr/>
          </p:nvSpPr>
          <p:spPr>
            <a:xfrm>
              <a:off x="481058" y="352059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74E4F4E1-E258-BAEA-D097-94CE5742B424}"/>
                </a:ext>
              </a:extLst>
            </p:cNvPr>
            <p:cNvGrpSpPr/>
            <p:nvPr/>
          </p:nvGrpSpPr>
          <p:grpSpPr>
            <a:xfrm>
              <a:off x="1434696" y="4719136"/>
              <a:ext cx="342900" cy="342900"/>
              <a:chOff x="1404611" y="4552250"/>
              <a:chExt cx="342900" cy="342900"/>
            </a:xfrm>
          </p:grpSpPr>
          <p:sp>
            <p:nvSpPr>
              <p:cNvPr id="1106" name="楕円 1105">
                <a:extLst>
                  <a:ext uri="{FF2B5EF4-FFF2-40B4-BE49-F238E27FC236}">
                    <a16:creationId xmlns:a16="http://schemas.microsoft.com/office/drawing/2014/main" id="{3E1B717C-B260-C3E3-15FB-D6D554F33D27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7" name="楕円 1106">
                <a:extLst>
                  <a:ext uri="{FF2B5EF4-FFF2-40B4-BE49-F238E27FC236}">
                    <a16:creationId xmlns:a16="http://schemas.microsoft.com/office/drawing/2014/main" id="{03AA41B1-3E42-1494-20FB-A84F4C8F5DBF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28A8D45D-6524-7DC9-A5BA-71C7981E113E}"/>
                </a:ext>
              </a:extLst>
            </p:cNvPr>
            <p:cNvGrpSpPr/>
            <p:nvPr/>
          </p:nvGrpSpPr>
          <p:grpSpPr>
            <a:xfrm>
              <a:off x="2071284" y="4719136"/>
              <a:ext cx="342900" cy="342900"/>
              <a:chOff x="2084061" y="4552250"/>
              <a:chExt cx="342900" cy="342900"/>
            </a:xfrm>
          </p:grpSpPr>
          <p:sp>
            <p:nvSpPr>
              <p:cNvPr id="1109" name="楕円 1108">
                <a:extLst>
                  <a:ext uri="{FF2B5EF4-FFF2-40B4-BE49-F238E27FC236}">
                    <a16:creationId xmlns:a16="http://schemas.microsoft.com/office/drawing/2014/main" id="{CB51D882-5020-3AAE-AC0C-44DE86B5B678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0" name="楕円 1109">
                <a:extLst>
                  <a:ext uri="{FF2B5EF4-FFF2-40B4-BE49-F238E27FC236}">
                    <a16:creationId xmlns:a16="http://schemas.microsoft.com/office/drawing/2014/main" id="{2E59E9E9-6F20-8D87-8495-A522BD1971B9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14" name="グループ化 1313">
            <a:extLst>
              <a:ext uri="{FF2B5EF4-FFF2-40B4-BE49-F238E27FC236}">
                <a16:creationId xmlns:a16="http://schemas.microsoft.com/office/drawing/2014/main" id="{A8E1074C-7933-0671-7889-FDB44C98E234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1123" name="グループ化 1122">
              <a:extLst>
                <a:ext uri="{FF2B5EF4-FFF2-40B4-BE49-F238E27FC236}">
                  <a16:creationId xmlns:a16="http://schemas.microsoft.com/office/drawing/2014/main" id="{592EBF6B-9690-07F2-9B56-03045530B620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124" name="直線コネクタ 1123">
                <a:extLst>
                  <a:ext uri="{FF2B5EF4-FFF2-40B4-BE49-F238E27FC236}">
                    <a16:creationId xmlns:a16="http://schemas.microsoft.com/office/drawing/2014/main" id="{D4CFF41C-D727-E5B3-5E3F-809B7D7D698E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5" name="直線コネクタ 1124">
                <a:extLst>
                  <a:ext uri="{FF2B5EF4-FFF2-40B4-BE49-F238E27FC236}">
                    <a16:creationId xmlns:a16="http://schemas.microsoft.com/office/drawing/2014/main" id="{92B4E7B0-4BA6-5051-25D2-D8C5D5B48424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6" name="直線コネクタ 1125">
                <a:extLst>
                  <a:ext uri="{FF2B5EF4-FFF2-40B4-BE49-F238E27FC236}">
                    <a16:creationId xmlns:a16="http://schemas.microsoft.com/office/drawing/2014/main" id="{446B35F6-7E20-210E-0DCA-9EB48356D33B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7" name="直線コネクタ 1126">
                <a:extLst>
                  <a:ext uri="{FF2B5EF4-FFF2-40B4-BE49-F238E27FC236}">
                    <a16:creationId xmlns:a16="http://schemas.microsoft.com/office/drawing/2014/main" id="{0D9E239C-0AF5-A331-FABE-A37B9FB8A5BA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8" name="直線コネクタ 1127">
                <a:extLst>
                  <a:ext uri="{FF2B5EF4-FFF2-40B4-BE49-F238E27FC236}">
                    <a16:creationId xmlns:a16="http://schemas.microsoft.com/office/drawing/2014/main" id="{C5D536DF-28FC-A54B-9971-6A20365A4843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9" name="直線コネクタ 1128">
                <a:extLst>
                  <a:ext uri="{FF2B5EF4-FFF2-40B4-BE49-F238E27FC236}">
                    <a16:creationId xmlns:a16="http://schemas.microsoft.com/office/drawing/2014/main" id="{C5415699-29D7-A047-FFE9-BFB797581451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0" name="直線コネクタ 1129">
                <a:extLst>
                  <a:ext uri="{FF2B5EF4-FFF2-40B4-BE49-F238E27FC236}">
                    <a16:creationId xmlns:a16="http://schemas.microsoft.com/office/drawing/2014/main" id="{0331C6A2-3176-FBD4-B99C-7B07A73A1DB5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1" name="直線コネクタ 1130">
                <a:extLst>
                  <a:ext uri="{FF2B5EF4-FFF2-40B4-BE49-F238E27FC236}">
                    <a16:creationId xmlns:a16="http://schemas.microsoft.com/office/drawing/2014/main" id="{805932DD-1E1D-90DB-FE9A-72D6E8B1CEE9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2" name="直線コネクタ 1131">
                <a:extLst>
                  <a:ext uri="{FF2B5EF4-FFF2-40B4-BE49-F238E27FC236}">
                    <a16:creationId xmlns:a16="http://schemas.microsoft.com/office/drawing/2014/main" id="{BCD3A16E-B602-81FD-3B94-F385C6A1D65D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3" name="直線コネクタ 1132">
                <a:extLst>
                  <a:ext uri="{FF2B5EF4-FFF2-40B4-BE49-F238E27FC236}">
                    <a16:creationId xmlns:a16="http://schemas.microsoft.com/office/drawing/2014/main" id="{3F8A9651-B8FF-0CAF-03F3-CDAC2C2D1E56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4" name="直線コネクタ 1133">
                <a:extLst>
                  <a:ext uri="{FF2B5EF4-FFF2-40B4-BE49-F238E27FC236}">
                    <a16:creationId xmlns:a16="http://schemas.microsoft.com/office/drawing/2014/main" id="{E5A2DB4A-CF7A-39D0-DD37-C7F6BF3C13B2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5" name="直線コネクタ 1134">
                <a:extLst>
                  <a:ext uri="{FF2B5EF4-FFF2-40B4-BE49-F238E27FC236}">
                    <a16:creationId xmlns:a16="http://schemas.microsoft.com/office/drawing/2014/main" id="{DF23C78D-F2CE-95EC-A4FF-1DD92EA1C487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6" name="直線コネクタ 1135">
                <a:extLst>
                  <a:ext uri="{FF2B5EF4-FFF2-40B4-BE49-F238E27FC236}">
                    <a16:creationId xmlns:a16="http://schemas.microsoft.com/office/drawing/2014/main" id="{3C566386-E868-048D-7223-7AD0B794D6ED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DD5D820C-1938-993E-9227-B933D8727666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8228772B-E8EF-E978-8391-750688499A8C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EAD9BF98-E506-A952-5476-1B01E2CF3328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EBD0B389-D9E5-8967-63CF-12E180D72147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F8F1DA45-2A53-3265-F15C-67325DA8ABE9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42" name="直線コネクタ 1141">
                <a:extLst>
                  <a:ext uri="{FF2B5EF4-FFF2-40B4-BE49-F238E27FC236}">
                    <a16:creationId xmlns:a16="http://schemas.microsoft.com/office/drawing/2014/main" id="{35F4C4C3-B140-551B-F97C-DD1D2D88BFE4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3" name="直線コネクタ 1142">
                <a:extLst>
                  <a:ext uri="{FF2B5EF4-FFF2-40B4-BE49-F238E27FC236}">
                    <a16:creationId xmlns:a16="http://schemas.microsoft.com/office/drawing/2014/main" id="{3914869D-575C-570B-9F7A-9D7696DF5775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4" name="直線コネクタ 1143">
                <a:extLst>
                  <a:ext uri="{FF2B5EF4-FFF2-40B4-BE49-F238E27FC236}">
                    <a16:creationId xmlns:a16="http://schemas.microsoft.com/office/drawing/2014/main" id="{9B5E46C3-EAF4-FC1A-B184-7E4E78709748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5" name="直線コネクタ 1144">
                <a:extLst>
                  <a:ext uri="{FF2B5EF4-FFF2-40B4-BE49-F238E27FC236}">
                    <a16:creationId xmlns:a16="http://schemas.microsoft.com/office/drawing/2014/main" id="{8FCD0679-3DE3-F378-E85E-ADC936B664B6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6" name="直線コネクタ 1145">
                <a:extLst>
                  <a:ext uri="{FF2B5EF4-FFF2-40B4-BE49-F238E27FC236}">
                    <a16:creationId xmlns:a16="http://schemas.microsoft.com/office/drawing/2014/main" id="{BEA89FE9-FA43-8ABC-2744-07F328084778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7" name="直線コネクタ 1146">
                <a:extLst>
                  <a:ext uri="{FF2B5EF4-FFF2-40B4-BE49-F238E27FC236}">
                    <a16:creationId xmlns:a16="http://schemas.microsoft.com/office/drawing/2014/main" id="{6135A55D-BD08-C4D9-5DCE-707DBC522F9D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8" name="直線コネクタ 1147">
                <a:extLst>
                  <a:ext uri="{FF2B5EF4-FFF2-40B4-BE49-F238E27FC236}">
                    <a16:creationId xmlns:a16="http://schemas.microsoft.com/office/drawing/2014/main" id="{6489E698-9942-E1E7-18BA-781E80D6C498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6C42B7A9-28A6-5BA6-A627-94CAA44DA290}"/>
                </a:ext>
              </a:extLst>
            </p:cNvPr>
            <p:cNvGrpSpPr/>
            <p:nvPr/>
          </p:nvGrpSpPr>
          <p:grpSpPr>
            <a:xfrm>
              <a:off x="4232987" y="4046431"/>
              <a:ext cx="1679119" cy="2321567"/>
              <a:chOff x="921081" y="403942"/>
              <a:chExt cx="2273903" cy="3143922"/>
            </a:xfrm>
          </p:grpSpPr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A72C1F61-1EC9-F705-2CF6-D27D5AA801AA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二等辺三角形 6">
                <a:extLst>
                  <a:ext uri="{FF2B5EF4-FFF2-40B4-BE49-F238E27FC236}">
                    <a16:creationId xmlns:a16="http://schemas.microsoft.com/office/drawing/2014/main" id="{C29584EC-DE36-B319-B8F8-CFEF28E3DECE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二等辺三角形 6">
                <a:extLst>
                  <a:ext uri="{FF2B5EF4-FFF2-40B4-BE49-F238E27FC236}">
                    <a16:creationId xmlns:a16="http://schemas.microsoft.com/office/drawing/2014/main" id="{21E8FF65-AEE5-6491-20A4-AACE40D3B3A8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二等辺三角形 6">
                <a:extLst>
                  <a:ext uri="{FF2B5EF4-FFF2-40B4-BE49-F238E27FC236}">
                    <a16:creationId xmlns:a16="http://schemas.microsoft.com/office/drawing/2014/main" id="{50384DC8-C176-C7A5-6970-34902A8D3F1C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二等辺三角形 6">
                <a:extLst>
                  <a:ext uri="{FF2B5EF4-FFF2-40B4-BE49-F238E27FC236}">
                    <a16:creationId xmlns:a16="http://schemas.microsoft.com/office/drawing/2014/main" id="{551B502E-ADAD-247E-DD1B-E4A4B8C2D970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1">
                <a:extLst>
                  <a:ext uri="{FF2B5EF4-FFF2-40B4-BE49-F238E27FC236}">
                    <a16:creationId xmlns:a16="http://schemas.microsoft.com/office/drawing/2014/main" id="{2E048574-31BD-F13B-7901-9F37136A498F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楕円 1">
                <a:extLst>
                  <a:ext uri="{FF2B5EF4-FFF2-40B4-BE49-F238E27FC236}">
                    <a16:creationId xmlns:a16="http://schemas.microsoft.com/office/drawing/2014/main" id="{0C86E908-3C0A-F643-FBA0-01B198403747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楕円 1">
                <a:extLst>
                  <a:ext uri="{FF2B5EF4-FFF2-40B4-BE49-F238E27FC236}">
                    <a16:creationId xmlns:a16="http://schemas.microsoft.com/office/drawing/2014/main" id="{8E42AC1E-7B4E-01FA-274B-101BFDABF9D5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61AC2CD8-BBCF-5AC8-5390-0E89FD6168C7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1">
                <a:extLst>
                  <a:ext uri="{FF2B5EF4-FFF2-40B4-BE49-F238E27FC236}">
                    <a16:creationId xmlns:a16="http://schemas.microsoft.com/office/drawing/2014/main" id="{B099D7D0-BE18-34FA-F0C7-15242626F338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4BA70752-FD52-B0E1-1E9D-47CB41AF3CEE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E9DF9FA6-A262-E057-4CDD-B809B840071A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22BA4A5C-73B2-429F-4AF9-1475B11402BF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84DC27CE-A3EE-CB6D-439E-CAD6990530E4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D72B1D26-A889-9687-D570-64EFC8442573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D9C3A54A-96E3-99F4-F06B-FB5C919F1485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29B649B8-8045-9F54-0191-F301401A6D25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A166F01E-9DA7-2374-8C9D-5B1A229FA830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03DD9025-D266-902E-DB1C-8456C9F4F6D6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E7649B49-FAAB-E75F-E844-8478A5992AD2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7B3978BF-2303-0BFC-DCC3-2D676EB39F58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B54B8CE3-7E3E-E787-A037-20B8FD54330B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76BB82CD-F855-5CC0-2109-6D0064C9EAC2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41196A19-2B84-4F69-CEE6-971A7722B271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F3A86A66-77F2-5235-94F9-6DB0B11654DA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14EA7312-FCFD-69C9-0450-F66B6DC2C322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CF0AD697-5C0D-10C7-477A-D6DAF5BB2A25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7E31E0C4-B99F-8810-A0CB-CC96AEF06B11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3667501F-E640-7ED2-E34B-ACC4E508AF17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6F850554-2517-DBC6-9181-0151C204760C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9" name="グループ化 1058">
              <a:extLst>
                <a:ext uri="{FF2B5EF4-FFF2-40B4-BE49-F238E27FC236}">
                  <a16:creationId xmlns:a16="http://schemas.microsoft.com/office/drawing/2014/main" id="{A2A067ED-E4BA-4A64-A7E2-99CE7A515672}"/>
                </a:ext>
              </a:extLst>
            </p:cNvPr>
            <p:cNvGrpSpPr/>
            <p:nvPr/>
          </p:nvGrpSpPr>
          <p:grpSpPr>
            <a:xfrm>
              <a:off x="4282011" y="3978842"/>
              <a:ext cx="1508196" cy="2187851"/>
              <a:chOff x="4329636" y="3988367"/>
              <a:chExt cx="1508196" cy="2187851"/>
            </a:xfrm>
          </p:grpSpPr>
          <p:sp>
            <p:nvSpPr>
              <p:cNvPr id="1060" name="楕円 1">
                <a:extLst>
                  <a:ext uri="{FF2B5EF4-FFF2-40B4-BE49-F238E27FC236}">
                    <a16:creationId xmlns:a16="http://schemas.microsoft.com/office/drawing/2014/main" id="{BF388F9E-36C0-54F3-25C6-BA2F7A4B23DB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61" name="グループ化 1060">
                <a:extLst>
                  <a:ext uri="{FF2B5EF4-FFF2-40B4-BE49-F238E27FC236}">
                    <a16:creationId xmlns:a16="http://schemas.microsoft.com/office/drawing/2014/main" id="{9415A5AE-D506-DDC9-6C7F-5CE14EC94571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6B46C51E-955B-A6FB-3BDC-A359D7F65C03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072" name="楕円 1">
                    <a:extLst>
                      <a:ext uri="{FF2B5EF4-FFF2-40B4-BE49-F238E27FC236}">
                        <a16:creationId xmlns:a16="http://schemas.microsoft.com/office/drawing/2014/main" id="{DB89417D-1FA7-2928-12BB-1DAF79D26A0F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073" name="フリーフォーム: 図形 1072">
                    <a:extLst>
                      <a:ext uri="{FF2B5EF4-FFF2-40B4-BE49-F238E27FC236}">
                        <a16:creationId xmlns:a16="http://schemas.microsoft.com/office/drawing/2014/main" id="{2DB551A6-1148-8D5D-7A3A-2832A90A95B4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18DE18F7-FD66-DC13-D3E8-6DE1EB531B11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64" name="グループ化 1063">
                  <a:extLst>
                    <a:ext uri="{FF2B5EF4-FFF2-40B4-BE49-F238E27FC236}">
                      <a16:creationId xmlns:a16="http://schemas.microsoft.com/office/drawing/2014/main" id="{5C20CB28-1544-0162-097E-73B3F1D4F0E5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57FD8CF5-6DD4-0673-39D9-ED060FAA9DD2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6" name="フリーフォーム: 図形 1065">
                    <a:extLst>
                      <a:ext uri="{FF2B5EF4-FFF2-40B4-BE49-F238E27FC236}">
                        <a16:creationId xmlns:a16="http://schemas.microsoft.com/office/drawing/2014/main" id="{5CFD0A4C-1773-2101-E18B-EA9DDE13E624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7" name="フリーフォーム: 図形 1066">
                    <a:extLst>
                      <a:ext uri="{FF2B5EF4-FFF2-40B4-BE49-F238E27FC236}">
                        <a16:creationId xmlns:a16="http://schemas.microsoft.com/office/drawing/2014/main" id="{1B8E8F30-6F28-BA48-0B47-52BFFB3285FD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8" name="フリーフォーム: 図形 1067">
                    <a:extLst>
                      <a:ext uri="{FF2B5EF4-FFF2-40B4-BE49-F238E27FC236}">
                        <a16:creationId xmlns:a16="http://schemas.microsoft.com/office/drawing/2014/main" id="{1B58C22F-7DD8-11E4-7C60-B7CA7519284C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69" name="グループ化 1068">
                    <a:extLst>
                      <a:ext uri="{FF2B5EF4-FFF2-40B4-BE49-F238E27FC236}">
                        <a16:creationId xmlns:a16="http://schemas.microsoft.com/office/drawing/2014/main" id="{35C65F17-2BA3-D3CC-F43F-D03DEC3BAF80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1070" name="フリーフォーム: 図形 1069">
                      <a:extLst>
                        <a:ext uri="{FF2B5EF4-FFF2-40B4-BE49-F238E27FC236}">
                          <a16:creationId xmlns:a16="http://schemas.microsoft.com/office/drawing/2014/main" id="{5F243332-4F66-20E4-7154-D785A0897B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1" name="楕円 1070">
                      <a:extLst>
                        <a:ext uri="{FF2B5EF4-FFF2-40B4-BE49-F238E27FC236}">
                          <a16:creationId xmlns:a16="http://schemas.microsoft.com/office/drawing/2014/main" id="{AB91500B-0AD8-FFEC-CB77-177D378C57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111" name="グループ化 1110">
              <a:extLst>
                <a:ext uri="{FF2B5EF4-FFF2-40B4-BE49-F238E27FC236}">
                  <a16:creationId xmlns:a16="http://schemas.microsoft.com/office/drawing/2014/main" id="{6760685E-9B35-D726-6E0D-1C2261948BDB}"/>
                </a:ext>
              </a:extLst>
            </p:cNvPr>
            <p:cNvGrpSpPr/>
            <p:nvPr/>
          </p:nvGrpSpPr>
          <p:grpSpPr>
            <a:xfrm>
              <a:off x="4546196" y="4668336"/>
              <a:ext cx="342900" cy="342900"/>
              <a:chOff x="1404611" y="4552250"/>
              <a:chExt cx="342900" cy="342900"/>
            </a:xfrm>
          </p:grpSpPr>
          <p:sp>
            <p:nvSpPr>
              <p:cNvPr id="1112" name="楕円 1111">
                <a:extLst>
                  <a:ext uri="{FF2B5EF4-FFF2-40B4-BE49-F238E27FC236}">
                    <a16:creationId xmlns:a16="http://schemas.microsoft.com/office/drawing/2014/main" id="{F88BEA22-6CA3-A4EB-4B06-1B6DA5C2E36E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3" name="楕円 1112">
                <a:extLst>
                  <a:ext uri="{FF2B5EF4-FFF2-40B4-BE49-F238E27FC236}">
                    <a16:creationId xmlns:a16="http://schemas.microsoft.com/office/drawing/2014/main" id="{CD00FA57-2721-56AB-D88A-B315417DBF63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F12EB6F5-AB76-2ED1-41F5-CFD187C7659D}"/>
                </a:ext>
              </a:extLst>
            </p:cNvPr>
            <p:cNvGrpSpPr/>
            <p:nvPr/>
          </p:nvGrpSpPr>
          <p:grpSpPr>
            <a:xfrm>
              <a:off x="5182784" y="4668336"/>
              <a:ext cx="342900" cy="342900"/>
              <a:chOff x="2084061" y="4552250"/>
              <a:chExt cx="342900" cy="342900"/>
            </a:xfrm>
          </p:grpSpPr>
          <p:sp>
            <p:nvSpPr>
              <p:cNvPr id="1115" name="楕円 1114">
                <a:extLst>
                  <a:ext uri="{FF2B5EF4-FFF2-40B4-BE49-F238E27FC236}">
                    <a16:creationId xmlns:a16="http://schemas.microsoft.com/office/drawing/2014/main" id="{7A1C4BEE-EF33-FDF7-8930-BB85200D1C37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6" name="楕円 1115">
                <a:extLst>
                  <a:ext uri="{FF2B5EF4-FFF2-40B4-BE49-F238E27FC236}">
                    <a16:creationId xmlns:a16="http://schemas.microsoft.com/office/drawing/2014/main" id="{F500045E-24FC-2309-98C1-080DEDFEBFA4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13" name="グループ化 1312">
            <a:extLst>
              <a:ext uri="{FF2B5EF4-FFF2-40B4-BE49-F238E27FC236}">
                <a16:creationId xmlns:a16="http://schemas.microsoft.com/office/drawing/2014/main" id="{CF17A5C2-9F96-2155-0E74-CDC50E7AD8CB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175" name="グループ化 1174">
              <a:extLst>
                <a:ext uri="{FF2B5EF4-FFF2-40B4-BE49-F238E27FC236}">
                  <a16:creationId xmlns:a16="http://schemas.microsoft.com/office/drawing/2014/main" id="{005FD51F-CD7C-04F5-0635-EA2D99DC6840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176" name="直線コネクタ 1175">
                <a:extLst>
                  <a:ext uri="{FF2B5EF4-FFF2-40B4-BE49-F238E27FC236}">
                    <a16:creationId xmlns:a16="http://schemas.microsoft.com/office/drawing/2014/main" id="{B973508A-6723-762A-34F8-58A5D8301592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7" name="直線コネクタ 1176">
                <a:extLst>
                  <a:ext uri="{FF2B5EF4-FFF2-40B4-BE49-F238E27FC236}">
                    <a16:creationId xmlns:a16="http://schemas.microsoft.com/office/drawing/2014/main" id="{B947A034-C94E-1256-9850-9A753FC7D85D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8" name="直線コネクタ 1177">
                <a:extLst>
                  <a:ext uri="{FF2B5EF4-FFF2-40B4-BE49-F238E27FC236}">
                    <a16:creationId xmlns:a16="http://schemas.microsoft.com/office/drawing/2014/main" id="{B41416CE-C7DA-E12E-6A2D-6543A30BAE87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9" name="直線コネクタ 1178">
                <a:extLst>
                  <a:ext uri="{FF2B5EF4-FFF2-40B4-BE49-F238E27FC236}">
                    <a16:creationId xmlns:a16="http://schemas.microsoft.com/office/drawing/2014/main" id="{D5A4B7FF-2140-7675-AEBE-79B1DD838447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0" name="直線コネクタ 1179">
                <a:extLst>
                  <a:ext uri="{FF2B5EF4-FFF2-40B4-BE49-F238E27FC236}">
                    <a16:creationId xmlns:a16="http://schemas.microsoft.com/office/drawing/2014/main" id="{A555C3F4-B7CF-7514-4A10-9D1DAAFF9E4B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1" name="直線コネクタ 1180">
                <a:extLst>
                  <a:ext uri="{FF2B5EF4-FFF2-40B4-BE49-F238E27FC236}">
                    <a16:creationId xmlns:a16="http://schemas.microsoft.com/office/drawing/2014/main" id="{90659D97-0C91-8E95-63E7-40EC35376746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2" name="直線コネクタ 1181">
                <a:extLst>
                  <a:ext uri="{FF2B5EF4-FFF2-40B4-BE49-F238E27FC236}">
                    <a16:creationId xmlns:a16="http://schemas.microsoft.com/office/drawing/2014/main" id="{CA2B6F70-CFB1-57D0-BEF7-74944216B438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3" name="直線コネクタ 1182">
                <a:extLst>
                  <a:ext uri="{FF2B5EF4-FFF2-40B4-BE49-F238E27FC236}">
                    <a16:creationId xmlns:a16="http://schemas.microsoft.com/office/drawing/2014/main" id="{4E34C6D2-2296-8F64-EDE8-450E1050F7BC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4" name="直線コネクタ 1183">
                <a:extLst>
                  <a:ext uri="{FF2B5EF4-FFF2-40B4-BE49-F238E27FC236}">
                    <a16:creationId xmlns:a16="http://schemas.microsoft.com/office/drawing/2014/main" id="{F3F87F67-0BBB-5637-E1A3-4BA549D12F0E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5" name="直線コネクタ 1184">
                <a:extLst>
                  <a:ext uri="{FF2B5EF4-FFF2-40B4-BE49-F238E27FC236}">
                    <a16:creationId xmlns:a16="http://schemas.microsoft.com/office/drawing/2014/main" id="{966D86FA-8154-0683-EBBD-53789285201B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6" name="直線コネクタ 1185">
                <a:extLst>
                  <a:ext uri="{FF2B5EF4-FFF2-40B4-BE49-F238E27FC236}">
                    <a16:creationId xmlns:a16="http://schemas.microsoft.com/office/drawing/2014/main" id="{50716E8E-897A-F350-0B33-A3763321B941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7" name="直線コネクタ 1186">
                <a:extLst>
                  <a:ext uri="{FF2B5EF4-FFF2-40B4-BE49-F238E27FC236}">
                    <a16:creationId xmlns:a16="http://schemas.microsoft.com/office/drawing/2014/main" id="{9FA90D08-0E69-99B9-74AD-55C7C2A2CB71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8" name="直線コネクタ 1187">
                <a:extLst>
                  <a:ext uri="{FF2B5EF4-FFF2-40B4-BE49-F238E27FC236}">
                    <a16:creationId xmlns:a16="http://schemas.microsoft.com/office/drawing/2014/main" id="{65C76C92-4075-6F75-AC0B-77D04F2046BC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AB66F170-CA4E-780A-C9DB-7DDD86256842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9A0F5432-B32E-18A1-D24F-3F329F9456D9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53CF8840-F94F-99EC-B92D-38D87F017F8C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2A1BCEB1-7F6D-980E-ABC0-79716B244F65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A92974A2-F459-33C3-789A-06E37FF9221A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94" name="直線コネクタ 1193">
                <a:extLst>
                  <a:ext uri="{FF2B5EF4-FFF2-40B4-BE49-F238E27FC236}">
                    <a16:creationId xmlns:a16="http://schemas.microsoft.com/office/drawing/2014/main" id="{15418E1B-7DED-5DCE-0D4E-9AB7F3A82D83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5" name="直線コネクタ 1194">
                <a:extLst>
                  <a:ext uri="{FF2B5EF4-FFF2-40B4-BE49-F238E27FC236}">
                    <a16:creationId xmlns:a16="http://schemas.microsoft.com/office/drawing/2014/main" id="{9ADF4371-C58A-E85D-4A9B-752E5E8CF997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6" name="直線コネクタ 1195">
                <a:extLst>
                  <a:ext uri="{FF2B5EF4-FFF2-40B4-BE49-F238E27FC236}">
                    <a16:creationId xmlns:a16="http://schemas.microsoft.com/office/drawing/2014/main" id="{0B80AC8F-07D4-CEBE-729A-3DEF3A97B0A2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7" name="直線コネクタ 1196">
                <a:extLst>
                  <a:ext uri="{FF2B5EF4-FFF2-40B4-BE49-F238E27FC236}">
                    <a16:creationId xmlns:a16="http://schemas.microsoft.com/office/drawing/2014/main" id="{CA496B21-E5A9-287D-0F26-726F38B00C56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8" name="直線コネクタ 1197">
                <a:extLst>
                  <a:ext uri="{FF2B5EF4-FFF2-40B4-BE49-F238E27FC236}">
                    <a16:creationId xmlns:a16="http://schemas.microsoft.com/office/drawing/2014/main" id="{A9262F36-C8F2-505D-8E23-3B0AB48C6193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9" name="直線コネクタ 1198">
                <a:extLst>
                  <a:ext uri="{FF2B5EF4-FFF2-40B4-BE49-F238E27FC236}">
                    <a16:creationId xmlns:a16="http://schemas.microsoft.com/office/drawing/2014/main" id="{4AC75C5C-A1C3-5C93-9574-3B8B19170292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0" name="直線コネクタ 1199">
                <a:extLst>
                  <a:ext uri="{FF2B5EF4-FFF2-40B4-BE49-F238E27FC236}">
                    <a16:creationId xmlns:a16="http://schemas.microsoft.com/office/drawing/2014/main" id="{775BADC1-5123-20E0-9A60-F9927EE8C511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CC9B2A46-136C-5572-4595-0F1AE34D7235}"/>
                </a:ext>
              </a:extLst>
            </p:cNvPr>
            <p:cNvGrpSpPr/>
            <p:nvPr/>
          </p:nvGrpSpPr>
          <p:grpSpPr>
            <a:xfrm flipH="1">
              <a:off x="8381258" y="5312296"/>
              <a:ext cx="200058" cy="654986"/>
              <a:chOff x="1003496" y="2094770"/>
              <a:chExt cx="200058" cy="654986"/>
            </a:xfrm>
          </p:grpSpPr>
          <p:sp>
            <p:nvSpPr>
              <p:cNvPr id="792" name="楕円 1">
                <a:extLst>
                  <a:ext uri="{FF2B5EF4-FFF2-40B4-BE49-F238E27FC236}">
                    <a16:creationId xmlns:a16="http://schemas.microsoft.com/office/drawing/2014/main" id="{C0668BE5-073E-C4CB-AD42-5F7DD9F93ACE}"/>
                  </a:ext>
                </a:extLst>
              </p:cNvPr>
              <p:cNvSpPr/>
              <p:nvPr/>
            </p:nvSpPr>
            <p:spPr>
              <a:xfrm rot="12600000">
                <a:off x="1003496" y="20947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7DEFEA2E-E551-ED9F-AC3F-A02062638801}"/>
                  </a:ext>
                </a:extLst>
              </p:cNvPr>
              <p:cNvSpPr/>
              <p:nvPr/>
            </p:nvSpPr>
            <p:spPr>
              <a:xfrm rot="900000">
                <a:off x="1051112" y="2331815"/>
                <a:ext cx="50463" cy="644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6221AE00-2544-7D42-3C96-82CA3BC064B3}"/>
                  </a:ext>
                </a:extLst>
              </p:cNvPr>
              <p:cNvSpPr/>
              <p:nvPr/>
            </p:nvSpPr>
            <p:spPr>
              <a:xfrm rot="900000">
                <a:off x="1015242" y="2449024"/>
                <a:ext cx="40615" cy="5833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4125747F-BDBA-62D1-1013-2BEFBE3628E3}"/>
                </a:ext>
              </a:extLst>
            </p:cNvPr>
            <p:cNvGrpSpPr/>
            <p:nvPr/>
          </p:nvGrpSpPr>
          <p:grpSpPr>
            <a:xfrm>
              <a:off x="7290512" y="4046431"/>
              <a:ext cx="1679119" cy="2321567"/>
              <a:chOff x="921081" y="403942"/>
              <a:chExt cx="2273903" cy="3143922"/>
            </a:xfrm>
          </p:grpSpPr>
          <p:sp>
            <p:nvSpPr>
              <p:cNvPr id="796" name="楕円 1">
                <a:extLst>
                  <a:ext uri="{FF2B5EF4-FFF2-40B4-BE49-F238E27FC236}">
                    <a16:creationId xmlns:a16="http://schemas.microsoft.com/office/drawing/2014/main" id="{FE4C4505-D821-4445-9E54-F70ECCE17B9E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FF6AD77F-25BE-76F4-F3CF-277077B38A7F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二等辺三角形 6">
                <a:extLst>
                  <a:ext uri="{FF2B5EF4-FFF2-40B4-BE49-F238E27FC236}">
                    <a16:creationId xmlns:a16="http://schemas.microsoft.com/office/drawing/2014/main" id="{9670708B-E92D-A94B-2D4B-C50CDBBCE2ED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二等辺三角形 6">
                <a:extLst>
                  <a:ext uri="{FF2B5EF4-FFF2-40B4-BE49-F238E27FC236}">
                    <a16:creationId xmlns:a16="http://schemas.microsoft.com/office/drawing/2014/main" id="{486B4249-CD7A-4661-7002-53B2CE2312C6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二等辺三角形 6">
                <a:extLst>
                  <a:ext uri="{FF2B5EF4-FFF2-40B4-BE49-F238E27FC236}">
                    <a16:creationId xmlns:a16="http://schemas.microsoft.com/office/drawing/2014/main" id="{761A1001-FF41-6A8B-BBDC-B7A7A5BB3601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二等辺三角形 6">
                <a:extLst>
                  <a:ext uri="{FF2B5EF4-FFF2-40B4-BE49-F238E27FC236}">
                    <a16:creationId xmlns:a16="http://schemas.microsoft.com/office/drawing/2014/main" id="{C196F70C-09A9-9853-8C76-8255C4B2E539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楕円 1">
                <a:extLst>
                  <a:ext uri="{FF2B5EF4-FFF2-40B4-BE49-F238E27FC236}">
                    <a16:creationId xmlns:a16="http://schemas.microsoft.com/office/drawing/2014/main" id="{3E12BA36-F7B7-4F4F-B75E-4C793D92F6B6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5" name="楕円 1">
                <a:extLst>
                  <a:ext uri="{FF2B5EF4-FFF2-40B4-BE49-F238E27FC236}">
                    <a16:creationId xmlns:a16="http://schemas.microsoft.com/office/drawing/2014/main" id="{7A655912-95F6-BC2C-927F-2DF1D2662749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楕円 1">
                <a:extLst>
                  <a:ext uri="{FF2B5EF4-FFF2-40B4-BE49-F238E27FC236}">
                    <a16:creationId xmlns:a16="http://schemas.microsoft.com/office/drawing/2014/main" id="{3499E91F-175C-78D5-CD79-20421748E452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楕円 840">
                <a:extLst>
                  <a:ext uri="{FF2B5EF4-FFF2-40B4-BE49-F238E27FC236}">
                    <a16:creationId xmlns:a16="http://schemas.microsoft.com/office/drawing/2014/main" id="{B0C4E249-388E-4005-BD29-1D21AB55B15B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楕円 1">
                <a:extLst>
                  <a:ext uri="{FF2B5EF4-FFF2-40B4-BE49-F238E27FC236}">
                    <a16:creationId xmlns:a16="http://schemas.microsoft.com/office/drawing/2014/main" id="{DB0A584F-C5D5-D607-E7E7-68C5CA16A4F0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8CB88CDB-2A59-AC15-4BEF-D43629BAC765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38A1F1A-BDC3-047F-86CE-8F8F86D83590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2A548714-5797-6289-0EA7-241806E3E446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53E7EA68-E672-FDE3-4BD4-31A8F91B8A4E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57F281CB-2A43-B315-BCDE-A75B711C973A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楕円 864">
                <a:extLst>
                  <a:ext uri="{FF2B5EF4-FFF2-40B4-BE49-F238E27FC236}">
                    <a16:creationId xmlns:a16="http://schemas.microsoft.com/office/drawing/2014/main" id="{DB208CDA-F0E6-CB83-A4BE-1987318A5333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71F54B6B-366A-5D33-E508-0AF9B4A76733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69BD84E2-941B-6F43-DDD2-848144248647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楕円 869">
                <a:extLst>
                  <a:ext uri="{FF2B5EF4-FFF2-40B4-BE49-F238E27FC236}">
                    <a16:creationId xmlns:a16="http://schemas.microsoft.com/office/drawing/2014/main" id="{7F63E017-3769-5CBB-922A-F49156A3F775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DE366BF0-9DCB-B9F1-1B40-0099B59AD5E6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楕円 871">
                <a:extLst>
                  <a:ext uri="{FF2B5EF4-FFF2-40B4-BE49-F238E27FC236}">
                    <a16:creationId xmlns:a16="http://schemas.microsoft.com/office/drawing/2014/main" id="{80F68DDB-648F-C621-C40C-E59455443549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59C1F26C-BC08-45D7-87FD-4247BFB725A6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042B30FE-8913-462F-C2DB-2BEA0E0C23F6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0F7B6FCC-531B-3995-BD99-94FB69F97D06}"/>
                  </a:ext>
                </a:extLst>
              </p:cNvPr>
              <p:cNvSpPr/>
              <p:nvPr/>
            </p:nvSpPr>
            <p:spPr>
              <a:xfrm rot="900000">
                <a:off x="1419943" y="2439218"/>
                <a:ext cx="68338" cy="8728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B6AFB836-F2CD-9AF2-554A-6623A05BC7D4}"/>
                  </a:ext>
                </a:extLst>
              </p:cNvPr>
              <p:cNvSpPr/>
              <p:nvPr/>
            </p:nvSpPr>
            <p:spPr>
              <a:xfrm rot="900000">
                <a:off x="1371367" y="2597945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5FE1F196-C39B-A0B1-1BB2-74618060DE6F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楕円 894">
                <a:extLst>
                  <a:ext uri="{FF2B5EF4-FFF2-40B4-BE49-F238E27FC236}">
                    <a16:creationId xmlns:a16="http://schemas.microsoft.com/office/drawing/2014/main" id="{008581A2-DF77-EFF9-8F1A-8B71003ABD4F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4DE7A38D-E62B-09D3-D429-23E0FC3FB1C3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672DE4B8-2DC5-B579-ADBD-B44F1C93F7F1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186EC8B6-AE85-B33F-B37F-C9D663BE0335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楕円 1055">
                <a:extLst>
                  <a:ext uri="{FF2B5EF4-FFF2-40B4-BE49-F238E27FC236}">
                    <a16:creationId xmlns:a16="http://schemas.microsoft.com/office/drawing/2014/main" id="{3BC0E435-200A-EBDD-E220-17574D460CA9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楕円 1056">
                <a:extLst>
                  <a:ext uri="{FF2B5EF4-FFF2-40B4-BE49-F238E27FC236}">
                    <a16:creationId xmlns:a16="http://schemas.microsoft.com/office/drawing/2014/main" id="{16609D8A-F347-E216-E7F5-950D7B9BBFC7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8" name="フリーフォーム: 図形 1057">
              <a:extLst>
                <a:ext uri="{FF2B5EF4-FFF2-40B4-BE49-F238E27FC236}">
                  <a16:creationId xmlns:a16="http://schemas.microsoft.com/office/drawing/2014/main" id="{02E27B92-0291-AA5F-E9A1-C06C5F35388C}"/>
                </a:ext>
              </a:extLst>
            </p:cNvPr>
            <p:cNvSpPr/>
            <p:nvPr/>
          </p:nvSpPr>
          <p:spPr>
            <a:xfrm>
              <a:off x="7477262" y="4185342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17" name="グループ化 1116">
              <a:extLst>
                <a:ext uri="{FF2B5EF4-FFF2-40B4-BE49-F238E27FC236}">
                  <a16:creationId xmlns:a16="http://schemas.microsoft.com/office/drawing/2014/main" id="{A9B676E4-4D21-C391-A4D9-2A77D6A4FB16}"/>
                </a:ext>
              </a:extLst>
            </p:cNvPr>
            <p:cNvGrpSpPr/>
            <p:nvPr/>
          </p:nvGrpSpPr>
          <p:grpSpPr>
            <a:xfrm>
              <a:off x="7600546" y="4668336"/>
              <a:ext cx="342900" cy="342900"/>
              <a:chOff x="1404611" y="4552250"/>
              <a:chExt cx="342900" cy="342900"/>
            </a:xfrm>
          </p:grpSpPr>
          <p:sp>
            <p:nvSpPr>
              <p:cNvPr id="1118" name="楕円 1117">
                <a:extLst>
                  <a:ext uri="{FF2B5EF4-FFF2-40B4-BE49-F238E27FC236}">
                    <a16:creationId xmlns:a16="http://schemas.microsoft.com/office/drawing/2014/main" id="{1013E428-0DBD-BE0F-30ED-9EE82220DE69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9" name="楕円 1118">
                <a:extLst>
                  <a:ext uri="{FF2B5EF4-FFF2-40B4-BE49-F238E27FC236}">
                    <a16:creationId xmlns:a16="http://schemas.microsoft.com/office/drawing/2014/main" id="{B0DFC4E3-9E3B-54A7-6CC3-74B1A09B4DA8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20" name="グループ化 1119">
              <a:extLst>
                <a:ext uri="{FF2B5EF4-FFF2-40B4-BE49-F238E27FC236}">
                  <a16:creationId xmlns:a16="http://schemas.microsoft.com/office/drawing/2014/main" id="{D313F0BF-B191-41C2-3228-C0227CE6B49D}"/>
                </a:ext>
              </a:extLst>
            </p:cNvPr>
            <p:cNvGrpSpPr/>
            <p:nvPr/>
          </p:nvGrpSpPr>
          <p:grpSpPr>
            <a:xfrm>
              <a:off x="8237134" y="4668336"/>
              <a:ext cx="342900" cy="342900"/>
              <a:chOff x="2084061" y="4552250"/>
              <a:chExt cx="342900" cy="342900"/>
            </a:xfrm>
          </p:grpSpPr>
          <p:sp>
            <p:nvSpPr>
              <p:cNvPr id="1121" name="楕円 1120">
                <a:extLst>
                  <a:ext uri="{FF2B5EF4-FFF2-40B4-BE49-F238E27FC236}">
                    <a16:creationId xmlns:a16="http://schemas.microsoft.com/office/drawing/2014/main" id="{FF12072F-3C2D-6730-8865-4E200F318EC9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2" name="楕円 1121">
                <a:extLst>
                  <a:ext uri="{FF2B5EF4-FFF2-40B4-BE49-F238E27FC236}">
                    <a16:creationId xmlns:a16="http://schemas.microsoft.com/office/drawing/2014/main" id="{175F8C77-2EED-1E92-CCD4-BBFB5FD744FD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16" name="グループ化 1315">
            <a:extLst>
              <a:ext uri="{FF2B5EF4-FFF2-40B4-BE49-F238E27FC236}">
                <a16:creationId xmlns:a16="http://schemas.microsoft.com/office/drawing/2014/main" id="{B469ADB3-8C26-7F6D-61C7-606DE654077E}"/>
              </a:ext>
            </a:extLst>
          </p:cNvPr>
          <p:cNvGrpSpPr/>
          <p:nvPr/>
        </p:nvGrpSpPr>
        <p:grpSpPr>
          <a:xfrm>
            <a:off x="429397" y="379240"/>
            <a:ext cx="2890110" cy="2978858"/>
            <a:chOff x="429397" y="379240"/>
            <a:chExt cx="2890110" cy="2978858"/>
          </a:xfrm>
        </p:grpSpPr>
        <p:sp>
          <p:nvSpPr>
            <p:cNvPr id="488" name="楕円 1">
              <a:extLst>
                <a:ext uri="{FF2B5EF4-FFF2-40B4-BE49-F238E27FC236}">
                  <a16:creationId xmlns:a16="http://schemas.microsoft.com/office/drawing/2014/main" id="{AF6304A8-C13C-3611-02A2-1C5E4072C1FF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C22E60F3-AE42-8665-76CE-632FF0130066}"/>
                </a:ext>
              </a:extLst>
            </p:cNvPr>
            <p:cNvSpPr/>
            <p:nvPr/>
          </p:nvSpPr>
          <p:spPr>
            <a:xfrm>
              <a:off x="2102674" y="2483283"/>
              <a:ext cx="713807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楕円 1">
              <a:extLst>
                <a:ext uri="{FF2B5EF4-FFF2-40B4-BE49-F238E27FC236}">
                  <a16:creationId xmlns:a16="http://schemas.microsoft.com/office/drawing/2014/main" id="{79B7C7C7-916F-1B81-F473-52EF0C20745B}"/>
                </a:ext>
              </a:extLst>
            </p:cNvPr>
            <p:cNvSpPr/>
            <p:nvPr/>
          </p:nvSpPr>
          <p:spPr>
            <a:xfrm rot="10800000">
              <a:off x="1956574" y="28795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楕円 1">
              <a:extLst>
                <a:ext uri="{FF2B5EF4-FFF2-40B4-BE49-F238E27FC236}">
                  <a16:creationId xmlns:a16="http://schemas.microsoft.com/office/drawing/2014/main" id="{B85C8A6F-7BA4-1237-B8C4-914E02882475}"/>
                </a:ext>
              </a:extLst>
            </p:cNvPr>
            <p:cNvSpPr/>
            <p:nvPr/>
          </p:nvSpPr>
          <p:spPr>
            <a:xfrm rot="10800000">
              <a:off x="1691896" y="28795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7" name="楕円 1">
              <a:extLst>
                <a:ext uri="{FF2B5EF4-FFF2-40B4-BE49-F238E27FC236}">
                  <a16:creationId xmlns:a16="http://schemas.microsoft.com/office/drawing/2014/main" id="{99E82439-5407-0038-2309-7577FBF64775}"/>
                </a:ext>
              </a:extLst>
            </p:cNvPr>
            <p:cNvSpPr/>
            <p:nvPr/>
          </p:nvSpPr>
          <p:spPr>
            <a:xfrm>
              <a:off x="1543782" y="2180251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C3128B73-9C0E-B84C-4D32-5BF35CA391A8}"/>
                </a:ext>
              </a:extLst>
            </p:cNvPr>
            <p:cNvSpPr/>
            <p:nvPr/>
          </p:nvSpPr>
          <p:spPr>
            <a:xfrm rot="20700000">
              <a:off x="1546229" y="2429191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9C093107-5BC7-F6B4-074E-5B16E346DC23}"/>
                </a:ext>
              </a:extLst>
            </p:cNvPr>
            <p:cNvSpPr/>
            <p:nvPr/>
          </p:nvSpPr>
          <p:spPr>
            <a:xfrm rot="900000" flipH="1">
              <a:off x="2128059" y="2429191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楕円 498">
              <a:extLst>
                <a:ext uri="{FF2B5EF4-FFF2-40B4-BE49-F238E27FC236}">
                  <a16:creationId xmlns:a16="http://schemas.microsoft.com/office/drawing/2014/main" id="{554B76D8-3E6A-4BD7-21DA-D8A0000678BF}"/>
                </a:ext>
              </a:extLst>
            </p:cNvPr>
            <p:cNvSpPr/>
            <p:nvPr/>
          </p:nvSpPr>
          <p:spPr>
            <a:xfrm rot="20700000" flipH="1">
              <a:off x="2741078" y="2593348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楕円 499">
              <a:extLst>
                <a:ext uri="{FF2B5EF4-FFF2-40B4-BE49-F238E27FC236}">
                  <a16:creationId xmlns:a16="http://schemas.microsoft.com/office/drawing/2014/main" id="{DA48B035-2F19-6BE3-1FDA-39FBDA170C0A}"/>
                </a:ext>
              </a:extLst>
            </p:cNvPr>
            <p:cNvSpPr/>
            <p:nvPr/>
          </p:nvSpPr>
          <p:spPr>
            <a:xfrm rot="21429623" flipH="1">
              <a:off x="2716088" y="2698469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楕円 500">
              <a:extLst>
                <a:ext uri="{FF2B5EF4-FFF2-40B4-BE49-F238E27FC236}">
                  <a16:creationId xmlns:a16="http://schemas.microsoft.com/office/drawing/2014/main" id="{2D62D913-4297-344A-E2FD-D9429C844E69}"/>
                </a:ext>
              </a:extLst>
            </p:cNvPr>
            <p:cNvSpPr/>
            <p:nvPr/>
          </p:nvSpPr>
          <p:spPr>
            <a:xfrm rot="1056805" flipH="1">
              <a:off x="2721736" y="2851830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楕円 501">
              <a:extLst>
                <a:ext uri="{FF2B5EF4-FFF2-40B4-BE49-F238E27FC236}">
                  <a16:creationId xmlns:a16="http://schemas.microsoft.com/office/drawing/2014/main" id="{748EB785-7976-5B0B-2891-EEA626C6FF9E}"/>
                </a:ext>
              </a:extLst>
            </p:cNvPr>
            <p:cNvSpPr/>
            <p:nvPr/>
          </p:nvSpPr>
          <p:spPr>
            <a:xfrm rot="1778375" flipH="1">
              <a:off x="2635202" y="2917110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楕円 502">
              <a:extLst>
                <a:ext uri="{FF2B5EF4-FFF2-40B4-BE49-F238E27FC236}">
                  <a16:creationId xmlns:a16="http://schemas.microsoft.com/office/drawing/2014/main" id="{2BB22A90-593F-E202-6007-1894EB8FCCCE}"/>
                </a:ext>
              </a:extLst>
            </p:cNvPr>
            <p:cNvSpPr/>
            <p:nvPr/>
          </p:nvSpPr>
          <p:spPr>
            <a:xfrm rot="2800216" flipH="1">
              <a:off x="2576674" y="3028337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82196C63-FC0F-AF51-305E-1B49C8D61BD7}"/>
                </a:ext>
              </a:extLst>
            </p:cNvPr>
            <p:cNvSpPr/>
            <p:nvPr/>
          </p:nvSpPr>
          <p:spPr>
            <a:xfrm rot="4157046" flipH="1">
              <a:off x="2447987" y="3033345"/>
              <a:ext cx="59896" cy="7456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530F03F6-6010-91A5-AC5F-99F8385272F2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6" name="星: 8 pt 485">
              <a:extLst>
                <a:ext uri="{FF2B5EF4-FFF2-40B4-BE49-F238E27FC236}">
                  <a16:creationId xmlns:a16="http://schemas.microsoft.com/office/drawing/2014/main" id="{A663776D-5B8B-CC04-1626-1A42C4196C5C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60F84D29-BF86-2EA5-AE7D-3FEF4017EAE2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608" name="四角形: 上の 2 つの角を丸める 607">
                <a:extLst>
                  <a:ext uri="{FF2B5EF4-FFF2-40B4-BE49-F238E27FC236}">
                    <a16:creationId xmlns:a16="http://schemas.microsoft.com/office/drawing/2014/main" id="{A8864772-8C08-FC60-4367-3465252D9C01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矢印: U ターン 370">
                <a:extLst>
                  <a:ext uri="{FF2B5EF4-FFF2-40B4-BE49-F238E27FC236}">
                    <a16:creationId xmlns:a16="http://schemas.microsoft.com/office/drawing/2014/main" id="{B922C0D5-4383-79DE-241E-0E348A678335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0" name="楕円 1">
              <a:extLst>
                <a:ext uri="{FF2B5EF4-FFF2-40B4-BE49-F238E27FC236}">
                  <a16:creationId xmlns:a16="http://schemas.microsoft.com/office/drawing/2014/main" id="{9EED0265-E4E3-48C8-43D0-9F2EA612FE54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1" name="楕円 1">
              <a:extLst>
                <a:ext uri="{FF2B5EF4-FFF2-40B4-BE49-F238E27FC236}">
                  <a16:creationId xmlns:a16="http://schemas.microsoft.com/office/drawing/2014/main" id="{41E6BCFC-AB97-AEF6-A0DF-145B62A4C97E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C41396C9-FC09-8070-20D3-5D9281986FCA}"/>
                </a:ext>
              </a:extLst>
            </p:cNvPr>
            <p:cNvGrpSpPr/>
            <p:nvPr/>
          </p:nvGrpSpPr>
          <p:grpSpPr>
            <a:xfrm>
              <a:off x="1137362" y="1036531"/>
              <a:ext cx="1604289" cy="1375701"/>
              <a:chOff x="1137362" y="1036531"/>
              <a:chExt cx="1604289" cy="1375701"/>
            </a:xfrm>
          </p:grpSpPr>
          <p:sp>
            <p:nvSpPr>
              <p:cNvPr id="613" name="二等辺三角形 6">
                <a:extLst>
                  <a:ext uri="{FF2B5EF4-FFF2-40B4-BE49-F238E27FC236}">
                    <a16:creationId xmlns:a16="http://schemas.microsoft.com/office/drawing/2014/main" id="{F62568DE-99AD-E03C-4FC4-0EE4CDC266B3}"/>
                  </a:ext>
                </a:extLst>
              </p:cNvPr>
              <p:cNvSpPr/>
              <p:nvPr/>
            </p:nvSpPr>
            <p:spPr>
              <a:xfrm rot="19800000">
                <a:off x="1199109" y="1036531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二等辺三角形 6">
                <a:extLst>
                  <a:ext uri="{FF2B5EF4-FFF2-40B4-BE49-F238E27FC236}">
                    <a16:creationId xmlns:a16="http://schemas.microsoft.com/office/drawing/2014/main" id="{B1AA60BD-835E-EF1C-6C21-778725A1E3C5}"/>
                  </a:ext>
                </a:extLst>
              </p:cNvPr>
              <p:cNvSpPr/>
              <p:nvPr/>
            </p:nvSpPr>
            <p:spPr>
              <a:xfrm rot="1800000" flipH="1">
                <a:off x="2170432" y="103653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二等辺三角形 6">
                <a:extLst>
                  <a:ext uri="{FF2B5EF4-FFF2-40B4-BE49-F238E27FC236}">
                    <a16:creationId xmlns:a16="http://schemas.microsoft.com/office/drawing/2014/main" id="{9AC0E672-BDFA-A73F-2CE1-AB6001E48937}"/>
                  </a:ext>
                </a:extLst>
              </p:cNvPr>
              <p:cNvSpPr/>
              <p:nvPr/>
            </p:nvSpPr>
            <p:spPr>
              <a:xfrm rot="20093668">
                <a:off x="1285061" y="1114965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二等辺三角形 6">
                <a:extLst>
                  <a:ext uri="{FF2B5EF4-FFF2-40B4-BE49-F238E27FC236}">
                    <a16:creationId xmlns:a16="http://schemas.microsoft.com/office/drawing/2014/main" id="{BE8C6C1B-0C36-A4CD-FAB9-15F198E58052}"/>
                  </a:ext>
                </a:extLst>
              </p:cNvPr>
              <p:cNvSpPr/>
              <p:nvPr/>
            </p:nvSpPr>
            <p:spPr>
              <a:xfrm rot="1506332" flipH="1">
                <a:off x="2312654" y="111496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136DF92F-F44A-FC39-336F-9578A4FA6222}"/>
                  </a:ext>
                </a:extLst>
              </p:cNvPr>
              <p:cNvSpPr/>
              <p:nvPr/>
            </p:nvSpPr>
            <p:spPr>
              <a:xfrm>
                <a:off x="1247548" y="1105286"/>
                <a:ext cx="1390060" cy="130694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1">
                <a:extLst>
                  <a:ext uri="{FF2B5EF4-FFF2-40B4-BE49-F238E27FC236}">
                    <a16:creationId xmlns:a16="http://schemas.microsoft.com/office/drawing/2014/main" id="{EAF86985-C70C-8D44-F28E-B26F6F56C0BC}"/>
                  </a:ext>
                </a:extLst>
              </p:cNvPr>
              <p:cNvSpPr/>
              <p:nvPr/>
            </p:nvSpPr>
            <p:spPr>
              <a:xfrm flipV="1">
                <a:off x="1818673" y="2035801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476F7AF2-A9DA-B4D9-1153-B3BBA74BB426}"/>
                  </a:ext>
                </a:extLst>
              </p:cNvPr>
              <p:cNvSpPr/>
              <p:nvPr/>
            </p:nvSpPr>
            <p:spPr>
              <a:xfrm rot="20700000">
                <a:off x="1457256" y="1792260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9441C72C-6018-9A8F-4306-0D9CA61528FE}"/>
                  </a:ext>
                </a:extLst>
              </p:cNvPr>
              <p:cNvSpPr/>
              <p:nvPr/>
            </p:nvSpPr>
            <p:spPr>
              <a:xfrm rot="900000" flipH="1">
                <a:off x="2062403" y="1792260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2A95568D-A017-AEF2-7099-0F1AE408766B}"/>
                  </a:ext>
                </a:extLst>
              </p:cNvPr>
              <p:cNvSpPr/>
              <p:nvPr/>
            </p:nvSpPr>
            <p:spPr>
              <a:xfrm rot="20700000">
                <a:off x="1137362" y="1953780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85EB485F-55FA-7DD1-DF6E-843B0D242FEA}"/>
                  </a:ext>
                </a:extLst>
              </p:cNvPr>
              <p:cNvSpPr/>
              <p:nvPr/>
            </p:nvSpPr>
            <p:spPr>
              <a:xfrm rot="900000" flipH="1">
                <a:off x="2483477" y="195378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BF0AB908-A734-DE17-D257-44FCE8A1E4E6}"/>
                  </a:ext>
                </a:extLst>
              </p:cNvPr>
              <p:cNvSpPr/>
              <p:nvPr/>
            </p:nvSpPr>
            <p:spPr>
              <a:xfrm>
                <a:off x="1451418" y="1343968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DA5C3FEA-D480-5B7C-4CAF-2F616D94B7C1}"/>
                  </a:ext>
                </a:extLst>
              </p:cNvPr>
              <p:cNvSpPr/>
              <p:nvPr/>
            </p:nvSpPr>
            <p:spPr>
              <a:xfrm>
                <a:off x="1754682" y="1568793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D090B6F2-6E2F-6AFD-5FD1-B583E74DF832}"/>
                  </a:ext>
                </a:extLst>
              </p:cNvPr>
              <p:cNvSpPr/>
              <p:nvPr/>
            </p:nvSpPr>
            <p:spPr>
              <a:xfrm>
                <a:off x="2040045" y="1568793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AF899329-4C93-B879-9126-2CBE05737C58}"/>
                  </a:ext>
                </a:extLst>
              </p:cNvPr>
              <p:cNvSpPr/>
              <p:nvPr/>
            </p:nvSpPr>
            <p:spPr>
              <a:xfrm>
                <a:off x="2248553" y="1343968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58002E1B-A8D2-B96F-5BE2-5681C9ED71C0}"/>
                  </a:ext>
                </a:extLst>
              </p:cNvPr>
              <p:cNvSpPr/>
              <p:nvPr/>
            </p:nvSpPr>
            <p:spPr>
              <a:xfrm>
                <a:off x="1685870" y="117985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71835B46-3058-434D-56E4-82EE860D2062}"/>
                  </a:ext>
                </a:extLst>
              </p:cNvPr>
              <p:cNvSpPr/>
              <p:nvPr/>
            </p:nvSpPr>
            <p:spPr>
              <a:xfrm>
                <a:off x="2039892" y="117985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E1A419F3-EC5A-167B-563E-E08533B6F9BC}"/>
                  </a:ext>
                </a:extLst>
              </p:cNvPr>
              <p:cNvSpPr/>
              <p:nvPr/>
            </p:nvSpPr>
            <p:spPr>
              <a:xfrm>
                <a:off x="1740474" y="1406435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EF4B8FB3-DE96-5A5F-645A-8B9B3A067B76}"/>
                  </a:ext>
                </a:extLst>
              </p:cNvPr>
              <p:cNvSpPr/>
              <p:nvPr/>
            </p:nvSpPr>
            <p:spPr>
              <a:xfrm>
                <a:off x="1332438" y="1528350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3EAB0EC7-2519-5CDD-F8E0-10AC655BCC1B}"/>
                  </a:ext>
                </a:extLst>
              </p:cNvPr>
              <p:cNvSpPr/>
              <p:nvPr/>
            </p:nvSpPr>
            <p:spPr>
              <a:xfrm>
                <a:off x="2428239" y="1528350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03E9AA9D-A145-475D-0CD0-FF75773449F0}"/>
                  </a:ext>
                </a:extLst>
              </p:cNvPr>
              <p:cNvSpPr/>
              <p:nvPr/>
            </p:nvSpPr>
            <p:spPr>
              <a:xfrm>
                <a:off x="2021815" y="1406435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7B4997EE-BA5D-2CDC-4ACD-9E798FFB2D5D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01" name="グループ化 1200">
              <a:extLst>
                <a:ext uri="{FF2B5EF4-FFF2-40B4-BE49-F238E27FC236}">
                  <a16:creationId xmlns:a16="http://schemas.microsoft.com/office/drawing/2014/main" id="{4E41E0D4-95ED-117F-3E57-2B00183919D8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202" name="グループ化 1201">
                <a:extLst>
                  <a:ext uri="{FF2B5EF4-FFF2-40B4-BE49-F238E27FC236}">
                    <a16:creationId xmlns:a16="http://schemas.microsoft.com/office/drawing/2014/main" id="{EFCFD835-30F6-3211-7D6B-2BF3710F84A4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236" name="楕円 66">
                  <a:extLst>
                    <a:ext uri="{FF2B5EF4-FFF2-40B4-BE49-F238E27FC236}">
                      <a16:creationId xmlns:a16="http://schemas.microsoft.com/office/drawing/2014/main" id="{1DDDE3BF-50F0-E0DF-0F9E-2955F42C52E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7" name="フリーフォーム: 図形 1236">
                  <a:extLst>
                    <a:ext uri="{FF2B5EF4-FFF2-40B4-BE49-F238E27FC236}">
                      <a16:creationId xmlns:a16="http://schemas.microsoft.com/office/drawing/2014/main" id="{90A56848-BC0B-27D9-E3D5-8F61BF20983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3" name="グループ化 1202">
                <a:extLst>
                  <a:ext uri="{FF2B5EF4-FFF2-40B4-BE49-F238E27FC236}">
                    <a16:creationId xmlns:a16="http://schemas.microsoft.com/office/drawing/2014/main" id="{3AE8D896-CBD4-6130-CEC2-2AF19F22A078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34" name="楕円 66">
                  <a:extLst>
                    <a:ext uri="{FF2B5EF4-FFF2-40B4-BE49-F238E27FC236}">
                      <a16:creationId xmlns:a16="http://schemas.microsoft.com/office/drawing/2014/main" id="{9D2C5BE5-19E6-E488-7432-E27F8C86EC4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9C9E7647-EA98-22AF-74F0-8260EF9FA09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4" name="グループ化 1203">
                <a:extLst>
                  <a:ext uri="{FF2B5EF4-FFF2-40B4-BE49-F238E27FC236}">
                    <a16:creationId xmlns:a16="http://schemas.microsoft.com/office/drawing/2014/main" id="{BB3C91CF-67B4-800C-54AF-7529A85523F4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232" name="楕円 66">
                  <a:extLst>
                    <a:ext uri="{FF2B5EF4-FFF2-40B4-BE49-F238E27FC236}">
                      <a16:creationId xmlns:a16="http://schemas.microsoft.com/office/drawing/2014/main" id="{E120C7D6-CACE-B944-AAD0-A7FB1AE1C19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563306CA-D59D-019C-D882-D17EC45FF20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5" name="グループ化 1204">
                <a:extLst>
                  <a:ext uri="{FF2B5EF4-FFF2-40B4-BE49-F238E27FC236}">
                    <a16:creationId xmlns:a16="http://schemas.microsoft.com/office/drawing/2014/main" id="{0EF812A7-2C4A-FE53-AB70-E2799D9A9EFD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30" name="楕円 66">
                  <a:extLst>
                    <a:ext uri="{FF2B5EF4-FFF2-40B4-BE49-F238E27FC236}">
                      <a16:creationId xmlns:a16="http://schemas.microsoft.com/office/drawing/2014/main" id="{0CBC6DDE-D4CD-1695-47CB-F1B6F1F73D5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1" name="フリーフォーム: 図形 1230">
                  <a:extLst>
                    <a:ext uri="{FF2B5EF4-FFF2-40B4-BE49-F238E27FC236}">
                      <a16:creationId xmlns:a16="http://schemas.microsoft.com/office/drawing/2014/main" id="{82B3DC6C-1BEE-F754-A5A1-17A2F7F2771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7D70CD97-D737-A7D7-7EA1-53017F0CD9BF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228" name="楕円 66">
                  <a:extLst>
                    <a:ext uri="{FF2B5EF4-FFF2-40B4-BE49-F238E27FC236}">
                      <a16:creationId xmlns:a16="http://schemas.microsoft.com/office/drawing/2014/main" id="{C6336FB5-2C42-B3FE-300A-92D6271E4E1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6F9B8300-AA94-2D6B-746D-63356426956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7" name="グループ化 1206">
                <a:extLst>
                  <a:ext uri="{FF2B5EF4-FFF2-40B4-BE49-F238E27FC236}">
                    <a16:creationId xmlns:a16="http://schemas.microsoft.com/office/drawing/2014/main" id="{0862C833-2E88-EBFB-1E2E-9B7130DDD5B0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26" name="楕円 66">
                  <a:extLst>
                    <a:ext uri="{FF2B5EF4-FFF2-40B4-BE49-F238E27FC236}">
                      <a16:creationId xmlns:a16="http://schemas.microsoft.com/office/drawing/2014/main" id="{ADAEBF63-A3F7-502A-B63B-6570E5410F8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7" name="フリーフォーム: 図形 1226">
                  <a:extLst>
                    <a:ext uri="{FF2B5EF4-FFF2-40B4-BE49-F238E27FC236}">
                      <a16:creationId xmlns:a16="http://schemas.microsoft.com/office/drawing/2014/main" id="{A3191039-5468-C12F-EDE8-BAA63AF6A9B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8" name="グループ化 1207">
                <a:extLst>
                  <a:ext uri="{FF2B5EF4-FFF2-40B4-BE49-F238E27FC236}">
                    <a16:creationId xmlns:a16="http://schemas.microsoft.com/office/drawing/2014/main" id="{0E0165EB-1B59-9248-1328-E59FC8B7EE2C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24" name="楕円 66">
                  <a:extLst>
                    <a:ext uri="{FF2B5EF4-FFF2-40B4-BE49-F238E27FC236}">
                      <a16:creationId xmlns:a16="http://schemas.microsoft.com/office/drawing/2014/main" id="{14A16C00-86E1-8F7A-2DA7-CA68BE9DFDC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5" name="フリーフォーム: 図形 1224">
                  <a:extLst>
                    <a:ext uri="{FF2B5EF4-FFF2-40B4-BE49-F238E27FC236}">
                      <a16:creationId xmlns:a16="http://schemas.microsoft.com/office/drawing/2014/main" id="{77BB8008-E4B6-CA72-B73D-16C9901F38D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9" name="グループ化 1208">
                <a:extLst>
                  <a:ext uri="{FF2B5EF4-FFF2-40B4-BE49-F238E27FC236}">
                    <a16:creationId xmlns:a16="http://schemas.microsoft.com/office/drawing/2014/main" id="{B13C7C29-1648-BAB8-4EDB-A9ED997823CB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22" name="楕円 66">
                  <a:extLst>
                    <a:ext uri="{FF2B5EF4-FFF2-40B4-BE49-F238E27FC236}">
                      <a16:creationId xmlns:a16="http://schemas.microsoft.com/office/drawing/2014/main" id="{9B9D2E9C-5A71-161D-E6D0-1B1ED6210A1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739933D2-4A83-0E57-FCBE-7534E719EA7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0" name="グループ化 1209">
                <a:extLst>
                  <a:ext uri="{FF2B5EF4-FFF2-40B4-BE49-F238E27FC236}">
                    <a16:creationId xmlns:a16="http://schemas.microsoft.com/office/drawing/2014/main" id="{41EB72A6-1A4C-CC16-DB89-148D5537A304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20" name="楕円 66">
                  <a:extLst>
                    <a:ext uri="{FF2B5EF4-FFF2-40B4-BE49-F238E27FC236}">
                      <a16:creationId xmlns:a16="http://schemas.microsoft.com/office/drawing/2014/main" id="{B42D24E1-5FA9-87ED-26BE-535E2A916AE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1" name="フリーフォーム: 図形 1220">
                  <a:extLst>
                    <a:ext uri="{FF2B5EF4-FFF2-40B4-BE49-F238E27FC236}">
                      <a16:creationId xmlns:a16="http://schemas.microsoft.com/office/drawing/2014/main" id="{619F2534-874A-102C-758D-EA05FBBA595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1" name="グループ化 1210">
                <a:extLst>
                  <a:ext uri="{FF2B5EF4-FFF2-40B4-BE49-F238E27FC236}">
                    <a16:creationId xmlns:a16="http://schemas.microsoft.com/office/drawing/2014/main" id="{20ED6C45-8B42-D3CF-1489-5ECC25967477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8" name="楕円 66">
                  <a:extLst>
                    <a:ext uri="{FF2B5EF4-FFF2-40B4-BE49-F238E27FC236}">
                      <a16:creationId xmlns:a16="http://schemas.microsoft.com/office/drawing/2014/main" id="{CD0C4386-8C3D-6793-849C-4D3F570CC8E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9" name="フリーフォーム: 図形 1218">
                  <a:extLst>
                    <a:ext uri="{FF2B5EF4-FFF2-40B4-BE49-F238E27FC236}">
                      <a16:creationId xmlns:a16="http://schemas.microsoft.com/office/drawing/2014/main" id="{D752ACDB-66BA-305C-B856-234A2CDB449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2" name="グループ化 1211">
                <a:extLst>
                  <a:ext uri="{FF2B5EF4-FFF2-40B4-BE49-F238E27FC236}">
                    <a16:creationId xmlns:a16="http://schemas.microsoft.com/office/drawing/2014/main" id="{D934AF37-1F25-A35A-2831-47273E92D02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6" name="楕円 66">
                  <a:extLst>
                    <a:ext uri="{FF2B5EF4-FFF2-40B4-BE49-F238E27FC236}">
                      <a16:creationId xmlns:a16="http://schemas.microsoft.com/office/drawing/2014/main" id="{DAA39ADF-7D28-E494-A6E0-4A6B98D63E2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B2760C82-2F10-4833-89A5-448B82651C5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3" name="グループ化 1212">
                <a:extLst>
                  <a:ext uri="{FF2B5EF4-FFF2-40B4-BE49-F238E27FC236}">
                    <a16:creationId xmlns:a16="http://schemas.microsoft.com/office/drawing/2014/main" id="{4B6066AD-5D79-1785-EB3A-5003E3D157C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4" name="楕円 66">
                  <a:extLst>
                    <a:ext uri="{FF2B5EF4-FFF2-40B4-BE49-F238E27FC236}">
                      <a16:creationId xmlns:a16="http://schemas.microsoft.com/office/drawing/2014/main" id="{84371968-72D1-33F7-DBA3-9B6B65DBBB5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30A22410-F746-2CF9-D8E7-D1D22D2FFE2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17" name="グループ化 1316">
            <a:extLst>
              <a:ext uri="{FF2B5EF4-FFF2-40B4-BE49-F238E27FC236}">
                <a16:creationId xmlns:a16="http://schemas.microsoft.com/office/drawing/2014/main" id="{EA09A1B4-0A16-1C88-A975-027EA5C91A82}"/>
              </a:ext>
            </a:extLst>
          </p:cNvPr>
          <p:cNvGrpSpPr/>
          <p:nvPr/>
        </p:nvGrpSpPr>
        <p:grpSpPr>
          <a:xfrm>
            <a:off x="3735730" y="540899"/>
            <a:ext cx="2612727" cy="2750524"/>
            <a:chOff x="3735730" y="540899"/>
            <a:chExt cx="2612727" cy="275052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1738EBFF-21C5-A57B-AD5C-A1019D4E7BD2}"/>
                </a:ext>
              </a:extLst>
            </p:cNvPr>
            <p:cNvGrpSpPr/>
            <p:nvPr/>
          </p:nvGrpSpPr>
          <p:grpSpPr>
            <a:xfrm>
              <a:off x="4232987" y="969856"/>
              <a:ext cx="1679119" cy="2321567"/>
              <a:chOff x="921081" y="403942"/>
              <a:chExt cx="2273903" cy="3143922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9F43CC07-11A4-50B3-AF47-D631A7D4B5D7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二等辺三角形 6">
                <a:extLst>
                  <a:ext uri="{FF2B5EF4-FFF2-40B4-BE49-F238E27FC236}">
                    <a16:creationId xmlns:a16="http://schemas.microsoft.com/office/drawing/2014/main" id="{724D268F-C91C-7B2B-1E2F-DE1BE7C0D8A3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二等辺三角形 6">
                <a:extLst>
                  <a:ext uri="{FF2B5EF4-FFF2-40B4-BE49-F238E27FC236}">
                    <a16:creationId xmlns:a16="http://schemas.microsoft.com/office/drawing/2014/main" id="{99BEAD86-A54E-2DF8-D27C-48BEE91EC122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二等辺三角形 6">
                <a:extLst>
                  <a:ext uri="{FF2B5EF4-FFF2-40B4-BE49-F238E27FC236}">
                    <a16:creationId xmlns:a16="http://schemas.microsoft.com/office/drawing/2014/main" id="{ABB6DD14-8B31-ACB2-5C37-25735C0FDA4B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二等辺三角形 6">
                <a:extLst>
                  <a:ext uri="{FF2B5EF4-FFF2-40B4-BE49-F238E27FC236}">
                    <a16:creationId xmlns:a16="http://schemas.microsoft.com/office/drawing/2014/main" id="{7B9B7C67-F9A2-8EA8-6C1D-087844502F0C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1">
                <a:extLst>
                  <a:ext uri="{FF2B5EF4-FFF2-40B4-BE49-F238E27FC236}">
                    <a16:creationId xmlns:a16="http://schemas.microsoft.com/office/drawing/2014/main" id="{2D6C4432-D7E8-6A19-EF2B-8BECCCE42770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1">
                <a:extLst>
                  <a:ext uri="{FF2B5EF4-FFF2-40B4-BE49-F238E27FC236}">
                    <a16:creationId xmlns:a16="http://schemas.microsoft.com/office/drawing/2014/main" id="{A3ED7EAF-9DBF-C2E4-15F4-C662A6285BFA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1">
                <a:extLst>
                  <a:ext uri="{FF2B5EF4-FFF2-40B4-BE49-F238E27FC236}">
                    <a16:creationId xmlns:a16="http://schemas.microsoft.com/office/drawing/2014/main" id="{78CFC1FD-56DC-29EF-548E-FE458AA1F4C5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42BA25B0-0B15-6D31-E220-9736C227A566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1">
                <a:extLst>
                  <a:ext uri="{FF2B5EF4-FFF2-40B4-BE49-F238E27FC236}">
                    <a16:creationId xmlns:a16="http://schemas.microsoft.com/office/drawing/2014/main" id="{2E4388B4-30C8-A970-A3D4-5EF5E56E9DEC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46CC8067-D26A-7DD1-9E0D-6F71A17B833A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EFA161F-ECD1-DB9A-B3D0-DBE67F111057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AF353EBA-9A40-C466-BB66-F3AFAD7DBC5D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B595D9A9-70F3-7D38-6649-52AB1C6CA5DA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931E2B56-2BE0-551F-1469-33C749AC0A24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927B9DC6-7773-D6EF-30A5-48A7E996D9BA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C261D843-03E2-3965-668E-9BACE9E88CF3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楕円 962">
                <a:extLst>
                  <a:ext uri="{FF2B5EF4-FFF2-40B4-BE49-F238E27FC236}">
                    <a16:creationId xmlns:a16="http://schemas.microsoft.com/office/drawing/2014/main" id="{B69057CB-F0A4-5AE2-689E-8DAB3729D716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CE1084B4-8DE0-BD78-807F-1AD0AE821B37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楕円 989">
                <a:extLst>
                  <a:ext uri="{FF2B5EF4-FFF2-40B4-BE49-F238E27FC236}">
                    <a16:creationId xmlns:a16="http://schemas.microsoft.com/office/drawing/2014/main" id="{D1E9181A-6FE5-A174-EBFA-11C57E78B1DC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楕円 1036">
                <a:extLst>
                  <a:ext uri="{FF2B5EF4-FFF2-40B4-BE49-F238E27FC236}">
                    <a16:creationId xmlns:a16="http://schemas.microsoft.com/office/drawing/2014/main" id="{573FC9A8-6445-DC1F-FBC6-FDAB2C23F978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楕円 1037">
                <a:extLst>
                  <a:ext uri="{FF2B5EF4-FFF2-40B4-BE49-F238E27FC236}">
                    <a16:creationId xmlns:a16="http://schemas.microsoft.com/office/drawing/2014/main" id="{07BFD657-FE99-23A2-1EDC-8F33083375CC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楕円 1045">
                <a:extLst>
                  <a:ext uri="{FF2B5EF4-FFF2-40B4-BE49-F238E27FC236}">
                    <a16:creationId xmlns:a16="http://schemas.microsoft.com/office/drawing/2014/main" id="{D5399D5E-906F-775B-D951-456C8FE150BF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F3095849-DB7E-1528-9432-E4AC9B1592AC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E9EBEE84-DFE1-6FD4-D0AD-FB0DB570C4F9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楕円 1050">
                <a:extLst>
                  <a:ext uri="{FF2B5EF4-FFF2-40B4-BE49-F238E27FC236}">
                    <a16:creationId xmlns:a16="http://schemas.microsoft.com/office/drawing/2014/main" id="{D427057D-7438-150A-A0B7-13EEF1CE7BC8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楕円 1051">
                <a:extLst>
                  <a:ext uri="{FF2B5EF4-FFF2-40B4-BE49-F238E27FC236}">
                    <a16:creationId xmlns:a16="http://schemas.microsoft.com/office/drawing/2014/main" id="{F038971A-DDF0-4D86-AD3E-A3B61EBF1D0A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楕円 1052">
                <a:extLst>
                  <a:ext uri="{FF2B5EF4-FFF2-40B4-BE49-F238E27FC236}">
                    <a16:creationId xmlns:a16="http://schemas.microsoft.com/office/drawing/2014/main" id="{39060839-2523-DBDD-8B09-45DEFD0C9171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楕円 1053">
                <a:extLst>
                  <a:ext uri="{FF2B5EF4-FFF2-40B4-BE49-F238E27FC236}">
                    <a16:creationId xmlns:a16="http://schemas.microsoft.com/office/drawing/2014/main" id="{24797A03-3C0A-D189-5A41-D2904C6D974B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楕円 1054">
                <a:extLst>
                  <a:ext uri="{FF2B5EF4-FFF2-40B4-BE49-F238E27FC236}">
                    <a16:creationId xmlns:a16="http://schemas.microsoft.com/office/drawing/2014/main" id="{6CE5FAC1-AEFF-B8F7-CE66-737B65DEA2A8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84ECF258-F1B3-EA5E-5319-F5A4B4B18AD7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B6CE37A4-A9F5-DFAA-64AE-0B12B484C866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2E9E5C75-3FBA-FA78-F079-8F40A0188C87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395" name="楕円 1">
                <a:extLst>
                  <a:ext uri="{FF2B5EF4-FFF2-40B4-BE49-F238E27FC236}">
                    <a16:creationId xmlns:a16="http://schemas.microsoft.com/office/drawing/2014/main" id="{669C77A8-A510-5724-B2F6-31324F0AB070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CC1A6509-E934-1FDD-FFC9-3FCE548AFA98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D49D1D42-2D60-BF58-F9D1-3DC87117C5D8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414" name="楕円 1">
                    <a:extLst>
                      <a:ext uri="{FF2B5EF4-FFF2-40B4-BE49-F238E27FC236}">
                        <a16:creationId xmlns:a16="http://schemas.microsoft.com/office/drawing/2014/main" id="{4DC27A48-85AF-3DD1-9B2B-73F97EE9A822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AE2A75A3-8D79-D740-443B-2CD07DDAD957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4D84E665-606E-8507-AEAD-D0E7CC630473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F0E6376D-2D4A-1E8A-0174-A75C3ACAEB3C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423EBD21-B6DC-BA8A-9DD2-2083BEAF6E55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5C9E9B22-2580-EAD1-7878-754A13D6C6FC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フリーフォーム: 図形 408">
                    <a:extLst>
                      <a:ext uri="{FF2B5EF4-FFF2-40B4-BE49-F238E27FC236}">
                        <a16:creationId xmlns:a16="http://schemas.microsoft.com/office/drawing/2014/main" id="{0EEAB179-5F98-6CC3-C79F-52E8A306DDF7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334D77CC-EFED-3C12-9D06-16A45009AEA7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11" name="グループ化 410">
                    <a:extLst>
                      <a:ext uri="{FF2B5EF4-FFF2-40B4-BE49-F238E27FC236}">
                        <a16:creationId xmlns:a16="http://schemas.microsoft.com/office/drawing/2014/main" id="{A3873CD5-C6E5-B6C8-83D6-92E50FD23D4F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F644AD77-C936-7D28-91AA-E1B8998C7F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13" name="楕円 412">
                      <a:extLst>
                        <a:ext uri="{FF2B5EF4-FFF2-40B4-BE49-F238E27FC236}">
                          <a16:creationId xmlns:a16="http://schemas.microsoft.com/office/drawing/2014/main" id="{D8F28466-05DC-63F1-DF59-5EB6532591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238" name="グループ化 1237">
              <a:extLst>
                <a:ext uri="{FF2B5EF4-FFF2-40B4-BE49-F238E27FC236}">
                  <a16:creationId xmlns:a16="http://schemas.microsoft.com/office/drawing/2014/main" id="{6349D684-4D1F-E24C-2A49-FB0F32E38D72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239" name="グループ化 1238">
                <a:extLst>
                  <a:ext uri="{FF2B5EF4-FFF2-40B4-BE49-F238E27FC236}">
                    <a16:creationId xmlns:a16="http://schemas.microsoft.com/office/drawing/2014/main" id="{6116AED6-DD42-31BF-B0CC-0912B3FE879F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3" name="楕円 66">
                  <a:extLst>
                    <a:ext uri="{FF2B5EF4-FFF2-40B4-BE49-F238E27FC236}">
                      <a16:creationId xmlns:a16="http://schemas.microsoft.com/office/drawing/2014/main" id="{FA1A240E-B171-2072-512D-78C3614342F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4" name="フリーフォーム: 図形 1273">
                  <a:extLst>
                    <a:ext uri="{FF2B5EF4-FFF2-40B4-BE49-F238E27FC236}">
                      <a16:creationId xmlns:a16="http://schemas.microsoft.com/office/drawing/2014/main" id="{4FC0028F-21F9-C411-1190-3771480437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0" name="グループ化 1239">
                <a:extLst>
                  <a:ext uri="{FF2B5EF4-FFF2-40B4-BE49-F238E27FC236}">
                    <a16:creationId xmlns:a16="http://schemas.microsoft.com/office/drawing/2014/main" id="{0DA62529-9448-66C4-F549-18265240FAD0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1" name="楕円 66">
                  <a:extLst>
                    <a:ext uri="{FF2B5EF4-FFF2-40B4-BE49-F238E27FC236}">
                      <a16:creationId xmlns:a16="http://schemas.microsoft.com/office/drawing/2014/main" id="{BD840E87-67BE-0CE7-A1A8-A51B8145817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BA17521C-AE13-E691-1E3D-7F949CC25DE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1" name="グループ化 1240">
                <a:extLst>
                  <a:ext uri="{FF2B5EF4-FFF2-40B4-BE49-F238E27FC236}">
                    <a16:creationId xmlns:a16="http://schemas.microsoft.com/office/drawing/2014/main" id="{8EB1466E-6BCE-6F12-8980-7543F492365C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9" name="楕円 66">
                  <a:extLst>
                    <a:ext uri="{FF2B5EF4-FFF2-40B4-BE49-F238E27FC236}">
                      <a16:creationId xmlns:a16="http://schemas.microsoft.com/office/drawing/2014/main" id="{916DE24B-F0A6-25FF-B8D9-0BB469C9EBA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B95A098D-3C38-7990-0F56-BB6A1D01B83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2" name="グループ化 1241">
                <a:extLst>
                  <a:ext uri="{FF2B5EF4-FFF2-40B4-BE49-F238E27FC236}">
                    <a16:creationId xmlns:a16="http://schemas.microsoft.com/office/drawing/2014/main" id="{5526212D-458A-3CD9-FD4A-563803280298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7" name="楕円 66">
                  <a:extLst>
                    <a:ext uri="{FF2B5EF4-FFF2-40B4-BE49-F238E27FC236}">
                      <a16:creationId xmlns:a16="http://schemas.microsoft.com/office/drawing/2014/main" id="{5AAA72A2-F081-AE50-C8AB-F446004F43F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8B962126-55C1-9485-3769-BF2A665BF5C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3" name="グループ化 1242">
                <a:extLst>
                  <a:ext uri="{FF2B5EF4-FFF2-40B4-BE49-F238E27FC236}">
                    <a16:creationId xmlns:a16="http://schemas.microsoft.com/office/drawing/2014/main" id="{8C4FD666-8DF6-AC39-DAE2-A83B5056736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5" name="楕円 66">
                  <a:extLst>
                    <a:ext uri="{FF2B5EF4-FFF2-40B4-BE49-F238E27FC236}">
                      <a16:creationId xmlns:a16="http://schemas.microsoft.com/office/drawing/2014/main" id="{2DE7A6A0-B9A1-DAFB-463C-46C53AF53E7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10CA1301-64E2-C0F5-D19B-C7626B26ABE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4" name="グループ化 1243">
                <a:extLst>
                  <a:ext uri="{FF2B5EF4-FFF2-40B4-BE49-F238E27FC236}">
                    <a16:creationId xmlns:a16="http://schemas.microsoft.com/office/drawing/2014/main" id="{A874373F-D653-4135-DCF1-B40A4551C08E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3" name="楕円 66">
                  <a:extLst>
                    <a:ext uri="{FF2B5EF4-FFF2-40B4-BE49-F238E27FC236}">
                      <a16:creationId xmlns:a16="http://schemas.microsoft.com/office/drawing/2014/main" id="{C967AC18-D5E0-3F6E-2DFE-5CC1AE895E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8C18DAB4-6EA0-41D3-EF19-8814D38D89E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5" name="グループ化 1244">
                <a:extLst>
                  <a:ext uri="{FF2B5EF4-FFF2-40B4-BE49-F238E27FC236}">
                    <a16:creationId xmlns:a16="http://schemas.microsoft.com/office/drawing/2014/main" id="{02062876-E002-3BA3-85F2-4646045F17E5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1" name="楕円 66">
                  <a:extLst>
                    <a:ext uri="{FF2B5EF4-FFF2-40B4-BE49-F238E27FC236}">
                      <a16:creationId xmlns:a16="http://schemas.microsoft.com/office/drawing/2014/main" id="{79DAEE07-F7C0-0C13-3460-F9C3E73730A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CA0A502D-01C2-C36E-D952-380820CB8FE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6" name="グループ化 1245">
                <a:extLst>
                  <a:ext uri="{FF2B5EF4-FFF2-40B4-BE49-F238E27FC236}">
                    <a16:creationId xmlns:a16="http://schemas.microsoft.com/office/drawing/2014/main" id="{2C9E70A4-22B6-A1BF-4C28-971183036FE4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59" name="楕円 66">
                  <a:extLst>
                    <a:ext uri="{FF2B5EF4-FFF2-40B4-BE49-F238E27FC236}">
                      <a16:creationId xmlns:a16="http://schemas.microsoft.com/office/drawing/2014/main" id="{412C49E5-2551-867A-B8E9-7483270223F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265E4501-D971-7883-5133-A6874DF1375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7" name="グループ化 1246">
                <a:extLst>
                  <a:ext uri="{FF2B5EF4-FFF2-40B4-BE49-F238E27FC236}">
                    <a16:creationId xmlns:a16="http://schemas.microsoft.com/office/drawing/2014/main" id="{8528C7D9-CB45-B9B8-B70B-A26312A0C8FB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57" name="楕円 66">
                  <a:extLst>
                    <a:ext uri="{FF2B5EF4-FFF2-40B4-BE49-F238E27FC236}">
                      <a16:creationId xmlns:a16="http://schemas.microsoft.com/office/drawing/2014/main" id="{FA289438-B0EE-0EA7-D0E7-3CE31BC9E55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8" name="フリーフォーム: 図形 1257">
                  <a:extLst>
                    <a:ext uri="{FF2B5EF4-FFF2-40B4-BE49-F238E27FC236}">
                      <a16:creationId xmlns:a16="http://schemas.microsoft.com/office/drawing/2014/main" id="{8E6FD4F3-011C-0291-9BF4-7BBD643A78C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8" name="グループ化 1247">
                <a:extLst>
                  <a:ext uri="{FF2B5EF4-FFF2-40B4-BE49-F238E27FC236}">
                    <a16:creationId xmlns:a16="http://schemas.microsoft.com/office/drawing/2014/main" id="{8E04FD9C-5D09-0D95-2A2B-7C7721CBB825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55" name="楕円 66">
                  <a:extLst>
                    <a:ext uri="{FF2B5EF4-FFF2-40B4-BE49-F238E27FC236}">
                      <a16:creationId xmlns:a16="http://schemas.microsoft.com/office/drawing/2014/main" id="{54F4A148-DE5B-CBEF-EEBA-45568513317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6" name="フリーフォーム: 図形 1255">
                  <a:extLst>
                    <a:ext uri="{FF2B5EF4-FFF2-40B4-BE49-F238E27FC236}">
                      <a16:creationId xmlns:a16="http://schemas.microsoft.com/office/drawing/2014/main" id="{40A32B33-9A9A-8AD1-6271-F7B6C4D82E8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9" name="グループ化 1248">
                <a:extLst>
                  <a:ext uri="{FF2B5EF4-FFF2-40B4-BE49-F238E27FC236}">
                    <a16:creationId xmlns:a16="http://schemas.microsoft.com/office/drawing/2014/main" id="{88C3D9B1-25B2-5F3F-A8C0-CD226E66BD0C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53" name="楕円 66">
                  <a:extLst>
                    <a:ext uri="{FF2B5EF4-FFF2-40B4-BE49-F238E27FC236}">
                      <a16:creationId xmlns:a16="http://schemas.microsoft.com/office/drawing/2014/main" id="{08880DE2-C382-35F9-7B55-A47BA2D1F40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C4F4F1C1-47D5-880C-5B1E-894FAE156D8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0" name="グループ化 1249">
                <a:extLst>
                  <a:ext uri="{FF2B5EF4-FFF2-40B4-BE49-F238E27FC236}">
                    <a16:creationId xmlns:a16="http://schemas.microsoft.com/office/drawing/2014/main" id="{6020FF98-CE4C-85D2-C028-C72F818CE529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51" name="楕円 66">
                  <a:extLst>
                    <a:ext uri="{FF2B5EF4-FFF2-40B4-BE49-F238E27FC236}">
                      <a16:creationId xmlns:a16="http://schemas.microsoft.com/office/drawing/2014/main" id="{9BCCFCF9-77DA-DC51-2432-2632C04767A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5AB39BDE-2DE6-FFEF-5E3E-E18352A0E6E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12" name="グループ化 1311">
            <a:extLst>
              <a:ext uri="{FF2B5EF4-FFF2-40B4-BE49-F238E27FC236}">
                <a16:creationId xmlns:a16="http://schemas.microsoft.com/office/drawing/2014/main" id="{E8F1E632-6476-050F-3933-36C83CB34B0D}"/>
              </a:ext>
            </a:extLst>
          </p:cNvPr>
          <p:cNvGrpSpPr/>
          <p:nvPr/>
        </p:nvGrpSpPr>
        <p:grpSpPr>
          <a:xfrm>
            <a:off x="6793255" y="540899"/>
            <a:ext cx="2612727" cy="2750524"/>
            <a:chOff x="6793255" y="540899"/>
            <a:chExt cx="2612727" cy="2750524"/>
          </a:xfrm>
        </p:grpSpPr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D595A439-BC5E-94D9-D293-C494D14814D3}"/>
                </a:ext>
              </a:extLst>
            </p:cNvPr>
            <p:cNvGrpSpPr/>
            <p:nvPr/>
          </p:nvGrpSpPr>
          <p:grpSpPr>
            <a:xfrm flipH="1">
              <a:off x="8381258" y="2235721"/>
              <a:ext cx="200058" cy="654986"/>
              <a:chOff x="1003496" y="2094770"/>
              <a:chExt cx="200058" cy="654986"/>
            </a:xfrm>
          </p:grpSpPr>
          <p:sp>
            <p:nvSpPr>
              <p:cNvPr id="323" name="楕円 1">
                <a:extLst>
                  <a:ext uri="{FF2B5EF4-FFF2-40B4-BE49-F238E27FC236}">
                    <a16:creationId xmlns:a16="http://schemas.microsoft.com/office/drawing/2014/main" id="{6B08D41C-AD60-75D6-38C3-8C6FDE3B1497}"/>
                  </a:ext>
                </a:extLst>
              </p:cNvPr>
              <p:cNvSpPr/>
              <p:nvPr/>
            </p:nvSpPr>
            <p:spPr>
              <a:xfrm rot="12600000">
                <a:off x="1003496" y="20947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2AC29545-0DBD-0BBE-CEF2-2EABF21026C4}"/>
                  </a:ext>
                </a:extLst>
              </p:cNvPr>
              <p:cNvSpPr/>
              <p:nvPr/>
            </p:nvSpPr>
            <p:spPr>
              <a:xfrm rot="900000">
                <a:off x="1051112" y="2331815"/>
                <a:ext cx="50463" cy="644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43584767-0CFE-DA4B-8458-89CEF2DAB1E8}"/>
                  </a:ext>
                </a:extLst>
              </p:cNvPr>
              <p:cNvSpPr/>
              <p:nvPr/>
            </p:nvSpPr>
            <p:spPr>
              <a:xfrm rot="900000">
                <a:off x="1015242" y="2449024"/>
                <a:ext cx="40615" cy="5833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1980E1A0-E5E9-10D5-4F0E-F3412A12F7AE}"/>
                </a:ext>
              </a:extLst>
            </p:cNvPr>
            <p:cNvGrpSpPr/>
            <p:nvPr/>
          </p:nvGrpSpPr>
          <p:grpSpPr>
            <a:xfrm>
              <a:off x="7290512" y="969856"/>
              <a:ext cx="1679119" cy="2321567"/>
              <a:chOff x="921081" y="403942"/>
              <a:chExt cx="2273903" cy="3143922"/>
            </a:xfrm>
          </p:grpSpPr>
          <p:sp>
            <p:nvSpPr>
              <p:cNvPr id="327" name="楕円 1">
                <a:extLst>
                  <a:ext uri="{FF2B5EF4-FFF2-40B4-BE49-F238E27FC236}">
                    <a16:creationId xmlns:a16="http://schemas.microsoft.com/office/drawing/2014/main" id="{C296678D-EF65-600A-68FA-E6AC1E77BD30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8A531B47-FD9A-D8E0-C853-EB557936FDF0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二等辺三角形 6">
                <a:extLst>
                  <a:ext uri="{FF2B5EF4-FFF2-40B4-BE49-F238E27FC236}">
                    <a16:creationId xmlns:a16="http://schemas.microsoft.com/office/drawing/2014/main" id="{C3FD030D-9E85-6A50-E150-62646367228F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二等辺三角形 6">
                <a:extLst>
                  <a:ext uri="{FF2B5EF4-FFF2-40B4-BE49-F238E27FC236}">
                    <a16:creationId xmlns:a16="http://schemas.microsoft.com/office/drawing/2014/main" id="{75AC0AC2-17F3-4729-25AB-190261BB2233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二等辺三角形 6">
                <a:extLst>
                  <a:ext uri="{FF2B5EF4-FFF2-40B4-BE49-F238E27FC236}">
                    <a16:creationId xmlns:a16="http://schemas.microsoft.com/office/drawing/2014/main" id="{E54F1F05-C5B3-4A56-820A-CD8A2875BD57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二等辺三角形 6">
                <a:extLst>
                  <a:ext uri="{FF2B5EF4-FFF2-40B4-BE49-F238E27FC236}">
                    <a16:creationId xmlns:a16="http://schemas.microsoft.com/office/drawing/2014/main" id="{11498B7C-80F8-F3F2-ABD1-CBB82813D3D9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1">
                <a:extLst>
                  <a:ext uri="{FF2B5EF4-FFF2-40B4-BE49-F238E27FC236}">
                    <a16:creationId xmlns:a16="http://schemas.microsoft.com/office/drawing/2014/main" id="{CF3D78AD-45AE-373C-887C-6484510E4559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楕円 1">
                <a:extLst>
                  <a:ext uri="{FF2B5EF4-FFF2-40B4-BE49-F238E27FC236}">
                    <a16:creationId xmlns:a16="http://schemas.microsoft.com/office/drawing/2014/main" id="{3E38F838-FF28-E033-6097-802AE3113ADE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楕円 1">
                <a:extLst>
                  <a:ext uri="{FF2B5EF4-FFF2-40B4-BE49-F238E27FC236}">
                    <a16:creationId xmlns:a16="http://schemas.microsoft.com/office/drawing/2014/main" id="{EBFFFF6B-06BC-F6F5-66D0-C95C8AE0D2BC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8316B2BB-E8A1-A245-F43B-9EC02F39AE7C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1">
                <a:extLst>
                  <a:ext uri="{FF2B5EF4-FFF2-40B4-BE49-F238E27FC236}">
                    <a16:creationId xmlns:a16="http://schemas.microsoft.com/office/drawing/2014/main" id="{6F2404E7-0AB9-A40B-BA4B-5E0F76EDC316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256A1BC9-4EEB-2992-AFBC-3737160E1C2B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30B9B323-BDE0-EA8F-208D-323BE376C38A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B39637F4-31FD-CF4F-E057-D979DC94C369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01BF3172-B670-2B72-9E22-139B87A72CB4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CA60AA00-7FF1-3762-E006-BCBEDACB277E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CA2034E0-A705-F8C5-0E5D-178708CC83A5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62EF8810-7DF9-5D5C-746F-75C41A6D7A3E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5AF2D7F2-CE0C-EAFB-4474-26254DEFDC85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53898B47-323E-C1EC-B70A-AB60CD961F65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06740017-179D-BFB0-84E2-02F2089F44BF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2BD7C8EA-AF9C-5AD4-DA63-ACE476AD742B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F2828E74-7874-ED51-E5B8-C73A8B4199B4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1F812DFC-84C2-961D-8B86-9699CAC8F30F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F2E998FF-D982-21BF-09D9-5E3182FCCDE1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15E8F38F-74DD-E87B-F46B-B06926B88324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C0C548CE-888B-634F-084E-6CD26159DB06}"/>
                  </a:ext>
                </a:extLst>
              </p:cNvPr>
              <p:cNvSpPr/>
              <p:nvPr/>
            </p:nvSpPr>
            <p:spPr>
              <a:xfrm rot="900000">
                <a:off x="1419943" y="2439218"/>
                <a:ext cx="68338" cy="8728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8E83E4E6-393D-D4FE-E88E-E717700EEA74}"/>
                  </a:ext>
                </a:extLst>
              </p:cNvPr>
              <p:cNvSpPr/>
              <p:nvPr/>
            </p:nvSpPr>
            <p:spPr>
              <a:xfrm rot="900000">
                <a:off x="1371367" y="2597945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CD077273-1C42-45A1-733C-FEDFBF6985A4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AE50EBDD-590B-F1B0-E60B-8A359764CC49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7AA6E546-539E-6A60-B730-AE403645E0D9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CE5D9728-23C6-3C95-BE8E-1BC779B090DB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9D402F25-517A-6623-F927-0FA900DD6897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DB20B74E-2832-EEA8-9249-5EFFDC673397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9A7C430E-132A-7470-6B70-5AC335CD068F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40EB2B04-C75D-F7F8-C091-1B231BDC3FA8}"/>
                </a:ext>
              </a:extLst>
            </p:cNvPr>
            <p:cNvSpPr/>
            <p:nvPr/>
          </p:nvSpPr>
          <p:spPr>
            <a:xfrm>
              <a:off x="7474508" y="1108767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75" name="グループ化 1274">
              <a:extLst>
                <a:ext uri="{FF2B5EF4-FFF2-40B4-BE49-F238E27FC236}">
                  <a16:creationId xmlns:a16="http://schemas.microsoft.com/office/drawing/2014/main" id="{05C3AECB-486C-D681-32E0-4BB7E8176391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276" name="グループ化 1275">
                <a:extLst>
                  <a:ext uri="{FF2B5EF4-FFF2-40B4-BE49-F238E27FC236}">
                    <a16:creationId xmlns:a16="http://schemas.microsoft.com/office/drawing/2014/main" id="{431790B7-111E-1014-6AE3-DEA36FD7D61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0" name="楕円 66">
                  <a:extLst>
                    <a:ext uri="{FF2B5EF4-FFF2-40B4-BE49-F238E27FC236}">
                      <a16:creationId xmlns:a16="http://schemas.microsoft.com/office/drawing/2014/main" id="{070C29DC-E12B-78E4-C5AF-F9376DE3E7A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1" name="フリーフォーム: 図形 1310">
                  <a:extLst>
                    <a:ext uri="{FF2B5EF4-FFF2-40B4-BE49-F238E27FC236}">
                      <a16:creationId xmlns:a16="http://schemas.microsoft.com/office/drawing/2014/main" id="{1B1415A7-9D74-0B18-87FE-7CFAD140EAA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7" name="グループ化 1276">
                <a:extLst>
                  <a:ext uri="{FF2B5EF4-FFF2-40B4-BE49-F238E27FC236}">
                    <a16:creationId xmlns:a16="http://schemas.microsoft.com/office/drawing/2014/main" id="{A7F6C58E-432A-E3D9-5A8E-3F3AA62B0274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8" name="楕円 66">
                  <a:extLst>
                    <a:ext uri="{FF2B5EF4-FFF2-40B4-BE49-F238E27FC236}">
                      <a16:creationId xmlns:a16="http://schemas.microsoft.com/office/drawing/2014/main" id="{AA1B952F-4BAE-B7DF-92A3-A2419535583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9" name="フリーフォーム: 図形 1308">
                  <a:extLst>
                    <a:ext uri="{FF2B5EF4-FFF2-40B4-BE49-F238E27FC236}">
                      <a16:creationId xmlns:a16="http://schemas.microsoft.com/office/drawing/2014/main" id="{41484F53-C4D4-563A-6CAC-35E53301281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8" name="グループ化 1277">
                <a:extLst>
                  <a:ext uri="{FF2B5EF4-FFF2-40B4-BE49-F238E27FC236}">
                    <a16:creationId xmlns:a16="http://schemas.microsoft.com/office/drawing/2014/main" id="{AB18004B-3993-1EC7-E98C-18934AF05BEF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6" name="楕円 66">
                  <a:extLst>
                    <a:ext uri="{FF2B5EF4-FFF2-40B4-BE49-F238E27FC236}">
                      <a16:creationId xmlns:a16="http://schemas.microsoft.com/office/drawing/2014/main" id="{C2A843D2-F861-2CDC-B2B6-DA6140226A2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7" name="フリーフォーム: 図形 1306">
                  <a:extLst>
                    <a:ext uri="{FF2B5EF4-FFF2-40B4-BE49-F238E27FC236}">
                      <a16:creationId xmlns:a16="http://schemas.microsoft.com/office/drawing/2014/main" id="{7664A2B6-A725-C950-54DD-1B055AF4A24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9" name="グループ化 1278">
                <a:extLst>
                  <a:ext uri="{FF2B5EF4-FFF2-40B4-BE49-F238E27FC236}">
                    <a16:creationId xmlns:a16="http://schemas.microsoft.com/office/drawing/2014/main" id="{C5AC6D6D-C6B2-35FB-0CCE-CB9E37D4A7F9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4" name="楕円 66">
                  <a:extLst>
                    <a:ext uri="{FF2B5EF4-FFF2-40B4-BE49-F238E27FC236}">
                      <a16:creationId xmlns:a16="http://schemas.microsoft.com/office/drawing/2014/main" id="{6848A27B-0EBB-4946-CC71-F12BEC92CFD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5" name="フリーフォーム: 図形 1304">
                  <a:extLst>
                    <a:ext uri="{FF2B5EF4-FFF2-40B4-BE49-F238E27FC236}">
                      <a16:creationId xmlns:a16="http://schemas.microsoft.com/office/drawing/2014/main" id="{69DF0BE2-6CF8-834D-693B-F3BE8E8B44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0" name="グループ化 1279">
                <a:extLst>
                  <a:ext uri="{FF2B5EF4-FFF2-40B4-BE49-F238E27FC236}">
                    <a16:creationId xmlns:a16="http://schemas.microsoft.com/office/drawing/2014/main" id="{10A2D959-CE10-4427-0BE5-2070015F08AC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2" name="楕円 66">
                  <a:extLst>
                    <a:ext uri="{FF2B5EF4-FFF2-40B4-BE49-F238E27FC236}">
                      <a16:creationId xmlns:a16="http://schemas.microsoft.com/office/drawing/2014/main" id="{FF3FD523-CB86-114C-FE9C-6978222C68C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3" name="フリーフォーム: 図形 1302">
                  <a:extLst>
                    <a:ext uri="{FF2B5EF4-FFF2-40B4-BE49-F238E27FC236}">
                      <a16:creationId xmlns:a16="http://schemas.microsoft.com/office/drawing/2014/main" id="{6414C878-E92D-9B0A-26B0-8219B37CD5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1" name="グループ化 1280">
                <a:extLst>
                  <a:ext uri="{FF2B5EF4-FFF2-40B4-BE49-F238E27FC236}">
                    <a16:creationId xmlns:a16="http://schemas.microsoft.com/office/drawing/2014/main" id="{CA15E7A8-0F46-8761-75F5-6732DCF3E7A2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0" name="楕円 66">
                  <a:extLst>
                    <a:ext uri="{FF2B5EF4-FFF2-40B4-BE49-F238E27FC236}">
                      <a16:creationId xmlns:a16="http://schemas.microsoft.com/office/drawing/2014/main" id="{3EE47FD6-C7E2-FEFD-E1F4-CB16CE3BB92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1" name="フリーフォーム: 図形 1300">
                  <a:extLst>
                    <a:ext uri="{FF2B5EF4-FFF2-40B4-BE49-F238E27FC236}">
                      <a16:creationId xmlns:a16="http://schemas.microsoft.com/office/drawing/2014/main" id="{94EFAFCE-D11B-8527-3FF6-0738B9C37D5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2" name="グループ化 1281">
                <a:extLst>
                  <a:ext uri="{FF2B5EF4-FFF2-40B4-BE49-F238E27FC236}">
                    <a16:creationId xmlns:a16="http://schemas.microsoft.com/office/drawing/2014/main" id="{8E894F98-79B2-5F64-B998-B5F298849AF4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8" name="楕円 66">
                  <a:extLst>
                    <a:ext uri="{FF2B5EF4-FFF2-40B4-BE49-F238E27FC236}">
                      <a16:creationId xmlns:a16="http://schemas.microsoft.com/office/drawing/2014/main" id="{A9423395-5A04-FA20-CADF-DEC617D8C68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9" name="フリーフォーム: 図形 1298">
                  <a:extLst>
                    <a:ext uri="{FF2B5EF4-FFF2-40B4-BE49-F238E27FC236}">
                      <a16:creationId xmlns:a16="http://schemas.microsoft.com/office/drawing/2014/main" id="{C5315F72-883F-202F-D3F4-D57922CFEBC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3" name="グループ化 1282">
                <a:extLst>
                  <a:ext uri="{FF2B5EF4-FFF2-40B4-BE49-F238E27FC236}">
                    <a16:creationId xmlns:a16="http://schemas.microsoft.com/office/drawing/2014/main" id="{1115A24D-DF51-B2B5-E696-5D18613C8241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6" name="楕円 66">
                  <a:extLst>
                    <a:ext uri="{FF2B5EF4-FFF2-40B4-BE49-F238E27FC236}">
                      <a16:creationId xmlns:a16="http://schemas.microsoft.com/office/drawing/2014/main" id="{3EB7FD25-AC94-DD15-C257-319DB06FED9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7" name="フリーフォーム: 図形 1296">
                  <a:extLst>
                    <a:ext uri="{FF2B5EF4-FFF2-40B4-BE49-F238E27FC236}">
                      <a16:creationId xmlns:a16="http://schemas.microsoft.com/office/drawing/2014/main" id="{D5555E6A-400A-18A1-C2AD-4AFA725825D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4" name="グループ化 1283">
                <a:extLst>
                  <a:ext uri="{FF2B5EF4-FFF2-40B4-BE49-F238E27FC236}">
                    <a16:creationId xmlns:a16="http://schemas.microsoft.com/office/drawing/2014/main" id="{37B98F39-B56A-F61D-E682-F0364670ED97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4" name="楕円 66">
                  <a:extLst>
                    <a:ext uri="{FF2B5EF4-FFF2-40B4-BE49-F238E27FC236}">
                      <a16:creationId xmlns:a16="http://schemas.microsoft.com/office/drawing/2014/main" id="{22AC99A6-E2CF-1599-BEAB-EE1C7C523FC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5" name="フリーフォーム: 図形 1294">
                  <a:extLst>
                    <a:ext uri="{FF2B5EF4-FFF2-40B4-BE49-F238E27FC236}">
                      <a16:creationId xmlns:a16="http://schemas.microsoft.com/office/drawing/2014/main" id="{91940CF7-8175-8CD3-F75D-2AC3912D978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5" name="グループ化 1284">
                <a:extLst>
                  <a:ext uri="{FF2B5EF4-FFF2-40B4-BE49-F238E27FC236}">
                    <a16:creationId xmlns:a16="http://schemas.microsoft.com/office/drawing/2014/main" id="{59F6FFE9-2807-9340-1D36-343796412A98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2" name="楕円 66">
                  <a:extLst>
                    <a:ext uri="{FF2B5EF4-FFF2-40B4-BE49-F238E27FC236}">
                      <a16:creationId xmlns:a16="http://schemas.microsoft.com/office/drawing/2014/main" id="{C544F06B-E212-411A-AFB6-62BD0E65CDC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3" name="フリーフォーム: 図形 1292">
                  <a:extLst>
                    <a:ext uri="{FF2B5EF4-FFF2-40B4-BE49-F238E27FC236}">
                      <a16:creationId xmlns:a16="http://schemas.microsoft.com/office/drawing/2014/main" id="{1ABDDECF-FFA5-BAAF-B69A-FE21BC40AF0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6" name="グループ化 1285">
                <a:extLst>
                  <a:ext uri="{FF2B5EF4-FFF2-40B4-BE49-F238E27FC236}">
                    <a16:creationId xmlns:a16="http://schemas.microsoft.com/office/drawing/2014/main" id="{726E724B-53CA-8CD0-1136-20F2BC693232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0" name="楕円 66">
                  <a:extLst>
                    <a:ext uri="{FF2B5EF4-FFF2-40B4-BE49-F238E27FC236}">
                      <a16:creationId xmlns:a16="http://schemas.microsoft.com/office/drawing/2014/main" id="{7B76A1D0-890E-5ECB-62D6-1C416A3A681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1" name="フリーフォーム: 図形 1290">
                  <a:extLst>
                    <a:ext uri="{FF2B5EF4-FFF2-40B4-BE49-F238E27FC236}">
                      <a16:creationId xmlns:a16="http://schemas.microsoft.com/office/drawing/2014/main" id="{F540A2E4-C2F9-C137-8C09-42A3D3C42D2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7" name="グループ化 1286">
                <a:extLst>
                  <a:ext uri="{FF2B5EF4-FFF2-40B4-BE49-F238E27FC236}">
                    <a16:creationId xmlns:a16="http://schemas.microsoft.com/office/drawing/2014/main" id="{22E2BF52-7137-B226-2362-7FD48032DA3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8" name="楕円 66">
                  <a:extLst>
                    <a:ext uri="{FF2B5EF4-FFF2-40B4-BE49-F238E27FC236}">
                      <a16:creationId xmlns:a16="http://schemas.microsoft.com/office/drawing/2014/main" id="{08538750-D6C8-2289-40FA-BB130B49208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9" name="フリーフォーム: 図形 1288">
                  <a:extLst>
                    <a:ext uri="{FF2B5EF4-FFF2-40B4-BE49-F238E27FC236}">
                      <a16:creationId xmlns:a16="http://schemas.microsoft.com/office/drawing/2014/main" id="{C13B8CC4-FC4F-F5D2-82B3-B9E7009952D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10047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32B0D-ECD9-3EA2-747D-CF47A7F9D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テキスト ボックス 1038">
            <a:extLst>
              <a:ext uri="{FF2B5EF4-FFF2-40B4-BE49-F238E27FC236}">
                <a16:creationId xmlns:a16="http://schemas.microsoft.com/office/drawing/2014/main" id="{591C0110-30BE-BD93-9499-FDCA6223C7EC}"/>
              </a:ext>
            </a:extLst>
          </p:cNvPr>
          <p:cNvSpPr txBox="1"/>
          <p:nvPr/>
        </p:nvSpPr>
        <p:spPr>
          <a:xfrm>
            <a:off x="3475692" y="211844"/>
            <a:ext cx="295465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ユキヒョウと雨のイラスト</a:t>
            </a:r>
          </a:p>
        </p:txBody>
      </p:sp>
      <p:grpSp>
        <p:nvGrpSpPr>
          <p:cNvPr id="687" name="グループ化 686">
            <a:extLst>
              <a:ext uri="{FF2B5EF4-FFF2-40B4-BE49-F238E27FC236}">
                <a16:creationId xmlns:a16="http://schemas.microsoft.com/office/drawing/2014/main" id="{460690A8-6BB8-1CE7-B08F-77BA45E1A157}"/>
              </a:ext>
            </a:extLst>
          </p:cNvPr>
          <p:cNvGrpSpPr/>
          <p:nvPr/>
        </p:nvGrpSpPr>
        <p:grpSpPr>
          <a:xfrm>
            <a:off x="429397" y="3455815"/>
            <a:ext cx="2925427" cy="2978858"/>
            <a:chOff x="429397" y="3455815"/>
            <a:chExt cx="2925427" cy="2978858"/>
          </a:xfrm>
        </p:grpSpPr>
        <p:grpSp>
          <p:nvGrpSpPr>
            <p:cNvPr id="977" name="グループ化 976">
              <a:extLst>
                <a:ext uri="{FF2B5EF4-FFF2-40B4-BE49-F238E27FC236}">
                  <a16:creationId xmlns:a16="http://schemas.microsoft.com/office/drawing/2014/main" id="{D92D5668-B8C6-311C-2008-AA023BED8DCD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78" name="直線コネクタ 977">
                <a:extLst>
                  <a:ext uri="{FF2B5EF4-FFF2-40B4-BE49-F238E27FC236}">
                    <a16:creationId xmlns:a16="http://schemas.microsoft.com/office/drawing/2014/main" id="{F4140733-E43E-FB1E-CA96-BE5EF495A115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9" name="直線コネクタ 978">
                <a:extLst>
                  <a:ext uri="{FF2B5EF4-FFF2-40B4-BE49-F238E27FC236}">
                    <a16:creationId xmlns:a16="http://schemas.microsoft.com/office/drawing/2014/main" id="{3DFA266D-2BF2-6D19-6165-3D995F8BEF70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0" name="直線コネクタ 979">
                <a:extLst>
                  <a:ext uri="{FF2B5EF4-FFF2-40B4-BE49-F238E27FC236}">
                    <a16:creationId xmlns:a16="http://schemas.microsoft.com/office/drawing/2014/main" id="{50C78B45-4FEC-DE47-1296-6D3BE1093C90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1" name="直線コネクタ 980">
                <a:extLst>
                  <a:ext uri="{FF2B5EF4-FFF2-40B4-BE49-F238E27FC236}">
                    <a16:creationId xmlns:a16="http://schemas.microsoft.com/office/drawing/2014/main" id="{8DBDC84B-1EAF-F2C4-0284-F7C50DABF5D9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2" name="直線コネクタ 981">
                <a:extLst>
                  <a:ext uri="{FF2B5EF4-FFF2-40B4-BE49-F238E27FC236}">
                    <a16:creationId xmlns:a16="http://schemas.microsoft.com/office/drawing/2014/main" id="{86C1FE2E-6E0A-31C7-0C3F-7FBF75B0BF4E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3" name="直線コネクタ 982">
                <a:extLst>
                  <a:ext uri="{FF2B5EF4-FFF2-40B4-BE49-F238E27FC236}">
                    <a16:creationId xmlns:a16="http://schemas.microsoft.com/office/drawing/2014/main" id="{B0AD2519-F6EF-9AEF-F679-5D407AB5F173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4" name="直線コネクタ 983">
                <a:extLst>
                  <a:ext uri="{FF2B5EF4-FFF2-40B4-BE49-F238E27FC236}">
                    <a16:creationId xmlns:a16="http://schemas.microsoft.com/office/drawing/2014/main" id="{DE5BA4EC-705F-EE82-A981-754F50DABCFA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5" name="直線コネクタ 984">
                <a:extLst>
                  <a:ext uri="{FF2B5EF4-FFF2-40B4-BE49-F238E27FC236}">
                    <a16:creationId xmlns:a16="http://schemas.microsoft.com/office/drawing/2014/main" id="{5E38F79B-B262-E0D4-051C-08F743B0B8B6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6" name="直線コネクタ 985">
                <a:extLst>
                  <a:ext uri="{FF2B5EF4-FFF2-40B4-BE49-F238E27FC236}">
                    <a16:creationId xmlns:a16="http://schemas.microsoft.com/office/drawing/2014/main" id="{FAC83D4E-D119-5CFC-E08D-39334B69ABF3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7" name="直線コネクタ 986">
                <a:extLst>
                  <a:ext uri="{FF2B5EF4-FFF2-40B4-BE49-F238E27FC236}">
                    <a16:creationId xmlns:a16="http://schemas.microsoft.com/office/drawing/2014/main" id="{3C1F9CC2-962B-5297-BAAB-39D4F22EF2A7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8" name="直線コネクタ 987">
                <a:extLst>
                  <a:ext uri="{FF2B5EF4-FFF2-40B4-BE49-F238E27FC236}">
                    <a16:creationId xmlns:a16="http://schemas.microsoft.com/office/drawing/2014/main" id="{17788600-F6D3-677C-6B82-C0251D886EAA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1" name="直線コネクタ 990">
                <a:extLst>
                  <a:ext uri="{FF2B5EF4-FFF2-40B4-BE49-F238E27FC236}">
                    <a16:creationId xmlns:a16="http://schemas.microsoft.com/office/drawing/2014/main" id="{F79E5C9F-4E46-8FD3-4F21-19F859C00AD4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4" name="直線コネクタ 1023">
                <a:extLst>
                  <a:ext uri="{FF2B5EF4-FFF2-40B4-BE49-F238E27FC236}">
                    <a16:creationId xmlns:a16="http://schemas.microsoft.com/office/drawing/2014/main" id="{C03A0E77-F1E4-A365-F774-0689A6554F46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53F9DBB6-D985-2267-8FB4-AF8CBE4E1537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フリーフォーム: 図形 1025">
                <a:extLst>
                  <a:ext uri="{FF2B5EF4-FFF2-40B4-BE49-F238E27FC236}">
                    <a16:creationId xmlns:a16="http://schemas.microsoft.com/office/drawing/2014/main" id="{84AFA55E-202B-049E-0154-676ABB3051B7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DFA49B01-DEB9-6FCE-7CF9-7A5816DE7256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53157630-96A2-4A7B-E30C-68795CEA9C49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D10B3508-E52F-CDCD-724F-20D47638FE92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30" name="直線コネクタ 1029">
                <a:extLst>
                  <a:ext uri="{FF2B5EF4-FFF2-40B4-BE49-F238E27FC236}">
                    <a16:creationId xmlns:a16="http://schemas.microsoft.com/office/drawing/2014/main" id="{CE4C6F46-7F9F-237D-1B79-5257CF6733A4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1" name="直線コネクタ 1030">
                <a:extLst>
                  <a:ext uri="{FF2B5EF4-FFF2-40B4-BE49-F238E27FC236}">
                    <a16:creationId xmlns:a16="http://schemas.microsoft.com/office/drawing/2014/main" id="{9DD8E511-EF35-47D9-B2E2-2F19AB0D6677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2" name="直線コネクタ 1031">
                <a:extLst>
                  <a:ext uri="{FF2B5EF4-FFF2-40B4-BE49-F238E27FC236}">
                    <a16:creationId xmlns:a16="http://schemas.microsoft.com/office/drawing/2014/main" id="{6E435575-347E-9374-E462-B9DFCBDA65D3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3" name="直線コネクタ 1032">
                <a:extLst>
                  <a:ext uri="{FF2B5EF4-FFF2-40B4-BE49-F238E27FC236}">
                    <a16:creationId xmlns:a16="http://schemas.microsoft.com/office/drawing/2014/main" id="{45978D2E-C13B-23DA-4158-31760A82262C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4" name="直線コネクタ 1033">
                <a:extLst>
                  <a:ext uri="{FF2B5EF4-FFF2-40B4-BE49-F238E27FC236}">
                    <a16:creationId xmlns:a16="http://schemas.microsoft.com/office/drawing/2014/main" id="{35CA39B7-5D6D-007E-9089-6B61AA8B36E4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5" name="直線コネクタ 1034">
                <a:extLst>
                  <a:ext uri="{FF2B5EF4-FFF2-40B4-BE49-F238E27FC236}">
                    <a16:creationId xmlns:a16="http://schemas.microsoft.com/office/drawing/2014/main" id="{5938D484-1C17-AC52-AF35-13348DAF0F0C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6" name="直線コネクタ 1035">
                <a:extLst>
                  <a:ext uri="{FF2B5EF4-FFF2-40B4-BE49-F238E27FC236}">
                    <a16:creationId xmlns:a16="http://schemas.microsoft.com/office/drawing/2014/main" id="{DA2458DD-896D-D877-0039-3344442C997D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5" name="楕円 1">
              <a:extLst>
                <a:ext uri="{FF2B5EF4-FFF2-40B4-BE49-F238E27FC236}">
                  <a16:creationId xmlns:a16="http://schemas.microsoft.com/office/drawing/2014/main" id="{7BEE2C0A-B70F-34E8-0C73-8E9EEA675BAA}"/>
                </a:ext>
              </a:extLst>
            </p:cNvPr>
            <p:cNvSpPr/>
            <p:nvPr/>
          </p:nvSpPr>
          <p:spPr>
            <a:xfrm rot="7200000" flipH="1">
              <a:off x="2153439" y="531337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A59C8CA6-0DAD-C266-2B3B-5D01318F728A}"/>
                </a:ext>
              </a:extLst>
            </p:cNvPr>
            <p:cNvSpPr/>
            <p:nvPr/>
          </p:nvSpPr>
          <p:spPr>
            <a:xfrm>
              <a:off x="2102674" y="5559858"/>
              <a:ext cx="713807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楕円 1">
              <a:extLst>
                <a:ext uri="{FF2B5EF4-FFF2-40B4-BE49-F238E27FC236}">
                  <a16:creationId xmlns:a16="http://schemas.microsoft.com/office/drawing/2014/main" id="{D4B6796B-9AD8-0E41-055E-3EFBD3A132DA}"/>
                </a:ext>
              </a:extLst>
            </p:cNvPr>
            <p:cNvSpPr/>
            <p:nvPr/>
          </p:nvSpPr>
          <p:spPr>
            <a:xfrm rot="10800000">
              <a:off x="1956574" y="59561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8" name="楕円 1">
              <a:extLst>
                <a:ext uri="{FF2B5EF4-FFF2-40B4-BE49-F238E27FC236}">
                  <a16:creationId xmlns:a16="http://schemas.microsoft.com/office/drawing/2014/main" id="{550F355F-DBA1-7983-17A9-2486989E5A06}"/>
                </a:ext>
              </a:extLst>
            </p:cNvPr>
            <p:cNvSpPr/>
            <p:nvPr/>
          </p:nvSpPr>
          <p:spPr>
            <a:xfrm rot="10800000">
              <a:off x="1691896" y="59561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9" name="楕円 1">
              <a:extLst>
                <a:ext uri="{FF2B5EF4-FFF2-40B4-BE49-F238E27FC236}">
                  <a16:creationId xmlns:a16="http://schemas.microsoft.com/office/drawing/2014/main" id="{458B83A6-7CCF-3AF1-91B0-B075455BB1B9}"/>
                </a:ext>
              </a:extLst>
            </p:cNvPr>
            <p:cNvSpPr/>
            <p:nvPr/>
          </p:nvSpPr>
          <p:spPr>
            <a:xfrm>
              <a:off x="1543782" y="5256826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0AA17ED2-1C25-86B7-9575-419CF7D22E60}"/>
                </a:ext>
              </a:extLst>
            </p:cNvPr>
            <p:cNvSpPr/>
            <p:nvPr/>
          </p:nvSpPr>
          <p:spPr>
            <a:xfrm rot="20700000">
              <a:off x="1546229" y="5505766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AAA9E41F-7985-411E-D959-9941C5B663CA}"/>
                </a:ext>
              </a:extLst>
            </p:cNvPr>
            <p:cNvSpPr/>
            <p:nvPr/>
          </p:nvSpPr>
          <p:spPr>
            <a:xfrm rot="900000" flipH="1">
              <a:off x="2128059" y="5505766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楕円 715">
              <a:extLst>
                <a:ext uri="{FF2B5EF4-FFF2-40B4-BE49-F238E27FC236}">
                  <a16:creationId xmlns:a16="http://schemas.microsoft.com/office/drawing/2014/main" id="{E2A319F4-78B5-F47B-4AE0-648CF344E0AC}"/>
                </a:ext>
              </a:extLst>
            </p:cNvPr>
            <p:cNvSpPr/>
            <p:nvPr/>
          </p:nvSpPr>
          <p:spPr>
            <a:xfrm rot="20700000" flipH="1">
              <a:off x="2741078" y="5669923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楕円 716">
              <a:extLst>
                <a:ext uri="{FF2B5EF4-FFF2-40B4-BE49-F238E27FC236}">
                  <a16:creationId xmlns:a16="http://schemas.microsoft.com/office/drawing/2014/main" id="{70698D64-F479-AE88-92CB-B4ECBFE8E7BF}"/>
                </a:ext>
              </a:extLst>
            </p:cNvPr>
            <p:cNvSpPr/>
            <p:nvPr/>
          </p:nvSpPr>
          <p:spPr>
            <a:xfrm rot="21429623" flipH="1">
              <a:off x="2716088" y="5775044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楕円 717">
              <a:extLst>
                <a:ext uri="{FF2B5EF4-FFF2-40B4-BE49-F238E27FC236}">
                  <a16:creationId xmlns:a16="http://schemas.microsoft.com/office/drawing/2014/main" id="{A752B65E-C92F-B074-3760-C575EA4E2646}"/>
                </a:ext>
              </a:extLst>
            </p:cNvPr>
            <p:cNvSpPr/>
            <p:nvPr/>
          </p:nvSpPr>
          <p:spPr>
            <a:xfrm rot="1056805" flipH="1">
              <a:off x="2721736" y="5928405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楕円 718">
              <a:extLst>
                <a:ext uri="{FF2B5EF4-FFF2-40B4-BE49-F238E27FC236}">
                  <a16:creationId xmlns:a16="http://schemas.microsoft.com/office/drawing/2014/main" id="{00B696F2-C766-1F34-54FD-57AD5304705E}"/>
                </a:ext>
              </a:extLst>
            </p:cNvPr>
            <p:cNvSpPr/>
            <p:nvPr/>
          </p:nvSpPr>
          <p:spPr>
            <a:xfrm rot="1778375" flipH="1">
              <a:off x="2635202" y="5993685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楕円 719">
              <a:extLst>
                <a:ext uri="{FF2B5EF4-FFF2-40B4-BE49-F238E27FC236}">
                  <a16:creationId xmlns:a16="http://schemas.microsoft.com/office/drawing/2014/main" id="{070EB168-48E4-6EE7-EDDD-00419766D885}"/>
                </a:ext>
              </a:extLst>
            </p:cNvPr>
            <p:cNvSpPr/>
            <p:nvPr/>
          </p:nvSpPr>
          <p:spPr>
            <a:xfrm rot="2800216" flipH="1">
              <a:off x="2576674" y="6104912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楕円 720">
              <a:extLst>
                <a:ext uri="{FF2B5EF4-FFF2-40B4-BE49-F238E27FC236}">
                  <a16:creationId xmlns:a16="http://schemas.microsoft.com/office/drawing/2014/main" id="{BADB41B1-9E56-66D2-2F48-1F9EB1B1BB32}"/>
                </a:ext>
              </a:extLst>
            </p:cNvPr>
            <p:cNvSpPr/>
            <p:nvPr/>
          </p:nvSpPr>
          <p:spPr>
            <a:xfrm rot="4157046" flipH="1">
              <a:off x="2447987" y="6109920"/>
              <a:ext cx="59896" cy="7456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四角形: 上の 2 つの角を丸める 1073">
              <a:extLst>
                <a:ext uri="{FF2B5EF4-FFF2-40B4-BE49-F238E27FC236}">
                  <a16:creationId xmlns:a16="http://schemas.microsoft.com/office/drawing/2014/main" id="{560C6BB9-C458-8157-D34B-B92CEE4DD82F}"/>
                </a:ext>
              </a:extLst>
            </p:cNvPr>
            <p:cNvSpPr/>
            <p:nvPr/>
          </p:nvSpPr>
          <p:spPr>
            <a:xfrm rot="9900000" flipV="1">
              <a:off x="1625591" y="345581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5" name="星: 8 pt 1074">
              <a:extLst>
                <a:ext uri="{FF2B5EF4-FFF2-40B4-BE49-F238E27FC236}">
                  <a16:creationId xmlns:a16="http://schemas.microsoft.com/office/drawing/2014/main" id="{6FD458BD-063E-A7C0-76EA-25945EDB9823}"/>
                </a:ext>
              </a:extLst>
            </p:cNvPr>
            <p:cNvSpPr/>
            <p:nvPr/>
          </p:nvSpPr>
          <p:spPr>
            <a:xfrm rot="20700000">
              <a:off x="429397" y="398635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76" name="グループ化 1075">
              <a:extLst>
                <a:ext uri="{FF2B5EF4-FFF2-40B4-BE49-F238E27FC236}">
                  <a16:creationId xmlns:a16="http://schemas.microsoft.com/office/drawing/2014/main" id="{765C93C4-AF00-3555-A2E2-484C517E0601}"/>
                </a:ext>
              </a:extLst>
            </p:cNvPr>
            <p:cNvGrpSpPr/>
            <p:nvPr/>
          </p:nvGrpSpPr>
          <p:grpSpPr>
            <a:xfrm>
              <a:off x="2004888" y="4440818"/>
              <a:ext cx="265942" cy="1564133"/>
              <a:chOff x="2004888" y="1397377"/>
              <a:chExt cx="265942" cy="1564133"/>
            </a:xfrm>
          </p:grpSpPr>
          <p:sp>
            <p:nvSpPr>
              <p:cNvPr id="1077" name="四角形: 上の 2 つの角を丸める 1076">
                <a:extLst>
                  <a:ext uri="{FF2B5EF4-FFF2-40B4-BE49-F238E27FC236}">
                    <a16:creationId xmlns:a16="http://schemas.microsoft.com/office/drawing/2014/main" id="{3D05E5B2-8138-168C-0D5F-CF815DFC5FE2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8" name="矢印: U ターン 370">
                <a:extLst>
                  <a:ext uri="{FF2B5EF4-FFF2-40B4-BE49-F238E27FC236}">
                    <a16:creationId xmlns:a16="http://schemas.microsoft.com/office/drawing/2014/main" id="{B91F746A-D45E-1157-AFBB-35CC32F92E10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79" name="楕円 1">
              <a:extLst>
                <a:ext uri="{FF2B5EF4-FFF2-40B4-BE49-F238E27FC236}">
                  <a16:creationId xmlns:a16="http://schemas.microsoft.com/office/drawing/2014/main" id="{2CD2F21E-AF1F-AA8A-D8A2-4BDD4A4857E4}"/>
                </a:ext>
              </a:extLst>
            </p:cNvPr>
            <p:cNvSpPr/>
            <p:nvPr/>
          </p:nvSpPr>
          <p:spPr>
            <a:xfrm rot="14842579" flipH="1">
              <a:off x="2170604" y="549110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0" name="楕円 1">
              <a:extLst>
                <a:ext uri="{FF2B5EF4-FFF2-40B4-BE49-F238E27FC236}">
                  <a16:creationId xmlns:a16="http://schemas.microsoft.com/office/drawing/2014/main" id="{80091422-F9BD-A1DF-14F2-57785275B75C}"/>
                </a:ext>
              </a:extLst>
            </p:cNvPr>
            <p:cNvSpPr/>
            <p:nvPr/>
          </p:nvSpPr>
          <p:spPr>
            <a:xfrm rot="7200000">
              <a:off x="1706441" y="527155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A6C63573-4104-0ACA-D2F7-A31A222A1511}"/>
                </a:ext>
              </a:extLst>
            </p:cNvPr>
            <p:cNvGrpSpPr/>
            <p:nvPr/>
          </p:nvGrpSpPr>
          <p:grpSpPr>
            <a:xfrm>
              <a:off x="1137362" y="4113106"/>
              <a:ext cx="1604289" cy="1375701"/>
              <a:chOff x="1137362" y="1036531"/>
              <a:chExt cx="1604289" cy="1375701"/>
            </a:xfrm>
          </p:grpSpPr>
          <p:sp>
            <p:nvSpPr>
              <p:cNvPr id="1082" name="二等辺三角形 6">
                <a:extLst>
                  <a:ext uri="{FF2B5EF4-FFF2-40B4-BE49-F238E27FC236}">
                    <a16:creationId xmlns:a16="http://schemas.microsoft.com/office/drawing/2014/main" id="{904BF63F-D8F8-C398-F0B5-A787C25E9357}"/>
                  </a:ext>
                </a:extLst>
              </p:cNvPr>
              <p:cNvSpPr/>
              <p:nvPr/>
            </p:nvSpPr>
            <p:spPr>
              <a:xfrm rot="19800000">
                <a:off x="1199109" y="1036531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二等辺三角形 6">
                <a:extLst>
                  <a:ext uri="{FF2B5EF4-FFF2-40B4-BE49-F238E27FC236}">
                    <a16:creationId xmlns:a16="http://schemas.microsoft.com/office/drawing/2014/main" id="{46187550-5D99-095A-8AFE-E6C4B7C80D81}"/>
                  </a:ext>
                </a:extLst>
              </p:cNvPr>
              <p:cNvSpPr/>
              <p:nvPr/>
            </p:nvSpPr>
            <p:spPr>
              <a:xfrm rot="1800000" flipH="1">
                <a:off x="2170432" y="103653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二等辺三角形 6">
                <a:extLst>
                  <a:ext uri="{FF2B5EF4-FFF2-40B4-BE49-F238E27FC236}">
                    <a16:creationId xmlns:a16="http://schemas.microsoft.com/office/drawing/2014/main" id="{78A50D12-2CB9-6235-B0FB-F4A03B8191F6}"/>
                  </a:ext>
                </a:extLst>
              </p:cNvPr>
              <p:cNvSpPr/>
              <p:nvPr/>
            </p:nvSpPr>
            <p:spPr>
              <a:xfrm rot="20093668">
                <a:off x="1285061" y="1114965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二等辺三角形 6">
                <a:extLst>
                  <a:ext uri="{FF2B5EF4-FFF2-40B4-BE49-F238E27FC236}">
                    <a16:creationId xmlns:a16="http://schemas.microsoft.com/office/drawing/2014/main" id="{1C902D5C-A529-13D2-4981-52785294BDAA}"/>
                  </a:ext>
                </a:extLst>
              </p:cNvPr>
              <p:cNvSpPr/>
              <p:nvPr/>
            </p:nvSpPr>
            <p:spPr>
              <a:xfrm rot="1506332" flipH="1">
                <a:off x="2312654" y="111496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楕円 1085">
                <a:extLst>
                  <a:ext uri="{FF2B5EF4-FFF2-40B4-BE49-F238E27FC236}">
                    <a16:creationId xmlns:a16="http://schemas.microsoft.com/office/drawing/2014/main" id="{623DB059-5549-5A42-0F4F-A8D66E2B86CF}"/>
                  </a:ext>
                </a:extLst>
              </p:cNvPr>
              <p:cNvSpPr/>
              <p:nvPr/>
            </p:nvSpPr>
            <p:spPr>
              <a:xfrm>
                <a:off x="1247548" y="1105286"/>
                <a:ext cx="1390060" cy="130694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楕円 1">
                <a:extLst>
                  <a:ext uri="{FF2B5EF4-FFF2-40B4-BE49-F238E27FC236}">
                    <a16:creationId xmlns:a16="http://schemas.microsoft.com/office/drawing/2014/main" id="{F88E4801-1B95-D4E5-B125-7F9E76C29ECE}"/>
                  </a:ext>
                </a:extLst>
              </p:cNvPr>
              <p:cNvSpPr/>
              <p:nvPr/>
            </p:nvSpPr>
            <p:spPr>
              <a:xfrm flipV="1">
                <a:off x="1818673" y="2035801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76C2BAEF-01B3-910A-E603-F9AE36FF19C2}"/>
                  </a:ext>
                </a:extLst>
              </p:cNvPr>
              <p:cNvSpPr/>
              <p:nvPr/>
            </p:nvSpPr>
            <p:spPr>
              <a:xfrm rot="20700000">
                <a:off x="1137362" y="1953780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D69289E0-339D-C3F5-BD2C-576AA5D95FFA}"/>
                  </a:ext>
                </a:extLst>
              </p:cNvPr>
              <p:cNvSpPr/>
              <p:nvPr/>
            </p:nvSpPr>
            <p:spPr>
              <a:xfrm rot="900000" flipH="1">
                <a:off x="2483477" y="195378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2" name="楕円 1091">
                <a:extLst>
                  <a:ext uri="{FF2B5EF4-FFF2-40B4-BE49-F238E27FC236}">
                    <a16:creationId xmlns:a16="http://schemas.microsoft.com/office/drawing/2014/main" id="{567C1ED0-7C1C-55E4-BEED-1FC401E6DCC9}"/>
                  </a:ext>
                </a:extLst>
              </p:cNvPr>
              <p:cNvSpPr/>
              <p:nvPr/>
            </p:nvSpPr>
            <p:spPr>
              <a:xfrm>
                <a:off x="1451418" y="1343968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3" name="楕円 1092">
                <a:extLst>
                  <a:ext uri="{FF2B5EF4-FFF2-40B4-BE49-F238E27FC236}">
                    <a16:creationId xmlns:a16="http://schemas.microsoft.com/office/drawing/2014/main" id="{3A5F1FD7-F08A-15AA-8C78-60A1C74BCD04}"/>
                  </a:ext>
                </a:extLst>
              </p:cNvPr>
              <p:cNvSpPr/>
              <p:nvPr/>
            </p:nvSpPr>
            <p:spPr>
              <a:xfrm>
                <a:off x="1754682" y="1568793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楕円 1093">
                <a:extLst>
                  <a:ext uri="{FF2B5EF4-FFF2-40B4-BE49-F238E27FC236}">
                    <a16:creationId xmlns:a16="http://schemas.microsoft.com/office/drawing/2014/main" id="{1CBB54D0-660F-4810-8A5B-5D20D2BC80BF}"/>
                  </a:ext>
                </a:extLst>
              </p:cNvPr>
              <p:cNvSpPr/>
              <p:nvPr/>
            </p:nvSpPr>
            <p:spPr>
              <a:xfrm>
                <a:off x="2040045" y="1568793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楕円 1094">
                <a:extLst>
                  <a:ext uri="{FF2B5EF4-FFF2-40B4-BE49-F238E27FC236}">
                    <a16:creationId xmlns:a16="http://schemas.microsoft.com/office/drawing/2014/main" id="{B46C469B-554F-ABE3-324B-17E17781421A}"/>
                  </a:ext>
                </a:extLst>
              </p:cNvPr>
              <p:cNvSpPr/>
              <p:nvPr/>
            </p:nvSpPr>
            <p:spPr>
              <a:xfrm>
                <a:off x="2248553" y="1343968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楕円 1095">
                <a:extLst>
                  <a:ext uri="{FF2B5EF4-FFF2-40B4-BE49-F238E27FC236}">
                    <a16:creationId xmlns:a16="http://schemas.microsoft.com/office/drawing/2014/main" id="{4FCB5772-51A0-4E0A-FC88-BF03BF33D3A3}"/>
                  </a:ext>
                </a:extLst>
              </p:cNvPr>
              <p:cNvSpPr/>
              <p:nvPr/>
            </p:nvSpPr>
            <p:spPr>
              <a:xfrm>
                <a:off x="1685870" y="117985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7" name="楕円 1096">
                <a:extLst>
                  <a:ext uri="{FF2B5EF4-FFF2-40B4-BE49-F238E27FC236}">
                    <a16:creationId xmlns:a16="http://schemas.microsoft.com/office/drawing/2014/main" id="{C9F637B7-033C-6EB3-9CBC-2D98F5CE4693}"/>
                  </a:ext>
                </a:extLst>
              </p:cNvPr>
              <p:cNvSpPr/>
              <p:nvPr/>
            </p:nvSpPr>
            <p:spPr>
              <a:xfrm>
                <a:off x="2039892" y="117985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8" name="楕円 1097">
                <a:extLst>
                  <a:ext uri="{FF2B5EF4-FFF2-40B4-BE49-F238E27FC236}">
                    <a16:creationId xmlns:a16="http://schemas.microsoft.com/office/drawing/2014/main" id="{1F4FF134-132F-E1AE-6685-CD38C47561BC}"/>
                  </a:ext>
                </a:extLst>
              </p:cNvPr>
              <p:cNvSpPr/>
              <p:nvPr/>
            </p:nvSpPr>
            <p:spPr>
              <a:xfrm>
                <a:off x="1740474" y="1406435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楕円 1098">
                <a:extLst>
                  <a:ext uri="{FF2B5EF4-FFF2-40B4-BE49-F238E27FC236}">
                    <a16:creationId xmlns:a16="http://schemas.microsoft.com/office/drawing/2014/main" id="{EFD756C6-1496-E914-7786-2D3D2D8DD601}"/>
                  </a:ext>
                </a:extLst>
              </p:cNvPr>
              <p:cNvSpPr/>
              <p:nvPr/>
            </p:nvSpPr>
            <p:spPr>
              <a:xfrm>
                <a:off x="1332438" y="1528350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0" name="楕円 1099">
                <a:extLst>
                  <a:ext uri="{FF2B5EF4-FFF2-40B4-BE49-F238E27FC236}">
                    <a16:creationId xmlns:a16="http://schemas.microsoft.com/office/drawing/2014/main" id="{929A5956-E619-E765-873F-60E749675636}"/>
                  </a:ext>
                </a:extLst>
              </p:cNvPr>
              <p:cNvSpPr/>
              <p:nvPr/>
            </p:nvSpPr>
            <p:spPr>
              <a:xfrm>
                <a:off x="2428239" y="1528350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楕円 1100">
                <a:extLst>
                  <a:ext uri="{FF2B5EF4-FFF2-40B4-BE49-F238E27FC236}">
                    <a16:creationId xmlns:a16="http://schemas.microsoft.com/office/drawing/2014/main" id="{452B2083-61FE-E721-D36D-44C932A7F7B6}"/>
                  </a:ext>
                </a:extLst>
              </p:cNvPr>
              <p:cNvSpPr/>
              <p:nvPr/>
            </p:nvSpPr>
            <p:spPr>
              <a:xfrm>
                <a:off x="2021815" y="1406435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03" name="フリーフォーム: 図形 1102">
              <a:extLst>
                <a:ext uri="{FF2B5EF4-FFF2-40B4-BE49-F238E27FC236}">
                  <a16:creationId xmlns:a16="http://schemas.microsoft.com/office/drawing/2014/main" id="{E719D087-BA6F-C4EA-BD4D-F59C79D3FA16}"/>
                </a:ext>
              </a:extLst>
            </p:cNvPr>
            <p:cNvSpPr/>
            <p:nvPr/>
          </p:nvSpPr>
          <p:spPr>
            <a:xfrm>
              <a:off x="1255205" y="4102962"/>
              <a:ext cx="1374306" cy="575401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4" name="フリーフォーム: 図形 1103">
              <a:extLst>
                <a:ext uri="{FF2B5EF4-FFF2-40B4-BE49-F238E27FC236}">
                  <a16:creationId xmlns:a16="http://schemas.microsoft.com/office/drawing/2014/main" id="{46A1B7E8-5264-B627-3E44-10602B5F2C12}"/>
                </a:ext>
              </a:extLst>
            </p:cNvPr>
            <p:cNvSpPr/>
            <p:nvPr/>
          </p:nvSpPr>
          <p:spPr>
            <a:xfrm>
              <a:off x="481058" y="352059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1EDFD50F-F755-298C-E847-F20EF161280E}"/>
                </a:ext>
              </a:extLst>
            </p:cNvPr>
            <p:cNvGrpSpPr/>
            <p:nvPr/>
          </p:nvGrpSpPr>
          <p:grpSpPr>
            <a:xfrm>
              <a:off x="1434696" y="4719136"/>
              <a:ext cx="342900" cy="342900"/>
              <a:chOff x="1404611" y="4552250"/>
              <a:chExt cx="342900" cy="342900"/>
            </a:xfrm>
          </p:grpSpPr>
          <p:sp>
            <p:nvSpPr>
              <p:cNvPr id="1106" name="楕円 1105">
                <a:extLst>
                  <a:ext uri="{FF2B5EF4-FFF2-40B4-BE49-F238E27FC236}">
                    <a16:creationId xmlns:a16="http://schemas.microsoft.com/office/drawing/2014/main" id="{B40CC429-C656-E60D-9B96-BC25AFDBD10D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7" name="楕円 1106">
                <a:extLst>
                  <a:ext uri="{FF2B5EF4-FFF2-40B4-BE49-F238E27FC236}">
                    <a16:creationId xmlns:a16="http://schemas.microsoft.com/office/drawing/2014/main" id="{0E37DF2E-68FA-B96D-6A37-D12B70498AD0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02FB787A-1EF6-257A-DB62-8BA35B8AFE45}"/>
                </a:ext>
              </a:extLst>
            </p:cNvPr>
            <p:cNvGrpSpPr/>
            <p:nvPr/>
          </p:nvGrpSpPr>
          <p:grpSpPr>
            <a:xfrm>
              <a:off x="2071284" y="4719136"/>
              <a:ext cx="342900" cy="342900"/>
              <a:chOff x="2084061" y="4552250"/>
              <a:chExt cx="342900" cy="342900"/>
            </a:xfrm>
          </p:grpSpPr>
          <p:sp>
            <p:nvSpPr>
              <p:cNvPr id="1109" name="楕円 1108">
                <a:extLst>
                  <a:ext uri="{FF2B5EF4-FFF2-40B4-BE49-F238E27FC236}">
                    <a16:creationId xmlns:a16="http://schemas.microsoft.com/office/drawing/2014/main" id="{3C57E6B3-9B1F-F501-E6B3-906B932CE1FC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0" name="楕円 1109">
                <a:extLst>
                  <a:ext uri="{FF2B5EF4-FFF2-40B4-BE49-F238E27FC236}">
                    <a16:creationId xmlns:a16="http://schemas.microsoft.com/office/drawing/2014/main" id="{A9880918-4F8D-6FDE-AD6F-02A804EBCEDE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686" name="グループ化 685">
            <a:extLst>
              <a:ext uri="{FF2B5EF4-FFF2-40B4-BE49-F238E27FC236}">
                <a16:creationId xmlns:a16="http://schemas.microsoft.com/office/drawing/2014/main" id="{2C5A90F6-9C7F-CD4C-B63F-2A8F4AD95D2C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0A5E635-2817-99AA-D636-0927BE3D989A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6AB20248-61EF-19FF-FDAE-9161BEE6D625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D99BDDA2-9407-29F1-EBB8-C6BF5D344456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4739A74B-08E9-09F3-BE19-C9DD3D8D7180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2E19449A-550B-4BC8-A828-2024EF9872BC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AE3AD14C-4553-77F1-0984-CB12DF23A8B2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B95FBF72-7990-B59D-727D-D1536DA0119C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169C7BFD-A90F-1BCD-4BB5-8698D83D34B2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2FD2632C-5F71-3475-2955-A291937E92A0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F7C7A3D4-F044-96D7-58D4-31E5A0331AD9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21515EF-C3C1-B200-F1B1-C6DB3E3931BC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4CE75330-DC8A-6C51-5076-64630A31F61C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2" name="直線コネクタ 961">
                <a:extLst>
                  <a:ext uri="{FF2B5EF4-FFF2-40B4-BE49-F238E27FC236}">
                    <a16:creationId xmlns:a16="http://schemas.microsoft.com/office/drawing/2014/main" id="{4D177D0E-7C70-7260-8D9E-970917E2B038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4" name="直線コネクタ 963">
                <a:extLst>
                  <a:ext uri="{FF2B5EF4-FFF2-40B4-BE49-F238E27FC236}">
                    <a16:creationId xmlns:a16="http://schemas.microsoft.com/office/drawing/2014/main" id="{AFAA3476-EB38-1F1A-86F0-FD87AA7826DB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6D05C0ED-2216-C34E-5BAA-3A7EE141CFF9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18D523C7-7CE5-5307-B5DD-77EA146A52BB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BC06C75A-CFD6-B8CB-CFBD-6C141BF058D0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28853964-94AB-F44E-AB31-98772E6FECAA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2D6114C9-E0AC-5CCD-747C-FEAFBF5A691F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70" name="直線コネクタ 969">
                <a:extLst>
                  <a:ext uri="{FF2B5EF4-FFF2-40B4-BE49-F238E27FC236}">
                    <a16:creationId xmlns:a16="http://schemas.microsoft.com/office/drawing/2014/main" id="{ED1EF97D-42BC-A5FD-B2EC-85AF93D58531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1" name="直線コネクタ 970">
                <a:extLst>
                  <a:ext uri="{FF2B5EF4-FFF2-40B4-BE49-F238E27FC236}">
                    <a16:creationId xmlns:a16="http://schemas.microsoft.com/office/drawing/2014/main" id="{181DAE17-80E1-CEB0-95E1-85873BF9D6AB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2" name="直線コネクタ 971">
                <a:extLst>
                  <a:ext uri="{FF2B5EF4-FFF2-40B4-BE49-F238E27FC236}">
                    <a16:creationId xmlns:a16="http://schemas.microsoft.com/office/drawing/2014/main" id="{FB7BABC0-D686-500A-957D-A5F318021167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3" name="直線コネクタ 972">
                <a:extLst>
                  <a:ext uri="{FF2B5EF4-FFF2-40B4-BE49-F238E27FC236}">
                    <a16:creationId xmlns:a16="http://schemas.microsoft.com/office/drawing/2014/main" id="{A90D7EB5-05F2-D593-F04A-ED270857E3FE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4" name="直線コネクタ 973">
                <a:extLst>
                  <a:ext uri="{FF2B5EF4-FFF2-40B4-BE49-F238E27FC236}">
                    <a16:creationId xmlns:a16="http://schemas.microsoft.com/office/drawing/2014/main" id="{F6BC4612-B0EA-4C9D-8AA7-B5501E6B64F8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5" name="直線コネクタ 974">
                <a:extLst>
                  <a:ext uri="{FF2B5EF4-FFF2-40B4-BE49-F238E27FC236}">
                    <a16:creationId xmlns:a16="http://schemas.microsoft.com/office/drawing/2014/main" id="{AC3875B1-5F24-ED8C-FF29-ACDB69EE4CBE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6" name="直線コネクタ 975">
                <a:extLst>
                  <a:ext uri="{FF2B5EF4-FFF2-40B4-BE49-F238E27FC236}">
                    <a16:creationId xmlns:a16="http://schemas.microsoft.com/office/drawing/2014/main" id="{034D5A29-99B0-512B-FA50-D2AADCA9720D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EFE92CDF-F809-0314-D9CA-E44384E681A0}"/>
                </a:ext>
              </a:extLst>
            </p:cNvPr>
            <p:cNvGrpSpPr/>
            <p:nvPr/>
          </p:nvGrpSpPr>
          <p:grpSpPr>
            <a:xfrm>
              <a:off x="4232987" y="4046431"/>
              <a:ext cx="1679119" cy="2321567"/>
              <a:chOff x="921081" y="403942"/>
              <a:chExt cx="2273903" cy="3143922"/>
            </a:xfrm>
          </p:grpSpPr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C2E9418D-EA19-36FC-3AF5-926B2CFBE917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二等辺三角形 6">
                <a:extLst>
                  <a:ext uri="{FF2B5EF4-FFF2-40B4-BE49-F238E27FC236}">
                    <a16:creationId xmlns:a16="http://schemas.microsoft.com/office/drawing/2014/main" id="{ED92A460-CEBE-3229-B629-18D685DA1E99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二等辺三角形 6">
                <a:extLst>
                  <a:ext uri="{FF2B5EF4-FFF2-40B4-BE49-F238E27FC236}">
                    <a16:creationId xmlns:a16="http://schemas.microsoft.com/office/drawing/2014/main" id="{C71E785C-A089-02F6-9A96-1C8575EA7E7F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二等辺三角形 6">
                <a:extLst>
                  <a:ext uri="{FF2B5EF4-FFF2-40B4-BE49-F238E27FC236}">
                    <a16:creationId xmlns:a16="http://schemas.microsoft.com/office/drawing/2014/main" id="{CD6E47B0-59E2-9370-5A37-517F9CFBF166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二等辺三角形 6">
                <a:extLst>
                  <a:ext uri="{FF2B5EF4-FFF2-40B4-BE49-F238E27FC236}">
                    <a16:creationId xmlns:a16="http://schemas.microsoft.com/office/drawing/2014/main" id="{486B99E9-77A0-A4B6-DBD4-9BCBF199BE31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1">
                <a:extLst>
                  <a:ext uri="{FF2B5EF4-FFF2-40B4-BE49-F238E27FC236}">
                    <a16:creationId xmlns:a16="http://schemas.microsoft.com/office/drawing/2014/main" id="{BBB18DE7-F133-4C07-4F06-4B3DE8F8099C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楕円 1">
                <a:extLst>
                  <a:ext uri="{FF2B5EF4-FFF2-40B4-BE49-F238E27FC236}">
                    <a16:creationId xmlns:a16="http://schemas.microsoft.com/office/drawing/2014/main" id="{9005199A-B507-243B-72F4-B32D26CF24C8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楕円 1">
                <a:extLst>
                  <a:ext uri="{FF2B5EF4-FFF2-40B4-BE49-F238E27FC236}">
                    <a16:creationId xmlns:a16="http://schemas.microsoft.com/office/drawing/2014/main" id="{2C0E37B8-D45F-E0EB-F266-B269A714E61B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397FA06D-7EE6-7BD6-9D6A-DF9526659D11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1">
                <a:extLst>
                  <a:ext uri="{FF2B5EF4-FFF2-40B4-BE49-F238E27FC236}">
                    <a16:creationId xmlns:a16="http://schemas.microsoft.com/office/drawing/2014/main" id="{AFB13F5D-FCC2-2F82-81B4-32A274F9DAFD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97BE59F3-387C-271A-CD9F-CB2A7BAF0200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75C2D8D5-7AD3-DF70-230F-9AC24070E39F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D10FD1AE-74D5-19C2-4389-9F27A8AD93A4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0CA9DF72-192E-725E-B038-8A03427B3658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D2A440BA-9EE6-2F88-56AF-EF9A8754F3B8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E89EA20C-228F-B397-24D3-B124003BEB3D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ABEE86F7-FC28-3145-F4D6-6F2EF0C837B0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B72E4644-A105-27E2-A958-1E9B1DE76753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873003E0-DBA3-4196-E853-F7C7DAC2FE30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95E2F851-C511-F067-6DB9-EAD5B9A4B8DE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9215B9B9-7659-B6EF-6092-83D36BC3AB73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C7C8392A-06C5-0464-0BAC-D8EAFB5AA077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83E3D01A-7A87-A5EA-19CE-5924CFBC59DF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03834F39-A603-7D90-65F9-BD3C9AAA42B7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C2BE181F-4791-B43A-7629-0465A2600F28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2D9D91FC-F637-1BDF-A836-A972802B6315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FEDE4271-5FB0-FE63-B4FA-3BDD6FBA1F3D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EFA717BB-4897-341D-087E-51B9F719AA00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4A69B985-D2E6-560F-AC88-9E65C28EAE35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917C33CC-8A0B-0EEC-3ADD-6D41DC79D7F4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9" name="グループ化 1058">
              <a:extLst>
                <a:ext uri="{FF2B5EF4-FFF2-40B4-BE49-F238E27FC236}">
                  <a16:creationId xmlns:a16="http://schemas.microsoft.com/office/drawing/2014/main" id="{02BB115C-307B-BD66-46CB-0DE71BFF21BC}"/>
                </a:ext>
              </a:extLst>
            </p:cNvPr>
            <p:cNvGrpSpPr/>
            <p:nvPr/>
          </p:nvGrpSpPr>
          <p:grpSpPr>
            <a:xfrm>
              <a:off x="4282011" y="3978842"/>
              <a:ext cx="1508196" cy="2187851"/>
              <a:chOff x="4329636" y="3988367"/>
              <a:chExt cx="1508196" cy="2187851"/>
            </a:xfrm>
          </p:grpSpPr>
          <p:sp>
            <p:nvSpPr>
              <p:cNvPr id="1060" name="楕円 1">
                <a:extLst>
                  <a:ext uri="{FF2B5EF4-FFF2-40B4-BE49-F238E27FC236}">
                    <a16:creationId xmlns:a16="http://schemas.microsoft.com/office/drawing/2014/main" id="{6C05EB38-9377-5E13-7B0D-8202EFFFDA26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61" name="グループ化 1060">
                <a:extLst>
                  <a:ext uri="{FF2B5EF4-FFF2-40B4-BE49-F238E27FC236}">
                    <a16:creationId xmlns:a16="http://schemas.microsoft.com/office/drawing/2014/main" id="{9D1990FA-9C8B-3CD8-48EB-E5DAC0702D72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D64F6B49-B923-900F-EA6F-3B790245E311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072" name="楕円 1">
                    <a:extLst>
                      <a:ext uri="{FF2B5EF4-FFF2-40B4-BE49-F238E27FC236}">
                        <a16:creationId xmlns:a16="http://schemas.microsoft.com/office/drawing/2014/main" id="{EECC1E55-31B3-E5AA-B293-729BE5DB7733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073" name="フリーフォーム: 図形 1072">
                    <a:extLst>
                      <a:ext uri="{FF2B5EF4-FFF2-40B4-BE49-F238E27FC236}">
                        <a16:creationId xmlns:a16="http://schemas.microsoft.com/office/drawing/2014/main" id="{CCF9BD5F-A0DD-42C6-4535-4006E95B14C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473E2F54-0754-2369-C2BF-905CAD24B967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64" name="グループ化 1063">
                  <a:extLst>
                    <a:ext uri="{FF2B5EF4-FFF2-40B4-BE49-F238E27FC236}">
                      <a16:creationId xmlns:a16="http://schemas.microsoft.com/office/drawing/2014/main" id="{C8CC8A28-FB64-C402-E842-048ECC7AE2F2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7B92475B-D893-A659-6DEB-816CCED14F13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6" name="フリーフォーム: 図形 1065">
                    <a:extLst>
                      <a:ext uri="{FF2B5EF4-FFF2-40B4-BE49-F238E27FC236}">
                        <a16:creationId xmlns:a16="http://schemas.microsoft.com/office/drawing/2014/main" id="{717E174E-7ADD-BFA6-C674-84145248A81D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7" name="フリーフォーム: 図形 1066">
                    <a:extLst>
                      <a:ext uri="{FF2B5EF4-FFF2-40B4-BE49-F238E27FC236}">
                        <a16:creationId xmlns:a16="http://schemas.microsoft.com/office/drawing/2014/main" id="{ED26AB7A-D5C2-AAE8-C73B-EA3C004EFEF0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8" name="フリーフォーム: 図形 1067">
                    <a:extLst>
                      <a:ext uri="{FF2B5EF4-FFF2-40B4-BE49-F238E27FC236}">
                        <a16:creationId xmlns:a16="http://schemas.microsoft.com/office/drawing/2014/main" id="{A7BDE9DA-7566-51E4-3D85-60420C8E6BB5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69" name="グループ化 1068">
                    <a:extLst>
                      <a:ext uri="{FF2B5EF4-FFF2-40B4-BE49-F238E27FC236}">
                        <a16:creationId xmlns:a16="http://schemas.microsoft.com/office/drawing/2014/main" id="{670B8363-EF2B-A405-F4A9-C164F89CF09E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1070" name="フリーフォーム: 図形 1069">
                      <a:extLst>
                        <a:ext uri="{FF2B5EF4-FFF2-40B4-BE49-F238E27FC236}">
                          <a16:creationId xmlns:a16="http://schemas.microsoft.com/office/drawing/2014/main" id="{3D7EDD15-7FEB-A6DF-EA49-9324746DA7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1" name="楕円 1070">
                      <a:extLst>
                        <a:ext uri="{FF2B5EF4-FFF2-40B4-BE49-F238E27FC236}">
                          <a16:creationId xmlns:a16="http://schemas.microsoft.com/office/drawing/2014/main" id="{A61B473F-AC85-59B2-E1EB-023AC6654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111" name="グループ化 1110">
              <a:extLst>
                <a:ext uri="{FF2B5EF4-FFF2-40B4-BE49-F238E27FC236}">
                  <a16:creationId xmlns:a16="http://schemas.microsoft.com/office/drawing/2014/main" id="{63864519-E6E9-2E80-0A05-F5914C63E8F0}"/>
                </a:ext>
              </a:extLst>
            </p:cNvPr>
            <p:cNvGrpSpPr/>
            <p:nvPr/>
          </p:nvGrpSpPr>
          <p:grpSpPr>
            <a:xfrm>
              <a:off x="4546196" y="4668336"/>
              <a:ext cx="342900" cy="342900"/>
              <a:chOff x="1404611" y="4552250"/>
              <a:chExt cx="342900" cy="342900"/>
            </a:xfrm>
          </p:grpSpPr>
          <p:sp>
            <p:nvSpPr>
              <p:cNvPr id="1112" name="楕円 1111">
                <a:extLst>
                  <a:ext uri="{FF2B5EF4-FFF2-40B4-BE49-F238E27FC236}">
                    <a16:creationId xmlns:a16="http://schemas.microsoft.com/office/drawing/2014/main" id="{C933FA7D-8BD8-E07E-7AA3-8BC5E4F15224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3" name="楕円 1112">
                <a:extLst>
                  <a:ext uri="{FF2B5EF4-FFF2-40B4-BE49-F238E27FC236}">
                    <a16:creationId xmlns:a16="http://schemas.microsoft.com/office/drawing/2014/main" id="{F3D554AC-113A-67A0-1D54-ED980CF03215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B0727435-0BF0-CB56-8D82-4255C3D55398}"/>
                </a:ext>
              </a:extLst>
            </p:cNvPr>
            <p:cNvGrpSpPr/>
            <p:nvPr/>
          </p:nvGrpSpPr>
          <p:grpSpPr>
            <a:xfrm>
              <a:off x="5182784" y="4668336"/>
              <a:ext cx="342900" cy="342900"/>
              <a:chOff x="2084061" y="4552250"/>
              <a:chExt cx="342900" cy="342900"/>
            </a:xfrm>
          </p:grpSpPr>
          <p:sp>
            <p:nvSpPr>
              <p:cNvPr id="1115" name="楕円 1114">
                <a:extLst>
                  <a:ext uri="{FF2B5EF4-FFF2-40B4-BE49-F238E27FC236}">
                    <a16:creationId xmlns:a16="http://schemas.microsoft.com/office/drawing/2014/main" id="{B279A30A-84C0-7839-D6F3-53E263C89853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6" name="楕円 1115">
                <a:extLst>
                  <a:ext uri="{FF2B5EF4-FFF2-40B4-BE49-F238E27FC236}">
                    <a16:creationId xmlns:a16="http://schemas.microsoft.com/office/drawing/2014/main" id="{C74DA045-C206-866F-C257-73327E25580F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685" name="グループ化 684">
            <a:extLst>
              <a:ext uri="{FF2B5EF4-FFF2-40B4-BE49-F238E27FC236}">
                <a16:creationId xmlns:a16="http://schemas.microsoft.com/office/drawing/2014/main" id="{637A3B70-2540-F1E6-C51C-CA16B2CCD33F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041" name="グループ化 1040">
              <a:extLst>
                <a:ext uri="{FF2B5EF4-FFF2-40B4-BE49-F238E27FC236}">
                  <a16:creationId xmlns:a16="http://schemas.microsoft.com/office/drawing/2014/main" id="{7295F6D4-7C99-D057-531F-18AA3AADB6D5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42" name="直線コネクタ 1041">
                <a:extLst>
                  <a:ext uri="{FF2B5EF4-FFF2-40B4-BE49-F238E27FC236}">
                    <a16:creationId xmlns:a16="http://schemas.microsoft.com/office/drawing/2014/main" id="{03CB9211-AEB6-C7AB-66A0-0B3427BC81F7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3" name="直線コネクタ 1042">
                <a:extLst>
                  <a:ext uri="{FF2B5EF4-FFF2-40B4-BE49-F238E27FC236}">
                    <a16:creationId xmlns:a16="http://schemas.microsoft.com/office/drawing/2014/main" id="{98A7DDCA-6A24-FF48-30B2-91473146C661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4" name="直線コネクタ 1043">
                <a:extLst>
                  <a:ext uri="{FF2B5EF4-FFF2-40B4-BE49-F238E27FC236}">
                    <a16:creationId xmlns:a16="http://schemas.microsoft.com/office/drawing/2014/main" id="{2CE0CEFB-3874-4C53-3B84-EE44E1686D04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5" name="直線コネクタ 1044">
                <a:extLst>
                  <a:ext uri="{FF2B5EF4-FFF2-40B4-BE49-F238E27FC236}">
                    <a16:creationId xmlns:a16="http://schemas.microsoft.com/office/drawing/2014/main" id="{0AA6C36B-6B5B-72C3-9CF6-7C0C82822744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9" name="直線コネクタ 1048">
                <a:extLst>
                  <a:ext uri="{FF2B5EF4-FFF2-40B4-BE49-F238E27FC236}">
                    <a16:creationId xmlns:a16="http://schemas.microsoft.com/office/drawing/2014/main" id="{EE85C06E-56AC-9F27-07FE-A074B42D310E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0" name="直線コネクタ 1049">
                <a:extLst>
                  <a:ext uri="{FF2B5EF4-FFF2-40B4-BE49-F238E27FC236}">
                    <a16:creationId xmlns:a16="http://schemas.microsoft.com/office/drawing/2014/main" id="{A3CC6674-5334-DBB2-2F2F-33043C804BB2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8" name="直線コネクタ 1087">
                <a:extLst>
                  <a:ext uri="{FF2B5EF4-FFF2-40B4-BE49-F238E27FC236}">
                    <a16:creationId xmlns:a16="http://schemas.microsoft.com/office/drawing/2014/main" id="{91012671-B1AE-45F8-40B6-730F5CF576DE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9" name="直線コネクタ 1088">
                <a:extLst>
                  <a:ext uri="{FF2B5EF4-FFF2-40B4-BE49-F238E27FC236}">
                    <a16:creationId xmlns:a16="http://schemas.microsoft.com/office/drawing/2014/main" id="{483EA1A8-3F26-20E8-DFF3-40DFE8B030FD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2" name="直線コネクタ 1101">
                <a:extLst>
                  <a:ext uri="{FF2B5EF4-FFF2-40B4-BE49-F238E27FC236}">
                    <a16:creationId xmlns:a16="http://schemas.microsoft.com/office/drawing/2014/main" id="{E7E2D275-9872-86C1-8EB3-6AAB9AD19644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3" name="直線コネクタ 1122">
                <a:extLst>
                  <a:ext uri="{FF2B5EF4-FFF2-40B4-BE49-F238E27FC236}">
                    <a16:creationId xmlns:a16="http://schemas.microsoft.com/office/drawing/2014/main" id="{1CB12B84-D40C-BEEA-6619-44746D1355C5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4" name="直線コネクタ 1123">
                <a:extLst>
                  <a:ext uri="{FF2B5EF4-FFF2-40B4-BE49-F238E27FC236}">
                    <a16:creationId xmlns:a16="http://schemas.microsoft.com/office/drawing/2014/main" id="{5393CE9A-89A7-BDC5-74CE-760C44C7900F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5" name="直線コネクタ 1124">
                <a:extLst>
                  <a:ext uri="{FF2B5EF4-FFF2-40B4-BE49-F238E27FC236}">
                    <a16:creationId xmlns:a16="http://schemas.microsoft.com/office/drawing/2014/main" id="{B605244B-7FCB-2CCE-D454-5C57EB98E7D4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6" name="直線コネクタ 1125">
                <a:extLst>
                  <a:ext uri="{FF2B5EF4-FFF2-40B4-BE49-F238E27FC236}">
                    <a16:creationId xmlns:a16="http://schemas.microsoft.com/office/drawing/2014/main" id="{A4EDC3E8-7EE4-CAE5-6286-1CC8D9CD7488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95D19B04-F2BF-74B8-BAC0-50F27B55DD48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0273250F-3212-7F9B-ED61-EC9B07D76FBE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952CD292-E72A-7416-C8F3-D51340919F05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A8CAA926-C8F0-A31F-C8AA-61E54222D6D7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A1F8AED2-E45D-FEFE-80BF-FEFF2D39E580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32" name="直線コネクタ 1131">
                <a:extLst>
                  <a:ext uri="{FF2B5EF4-FFF2-40B4-BE49-F238E27FC236}">
                    <a16:creationId xmlns:a16="http://schemas.microsoft.com/office/drawing/2014/main" id="{F209C0B2-E8B6-FAAB-F751-C98190CC2F86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3" name="直線コネクタ 1132">
                <a:extLst>
                  <a:ext uri="{FF2B5EF4-FFF2-40B4-BE49-F238E27FC236}">
                    <a16:creationId xmlns:a16="http://schemas.microsoft.com/office/drawing/2014/main" id="{536C1543-DF54-CBA9-B500-15E87E0C9B52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4" name="直線コネクタ 1133">
                <a:extLst>
                  <a:ext uri="{FF2B5EF4-FFF2-40B4-BE49-F238E27FC236}">
                    <a16:creationId xmlns:a16="http://schemas.microsoft.com/office/drawing/2014/main" id="{F86AFDBA-4E49-7C01-992B-291C88ED5E8F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5" name="直線コネクタ 1134">
                <a:extLst>
                  <a:ext uri="{FF2B5EF4-FFF2-40B4-BE49-F238E27FC236}">
                    <a16:creationId xmlns:a16="http://schemas.microsoft.com/office/drawing/2014/main" id="{9B1B3189-9524-A4B3-F852-4F11E9412799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6" name="直線コネクタ 1135">
                <a:extLst>
                  <a:ext uri="{FF2B5EF4-FFF2-40B4-BE49-F238E27FC236}">
                    <a16:creationId xmlns:a16="http://schemas.microsoft.com/office/drawing/2014/main" id="{FC7BD46F-F4C8-DFAF-4C6A-5D43FD27EFFB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7" name="直線コネクタ 1136">
                <a:extLst>
                  <a:ext uri="{FF2B5EF4-FFF2-40B4-BE49-F238E27FC236}">
                    <a16:creationId xmlns:a16="http://schemas.microsoft.com/office/drawing/2014/main" id="{57DCDBA2-9B23-F063-213F-67026CF53031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8" name="直線コネクタ 1137">
                <a:extLst>
                  <a:ext uri="{FF2B5EF4-FFF2-40B4-BE49-F238E27FC236}">
                    <a16:creationId xmlns:a16="http://schemas.microsoft.com/office/drawing/2014/main" id="{48F4500D-69BF-E975-8F6D-DBBF95A6798A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CFBD56FF-B3FD-8D1B-4D51-6EE623975D15}"/>
                </a:ext>
              </a:extLst>
            </p:cNvPr>
            <p:cNvGrpSpPr/>
            <p:nvPr/>
          </p:nvGrpSpPr>
          <p:grpSpPr>
            <a:xfrm flipH="1">
              <a:off x="8381258" y="5312296"/>
              <a:ext cx="200058" cy="654986"/>
              <a:chOff x="1003496" y="2094770"/>
              <a:chExt cx="200058" cy="654986"/>
            </a:xfrm>
          </p:grpSpPr>
          <p:sp>
            <p:nvSpPr>
              <p:cNvPr id="792" name="楕円 1">
                <a:extLst>
                  <a:ext uri="{FF2B5EF4-FFF2-40B4-BE49-F238E27FC236}">
                    <a16:creationId xmlns:a16="http://schemas.microsoft.com/office/drawing/2014/main" id="{F176F402-8EEA-4DE4-76D3-120FA82F51E0}"/>
                  </a:ext>
                </a:extLst>
              </p:cNvPr>
              <p:cNvSpPr/>
              <p:nvPr/>
            </p:nvSpPr>
            <p:spPr>
              <a:xfrm rot="12600000">
                <a:off x="1003496" y="20947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20B45A78-A6B9-950A-57C8-B7EA9A7D260F}"/>
                  </a:ext>
                </a:extLst>
              </p:cNvPr>
              <p:cNvSpPr/>
              <p:nvPr/>
            </p:nvSpPr>
            <p:spPr>
              <a:xfrm rot="900000">
                <a:off x="1051112" y="2331815"/>
                <a:ext cx="50463" cy="644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A773B7D6-6B8A-9C23-16BB-17A2AD83D5B7}"/>
                  </a:ext>
                </a:extLst>
              </p:cNvPr>
              <p:cNvSpPr/>
              <p:nvPr/>
            </p:nvSpPr>
            <p:spPr>
              <a:xfrm rot="900000">
                <a:off x="1015242" y="2449024"/>
                <a:ext cx="40615" cy="5833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DC9DAA0F-FA43-C977-01A1-DE6718FCA02B}"/>
                </a:ext>
              </a:extLst>
            </p:cNvPr>
            <p:cNvGrpSpPr/>
            <p:nvPr/>
          </p:nvGrpSpPr>
          <p:grpSpPr>
            <a:xfrm>
              <a:off x="7290512" y="4046431"/>
              <a:ext cx="1679119" cy="2321567"/>
              <a:chOff x="921081" y="403942"/>
              <a:chExt cx="2273903" cy="3143922"/>
            </a:xfrm>
          </p:grpSpPr>
          <p:sp>
            <p:nvSpPr>
              <p:cNvPr id="796" name="楕円 1">
                <a:extLst>
                  <a:ext uri="{FF2B5EF4-FFF2-40B4-BE49-F238E27FC236}">
                    <a16:creationId xmlns:a16="http://schemas.microsoft.com/office/drawing/2014/main" id="{9AFF0557-5D56-5FD1-8DDB-36A18057B140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AF5F4EA5-AE6D-F477-8E31-AD5E0F3EFEBF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二等辺三角形 6">
                <a:extLst>
                  <a:ext uri="{FF2B5EF4-FFF2-40B4-BE49-F238E27FC236}">
                    <a16:creationId xmlns:a16="http://schemas.microsoft.com/office/drawing/2014/main" id="{622D7A33-FC1B-6A94-57EE-BF149F14E77D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二等辺三角形 6">
                <a:extLst>
                  <a:ext uri="{FF2B5EF4-FFF2-40B4-BE49-F238E27FC236}">
                    <a16:creationId xmlns:a16="http://schemas.microsoft.com/office/drawing/2014/main" id="{321F8BCD-D6B6-3413-F51F-A281AE369706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二等辺三角形 6">
                <a:extLst>
                  <a:ext uri="{FF2B5EF4-FFF2-40B4-BE49-F238E27FC236}">
                    <a16:creationId xmlns:a16="http://schemas.microsoft.com/office/drawing/2014/main" id="{8DA37CB9-2F60-BE09-8B94-E69001B8B196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二等辺三角形 6">
                <a:extLst>
                  <a:ext uri="{FF2B5EF4-FFF2-40B4-BE49-F238E27FC236}">
                    <a16:creationId xmlns:a16="http://schemas.microsoft.com/office/drawing/2014/main" id="{485F5729-A2DD-F19B-C27F-D87442F48397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楕円 1">
                <a:extLst>
                  <a:ext uri="{FF2B5EF4-FFF2-40B4-BE49-F238E27FC236}">
                    <a16:creationId xmlns:a16="http://schemas.microsoft.com/office/drawing/2014/main" id="{B8E67AE9-2E1E-E8B8-CBCD-3F5AC549EFD4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5" name="楕円 1">
                <a:extLst>
                  <a:ext uri="{FF2B5EF4-FFF2-40B4-BE49-F238E27FC236}">
                    <a16:creationId xmlns:a16="http://schemas.microsoft.com/office/drawing/2014/main" id="{580F7C32-8B50-439F-2366-675746C5F63C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楕円 1">
                <a:extLst>
                  <a:ext uri="{FF2B5EF4-FFF2-40B4-BE49-F238E27FC236}">
                    <a16:creationId xmlns:a16="http://schemas.microsoft.com/office/drawing/2014/main" id="{5B50DF1F-A0E5-3FA3-BC48-D7ACABE12059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楕円 840">
                <a:extLst>
                  <a:ext uri="{FF2B5EF4-FFF2-40B4-BE49-F238E27FC236}">
                    <a16:creationId xmlns:a16="http://schemas.microsoft.com/office/drawing/2014/main" id="{73C91EE5-6035-2DDB-240A-9F4D402AA158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楕円 1">
                <a:extLst>
                  <a:ext uri="{FF2B5EF4-FFF2-40B4-BE49-F238E27FC236}">
                    <a16:creationId xmlns:a16="http://schemas.microsoft.com/office/drawing/2014/main" id="{828BEC6C-9B79-096F-FD77-CF29FD651AEF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504EEF5D-7A7C-AB6A-A1B5-EAEEC884C667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9C22A06-9DA5-5368-67ED-69F94421E30B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4CFD4C32-13AC-66E9-7211-AA100A210733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3426B76D-5538-ECF6-DAAA-8B6FF1879291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DD65A586-E168-8B27-1D67-0A3EB8EC5F64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楕円 864">
                <a:extLst>
                  <a:ext uri="{FF2B5EF4-FFF2-40B4-BE49-F238E27FC236}">
                    <a16:creationId xmlns:a16="http://schemas.microsoft.com/office/drawing/2014/main" id="{26544724-9869-018B-ADEC-AF2FA2E67E9F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B6FD230D-6423-1BF2-C8DB-7883E0D4A064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D68A591C-2C1C-FE9C-5708-7A574EF327A2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楕円 869">
                <a:extLst>
                  <a:ext uri="{FF2B5EF4-FFF2-40B4-BE49-F238E27FC236}">
                    <a16:creationId xmlns:a16="http://schemas.microsoft.com/office/drawing/2014/main" id="{AE8D3785-4912-9BBC-C385-5F095CE14B20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B597E354-3031-F6AE-0F2A-1F00B473BB87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楕円 871">
                <a:extLst>
                  <a:ext uri="{FF2B5EF4-FFF2-40B4-BE49-F238E27FC236}">
                    <a16:creationId xmlns:a16="http://schemas.microsoft.com/office/drawing/2014/main" id="{C773C35E-975F-3437-6079-3D6FEAAC74BA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4D4169DD-5D0D-AF38-E881-31336864A8D2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B038485D-3D16-2AFD-6EE9-95539F71D3A9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3EF3D430-5727-30AF-F838-30ED24F7F589}"/>
                  </a:ext>
                </a:extLst>
              </p:cNvPr>
              <p:cNvSpPr/>
              <p:nvPr/>
            </p:nvSpPr>
            <p:spPr>
              <a:xfrm rot="900000">
                <a:off x="1419943" y="2439218"/>
                <a:ext cx="68338" cy="8728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8BF3D2FE-44C2-0905-4B62-CA9A1EE18C7E}"/>
                  </a:ext>
                </a:extLst>
              </p:cNvPr>
              <p:cNvSpPr/>
              <p:nvPr/>
            </p:nvSpPr>
            <p:spPr>
              <a:xfrm rot="900000">
                <a:off x="1371367" y="2597945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3FEDE00A-5354-82A9-F320-384D8ADC47DF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楕円 894">
                <a:extLst>
                  <a:ext uri="{FF2B5EF4-FFF2-40B4-BE49-F238E27FC236}">
                    <a16:creationId xmlns:a16="http://schemas.microsoft.com/office/drawing/2014/main" id="{1686AC72-9505-1A3F-C3B2-0B80C573E62B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3CB02C18-1A12-4C7D-BD11-E620A5937B8A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517C641C-B6FB-9386-4633-F263D1046F10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339B55E5-858B-D146-D6CA-637CB760C036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楕円 1055">
                <a:extLst>
                  <a:ext uri="{FF2B5EF4-FFF2-40B4-BE49-F238E27FC236}">
                    <a16:creationId xmlns:a16="http://schemas.microsoft.com/office/drawing/2014/main" id="{3923FD25-A80B-C74F-D107-1E7300B24E17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楕円 1056">
                <a:extLst>
                  <a:ext uri="{FF2B5EF4-FFF2-40B4-BE49-F238E27FC236}">
                    <a16:creationId xmlns:a16="http://schemas.microsoft.com/office/drawing/2014/main" id="{193C3CBF-FE89-86B5-DDE6-2DC98A80EA49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8" name="フリーフォーム: 図形 1057">
              <a:extLst>
                <a:ext uri="{FF2B5EF4-FFF2-40B4-BE49-F238E27FC236}">
                  <a16:creationId xmlns:a16="http://schemas.microsoft.com/office/drawing/2014/main" id="{F670F0F7-80BB-18D5-6535-2479EC7F7698}"/>
                </a:ext>
              </a:extLst>
            </p:cNvPr>
            <p:cNvSpPr/>
            <p:nvPr/>
          </p:nvSpPr>
          <p:spPr>
            <a:xfrm>
              <a:off x="7477262" y="4185342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17" name="グループ化 1116">
              <a:extLst>
                <a:ext uri="{FF2B5EF4-FFF2-40B4-BE49-F238E27FC236}">
                  <a16:creationId xmlns:a16="http://schemas.microsoft.com/office/drawing/2014/main" id="{8DF2BCA2-8A60-11A8-377E-09B41356E74B}"/>
                </a:ext>
              </a:extLst>
            </p:cNvPr>
            <p:cNvGrpSpPr/>
            <p:nvPr/>
          </p:nvGrpSpPr>
          <p:grpSpPr>
            <a:xfrm>
              <a:off x="7600546" y="4668336"/>
              <a:ext cx="342900" cy="342900"/>
              <a:chOff x="1404611" y="4552250"/>
              <a:chExt cx="342900" cy="342900"/>
            </a:xfrm>
          </p:grpSpPr>
          <p:sp>
            <p:nvSpPr>
              <p:cNvPr id="1118" name="楕円 1117">
                <a:extLst>
                  <a:ext uri="{FF2B5EF4-FFF2-40B4-BE49-F238E27FC236}">
                    <a16:creationId xmlns:a16="http://schemas.microsoft.com/office/drawing/2014/main" id="{0FDDD53D-0012-A0C9-CCBE-F87E372065A5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9" name="楕円 1118">
                <a:extLst>
                  <a:ext uri="{FF2B5EF4-FFF2-40B4-BE49-F238E27FC236}">
                    <a16:creationId xmlns:a16="http://schemas.microsoft.com/office/drawing/2014/main" id="{0C8216F1-EDFF-9899-E566-7F5C46DFFEA5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20" name="グループ化 1119">
              <a:extLst>
                <a:ext uri="{FF2B5EF4-FFF2-40B4-BE49-F238E27FC236}">
                  <a16:creationId xmlns:a16="http://schemas.microsoft.com/office/drawing/2014/main" id="{FB5B0E88-D451-95CE-275A-7B4710944CE3}"/>
                </a:ext>
              </a:extLst>
            </p:cNvPr>
            <p:cNvGrpSpPr/>
            <p:nvPr/>
          </p:nvGrpSpPr>
          <p:grpSpPr>
            <a:xfrm>
              <a:off x="8237134" y="4668336"/>
              <a:ext cx="342900" cy="342900"/>
              <a:chOff x="2084061" y="4552250"/>
              <a:chExt cx="342900" cy="342900"/>
            </a:xfrm>
          </p:grpSpPr>
          <p:sp>
            <p:nvSpPr>
              <p:cNvPr id="1121" name="楕円 1120">
                <a:extLst>
                  <a:ext uri="{FF2B5EF4-FFF2-40B4-BE49-F238E27FC236}">
                    <a16:creationId xmlns:a16="http://schemas.microsoft.com/office/drawing/2014/main" id="{33E1551B-8AF2-1960-C0AC-D54F6816EF45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2" name="楕円 1121">
                <a:extLst>
                  <a:ext uri="{FF2B5EF4-FFF2-40B4-BE49-F238E27FC236}">
                    <a16:creationId xmlns:a16="http://schemas.microsoft.com/office/drawing/2014/main" id="{479F9DA5-B6CA-CC6D-1D3A-C40B5776BAC4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C19893C9-F649-0044-A416-36ADC9909A84}"/>
              </a:ext>
            </a:extLst>
          </p:cNvPr>
          <p:cNvGrpSpPr/>
          <p:nvPr/>
        </p:nvGrpSpPr>
        <p:grpSpPr>
          <a:xfrm>
            <a:off x="429397" y="379240"/>
            <a:ext cx="2890110" cy="2978858"/>
            <a:chOff x="429397" y="379240"/>
            <a:chExt cx="2890110" cy="2978858"/>
          </a:xfrm>
        </p:grpSpPr>
        <p:sp>
          <p:nvSpPr>
            <p:cNvPr id="488" name="楕円 1">
              <a:extLst>
                <a:ext uri="{FF2B5EF4-FFF2-40B4-BE49-F238E27FC236}">
                  <a16:creationId xmlns:a16="http://schemas.microsoft.com/office/drawing/2014/main" id="{B0E259CA-8AE7-7AEA-332F-3828C25AED02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879D72A0-9841-8D14-535A-CC8F7E13369F}"/>
                </a:ext>
              </a:extLst>
            </p:cNvPr>
            <p:cNvSpPr/>
            <p:nvPr/>
          </p:nvSpPr>
          <p:spPr>
            <a:xfrm>
              <a:off x="2102674" y="2483283"/>
              <a:ext cx="713807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楕円 1">
              <a:extLst>
                <a:ext uri="{FF2B5EF4-FFF2-40B4-BE49-F238E27FC236}">
                  <a16:creationId xmlns:a16="http://schemas.microsoft.com/office/drawing/2014/main" id="{2896C777-BFA9-0887-65A1-88CDBCD4E3AA}"/>
                </a:ext>
              </a:extLst>
            </p:cNvPr>
            <p:cNvSpPr/>
            <p:nvPr/>
          </p:nvSpPr>
          <p:spPr>
            <a:xfrm rot="10800000">
              <a:off x="1956574" y="28795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楕円 1">
              <a:extLst>
                <a:ext uri="{FF2B5EF4-FFF2-40B4-BE49-F238E27FC236}">
                  <a16:creationId xmlns:a16="http://schemas.microsoft.com/office/drawing/2014/main" id="{E40610AB-0F5B-66D8-564A-DEBF13B14883}"/>
                </a:ext>
              </a:extLst>
            </p:cNvPr>
            <p:cNvSpPr/>
            <p:nvPr/>
          </p:nvSpPr>
          <p:spPr>
            <a:xfrm rot="10800000">
              <a:off x="1691896" y="28795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7" name="楕円 1">
              <a:extLst>
                <a:ext uri="{FF2B5EF4-FFF2-40B4-BE49-F238E27FC236}">
                  <a16:creationId xmlns:a16="http://schemas.microsoft.com/office/drawing/2014/main" id="{11553C24-E470-12B1-BF22-F73C78A6ED1B}"/>
                </a:ext>
              </a:extLst>
            </p:cNvPr>
            <p:cNvSpPr/>
            <p:nvPr/>
          </p:nvSpPr>
          <p:spPr>
            <a:xfrm>
              <a:off x="1543782" y="2180251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4F3919C7-19DE-A5BE-E998-0B53F69D6339}"/>
                </a:ext>
              </a:extLst>
            </p:cNvPr>
            <p:cNvSpPr/>
            <p:nvPr/>
          </p:nvSpPr>
          <p:spPr>
            <a:xfrm rot="20700000">
              <a:off x="1546229" y="2429191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C9B34AF2-2C6B-6EA2-190A-502E31840D92}"/>
                </a:ext>
              </a:extLst>
            </p:cNvPr>
            <p:cNvSpPr/>
            <p:nvPr/>
          </p:nvSpPr>
          <p:spPr>
            <a:xfrm rot="900000" flipH="1">
              <a:off x="2128059" y="2429191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楕円 498">
              <a:extLst>
                <a:ext uri="{FF2B5EF4-FFF2-40B4-BE49-F238E27FC236}">
                  <a16:creationId xmlns:a16="http://schemas.microsoft.com/office/drawing/2014/main" id="{46F60D9A-688D-ECD2-2C77-D543CC876145}"/>
                </a:ext>
              </a:extLst>
            </p:cNvPr>
            <p:cNvSpPr/>
            <p:nvPr/>
          </p:nvSpPr>
          <p:spPr>
            <a:xfrm rot="20700000" flipH="1">
              <a:off x="2741078" y="2593348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楕円 499">
              <a:extLst>
                <a:ext uri="{FF2B5EF4-FFF2-40B4-BE49-F238E27FC236}">
                  <a16:creationId xmlns:a16="http://schemas.microsoft.com/office/drawing/2014/main" id="{3D3A9B64-2C68-F2F5-7C38-A588C464F33E}"/>
                </a:ext>
              </a:extLst>
            </p:cNvPr>
            <p:cNvSpPr/>
            <p:nvPr/>
          </p:nvSpPr>
          <p:spPr>
            <a:xfrm rot="21429623" flipH="1">
              <a:off x="2716088" y="2698469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楕円 500">
              <a:extLst>
                <a:ext uri="{FF2B5EF4-FFF2-40B4-BE49-F238E27FC236}">
                  <a16:creationId xmlns:a16="http://schemas.microsoft.com/office/drawing/2014/main" id="{7E6575B2-91AB-7FC2-3D0E-DCC31DEC9270}"/>
                </a:ext>
              </a:extLst>
            </p:cNvPr>
            <p:cNvSpPr/>
            <p:nvPr/>
          </p:nvSpPr>
          <p:spPr>
            <a:xfrm rot="1056805" flipH="1">
              <a:off x="2721736" y="2851830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楕円 501">
              <a:extLst>
                <a:ext uri="{FF2B5EF4-FFF2-40B4-BE49-F238E27FC236}">
                  <a16:creationId xmlns:a16="http://schemas.microsoft.com/office/drawing/2014/main" id="{B9B35356-3DF2-8107-3641-82F08F293D27}"/>
                </a:ext>
              </a:extLst>
            </p:cNvPr>
            <p:cNvSpPr/>
            <p:nvPr/>
          </p:nvSpPr>
          <p:spPr>
            <a:xfrm rot="1778375" flipH="1">
              <a:off x="2635202" y="2917110"/>
              <a:ext cx="51910" cy="8603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楕円 502">
              <a:extLst>
                <a:ext uri="{FF2B5EF4-FFF2-40B4-BE49-F238E27FC236}">
                  <a16:creationId xmlns:a16="http://schemas.microsoft.com/office/drawing/2014/main" id="{130FEC3C-EAD1-1B54-66A6-E8F1DFBB3950}"/>
                </a:ext>
              </a:extLst>
            </p:cNvPr>
            <p:cNvSpPr/>
            <p:nvPr/>
          </p:nvSpPr>
          <p:spPr>
            <a:xfrm rot="2800216" flipH="1">
              <a:off x="2576674" y="3028337"/>
              <a:ext cx="40615" cy="5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A41DB135-6077-115A-AFA5-A9304FCE4CCD}"/>
                </a:ext>
              </a:extLst>
            </p:cNvPr>
            <p:cNvSpPr/>
            <p:nvPr/>
          </p:nvSpPr>
          <p:spPr>
            <a:xfrm rot="4157046" flipH="1">
              <a:off x="2447987" y="3033345"/>
              <a:ext cx="59896" cy="7456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209A3168-8274-F3DB-43C3-812390839142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6" name="星: 8 pt 485">
              <a:extLst>
                <a:ext uri="{FF2B5EF4-FFF2-40B4-BE49-F238E27FC236}">
                  <a16:creationId xmlns:a16="http://schemas.microsoft.com/office/drawing/2014/main" id="{1D56D1D0-AC90-B87C-F802-7909873F468E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570F5B4D-71F9-B0E7-1A09-DA03308D6EA0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608" name="四角形: 上の 2 つの角を丸める 607">
                <a:extLst>
                  <a:ext uri="{FF2B5EF4-FFF2-40B4-BE49-F238E27FC236}">
                    <a16:creationId xmlns:a16="http://schemas.microsoft.com/office/drawing/2014/main" id="{A68DAAA3-2919-5D48-3171-1EDCA565A69E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矢印: U ターン 370">
                <a:extLst>
                  <a:ext uri="{FF2B5EF4-FFF2-40B4-BE49-F238E27FC236}">
                    <a16:creationId xmlns:a16="http://schemas.microsoft.com/office/drawing/2014/main" id="{E0B9E94B-BA66-167C-8FC0-D6240B884FE3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0" name="楕円 1">
              <a:extLst>
                <a:ext uri="{FF2B5EF4-FFF2-40B4-BE49-F238E27FC236}">
                  <a16:creationId xmlns:a16="http://schemas.microsoft.com/office/drawing/2014/main" id="{A74AB52A-D982-6735-7E11-F4CCC50B5273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1" name="楕円 1">
              <a:extLst>
                <a:ext uri="{FF2B5EF4-FFF2-40B4-BE49-F238E27FC236}">
                  <a16:creationId xmlns:a16="http://schemas.microsoft.com/office/drawing/2014/main" id="{023C3488-35EA-EF74-2EED-7AC9E3C5BED1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7BC30209-E131-9DB2-65D1-FEF42BAA08C7}"/>
                </a:ext>
              </a:extLst>
            </p:cNvPr>
            <p:cNvGrpSpPr/>
            <p:nvPr/>
          </p:nvGrpSpPr>
          <p:grpSpPr>
            <a:xfrm>
              <a:off x="1137362" y="1036531"/>
              <a:ext cx="1604289" cy="1375701"/>
              <a:chOff x="1137362" y="1036531"/>
              <a:chExt cx="1604289" cy="1375701"/>
            </a:xfrm>
          </p:grpSpPr>
          <p:sp>
            <p:nvSpPr>
              <p:cNvPr id="613" name="二等辺三角形 6">
                <a:extLst>
                  <a:ext uri="{FF2B5EF4-FFF2-40B4-BE49-F238E27FC236}">
                    <a16:creationId xmlns:a16="http://schemas.microsoft.com/office/drawing/2014/main" id="{F7471EC5-10F2-B947-03F0-574CE829A8E1}"/>
                  </a:ext>
                </a:extLst>
              </p:cNvPr>
              <p:cNvSpPr/>
              <p:nvPr/>
            </p:nvSpPr>
            <p:spPr>
              <a:xfrm rot="19800000">
                <a:off x="1199109" y="1036531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二等辺三角形 6">
                <a:extLst>
                  <a:ext uri="{FF2B5EF4-FFF2-40B4-BE49-F238E27FC236}">
                    <a16:creationId xmlns:a16="http://schemas.microsoft.com/office/drawing/2014/main" id="{1B0E0D17-9B62-50BB-6211-359920553D56}"/>
                  </a:ext>
                </a:extLst>
              </p:cNvPr>
              <p:cNvSpPr/>
              <p:nvPr/>
            </p:nvSpPr>
            <p:spPr>
              <a:xfrm rot="1800000" flipH="1">
                <a:off x="2170432" y="1036532"/>
                <a:ext cx="515616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二等辺三角形 6">
                <a:extLst>
                  <a:ext uri="{FF2B5EF4-FFF2-40B4-BE49-F238E27FC236}">
                    <a16:creationId xmlns:a16="http://schemas.microsoft.com/office/drawing/2014/main" id="{3B9A447C-B2C1-66A1-4564-812FFDC6404D}"/>
                  </a:ext>
                </a:extLst>
              </p:cNvPr>
              <p:cNvSpPr/>
              <p:nvPr/>
            </p:nvSpPr>
            <p:spPr>
              <a:xfrm rot="20093668">
                <a:off x="1285061" y="1114965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二等辺三角形 6">
                <a:extLst>
                  <a:ext uri="{FF2B5EF4-FFF2-40B4-BE49-F238E27FC236}">
                    <a16:creationId xmlns:a16="http://schemas.microsoft.com/office/drawing/2014/main" id="{4827E6BF-68CB-58BF-B533-5AC8A0F398BE}"/>
                  </a:ext>
                </a:extLst>
              </p:cNvPr>
              <p:cNvSpPr/>
              <p:nvPr/>
            </p:nvSpPr>
            <p:spPr>
              <a:xfrm rot="1506332" flipH="1">
                <a:off x="2312654" y="111496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0136D5AB-05A4-7DC3-E392-4FCD6B93CB4A}"/>
                  </a:ext>
                </a:extLst>
              </p:cNvPr>
              <p:cNvSpPr/>
              <p:nvPr/>
            </p:nvSpPr>
            <p:spPr>
              <a:xfrm>
                <a:off x="1247548" y="1105286"/>
                <a:ext cx="1390060" cy="130694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1">
                <a:extLst>
                  <a:ext uri="{FF2B5EF4-FFF2-40B4-BE49-F238E27FC236}">
                    <a16:creationId xmlns:a16="http://schemas.microsoft.com/office/drawing/2014/main" id="{A7D87B79-B4A3-87D1-1DA2-14A3CE82394D}"/>
                  </a:ext>
                </a:extLst>
              </p:cNvPr>
              <p:cNvSpPr/>
              <p:nvPr/>
            </p:nvSpPr>
            <p:spPr>
              <a:xfrm flipV="1">
                <a:off x="1818673" y="2035801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1C3D875B-DD1F-A073-33F9-AD010A861276}"/>
                  </a:ext>
                </a:extLst>
              </p:cNvPr>
              <p:cNvSpPr/>
              <p:nvPr/>
            </p:nvSpPr>
            <p:spPr>
              <a:xfrm rot="20700000">
                <a:off x="1457256" y="1792260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F234F121-EB9F-CE36-7F9F-D5DBF4DEFC9B}"/>
                  </a:ext>
                </a:extLst>
              </p:cNvPr>
              <p:cNvSpPr/>
              <p:nvPr/>
            </p:nvSpPr>
            <p:spPr>
              <a:xfrm rot="900000" flipH="1">
                <a:off x="2062403" y="1792260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1A15AAC9-57B4-2E6B-0EB6-518FD43E2BF9}"/>
                  </a:ext>
                </a:extLst>
              </p:cNvPr>
              <p:cNvSpPr/>
              <p:nvPr/>
            </p:nvSpPr>
            <p:spPr>
              <a:xfrm rot="20700000">
                <a:off x="1137362" y="1953780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B07D2BCE-8DCA-3371-A300-4E21624C6566}"/>
                  </a:ext>
                </a:extLst>
              </p:cNvPr>
              <p:cNvSpPr/>
              <p:nvPr/>
            </p:nvSpPr>
            <p:spPr>
              <a:xfrm rot="900000" flipH="1">
                <a:off x="2483477" y="195378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7A1A86AE-CD39-77BC-836D-4642ADB0CFF9}"/>
                  </a:ext>
                </a:extLst>
              </p:cNvPr>
              <p:cNvSpPr/>
              <p:nvPr/>
            </p:nvSpPr>
            <p:spPr>
              <a:xfrm>
                <a:off x="1451418" y="1343968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00D15E78-C1C5-BFD9-1A2E-EFFD507B02D5}"/>
                  </a:ext>
                </a:extLst>
              </p:cNvPr>
              <p:cNvSpPr/>
              <p:nvPr/>
            </p:nvSpPr>
            <p:spPr>
              <a:xfrm>
                <a:off x="1754682" y="1568793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739407DD-859A-154A-944C-DA0358A0D0C7}"/>
                  </a:ext>
                </a:extLst>
              </p:cNvPr>
              <p:cNvSpPr/>
              <p:nvPr/>
            </p:nvSpPr>
            <p:spPr>
              <a:xfrm>
                <a:off x="2040045" y="1568793"/>
                <a:ext cx="76927" cy="1063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FB196069-B433-B5F3-73E5-23357D09D4F1}"/>
                  </a:ext>
                </a:extLst>
              </p:cNvPr>
              <p:cNvSpPr/>
              <p:nvPr/>
            </p:nvSpPr>
            <p:spPr>
              <a:xfrm>
                <a:off x="2248553" y="1343968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BF9A9FDD-29DD-8242-5DEC-8E60847EA224}"/>
                  </a:ext>
                </a:extLst>
              </p:cNvPr>
              <p:cNvSpPr/>
              <p:nvPr/>
            </p:nvSpPr>
            <p:spPr>
              <a:xfrm>
                <a:off x="1685870" y="117985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328842C5-89D3-6365-10F6-71E73A506A57}"/>
                  </a:ext>
                </a:extLst>
              </p:cNvPr>
              <p:cNvSpPr/>
              <p:nvPr/>
            </p:nvSpPr>
            <p:spPr>
              <a:xfrm>
                <a:off x="2039892" y="1179852"/>
                <a:ext cx="184726" cy="12347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4F3F6C9B-5769-DEBC-A068-74665E2A3803}"/>
                  </a:ext>
                </a:extLst>
              </p:cNvPr>
              <p:cNvSpPr/>
              <p:nvPr/>
            </p:nvSpPr>
            <p:spPr>
              <a:xfrm>
                <a:off x="1740474" y="1406435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1A6F6C72-6574-1C1C-217F-4AF21F7E7382}"/>
                  </a:ext>
                </a:extLst>
              </p:cNvPr>
              <p:cNvSpPr/>
              <p:nvPr/>
            </p:nvSpPr>
            <p:spPr>
              <a:xfrm>
                <a:off x="1332438" y="1528350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AAE506FF-BFE1-912D-C40D-9D087E414486}"/>
                  </a:ext>
                </a:extLst>
              </p:cNvPr>
              <p:cNvSpPr/>
              <p:nvPr/>
            </p:nvSpPr>
            <p:spPr>
              <a:xfrm>
                <a:off x="2428239" y="1528350"/>
                <a:ext cx="124479" cy="8763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79406825-4870-1B7B-C55B-4A9014AB413B}"/>
                  </a:ext>
                </a:extLst>
              </p:cNvPr>
              <p:cNvSpPr/>
              <p:nvPr/>
            </p:nvSpPr>
            <p:spPr>
              <a:xfrm>
                <a:off x="2021815" y="1406435"/>
                <a:ext cx="139481" cy="10901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D8D745F4-9713-7BD2-6789-E03EF3B4C013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39" name="グループ化 1138">
              <a:extLst>
                <a:ext uri="{FF2B5EF4-FFF2-40B4-BE49-F238E27FC236}">
                  <a16:creationId xmlns:a16="http://schemas.microsoft.com/office/drawing/2014/main" id="{4E00268B-C8A7-53F4-8166-F901E9D673B0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40" name="グループ化 1139">
                <a:extLst>
                  <a:ext uri="{FF2B5EF4-FFF2-40B4-BE49-F238E27FC236}">
                    <a16:creationId xmlns:a16="http://schemas.microsoft.com/office/drawing/2014/main" id="{B042D23F-681A-51F4-9886-3D8A7088F8FE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85" name="楕円 66">
                  <a:extLst>
                    <a:ext uri="{FF2B5EF4-FFF2-40B4-BE49-F238E27FC236}">
                      <a16:creationId xmlns:a16="http://schemas.microsoft.com/office/drawing/2014/main" id="{C34B59BE-3D5E-49F6-E02C-AEFDD7C6190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020D4255-BE84-89AE-E089-9A4B4329EA0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3815C237-D6C9-66CC-D0E4-C3567ABF3CD3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383" name="楕円 66">
                  <a:extLst>
                    <a:ext uri="{FF2B5EF4-FFF2-40B4-BE49-F238E27FC236}">
                      <a16:creationId xmlns:a16="http://schemas.microsoft.com/office/drawing/2014/main" id="{AA1B91F6-C666-1705-548D-81D384C797E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622D1DC8-5BD4-3AE5-B5FB-76CC98A675A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5256851A-BA52-2C2F-2C22-DC06E183AB0B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81" name="楕円 66">
                  <a:extLst>
                    <a:ext uri="{FF2B5EF4-FFF2-40B4-BE49-F238E27FC236}">
                      <a16:creationId xmlns:a16="http://schemas.microsoft.com/office/drawing/2014/main" id="{B0A0D751-E3C6-823E-4FA2-E404C83623F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9CD61552-300C-5496-6FA4-F9A7B8C5D8E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E6CBB10F-C51E-B551-D8F4-EBAE710B56D4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379" name="楕円 66">
                  <a:extLst>
                    <a:ext uri="{FF2B5EF4-FFF2-40B4-BE49-F238E27FC236}">
                      <a16:creationId xmlns:a16="http://schemas.microsoft.com/office/drawing/2014/main" id="{DB4D4750-3CF0-CE43-69B4-147BC6E005C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D3A647AD-F658-5DDB-7904-022310D09BD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4" name="グループ化 1143">
                <a:extLst>
                  <a:ext uri="{FF2B5EF4-FFF2-40B4-BE49-F238E27FC236}">
                    <a16:creationId xmlns:a16="http://schemas.microsoft.com/office/drawing/2014/main" id="{DD8F07DB-75EF-DEA8-3C36-190D66E085D4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77" name="楕円 66">
                  <a:extLst>
                    <a:ext uri="{FF2B5EF4-FFF2-40B4-BE49-F238E27FC236}">
                      <a16:creationId xmlns:a16="http://schemas.microsoft.com/office/drawing/2014/main" id="{0A286D32-0644-FD1E-04F9-BB0D6C5A8F9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1C8C1FF5-F68F-CD9D-5C5A-DCA17930043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5" name="グループ化 1144">
                <a:extLst>
                  <a:ext uri="{FF2B5EF4-FFF2-40B4-BE49-F238E27FC236}">
                    <a16:creationId xmlns:a16="http://schemas.microsoft.com/office/drawing/2014/main" id="{73561D33-55D3-D854-15B6-1C80FA6183DC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73" name="楕円 66">
                  <a:extLst>
                    <a:ext uri="{FF2B5EF4-FFF2-40B4-BE49-F238E27FC236}">
                      <a16:creationId xmlns:a16="http://schemas.microsoft.com/office/drawing/2014/main" id="{BE8B880A-5379-AB23-172D-B645ED92CE3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63D70C21-91FC-8884-A1F9-63BD024F028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602D424C-46C4-02CC-D3E9-394BC908E936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71" name="楕円 66">
                  <a:extLst>
                    <a:ext uri="{FF2B5EF4-FFF2-40B4-BE49-F238E27FC236}">
                      <a16:creationId xmlns:a16="http://schemas.microsoft.com/office/drawing/2014/main" id="{EDB399A5-07D6-8832-88FD-787692890B4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A3A49DEB-8422-14C6-A0DD-F9A71C51C1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7" name="グループ化 1146">
                <a:extLst>
                  <a:ext uri="{FF2B5EF4-FFF2-40B4-BE49-F238E27FC236}">
                    <a16:creationId xmlns:a16="http://schemas.microsoft.com/office/drawing/2014/main" id="{A6A90635-F983-7D3C-E751-747267857F4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55" name="楕円 66">
                  <a:extLst>
                    <a:ext uri="{FF2B5EF4-FFF2-40B4-BE49-F238E27FC236}">
                      <a16:creationId xmlns:a16="http://schemas.microsoft.com/office/drawing/2014/main" id="{52F94F94-D19F-07AD-C568-02BEF78A1BF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427D58E7-397A-92F4-92DE-B693BFE1D4D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8" name="グループ化 1147">
                <a:extLst>
                  <a:ext uri="{FF2B5EF4-FFF2-40B4-BE49-F238E27FC236}">
                    <a16:creationId xmlns:a16="http://schemas.microsoft.com/office/drawing/2014/main" id="{890C4B83-6ED5-9A54-A9FC-CEA5A58C5866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47" name="楕円 66">
                  <a:extLst>
                    <a:ext uri="{FF2B5EF4-FFF2-40B4-BE49-F238E27FC236}">
                      <a16:creationId xmlns:a16="http://schemas.microsoft.com/office/drawing/2014/main" id="{75738D91-5C2F-473A-7217-1ADABB953A5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3AA1DF5F-5DE0-3AC3-2A12-DC32F5CE558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9" name="グループ化 1148">
                <a:extLst>
                  <a:ext uri="{FF2B5EF4-FFF2-40B4-BE49-F238E27FC236}">
                    <a16:creationId xmlns:a16="http://schemas.microsoft.com/office/drawing/2014/main" id="{581EE0D3-0A9E-AAA7-AA4E-6DDC07FCEF00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45" name="楕円 66">
                  <a:extLst>
                    <a:ext uri="{FF2B5EF4-FFF2-40B4-BE49-F238E27FC236}">
                      <a16:creationId xmlns:a16="http://schemas.microsoft.com/office/drawing/2014/main" id="{E0319B2D-3161-6A5C-93BA-C77A218EDB2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B9CE1791-E7AE-32CB-33A3-9B0C0AF5BA8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0" name="グループ化 1149">
                <a:extLst>
                  <a:ext uri="{FF2B5EF4-FFF2-40B4-BE49-F238E27FC236}">
                    <a16:creationId xmlns:a16="http://schemas.microsoft.com/office/drawing/2014/main" id="{613C274E-226E-6F72-FC1E-306C5238136F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343" name="楕円 66">
                  <a:extLst>
                    <a:ext uri="{FF2B5EF4-FFF2-40B4-BE49-F238E27FC236}">
                      <a16:creationId xmlns:a16="http://schemas.microsoft.com/office/drawing/2014/main" id="{37F6BBE4-B323-6B4E-8AFB-E6A0B8B8CF0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9FAE776A-9CFD-275D-1D38-BB702C7E308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1" name="グループ化 1150">
                <a:extLst>
                  <a:ext uri="{FF2B5EF4-FFF2-40B4-BE49-F238E27FC236}">
                    <a16:creationId xmlns:a16="http://schemas.microsoft.com/office/drawing/2014/main" id="{CEA514E9-B106-3F02-5A6E-39CDA44FE98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41" name="楕円 66">
                  <a:extLst>
                    <a:ext uri="{FF2B5EF4-FFF2-40B4-BE49-F238E27FC236}">
                      <a16:creationId xmlns:a16="http://schemas.microsoft.com/office/drawing/2014/main" id="{AC31B481-2080-F975-EA8E-5AB9E34DBF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71CB27B7-5FBD-9D63-CD70-AC098E84CE3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5F7F960E-E9DF-25F0-64BD-30375E2DAA14}"/>
              </a:ext>
            </a:extLst>
          </p:cNvPr>
          <p:cNvGrpSpPr/>
          <p:nvPr/>
        </p:nvGrpSpPr>
        <p:grpSpPr>
          <a:xfrm>
            <a:off x="3735730" y="540899"/>
            <a:ext cx="2612727" cy="2750524"/>
            <a:chOff x="3735730" y="540899"/>
            <a:chExt cx="2612727" cy="275052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B35A7E89-1415-71B2-347B-248A82867C67}"/>
                </a:ext>
              </a:extLst>
            </p:cNvPr>
            <p:cNvGrpSpPr/>
            <p:nvPr/>
          </p:nvGrpSpPr>
          <p:grpSpPr>
            <a:xfrm>
              <a:off x="4232987" y="969856"/>
              <a:ext cx="1679119" cy="2321567"/>
              <a:chOff x="921081" y="403942"/>
              <a:chExt cx="2273903" cy="3143922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280C4ED-E53B-D1AA-B8DD-ED812C49C4A5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二等辺三角形 6">
                <a:extLst>
                  <a:ext uri="{FF2B5EF4-FFF2-40B4-BE49-F238E27FC236}">
                    <a16:creationId xmlns:a16="http://schemas.microsoft.com/office/drawing/2014/main" id="{925577C3-50FB-AF07-1DB3-34827BDA00D5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二等辺三角形 6">
                <a:extLst>
                  <a:ext uri="{FF2B5EF4-FFF2-40B4-BE49-F238E27FC236}">
                    <a16:creationId xmlns:a16="http://schemas.microsoft.com/office/drawing/2014/main" id="{67A51B08-DC59-8B11-4E75-FF359EEB983B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二等辺三角形 6">
                <a:extLst>
                  <a:ext uri="{FF2B5EF4-FFF2-40B4-BE49-F238E27FC236}">
                    <a16:creationId xmlns:a16="http://schemas.microsoft.com/office/drawing/2014/main" id="{354C55EB-2711-0764-2DA7-65A6399D51FC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二等辺三角形 6">
                <a:extLst>
                  <a:ext uri="{FF2B5EF4-FFF2-40B4-BE49-F238E27FC236}">
                    <a16:creationId xmlns:a16="http://schemas.microsoft.com/office/drawing/2014/main" id="{85547899-9AFD-B56F-C2D3-CCFBBA0795FD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1">
                <a:extLst>
                  <a:ext uri="{FF2B5EF4-FFF2-40B4-BE49-F238E27FC236}">
                    <a16:creationId xmlns:a16="http://schemas.microsoft.com/office/drawing/2014/main" id="{CC2BD799-AD98-93E9-13D2-59F27AACEF76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1">
                <a:extLst>
                  <a:ext uri="{FF2B5EF4-FFF2-40B4-BE49-F238E27FC236}">
                    <a16:creationId xmlns:a16="http://schemas.microsoft.com/office/drawing/2014/main" id="{E0CED086-F261-3EC9-81B7-A7A98736B246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1">
                <a:extLst>
                  <a:ext uri="{FF2B5EF4-FFF2-40B4-BE49-F238E27FC236}">
                    <a16:creationId xmlns:a16="http://schemas.microsoft.com/office/drawing/2014/main" id="{135D6F6F-684C-1B98-EF15-35E1BC9C8256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A9F47663-13D1-C927-40B0-3B9661105AEA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1">
                <a:extLst>
                  <a:ext uri="{FF2B5EF4-FFF2-40B4-BE49-F238E27FC236}">
                    <a16:creationId xmlns:a16="http://schemas.microsoft.com/office/drawing/2014/main" id="{57BAC607-C1B7-87D5-D8CF-6DECE97718AE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39AE75A-5527-7047-605C-F3CE19645416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DD6F092-007A-9E09-D4CB-B4500898E1D2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127AA57-0479-E198-BAE7-F3EB8B6BE577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2CA2D6B-E05E-8BEB-42AF-2C18398B597B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41C18263-66AA-2614-9E8B-16B9A4755582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840E3FE0-9E0F-80A5-3138-7785412AB5BC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843FEEEF-6401-B72A-7976-396BAD918092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楕円 962">
                <a:extLst>
                  <a:ext uri="{FF2B5EF4-FFF2-40B4-BE49-F238E27FC236}">
                    <a16:creationId xmlns:a16="http://schemas.microsoft.com/office/drawing/2014/main" id="{10C75444-A2B4-5B87-96B8-FE80C3CFBFE3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0D3DFE31-6C8B-7502-F995-CE89D6B6EE28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楕円 989">
                <a:extLst>
                  <a:ext uri="{FF2B5EF4-FFF2-40B4-BE49-F238E27FC236}">
                    <a16:creationId xmlns:a16="http://schemas.microsoft.com/office/drawing/2014/main" id="{2F62CDA5-66B5-F818-A89E-C0A19E360158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楕円 1036">
                <a:extLst>
                  <a:ext uri="{FF2B5EF4-FFF2-40B4-BE49-F238E27FC236}">
                    <a16:creationId xmlns:a16="http://schemas.microsoft.com/office/drawing/2014/main" id="{14C1A14A-32FC-850D-0C8F-857CE03C6366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楕円 1037">
                <a:extLst>
                  <a:ext uri="{FF2B5EF4-FFF2-40B4-BE49-F238E27FC236}">
                    <a16:creationId xmlns:a16="http://schemas.microsoft.com/office/drawing/2014/main" id="{E328FDB6-543D-A321-5BD1-2AA252B469D6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楕円 1045">
                <a:extLst>
                  <a:ext uri="{FF2B5EF4-FFF2-40B4-BE49-F238E27FC236}">
                    <a16:creationId xmlns:a16="http://schemas.microsoft.com/office/drawing/2014/main" id="{D7D3AE3D-4D65-78EA-A4C0-B4BDAD7F747A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A4F472B5-25EA-70B7-6703-9CB6941051A2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B2745B36-C67D-9DB4-E686-6BDA1B49EEAA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楕円 1050">
                <a:extLst>
                  <a:ext uri="{FF2B5EF4-FFF2-40B4-BE49-F238E27FC236}">
                    <a16:creationId xmlns:a16="http://schemas.microsoft.com/office/drawing/2014/main" id="{1D25168A-ED5E-1013-0D13-DC888873A1F8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楕円 1051">
                <a:extLst>
                  <a:ext uri="{FF2B5EF4-FFF2-40B4-BE49-F238E27FC236}">
                    <a16:creationId xmlns:a16="http://schemas.microsoft.com/office/drawing/2014/main" id="{88FA5F2C-30C3-DE5F-1C0F-1F11375D50D3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楕円 1052">
                <a:extLst>
                  <a:ext uri="{FF2B5EF4-FFF2-40B4-BE49-F238E27FC236}">
                    <a16:creationId xmlns:a16="http://schemas.microsoft.com/office/drawing/2014/main" id="{96DEF916-68B9-784D-E089-AAAE154673CA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楕円 1053">
                <a:extLst>
                  <a:ext uri="{FF2B5EF4-FFF2-40B4-BE49-F238E27FC236}">
                    <a16:creationId xmlns:a16="http://schemas.microsoft.com/office/drawing/2014/main" id="{4A6309F4-0476-FF24-0982-3AC234F87C40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楕円 1054">
                <a:extLst>
                  <a:ext uri="{FF2B5EF4-FFF2-40B4-BE49-F238E27FC236}">
                    <a16:creationId xmlns:a16="http://schemas.microsoft.com/office/drawing/2014/main" id="{C41BF4B8-37A8-AAD8-9088-EE98C1CB1845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ACCBF109-51D7-243F-3882-3495882B773F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0A3305EC-3099-1F67-2420-992A16CF1583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53B43A08-4C95-8A04-C6D2-6DDEDF2D52C0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395" name="楕円 1">
                <a:extLst>
                  <a:ext uri="{FF2B5EF4-FFF2-40B4-BE49-F238E27FC236}">
                    <a16:creationId xmlns:a16="http://schemas.microsoft.com/office/drawing/2014/main" id="{A7AA8A02-07D3-D12A-658A-8A5DCD0FBAC7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B4449E7F-E298-D053-0F94-FCEFB0800212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9013D426-46D5-1B76-4FCB-82C6C5B462E3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414" name="楕円 1">
                    <a:extLst>
                      <a:ext uri="{FF2B5EF4-FFF2-40B4-BE49-F238E27FC236}">
                        <a16:creationId xmlns:a16="http://schemas.microsoft.com/office/drawing/2014/main" id="{2E9BCA6B-0013-F715-3C04-2D1892ECFE85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7F0DF1A0-90CE-F03E-F106-B1CC45B00921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DFC73A49-CF46-540E-741B-73593C3E6F11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E25D3F2D-CF28-C499-DA04-E0641D03602A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FD005D3C-889C-13F5-2662-AA4D55112A5C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2BF88307-0B8B-C1FE-C3EB-9C917F80047D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フリーフォーム: 図形 408">
                    <a:extLst>
                      <a:ext uri="{FF2B5EF4-FFF2-40B4-BE49-F238E27FC236}">
                        <a16:creationId xmlns:a16="http://schemas.microsoft.com/office/drawing/2014/main" id="{B3C0C5DA-88BA-E2E4-FE59-5CF7547BC9B2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C7D0EC7B-11C5-E15E-0454-F64D1C788401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11" name="グループ化 410">
                    <a:extLst>
                      <a:ext uri="{FF2B5EF4-FFF2-40B4-BE49-F238E27FC236}">
                        <a16:creationId xmlns:a16="http://schemas.microsoft.com/office/drawing/2014/main" id="{74119154-0F4A-2274-47EC-E399106DA9F9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F924013A-731F-86D6-A86B-1718776490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13" name="楕円 412">
                      <a:extLst>
                        <a:ext uri="{FF2B5EF4-FFF2-40B4-BE49-F238E27FC236}">
                          <a16:creationId xmlns:a16="http://schemas.microsoft.com/office/drawing/2014/main" id="{CEAFCFAC-15A6-609B-0448-3EC2759B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7CC12CE8-D38B-A85D-07C6-D08213C4FF4C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09D0DBF9-61D6-7C76-EDB8-374508DEC346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471" name="楕円 66">
                  <a:extLst>
                    <a:ext uri="{FF2B5EF4-FFF2-40B4-BE49-F238E27FC236}">
                      <a16:creationId xmlns:a16="http://schemas.microsoft.com/office/drawing/2014/main" id="{8BCC00E8-080F-50B6-33EF-64192EC656C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403A4B7D-7D4A-87C8-958B-FF091DFFA5E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2092D550-2D62-AD5A-D54E-54E23C93612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468" name="楕円 66">
                  <a:extLst>
                    <a:ext uri="{FF2B5EF4-FFF2-40B4-BE49-F238E27FC236}">
                      <a16:creationId xmlns:a16="http://schemas.microsoft.com/office/drawing/2014/main" id="{37F8ECE4-52FC-0DAD-6D4B-CEF4AFC41C0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C4C722CF-5C5C-CE29-4A2F-524FC737286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0D7F3E8E-98B9-1E62-0962-E66C4C2AF811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466" name="楕円 66">
                  <a:extLst>
                    <a:ext uri="{FF2B5EF4-FFF2-40B4-BE49-F238E27FC236}">
                      <a16:creationId xmlns:a16="http://schemas.microsoft.com/office/drawing/2014/main" id="{AEA32E69-461B-B37E-D4CE-5417FD55E4E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4A166195-52E3-564A-3E9F-6B9D4DC7C72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D7CCDB42-6BCB-DC01-3492-C7BA901AE5C3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464" name="楕円 66">
                  <a:extLst>
                    <a:ext uri="{FF2B5EF4-FFF2-40B4-BE49-F238E27FC236}">
                      <a16:creationId xmlns:a16="http://schemas.microsoft.com/office/drawing/2014/main" id="{0B9D0EF9-3903-5D4B-5111-BDE95C95395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4BCA21C7-4713-8E44-B8DA-AC1478D2E69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28EFC340-6528-CF9D-5820-3DE154CC5C1D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462" name="楕円 66">
                  <a:extLst>
                    <a:ext uri="{FF2B5EF4-FFF2-40B4-BE49-F238E27FC236}">
                      <a16:creationId xmlns:a16="http://schemas.microsoft.com/office/drawing/2014/main" id="{176E00B3-C1B6-5D14-BF82-A8BD97BDFFD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E49E915D-C255-5806-608A-3AC6E255D56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5775B451-F2A7-7698-26D1-EC0B81BF185E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460" name="楕円 66">
                  <a:extLst>
                    <a:ext uri="{FF2B5EF4-FFF2-40B4-BE49-F238E27FC236}">
                      <a16:creationId xmlns:a16="http://schemas.microsoft.com/office/drawing/2014/main" id="{3706EDD3-8435-FC81-87DE-0CF2473D1E2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668BA094-EE37-B784-F875-AEE10CB1FCC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FF381D25-3CA2-DB8E-5FC8-014E24C72BF0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458" name="楕円 66">
                  <a:extLst>
                    <a:ext uri="{FF2B5EF4-FFF2-40B4-BE49-F238E27FC236}">
                      <a16:creationId xmlns:a16="http://schemas.microsoft.com/office/drawing/2014/main" id="{721E545B-AE2F-693C-6A2D-0A657A35AE7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36A31888-689B-6F5E-AADD-21B4041F2E2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178CA0AE-59AA-0B88-07D6-D596EBF532DF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56" name="楕円 66">
                  <a:extLst>
                    <a:ext uri="{FF2B5EF4-FFF2-40B4-BE49-F238E27FC236}">
                      <a16:creationId xmlns:a16="http://schemas.microsoft.com/office/drawing/2014/main" id="{39A1380D-5931-7194-1D5D-688BB5121F2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3367774F-95A7-4905-39FD-14F329E3B52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0166A664-9921-08C0-91F4-2D4586099347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454" name="楕円 66">
                  <a:extLst>
                    <a:ext uri="{FF2B5EF4-FFF2-40B4-BE49-F238E27FC236}">
                      <a16:creationId xmlns:a16="http://schemas.microsoft.com/office/drawing/2014/main" id="{77681A1B-33C0-E401-27C8-266661900C8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E5918619-C8E5-5076-CAF8-45B29C15362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9312684A-0303-8AF4-7910-362F5AFCB9CA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452" name="楕円 66">
                  <a:extLst>
                    <a:ext uri="{FF2B5EF4-FFF2-40B4-BE49-F238E27FC236}">
                      <a16:creationId xmlns:a16="http://schemas.microsoft.com/office/drawing/2014/main" id="{9E3E7BED-6E0F-E54A-2106-AF600BC47C0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9F3E552A-94F9-8F86-47CB-A82C6931F58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4985F9EC-59F2-059C-0D6D-7C7A2DA8E7CF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450" name="楕円 66">
                  <a:extLst>
                    <a:ext uri="{FF2B5EF4-FFF2-40B4-BE49-F238E27FC236}">
                      <a16:creationId xmlns:a16="http://schemas.microsoft.com/office/drawing/2014/main" id="{6D0D8161-27BD-80FF-166D-E4B95F31CCF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13CFADA1-10BD-E86F-09F6-28E7E6F128A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341EBE7D-C360-E6A5-B550-28FB57404D70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03" name="楕円 66">
                  <a:extLst>
                    <a:ext uri="{FF2B5EF4-FFF2-40B4-BE49-F238E27FC236}">
                      <a16:creationId xmlns:a16="http://schemas.microsoft.com/office/drawing/2014/main" id="{1E13BA19-E71D-0181-184A-D722143A05B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CBA38B3D-28CB-25FF-5385-62CFB5FE6B4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52C4A61B-B738-174B-9539-F287E0C2FAF5}"/>
              </a:ext>
            </a:extLst>
          </p:cNvPr>
          <p:cNvGrpSpPr/>
          <p:nvPr/>
        </p:nvGrpSpPr>
        <p:grpSpPr>
          <a:xfrm>
            <a:off x="6793255" y="540899"/>
            <a:ext cx="2612727" cy="2750524"/>
            <a:chOff x="6793255" y="540899"/>
            <a:chExt cx="2612727" cy="2750524"/>
          </a:xfrm>
        </p:grpSpPr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E9E3A227-2AD6-5978-CF89-F045A2BC9944}"/>
                </a:ext>
              </a:extLst>
            </p:cNvPr>
            <p:cNvGrpSpPr/>
            <p:nvPr/>
          </p:nvGrpSpPr>
          <p:grpSpPr>
            <a:xfrm flipH="1">
              <a:off x="8381258" y="2235721"/>
              <a:ext cx="200058" cy="654986"/>
              <a:chOff x="1003496" y="2094770"/>
              <a:chExt cx="200058" cy="654986"/>
            </a:xfrm>
          </p:grpSpPr>
          <p:sp>
            <p:nvSpPr>
              <p:cNvPr id="323" name="楕円 1">
                <a:extLst>
                  <a:ext uri="{FF2B5EF4-FFF2-40B4-BE49-F238E27FC236}">
                    <a16:creationId xmlns:a16="http://schemas.microsoft.com/office/drawing/2014/main" id="{CD543625-0756-0D86-B1D4-FB27C5FDE97C}"/>
                  </a:ext>
                </a:extLst>
              </p:cNvPr>
              <p:cNvSpPr/>
              <p:nvPr/>
            </p:nvSpPr>
            <p:spPr>
              <a:xfrm rot="12600000">
                <a:off x="1003496" y="209477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19606434-0654-7BED-853C-BB62A03278AC}"/>
                  </a:ext>
                </a:extLst>
              </p:cNvPr>
              <p:cNvSpPr/>
              <p:nvPr/>
            </p:nvSpPr>
            <p:spPr>
              <a:xfrm rot="900000">
                <a:off x="1051112" y="2331815"/>
                <a:ext cx="50463" cy="644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02E6A514-C8CE-39C5-1F55-3CEEB07570DC}"/>
                  </a:ext>
                </a:extLst>
              </p:cNvPr>
              <p:cNvSpPr/>
              <p:nvPr/>
            </p:nvSpPr>
            <p:spPr>
              <a:xfrm rot="900000">
                <a:off x="1015242" y="2449024"/>
                <a:ext cx="40615" cy="5833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5C9EED62-4830-652C-F8B9-8B5F38C3EF0C}"/>
                </a:ext>
              </a:extLst>
            </p:cNvPr>
            <p:cNvGrpSpPr/>
            <p:nvPr/>
          </p:nvGrpSpPr>
          <p:grpSpPr>
            <a:xfrm>
              <a:off x="7290512" y="969856"/>
              <a:ext cx="1679119" cy="2321567"/>
              <a:chOff x="921081" y="403942"/>
              <a:chExt cx="2273903" cy="3143922"/>
            </a:xfrm>
          </p:grpSpPr>
          <p:sp>
            <p:nvSpPr>
              <p:cNvPr id="327" name="楕円 1">
                <a:extLst>
                  <a:ext uri="{FF2B5EF4-FFF2-40B4-BE49-F238E27FC236}">
                    <a16:creationId xmlns:a16="http://schemas.microsoft.com/office/drawing/2014/main" id="{1A53DD36-586B-EBDB-C30C-A384211500D1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9651FC62-CDF5-D42E-8B42-32782757D232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二等辺三角形 6">
                <a:extLst>
                  <a:ext uri="{FF2B5EF4-FFF2-40B4-BE49-F238E27FC236}">
                    <a16:creationId xmlns:a16="http://schemas.microsoft.com/office/drawing/2014/main" id="{29CED864-3D5A-260D-53A5-AE66A3A4656B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二等辺三角形 6">
                <a:extLst>
                  <a:ext uri="{FF2B5EF4-FFF2-40B4-BE49-F238E27FC236}">
                    <a16:creationId xmlns:a16="http://schemas.microsoft.com/office/drawing/2014/main" id="{73636AB5-D68C-E7C8-5E7A-8ECBC67E2DE2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二等辺三角形 6">
                <a:extLst>
                  <a:ext uri="{FF2B5EF4-FFF2-40B4-BE49-F238E27FC236}">
                    <a16:creationId xmlns:a16="http://schemas.microsoft.com/office/drawing/2014/main" id="{9453520C-F3C5-2939-D3CB-8D63BE41480D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二等辺三角形 6">
                <a:extLst>
                  <a:ext uri="{FF2B5EF4-FFF2-40B4-BE49-F238E27FC236}">
                    <a16:creationId xmlns:a16="http://schemas.microsoft.com/office/drawing/2014/main" id="{78370338-E4E1-F559-6F12-F0D5B0400044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1">
                <a:extLst>
                  <a:ext uri="{FF2B5EF4-FFF2-40B4-BE49-F238E27FC236}">
                    <a16:creationId xmlns:a16="http://schemas.microsoft.com/office/drawing/2014/main" id="{2623CE92-5749-23F8-4229-3254A5A823FD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楕円 1">
                <a:extLst>
                  <a:ext uri="{FF2B5EF4-FFF2-40B4-BE49-F238E27FC236}">
                    <a16:creationId xmlns:a16="http://schemas.microsoft.com/office/drawing/2014/main" id="{21084878-A528-1990-A177-1888D6D001BA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楕円 1">
                <a:extLst>
                  <a:ext uri="{FF2B5EF4-FFF2-40B4-BE49-F238E27FC236}">
                    <a16:creationId xmlns:a16="http://schemas.microsoft.com/office/drawing/2014/main" id="{A2D90D89-460A-8F17-8C6E-5D98555CAD36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754C4A1B-0670-1F6B-6FDD-69EB80E66D0A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1">
                <a:extLst>
                  <a:ext uri="{FF2B5EF4-FFF2-40B4-BE49-F238E27FC236}">
                    <a16:creationId xmlns:a16="http://schemas.microsoft.com/office/drawing/2014/main" id="{815BD0A3-7E89-6748-E6BF-F8C886687E6D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AC8F98A0-3525-D613-6134-98BD5EAAB7D4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3B592153-0156-135B-15C1-DAFC676C88A4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4AA1638C-FE34-0D9F-E3B4-F96A265CDD4A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95462A49-EBAE-2A77-D6F2-FB725C8DBAC0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197CCC62-51D5-1AEE-1A80-E875AC030836}"/>
                  </a:ext>
                </a:extLst>
              </p:cNvPr>
              <p:cNvSpPr/>
              <p:nvPr/>
            </p:nvSpPr>
            <p:spPr>
              <a:xfrm>
                <a:off x="13463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6945E4F1-E4D9-B311-27C7-D354213FD7BD}"/>
                  </a:ext>
                </a:extLst>
              </p:cNvPr>
              <p:cNvSpPr/>
              <p:nvPr/>
            </p:nvSpPr>
            <p:spPr>
              <a:xfrm>
                <a:off x="1757071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9DE116E7-3BA0-105E-0DF9-DB4BE62F0690}"/>
                  </a:ext>
                </a:extLst>
              </p:cNvPr>
              <p:cNvSpPr/>
              <p:nvPr/>
            </p:nvSpPr>
            <p:spPr>
              <a:xfrm>
                <a:off x="2143516" y="1124744"/>
                <a:ext cx="104176" cy="1440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C12CDFC4-7D9A-1598-0A6A-3FCD6066C889}"/>
                  </a:ext>
                </a:extLst>
              </p:cNvPr>
              <p:cNvSpPr/>
              <p:nvPr/>
            </p:nvSpPr>
            <p:spPr>
              <a:xfrm>
                <a:off x="2425883" y="82028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C80582FC-B138-6F4F-7186-72179E2C8283}"/>
                  </a:ext>
                </a:extLst>
              </p:cNvPr>
              <p:cNvSpPr/>
              <p:nvPr/>
            </p:nvSpPr>
            <p:spPr>
              <a:xfrm>
                <a:off x="1663883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A749DC09-8221-D50A-BC39-16463071F7E4}"/>
                  </a:ext>
                </a:extLst>
              </p:cNvPr>
              <p:cNvSpPr/>
              <p:nvPr/>
            </p:nvSpPr>
            <p:spPr>
              <a:xfrm>
                <a:off x="2143308" y="598031"/>
                <a:ext cx="250161" cy="1672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8BFDC984-0249-0AC2-725C-19FC70654ED3}"/>
                  </a:ext>
                </a:extLst>
              </p:cNvPr>
              <p:cNvSpPr/>
              <p:nvPr/>
            </p:nvSpPr>
            <p:spPr>
              <a:xfrm>
                <a:off x="1737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F0015BC8-4524-BF94-5115-042C86016DB6}"/>
                  </a:ext>
                </a:extLst>
              </p:cNvPr>
              <p:cNvSpPr/>
              <p:nvPr/>
            </p:nvSpPr>
            <p:spPr>
              <a:xfrm>
                <a:off x="1185257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1B270F95-5865-1950-3464-FB17CDD8ABBE}"/>
                  </a:ext>
                </a:extLst>
              </p:cNvPr>
              <p:cNvSpPr/>
              <p:nvPr/>
            </p:nvSpPr>
            <p:spPr>
              <a:xfrm>
                <a:off x="2669218" y="1069975"/>
                <a:ext cx="168572" cy="1186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1F3D9804-6A00-D8D7-9A9C-EFABC9545491}"/>
                  </a:ext>
                </a:extLst>
              </p:cNvPr>
              <p:cNvSpPr/>
              <p:nvPr/>
            </p:nvSpPr>
            <p:spPr>
              <a:xfrm rot="20700000">
                <a:off x="1474778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6A04EFFB-6589-FB35-56F0-DC66F710FA4B}"/>
                  </a:ext>
                </a:extLst>
              </p:cNvPr>
              <p:cNvSpPr/>
              <p:nvPr/>
            </p:nvSpPr>
            <p:spPr>
              <a:xfrm rot="900000" flipH="1">
                <a:off x="2262706" y="2289916"/>
                <a:ext cx="282385" cy="634079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2982B607-4057-E1F1-7574-0524E59CD0C0}"/>
                  </a:ext>
                </a:extLst>
              </p:cNvPr>
              <p:cNvSpPr/>
              <p:nvPr/>
            </p:nvSpPr>
            <p:spPr>
              <a:xfrm rot="900000">
                <a:off x="1419943" y="2439218"/>
                <a:ext cx="68338" cy="8728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DDC7EFB3-A346-F187-B25A-8DE41ACD2356}"/>
                  </a:ext>
                </a:extLst>
              </p:cNvPr>
              <p:cNvSpPr/>
              <p:nvPr/>
            </p:nvSpPr>
            <p:spPr>
              <a:xfrm rot="900000">
                <a:off x="1371367" y="2597945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379A7933-7635-21B7-9DF6-3C9B4BC544DF}"/>
                  </a:ext>
                </a:extLst>
              </p:cNvPr>
              <p:cNvSpPr/>
              <p:nvPr/>
            </p:nvSpPr>
            <p:spPr>
              <a:xfrm rot="20700000" flipH="1">
                <a:off x="3092871" y="2512221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A8B5BEB0-9932-8F87-AA05-272F7BCF27AB}"/>
                  </a:ext>
                </a:extLst>
              </p:cNvPr>
              <p:cNvSpPr/>
              <p:nvPr/>
            </p:nvSpPr>
            <p:spPr>
              <a:xfrm rot="21429623" flipH="1">
                <a:off x="3059029" y="2654579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563948AB-C9E4-BC81-3C3C-E76B570B2AC5}"/>
                  </a:ext>
                </a:extLst>
              </p:cNvPr>
              <p:cNvSpPr/>
              <p:nvPr/>
            </p:nvSpPr>
            <p:spPr>
              <a:xfrm rot="1056805" flipH="1">
                <a:off x="3066678" y="2862263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23E59B21-F1DD-13E0-37A0-23902B7AF7D7}"/>
                  </a:ext>
                </a:extLst>
              </p:cNvPr>
              <p:cNvSpPr/>
              <p:nvPr/>
            </p:nvSpPr>
            <p:spPr>
              <a:xfrm rot="1778375" flipH="1">
                <a:off x="2949492" y="2950668"/>
                <a:ext cx="70298" cy="11650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D51DFFC7-41FA-094C-721E-121B934BCF46}"/>
                  </a:ext>
                </a:extLst>
              </p:cNvPr>
              <p:cNvSpPr/>
              <p:nvPr/>
            </p:nvSpPr>
            <p:spPr>
              <a:xfrm rot="2800216" flipH="1">
                <a:off x="2870231" y="3101294"/>
                <a:ext cx="55002" cy="790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BB8A72FD-BD6A-CD9A-EAF1-57CCEEEFE53D}"/>
                  </a:ext>
                </a:extLst>
              </p:cNvPr>
              <p:cNvSpPr/>
              <p:nvPr/>
            </p:nvSpPr>
            <p:spPr>
              <a:xfrm rot="4157046" flipH="1">
                <a:off x="2695961" y="3108075"/>
                <a:ext cx="81112" cy="1009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C5E61ABC-EA2D-D424-129E-4D956039B38C}"/>
                  </a:ext>
                </a:extLst>
              </p:cNvPr>
              <p:cNvSpPr/>
              <p:nvPr/>
            </p:nvSpPr>
            <p:spPr>
              <a:xfrm>
                <a:off x="2118829" y="904875"/>
                <a:ext cx="188888" cy="14762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16B33548-558E-1A0C-05A0-D85B2FDD7B0D}"/>
                </a:ext>
              </a:extLst>
            </p:cNvPr>
            <p:cNvSpPr/>
            <p:nvPr/>
          </p:nvSpPr>
          <p:spPr>
            <a:xfrm>
              <a:off x="7474508" y="1108767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3A0D8318-22AF-D54E-6933-FF45BE5893D5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89C80DDD-7690-D337-98C1-D5F7DC36522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682" name="楕円 66">
                  <a:extLst>
                    <a:ext uri="{FF2B5EF4-FFF2-40B4-BE49-F238E27FC236}">
                      <a16:creationId xmlns:a16="http://schemas.microsoft.com/office/drawing/2014/main" id="{7AB48F2B-857E-61E9-2F06-13C12ADD8D3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FEF10BB5-140B-754F-F9F5-E587E27E93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46AF8515-F253-8247-3E57-40C8687FF118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629" name="楕円 66">
                  <a:extLst>
                    <a:ext uri="{FF2B5EF4-FFF2-40B4-BE49-F238E27FC236}">
                      <a16:creationId xmlns:a16="http://schemas.microsoft.com/office/drawing/2014/main" id="{9B04312E-E873-1E19-CA1E-4236D086E1A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FB5DD1C7-4A73-89CB-0143-7274F6404F3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081DC469-1B0A-8D26-9D6D-6324C79E6516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627" name="楕円 66">
                  <a:extLst>
                    <a:ext uri="{FF2B5EF4-FFF2-40B4-BE49-F238E27FC236}">
                      <a16:creationId xmlns:a16="http://schemas.microsoft.com/office/drawing/2014/main" id="{F0184496-F7E4-5E91-FBC6-940582987D9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F9F5AB9B-31D7-4A9B-E007-308A267C94E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821BEE62-3FCC-1976-44AF-C6B3E295EC42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625" name="楕円 66">
                  <a:extLst>
                    <a:ext uri="{FF2B5EF4-FFF2-40B4-BE49-F238E27FC236}">
                      <a16:creationId xmlns:a16="http://schemas.microsoft.com/office/drawing/2014/main" id="{9A23E40E-1369-7518-7538-58D2459FB7F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49505435-428A-98A9-D748-5C6FA902545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28AA9202-861D-2EE5-681B-2FA272ADE94D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623" name="楕円 66">
                  <a:extLst>
                    <a:ext uri="{FF2B5EF4-FFF2-40B4-BE49-F238E27FC236}">
                      <a16:creationId xmlns:a16="http://schemas.microsoft.com/office/drawing/2014/main" id="{05E4EA38-E309-49B8-95BC-DD1CEC64A0C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03B730C7-A8C6-CC39-6E82-558523E2B2E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E57E7283-9EF4-9B35-DECB-D6149CFED830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612" name="楕円 66">
                  <a:extLst>
                    <a:ext uri="{FF2B5EF4-FFF2-40B4-BE49-F238E27FC236}">
                      <a16:creationId xmlns:a16="http://schemas.microsoft.com/office/drawing/2014/main" id="{B46009BF-8990-C153-1EF3-7C55A18498D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30263ECB-5B88-AFF0-F1A0-7E0EEF8DB2C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E84662E3-823A-C78F-2819-98B7E811BC97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509" name="楕円 66">
                  <a:extLst>
                    <a:ext uri="{FF2B5EF4-FFF2-40B4-BE49-F238E27FC236}">
                      <a16:creationId xmlns:a16="http://schemas.microsoft.com/office/drawing/2014/main" id="{EC1A3E77-F6E0-4628-3BCB-845F28F6C88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84FAFCB0-FF39-675F-C851-D0E0C54F34D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0B9464DE-3DF8-D6FF-98D0-66744885B614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507" name="楕円 66">
                  <a:extLst>
                    <a:ext uri="{FF2B5EF4-FFF2-40B4-BE49-F238E27FC236}">
                      <a16:creationId xmlns:a16="http://schemas.microsoft.com/office/drawing/2014/main" id="{CA1CCDAA-2C1A-6793-3E7A-22ACC5A1579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B4D8C5E4-75C6-59D8-6160-8417BDE8CC8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6DD2747A-75BF-431D-73B6-416430E0DC4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505" name="楕円 66">
                  <a:extLst>
                    <a:ext uri="{FF2B5EF4-FFF2-40B4-BE49-F238E27FC236}">
                      <a16:creationId xmlns:a16="http://schemas.microsoft.com/office/drawing/2014/main" id="{C8249126-5DC9-3432-EA40-0CFAEBA46F4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9A3B5363-C992-7EF6-E60C-114DE3F4218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3BBFF622-B8D5-CAB1-25AB-1F002F2F6D91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497" name="楕円 66">
                  <a:extLst>
                    <a:ext uri="{FF2B5EF4-FFF2-40B4-BE49-F238E27FC236}">
                      <a16:creationId xmlns:a16="http://schemas.microsoft.com/office/drawing/2014/main" id="{0D2B5598-1602-4E49-501B-59D172AA516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AEA31055-836A-A7BC-8A4C-22FAFADA2F8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AFBDC534-ACC5-20D6-82A0-23813FEA68F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493" name="楕円 66">
                  <a:extLst>
                    <a:ext uri="{FF2B5EF4-FFF2-40B4-BE49-F238E27FC236}">
                      <a16:creationId xmlns:a16="http://schemas.microsoft.com/office/drawing/2014/main" id="{56E79184-5E3B-59B6-5CDC-D52D23D80FB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810AD324-A549-BCD0-7305-B5BBCB2C66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B7B4791E-1A40-720D-5A8C-8B0A78A550DE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91" name="楕円 66">
                  <a:extLst>
                    <a:ext uri="{FF2B5EF4-FFF2-40B4-BE49-F238E27FC236}">
                      <a16:creationId xmlns:a16="http://schemas.microsoft.com/office/drawing/2014/main" id="{5FE680CC-243B-CCD9-BD83-6FC29364614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EE87A134-6920-B800-7055-89AF8BB4B7E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04797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il355-ユキヒョウと雨のイラスト</dc:title>
  <dc:subject>il355-ユキヒョウと雨のイラスト</dc:subject>
  <dc:creator>ぱわぽすけ</dc:creator>
  <cp:lastModifiedBy/>
  <cp:revision>1</cp:revision>
  <dcterms:created xsi:type="dcterms:W3CDTF">2014-10-29T04:47:26Z</dcterms:created>
  <dcterms:modified xsi:type="dcterms:W3CDTF">2025-02-14T00:57:20Z</dcterms:modified>
  <cp:version>1</cp:version>
</cp:coreProperties>
</file>