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6" r:id="rId2"/>
    <p:sldId id="375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テキスト ボックス 916">
            <a:extLst>
              <a:ext uri="{FF2B5EF4-FFF2-40B4-BE49-F238E27FC236}">
                <a16:creationId xmlns:a16="http://schemas.microsoft.com/office/drawing/2014/main" id="{DB68AB90-761E-9CAA-D4F4-9EA9162898FF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ヒョウと雨のイラスト</a:t>
            </a:r>
          </a:p>
        </p:txBody>
      </p:sp>
      <p:grpSp>
        <p:nvGrpSpPr>
          <p:cNvPr id="1141" name="グループ化 1140">
            <a:extLst>
              <a:ext uri="{FF2B5EF4-FFF2-40B4-BE49-F238E27FC236}">
                <a16:creationId xmlns:a16="http://schemas.microsoft.com/office/drawing/2014/main" id="{F5C3BB73-3249-7113-2CFE-5503957F4937}"/>
              </a:ext>
            </a:extLst>
          </p:cNvPr>
          <p:cNvGrpSpPr/>
          <p:nvPr/>
        </p:nvGrpSpPr>
        <p:grpSpPr>
          <a:xfrm>
            <a:off x="429397" y="3493917"/>
            <a:ext cx="2925427" cy="2956830"/>
            <a:chOff x="429397" y="3493917"/>
            <a:chExt cx="2925427" cy="2956830"/>
          </a:xfrm>
        </p:grpSpPr>
        <p:grpSp>
          <p:nvGrpSpPr>
            <p:cNvPr id="977" name="グループ化 976">
              <a:extLst>
                <a:ext uri="{FF2B5EF4-FFF2-40B4-BE49-F238E27FC236}">
                  <a16:creationId xmlns:a16="http://schemas.microsoft.com/office/drawing/2014/main" id="{8EB92945-D616-9997-4E4E-CB325D7AD93F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DF4B52B0-74D1-55BD-0D77-C08F0B9A26AE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59B4F5FA-B9B7-1A81-7541-C6F883421AA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5BCAE409-74A1-91BD-01CA-97C95D4375FF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87281CFE-804C-0BF5-850A-052F86CB51F7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266E8397-7DF0-F18A-7C81-3A4BBE4E2CFE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C22D3375-2C45-6369-755C-DC6168741001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38F61CCD-A98E-438A-B36A-2266F4C03DF7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5" name="直線コネクタ 984">
                <a:extLst>
                  <a:ext uri="{FF2B5EF4-FFF2-40B4-BE49-F238E27FC236}">
                    <a16:creationId xmlns:a16="http://schemas.microsoft.com/office/drawing/2014/main" id="{529B7711-BEB9-8F2E-2DE4-63750929A1C8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6" name="直線コネクタ 985">
                <a:extLst>
                  <a:ext uri="{FF2B5EF4-FFF2-40B4-BE49-F238E27FC236}">
                    <a16:creationId xmlns:a16="http://schemas.microsoft.com/office/drawing/2014/main" id="{8AE6BB5D-4BED-E031-DDAB-FEF8B65C814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7" name="直線コネクタ 986">
                <a:extLst>
                  <a:ext uri="{FF2B5EF4-FFF2-40B4-BE49-F238E27FC236}">
                    <a16:creationId xmlns:a16="http://schemas.microsoft.com/office/drawing/2014/main" id="{49DE1C45-BD65-B4E4-879F-CFFCF63E851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8" name="直線コネクタ 987">
                <a:extLst>
                  <a:ext uri="{FF2B5EF4-FFF2-40B4-BE49-F238E27FC236}">
                    <a16:creationId xmlns:a16="http://schemas.microsoft.com/office/drawing/2014/main" id="{971B0C93-AAA6-EA8E-2172-EBE7208DD120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9" name="直線コネクタ 988">
                <a:extLst>
                  <a:ext uri="{FF2B5EF4-FFF2-40B4-BE49-F238E27FC236}">
                    <a16:creationId xmlns:a16="http://schemas.microsoft.com/office/drawing/2014/main" id="{AFBC1FC5-E851-7DA4-B46B-F32B9F3121B3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0" name="直線コネクタ 989">
                <a:extLst>
                  <a:ext uri="{FF2B5EF4-FFF2-40B4-BE49-F238E27FC236}">
                    <a16:creationId xmlns:a16="http://schemas.microsoft.com/office/drawing/2014/main" id="{521A8D65-1451-6FF3-717D-C76414CADF7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4FAEDAC3-61DA-7CB4-3042-CE4038A1F79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A408A46D-2878-F408-3A9F-48B4D64506E0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フリーフォーム: 図形 992">
                <a:extLst>
                  <a:ext uri="{FF2B5EF4-FFF2-40B4-BE49-F238E27FC236}">
                    <a16:creationId xmlns:a16="http://schemas.microsoft.com/office/drawing/2014/main" id="{6873D2F2-A02B-19B1-6C3E-45ECFE2C3BC6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53CC6315-21BD-3D38-7F06-FEDAD4D3A898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フリーフォーム: 図形 994">
                <a:extLst>
                  <a:ext uri="{FF2B5EF4-FFF2-40B4-BE49-F238E27FC236}">
                    <a16:creationId xmlns:a16="http://schemas.microsoft.com/office/drawing/2014/main" id="{5E12DE19-A6F9-E414-DD63-17335ED710F3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96" name="直線コネクタ 995">
                <a:extLst>
                  <a:ext uri="{FF2B5EF4-FFF2-40B4-BE49-F238E27FC236}">
                    <a16:creationId xmlns:a16="http://schemas.microsoft.com/office/drawing/2014/main" id="{36B91D77-AC76-677A-1941-50D4CF2F06B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7" name="直線コネクタ 996">
                <a:extLst>
                  <a:ext uri="{FF2B5EF4-FFF2-40B4-BE49-F238E27FC236}">
                    <a16:creationId xmlns:a16="http://schemas.microsoft.com/office/drawing/2014/main" id="{CC94BF0D-A8E4-6CCE-F41B-DF5FBA3A3A57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8" name="直線コネクタ 997">
                <a:extLst>
                  <a:ext uri="{FF2B5EF4-FFF2-40B4-BE49-F238E27FC236}">
                    <a16:creationId xmlns:a16="http://schemas.microsoft.com/office/drawing/2014/main" id="{46A11C16-E6D7-B3C2-44D2-A233F3191833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9" name="直線コネクタ 998">
                <a:extLst>
                  <a:ext uri="{FF2B5EF4-FFF2-40B4-BE49-F238E27FC236}">
                    <a16:creationId xmlns:a16="http://schemas.microsoft.com/office/drawing/2014/main" id="{ACB3CC15-D14D-138E-A98F-330F71F9A9C9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0" name="直線コネクタ 999">
                <a:extLst>
                  <a:ext uri="{FF2B5EF4-FFF2-40B4-BE49-F238E27FC236}">
                    <a16:creationId xmlns:a16="http://schemas.microsoft.com/office/drawing/2014/main" id="{71BC37C2-1DCA-1C96-1F4A-351C0349588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1" name="直線コネクタ 1000">
                <a:extLst>
                  <a:ext uri="{FF2B5EF4-FFF2-40B4-BE49-F238E27FC236}">
                    <a16:creationId xmlns:a16="http://schemas.microsoft.com/office/drawing/2014/main" id="{EC384A78-E326-9042-89A6-68B6BE4D2A0E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2" name="直線コネクタ 1001">
                <a:extLst>
                  <a:ext uri="{FF2B5EF4-FFF2-40B4-BE49-F238E27FC236}">
                    <a16:creationId xmlns:a16="http://schemas.microsoft.com/office/drawing/2014/main" id="{79DEEAEB-72BE-5125-28B7-DF5CCED3F20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9" name="楕円 1">
              <a:extLst>
                <a:ext uri="{FF2B5EF4-FFF2-40B4-BE49-F238E27FC236}">
                  <a16:creationId xmlns:a16="http://schemas.microsoft.com/office/drawing/2014/main" id="{861AECE7-364E-FAC5-E79D-D3EB72148D53}"/>
                </a:ext>
              </a:extLst>
            </p:cNvPr>
            <p:cNvSpPr/>
            <p:nvPr/>
          </p:nvSpPr>
          <p:spPr>
            <a:xfrm rot="7200000" flipH="1">
              <a:off x="2153439" y="5351476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D53AB87E-4B3D-6580-3F9E-BBF76A393AFA}"/>
                </a:ext>
              </a:extLst>
            </p:cNvPr>
            <p:cNvSpPr/>
            <p:nvPr/>
          </p:nvSpPr>
          <p:spPr>
            <a:xfrm>
              <a:off x="2084494" y="557593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楕円 1">
              <a:extLst>
                <a:ext uri="{FF2B5EF4-FFF2-40B4-BE49-F238E27FC236}">
                  <a16:creationId xmlns:a16="http://schemas.microsoft.com/office/drawing/2014/main" id="{3F072F87-6AB6-4989-7FB1-9EB056E47822}"/>
                </a:ext>
              </a:extLst>
            </p:cNvPr>
            <p:cNvSpPr/>
            <p:nvPr/>
          </p:nvSpPr>
          <p:spPr>
            <a:xfrm rot="10800000">
              <a:off x="1938394" y="597219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楕円 1">
              <a:extLst>
                <a:ext uri="{FF2B5EF4-FFF2-40B4-BE49-F238E27FC236}">
                  <a16:creationId xmlns:a16="http://schemas.microsoft.com/office/drawing/2014/main" id="{08F583D0-3623-3ADC-F24D-29211BB3C06A}"/>
                </a:ext>
              </a:extLst>
            </p:cNvPr>
            <p:cNvSpPr/>
            <p:nvPr/>
          </p:nvSpPr>
          <p:spPr>
            <a:xfrm rot="10800000">
              <a:off x="1673716" y="597219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楕円 1">
              <a:extLst>
                <a:ext uri="{FF2B5EF4-FFF2-40B4-BE49-F238E27FC236}">
                  <a16:creationId xmlns:a16="http://schemas.microsoft.com/office/drawing/2014/main" id="{34903BDF-9C13-6BDB-BC0F-73F5A6ADED04}"/>
                </a:ext>
              </a:extLst>
            </p:cNvPr>
            <p:cNvSpPr/>
            <p:nvPr/>
          </p:nvSpPr>
          <p:spPr>
            <a:xfrm>
              <a:off x="1525601" y="527290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楕円 1">
              <a:extLst>
                <a:ext uri="{FF2B5EF4-FFF2-40B4-BE49-F238E27FC236}">
                  <a16:creationId xmlns:a16="http://schemas.microsoft.com/office/drawing/2014/main" id="{ADC042EF-C13C-5001-D499-40ABB0EE4F49}"/>
                </a:ext>
              </a:extLst>
            </p:cNvPr>
            <p:cNvSpPr/>
            <p:nvPr/>
          </p:nvSpPr>
          <p:spPr>
            <a:xfrm>
              <a:off x="1665448" y="5322009"/>
              <a:ext cx="517899" cy="82186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0A47E49B-5BFF-39BD-84D2-5156C8F97FD3}"/>
                </a:ext>
              </a:extLst>
            </p:cNvPr>
            <p:cNvSpPr/>
            <p:nvPr/>
          </p:nvSpPr>
          <p:spPr>
            <a:xfrm rot="20700000">
              <a:off x="1528048" y="5521840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9E8C118C-CBDD-F955-C1E5-F36A9278BB2E}"/>
                </a:ext>
              </a:extLst>
            </p:cNvPr>
            <p:cNvSpPr/>
            <p:nvPr/>
          </p:nvSpPr>
          <p:spPr>
            <a:xfrm rot="900000" flipH="1">
              <a:off x="2109878" y="5521840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楕円 446">
              <a:extLst>
                <a:ext uri="{FF2B5EF4-FFF2-40B4-BE49-F238E27FC236}">
                  <a16:creationId xmlns:a16="http://schemas.microsoft.com/office/drawing/2014/main" id="{9912D90D-149A-E853-4C85-4D604EC5DD1F}"/>
                </a:ext>
              </a:extLst>
            </p:cNvPr>
            <p:cNvSpPr/>
            <p:nvPr/>
          </p:nvSpPr>
          <p:spPr>
            <a:xfrm rot="20700000" flipH="1">
              <a:off x="2722897" y="5685997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BE3AAA58-39CB-0117-6A71-B8B14F01D375}"/>
                </a:ext>
              </a:extLst>
            </p:cNvPr>
            <p:cNvSpPr/>
            <p:nvPr/>
          </p:nvSpPr>
          <p:spPr>
            <a:xfrm rot="21429623" flipH="1">
              <a:off x="2697907" y="5791118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7A4978DD-42D2-D18B-A0AD-269DF2822B35}"/>
                </a:ext>
              </a:extLst>
            </p:cNvPr>
            <p:cNvSpPr/>
            <p:nvPr/>
          </p:nvSpPr>
          <p:spPr>
            <a:xfrm rot="1056805" flipH="1">
              <a:off x="2703555" y="5944479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13D5F20C-8EFA-CA59-F085-C04861B3EA78}"/>
                </a:ext>
              </a:extLst>
            </p:cNvPr>
            <p:cNvSpPr/>
            <p:nvPr/>
          </p:nvSpPr>
          <p:spPr>
            <a:xfrm rot="1778375" flipH="1">
              <a:off x="2617021" y="6009759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613EED4F-B8CF-AB05-D5EB-0FDC4BDBECC5}"/>
                </a:ext>
              </a:extLst>
            </p:cNvPr>
            <p:cNvSpPr/>
            <p:nvPr/>
          </p:nvSpPr>
          <p:spPr>
            <a:xfrm rot="2800216" flipH="1">
              <a:off x="2558493" y="6120986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C354D5BA-296B-29A4-2FFE-539B7A36BC59}"/>
                </a:ext>
              </a:extLst>
            </p:cNvPr>
            <p:cNvSpPr/>
            <p:nvPr/>
          </p:nvSpPr>
          <p:spPr>
            <a:xfrm rot="4157046" flipH="1">
              <a:off x="2429806" y="6125994"/>
              <a:ext cx="59896" cy="74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61BC70D3-E7C0-0FA3-379E-C89702145138}"/>
                </a:ext>
              </a:extLst>
            </p:cNvPr>
            <p:cNvSpPr/>
            <p:nvPr/>
          </p:nvSpPr>
          <p:spPr>
            <a:xfrm rot="9900000" flipV="1">
              <a:off x="1625591" y="3493917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星: 8 pt 717">
              <a:extLst>
                <a:ext uri="{FF2B5EF4-FFF2-40B4-BE49-F238E27FC236}">
                  <a16:creationId xmlns:a16="http://schemas.microsoft.com/office/drawing/2014/main" id="{032FC966-67E8-78EE-E013-06F99DD5EB5E}"/>
                </a:ext>
              </a:extLst>
            </p:cNvPr>
            <p:cNvSpPr/>
            <p:nvPr/>
          </p:nvSpPr>
          <p:spPr>
            <a:xfrm rot="20700000">
              <a:off x="429397" y="4024455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000FE002-2906-F92F-8039-F5AE9AC3579A}"/>
                </a:ext>
              </a:extLst>
            </p:cNvPr>
            <p:cNvGrpSpPr/>
            <p:nvPr/>
          </p:nvGrpSpPr>
          <p:grpSpPr>
            <a:xfrm>
              <a:off x="2004888" y="4478920"/>
              <a:ext cx="265942" cy="1564133"/>
              <a:chOff x="2004888" y="1397377"/>
              <a:chExt cx="265942" cy="1564133"/>
            </a:xfrm>
          </p:grpSpPr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17D98759-2440-0D0D-7C27-61A02F72F19D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矢印: U ターン 370">
                <a:extLst>
                  <a:ext uri="{FF2B5EF4-FFF2-40B4-BE49-F238E27FC236}">
                    <a16:creationId xmlns:a16="http://schemas.microsoft.com/office/drawing/2014/main" id="{5253BEDE-44CA-A17C-DCAE-E0B3618CD0A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2" name="楕円 1">
              <a:extLst>
                <a:ext uri="{FF2B5EF4-FFF2-40B4-BE49-F238E27FC236}">
                  <a16:creationId xmlns:a16="http://schemas.microsoft.com/office/drawing/2014/main" id="{D09F4246-24E2-3176-8864-C47053C921F3}"/>
                </a:ext>
              </a:extLst>
            </p:cNvPr>
            <p:cNvSpPr/>
            <p:nvPr/>
          </p:nvSpPr>
          <p:spPr>
            <a:xfrm rot="14842579" flipH="1">
              <a:off x="2170604" y="5529211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楕円 1">
              <a:extLst>
                <a:ext uri="{FF2B5EF4-FFF2-40B4-BE49-F238E27FC236}">
                  <a16:creationId xmlns:a16="http://schemas.microsoft.com/office/drawing/2014/main" id="{FDD6FD22-A83C-7E5B-5BC0-5B7121EC77D7}"/>
                </a:ext>
              </a:extLst>
            </p:cNvPr>
            <p:cNvSpPr/>
            <p:nvPr/>
          </p:nvSpPr>
          <p:spPr>
            <a:xfrm rot="7200000">
              <a:off x="1706441" y="530966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A5F17767-CF1A-39E5-02BD-929D4ED74020}"/>
                </a:ext>
              </a:extLst>
            </p:cNvPr>
            <p:cNvGrpSpPr/>
            <p:nvPr/>
          </p:nvGrpSpPr>
          <p:grpSpPr>
            <a:xfrm>
              <a:off x="1119182" y="4129180"/>
              <a:ext cx="1604288" cy="1375701"/>
              <a:chOff x="1210757" y="849718"/>
              <a:chExt cx="1604288" cy="1375701"/>
            </a:xfrm>
          </p:grpSpPr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05F783D8-2B87-7F3B-8138-C500E69251F9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06E8E91E-FAB1-E8C2-2533-2DA17454F390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42C65A12-7C1F-E3DE-3FCD-E9151E947335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二等辺三角形 6">
                <a:extLst>
                  <a:ext uri="{FF2B5EF4-FFF2-40B4-BE49-F238E27FC236}">
                    <a16:creationId xmlns:a16="http://schemas.microsoft.com/office/drawing/2014/main" id="{7C587323-DBF1-ECE0-8325-BC4FA661B036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73BE77E7-9C10-D267-A3FD-BDCC5F94BD16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1">
                <a:extLst>
                  <a:ext uri="{FF2B5EF4-FFF2-40B4-BE49-F238E27FC236}">
                    <a16:creationId xmlns:a16="http://schemas.microsoft.com/office/drawing/2014/main" id="{A3FAAED7-2D77-3155-97CC-A7DF8CF91BB4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13BEB7F8-5C9E-F175-ACD3-1983591E636E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7DBB8F83-E984-37C6-1399-4298F8E395E3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ABA5306B-36D8-CFDE-EE24-F9BD96CF61B3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957A249B-8312-29DF-7A7D-6A69CE6FD1F5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1F0DA99E-FEDB-77CF-EE52-1353010BDDA1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E0432CEC-C2DE-FBCB-B1C8-A6307CE4F50B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15E6424D-BC78-E96B-B9D4-FAF3E0A3E737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1EF16ED5-E492-F702-6C01-32B625AFCC52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F16741DA-153F-B2BA-AAF5-697EF37A1D17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5785A956-1E55-5A13-BEF9-71F426A55313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B244BD2E-0FE8-B939-2158-93F30E4B9D15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83657A05-EA1D-D0F6-91C0-642C16375A61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4810F560-35DA-D0F6-AA67-62F7EF8EA344}"/>
                </a:ext>
              </a:extLst>
            </p:cNvPr>
            <p:cNvSpPr/>
            <p:nvPr/>
          </p:nvSpPr>
          <p:spPr>
            <a:xfrm>
              <a:off x="1233774" y="412201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99943773-930E-5427-76F2-751A10E11554}"/>
                </a:ext>
              </a:extLst>
            </p:cNvPr>
            <p:cNvSpPr/>
            <p:nvPr/>
          </p:nvSpPr>
          <p:spPr>
            <a:xfrm>
              <a:off x="481058" y="3558694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FC243D8D-29C4-94D0-CA3F-235B0BCADD53}"/>
                </a:ext>
              </a:extLst>
            </p:cNvPr>
            <p:cNvGrpSpPr/>
            <p:nvPr/>
          </p:nvGrpSpPr>
          <p:grpSpPr>
            <a:xfrm>
              <a:off x="1434696" y="4801686"/>
              <a:ext cx="342900" cy="342900"/>
              <a:chOff x="1404611" y="4552250"/>
              <a:chExt cx="342900" cy="342900"/>
            </a:xfrm>
          </p:grpSpPr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23C535E2-B507-3FC8-6685-9C1D02981AEE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B1DA6368-19C7-C9C5-2B3C-B236BA5303CF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8ACDBB52-57D4-C19A-7B5C-9925B54A9BFF}"/>
                </a:ext>
              </a:extLst>
            </p:cNvPr>
            <p:cNvGrpSpPr/>
            <p:nvPr/>
          </p:nvGrpSpPr>
          <p:grpSpPr>
            <a:xfrm>
              <a:off x="2071284" y="4801686"/>
              <a:ext cx="342900" cy="342900"/>
              <a:chOff x="2084061" y="4552250"/>
              <a:chExt cx="342900" cy="342900"/>
            </a:xfrm>
          </p:grpSpPr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AAF45A83-0913-3A5D-C257-5A0AD4A3C187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F385E6C3-2BCA-0592-55DD-C34C8EEDAC0C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42" name="グループ化 1141">
            <a:extLst>
              <a:ext uri="{FF2B5EF4-FFF2-40B4-BE49-F238E27FC236}">
                <a16:creationId xmlns:a16="http://schemas.microsoft.com/office/drawing/2014/main" id="{CD0EFEF3-8044-6D0B-4E2B-5DB1344A2A1A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8B46DBE3-B5E9-F9B3-9CB6-212BCD130F51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0D893A41-2192-27AA-B884-56EC602F900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744589D6-6363-658D-F0EB-F69287EED00F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53569C4F-5B01-9045-866C-81B5B2863E4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0564FFF4-BACC-EF6C-2433-0A334C0FC1D5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ACC5F4B5-8F46-05CD-08E8-261DDB2851E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0C4F0497-E182-1555-8E7D-5A0212F346E6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835F9857-AEEB-FDF8-B423-DBA3FAAF17BB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63B34875-85E9-838C-09F0-DBCE31217C5F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0" name="直線コネクタ 959">
                <a:extLst>
                  <a:ext uri="{FF2B5EF4-FFF2-40B4-BE49-F238E27FC236}">
                    <a16:creationId xmlns:a16="http://schemas.microsoft.com/office/drawing/2014/main" id="{14A36493-0AEB-1AAA-7422-2C68A500A343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1" name="直線コネクタ 960">
                <a:extLst>
                  <a:ext uri="{FF2B5EF4-FFF2-40B4-BE49-F238E27FC236}">
                    <a16:creationId xmlns:a16="http://schemas.microsoft.com/office/drawing/2014/main" id="{8E6281BF-6EB3-CC48-42DB-88BA9F9FB6D9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2" name="直線コネクタ 961">
                <a:extLst>
                  <a:ext uri="{FF2B5EF4-FFF2-40B4-BE49-F238E27FC236}">
                    <a16:creationId xmlns:a16="http://schemas.microsoft.com/office/drawing/2014/main" id="{4A7B8DAA-80F8-788B-11FF-0BE6C738757A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3" name="直線コネクタ 962">
                <a:extLst>
                  <a:ext uri="{FF2B5EF4-FFF2-40B4-BE49-F238E27FC236}">
                    <a16:creationId xmlns:a16="http://schemas.microsoft.com/office/drawing/2014/main" id="{B466C1E3-59FD-BBC1-C169-7246917A44F8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4" name="直線コネクタ 963">
                <a:extLst>
                  <a:ext uri="{FF2B5EF4-FFF2-40B4-BE49-F238E27FC236}">
                    <a16:creationId xmlns:a16="http://schemas.microsoft.com/office/drawing/2014/main" id="{72303D2C-C7DB-6AF8-4680-CA869AE5ACC7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5" name="フリーフォーム: 図形 964">
                <a:extLst>
                  <a:ext uri="{FF2B5EF4-FFF2-40B4-BE49-F238E27FC236}">
                    <a16:creationId xmlns:a16="http://schemas.microsoft.com/office/drawing/2014/main" id="{B0C23322-C33C-B812-A134-3860A4D04FF7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7F71AC2E-675D-EC81-AC33-A3586C0F2654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7" name="フリーフォーム: 図形 966">
                <a:extLst>
                  <a:ext uri="{FF2B5EF4-FFF2-40B4-BE49-F238E27FC236}">
                    <a16:creationId xmlns:a16="http://schemas.microsoft.com/office/drawing/2014/main" id="{8C478AB5-0E99-4E6D-7F50-5C85E5523294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8" name="フリーフォーム: 図形 967">
                <a:extLst>
                  <a:ext uri="{FF2B5EF4-FFF2-40B4-BE49-F238E27FC236}">
                    <a16:creationId xmlns:a16="http://schemas.microsoft.com/office/drawing/2014/main" id="{9A5DD06E-3249-39EE-E745-FCECC77E1695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9" name="フリーフォーム: 図形 968">
                <a:extLst>
                  <a:ext uri="{FF2B5EF4-FFF2-40B4-BE49-F238E27FC236}">
                    <a16:creationId xmlns:a16="http://schemas.microsoft.com/office/drawing/2014/main" id="{23706BB6-9723-A6CB-D076-E3A4485DFB7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2DD29B1D-006C-5F7D-0876-23A6AC32EC7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AF48D970-0D36-9E93-EA75-B01A304550E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2" name="直線コネクタ 971">
                <a:extLst>
                  <a:ext uri="{FF2B5EF4-FFF2-40B4-BE49-F238E27FC236}">
                    <a16:creationId xmlns:a16="http://schemas.microsoft.com/office/drawing/2014/main" id="{D76A2973-1CD3-1D8A-CDF2-B4D32B6E35D2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B051D55E-D6C1-7868-C035-5DEEFC1CF2FF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EE90D094-40D3-F862-B09E-7CCAD338DFC5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B05B2521-0993-0C37-44B3-870AFA608BE3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1B72BBC7-FA0D-44D8-BA45-2C1CC68889F1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B7083D55-BB1D-B7AA-0D0E-535154E8DCD5}"/>
                </a:ext>
              </a:extLst>
            </p:cNvPr>
            <p:cNvGrpSpPr/>
            <p:nvPr/>
          </p:nvGrpSpPr>
          <p:grpSpPr>
            <a:xfrm>
              <a:off x="4640276" y="5225275"/>
              <a:ext cx="1272699" cy="1177847"/>
              <a:chOff x="1617176" y="1993438"/>
              <a:chExt cx="1272699" cy="1177847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9711905D-641A-909D-C32D-1524AAA1D86C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F1524696-5216-4A96-4F4D-9B933EB00CC0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1">
                <a:extLst>
                  <a:ext uri="{FF2B5EF4-FFF2-40B4-BE49-F238E27FC236}">
                    <a16:creationId xmlns:a16="http://schemas.microsoft.com/office/drawing/2014/main" id="{908BC138-36C9-CC5F-CE13-4773118477A3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1">
                <a:extLst>
                  <a:ext uri="{FF2B5EF4-FFF2-40B4-BE49-F238E27FC236}">
                    <a16:creationId xmlns:a16="http://schemas.microsoft.com/office/drawing/2014/main" id="{3B1D08CE-306C-3DCA-27BA-FBC7D9A14B5D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177345CE-963F-75AA-E373-3592642C2CD2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3D640CB6-BF81-2D92-B8ED-96D60FA9AC8B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78545BA8-7109-D47B-A8A0-547CFF0D7B69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237DDC31-ABF7-2111-A138-214168F80590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8600FCA6-B8E9-7F9A-98D9-6149E04F9AF9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26D08CF7-4759-8D70-5C4F-F8DF13D96E27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D9699BF5-E5C3-556A-248E-18071360664E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D016BAFD-578F-0771-ED5F-15673BA155FE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2783FF78-BE46-C255-481D-09E13FEA198F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D663B616-6F4B-2815-C38A-A50EEEB29DC1}"/>
                </a:ext>
              </a:extLst>
            </p:cNvPr>
            <p:cNvGrpSpPr/>
            <p:nvPr/>
          </p:nvGrpSpPr>
          <p:grpSpPr>
            <a:xfrm>
              <a:off x="4233857" y="4081555"/>
              <a:ext cx="1604288" cy="1375701"/>
              <a:chOff x="1210757" y="849718"/>
              <a:chExt cx="1604288" cy="1375701"/>
            </a:xfrm>
          </p:grpSpPr>
          <p:sp>
            <p:nvSpPr>
              <p:cNvPr id="515" name="二等辺三角形 6">
                <a:extLst>
                  <a:ext uri="{FF2B5EF4-FFF2-40B4-BE49-F238E27FC236}">
                    <a16:creationId xmlns:a16="http://schemas.microsoft.com/office/drawing/2014/main" id="{277BE9DA-BB05-C9A2-F96C-765B8E69D7BB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二等辺三角形 6">
                <a:extLst>
                  <a:ext uri="{FF2B5EF4-FFF2-40B4-BE49-F238E27FC236}">
                    <a16:creationId xmlns:a16="http://schemas.microsoft.com/office/drawing/2014/main" id="{1B5EB703-1725-8029-B8B0-4B9707DD7EB2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二等辺三角形 6">
                <a:extLst>
                  <a:ext uri="{FF2B5EF4-FFF2-40B4-BE49-F238E27FC236}">
                    <a16:creationId xmlns:a16="http://schemas.microsoft.com/office/drawing/2014/main" id="{6B87DBC9-9997-A220-6F2F-5CD9DDC1DC42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二等辺三角形 6">
                <a:extLst>
                  <a:ext uri="{FF2B5EF4-FFF2-40B4-BE49-F238E27FC236}">
                    <a16:creationId xmlns:a16="http://schemas.microsoft.com/office/drawing/2014/main" id="{61974475-AE53-4627-616F-1AF9015418CA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2B297CD7-9ABF-9A8B-3AE6-A0BC7B63675C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1">
                <a:extLst>
                  <a:ext uri="{FF2B5EF4-FFF2-40B4-BE49-F238E27FC236}">
                    <a16:creationId xmlns:a16="http://schemas.microsoft.com/office/drawing/2014/main" id="{5AAD45B6-B2B0-C8C4-2B99-3746FE7E9DD9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925F7720-01E2-ADE9-5206-8D77A9DA0981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A569E080-8ECE-4AF8-AA4C-E1A6B7599119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C8A0CDD3-F699-DD95-8FED-E33594AC0967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A08354CE-C911-3F97-8C75-BBAB69C8A479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6A8290D6-C1CE-EC3C-C641-CC11D171C65E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C0DAFD3D-438D-8D97-8A87-DF0E7D19F360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DB5A8482-304C-2021-6FFE-68AE4FE4064D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34FF3542-9E3B-138E-6300-25791DD44DD3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B392E931-553F-2AD3-781B-8F90CB164B07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6963EF86-4D3E-228C-569B-BC35A2AA1646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B14522D3-8FBE-FF25-9439-FF697D85705E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6AD015AF-6149-F4E7-2158-81991CD0377B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D0D687B1-9531-E534-DB87-C2606E0CC493}"/>
                </a:ext>
              </a:extLst>
            </p:cNvPr>
            <p:cNvGrpSpPr/>
            <p:nvPr/>
          </p:nvGrpSpPr>
          <p:grpSpPr>
            <a:xfrm>
              <a:off x="4282011" y="4016944"/>
              <a:ext cx="1508196" cy="2187851"/>
              <a:chOff x="4329636" y="3988367"/>
              <a:chExt cx="1508196" cy="2187851"/>
            </a:xfrm>
          </p:grpSpPr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653DD840-C931-8A2E-C5E1-AE986CD661C7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F2D53A94-DFF0-F796-8548-ECAFCB2E5081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226467A8-9DD5-4255-E637-545990B0E98C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710" name="楕円 1">
                    <a:extLst>
                      <a:ext uri="{FF2B5EF4-FFF2-40B4-BE49-F238E27FC236}">
                        <a16:creationId xmlns:a16="http://schemas.microsoft.com/office/drawing/2014/main" id="{2B389902-D2BA-394E-4314-828E39EBDDC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DCF2C127-2C6B-6630-0526-7AFB6FAB941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602C02AF-EC34-D0EF-FB70-C04AA270D5F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8CA72988-0511-7DDD-EA4C-636C9F6704F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552FC5C8-C6F6-DE60-A0CF-92612B2239D5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29C8B029-CF23-4B80-47C7-64F72B7FC7B3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71D7533A-E208-E1D7-6300-22643B7D26F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AAC23D04-D1BD-408A-DCD0-7F4290794431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C997E0F7-4B86-8ADA-8B94-1FE44318A7EA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701" name="フリーフォーム: 図形 700">
                      <a:extLst>
                        <a:ext uri="{FF2B5EF4-FFF2-40B4-BE49-F238E27FC236}">
                          <a16:creationId xmlns:a16="http://schemas.microsoft.com/office/drawing/2014/main" id="{7073787B-1B48-3CD5-B187-64E23A0A3B8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2" name="楕円 701">
                      <a:extLst>
                        <a:ext uri="{FF2B5EF4-FFF2-40B4-BE49-F238E27FC236}">
                          <a16:creationId xmlns:a16="http://schemas.microsoft.com/office/drawing/2014/main" id="{CFC3BD74-62A6-0B92-50BC-68C582DD386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31C9D134-63D4-FA29-9F17-4AFE76DD6FC3}"/>
                </a:ext>
              </a:extLst>
            </p:cNvPr>
            <p:cNvGrpSpPr/>
            <p:nvPr/>
          </p:nvGrpSpPr>
          <p:grpSpPr>
            <a:xfrm>
              <a:off x="4546196" y="4750886"/>
              <a:ext cx="342900" cy="342900"/>
              <a:chOff x="1404611" y="4552250"/>
              <a:chExt cx="342900" cy="342900"/>
            </a:xfrm>
          </p:grpSpPr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69DB0A3D-5D3D-30C2-C3E9-135DE7BEB33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C84003D4-72F4-8132-F79F-03CD854F1A9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8479BA86-5962-D21E-7642-10D1FAE52471}"/>
                </a:ext>
              </a:extLst>
            </p:cNvPr>
            <p:cNvGrpSpPr/>
            <p:nvPr/>
          </p:nvGrpSpPr>
          <p:grpSpPr>
            <a:xfrm>
              <a:off x="5182784" y="4750886"/>
              <a:ext cx="342900" cy="342900"/>
              <a:chOff x="2084061" y="4552250"/>
              <a:chExt cx="342900" cy="342900"/>
            </a:xfrm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B83F425A-6096-4558-B95A-DF8CFD8B66E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9E58DB13-2CF2-5BC4-B553-849C9F527B05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43" name="グループ化 1142">
            <a:extLst>
              <a:ext uri="{FF2B5EF4-FFF2-40B4-BE49-F238E27FC236}">
                <a16:creationId xmlns:a16="http://schemas.microsoft.com/office/drawing/2014/main" id="{4C494B16-A93D-8F6C-6275-ED1D2D1BC69D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1003" name="グループ化 1002">
              <a:extLst>
                <a:ext uri="{FF2B5EF4-FFF2-40B4-BE49-F238E27FC236}">
                  <a16:creationId xmlns:a16="http://schemas.microsoft.com/office/drawing/2014/main" id="{F8DFB1B2-D978-9D34-5F35-B3576AC83F24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1004" name="直線コネクタ 1003">
                <a:extLst>
                  <a:ext uri="{FF2B5EF4-FFF2-40B4-BE49-F238E27FC236}">
                    <a16:creationId xmlns:a16="http://schemas.microsoft.com/office/drawing/2014/main" id="{338951F9-189E-4174-D28B-EBF10F501DB8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5" name="直線コネクタ 1004">
                <a:extLst>
                  <a:ext uri="{FF2B5EF4-FFF2-40B4-BE49-F238E27FC236}">
                    <a16:creationId xmlns:a16="http://schemas.microsoft.com/office/drawing/2014/main" id="{53579B9C-74CD-174B-2663-B89C1B8ECD70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6" name="直線コネクタ 1005">
                <a:extLst>
                  <a:ext uri="{FF2B5EF4-FFF2-40B4-BE49-F238E27FC236}">
                    <a16:creationId xmlns:a16="http://schemas.microsoft.com/office/drawing/2014/main" id="{02F7560B-7429-7406-E9EE-8ECB5C4FD3FD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7" name="直線コネクタ 1006">
                <a:extLst>
                  <a:ext uri="{FF2B5EF4-FFF2-40B4-BE49-F238E27FC236}">
                    <a16:creationId xmlns:a16="http://schemas.microsoft.com/office/drawing/2014/main" id="{4F2AA63A-9057-72A1-FAE3-0DE221719342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8" name="直線コネクタ 1007">
                <a:extLst>
                  <a:ext uri="{FF2B5EF4-FFF2-40B4-BE49-F238E27FC236}">
                    <a16:creationId xmlns:a16="http://schemas.microsoft.com/office/drawing/2014/main" id="{44F6D907-5033-300F-AE4C-4532D87D9F20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9" name="直線コネクタ 1008">
                <a:extLst>
                  <a:ext uri="{FF2B5EF4-FFF2-40B4-BE49-F238E27FC236}">
                    <a16:creationId xmlns:a16="http://schemas.microsoft.com/office/drawing/2014/main" id="{CB435895-E716-8F2F-F924-68F1350F8C44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0" name="直線コネクタ 1009">
                <a:extLst>
                  <a:ext uri="{FF2B5EF4-FFF2-40B4-BE49-F238E27FC236}">
                    <a16:creationId xmlns:a16="http://schemas.microsoft.com/office/drawing/2014/main" id="{2FF348BC-D180-8D0D-2906-F8969BD5049C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1" name="直線コネクタ 1010">
                <a:extLst>
                  <a:ext uri="{FF2B5EF4-FFF2-40B4-BE49-F238E27FC236}">
                    <a16:creationId xmlns:a16="http://schemas.microsoft.com/office/drawing/2014/main" id="{66827A23-F6B7-905B-CD26-B0B8CDDB5CD6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2" name="直線コネクタ 1011">
                <a:extLst>
                  <a:ext uri="{FF2B5EF4-FFF2-40B4-BE49-F238E27FC236}">
                    <a16:creationId xmlns:a16="http://schemas.microsoft.com/office/drawing/2014/main" id="{11DD329B-B3FC-5FE2-DDC3-B33FC54E880A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3" name="直線コネクタ 1012">
                <a:extLst>
                  <a:ext uri="{FF2B5EF4-FFF2-40B4-BE49-F238E27FC236}">
                    <a16:creationId xmlns:a16="http://schemas.microsoft.com/office/drawing/2014/main" id="{CAB56263-217D-DD66-AB3D-F3BFD41E4854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4" name="直線コネクタ 1013">
                <a:extLst>
                  <a:ext uri="{FF2B5EF4-FFF2-40B4-BE49-F238E27FC236}">
                    <a16:creationId xmlns:a16="http://schemas.microsoft.com/office/drawing/2014/main" id="{5C8EEAAD-C551-C332-CF89-E8F857B6FA53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5" name="直線コネクタ 1014">
                <a:extLst>
                  <a:ext uri="{FF2B5EF4-FFF2-40B4-BE49-F238E27FC236}">
                    <a16:creationId xmlns:a16="http://schemas.microsoft.com/office/drawing/2014/main" id="{BACF7AD2-258C-25E5-1B36-25D7EF156968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6" name="直線コネクタ 1015">
                <a:extLst>
                  <a:ext uri="{FF2B5EF4-FFF2-40B4-BE49-F238E27FC236}">
                    <a16:creationId xmlns:a16="http://schemas.microsoft.com/office/drawing/2014/main" id="{C1475B37-A475-EE0E-8EB0-170BB1D5C728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17" name="フリーフォーム: 図形 1016">
                <a:extLst>
                  <a:ext uri="{FF2B5EF4-FFF2-40B4-BE49-F238E27FC236}">
                    <a16:creationId xmlns:a16="http://schemas.microsoft.com/office/drawing/2014/main" id="{EBC1A4F6-E5F7-4032-E6B8-CF2B7A488F5C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8" name="フリーフォーム: 図形 1017">
                <a:extLst>
                  <a:ext uri="{FF2B5EF4-FFF2-40B4-BE49-F238E27FC236}">
                    <a16:creationId xmlns:a16="http://schemas.microsoft.com/office/drawing/2014/main" id="{D0402CE7-0223-34E2-E590-A6A0FE125D47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4C5EE0C9-27AA-F894-E7A9-2A73ABD2ED4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0" name="フリーフォーム: 図形 1019">
                <a:extLst>
                  <a:ext uri="{FF2B5EF4-FFF2-40B4-BE49-F238E27FC236}">
                    <a16:creationId xmlns:a16="http://schemas.microsoft.com/office/drawing/2014/main" id="{B2CF88F0-3AB2-54C1-4CAE-D45196A7ACF8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1" name="フリーフォーム: 図形 1020">
                <a:extLst>
                  <a:ext uri="{FF2B5EF4-FFF2-40B4-BE49-F238E27FC236}">
                    <a16:creationId xmlns:a16="http://schemas.microsoft.com/office/drawing/2014/main" id="{3537B05C-BEA6-6030-C463-73E70D795572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22" name="直線コネクタ 1021">
                <a:extLst>
                  <a:ext uri="{FF2B5EF4-FFF2-40B4-BE49-F238E27FC236}">
                    <a16:creationId xmlns:a16="http://schemas.microsoft.com/office/drawing/2014/main" id="{6A9F0007-CC3B-E53A-5AF0-B9470A9FF4B4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3" name="直線コネクタ 1022">
                <a:extLst>
                  <a:ext uri="{FF2B5EF4-FFF2-40B4-BE49-F238E27FC236}">
                    <a16:creationId xmlns:a16="http://schemas.microsoft.com/office/drawing/2014/main" id="{93093548-A657-ECBE-3CB8-6417C854F08B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4" name="直線コネクタ 1023">
                <a:extLst>
                  <a:ext uri="{FF2B5EF4-FFF2-40B4-BE49-F238E27FC236}">
                    <a16:creationId xmlns:a16="http://schemas.microsoft.com/office/drawing/2014/main" id="{2340697F-9499-DCF8-2DA8-4621B97D42B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5" name="直線コネクタ 1024">
                <a:extLst>
                  <a:ext uri="{FF2B5EF4-FFF2-40B4-BE49-F238E27FC236}">
                    <a16:creationId xmlns:a16="http://schemas.microsoft.com/office/drawing/2014/main" id="{C1914D4C-41B3-90E0-8E77-904D66ADA45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6" name="直線コネクタ 1025">
                <a:extLst>
                  <a:ext uri="{FF2B5EF4-FFF2-40B4-BE49-F238E27FC236}">
                    <a16:creationId xmlns:a16="http://schemas.microsoft.com/office/drawing/2014/main" id="{80BCF1CC-6731-8F4A-D773-27B6B554766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7" name="直線コネクタ 1026">
                <a:extLst>
                  <a:ext uri="{FF2B5EF4-FFF2-40B4-BE49-F238E27FC236}">
                    <a16:creationId xmlns:a16="http://schemas.microsoft.com/office/drawing/2014/main" id="{F559A07D-11D6-2D47-4D22-DCC310AB0A2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8" name="直線コネクタ 1027">
                <a:extLst>
                  <a:ext uri="{FF2B5EF4-FFF2-40B4-BE49-F238E27FC236}">
                    <a16:creationId xmlns:a16="http://schemas.microsoft.com/office/drawing/2014/main" id="{F55B0C6F-DEE6-C37C-EB6C-4AEB142F83D2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BB20FE27-D69F-57C6-D513-81C8D9A6FAA4}"/>
                </a:ext>
              </a:extLst>
            </p:cNvPr>
            <p:cNvGrpSpPr/>
            <p:nvPr/>
          </p:nvGrpSpPr>
          <p:grpSpPr>
            <a:xfrm>
              <a:off x="7612140" y="5225275"/>
              <a:ext cx="1358360" cy="1177847"/>
              <a:chOff x="1531515" y="1993438"/>
              <a:chExt cx="1358360" cy="1177847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C10A7C11-DB1E-CA09-7653-22ECC62B7A2F}"/>
                  </a:ext>
                </a:extLst>
              </p:cNvPr>
              <p:cNvGrpSpPr/>
              <p:nvPr/>
            </p:nvGrpSpPr>
            <p:grpSpPr>
              <a:xfrm flipH="1">
                <a:off x="2308867" y="2115583"/>
                <a:ext cx="200058" cy="654986"/>
                <a:chOff x="1182264" y="2115583"/>
                <a:chExt cx="200058" cy="654986"/>
              </a:xfrm>
            </p:grpSpPr>
            <p:sp>
              <p:nvSpPr>
                <p:cNvPr id="613" name="楕円 1">
                  <a:extLst>
                    <a:ext uri="{FF2B5EF4-FFF2-40B4-BE49-F238E27FC236}">
                      <a16:creationId xmlns:a16="http://schemas.microsoft.com/office/drawing/2014/main" id="{18AFE142-4D37-8896-376B-2381E0D16F7C}"/>
                    </a:ext>
                  </a:extLst>
                </p:cNvPr>
                <p:cNvSpPr/>
                <p:nvPr/>
              </p:nvSpPr>
              <p:spPr>
                <a:xfrm rot="12600000">
                  <a:off x="1182264" y="21155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80F13B12-5CB5-F356-C335-46090D47530D}"/>
                    </a:ext>
                  </a:extLst>
                </p:cNvPr>
                <p:cNvSpPr/>
                <p:nvPr/>
              </p:nvSpPr>
              <p:spPr>
                <a:xfrm rot="900000">
                  <a:off x="1229881" y="2352628"/>
                  <a:ext cx="50463" cy="644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15293ADB-223A-B63B-9053-EFE1A781EDA2}"/>
                    </a:ext>
                  </a:extLst>
                </p:cNvPr>
                <p:cNvSpPr/>
                <p:nvPr/>
              </p:nvSpPr>
              <p:spPr>
                <a:xfrm rot="900000">
                  <a:off x="1194011" y="2469837"/>
                  <a:ext cx="40615" cy="583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8DBC817C-212B-E908-7367-A02681561311}"/>
                  </a:ext>
                </a:extLst>
              </p:cNvPr>
              <p:cNvSpPr/>
              <p:nvPr/>
            </p:nvSpPr>
            <p:spPr>
              <a:xfrm rot="12600000">
                <a:off x="1531515" y="2115582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61A531C0-E0ED-08EA-4829-335F4C949A87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0315AF77-364E-5D58-A622-20A1FC2FE4E8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楕円 1">
                <a:extLst>
                  <a:ext uri="{FF2B5EF4-FFF2-40B4-BE49-F238E27FC236}">
                    <a16:creationId xmlns:a16="http://schemas.microsoft.com/office/drawing/2014/main" id="{DC1197AD-7AFE-CBAD-A858-D5D36ED7C4D9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楕円 1">
                <a:extLst>
                  <a:ext uri="{FF2B5EF4-FFF2-40B4-BE49-F238E27FC236}">
                    <a16:creationId xmlns:a16="http://schemas.microsoft.com/office/drawing/2014/main" id="{3887453E-FDCE-5D87-391F-9FFBB6407DDC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1">
                <a:extLst>
                  <a:ext uri="{FF2B5EF4-FFF2-40B4-BE49-F238E27FC236}">
                    <a16:creationId xmlns:a16="http://schemas.microsoft.com/office/drawing/2014/main" id="{578BC685-EE3D-3471-D1FE-DD910274D4E1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2B09638F-6735-7ADF-1D51-5CCABBEE3336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5D881ACF-22DB-C290-CD30-027D7DAB72AA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748ECE57-2F8A-34A0-3FC5-AFD7AA2E7475}"/>
                  </a:ext>
                </a:extLst>
              </p:cNvPr>
              <p:cNvSpPr/>
              <p:nvPr/>
            </p:nvSpPr>
            <p:spPr>
              <a:xfrm rot="900000">
                <a:off x="1579132" y="2352627"/>
                <a:ext cx="50463" cy="644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5AFC584E-EB89-2341-3205-E6F578500CF0}"/>
                  </a:ext>
                </a:extLst>
              </p:cNvPr>
              <p:cNvSpPr/>
              <p:nvPr/>
            </p:nvSpPr>
            <p:spPr>
              <a:xfrm rot="900000">
                <a:off x="1543262" y="2469836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7CD150A8-5A85-B298-3E89-2B806602BEDC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0DF11440-6D45-E80F-A55D-658024A1C1EA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ABF7470B-3710-D791-E23D-2F19233FB00B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4A211676-C9BB-73D9-5D33-133B59A32C18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D51FF574-AE3B-05EA-C99C-B15880DDD71A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13766A97-5BCE-0048-4B7F-42F4F62E4F23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49E2F6F8-5D51-D19D-E5D2-E74A3D37E696}"/>
                </a:ext>
              </a:extLst>
            </p:cNvPr>
            <p:cNvGrpSpPr/>
            <p:nvPr/>
          </p:nvGrpSpPr>
          <p:grpSpPr>
            <a:xfrm>
              <a:off x="7291382" y="4081555"/>
              <a:ext cx="1604288" cy="1375701"/>
              <a:chOff x="1210757" y="849718"/>
              <a:chExt cx="1604288" cy="1375701"/>
            </a:xfrm>
          </p:grpSpPr>
          <p:sp>
            <p:nvSpPr>
              <p:cNvPr id="617" name="二等辺三角形 6">
                <a:extLst>
                  <a:ext uri="{FF2B5EF4-FFF2-40B4-BE49-F238E27FC236}">
                    <a16:creationId xmlns:a16="http://schemas.microsoft.com/office/drawing/2014/main" id="{DF686244-74D9-9405-88FD-051FE364ADA5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二等辺三角形 6">
                <a:extLst>
                  <a:ext uri="{FF2B5EF4-FFF2-40B4-BE49-F238E27FC236}">
                    <a16:creationId xmlns:a16="http://schemas.microsoft.com/office/drawing/2014/main" id="{B930E340-D7C5-AC28-86BB-E6034D7BF60C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二等辺三角形 6">
                <a:extLst>
                  <a:ext uri="{FF2B5EF4-FFF2-40B4-BE49-F238E27FC236}">
                    <a16:creationId xmlns:a16="http://schemas.microsoft.com/office/drawing/2014/main" id="{667B1981-6B45-D68A-FBAE-B84BD7C51856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二等辺三角形 6">
                <a:extLst>
                  <a:ext uri="{FF2B5EF4-FFF2-40B4-BE49-F238E27FC236}">
                    <a16:creationId xmlns:a16="http://schemas.microsoft.com/office/drawing/2014/main" id="{0B2521FF-9A6C-FE47-0AFA-10F7F154583E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F98507E9-F10C-001D-3785-C10FCE8BFCB7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1">
                <a:extLst>
                  <a:ext uri="{FF2B5EF4-FFF2-40B4-BE49-F238E27FC236}">
                    <a16:creationId xmlns:a16="http://schemas.microsoft.com/office/drawing/2014/main" id="{6C250A04-C065-620E-82FB-51002654E732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67D6FD6A-3E4E-3B71-753F-4674F9635020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261C66E6-0516-4D2D-7538-24D8617D3914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8EA50858-0CA9-769C-7BED-9CF5727AF72A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4E756663-82C1-FC0A-4223-603F326E8529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A91E1DAA-6300-5921-96DC-3D7BFE9C8B19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4CE66A92-91EC-9D24-67AE-6897B0A8EAFD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BB009957-65CE-900F-B5E5-0D1C333CBA09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DB109613-EEA0-FBC3-38E9-06A6E903194C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2481B9C8-760D-A3A1-40E0-F7315CDB0236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517E2BE5-8AE6-F6D4-ED3C-EE5CFC99E10A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A5B4C85C-9EDD-B355-F60B-62591FE7B6CD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3BE4CD66-84EC-89DB-9F7D-5FAEF1B583E8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3B0A132B-5E2F-3BDF-6715-D342EC7D7432}"/>
                </a:ext>
              </a:extLst>
            </p:cNvPr>
            <p:cNvSpPr/>
            <p:nvPr/>
          </p:nvSpPr>
          <p:spPr>
            <a:xfrm>
              <a:off x="7471732" y="4232969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003FB72C-F358-2C68-DA63-1C7CF4BDEE1C}"/>
                </a:ext>
              </a:extLst>
            </p:cNvPr>
            <p:cNvGrpSpPr/>
            <p:nvPr/>
          </p:nvGrpSpPr>
          <p:grpSpPr>
            <a:xfrm>
              <a:off x="7600546" y="4750886"/>
              <a:ext cx="342900" cy="342900"/>
              <a:chOff x="1404611" y="4552250"/>
              <a:chExt cx="342900" cy="342900"/>
            </a:xfrm>
          </p:grpSpPr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F4E03F8A-C6C5-6BD0-89F1-808C14730DB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49872AFC-6DAD-2B6E-DE3E-9A0DF380F605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0FE5C89A-3BF3-1B0E-9D2E-4A4470761735}"/>
                </a:ext>
              </a:extLst>
            </p:cNvPr>
            <p:cNvGrpSpPr/>
            <p:nvPr/>
          </p:nvGrpSpPr>
          <p:grpSpPr>
            <a:xfrm>
              <a:off x="8237134" y="4750886"/>
              <a:ext cx="342900" cy="342900"/>
              <a:chOff x="2084061" y="4552250"/>
              <a:chExt cx="342900" cy="342900"/>
            </a:xfrm>
          </p:grpSpPr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AF4741B0-EA46-A334-7444-D3FD9F537FCF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548A6995-C63D-8B12-CB3E-383F1C10BF9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40" name="グループ化 1139">
            <a:extLst>
              <a:ext uri="{FF2B5EF4-FFF2-40B4-BE49-F238E27FC236}">
                <a16:creationId xmlns:a16="http://schemas.microsoft.com/office/drawing/2014/main" id="{686FCA5B-BAC8-3241-1A29-42B8B7ECC119}"/>
              </a:ext>
            </a:extLst>
          </p:cNvPr>
          <p:cNvGrpSpPr/>
          <p:nvPr/>
        </p:nvGrpSpPr>
        <p:grpSpPr>
          <a:xfrm>
            <a:off x="429397" y="379240"/>
            <a:ext cx="2890110" cy="2956830"/>
            <a:chOff x="429397" y="379240"/>
            <a:chExt cx="2890110" cy="2956830"/>
          </a:xfrm>
        </p:grpSpPr>
        <p:sp>
          <p:nvSpPr>
            <p:cNvPr id="381" name="楕円 1">
              <a:extLst>
                <a:ext uri="{FF2B5EF4-FFF2-40B4-BE49-F238E27FC236}">
                  <a16:creationId xmlns:a16="http://schemas.microsoft.com/office/drawing/2014/main" id="{2FA0139B-7ADF-2952-14A8-09D4CB7D6A24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E43DE195-2293-BCCA-633A-FE2C5476F80F}"/>
                </a:ext>
              </a:extLst>
            </p:cNvPr>
            <p:cNvSpPr/>
            <p:nvPr/>
          </p:nvSpPr>
          <p:spPr>
            <a:xfrm>
              <a:off x="2084494" y="2461255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F471302A-D9E6-5F64-75A8-A8D8C455929D}"/>
                </a:ext>
              </a:extLst>
            </p:cNvPr>
            <p:cNvSpPr/>
            <p:nvPr/>
          </p:nvSpPr>
          <p:spPr>
            <a:xfrm rot="10800000">
              <a:off x="1938394" y="285751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2AEB810E-AEDC-55E9-4CC1-E7BC40646E5E}"/>
                </a:ext>
              </a:extLst>
            </p:cNvPr>
            <p:cNvSpPr/>
            <p:nvPr/>
          </p:nvSpPr>
          <p:spPr>
            <a:xfrm rot="10800000">
              <a:off x="1673716" y="285751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楕円 1">
              <a:extLst>
                <a:ext uri="{FF2B5EF4-FFF2-40B4-BE49-F238E27FC236}">
                  <a16:creationId xmlns:a16="http://schemas.microsoft.com/office/drawing/2014/main" id="{79FDE1DE-F205-49E2-C650-B99060C1E2CE}"/>
                </a:ext>
              </a:extLst>
            </p:cNvPr>
            <p:cNvSpPr/>
            <p:nvPr/>
          </p:nvSpPr>
          <p:spPr>
            <a:xfrm>
              <a:off x="1525601" y="2158223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楕円 1">
              <a:extLst>
                <a:ext uri="{FF2B5EF4-FFF2-40B4-BE49-F238E27FC236}">
                  <a16:creationId xmlns:a16="http://schemas.microsoft.com/office/drawing/2014/main" id="{178CCF2D-D910-D8C2-C854-B88E3A4A681A}"/>
                </a:ext>
              </a:extLst>
            </p:cNvPr>
            <p:cNvSpPr/>
            <p:nvPr/>
          </p:nvSpPr>
          <p:spPr>
            <a:xfrm>
              <a:off x="1665448" y="2207332"/>
              <a:ext cx="517899" cy="82186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4695BD1D-D700-B5AB-A91A-0A74FD476BF5}"/>
                </a:ext>
              </a:extLst>
            </p:cNvPr>
            <p:cNvSpPr/>
            <p:nvPr/>
          </p:nvSpPr>
          <p:spPr>
            <a:xfrm rot="20700000">
              <a:off x="1528048" y="2407163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EDAE2B92-3164-CEB9-6933-FE4AF61EF949}"/>
                </a:ext>
              </a:extLst>
            </p:cNvPr>
            <p:cNvSpPr/>
            <p:nvPr/>
          </p:nvSpPr>
          <p:spPr>
            <a:xfrm rot="900000" flipH="1">
              <a:off x="2109878" y="2407163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7B7D36D4-AF14-ACED-70E6-B4EED21F032D}"/>
                </a:ext>
              </a:extLst>
            </p:cNvPr>
            <p:cNvSpPr/>
            <p:nvPr/>
          </p:nvSpPr>
          <p:spPr>
            <a:xfrm rot="20700000" flipH="1">
              <a:off x="2722897" y="2571320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DC66D364-D3AF-BCE2-B1FA-C8F607141AB6}"/>
                </a:ext>
              </a:extLst>
            </p:cNvPr>
            <p:cNvSpPr/>
            <p:nvPr/>
          </p:nvSpPr>
          <p:spPr>
            <a:xfrm rot="21429623" flipH="1">
              <a:off x="2697907" y="2676441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1FBA94FE-1B87-4D7B-531C-557A75343F2B}"/>
                </a:ext>
              </a:extLst>
            </p:cNvPr>
            <p:cNvSpPr/>
            <p:nvPr/>
          </p:nvSpPr>
          <p:spPr>
            <a:xfrm rot="1056805" flipH="1">
              <a:off x="2703555" y="2829802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69B2D720-79B7-B80C-CC8B-7B9D52A0BCA0}"/>
                </a:ext>
              </a:extLst>
            </p:cNvPr>
            <p:cNvSpPr/>
            <p:nvPr/>
          </p:nvSpPr>
          <p:spPr>
            <a:xfrm rot="1778375" flipH="1">
              <a:off x="2617021" y="2895082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212DA939-2614-4700-2727-75DF6DE5BDF4}"/>
                </a:ext>
              </a:extLst>
            </p:cNvPr>
            <p:cNvSpPr/>
            <p:nvPr/>
          </p:nvSpPr>
          <p:spPr>
            <a:xfrm rot="2800216" flipH="1">
              <a:off x="2558493" y="3006309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EEEBD57B-AA3E-C2EB-DAE5-15A663A16A44}"/>
                </a:ext>
              </a:extLst>
            </p:cNvPr>
            <p:cNvSpPr/>
            <p:nvPr/>
          </p:nvSpPr>
          <p:spPr>
            <a:xfrm rot="4157046" flipH="1">
              <a:off x="2429806" y="3011317"/>
              <a:ext cx="59896" cy="74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DFA7F8D4-AD0C-4C84-B287-E81E6923D12F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0" name="星: 8 pt 379">
              <a:extLst>
                <a:ext uri="{FF2B5EF4-FFF2-40B4-BE49-F238E27FC236}">
                  <a16:creationId xmlns:a16="http://schemas.microsoft.com/office/drawing/2014/main" id="{65A0C56A-B1A3-0962-928D-BD6E2E79C8B1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2AF1200B-839A-0AB9-5FEA-CA3B553C00CC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383" name="四角形: 上の 2 つの角を丸める 382">
                <a:extLst>
                  <a:ext uri="{FF2B5EF4-FFF2-40B4-BE49-F238E27FC236}">
                    <a16:creationId xmlns:a16="http://schemas.microsoft.com/office/drawing/2014/main" id="{8BFD8257-2918-62AD-CB4D-D0C738A08FBB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矢印: U ターン 370">
                <a:extLst>
                  <a:ext uri="{FF2B5EF4-FFF2-40B4-BE49-F238E27FC236}">
                    <a16:creationId xmlns:a16="http://schemas.microsoft.com/office/drawing/2014/main" id="{B094E979-88E4-6B92-E302-9C8ECFA430ED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solidFill>
                  <a:schemeClr val="tx1"/>
                </a:solidFill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9" name="楕円 1">
              <a:extLst>
                <a:ext uri="{FF2B5EF4-FFF2-40B4-BE49-F238E27FC236}">
                  <a16:creationId xmlns:a16="http://schemas.microsoft.com/office/drawing/2014/main" id="{578CF60C-89AE-432F-E6C2-C456E3D9644E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楕円 1">
              <a:extLst>
                <a:ext uri="{FF2B5EF4-FFF2-40B4-BE49-F238E27FC236}">
                  <a16:creationId xmlns:a16="http://schemas.microsoft.com/office/drawing/2014/main" id="{1AC949DA-D979-05CC-2033-3598DC95C7E8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E8F40758-8756-09A1-8056-755EA71B3418}"/>
                </a:ext>
              </a:extLst>
            </p:cNvPr>
            <p:cNvGrpSpPr/>
            <p:nvPr/>
          </p:nvGrpSpPr>
          <p:grpSpPr>
            <a:xfrm>
              <a:off x="1119182" y="1014503"/>
              <a:ext cx="1604288" cy="1375701"/>
              <a:chOff x="1210757" y="849718"/>
              <a:chExt cx="1604288" cy="1375701"/>
            </a:xfrm>
          </p:grpSpPr>
          <p:sp>
            <p:nvSpPr>
              <p:cNvPr id="398" name="二等辺三角形 6">
                <a:extLst>
                  <a:ext uri="{FF2B5EF4-FFF2-40B4-BE49-F238E27FC236}">
                    <a16:creationId xmlns:a16="http://schemas.microsoft.com/office/drawing/2014/main" id="{9B0738D6-A890-13BB-DF6F-7A995BB938CD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二等辺三角形 6">
                <a:extLst>
                  <a:ext uri="{FF2B5EF4-FFF2-40B4-BE49-F238E27FC236}">
                    <a16:creationId xmlns:a16="http://schemas.microsoft.com/office/drawing/2014/main" id="{DC1242A8-DD1D-25DC-C7C8-623531368DD4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二等辺三角形 6">
                <a:extLst>
                  <a:ext uri="{FF2B5EF4-FFF2-40B4-BE49-F238E27FC236}">
                    <a16:creationId xmlns:a16="http://schemas.microsoft.com/office/drawing/2014/main" id="{01138A5B-C002-DDCA-D60A-370B80C99907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二等辺三角形 6">
                <a:extLst>
                  <a:ext uri="{FF2B5EF4-FFF2-40B4-BE49-F238E27FC236}">
                    <a16:creationId xmlns:a16="http://schemas.microsoft.com/office/drawing/2014/main" id="{CC3A9BC2-46BD-23F3-D3C2-E7026BA3BD8C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0D0C0DC7-6011-6268-EC10-81F9BC161DF3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1">
                <a:extLst>
                  <a:ext uri="{FF2B5EF4-FFF2-40B4-BE49-F238E27FC236}">
                    <a16:creationId xmlns:a16="http://schemas.microsoft.com/office/drawing/2014/main" id="{707ED3EC-5775-6EF6-0CCD-B6D0D7E3AC56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A52C0856-CBAB-3369-5A5D-2E09EC15A1B2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4B1EEC3E-E903-CB61-82E4-E0396CA133E8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C44FCE20-EAD1-9F4C-9065-5E55BF9A92E5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9C382D8D-6827-6279-B0C1-91FDFFDD380A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C8BD6C38-CDD0-14D7-8FAA-0A03951910F3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BA37EEE6-C73C-C093-033F-AEF6EC8F8D47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AE539311-E231-1995-4108-388644619ED0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401CBD0D-5896-45DD-655B-85C73FE8D4E0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4BA79A88-FC99-4A53-8F8C-A83E8E6FE36C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9F08024A-9EE7-3EFC-290D-5A702941B4DA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C82438F9-D6B7-A67F-4E04-FDCA27C2E39A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25DAC1A1-FE94-42A6-AB46-E042554570C5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BDD2AFA7-61C7-F105-9B3A-7252D734469D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4D49026A-AE92-B8B9-3EEB-B98D174865D1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0BB46D99-46F3-BACC-C795-6F8F0466B050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9" name="グループ化 1028">
              <a:extLst>
                <a:ext uri="{FF2B5EF4-FFF2-40B4-BE49-F238E27FC236}">
                  <a16:creationId xmlns:a16="http://schemas.microsoft.com/office/drawing/2014/main" id="{CBC56880-9D36-F45B-6288-55A3E3A216D8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30" name="グループ化 1029">
                <a:extLst>
                  <a:ext uri="{FF2B5EF4-FFF2-40B4-BE49-F238E27FC236}">
                    <a16:creationId xmlns:a16="http://schemas.microsoft.com/office/drawing/2014/main" id="{8D48C0D0-8AAA-D80F-761D-168D609852F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4" name="楕円 66">
                  <a:extLst>
                    <a:ext uri="{FF2B5EF4-FFF2-40B4-BE49-F238E27FC236}">
                      <a16:creationId xmlns:a16="http://schemas.microsoft.com/office/drawing/2014/main" id="{C449E72F-7009-A735-B5A3-95B2EE31D13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1C1507D5-8C1D-2A40-DAE2-F5AA2197517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1" name="グループ化 1030">
                <a:extLst>
                  <a:ext uri="{FF2B5EF4-FFF2-40B4-BE49-F238E27FC236}">
                    <a16:creationId xmlns:a16="http://schemas.microsoft.com/office/drawing/2014/main" id="{EA580241-A458-8105-81C2-80E2CA67C11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2" name="楕円 66">
                  <a:extLst>
                    <a:ext uri="{FF2B5EF4-FFF2-40B4-BE49-F238E27FC236}">
                      <a16:creationId xmlns:a16="http://schemas.microsoft.com/office/drawing/2014/main" id="{9FA820EC-8262-478C-5377-D81255CECF1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086A1A5B-AF2F-6C19-4598-F1462405715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2" name="グループ化 1031">
                <a:extLst>
                  <a:ext uri="{FF2B5EF4-FFF2-40B4-BE49-F238E27FC236}">
                    <a16:creationId xmlns:a16="http://schemas.microsoft.com/office/drawing/2014/main" id="{46B15584-D32A-2A45-A980-64AA3F1FF98C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0" name="楕円 66">
                  <a:extLst>
                    <a:ext uri="{FF2B5EF4-FFF2-40B4-BE49-F238E27FC236}">
                      <a16:creationId xmlns:a16="http://schemas.microsoft.com/office/drawing/2014/main" id="{CE6CF64D-8947-C2B7-7B29-265BC9E3E5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4CCF16C0-6940-4457-8CE9-E052B8C527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3" name="グループ化 1032">
                <a:extLst>
                  <a:ext uri="{FF2B5EF4-FFF2-40B4-BE49-F238E27FC236}">
                    <a16:creationId xmlns:a16="http://schemas.microsoft.com/office/drawing/2014/main" id="{8D862948-36E7-3CE1-E623-559F6CC35A11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8" name="楕円 66">
                  <a:extLst>
                    <a:ext uri="{FF2B5EF4-FFF2-40B4-BE49-F238E27FC236}">
                      <a16:creationId xmlns:a16="http://schemas.microsoft.com/office/drawing/2014/main" id="{A8745354-35B1-FD67-3BF0-8F24AF9021C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1472C569-5DF3-4218-B3C4-5711E7C54B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4" name="グループ化 1033">
                <a:extLst>
                  <a:ext uri="{FF2B5EF4-FFF2-40B4-BE49-F238E27FC236}">
                    <a16:creationId xmlns:a16="http://schemas.microsoft.com/office/drawing/2014/main" id="{C30AA0D8-2573-91CB-CF41-9334ACF70689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6" name="楕円 66">
                  <a:extLst>
                    <a:ext uri="{FF2B5EF4-FFF2-40B4-BE49-F238E27FC236}">
                      <a16:creationId xmlns:a16="http://schemas.microsoft.com/office/drawing/2014/main" id="{2A1F041C-1134-0A09-7114-51E191C554C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7" name="フリーフォーム: 図形 1056">
                  <a:extLst>
                    <a:ext uri="{FF2B5EF4-FFF2-40B4-BE49-F238E27FC236}">
                      <a16:creationId xmlns:a16="http://schemas.microsoft.com/office/drawing/2014/main" id="{1CEC7DEE-0D10-BE27-A206-C8BB420E38B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C438ED2D-E691-EF83-90E3-D9301FA00A78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4" name="楕円 66">
                  <a:extLst>
                    <a:ext uri="{FF2B5EF4-FFF2-40B4-BE49-F238E27FC236}">
                      <a16:creationId xmlns:a16="http://schemas.microsoft.com/office/drawing/2014/main" id="{E7DDBE50-52CC-F913-BBB2-D8C0D808D60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5" name="フリーフォーム: 図形 1054">
                  <a:extLst>
                    <a:ext uri="{FF2B5EF4-FFF2-40B4-BE49-F238E27FC236}">
                      <a16:creationId xmlns:a16="http://schemas.microsoft.com/office/drawing/2014/main" id="{332A9FAA-F694-DE15-FC7D-A24A499AB83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6" name="グループ化 1035">
                <a:extLst>
                  <a:ext uri="{FF2B5EF4-FFF2-40B4-BE49-F238E27FC236}">
                    <a16:creationId xmlns:a16="http://schemas.microsoft.com/office/drawing/2014/main" id="{2FEF75C4-6827-83A0-E0C8-E139A98B097E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2" name="楕円 66">
                  <a:extLst>
                    <a:ext uri="{FF2B5EF4-FFF2-40B4-BE49-F238E27FC236}">
                      <a16:creationId xmlns:a16="http://schemas.microsoft.com/office/drawing/2014/main" id="{EEA89586-ADFB-2EDB-7A2B-31C0CCFC1C2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3" name="フリーフォーム: 図形 1052">
                  <a:extLst>
                    <a:ext uri="{FF2B5EF4-FFF2-40B4-BE49-F238E27FC236}">
                      <a16:creationId xmlns:a16="http://schemas.microsoft.com/office/drawing/2014/main" id="{2ED6AC47-4626-B616-370C-5E983DAB6C7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7" name="グループ化 1036">
                <a:extLst>
                  <a:ext uri="{FF2B5EF4-FFF2-40B4-BE49-F238E27FC236}">
                    <a16:creationId xmlns:a16="http://schemas.microsoft.com/office/drawing/2014/main" id="{07DEB29F-6D79-876D-3B9B-BB9DA71616B9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0" name="楕円 66">
                  <a:extLst>
                    <a:ext uri="{FF2B5EF4-FFF2-40B4-BE49-F238E27FC236}">
                      <a16:creationId xmlns:a16="http://schemas.microsoft.com/office/drawing/2014/main" id="{2791A6C8-5CB8-A39A-74E2-371CE612D23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1" name="フリーフォーム: 図形 1050">
                  <a:extLst>
                    <a:ext uri="{FF2B5EF4-FFF2-40B4-BE49-F238E27FC236}">
                      <a16:creationId xmlns:a16="http://schemas.microsoft.com/office/drawing/2014/main" id="{00D45284-A16B-F93C-87B5-DFC3F71D35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8" name="グループ化 1037">
                <a:extLst>
                  <a:ext uri="{FF2B5EF4-FFF2-40B4-BE49-F238E27FC236}">
                    <a16:creationId xmlns:a16="http://schemas.microsoft.com/office/drawing/2014/main" id="{12C82848-55E9-820D-CBE9-81CAE13038C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8" name="楕円 66">
                  <a:extLst>
                    <a:ext uri="{FF2B5EF4-FFF2-40B4-BE49-F238E27FC236}">
                      <a16:creationId xmlns:a16="http://schemas.microsoft.com/office/drawing/2014/main" id="{CA47A16E-7F84-14A8-D6ED-ACDA422204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AF4FEB7A-1F00-1740-D5C4-71BC4AE6132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9" name="グループ化 1038">
                <a:extLst>
                  <a:ext uri="{FF2B5EF4-FFF2-40B4-BE49-F238E27FC236}">
                    <a16:creationId xmlns:a16="http://schemas.microsoft.com/office/drawing/2014/main" id="{8B1FE691-17BE-2DCB-F498-D68DE9AB504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6" name="楕円 66">
                  <a:extLst>
                    <a:ext uri="{FF2B5EF4-FFF2-40B4-BE49-F238E27FC236}">
                      <a16:creationId xmlns:a16="http://schemas.microsoft.com/office/drawing/2014/main" id="{50B352EC-AB49-4839-01C9-4B2A39F09D4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9CBAD7C0-EBC3-B21B-AF5B-AF48535BF1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0" name="グループ化 1039">
                <a:extLst>
                  <a:ext uri="{FF2B5EF4-FFF2-40B4-BE49-F238E27FC236}">
                    <a16:creationId xmlns:a16="http://schemas.microsoft.com/office/drawing/2014/main" id="{F0A5A895-781F-65A1-7AEC-3FC8467474F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4" name="楕円 66">
                  <a:extLst>
                    <a:ext uri="{FF2B5EF4-FFF2-40B4-BE49-F238E27FC236}">
                      <a16:creationId xmlns:a16="http://schemas.microsoft.com/office/drawing/2014/main" id="{D224145E-8629-8F97-C374-ACAD858B78D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5" name="フリーフォーム: 図形 1044">
                  <a:extLst>
                    <a:ext uri="{FF2B5EF4-FFF2-40B4-BE49-F238E27FC236}">
                      <a16:creationId xmlns:a16="http://schemas.microsoft.com/office/drawing/2014/main" id="{FB60FE8B-1189-3507-1FD1-959136AFE06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1" name="グループ化 1040">
                <a:extLst>
                  <a:ext uri="{FF2B5EF4-FFF2-40B4-BE49-F238E27FC236}">
                    <a16:creationId xmlns:a16="http://schemas.microsoft.com/office/drawing/2014/main" id="{00279F77-2D6A-A0F2-2EB1-DD00F31179D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2" name="楕円 66">
                  <a:extLst>
                    <a:ext uri="{FF2B5EF4-FFF2-40B4-BE49-F238E27FC236}">
                      <a16:creationId xmlns:a16="http://schemas.microsoft.com/office/drawing/2014/main" id="{2001663F-C659-1EA5-54B9-1084FC16A4E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3" name="フリーフォーム: 図形 1042">
                  <a:extLst>
                    <a:ext uri="{FF2B5EF4-FFF2-40B4-BE49-F238E27FC236}">
                      <a16:creationId xmlns:a16="http://schemas.microsoft.com/office/drawing/2014/main" id="{57FD1B87-DDBA-A51C-E9E4-59BA7CF47C9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45" name="グループ化 1144">
            <a:extLst>
              <a:ext uri="{FF2B5EF4-FFF2-40B4-BE49-F238E27FC236}">
                <a16:creationId xmlns:a16="http://schemas.microsoft.com/office/drawing/2014/main" id="{531A0DF3-BEA2-F20A-B27C-8CD42EF2B04D}"/>
              </a:ext>
            </a:extLst>
          </p:cNvPr>
          <p:cNvGrpSpPr/>
          <p:nvPr/>
        </p:nvGrpSpPr>
        <p:grpSpPr>
          <a:xfrm>
            <a:off x="3735730" y="540899"/>
            <a:ext cx="2612727" cy="2747546"/>
            <a:chOff x="3735730" y="540899"/>
            <a:chExt cx="2612727" cy="274754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699CCA3-BF3C-3542-FB47-9AE70D916229}"/>
                </a:ext>
              </a:extLst>
            </p:cNvPr>
            <p:cNvGrpSpPr/>
            <p:nvPr/>
          </p:nvGrpSpPr>
          <p:grpSpPr>
            <a:xfrm>
              <a:off x="4640276" y="2110598"/>
              <a:ext cx="1272699" cy="1177847"/>
              <a:chOff x="1617176" y="1993438"/>
              <a:chExt cx="1272699" cy="117784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1DC9A24-A9D0-3770-E648-592C47DB60E6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3CD8D708-0988-B9F6-02BF-30609E77556B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75438F5C-AC76-C954-C8DF-D6B71D773FB5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58F64C9E-1CBE-1659-A000-407BBAE22AAC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C86A614E-2BF3-CD2D-0DFA-6CC0F46C0D22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A3984396-D818-329C-F623-E819DA7924CC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D10CA84-1C23-DBEB-E1D0-32770FF1B947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B0B89F5C-3F70-152F-7FCE-E7B32B74F8A3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4CD79069-71DD-A0FF-777C-E7BAEC58BB29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7B6AB573-4C56-4D91-F861-2C331FDC2901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4676BA2E-8576-7DD3-6CF3-A260D2697A59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D720EF7E-CD62-5345-B908-6E6BDB40D06E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47876A2A-DFE7-B5F8-0037-A9D0B47557E8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CDBC31DD-F20E-BFC3-0ED8-FCD85A9B0CD9}"/>
                </a:ext>
              </a:extLst>
            </p:cNvPr>
            <p:cNvGrpSpPr/>
            <p:nvPr/>
          </p:nvGrpSpPr>
          <p:grpSpPr>
            <a:xfrm>
              <a:off x="4233857" y="966878"/>
              <a:ext cx="1604288" cy="1375701"/>
              <a:chOff x="1210757" y="849718"/>
              <a:chExt cx="1604288" cy="1375701"/>
            </a:xfrm>
          </p:grpSpPr>
          <p:sp>
            <p:nvSpPr>
              <p:cNvPr id="192" name="二等辺三角形 6">
                <a:extLst>
                  <a:ext uri="{FF2B5EF4-FFF2-40B4-BE49-F238E27FC236}">
                    <a16:creationId xmlns:a16="http://schemas.microsoft.com/office/drawing/2014/main" id="{93041A93-B472-A22E-127D-10FF9308B345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6">
                <a:extLst>
                  <a:ext uri="{FF2B5EF4-FFF2-40B4-BE49-F238E27FC236}">
                    <a16:creationId xmlns:a16="http://schemas.microsoft.com/office/drawing/2014/main" id="{84FF1B6F-44BB-681A-7E72-35450B89F324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二等辺三角形 6">
                <a:extLst>
                  <a:ext uri="{FF2B5EF4-FFF2-40B4-BE49-F238E27FC236}">
                    <a16:creationId xmlns:a16="http://schemas.microsoft.com/office/drawing/2014/main" id="{E5B87DB4-C823-47B0-0541-DF56E8A84A1D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二等辺三角形 6">
                <a:extLst>
                  <a:ext uri="{FF2B5EF4-FFF2-40B4-BE49-F238E27FC236}">
                    <a16:creationId xmlns:a16="http://schemas.microsoft.com/office/drawing/2014/main" id="{B2DF0D64-65F5-15CE-CD1F-7217FB9122D3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FA3A64E8-FB4B-5B8D-E343-6EE6C73E7EB7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E20D0033-9932-27B9-204C-40ED578B9167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CC5BFCB-B932-592A-CD2C-459E856DBA3A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E15A4E20-8A84-B44C-432E-DB2B53AA0128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257B9508-7967-6B62-7A92-8DF5609866E8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4CD74E73-38B1-E88F-5F96-983E047F0818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91B60F90-199A-D822-9356-6A74826937B6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BF9387F8-B51D-3FCF-51D5-F71518642CBE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B0A2829C-AD3F-A6C8-E6AD-42F5CDCFDC5F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C4CBCE2A-2460-5584-05EE-3FEA07E663FD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74BA017A-E744-C2B1-FDFC-CD9E7C43B53D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94A1F6F6-864B-858E-F764-3D3A7B7FD521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F84559CE-93CF-94AB-5FF4-BD08FD85231E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FB084947-0827-5573-343E-2134532AEFA2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F18D5D79-AAD1-B8F6-1A54-B08E8F1C27A0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B2B14722-4140-AC28-AF48-81EC77C7BAAA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50CBE95D-6F0A-9438-41D0-4AD7441FC5C1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2F41A59D-7425-91F2-544C-7E3B72ECC7CE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F5289D29-1939-3A2D-FADC-CD33F2F85A2C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93809100-DDC1-1869-AC75-2B57C854CDA7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64" name="楕円 1">
                    <a:extLst>
                      <a:ext uri="{FF2B5EF4-FFF2-40B4-BE49-F238E27FC236}">
                        <a16:creationId xmlns:a16="http://schemas.microsoft.com/office/drawing/2014/main" id="{8575F288-7585-1A6C-0261-83283E25B2F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85B3EA48-4DA6-A95A-E720-A11C5F35C9C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6614085-55EA-D7C6-CD19-7DF9C37DAB9D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A1B6F25B-8926-0DCF-6A17-4D71D808B555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A8FAD6EB-2660-2970-0E56-8FBEFAA4EFB9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7C64ACEC-B0CA-7FFA-CEEC-603780D22EE9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31F6DF18-8A4B-8252-2E72-D06FF9D3280B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E39729FC-85E6-AA20-9145-348A8CC1111F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61" name="グループ化 360">
                    <a:extLst>
                      <a:ext uri="{FF2B5EF4-FFF2-40B4-BE49-F238E27FC236}">
                        <a16:creationId xmlns:a16="http://schemas.microsoft.com/office/drawing/2014/main" id="{58C4F598-FFA9-62B4-697A-2B4B80421582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34038D64-F725-CC51-4E2A-456797C26E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3" name="楕円 362">
                      <a:extLst>
                        <a:ext uri="{FF2B5EF4-FFF2-40B4-BE49-F238E27FC236}">
                          <a16:creationId xmlns:a16="http://schemas.microsoft.com/office/drawing/2014/main" id="{63E469D6-885A-66A0-DBA1-6E62F6C78D1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66" name="グループ化 1065">
              <a:extLst>
                <a:ext uri="{FF2B5EF4-FFF2-40B4-BE49-F238E27FC236}">
                  <a16:creationId xmlns:a16="http://schemas.microsoft.com/office/drawing/2014/main" id="{10B996E8-3549-06D3-4E86-A767DC80B16A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397BA965-FBEA-8FC7-052D-06904548167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1" name="楕円 66">
                  <a:extLst>
                    <a:ext uri="{FF2B5EF4-FFF2-40B4-BE49-F238E27FC236}">
                      <a16:creationId xmlns:a16="http://schemas.microsoft.com/office/drawing/2014/main" id="{478C661B-014C-75E4-9817-4F9634A2C0C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BD8D0DE9-EFE7-D6C6-B247-0534EAEB9A1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72E9DF69-4765-9676-5991-C1A96A99161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9" name="楕円 66">
                  <a:extLst>
                    <a:ext uri="{FF2B5EF4-FFF2-40B4-BE49-F238E27FC236}">
                      <a16:creationId xmlns:a16="http://schemas.microsoft.com/office/drawing/2014/main" id="{6959FB6C-7F08-C5FF-ACAC-A6BBFA3723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19B1643E-9F8C-AF63-C50B-D854EC7AFF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9" name="グループ化 1068">
                <a:extLst>
                  <a:ext uri="{FF2B5EF4-FFF2-40B4-BE49-F238E27FC236}">
                    <a16:creationId xmlns:a16="http://schemas.microsoft.com/office/drawing/2014/main" id="{13E3389E-36CA-1A50-BEC8-3D4BA13B879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7" name="楕円 66">
                  <a:extLst>
                    <a:ext uri="{FF2B5EF4-FFF2-40B4-BE49-F238E27FC236}">
                      <a16:creationId xmlns:a16="http://schemas.microsoft.com/office/drawing/2014/main" id="{6B942989-213C-E9FE-7FA8-3913C64C75F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C4D054D0-8556-C885-98BB-0C520A720EA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0" name="グループ化 1069">
                <a:extLst>
                  <a:ext uri="{FF2B5EF4-FFF2-40B4-BE49-F238E27FC236}">
                    <a16:creationId xmlns:a16="http://schemas.microsoft.com/office/drawing/2014/main" id="{D9510011-5066-3147-D8C5-5440BF63E1FA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5" name="楕円 66">
                  <a:extLst>
                    <a:ext uri="{FF2B5EF4-FFF2-40B4-BE49-F238E27FC236}">
                      <a16:creationId xmlns:a16="http://schemas.microsoft.com/office/drawing/2014/main" id="{4101916A-37A1-14F6-3777-B069E0FC55A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14385ABF-6F8D-5B19-8A84-1BAF30FD245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1" name="グループ化 1070">
                <a:extLst>
                  <a:ext uri="{FF2B5EF4-FFF2-40B4-BE49-F238E27FC236}">
                    <a16:creationId xmlns:a16="http://schemas.microsoft.com/office/drawing/2014/main" id="{88535D21-4418-CE08-76CC-7A15121AE197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3" name="楕円 66">
                  <a:extLst>
                    <a:ext uri="{FF2B5EF4-FFF2-40B4-BE49-F238E27FC236}">
                      <a16:creationId xmlns:a16="http://schemas.microsoft.com/office/drawing/2014/main" id="{84CDCEB6-012B-572A-B47F-38E3F371C63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EA756D4B-6D42-0640-1321-11991FBD9CE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2" name="グループ化 1071">
                <a:extLst>
                  <a:ext uri="{FF2B5EF4-FFF2-40B4-BE49-F238E27FC236}">
                    <a16:creationId xmlns:a16="http://schemas.microsoft.com/office/drawing/2014/main" id="{AFE28BC1-DD13-AD6D-0637-8F6BA29D69F5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1" name="楕円 66">
                  <a:extLst>
                    <a:ext uri="{FF2B5EF4-FFF2-40B4-BE49-F238E27FC236}">
                      <a16:creationId xmlns:a16="http://schemas.microsoft.com/office/drawing/2014/main" id="{F45B165B-0DB6-050F-ECF4-C63CC99D62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064B03BD-4A95-07E3-88CF-EC526B27D8D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D21E0331-EA00-A4F9-36A9-14C0EEAB4637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9" name="楕円 66">
                  <a:extLst>
                    <a:ext uri="{FF2B5EF4-FFF2-40B4-BE49-F238E27FC236}">
                      <a16:creationId xmlns:a16="http://schemas.microsoft.com/office/drawing/2014/main" id="{8999EF9A-14CE-4548-3774-21F7A00B99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0" name="フリーフォーム: 図形 1089">
                  <a:extLst>
                    <a:ext uri="{FF2B5EF4-FFF2-40B4-BE49-F238E27FC236}">
                      <a16:creationId xmlns:a16="http://schemas.microsoft.com/office/drawing/2014/main" id="{9C4FB63A-02DC-20A6-7877-7D6CC3938F0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4" name="グループ化 1073">
                <a:extLst>
                  <a:ext uri="{FF2B5EF4-FFF2-40B4-BE49-F238E27FC236}">
                    <a16:creationId xmlns:a16="http://schemas.microsoft.com/office/drawing/2014/main" id="{93BE9BD6-A5FA-1D93-EA66-A1C68AC7287F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7" name="楕円 66">
                  <a:extLst>
                    <a:ext uri="{FF2B5EF4-FFF2-40B4-BE49-F238E27FC236}">
                      <a16:creationId xmlns:a16="http://schemas.microsoft.com/office/drawing/2014/main" id="{A970BBE2-D319-DD29-DB71-C00F76AFE69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8" name="フリーフォーム: 図形 1087">
                  <a:extLst>
                    <a:ext uri="{FF2B5EF4-FFF2-40B4-BE49-F238E27FC236}">
                      <a16:creationId xmlns:a16="http://schemas.microsoft.com/office/drawing/2014/main" id="{004ED383-4609-B006-6ED2-1B587A3EBA2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5" name="グループ化 1074">
                <a:extLst>
                  <a:ext uri="{FF2B5EF4-FFF2-40B4-BE49-F238E27FC236}">
                    <a16:creationId xmlns:a16="http://schemas.microsoft.com/office/drawing/2014/main" id="{E9EE9D82-405C-B013-587E-7BCD9F0AEFA8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5" name="楕円 66">
                  <a:extLst>
                    <a:ext uri="{FF2B5EF4-FFF2-40B4-BE49-F238E27FC236}">
                      <a16:creationId xmlns:a16="http://schemas.microsoft.com/office/drawing/2014/main" id="{10F38586-82DC-6C7A-7197-4A6477AFD63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7DC66C53-7874-92CE-3DFD-56314AEC274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6" name="グループ化 1075">
                <a:extLst>
                  <a:ext uri="{FF2B5EF4-FFF2-40B4-BE49-F238E27FC236}">
                    <a16:creationId xmlns:a16="http://schemas.microsoft.com/office/drawing/2014/main" id="{29E1D0C0-B08C-A8FF-96C1-34FC76633EC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3" name="楕円 66">
                  <a:extLst>
                    <a:ext uri="{FF2B5EF4-FFF2-40B4-BE49-F238E27FC236}">
                      <a16:creationId xmlns:a16="http://schemas.microsoft.com/office/drawing/2014/main" id="{2D12DF88-D2BC-23D2-3E7C-3315BECC6F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4" name="フリーフォーム: 図形 1083">
                  <a:extLst>
                    <a:ext uri="{FF2B5EF4-FFF2-40B4-BE49-F238E27FC236}">
                      <a16:creationId xmlns:a16="http://schemas.microsoft.com/office/drawing/2014/main" id="{F5C7D319-41C1-6034-5258-FE7E0BF5E66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7" name="グループ化 1076">
                <a:extLst>
                  <a:ext uri="{FF2B5EF4-FFF2-40B4-BE49-F238E27FC236}">
                    <a16:creationId xmlns:a16="http://schemas.microsoft.com/office/drawing/2014/main" id="{435B61FE-4ACB-BDFC-CE72-3EFA6C6F90DF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1" name="楕円 66">
                  <a:extLst>
                    <a:ext uri="{FF2B5EF4-FFF2-40B4-BE49-F238E27FC236}">
                      <a16:creationId xmlns:a16="http://schemas.microsoft.com/office/drawing/2014/main" id="{676E744A-A66E-0D70-7FD2-8954E75143B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EA81DE83-620F-17E3-E446-C1958CE340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78" name="グループ化 1077">
                <a:extLst>
                  <a:ext uri="{FF2B5EF4-FFF2-40B4-BE49-F238E27FC236}">
                    <a16:creationId xmlns:a16="http://schemas.microsoft.com/office/drawing/2014/main" id="{1CC813AE-FEAB-E2B2-8F5B-CDF32146BED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9" name="楕円 66">
                  <a:extLst>
                    <a:ext uri="{FF2B5EF4-FFF2-40B4-BE49-F238E27FC236}">
                      <a16:creationId xmlns:a16="http://schemas.microsoft.com/office/drawing/2014/main" id="{75C5CDE0-391D-17CA-5EED-BB3472EAAEF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0" name="フリーフォーム: 図形 1079">
                  <a:extLst>
                    <a:ext uri="{FF2B5EF4-FFF2-40B4-BE49-F238E27FC236}">
                      <a16:creationId xmlns:a16="http://schemas.microsoft.com/office/drawing/2014/main" id="{5F91B7FF-4C2A-FE01-4853-768A9859111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44" name="グループ化 1143">
            <a:extLst>
              <a:ext uri="{FF2B5EF4-FFF2-40B4-BE49-F238E27FC236}">
                <a16:creationId xmlns:a16="http://schemas.microsoft.com/office/drawing/2014/main" id="{6DA4659C-1102-0108-0049-C60545C5F084}"/>
              </a:ext>
            </a:extLst>
          </p:cNvPr>
          <p:cNvGrpSpPr/>
          <p:nvPr/>
        </p:nvGrpSpPr>
        <p:grpSpPr>
          <a:xfrm>
            <a:off x="6793255" y="540899"/>
            <a:ext cx="2612727" cy="2747546"/>
            <a:chOff x="6793255" y="540899"/>
            <a:chExt cx="2612727" cy="2747546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BB35FB47-C356-1E09-A93F-3FDD622682A9}"/>
                </a:ext>
              </a:extLst>
            </p:cNvPr>
            <p:cNvGrpSpPr/>
            <p:nvPr/>
          </p:nvGrpSpPr>
          <p:grpSpPr>
            <a:xfrm>
              <a:off x="7612140" y="2110598"/>
              <a:ext cx="1358360" cy="1177847"/>
              <a:chOff x="1531515" y="1993438"/>
              <a:chExt cx="1358360" cy="1177847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7F3791CD-1582-A838-1357-38DA12FF1AE5}"/>
                  </a:ext>
                </a:extLst>
              </p:cNvPr>
              <p:cNvGrpSpPr/>
              <p:nvPr/>
            </p:nvGrpSpPr>
            <p:grpSpPr>
              <a:xfrm flipH="1">
                <a:off x="2308867" y="2115583"/>
                <a:ext cx="200058" cy="654986"/>
                <a:chOff x="1182264" y="2115583"/>
                <a:chExt cx="200058" cy="654986"/>
              </a:xfrm>
            </p:grpSpPr>
            <p:sp>
              <p:nvSpPr>
                <p:cNvPr id="273" name="楕円 1">
                  <a:extLst>
                    <a:ext uri="{FF2B5EF4-FFF2-40B4-BE49-F238E27FC236}">
                      <a16:creationId xmlns:a16="http://schemas.microsoft.com/office/drawing/2014/main" id="{5940902F-15CB-6E23-3891-9CB1734CBC76}"/>
                    </a:ext>
                  </a:extLst>
                </p:cNvPr>
                <p:cNvSpPr/>
                <p:nvPr/>
              </p:nvSpPr>
              <p:spPr>
                <a:xfrm rot="12600000">
                  <a:off x="1182264" y="21155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28B100D2-DF62-01B0-212F-ECCA625775D4}"/>
                    </a:ext>
                  </a:extLst>
                </p:cNvPr>
                <p:cNvSpPr/>
                <p:nvPr/>
              </p:nvSpPr>
              <p:spPr>
                <a:xfrm rot="900000">
                  <a:off x="1229881" y="2352628"/>
                  <a:ext cx="50463" cy="644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33BFD4C5-B015-C5AB-71BB-3F5E274F25E4}"/>
                    </a:ext>
                  </a:extLst>
                </p:cNvPr>
                <p:cNvSpPr/>
                <p:nvPr/>
              </p:nvSpPr>
              <p:spPr>
                <a:xfrm rot="900000">
                  <a:off x="1194011" y="2469837"/>
                  <a:ext cx="40615" cy="583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楕円 1">
                <a:extLst>
                  <a:ext uri="{FF2B5EF4-FFF2-40B4-BE49-F238E27FC236}">
                    <a16:creationId xmlns:a16="http://schemas.microsoft.com/office/drawing/2014/main" id="{B0CE39D7-C6BF-4059-D465-26D1319A92D8}"/>
                  </a:ext>
                </a:extLst>
              </p:cNvPr>
              <p:cNvSpPr/>
              <p:nvPr/>
            </p:nvSpPr>
            <p:spPr>
              <a:xfrm rot="12600000">
                <a:off x="1531515" y="2115582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0BB6087E-DF94-89D8-7587-FFA35C54E60C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1">
                <a:extLst>
                  <a:ext uri="{FF2B5EF4-FFF2-40B4-BE49-F238E27FC236}">
                    <a16:creationId xmlns:a16="http://schemas.microsoft.com/office/drawing/2014/main" id="{DB90FF20-1108-260F-32FE-FADCDA7E6B3F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6A1078C8-59AC-A1B8-3DD5-96776B8250A4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398451A1-80D0-99EB-0CD4-1E3CA6940B86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32CB0667-0DD2-11C5-DE22-1D49A83F5202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6382263B-FA72-BEBA-14E0-653870B52805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5F881984-3F88-A305-2136-E71FF4903C3C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E07E1BFB-5D17-30A5-49FE-598A18ED1A5C}"/>
                  </a:ext>
                </a:extLst>
              </p:cNvPr>
              <p:cNvSpPr/>
              <p:nvPr/>
            </p:nvSpPr>
            <p:spPr>
              <a:xfrm rot="900000">
                <a:off x="1579132" y="2352627"/>
                <a:ext cx="50463" cy="644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0D4FAB94-1CC2-932D-C196-6E95A71B8705}"/>
                  </a:ext>
                </a:extLst>
              </p:cNvPr>
              <p:cNvSpPr/>
              <p:nvPr/>
            </p:nvSpPr>
            <p:spPr>
              <a:xfrm rot="900000">
                <a:off x="1543262" y="2469836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7F759F35-D401-B91E-CDC8-B21B58C04E6C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DB9B2754-6D5F-0C33-2908-4FDE7FADBCAE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50980F97-4051-D54B-5C17-F4E28B9B5FB9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6AB39673-55CD-D195-C682-07ECF9E80C6F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EDBF77E6-E799-5175-EB58-42EAA3A8F4C9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77527892-B9DA-3C99-7622-11323FDD3D69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8564CBB3-D261-8202-5CEF-1EC21CCD00B2}"/>
                </a:ext>
              </a:extLst>
            </p:cNvPr>
            <p:cNvGrpSpPr/>
            <p:nvPr/>
          </p:nvGrpSpPr>
          <p:grpSpPr>
            <a:xfrm>
              <a:off x="7291382" y="966878"/>
              <a:ext cx="1604288" cy="1375701"/>
              <a:chOff x="1210757" y="849718"/>
              <a:chExt cx="1604288" cy="1375701"/>
            </a:xfrm>
          </p:grpSpPr>
          <p:sp>
            <p:nvSpPr>
              <p:cNvPr id="277" name="二等辺三角形 6">
                <a:extLst>
                  <a:ext uri="{FF2B5EF4-FFF2-40B4-BE49-F238E27FC236}">
                    <a16:creationId xmlns:a16="http://schemas.microsoft.com/office/drawing/2014/main" id="{4143866B-1665-7D49-7C63-233EE9480455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二等辺三角形 6">
                <a:extLst>
                  <a:ext uri="{FF2B5EF4-FFF2-40B4-BE49-F238E27FC236}">
                    <a16:creationId xmlns:a16="http://schemas.microsoft.com/office/drawing/2014/main" id="{FA1FC272-E30E-F99D-3454-EE7ACD4F3547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二等辺三角形 6">
                <a:extLst>
                  <a:ext uri="{FF2B5EF4-FFF2-40B4-BE49-F238E27FC236}">
                    <a16:creationId xmlns:a16="http://schemas.microsoft.com/office/drawing/2014/main" id="{F76D28A1-5642-10FE-9C0F-BE9ABE26F1D1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二等辺三角形 6">
                <a:extLst>
                  <a:ext uri="{FF2B5EF4-FFF2-40B4-BE49-F238E27FC236}">
                    <a16:creationId xmlns:a16="http://schemas.microsoft.com/office/drawing/2014/main" id="{C2AF28C1-145C-3FF8-B9E0-1115DCEB63E8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1357D502-A661-732B-66C2-B7C0ADEC7FC0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420E1AE4-9B25-251F-C936-53E56CD6209A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241FB837-1E57-269F-630F-120D4FD1A8F9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F1AC236A-208E-CFDE-E02A-D0DB729BF223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AE7E530B-7DE6-C5D3-34E0-4009ADA1A803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E52236D8-0378-5478-E2AF-A18404CD332E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75548CC5-51D7-40C0-9CAF-FE285BF22460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3F52F5EA-9861-9763-5DA5-9CB378B6E74D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57657BC5-D274-66A1-7459-A2CD1DA43606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E9C19F52-89EC-9FF3-345E-89AB48AC3993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542B62C2-5C16-51ED-36B2-25EF74BD3725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459B6D16-6125-645A-EEEB-5B41DD50199B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B9CE4B9B-0357-A191-4FA0-F8045A7E8CA5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3ED4C2AA-9860-C21F-ABEB-D0B77C4F5202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1515DE33-68C1-3B06-642F-4FFBFEC4B461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C5D4AB66-AFAD-27E3-8ED2-58C38402F5E2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D56EFB93-F7AA-727B-D06C-FEFFA869B20B}"/>
                </a:ext>
              </a:extLst>
            </p:cNvPr>
            <p:cNvSpPr/>
            <p:nvPr/>
          </p:nvSpPr>
          <p:spPr>
            <a:xfrm>
              <a:off x="7474508" y="111829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03" name="グループ化 1102">
              <a:extLst>
                <a:ext uri="{FF2B5EF4-FFF2-40B4-BE49-F238E27FC236}">
                  <a16:creationId xmlns:a16="http://schemas.microsoft.com/office/drawing/2014/main" id="{E5F1F803-14D8-D142-FFBE-E621B604EF28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104" name="グループ化 1103">
                <a:extLst>
                  <a:ext uri="{FF2B5EF4-FFF2-40B4-BE49-F238E27FC236}">
                    <a16:creationId xmlns:a16="http://schemas.microsoft.com/office/drawing/2014/main" id="{833426BB-7EFD-5769-C9D1-AD70BB2F917B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8" name="楕円 66">
                  <a:extLst>
                    <a:ext uri="{FF2B5EF4-FFF2-40B4-BE49-F238E27FC236}">
                      <a16:creationId xmlns:a16="http://schemas.microsoft.com/office/drawing/2014/main" id="{5044BECB-8F41-490C-9BA6-89C81B39D22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9" name="フリーフォーム: 図形 1138">
                  <a:extLst>
                    <a:ext uri="{FF2B5EF4-FFF2-40B4-BE49-F238E27FC236}">
                      <a16:creationId xmlns:a16="http://schemas.microsoft.com/office/drawing/2014/main" id="{B65D2747-4B7D-CB02-51DB-D9DD59F9FB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5" name="グループ化 1104">
                <a:extLst>
                  <a:ext uri="{FF2B5EF4-FFF2-40B4-BE49-F238E27FC236}">
                    <a16:creationId xmlns:a16="http://schemas.microsoft.com/office/drawing/2014/main" id="{BDED6F2B-C3F4-C1CA-91FB-59A35A2A9C2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6" name="楕円 66">
                  <a:extLst>
                    <a:ext uri="{FF2B5EF4-FFF2-40B4-BE49-F238E27FC236}">
                      <a16:creationId xmlns:a16="http://schemas.microsoft.com/office/drawing/2014/main" id="{91277396-E089-CBFD-DF4E-064D8C8176E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7" name="フリーフォーム: 図形 1136">
                  <a:extLst>
                    <a:ext uri="{FF2B5EF4-FFF2-40B4-BE49-F238E27FC236}">
                      <a16:creationId xmlns:a16="http://schemas.microsoft.com/office/drawing/2014/main" id="{236DC948-87F6-3379-A025-E90FB73833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A1F5D9F2-C766-076C-B265-83A219962FFB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4" name="楕円 66">
                  <a:extLst>
                    <a:ext uri="{FF2B5EF4-FFF2-40B4-BE49-F238E27FC236}">
                      <a16:creationId xmlns:a16="http://schemas.microsoft.com/office/drawing/2014/main" id="{752A133D-5B1D-0158-1159-1CFE7F0A3F3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5" name="フリーフォーム: 図形 1134">
                  <a:extLst>
                    <a:ext uri="{FF2B5EF4-FFF2-40B4-BE49-F238E27FC236}">
                      <a16:creationId xmlns:a16="http://schemas.microsoft.com/office/drawing/2014/main" id="{1E3196BA-7480-09B4-014D-A30E2B8A03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7" name="グループ化 1106">
                <a:extLst>
                  <a:ext uri="{FF2B5EF4-FFF2-40B4-BE49-F238E27FC236}">
                    <a16:creationId xmlns:a16="http://schemas.microsoft.com/office/drawing/2014/main" id="{6F1DA303-B51D-B7DB-FB18-AD0547FD84DF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2" name="楕円 66">
                  <a:extLst>
                    <a:ext uri="{FF2B5EF4-FFF2-40B4-BE49-F238E27FC236}">
                      <a16:creationId xmlns:a16="http://schemas.microsoft.com/office/drawing/2014/main" id="{955999E2-8ED1-AC48-95B0-DCF13195CC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3" name="フリーフォーム: 図形 1132">
                  <a:extLst>
                    <a:ext uri="{FF2B5EF4-FFF2-40B4-BE49-F238E27FC236}">
                      <a16:creationId xmlns:a16="http://schemas.microsoft.com/office/drawing/2014/main" id="{E411E8A8-9618-80BA-2603-8472A53EEBE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8" name="グループ化 1107">
                <a:extLst>
                  <a:ext uri="{FF2B5EF4-FFF2-40B4-BE49-F238E27FC236}">
                    <a16:creationId xmlns:a16="http://schemas.microsoft.com/office/drawing/2014/main" id="{331552B4-55EC-57D9-BA13-2B7978D2EE3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30" name="楕円 66">
                  <a:extLst>
                    <a:ext uri="{FF2B5EF4-FFF2-40B4-BE49-F238E27FC236}">
                      <a16:creationId xmlns:a16="http://schemas.microsoft.com/office/drawing/2014/main" id="{E0D485D6-393D-5817-0E6C-5D7EA0745B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31" name="フリーフォーム: 図形 1130">
                  <a:extLst>
                    <a:ext uri="{FF2B5EF4-FFF2-40B4-BE49-F238E27FC236}">
                      <a16:creationId xmlns:a16="http://schemas.microsoft.com/office/drawing/2014/main" id="{7718AA06-E1A3-4EEF-FB18-0124096332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9" name="グループ化 1108">
                <a:extLst>
                  <a:ext uri="{FF2B5EF4-FFF2-40B4-BE49-F238E27FC236}">
                    <a16:creationId xmlns:a16="http://schemas.microsoft.com/office/drawing/2014/main" id="{6325105C-7801-2155-2B05-692ED21DEAF4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8" name="楕円 66">
                  <a:extLst>
                    <a:ext uri="{FF2B5EF4-FFF2-40B4-BE49-F238E27FC236}">
                      <a16:creationId xmlns:a16="http://schemas.microsoft.com/office/drawing/2014/main" id="{630060D7-3580-9EF8-EE2D-A761F3E5357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9" name="フリーフォーム: 図形 1128">
                  <a:extLst>
                    <a:ext uri="{FF2B5EF4-FFF2-40B4-BE49-F238E27FC236}">
                      <a16:creationId xmlns:a16="http://schemas.microsoft.com/office/drawing/2014/main" id="{D6337D86-E3F3-0483-7C02-6A3B89DC21D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0" name="グループ化 1109">
                <a:extLst>
                  <a:ext uri="{FF2B5EF4-FFF2-40B4-BE49-F238E27FC236}">
                    <a16:creationId xmlns:a16="http://schemas.microsoft.com/office/drawing/2014/main" id="{C98244AE-34DF-ADDF-AAD8-B8CDE33F5D3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6" name="楕円 66">
                  <a:extLst>
                    <a:ext uri="{FF2B5EF4-FFF2-40B4-BE49-F238E27FC236}">
                      <a16:creationId xmlns:a16="http://schemas.microsoft.com/office/drawing/2014/main" id="{9C2738E5-849B-E111-5026-9C1BFA7754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034456A0-FED0-B52A-9F3A-7E6EBB31401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1" name="グループ化 1110">
                <a:extLst>
                  <a:ext uri="{FF2B5EF4-FFF2-40B4-BE49-F238E27FC236}">
                    <a16:creationId xmlns:a16="http://schemas.microsoft.com/office/drawing/2014/main" id="{1C8A45D6-1C14-AB8F-9E4F-12D53D0949D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4" name="楕円 66">
                  <a:extLst>
                    <a:ext uri="{FF2B5EF4-FFF2-40B4-BE49-F238E27FC236}">
                      <a16:creationId xmlns:a16="http://schemas.microsoft.com/office/drawing/2014/main" id="{D2B6A4D3-C349-3CD8-C6FC-19765E56FC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5" name="フリーフォーム: 図形 1124">
                  <a:extLst>
                    <a:ext uri="{FF2B5EF4-FFF2-40B4-BE49-F238E27FC236}">
                      <a16:creationId xmlns:a16="http://schemas.microsoft.com/office/drawing/2014/main" id="{840573EC-ACA0-5449-36A2-80872C6F97C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2" name="グループ化 1111">
                <a:extLst>
                  <a:ext uri="{FF2B5EF4-FFF2-40B4-BE49-F238E27FC236}">
                    <a16:creationId xmlns:a16="http://schemas.microsoft.com/office/drawing/2014/main" id="{BEB9FF6A-C4D5-D191-6D93-C61896ACA3FB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2" name="楕円 66">
                  <a:extLst>
                    <a:ext uri="{FF2B5EF4-FFF2-40B4-BE49-F238E27FC236}">
                      <a16:creationId xmlns:a16="http://schemas.microsoft.com/office/drawing/2014/main" id="{917C0BF7-B416-CFE8-DA7D-CB57C8B29B0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3" name="フリーフォーム: 図形 1122">
                  <a:extLst>
                    <a:ext uri="{FF2B5EF4-FFF2-40B4-BE49-F238E27FC236}">
                      <a16:creationId xmlns:a16="http://schemas.microsoft.com/office/drawing/2014/main" id="{7BE3BECC-B43A-6C31-02B3-67E8B27D079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3" name="グループ化 1112">
                <a:extLst>
                  <a:ext uri="{FF2B5EF4-FFF2-40B4-BE49-F238E27FC236}">
                    <a16:creationId xmlns:a16="http://schemas.microsoft.com/office/drawing/2014/main" id="{305555CC-B503-91FA-B2D9-51B73BD872E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20" name="楕円 66">
                  <a:extLst>
                    <a:ext uri="{FF2B5EF4-FFF2-40B4-BE49-F238E27FC236}">
                      <a16:creationId xmlns:a16="http://schemas.microsoft.com/office/drawing/2014/main" id="{23D0B01A-7B0A-8FC6-E64B-1A852DC9256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D26F9F6E-3508-6D66-4214-349F2214493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4" name="グループ化 1113">
                <a:extLst>
                  <a:ext uri="{FF2B5EF4-FFF2-40B4-BE49-F238E27FC236}">
                    <a16:creationId xmlns:a16="http://schemas.microsoft.com/office/drawing/2014/main" id="{250C05BE-A58E-C774-3C72-23AA90CB275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8" name="楕円 66">
                  <a:extLst>
                    <a:ext uri="{FF2B5EF4-FFF2-40B4-BE49-F238E27FC236}">
                      <a16:creationId xmlns:a16="http://schemas.microsoft.com/office/drawing/2014/main" id="{5CDAA0D2-E053-9C48-FE52-DB78426AEE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9" name="フリーフォーム: 図形 1118">
                  <a:extLst>
                    <a:ext uri="{FF2B5EF4-FFF2-40B4-BE49-F238E27FC236}">
                      <a16:creationId xmlns:a16="http://schemas.microsoft.com/office/drawing/2014/main" id="{7E8D2038-B0D5-22C3-97B2-4B4BB1DED79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15" name="グループ化 1114">
                <a:extLst>
                  <a:ext uri="{FF2B5EF4-FFF2-40B4-BE49-F238E27FC236}">
                    <a16:creationId xmlns:a16="http://schemas.microsoft.com/office/drawing/2014/main" id="{4FFEFCD0-90A1-5841-BAF8-B28344059A80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6" name="楕円 66">
                  <a:extLst>
                    <a:ext uri="{FF2B5EF4-FFF2-40B4-BE49-F238E27FC236}">
                      <a16:creationId xmlns:a16="http://schemas.microsoft.com/office/drawing/2014/main" id="{69503A7A-494E-5477-71EC-0D1EADA7098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7" name="フリーフォーム: 図形 1116">
                  <a:extLst>
                    <a:ext uri="{FF2B5EF4-FFF2-40B4-BE49-F238E27FC236}">
                      <a16:creationId xmlns:a16="http://schemas.microsoft.com/office/drawing/2014/main" id="{91190F25-0018-2A3A-16D8-85CC4562614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623229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62B921-C5ED-092D-75E8-D5F33390CB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テキスト ボックス 916">
            <a:extLst>
              <a:ext uri="{FF2B5EF4-FFF2-40B4-BE49-F238E27FC236}">
                <a16:creationId xmlns:a16="http://schemas.microsoft.com/office/drawing/2014/main" id="{3C7C21A2-79DB-1A83-C45C-4957B94B3151}"/>
              </a:ext>
            </a:extLst>
          </p:cNvPr>
          <p:cNvSpPr txBox="1"/>
          <p:nvPr/>
        </p:nvSpPr>
        <p:spPr>
          <a:xfrm>
            <a:off x="3706524" y="211844"/>
            <a:ext cx="2492990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ヒョウと雨のイラスト</a:t>
            </a:r>
          </a:p>
        </p:txBody>
      </p:sp>
      <p:grpSp>
        <p:nvGrpSpPr>
          <p:cNvPr id="780" name="グループ化 779">
            <a:extLst>
              <a:ext uri="{FF2B5EF4-FFF2-40B4-BE49-F238E27FC236}">
                <a16:creationId xmlns:a16="http://schemas.microsoft.com/office/drawing/2014/main" id="{EC900707-2B63-B6E4-8F67-7FD367F9D812}"/>
              </a:ext>
            </a:extLst>
          </p:cNvPr>
          <p:cNvGrpSpPr/>
          <p:nvPr/>
        </p:nvGrpSpPr>
        <p:grpSpPr>
          <a:xfrm>
            <a:off x="429397" y="3493917"/>
            <a:ext cx="2925427" cy="2956830"/>
            <a:chOff x="429397" y="3493917"/>
            <a:chExt cx="2925427" cy="2956830"/>
          </a:xfrm>
        </p:grpSpPr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83E3C832-6590-4C2B-2C20-3911B0F62DDC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42" name="直線コネクタ 341">
                <a:extLst>
                  <a:ext uri="{FF2B5EF4-FFF2-40B4-BE49-F238E27FC236}">
                    <a16:creationId xmlns:a16="http://schemas.microsoft.com/office/drawing/2014/main" id="{A4C0D033-F8AC-0C85-2FE1-EA0DF0998460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3" name="直線コネクタ 342">
                <a:extLst>
                  <a:ext uri="{FF2B5EF4-FFF2-40B4-BE49-F238E27FC236}">
                    <a16:creationId xmlns:a16="http://schemas.microsoft.com/office/drawing/2014/main" id="{5DB90647-E55B-8BC5-D4C6-5B89CC4B910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4" name="直線コネクタ 343">
                <a:extLst>
                  <a:ext uri="{FF2B5EF4-FFF2-40B4-BE49-F238E27FC236}">
                    <a16:creationId xmlns:a16="http://schemas.microsoft.com/office/drawing/2014/main" id="{0F826E7B-42A9-D15C-5592-FECAC870942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5" name="直線コネクタ 344">
                <a:extLst>
                  <a:ext uri="{FF2B5EF4-FFF2-40B4-BE49-F238E27FC236}">
                    <a16:creationId xmlns:a16="http://schemas.microsoft.com/office/drawing/2014/main" id="{1DA64A6D-B668-0486-9804-0F774B3FC830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6" name="直線コネクタ 345">
                <a:extLst>
                  <a:ext uri="{FF2B5EF4-FFF2-40B4-BE49-F238E27FC236}">
                    <a16:creationId xmlns:a16="http://schemas.microsoft.com/office/drawing/2014/main" id="{620ABB13-6C4E-3286-7533-C935BFE2672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7" name="直線コネクタ 346">
                <a:extLst>
                  <a:ext uri="{FF2B5EF4-FFF2-40B4-BE49-F238E27FC236}">
                    <a16:creationId xmlns:a16="http://schemas.microsoft.com/office/drawing/2014/main" id="{22EA6409-84D6-98CB-BB63-32E8A05ACA9E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直線コネクタ 347">
                <a:extLst>
                  <a:ext uri="{FF2B5EF4-FFF2-40B4-BE49-F238E27FC236}">
                    <a16:creationId xmlns:a16="http://schemas.microsoft.com/office/drawing/2014/main" id="{66A71E03-EED5-7144-B160-6E0FE9359ED5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直線コネクタ 348">
                <a:extLst>
                  <a:ext uri="{FF2B5EF4-FFF2-40B4-BE49-F238E27FC236}">
                    <a16:creationId xmlns:a16="http://schemas.microsoft.com/office/drawing/2014/main" id="{30D5AFD6-78A8-365A-F2EB-5F9A45733236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直線コネクタ 349">
                <a:extLst>
                  <a:ext uri="{FF2B5EF4-FFF2-40B4-BE49-F238E27FC236}">
                    <a16:creationId xmlns:a16="http://schemas.microsoft.com/office/drawing/2014/main" id="{73F30235-DAFC-7210-88BB-8C008CD34BE2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1" name="直線コネクタ 350">
                <a:extLst>
                  <a:ext uri="{FF2B5EF4-FFF2-40B4-BE49-F238E27FC236}">
                    <a16:creationId xmlns:a16="http://schemas.microsoft.com/office/drawing/2014/main" id="{679B88C1-1B2C-0FDA-7897-385C60CE6B17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6" name="直線コネクタ 355">
                <a:extLst>
                  <a:ext uri="{FF2B5EF4-FFF2-40B4-BE49-F238E27FC236}">
                    <a16:creationId xmlns:a16="http://schemas.microsoft.com/office/drawing/2014/main" id="{47D0ED09-2330-EC14-5EC6-8FEE9CB60B0B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7" name="直線コネクタ 356">
                <a:extLst>
                  <a:ext uri="{FF2B5EF4-FFF2-40B4-BE49-F238E27FC236}">
                    <a16:creationId xmlns:a16="http://schemas.microsoft.com/office/drawing/2014/main" id="{2ACFE84B-5AF8-E25A-3362-242275CEAFA9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6" name="直線コネクタ 365">
                <a:extLst>
                  <a:ext uri="{FF2B5EF4-FFF2-40B4-BE49-F238E27FC236}">
                    <a16:creationId xmlns:a16="http://schemas.microsoft.com/office/drawing/2014/main" id="{B8C5B78D-9C9C-6645-BB4D-76DFE0045A2D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BFCC7501-423F-F3C3-3565-417BCE1C608D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2C78281A-9E8C-C68D-53E1-FE2254A2416C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C2F959F4-78A4-2AA7-CB32-B0362EF66B4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E465A75A-0E61-BC45-0424-FB86F8D47C62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31BCC273-DEA7-2BB8-007A-57E844ED5ED3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72" name="直線コネクタ 371">
                <a:extLst>
                  <a:ext uri="{FF2B5EF4-FFF2-40B4-BE49-F238E27FC236}">
                    <a16:creationId xmlns:a16="http://schemas.microsoft.com/office/drawing/2014/main" id="{34902170-EAFA-1DA6-1899-A925B6EB823F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3" name="直線コネクタ 372">
                <a:extLst>
                  <a:ext uri="{FF2B5EF4-FFF2-40B4-BE49-F238E27FC236}">
                    <a16:creationId xmlns:a16="http://schemas.microsoft.com/office/drawing/2014/main" id="{40560313-4498-7F4A-DD9A-8A144527CE53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4" name="直線コネクタ 373">
                <a:extLst>
                  <a:ext uri="{FF2B5EF4-FFF2-40B4-BE49-F238E27FC236}">
                    <a16:creationId xmlns:a16="http://schemas.microsoft.com/office/drawing/2014/main" id="{27F213A1-6D66-44ED-3F79-85795BAA5E4D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5" name="直線コネクタ 374">
                <a:extLst>
                  <a:ext uri="{FF2B5EF4-FFF2-40B4-BE49-F238E27FC236}">
                    <a16:creationId xmlns:a16="http://schemas.microsoft.com/office/drawing/2014/main" id="{65786027-FFA4-2994-FCE7-2F00050E41D9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6" name="直線コネクタ 375">
                <a:extLst>
                  <a:ext uri="{FF2B5EF4-FFF2-40B4-BE49-F238E27FC236}">
                    <a16:creationId xmlns:a16="http://schemas.microsoft.com/office/drawing/2014/main" id="{AF0F4F90-FA34-1AFD-8479-85904DC5972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7" name="直線コネクタ 376">
                <a:extLst>
                  <a:ext uri="{FF2B5EF4-FFF2-40B4-BE49-F238E27FC236}">
                    <a16:creationId xmlns:a16="http://schemas.microsoft.com/office/drawing/2014/main" id="{BF6CD7BE-6B6F-1C0E-ECC1-E4BDE8077F24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8" name="直線コネクタ 377">
                <a:extLst>
                  <a:ext uri="{FF2B5EF4-FFF2-40B4-BE49-F238E27FC236}">
                    <a16:creationId xmlns:a16="http://schemas.microsoft.com/office/drawing/2014/main" id="{17465C74-1369-0BB4-6B7D-931278F011A8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9" name="楕円 1">
              <a:extLst>
                <a:ext uri="{FF2B5EF4-FFF2-40B4-BE49-F238E27FC236}">
                  <a16:creationId xmlns:a16="http://schemas.microsoft.com/office/drawing/2014/main" id="{41BE5920-59C4-7C2A-EE75-C602C65CCC90}"/>
                </a:ext>
              </a:extLst>
            </p:cNvPr>
            <p:cNvSpPr/>
            <p:nvPr/>
          </p:nvSpPr>
          <p:spPr>
            <a:xfrm rot="7200000" flipH="1">
              <a:off x="2153439" y="5351476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5B764338-FAD7-6533-17E2-5201E5FCD142}"/>
                </a:ext>
              </a:extLst>
            </p:cNvPr>
            <p:cNvSpPr/>
            <p:nvPr/>
          </p:nvSpPr>
          <p:spPr>
            <a:xfrm>
              <a:off x="2084494" y="5575932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1" name="楕円 1">
              <a:extLst>
                <a:ext uri="{FF2B5EF4-FFF2-40B4-BE49-F238E27FC236}">
                  <a16:creationId xmlns:a16="http://schemas.microsoft.com/office/drawing/2014/main" id="{39C519AD-1BB3-4C7A-A502-70FF4E574A90}"/>
                </a:ext>
              </a:extLst>
            </p:cNvPr>
            <p:cNvSpPr/>
            <p:nvPr/>
          </p:nvSpPr>
          <p:spPr>
            <a:xfrm rot="10800000">
              <a:off x="1938394" y="597219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2" name="楕円 1">
              <a:extLst>
                <a:ext uri="{FF2B5EF4-FFF2-40B4-BE49-F238E27FC236}">
                  <a16:creationId xmlns:a16="http://schemas.microsoft.com/office/drawing/2014/main" id="{0793DFCD-80D6-E254-09C0-47F9E84F6C3F}"/>
                </a:ext>
              </a:extLst>
            </p:cNvPr>
            <p:cNvSpPr/>
            <p:nvPr/>
          </p:nvSpPr>
          <p:spPr>
            <a:xfrm rot="10800000">
              <a:off x="1673716" y="5972191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3" name="楕円 1">
              <a:extLst>
                <a:ext uri="{FF2B5EF4-FFF2-40B4-BE49-F238E27FC236}">
                  <a16:creationId xmlns:a16="http://schemas.microsoft.com/office/drawing/2014/main" id="{6C76F9C2-3AD8-86AE-9D87-891B332F7C20}"/>
                </a:ext>
              </a:extLst>
            </p:cNvPr>
            <p:cNvSpPr/>
            <p:nvPr/>
          </p:nvSpPr>
          <p:spPr>
            <a:xfrm>
              <a:off x="1525601" y="5272900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4" name="楕円 1">
              <a:extLst>
                <a:ext uri="{FF2B5EF4-FFF2-40B4-BE49-F238E27FC236}">
                  <a16:creationId xmlns:a16="http://schemas.microsoft.com/office/drawing/2014/main" id="{C2F0F196-9801-1E75-B44C-DC605CDB96E8}"/>
                </a:ext>
              </a:extLst>
            </p:cNvPr>
            <p:cNvSpPr/>
            <p:nvPr/>
          </p:nvSpPr>
          <p:spPr>
            <a:xfrm>
              <a:off x="1665448" y="5322009"/>
              <a:ext cx="517899" cy="82186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2A8BD0BE-04B8-4C91-A7AB-174DBFFAC601}"/>
                </a:ext>
              </a:extLst>
            </p:cNvPr>
            <p:cNvSpPr/>
            <p:nvPr/>
          </p:nvSpPr>
          <p:spPr>
            <a:xfrm rot="20700000">
              <a:off x="1528048" y="5521840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57F89785-E6A6-95AD-B664-6C9AC231D1FC}"/>
                </a:ext>
              </a:extLst>
            </p:cNvPr>
            <p:cNvSpPr/>
            <p:nvPr/>
          </p:nvSpPr>
          <p:spPr>
            <a:xfrm rot="900000" flipH="1">
              <a:off x="2109878" y="5521840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7" name="楕円 446">
              <a:extLst>
                <a:ext uri="{FF2B5EF4-FFF2-40B4-BE49-F238E27FC236}">
                  <a16:creationId xmlns:a16="http://schemas.microsoft.com/office/drawing/2014/main" id="{413BAE7C-AC06-A0CE-28B3-05269023BCE4}"/>
                </a:ext>
              </a:extLst>
            </p:cNvPr>
            <p:cNvSpPr/>
            <p:nvPr/>
          </p:nvSpPr>
          <p:spPr>
            <a:xfrm rot="20700000" flipH="1">
              <a:off x="2722897" y="5685997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楕円 479">
              <a:extLst>
                <a:ext uri="{FF2B5EF4-FFF2-40B4-BE49-F238E27FC236}">
                  <a16:creationId xmlns:a16="http://schemas.microsoft.com/office/drawing/2014/main" id="{C2AAF1EE-212B-8010-2235-66E570576048}"/>
                </a:ext>
              </a:extLst>
            </p:cNvPr>
            <p:cNvSpPr/>
            <p:nvPr/>
          </p:nvSpPr>
          <p:spPr>
            <a:xfrm rot="21429623" flipH="1">
              <a:off x="2697907" y="5791118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5FC511CA-9154-A403-E882-451EBB60406C}"/>
                </a:ext>
              </a:extLst>
            </p:cNvPr>
            <p:cNvSpPr/>
            <p:nvPr/>
          </p:nvSpPr>
          <p:spPr>
            <a:xfrm rot="1056805" flipH="1">
              <a:off x="2703555" y="5944479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AFC8D332-7889-B056-77F2-172A7D461BFF}"/>
                </a:ext>
              </a:extLst>
            </p:cNvPr>
            <p:cNvSpPr/>
            <p:nvPr/>
          </p:nvSpPr>
          <p:spPr>
            <a:xfrm rot="1778375" flipH="1">
              <a:off x="2617021" y="6009759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楕円 484">
              <a:extLst>
                <a:ext uri="{FF2B5EF4-FFF2-40B4-BE49-F238E27FC236}">
                  <a16:creationId xmlns:a16="http://schemas.microsoft.com/office/drawing/2014/main" id="{7BF58F1E-2BD9-CCA3-C95D-A3CA0999968B}"/>
                </a:ext>
              </a:extLst>
            </p:cNvPr>
            <p:cNvSpPr/>
            <p:nvPr/>
          </p:nvSpPr>
          <p:spPr>
            <a:xfrm rot="2800216" flipH="1">
              <a:off x="2558493" y="6120986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楕円 485">
              <a:extLst>
                <a:ext uri="{FF2B5EF4-FFF2-40B4-BE49-F238E27FC236}">
                  <a16:creationId xmlns:a16="http://schemas.microsoft.com/office/drawing/2014/main" id="{2EB2F931-3862-9D57-3C73-20B4A9117C7F}"/>
                </a:ext>
              </a:extLst>
            </p:cNvPr>
            <p:cNvSpPr/>
            <p:nvPr/>
          </p:nvSpPr>
          <p:spPr>
            <a:xfrm rot="4157046" flipH="1">
              <a:off x="2429806" y="6125994"/>
              <a:ext cx="59896" cy="74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7" name="四角形: 上の 2 つの角を丸める 716">
              <a:extLst>
                <a:ext uri="{FF2B5EF4-FFF2-40B4-BE49-F238E27FC236}">
                  <a16:creationId xmlns:a16="http://schemas.microsoft.com/office/drawing/2014/main" id="{C91E9A01-F130-1906-0F2E-FAB977B9A4E1}"/>
                </a:ext>
              </a:extLst>
            </p:cNvPr>
            <p:cNvSpPr/>
            <p:nvPr/>
          </p:nvSpPr>
          <p:spPr>
            <a:xfrm rot="9900000" flipV="1">
              <a:off x="1625591" y="3493917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星: 8 pt 717">
              <a:extLst>
                <a:ext uri="{FF2B5EF4-FFF2-40B4-BE49-F238E27FC236}">
                  <a16:creationId xmlns:a16="http://schemas.microsoft.com/office/drawing/2014/main" id="{65CF61BB-C5D9-C345-7125-89B50D724571}"/>
                </a:ext>
              </a:extLst>
            </p:cNvPr>
            <p:cNvSpPr/>
            <p:nvPr/>
          </p:nvSpPr>
          <p:spPr>
            <a:xfrm rot="20700000">
              <a:off x="429397" y="4024455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19" name="グループ化 718">
              <a:extLst>
                <a:ext uri="{FF2B5EF4-FFF2-40B4-BE49-F238E27FC236}">
                  <a16:creationId xmlns:a16="http://schemas.microsoft.com/office/drawing/2014/main" id="{BE72D419-614F-50CA-89D1-1CCA02F76460}"/>
                </a:ext>
              </a:extLst>
            </p:cNvPr>
            <p:cNvGrpSpPr/>
            <p:nvPr/>
          </p:nvGrpSpPr>
          <p:grpSpPr>
            <a:xfrm>
              <a:off x="2004888" y="4478920"/>
              <a:ext cx="265942" cy="1564133"/>
              <a:chOff x="2004888" y="1397377"/>
              <a:chExt cx="265942" cy="1564133"/>
            </a:xfrm>
          </p:grpSpPr>
          <p:sp>
            <p:nvSpPr>
              <p:cNvPr id="720" name="四角形: 上の 2 つの角を丸める 719">
                <a:extLst>
                  <a:ext uri="{FF2B5EF4-FFF2-40B4-BE49-F238E27FC236}">
                    <a16:creationId xmlns:a16="http://schemas.microsoft.com/office/drawing/2014/main" id="{28468036-3CA3-A0D6-186E-6A60EAD02D2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21" name="矢印: U ターン 370">
                <a:extLst>
                  <a:ext uri="{FF2B5EF4-FFF2-40B4-BE49-F238E27FC236}">
                    <a16:creationId xmlns:a16="http://schemas.microsoft.com/office/drawing/2014/main" id="{6B9FE738-3BEA-2E1A-7D9C-1BDFFB9C9287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2" name="楕円 1">
              <a:extLst>
                <a:ext uri="{FF2B5EF4-FFF2-40B4-BE49-F238E27FC236}">
                  <a16:creationId xmlns:a16="http://schemas.microsoft.com/office/drawing/2014/main" id="{C3070A5D-9B9E-8C86-F333-8BDD945A9411}"/>
                </a:ext>
              </a:extLst>
            </p:cNvPr>
            <p:cNvSpPr/>
            <p:nvPr/>
          </p:nvSpPr>
          <p:spPr>
            <a:xfrm rot="14842579" flipH="1">
              <a:off x="2170604" y="5529211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3" name="楕円 1">
              <a:extLst>
                <a:ext uri="{FF2B5EF4-FFF2-40B4-BE49-F238E27FC236}">
                  <a16:creationId xmlns:a16="http://schemas.microsoft.com/office/drawing/2014/main" id="{F1C7F544-6DF4-2CE2-1A84-0FC55B4CD874}"/>
                </a:ext>
              </a:extLst>
            </p:cNvPr>
            <p:cNvSpPr/>
            <p:nvPr/>
          </p:nvSpPr>
          <p:spPr>
            <a:xfrm rot="7200000">
              <a:off x="1706441" y="5309661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5840678C-5DAE-8F48-173F-9BB2A7FF2E19}"/>
                </a:ext>
              </a:extLst>
            </p:cNvPr>
            <p:cNvGrpSpPr/>
            <p:nvPr/>
          </p:nvGrpSpPr>
          <p:grpSpPr>
            <a:xfrm>
              <a:off x="1119182" y="4129180"/>
              <a:ext cx="1604288" cy="1375701"/>
              <a:chOff x="1210757" y="849718"/>
              <a:chExt cx="1604288" cy="1375701"/>
            </a:xfrm>
          </p:grpSpPr>
          <p:sp>
            <p:nvSpPr>
              <p:cNvPr id="725" name="二等辺三角形 6">
                <a:extLst>
                  <a:ext uri="{FF2B5EF4-FFF2-40B4-BE49-F238E27FC236}">
                    <a16:creationId xmlns:a16="http://schemas.microsoft.com/office/drawing/2014/main" id="{F1E6F83D-92EE-7335-754C-E7D4F29AE07B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二等辺三角形 6">
                <a:extLst>
                  <a:ext uri="{FF2B5EF4-FFF2-40B4-BE49-F238E27FC236}">
                    <a16:creationId xmlns:a16="http://schemas.microsoft.com/office/drawing/2014/main" id="{5C3D99BD-AB17-A8D0-CFCD-97E1E733E509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二等辺三角形 6">
                <a:extLst>
                  <a:ext uri="{FF2B5EF4-FFF2-40B4-BE49-F238E27FC236}">
                    <a16:creationId xmlns:a16="http://schemas.microsoft.com/office/drawing/2014/main" id="{65F1D942-7C92-09F7-257B-0BC15B2687C3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二等辺三角形 6">
                <a:extLst>
                  <a:ext uri="{FF2B5EF4-FFF2-40B4-BE49-F238E27FC236}">
                    <a16:creationId xmlns:a16="http://schemas.microsoft.com/office/drawing/2014/main" id="{6412AEDF-767B-3E81-1419-CEBAA11217F2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楕円 728">
                <a:extLst>
                  <a:ext uri="{FF2B5EF4-FFF2-40B4-BE49-F238E27FC236}">
                    <a16:creationId xmlns:a16="http://schemas.microsoft.com/office/drawing/2014/main" id="{0E283442-0067-D49A-0EE7-B4FC86E8E5D9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楕円 1">
                <a:extLst>
                  <a:ext uri="{FF2B5EF4-FFF2-40B4-BE49-F238E27FC236}">
                    <a16:creationId xmlns:a16="http://schemas.microsoft.com/office/drawing/2014/main" id="{F6A2EEFE-C527-FCF7-0FE1-7B1A69DC01AC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C915F6AD-636B-2E3E-A3AD-206DF161F585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A38DC9F0-CD50-4D55-AD6B-99403D4161A2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DAAB773C-31FE-7DD3-16FE-4A1703577300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AB098B14-3573-520D-2012-D34D662F68FD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楕円 741">
                <a:extLst>
                  <a:ext uri="{FF2B5EF4-FFF2-40B4-BE49-F238E27FC236}">
                    <a16:creationId xmlns:a16="http://schemas.microsoft.com/office/drawing/2014/main" id="{98650FA0-E6A1-CC00-882A-9D3D86017537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楕円 742">
                <a:extLst>
                  <a:ext uri="{FF2B5EF4-FFF2-40B4-BE49-F238E27FC236}">
                    <a16:creationId xmlns:a16="http://schemas.microsoft.com/office/drawing/2014/main" id="{34A62DE0-6E4A-AF5F-D614-292D0008E877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楕円 743">
                <a:extLst>
                  <a:ext uri="{FF2B5EF4-FFF2-40B4-BE49-F238E27FC236}">
                    <a16:creationId xmlns:a16="http://schemas.microsoft.com/office/drawing/2014/main" id="{B7499AB2-4E33-45B2-D371-5AB6C5808A25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楕円 744">
                <a:extLst>
                  <a:ext uri="{FF2B5EF4-FFF2-40B4-BE49-F238E27FC236}">
                    <a16:creationId xmlns:a16="http://schemas.microsoft.com/office/drawing/2014/main" id="{FBBB9025-05A1-8E89-6067-A823D297F2C8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楕円 745">
                <a:extLst>
                  <a:ext uri="{FF2B5EF4-FFF2-40B4-BE49-F238E27FC236}">
                    <a16:creationId xmlns:a16="http://schemas.microsoft.com/office/drawing/2014/main" id="{C5AD4CA6-B34A-690E-B71A-AEA094073556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590503BE-A95C-5F1B-1134-0101CD452B51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楕円 747">
                <a:extLst>
                  <a:ext uri="{FF2B5EF4-FFF2-40B4-BE49-F238E27FC236}">
                    <a16:creationId xmlns:a16="http://schemas.microsoft.com/office/drawing/2014/main" id="{6445D9DC-F424-6EF9-5CCF-176DEDB6DBFC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F6CBD0C4-63C7-E9E9-8B44-97686267886B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BF600D49-43E3-3798-D7E5-21A5EE83C96D}"/>
                </a:ext>
              </a:extLst>
            </p:cNvPr>
            <p:cNvSpPr/>
            <p:nvPr/>
          </p:nvSpPr>
          <p:spPr>
            <a:xfrm>
              <a:off x="1233774" y="4122012"/>
              <a:ext cx="1374306" cy="575401"/>
            </a:xfrm>
            <a:custGeom>
              <a:avLst/>
              <a:gdLst>
                <a:gd name="connsiteX0" fmla="*/ 147678 w 1374306"/>
                <a:gd name="connsiteY0" fmla="*/ 293 h 606322"/>
                <a:gd name="connsiteX1" fmla="*/ 420829 w 1374306"/>
                <a:gd name="connsiteY1" fmla="*/ 135159 h 606322"/>
                <a:gd name="connsiteX2" fmla="*/ 428458 w 1374306"/>
                <a:gd name="connsiteY2" fmla="*/ 141507 h 606322"/>
                <a:gd name="connsiteX3" fmla="*/ 446724 w 1374306"/>
                <a:gd name="connsiteY3" fmla="*/ 134009 h 606322"/>
                <a:gd name="connsiteX4" fmla="*/ 687153 w 1374306"/>
                <a:gd name="connsiteY4" fmla="*/ 96669 h 606322"/>
                <a:gd name="connsiteX5" fmla="*/ 927582 w 1374306"/>
                <a:gd name="connsiteY5" fmla="*/ 134009 h 606322"/>
                <a:gd name="connsiteX6" fmla="*/ 945848 w 1374306"/>
                <a:gd name="connsiteY6" fmla="*/ 141508 h 606322"/>
                <a:gd name="connsiteX7" fmla="*/ 953477 w 1374306"/>
                <a:gd name="connsiteY7" fmla="*/ 135160 h 606322"/>
                <a:gd name="connsiteX8" fmla="*/ 1269491 w 1374306"/>
                <a:gd name="connsiteY8" fmla="*/ 12882 h 606322"/>
                <a:gd name="connsiteX9" fmla="*/ 1311115 w 1374306"/>
                <a:gd name="connsiteY9" fmla="*/ 416506 h 606322"/>
                <a:gd name="connsiteX10" fmla="*/ 1307875 w 1374306"/>
                <a:gd name="connsiteY10" fmla="*/ 433157 h 606322"/>
                <a:gd name="connsiteX11" fmla="*/ 1337911 w 1374306"/>
                <a:gd name="connsiteY11" fmla="*/ 486386 h 606322"/>
                <a:gd name="connsiteX12" fmla="*/ 1372208 w 1374306"/>
                <a:gd name="connsiteY12" fmla="*/ 588005 h 606322"/>
                <a:gd name="connsiteX13" fmla="*/ 1374306 w 1374306"/>
                <a:gd name="connsiteY13" fmla="*/ 606322 h 606322"/>
                <a:gd name="connsiteX14" fmla="*/ 1262250 w 1374306"/>
                <a:gd name="connsiteY14" fmla="*/ 551011 h 606322"/>
                <a:gd name="connsiteX15" fmla="*/ 687153 w 1374306"/>
                <a:gd name="connsiteY15" fmla="*/ 445919 h 606322"/>
                <a:gd name="connsiteX16" fmla="*/ 112056 w 1374306"/>
                <a:gd name="connsiteY16" fmla="*/ 551011 h 606322"/>
                <a:gd name="connsiteX17" fmla="*/ 0 w 1374306"/>
                <a:gd name="connsiteY17" fmla="*/ 606322 h 606322"/>
                <a:gd name="connsiteX18" fmla="*/ 2099 w 1374306"/>
                <a:gd name="connsiteY18" fmla="*/ 588005 h 606322"/>
                <a:gd name="connsiteX19" fmla="*/ 36396 w 1374306"/>
                <a:gd name="connsiteY19" fmla="*/ 486386 h 606322"/>
                <a:gd name="connsiteX20" fmla="*/ 66431 w 1374306"/>
                <a:gd name="connsiteY20" fmla="*/ 433159 h 606322"/>
                <a:gd name="connsiteX21" fmla="*/ 63190 w 1374306"/>
                <a:gd name="connsiteY21" fmla="*/ 416505 h 606322"/>
                <a:gd name="connsiteX22" fmla="*/ 104814 w 1374306"/>
                <a:gd name="connsiteY22" fmla="*/ 12881 h 606322"/>
                <a:gd name="connsiteX23" fmla="*/ 147678 w 1374306"/>
                <a:gd name="connsiteY23" fmla="*/ 293 h 6063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74306" h="606322">
                  <a:moveTo>
                    <a:pt x="147678" y="293"/>
                  </a:moveTo>
                  <a:cubicBezTo>
                    <a:pt x="225074" y="-5044"/>
                    <a:pt x="329556" y="63175"/>
                    <a:pt x="420829" y="135159"/>
                  </a:cubicBezTo>
                  <a:lnTo>
                    <a:pt x="428458" y="141507"/>
                  </a:lnTo>
                  <a:lnTo>
                    <a:pt x="446724" y="134009"/>
                  </a:lnTo>
                  <a:cubicBezTo>
                    <a:pt x="521694" y="109852"/>
                    <a:pt x="602674" y="96669"/>
                    <a:pt x="687153" y="96669"/>
                  </a:cubicBezTo>
                  <a:cubicBezTo>
                    <a:pt x="771632" y="96669"/>
                    <a:pt x="852613" y="109852"/>
                    <a:pt x="927582" y="134009"/>
                  </a:cubicBezTo>
                  <a:lnTo>
                    <a:pt x="945848" y="141508"/>
                  </a:lnTo>
                  <a:lnTo>
                    <a:pt x="953477" y="135160"/>
                  </a:lnTo>
                  <a:cubicBezTo>
                    <a:pt x="1063004" y="48779"/>
                    <a:pt x="1191552" y="-32181"/>
                    <a:pt x="1269491" y="12882"/>
                  </a:cubicBezTo>
                  <a:cubicBezTo>
                    <a:pt x="1360420" y="65454"/>
                    <a:pt x="1338417" y="267215"/>
                    <a:pt x="1311115" y="416506"/>
                  </a:cubicBezTo>
                  <a:lnTo>
                    <a:pt x="1307875" y="433157"/>
                  </a:lnTo>
                  <a:lnTo>
                    <a:pt x="1337911" y="486386"/>
                  </a:lnTo>
                  <a:cubicBezTo>
                    <a:pt x="1352521" y="518990"/>
                    <a:pt x="1364058" y="552955"/>
                    <a:pt x="1372208" y="588005"/>
                  </a:cubicBezTo>
                  <a:lnTo>
                    <a:pt x="1374306" y="606322"/>
                  </a:lnTo>
                  <a:lnTo>
                    <a:pt x="1262250" y="551011"/>
                  </a:lnTo>
                  <a:cubicBezTo>
                    <a:pt x="1098085" y="484662"/>
                    <a:pt x="900182" y="445919"/>
                    <a:pt x="687153" y="445919"/>
                  </a:cubicBezTo>
                  <a:cubicBezTo>
                    <a:pt x="474124" y="445919"/>
                    <a:pt x="276221" y="484662"/>
                    <a:pt x="112056" y="551011"/>
                  </a:cubicBezTo>
                  <a:lnTo>
                    <a:pt x="0" y="606322"/>
                  </a:lnTo>
                  <a:lnTo>
                    <a:pt x="2099" y="588005"/>
                  </a:lnTo>
                  <a:cubicBezTo>
                    <a:pt x="10250" y="552955"/>
                    <a:pt x="21786" y="518990"/>
                    <a:pt x="36396" y="486386"/>
                  </a:cubicBezTo>
                  <a:lnTo>
                    <a:pt x="66431" y="433159"/>
                  </a:lnTo>
                  <a:lnTo>
                    <a:pt x="63190" y="416505"/>
                  </a:lnTo>
                  <a:cubicBezTo>
                    <a:pt x="35888" y="267214"/>
                    <a:pt x="13885" y="65453"/>
                    <a:pt x="104814" y="12881"/>
                  </a:cubicBezTo>
                  <a:cubicBezTo>
                    <a:pt x="117804" y="5370"/>
                    <a:pt x="132199" y="1361"/>
                    <a:pt x="147678" y="293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BA2FB582-7FBF-A6FC-0D18-731EBB13FC12}"/>
                </a:ext>
              </a:extLst>
            </p:cNvPr>
            <p:cNvSpPr/>
            <p:nvPr/>
          </p:nvSpPr>
          <p:spPr>
            <a:xfrm>
              <a:off x="481058" y="3558694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3C117C9A-3B89-35EC-6313-4BD65AB2A751}"/>
                </a:ext>
              </a:extLst>
            </p:cNvPr>
            <p:cNvGrpSpPr/>
            <p:nvPr/>
          </p:nvGrpSpPr>
          <p:grpSpPr>
            <a:xfrm>
              <a:off x="1434696" y="4801686"/>
              <a:ext cx="342900" cy="342900"/>
              <a:chOff x="1404611" y="4552250"/>
              <a:chExt cx="342900" cy="342900"/>
            </a:xfrm>
          </p:grpSpPr>
          <p:sp>
            <p:nvSpPr>
              <p:cNvPr id="756" name="楕円 755">
                <a:extLst>
                  <a:ext uri="{FF2B5EF4-FFF2-40B4-BE49-F238E27FC236}">
                    <a16:creationId xmlns:a16="http://schemas.microsoft.com/office/drawing/2014/main" id="{B6B6CFA5-03FD-E13D-93E2-4A822DC00E1A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7" name="楕円 756">
                <a:extLst>
                  <a:ext uri="{FF2B5EF4-FFF2-40B4-BE49-F238E27FC236}">
                    <a16:creationId xmlns:a16="http://schemas.microsoft.com/office/drawing/2014/main" id="{29BFD554-7C23-7564-589F-126AE7260121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64" name="グループ化 763">
              <a:extLst>
                <a:ext uri="{FF2B5EF4-FFF2-40B4-BE49-F238E27FC236}">
                  <a16:creationId xmlns:a16="http://schemas.microsoft.com/office/drawing/2014/main" id="{E8C55F61-9F2E-6D79-C174-EA7E2E541579}"/>
                </a:ext>
              </a:extLst>
            </p:cNvPr>
            <p:cNvGrpSpPr/>
            <p:nvPr/>
          </p:nvGrpSpPr>
          <p:grpSpPr>
            <a:xfrm>
              <a:off x="2071284" y="4801686"/>
              <a:ext cx="342900" cy="342900"/>
              <a:chOff x="2084061" y="4552250"/>
              <a:chExt cx="342900" cy="342900"/>
            </a:xfrm>
          </p:grpSpPr>
          <p:sp>
            <p:nvSpPr>
              <p:cNvPr id="782" name="楕円 781">
                <a:extLst>
                  <a:ext uri="{FF2B5EF4-FFF2-40B4-BE49-F238E27FC236}">
                    <a16:creationId xmlns:a16="http://schemas.microsoft.com/office/drawing/2014/main" id="{52763B36-8B29-6E17-7662-611D4C3A2F46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3" name="楕円 782">
                <a:extLst>
                  <a:ext uri="{FF2B5EF4-FFF2-40B4-BE49-F238E27FC236}">
                    <a16:creationId xmlns:a16="http://schemas.microsoft.com/office/drawing/2014/main" id="{3F64EF1E-1B95-87B0-8966-320DA1054F16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79" name="グループ化 778">
            <a:extLst>
              <a:ext uri="{FF2B5EF4-FFF2-40B4-BE49-F238E27FC236}">
                <a16:creationId xmlns:a16="http://schemas.microsoft.com/office/drawing/2014/main" id="{0B8E7615-F9AB-90F7-F5F9-39448F31A57C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10434030-9D8A-7B9C-4169-470FD55A1197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293" name="直線コネクタ 292">
                <a:extLst>
                  <a:ext uri="{FF2B5EF4-FFF2-40B4-BE49-F238E27FC236}">
                    <a16:creationId xmlns:a16="http://schemas.microsoft.com/office/drawing/2014/main" id="{4D10CE45-4926-4A68-A3AC-AE1133925DED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4" name="直線コネクタ 303">
                <a:extLst>
                  <a:ext uri="{FF2B5EF4-FFF2-40B4-BE49-F238E27FC236}">
                    <a16:creationId xmlns:a16="http://schemas.microsoft.com/office/drawing/2014/main" id="{6DFEBF02-84E2-89C3-A010-14364618F0D8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線コネクタ 304">
                <a:extLst>
                  <a:ext uri="{FF2B5EF4-FFF2-40B4-BE49-F238E27FC236}">
                    <a16:creationId xmlns:a16="http://schemas.microsoft.com/office/drawing/2014/main" id="{83EE91D7-FF65-0EF2-708B-954DBCFB6C4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線コネクタ 308">
                <a:extLst>
                  <a:ext uri="{FF2B5EF4-FFF2-40B4-BE49-F238E27FC236}">
                    <a16:creationId xmlns:a16="http://schemas.microsoft.com/office/drawing/2014/main" id="{553C6965-DACC-A336-F26D-EEDAB1517B54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直線コネクタ 309">
                <a:extLst>
                  <a:ext uri="{FF2B5EF4-FFF2-40B4-BE49-F238E27FC236}">
                    <a16:creationId xmlns:a16="http://schemas.microsoft.com/office/drawing/2014/main" id="{5ED3E235-E9E8-2243-9C9F-0812A84D958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2" name="直線コネクタ 311">
                <a:extLst>
                  <a:ext uri="{FF2B5EF4-FFF2-40B4-BE49-F238E27FC236}">
                    <a16:creationId xmlns:a16="http://schemas.microsoft.com/office/drawing/2014/main" id="{B72C1179-3F71-39D9-F5BF-8AAF6DBBE170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線コネクタ 312">
                <a:extLst>
                  <a:ext uri="{FF2B5EF4-FFF2-40B4-BE49-F238E27FC236}">
                    <a16:creationId xmlns:a16="http://schemas.microsoft.com/office/drawing/2014/main" id="{F621CE96-2B36-8CF1-6DB0-34C38B9E2378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4" name="直線コネクタ 313">
                <a:extLst>
                  <a:ext uri="{FF2B5EF4-FFF2-40B4-BE49-F238E27FC236}">
                    <a16:creationId xmlns:a16="http://schemas.microsoft.com/office/drawing/2014/main" id="{C7FE33D6-3639-0AFB-2940-BBE956AA3D33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5" name="直線コネクタ 314">
                <a:extLst>
                  <a:ext uri="{FF2B5EF4-FFF2-40B4-BE49-F238E27FC236}">
                    <a16:creationId xmlns:a16="http://schemas.microsoft.com/office/drawing/2014/main" id="{DF5312B3-E65C-A3B0-4D22-9DAA624665AD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6" name="直線コネクタ 315">
                <a:extLst>
                  <a:ext uri="{FF2B5EF4-FFF2-40B4-BE49-F238E27FC236}">
                    <a16:creationId xmlns:a16="http://schemas.microsoft.com/office/drawing/2014/main" id="{44A195CB-7068-C487-634E-4C9E31F3602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線コネクタ 316">
                <a:extLst>
                  <a:ext uri="{FF2B5EF4-FFF2-40B4-BE49-F238E27FC236}">
                    <a16:creationId xmlns:a16="http://schemas.microsoft.com/office/drawing/2014/main" id="{4DF05DF2-1BF2-20D7-BE66-1B0B7B36B08E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8" name="直線コネクタ 317">
                <a:extLst>
                  <a:ext uri="{FF2B5EF4-FFF2-40B4-BE49-F238E27FC236}">
                    <a16:creationId xmlns:a16="http://schemas.microsoft.com/office/drawing/2014/main" id="{56253371-344F-A790-01DE-B4AD85E9821B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9" name="直線コネクタ 318">
                <a:extLst>
                  <a:ext uri="{FF2B5EF4-FFF2-40B4-BE49-F238E27FC236}">
                    <a16:creationId xmlns:a16="http://schemas.microsoft.com/office/drawing/2014/main" id="{3BCF4D41-C756-1772-9CE6-C12110161ADC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06399160-A8BD-178B-49B2-78C3D78F9247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98B6947C-E26A-32F8-2DDA-0CF5BCBB496C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7AC7CA49-CAFC-E0F8-84E4-0A8BAC1477AB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372576C2-C73B-4AA8-DFC0-58C4EE7EF16F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9F2A0D9F-5297-E2DC-85E1-12C1C58B18F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6" name="直線コネクタ 325">
                <a:extLst>
                  <a:ext uri="{FF2B5EF4-FFF2-40B4-BE49-F238E27FC236}">
                    <a16:creationId xmlns:a16="http://schemas.microsoft.com/office/drawing/2014/main" id="{883D1EEC-5D80-E905-0D61-4C56BA73C036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直線コネクタ 326">
                <a:extLst>
                  <a:ext uri="{FF2B5EF4-FFF2-40B4-BE49-F238E27FC236}">
                    <a16:creationId xmlns:a16="http://schemas.microsoft.com/office/drawing/2014/main" id="{FCE777A8-A924-EC82-C140-A21984E82418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8" name="直線コネクタ 327">
                <a:extLst>
                  <a:ext uri="{FF2B5EF4-FFF2-40B4-BE49-F238E27FC236}">
                    <a16:creationId xmlns:a16="http://schemas.microsoft.com/office/drawing/2014/main" id="{31CF6426-9897-5414-AC96-7881EF25FB48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線コネクタ 328">
                <a:extLst>
                  <a:ext uri="{FF2B5EF4-FFF2-40B4-BE49-F238E27FC236}">
                    <a16:creationId xmlns:a16="http://schemas.microsoft.com/office/drawing/2014/main" id="{01613C40-7E9B-4A49-3819-FA1D7B2544A6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8" name="直線コネクタ 337">
                <a:extLst>
                  <a:ext uri="{FF2B5EF4-FFF2-40B4-BE49-F238E27FC236}">
                    <a16:creationId xmlns:a16="http://schemas.microsoft.com/office/drawing/2014/main" id="{31A497DF-EF92-BE0A-697C-39463E6EA2C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9" name="直線コネクタ 338">
                <a:extLst>
                  <a:ext uri="{FF2B5EF4-FFF2-40B4-BE49-F238E27FC236}">
                    <a16:creationId xmlns:a16="http://schemas.microsoft.com/office/drawing/2014/main" id="{E8111756-0FA8-2038-B31A-DB28E6202390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0" name="直線コネクタ 339">
                <a:extLst>
                  <a:ext uri="{FF2B5EF4-FFF2-40B4-BE49-F238E27FC236}">
                    <a16:creationId xmlns:a16="http://schemas.microsoft.com/office/drawing/2014/main" id="{639684B8-FBA7-20BE-8665-8949C9328F84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69424D03-4031-C240-819A-F88BA0E3DE2E}"/>
                </a:ext>
              </a:extLst>
            </p:cNvPr>
            <p:cNvGrpSpPr/>
            <p:nvPr/>
          </p:nvGrpSpPr>
          <p:grpSpPr>
            <a:xfrm>
              <a:off x="4640276" y="5225275"/>
              <a:ext cx="1272699" cy="1177847"/>
              <a:chOff x="1617176" y="1993438"/>
              <a:chExt cx="1272699" cy="1177847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2A4630B8-7E0F-B2A6-54F8-C8A42230D876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楕円 1">
                <a:extLst>
                  <a:ext uri="{FF2B5EF4-FFF2-40B4-BE49-F238E27FC236}">
                    <a16:creationId xmlns:a16="http://schemas.microsoft.com/office/drawing/2014/main" id="{21104A54-F5C8-882F-E473-2EE2496D64FE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0" name="楕円 1">
                <a:extLst>
                  <a:ext uri="{FF2B5EF4-FFF2-40B4-BE49-F238E27FC236}">
                    <a16:creationId xmlns:a16="http://schemas.microsoft.com/office/drawing/2014/main" id="{E923E1D6-838B-15C6-27FD-5BDC81034801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1" name="楕円 1">
                <a:extLst>
                  <a:ext uri="{FF2B5EF4-FFF2-40B4-BE49-F238E27FC236}">
                    <a16:creationId xmlns:a16="http://schemas.microsoft.com/office/drawing/2014/main" id="{FCFB580E-E355-0D45-F95E-16F87C8BD775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2" name="楕円 1">
                <a:extLst>
                  <a:ext uri="{FF2B5EF4-FFF2-40B4-BE49-F238E27FC236}">
                    <a16:creationId xmlns:a16="http://schemas.microsoft.com/office/drawing/2014/main" id="{D71539C1-8398-417A-0C95-74211A86767F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ACFD01A3-667B-997D-C1B4-C30C25FBF038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EFD11CB2-7D9A-D59C-F4E6-2CDF00282489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3B8BA63B-B2B2-8D1F-1519-13CBE594B335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楕円 508">
                <a:extLst>
                  <a:ext uri="{FF2B5EF4-FFF2-40B4-BE49-F238E27FC236}">
                    <a16:creationId xmlns:a16="http://schemas.microsoft.com/office/drawing/2014/main" id="{704D1562-AC9D-DCBD-2822-B7464DFB362C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7C7A9EF4-7DFA-F75C-F037-E3307A4FA62A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B59FB143-6C61-2342-E1CE-FD4B8F972CA2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楕円 511">
                <a:extLst>
                  <a:ext uri="{FF2B5EF4-FFF2-40B4-BE49-F238E27FC236}">
                    <a16:creationId xmlns:a16="http://schemas.microsoft.com/office/drawing/2014/main" id="{36C97AD6-8770-8C57-1D2F-469A1D6A4314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楕円 512">
                <a:extLst>
                  <a:ext uri="{FF2B5EF4-FFF2-40B4-BE49-F238E27FC236}">
                    <a16:creationId xmlns:a16="http://schemas.microsoft.com/office/drawing/2014/main" id="{EC4008CC-FCA3-F1C1-EB2A-07CB8189472D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7BC567C1-3C77-AABA-EA93-FE0239B0BC6C}"/>
                </a:ext>
              </a:extLst>
            </p:cNvPr>
            <p:cNvGrpSpPr/>
            <p:nvPr/>
          </p:nvGrpSpPr>
          <p:grpSpPr>
            <a:xfrm>
              <a:off x="4233857" y="4081555"/>
              <a:ext cx="1604288" cy="1375701"/>
              <a:chOff x="1210757" y="849718"/>
              <a:chExt cx="1604288" cy="1375701"/>
            </a:xfrm>
          </p:grpSpPr>
          <p:sp>
            <p:nvSpPr>
              <p:cNvPr id="515" name="二等辺三角形 6">
                <a:extLst>
                  <a:ext uri="{FF2B5EF4-FFF2-40B4-BE49-F238E27FC236}">
                    <a16:creationId xmlns:a16="http://schemas.microsoft.com/office/drawing/2014/main" id="{AD6D6E65-F248-9C6B-C8BF-2726EB378B01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二等辺三角形 6">
                <a:extLst>
                  <a:ext uri="{FF2B5EF4-FFF2-40B4-BE49-F238E27FC236}">
                    <a16:creationId xmlns:a16="http://schemas.microsoft.com/office/drawing/2014/main" id="{916AC926-5F6B-0447-B5DA-3998EB402E3F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二等辺三角形 6">
                <a:extLst>
                  <a:ext uri="{FF2B5EF4-FFF2-40B4-BE49-F238E27FC236}">
                    <a16:creationId xmlns:a16="http://schemas.microsoft.com/office/drawing/2014/main" id="{BD755322-EC82-84C1-E03B-B118895C12C8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二等辺三角形 6">
                <a:extLst>
                  <a:ext uri="{FF2B5EF4-FFF2-40B4-BE49-F238E27FC236}">
                    <a16:creationId xmlns:a16="http://schemas.microsoft.com/office/drawing/2014/main" id="{15916B81-E109-4AEC-4AC6-8379B11E85A9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F4AA8815-166C-A1AB-D88F-CE913E93CCE3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楕円 1">
                <a:extLst>
                  <a:ext uri="{FF2B5EF4-FFF2-40B4-BE49-F238E27FC236}">
                    <a16:creationId xmlns:a16="http://schemas.microsoft.com/office/drawing/2014/main" id="{90CE88E5-D2A6-B3D7-F29C-431624D99978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07F88195-4DB9-A77D-2B89-A5391CBF3258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9F6B5906-28C2-D295-7B4A-C66305A7B62E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9" name="楕円 528">
                <a:extLst>
                  <a:ext uri="{FF2B5EF4-FFF2-40B4-BE49-F238E27FC236}">
                    <a16:creationId xmlns:a16="http://schemas.microsoft.com/office/drawing/2014/main" id="{E7FDE575-C7A7-7791-8595-496CF03777DB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3F32DC09-F897-8746-84AF-54F3F2684DF8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楕円 530">
                <a:extLst>
                  <a:ext uri="{FF2B5EF4-FFF2-40B4-BE49-F238E27FC236}">
                    <a16:creationId xmlns:a16="http://schemas.microsoft.com/office/drawing/2014/main" id="{DA54E032-8F45-0664-3C80-DBC6711589D9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EBBCB28F-4D54-CB63-6BCB-2FE6ED65FE53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ECFFDF95-D5F9-C1C8-57B5-8271E85916A6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8D39B367-88A7-1D79-1BD2-47BB500D4257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ADEA5581-2E1C-69AA-0A46-4CE430A95F2A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楕円 535">
                <a:extLst>
                  <a:ext uri="{FF2B5EF4-FFF2-40B4-BE49-F238E27FC236}">
                    <a16:creationId xmlns:a16="http://schemas.microsoft.com/office/drawing/2014/main" id="{B38A8B67-A1A7-8B10-9480-14B118C174B6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楕円 536">
                <a:extLst>
                  <a:ext uri="{FF2B5EF4-FFF2-40B4-BE49-F238E27FC236}">
                    <a16:creationId xmlns:a16="http://schemas.microsoft.com/office/drawing/2014/main" id="{BEC0EF39-2B42-9C91-3AC4-16AEBDD82594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楕円 537">
                <a:extLst>
                  <a:ext uri="{FF2B5EF4-FFF2-40B4-BE49-F238E27FC236}">
                    <a16:creationId xmlns:a16="http://schemas.microsoft.com/office/drawing/2014/main" id="{D1021940-1DE5-E6BB-4389-5D7DB0107B23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3" name="グループ化 672">
              <a:extLst>
                <a:ext uri="{FF2B5EF4-FFF2-40B4-BE49-F238E27FC236}">
                  <a16:creationId xmlns:a16="http://schemas.microsoft.com/office/drawing/2014/main" id="{9536407D-F9EA-4B8F-DAA4-672E6F1200AA}"/>
                </a:ext>
              </a:extLst>
            </p:cNvPr>
            <p:cNvGrpSpPr/>
            <p:nvPr/>
          </p:nvGrpSpPr>
          <p:grpSpPr>
            <a:xfrm>
              <a:off x="4282011" y="4016944"/>
              <a:ext cx="1508196" cy="2187851"/>
              <a:chOff x="4329636" y="3988367"/>
              <a:chExt cx="1508196" cy="2187851"/>
            </a:xfrm>
          </p:grpSpPr>
          <p:sp>
            <p:nvSpPr>
              <p:cNvPr id="674" name="楕円 1">
                <a:extLst>
                  <a:ext uri="{FF2B5EF4-FFF2-40B4-BE49-F238E27FC236}">
                    <a16:creationId xmlns:a16="http://schemas.microsoft.com/office/drawing/2014/main" id="{D1C5EBD9-D57A-050D-E294-09D1CF27A2FE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675" name="グループ化 674">
                <a:extLst>
                  <a:ext uri="{FF2B5EF4-FFF2-40B4-BE49-F238E27FC236}">
                    <a16:creationId xmlns:a16="http://schemas.microsoft.com/office/drawing/2014/main" id="{E373C006-8D94-40AF-CF26-B6213F1D8FB3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676" name="グループ化 675">
                  <a:extLst>
                    <a:ext uri="{FF2B5EF4-FFF2-40B4-BE49-F238E27FC236}">
                      <a16:creationId xmlns:a16="http://schemas.microsoft.com/office/drawing/2014/main" id="{C35FCE0A-5366-C55B-88F1-D0DDB5EAD4E6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710" name="楕円 1">
                    <a:extLst>
                      <a:ext uri="{FF2B5EF4-FFF2-40B4-BE49-F238E27FC236}">
                        <a16:creationId xmlns:a16="http://schemas.microsoft.com/office/drawing/2014/main" id="{57FF8F21-150A-432E-83A7-32A2BC81BAE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716" name="フリーフォーム: 図形 715">
                    <a:extLst>
                      <a:ext uri="{FF2B5EF4-FFF2-40B4-BE49-F238E27FC236}">
                        <a16:creationId xmlns:a16="http://schemas.microsoft.com/office/drawing/2014/main" id="{17E0D8DE-B616-9D11-F741-3DB6E9C5A550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45F0A3E8-E983-5EF3-9659-7A3F441476F4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78" name="グループ化 677">
                  <a:extLst>
                    <a:ext uri="{FF2B5EF4-FFF2-40B4-BE49-F238E27FC236}">
                      <a16:creationId xmlns:a16="http://schemas.microsoft.com/office/drawing/2014/main" id="{92FA5E1F-FEB1-2851-88F7-1CEAB15CFF59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679" name="フリーフォーム: 図形 678">
                    <a:extLst>
                      <a:ext uri="{FF2B5EF4-FFF2-40B4-BE49-F238E27FC236}">
                        <a16:creationId xmlns:a16="http://schemas.microsoft.com/office/drawing/2014/main" id="{B4826767-1442-80E3-5FA9-08806D3D6351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0" name="フリーフォーム: 図形 679">
                    <a:extLst>
                      <a:ext uri="{FF2B5EF4-FFF2-40B4-BE49-F238E27FC236}">
                        <a16:creationId xmlns:a16="http://schemas.microsoft.com/office/drawing/2014/main" id="{344EDA7B-4A3D-1EDD-9B9D-298793D601B5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81" name="フリーフォーム: 図形 680">
                    <a:extLst>
                      <a:ext uri="{FF2B5EF4-FFF2-40B4-BE49-F238E27FC236}">
                        <a16:creationId xmlns:a16="http://schemas.microsoft.com/office/drawing/2014/main" id="{C7272C0C-BC68-9892-D8E4-13E09F55C606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2" name="フリーフォーム: 図形 681">
                    <a:extLst>
                      <a:ext uri="{FF2B5EF4-FFF2-40B4-BE49-F238E27FC236}">
                        <a16:creationId xmlns:a16="http://schemas.microsoft.com/office/drawing/2014/main" id="{AF17104E-6373-C56B-EDDB-68E5B3690DB8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83" name="グループ化 682">
                    <a:extLst>
                      <a:ext uri="{FF2B5EF4-FFF2-40B4-BE49-F238E27FC236}">
                        <a16:creationId xmlns:a16="http://schemas.microsoft.com/office/drawing/2014/main" id="{E4160E2B-0160-9421-6640-B11099ACCD2D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701" name="フリーフォーム: 図形 700">
                      <a:extLst>
                        <a:ext uri="{FF2B5EF4-FFF2-40B4-BE49-F238E27FC236}">
                          <a16:creationId xmlns:a16="http://schemas.microsoft.com/office/drawing/2014/main" id="{E0A082A6-7E8A-B334-BC5C-A8BEED87C2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02" name="楕円 701">
                      <a:extLst>
                        <a:ext uri="{FF2B5EF4-FFF2-40B4-BE49-F238E27FC236}">
                          <a16:creationId xmlns:a16="http://schemas.microsoft.com/office/drawing/2014/main" id="{FF285B5F-6751-BCAB-CBC0-CADE39403D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784" name="グループ化 783">
              <a:extLst>
                <a:ext uri="{FF2B5EF4-FFF2-40B4-BE49-F238E27FC236}">
                  <a16:creationId xmlns:a16="http://schemas.microsoft.com/office/drawing/2014/main" id="{0E69F01E-88CA-12C2-C1F3-326B3FED088D}"/>
                </a:ext>
              </a:extLst>
            </p:cNvPr>
            <p:cNvGrpSpPr/>
            <p:nvPr/>
          </p:nvGrpSpPr>
          <p:grpSpPr>
            <a:xfrm>
              <a:off x="4546196" y="4750886"/>
              <a:ext cx="342900" cy="342900"/>
              <a:chOff x="1404611" y="4552250"/>
              <a:chExt cx="342900" cy="342900"/>
            </a:xfrm>
          </p:grpSpPr>
          <p:sp>
            <p:nvSpPr>
              <p:cNvPr id="785" name="楕円 784">
                <a:extLst>
                  <a:ext uri="{FF2B5EF4-FFF2-40B4-BE49-F238E27FC236}">
                    <a16:creationId xmlns:a16="http://schemas.microsoft.com/office/drawing/2014/main" id="{9C670C86-9AE7-513E-6CF1-1E677A51EA5A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6" name="楕円 785">
                <a:extLst>
                  <a:ext uri="{FF2B5EF4-FFF2-40B4-BE49-F238E27FC236}">
                    <a16:creationId xmlns:a16="http://schemas.microsoft.com/office/drawing/2014/main" id="{22A31BEB-4D53-ED4C-DF93-8B9C49DCE5E0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7" name="グループ化 786">
              <a:extLst>
                <a:ext uri="{FF2B5EF4-FFF2-40B4-BE49-F238E27FC236}">
                  <a16:creationId xmlns:a16="http://schemas.microsoft.com/office/drawing/2014/main" id="{352B64FA-3075-3B1F-65D3-676252EEFE5B}"/>
                </a:ext>
              </a:extLst>
            </p:cNvPr>
            <p:cNvGrpSpPr/>
            <p:nvPr/>
          </p:nvGrpSpPr>
          <p:grpSpPr>
            <a:xfrm>
              <a:off x="5182784" y="4750886"/>
              <a:ext cx="342900" cy="342900"/>
              <a:chOff x="2084061" y="4552250"/>
              <a:chExt cx="342900" cy="342900"/>
            </a:xfrm>
          </p:grpSpPr>
          <p:sp>
            <p:nvSpPr>
              <p:cNvPr id="788" name="楕円 787">
                <a:extLst>
                  <a:ext uri="{FF2B5EF4-FFF2-40B4-BE49-F238E27FC236}">
                    <a16:creationId xmlns:a16="http://schemas.microsoft.com/office/drawing/2014/main" id="{016918C6-A363-5220-AB2F-E554D3AC504B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DD67568A-48F0-1AED-5C6D-EF5917D31C7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78" name="グループ化 777">
            <a:extLst>
              <a:ext uri="{FF2B5EF4-FFF2-40B4-BE49-F238E27FC236}">
                <a16:creationId xmlns:a16="http://schemas.microsoft.com/office/drawing/2014/main" id="{09D81EF9-701D-43BB-765F-DB4E6845E04D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384" name="グループ化 383">
              <a:extLst>
                <a:ext uri="{FF2B5EF4-FFF2-40B4-BE49-F238E27FC236}">
                  <a16:creationId xmlns:a16="http://schemas.microsoft.com/office/drawing/2014/main" id="{CE651F55-4D0C-859D-C7C2-CF5757B06201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386" name="直線コネクタ 385">
                <a:extLst>
                  <a:ext uri="{FF2B5EF4-FFF2-40B4-BE49-F238E27FC236}">
                    <a16:creationId xmlns:a16="http://schemas.microsoft.com/office/drawing/2014/main" id="{C25F9372-0B61-353D-52AD-6E7F85DD55E6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7" name="直線コネクタ 386">
                <a:extLst>
                  <a:ext uri="{FF2B5EF4-FFF2-40B4-BE49-F238E27FC236}">
                    <a16:creationId xmlns:a16="http://schemas.microsoft.com/office/drawing/2014/main" id="{55A1162F-D517-30EB-B3AF-B81C69253DE9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8" name="直線コネクタ 387">
                <a:extLst>
                  <a:ext uri="{FF2B5EF4-FFF2-40B4-BE49-F238E27FC236}">
                    <a16:creationId xmlns:a16="http://schemas.microsoft.com/office/drawing/2014/main" id="{B6EF7ACD-5972-AA31-59D5-3269A85C0880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1" name="直線コネクタ 390">
                <a:extLst>
                  <a:ext uri="{FF2B5EF4-FFF2-40B4-BE49-F238E27FC236}">
                    <a16:creationId xmlns:a16="http://schemas.microsoft.com/office/drawing/2014/main" id="{5B790B2A-63BB-62AD-2336-1E8B0197B05D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直線コネクタ 391">
                <a:extLst>
                  <a:ext uri="{FF2B5EF4-FFF2-40B4-BE49-F238E27FC236}">
                    <a16:creationId xmlns:a16="http://schemas.microsoft.com/office/drawing/2014/main" id="{1C500128-0D35-BA9F-BA2D-B60AF306803B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3" name="直線コネクタ 392">
                <a:extLst>
                  <a:ext uri="{FF2B5EF4-FFF2-40B4-BE49-F238E27FC236}">
                    <a16:creationId xmlns:a16="http://schemas.microsoft.com/office/drawing/2014/main" id="{CA9BB58C-3437-614E-9027-1C52F58CFF60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4" name="直線コネクタ 393">
                <a:extLst>
                  <a:ext uri="{FF2B5EF4-FFF2-40B4-BE49-F238E27FC236}">
                    <a16:creationId xmlns:a16="http://schemas.microsoft.com/office/drawing/2014/main" id="{2CF934A8-6E06-74CA-ADF9-ACEE288EEB20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直線コネクタ 394">
                <a:extLst>
                  <a:ext uri="{FF2B5EF4-FFF2-40B4-BE49-F238E27FC236}">
                    <a16:creationId xmlns:a16="http://schemas.microsoft.com/office/drawing/2014/main" id="{6FA0D8EE-2CF3-A7EC-1F69-5C03A53EEE43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直線コネクタ 396">
                <a:extLst>
                  <a:ext uri="{FF2B5EF4-FFF2-40B4-BE49-F238E27FC236}">
                    <a16:creationId xmlns:a16="http://schemas.microsoft.com/office/drawing/2014/main" id="{4AE31048-47FA-CCF0-5EA3-3B5A1A6C8CEE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3" name="直線コネクタ 402">
                <a:extLst>
                  <a:ext uri="{FF2B5EF4-FFF2-40B4-BE49-F238E27FC236}">
                    <a16:creationId xmlns:a16="http://schemas.microsoft.com/office/drawing/2014/main" id="{C6E64136-679E-0313-2E19-BCC0AF9E9FCF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9" name="直線コネクタ 408">
                <a:extLst>
                  <a:ext uri="{FF2B5EF4-FFF2-40B4-BE49-F238E27FC236}">
                    <a16:creationId xmlns:a16="http://schemas.microsoft.com/office/drawing/2014/main" id="{C1A0A49B-65F6-237A-8926-6F27BDEC7D6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直線コネクタ 409">
                <a:extLst>
                  <a:ext uri="{FF2B5EF4-FFF2-40B4-BE49-F238E27FC236}">
                    <a16:creationId xmlns:a16="http://schemas.microsoft.com/office/drawing/2014/main" id="{F51929B6-3D10-3BAA-7687-8B94135EA51F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1" name="直線コネクタ 410">
                <a:extLst>
                  <a:ext uri="{FF2B5EF4-FFF2-40B4-BE49-F238E27FC236}">
                    <a16:creationId xmlns:a16="http://schemas.microsoft.com/office/drawing/2014/main" id="{83DDDB2B-F5FA-F49F-B058-EEF6BFC4A8C6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46D3E001-9E81-1348-1A70-D48D4E23A48B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93479AD9-5B10-A2ED-DA59-CFFA59BC012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4FAE6C85-C11F-A733-22CB-B250EA1736F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CE85A904-8BBC-54A7-5906-E43100760D4F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24B228C2-4560-FAE3-EFBA-4C741C0FE7E9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417" name="直線コネクタ 416">
                <a:extLst>
                  <a:ext uri="{FF2B5EF4-FFF2-40B4-BE49-F238E27FC236}">
                    <a16:creationId xmlns:a16="http://schemas.microsoft.com/office/drawing/2014/main" id="{5893FB11-A992-7921-BEF4-2E6BE7C9102A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8" name="直線コネクタ 417">
                <a:extLst>
                  <a:ext uri="{FF2B5EF4-FFF2-40B4-BE49-F238E27FC236}">
                    <a16:creationId xmlns:a16="http://schemas.microsoft.com/office/drawing/2014/main" id="{DB0C4F1D-8BEB-7525-4B73-0F92E9209BE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9" name="直線コネクタ 418">
                <a:extLst>
                  <a:ext uri="{FF2B5EF4-FFF2-40B4-BE49-F238E27FC236}">
                    <a16:creationId xmlns:a16="http://schemas.microsoft.com/office/drawing/2014/main" id="{0B394DE9-419B-37BB-62BF-4F7F55022FBE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0" name="直線コネクタ 419">
                <a:extLst>
                  <a:ext uri="{FF2B5EF4-FFF2-40B4-BE49-F238E27FC236}">
                    <a16:creationId xmlns:a16="http://schemas.microsoft.com/office/drawing/2014/main" id="{CE8241E4-1FD8-DCEE-2302-462D12AB4A84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1" name="直線コネクタ 420">
                <a:extLst>
                  <a:ext uri="{FF2B5EF4-FFF2-40B4-BE49-F238E27FC236}">
                    <a16:creationId xmlns:a16="http://schemas.microsoft.com/office/drawing/2014/main" id="{A0548C44-D7DD-73CB-F768-7FD61726C74F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2" name="直線コネクタ 421">
                <a:extLst>
                  <a:ext uri="{FF2B5EF4-FFF2-40B4-BE49-F238E27FC236}">
                    <a16:creationId xmlns:a16="http://schemas.microsoft.com/office/drawing/2014/main" id="{4ABAFB2F-9979-2FE4-9690-E3EB1A64DFB9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3" name="直線コネクタ 422">
                <a:extLst>
                  <a:ext uri="{FF2B5EF4-FFF2-40B4-BE49-F238E27FC236}">
                    <a16:creationId xmlns:a16="http://schemas.microsoft.com/office/drawing/2014/main" id="{659E6A22-6AD7-20BA-C612-CFB8CEBF6941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9" name="グループ化 538">
              <a:extLst>
                <a:ext uri="{FF2B5EF4-FFF2-40B4-BE49-F238E27FC236}">
                  <a16:creationId xmlns:a16="http://schemas.microsoft.com/office/drawing/2014/main" id="{56E2B5D9-0452-693F-A617-B54E70C3A900}"/>
                </a:ext>
              </a:extLst>
            </p:cNvPr>
            <p:cNvGrpSpPr/>
            <p:nvPr/>
          </p:nvGrpSpPr>
          <p:grpSpPr>
            <a:xfrm>
              <a:off x="7612140" y="5225275"/>
              <a:ext cx="1358360" cy="1177847"/>
              <a:chOff x="1531515" y="1993438"/>
              <a:chExt cx="1358360" cy="1177847"/>
            </a:xfrm>
          </p:grpSpPr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08BC88CE-2CC6-1F5B-CA8C-15F1BBE015F1}"/>
                  </a:ext>
                </a:extLst>
              </p:cNvPr>
              <p:cNvGrpSpPr/>
              <p:nvPr/>
            </p:nvGrpSpPr>
            <p:grpSpPr>
              <a:xfrm flipH="1">
                <a:off x="2308867" y="2115583"/>
                <a:ext cx="200058" cy="654986"/>
                <a:chOff x="1182264" y="2115583"/>
                <a:chExt cx="200058" cy="654986"/>
              </a:xfrm>
            </p:grpSpPr>
            <p:sp>
              <p:nvSpPr>
                <p:cNvPr id="613" name="楕円 1">
                  <a:extLst>
                    <a:ext uri="{FF2B5EF4-FFF2-40B4-BE49-F238E27FC236}">
                      <a16:creationId xmlns:a16="http://schemas.microsoft.com/office/drawing/2014/main" id="{C93072FF-E726-504A-A196-8132D1E1FAFF}"/>
                    </a:ext>
                  </a:extLst>
                </p:cNvPr>
                <p:cNvSpPr/>
                <p:nvPr/>
              </p:nvSpPr>
              <p:spPr>
                <a:xfrm rot="12600000">
                  <a:off x="1182264" y="21155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09E336B5-FC39-53C6-4403-84F534040838}"/>
                    </a:ext>
                  </a:extLst>
                </p:cNvPr>
                <p:cNvSpPr/>
                <p:nvPr/>
              </p:nvSpPr>
              <p:spPr>
                <a:xfrm rot="900000">
                  <a:off x="1229881" y="2352628"/>
                  <a:ext cx="50463" cy="644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楕円 614">
                  <a:extLst>
                    <a:ext uri="{FF2B5EF4-FFF2-40B4-BE49-F238E27FC236}">
                      <a16:creationId xmlns:a16="http://schemas.microsoft.com/office/drawing/2014/main" id="{02641E77-7B4E-7C27-FB8B-A90E4B9EFD01}"/>
                    </a:ext>
                  </a:extLst>
                </p:cNvPr>
                <p:cNvSpPr/>
                <p:nvPr/>
              </p:nvSpPr>
              <p:spPr>
                <a:xfrm rot="900000">
                  <a:off x="1194011" y="2469837"/>
                  <a:ext cx="40615" cy="583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1" name="楕円 1">
                <a:extLst>
                  <a:ext uri="{FF2B5EF4-FFF2-40B4-BE49-F238E27FC236}">
                    <a16:creationId xmlns:a16="http://schemas.microsoft.com/office/drawing/2014/main" id="{43704405-3FCD-CCDE-F376-58A43F313A7F}"/>
                  </a:ext>
                </a:extLst>
              </p:cNvPr>
              <p:cNvSpPr/>
              <p:nvPr/>
            </p:nvSpPr>
            <p:spPr>
              <a:xfrm rot="12600000">
                <a:off x="1531515" y="2115582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1C5B9CE8-7069-342A-A137-BD104AE3E674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楕円 1">
                <a:extLst>
                  <a:ext uri="{FF2B5EF4-FFF2-40B4-BE49-F238E27FC236}">
                    <a16:creationId xmlns:a16="http://schemas.microsoft.com/office/drawing/2014/main" id="{2075E212-76F4-A31F-7A5B-F9C27AE74CD1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6" name="楕円 1">
                <a:extLst>
                  <a:ext uri="{FF2B5EF4-FFF2-40B4-BE49-F238E27FC236}">
                    <a16:creationId xmlns:a16="http://schemas.microsoft.com/office/drawing/2014/main" id="{0BC79EB1-558E-6703-8621-D73DBFA94590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7" name="楕円 1">
                <a:extLst>
                  <a:ext uri="{FF2B5EF4-FFF2-40B4-BE49-F238E27FC236}">
                    <a16:creationId xmlns:a16="http://schemas.microsoft.com/office/drawing/2014/main" id="{77F1BE0B-4AB8-7CC4-856E-5370FE9D6915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8" name="楕円 1">
                <a:extLst>
                  <a:ext uri="{FF2B5EF4-FFF2-40B4-BE49-F238E27FC236}">
                    <a16:creationId xmlns:a16="http://schemas.microsoft.com/office/drawing/2014/main" id="{9FFA2791-8524-C11E-44B7-A6808E0953CD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A7E04BA5-086C-233C-9D60-19C721190F65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F976402E-5085-8C1C-A83B-39CAE2995E92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A4B77784-509B-9720-59D3-85530294CF9E}"/>
                  </a:ext>
                </a:extLst>
              </p:cNvPr>
              <p:cNvSpPr/>
              <p:nvPr/>
            </p:nvSpPr>
            <p:spPr>
              <a:xfrm rot="900000">
                <a:off x="1579132" y="2352627"/>
                <a:ext cx="50463" cy="644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楕円 581">
                <a:extLst>
                  <a:ext uri="{FF2B5EF4-FFF2-40B4-BE49-F238E27FC236}">
                    <a16:creationId xmlns:a16="http://schemas.microsoft.com/office/drawing/2014/main" id="{BE529BAF-8CF5-7ADA-CE46-DA91B12019B2}"/>
                  </a:ext>
                </a:extLst>
              </p:cNvPr>
              <p:cNvSpPr/>
              <p:nvPr/>
            </p:nvSpPr>
            <p:spPr>
              <a:xfrm rot="900000">
                <a:off x="1543262" y="2469836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楕円 582">
                <a:extLst>
                  <a:ext uri="{FF2B5EF4-FFF2-40B4-BE49-F238E27FC236}">
                    <a16:creationId xmlns:a16="http://schemas.microsoft.com/office/drawing/2014/main" id="{4D9042E4-60D9-D7C1-1109-2EE8AF519FF7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1E03CD53-2F78-CCB1-BFCC-4A5119316CBB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01E758A4-F43E-B52C-7059-D601B22D87A8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1C64ACEE-FC61-374F-C19F-30AEF29969F7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75683E35-D773-E712-8DAF-152E1B2AEC36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BBDDDA44-B1B7-7CA8-21DA-BE28CB6F003A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16" name="グループ化 615">
              <a:extLst>
                <a:ext uri="{FF2B5EF4-FFF2-40B4-BE49-F238E27FC236}">
                  <a16:creationId xmlns:a16="http://schemas.microsoft.com/office/drawing/2014/main" id="{C7CD8E0C-A61B-4E74-212A-11A23082EB38}"/>
                </a:ext>
              </a:extLst>
            </p:cNvPr>
            <p:cNvGrpSpPr/>
            <p:nvPr/>
          </p:nvGrpSpPr>
          <p:grpSpPr>
            <a:xfrm>
              <a:off x="7291382" y="4081555"/>
              <a:ext cx="1604288" cy="1375701"/>
              <a:chOff x="1210757" y="849718"/>
              <a:chExt cx="1604288" cy="1375701"/>
            </a:xfrm>
          </p:grpSpPr>
          <p:sp>
            <p:nvSpPr>
              <p:cNvPr id="617" name="二等辺三角形 6">
                <a:extLst>
                  <a:ext uri="{FF2B5EF4-FFF2-40B4-BE49-F238E27FC236}">
                    <a16:creationId xmlns:a16="http://schemas.microsoft.com/office/drawing/2014/main" id="{D1799D1F-CBA0-0DE4-FAB2-CA85BEEDFEBC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9" name="二等辺三角形 6">
                <a:extLst>
                  <a:ext uri="{FF2B5EF4-FFF2-40B4-BE49-F238E27FC236}">
                    <a16:creationId xmlns:a16="http://schemas.microsoft.com/office/drawing/2014/main" id="{FDFF0ACE-C9A4-5894-A0B2-6938D832248C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0" name="二等辺三角形 6">
                <a:extLst>
                  <a:ext uri="{FF2B5EF4-FFF2-40B4-BE49-F238E27FC236}">
                    <a16:creationId xmlns:a16="http://schemas.microsoft.com/office/drawing/2014/main" id="{67858930-1EB3-7B63-C207-13047D07BAEE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1" name="二等辺三角形 6">
                <a:extLst>
                  <a:ext uri="{FF2B5EF4-FFF2-40B4-BE49-F238E27FC236}">
                    <a16:creationId xmlns:a16="http://schemas.microsoft.com/office/drawing/2014/main" id="{6958AD22-CF7D-5299-382E-40EAA93DD1DA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2" name="楕円 621">
                <a:extLst>
                  <a:ext uri="{FF2B5EF4-FFF2-40B4-BE49-F238E27FC236}">
                    <a16:creationId xmlns:a16="http://schemas.microsoft.com/office/drawing/2014/main" id="{E3CBA93B-A88E-43E5-B3CA-7F8685C1ECAC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5" name="楕円 1">
                <a:extLst>
                  <a:ext uri="{FF2B5EF4-FFF2-40B4-BE49-F238E27FC236}">
                    <a16:creationId xmlns:a16="http://schemas.microsoft.com/office/drawing/2014/main" id="{05E388FC-01BD-5938-3205-C02BD5C1B928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F132022D-B581-8FF0-F372-9399E12E2752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9BAFD36B-9931-DD15-8A51-9EDDD0AB6164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30" name="楕円 629">
                <a:extLst>
                  <a:ext uri="{FF2B5EF4-FFF2-40B4-BE49-F238E27FC236}">
                    <a16:creationId xmlns:a16="http://schemas.microsoft.com/office/drawing/2014/main" id="{FCDF785F-6ED9-C50F-F1F8-B2655E22F75D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楕円 630">
                <a:extLst>
                  <a:ext uri="{FF2B5EF4-FFF2-40B4-BE49-F238E27FC236}">
                    <a16:creationId xmlns:a16="http://schemas.microsoft.com/office/drawing/2014/main" id="{E94B66B0-F30E-558B-C4CE-E00C773A8B9E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楕円 631">
                <a:extLst>
                  <a:ext uri="{FF2B5EF4-FFF2-40B4-BE49-F238E27FC236}">
                    <a16:creationId xmlns:a16="http://schemas.microsoft.com/office/drawing/2014/main" id="{537A5480-396B-35DF-DCCD-A66DEBECE354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3" name="楕円 632">
                <a:extLst>
                  <a:ext uri="{FF2B5EF4-FFF2-40B4-BE49-F238E27FC236}">
                    <a16:creationId xmlns:a16="http://schemas.microsoft.com/office/drawing/2014/main" id="{01E6DD06-9632-B861-0727-657AC548B479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4" name="楕円 633">
                <a:extLst>
                  <a:ext uri="{FF2B5EF4-FFF2-40B4-BE49-F238E27FC236}">
                    <a16:creationId xmlns:a16="http://schemas.microsoft.com/office/drawing/2014/main" id="{C8F352F8-487A-C734-9049-6BDBD756B8DE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5" name="楕円 634">
                <a:extLst>
                  <a:ext uri="{FF2B5EF4-FFF2-40B4-BE49-F238E27FC236}">
                    <a16:creationId xmlns:a16="http://schemas.microsoft.com/office/drawing/2014/main" id="{0CB94C97-5D24-F9FF-2496-FB957A50EA78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5333A3EC-5620-2F80-625B-EDD3A2597F18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楕円 636">
                <a:extLst>
                  <a:ext uri="{FF2B5EF4-FFF2-40B4-BE49-F238E27FC236}">
                    <a16:creationId xmlns:a16="http://schemas.microsoft.com/office/drawing/2014/main" id="{D9C1AA73-8335-EDE9-8E9E-71167B6B7465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12286AAE-8F54-3109-8660-EB6DC2D364C6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E299E8E5-65DC-1EAE-6A07-E0D8ACDEAAA4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17908F7F-EE56-FE51-4F8D-9410B2DD08B7}"/>
                </a:ext>
              </a:extLst>
            </p:cNvPr>
            <p:cNvSpPr/>
            <p:nvPr/>
          </p:nvSpPr>
          <p:spPr>
            <a:xfrm>
              <a:off x="7471732" y="4232969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6196D7C1-AECF-8341-7619-710D9E7FDEDB}"/>
                </a:ext>
              </a:extLst>
            </p:cNvPr>
            <p:cNvGrpSpPr/>
            <p:nvPr/>
          </p:nvGrpSpPr>
          <p:grpSpPr>
            <a:xfrm>
              <a:off x="7600546" y="4750886"/>
              <a:ext cx="342900" cy="342900"/>
              <a:chOff x="1404611" y="4552250"/>
              <a:chExt cx="342900" cy="342900"/>
            </a:xfrm>
          </p:grpSpPr>
          <p:sp>
            <p:nvSpPr>
              <p:cNvPr id="791" name="楕円 790">
                <a:extLst>
                  <a:ext uri="{FF2B5EF4-FFF2-40B4-BE49-F238E27FC236}">
                    <a16:creationId xmlns:a16="http://schemas.microsoft.com/office/drawing/2014/main" id="{0D7BFF41-5CCC-BA76-D3B0-DB66A2F99FF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2" name="楕円 791">
                <a:extLst>
                  <a:ext uri="{FF2B5EF4-FFF2-40B4-BE49-F238E27FC236}">
                    <a16:creationId xmlns:a16="http://schemas.microsoft.com/office/drawing/2014/main" id="{485DF9E7-87C8-7473-F2D7-83E21C089BB3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358C78D2-6198-3313-652A-DA0924C46D70}"/>
                </a:ext>
              </a:extLst>
            </p:cNvPr>
            <p:cNvGrpSpPr/>
            <p:nvPr/>
          </p:nvGrpSpPr>
          <p:grpSpPr>
            <a:xfrm>
              <a:off x="8237134" y="4750886"/>
              <a:ext cx="342900" cy="342900"/>
              <a:chOff x="2084061" y="4552250"/>
              <a:chExt cx="342900" cy="342900"/>
            </a:xfrm>
          </p:grpSpPr>
          <p:sp>
            <p:nvSpPr>
              <p:cNvPr id="794" name="楕円 793">
                <a:extLst>
                  <a:ext uri="{FF2B5EF4-FFF2-40B4-BE49-F238E27FC236}">
                    <a16:creationId xmlns:a16="http://schemas.microsoft.com/office/drawing/2014/main" id="{77EAE4AE-41F5-0F0C-25C3-57D0B2BEB00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5" name="楕円 794">
                <a:extLst>
                  <a:ext uri="{FF2B5EF4-FFF2-40B4-BE49-F238E27FC236}">
                    <a16:creationId xmlns:a16="http://schemas.microsoft.com/office/drawing/2014/main" id="{C8C42E34-2DA6-8FB6-BA60-3A57C1A1ACA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796" name="グループ化 795">
            <a:extLst>
              <a:ext uri="{FF2B5EF4-FFF2-40B4-BE49-F238E27FC236}">
                <a16:creationId xmlns:a16="http://schemas.microsoft.com/office/drawing/2014/main" id="{709F3F50-CCA7-BD96-4504-3B122A95B80C}"/>
              </a:ext>
            </a:extLst>
          </p:cNvPr>
          <p:cNvGrpSpPr/>
          <p:nvPr/>
        </p:nvGrpSpPr>
        <p:grpSpPr>
          <a:xfrm>
            <a:off x="429397" y="379240"/>
            <a:ext cx="2890110" cy="2956830"/>
            <a:chOff x="429397" y="379240"/>
            <a:chExt cx="2890110" cy="2956830"/>
          </a:xfrm>
        </p:grpSpPr>
        <p:sp>
          <p:nvSpPr>
            <p:cNvPr id="381" name="楕円 1">
              <a:extLst>
                <a:ext uri="{FF2B5EF4-FFF2-40B4-BE49-F238E27FC236}">
                  <a16:creationId xmlns:a16="http://schemas.microsoft.com/office/drawing/2014/main" id="{E62A8294-5868-4337-B2E2-D000998B9AA7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51B6C558-8AB9-239D-013A-527695F51160}"/>
                </a:ext>
              </a:extLst>
            </p:cNvPr>
            <p:cNvSpPr/>
            <p:nvPr/>
          </p:nvSpPr>
          <p:spPr>
            <a:xfrm>
              <a:off x="2084494" y="2461255"/>
              <a:ext cx="713806" cy="677073"/>
            </a:xfrm>
            <a:custGeom>
              <a:avLst/>
              <a:gdLst>
                <a:gd name="connsiteX0" fmla="*/ 815155 w 966654"/>
                <a:gd name="connsiteY0" fmla="*/ 0 h 916909"/>
                <a:gd name="connsiteX1" fmla="*/ 910654 w 966654"/>
                <a:gd name="connsiteY1" fmla="*/ 88007 h 916909"/>
                <a:gd name="connsiteX2" fmla="*/ 909632 w 966654"/>
                <a:gd name="connsiteY2" fmla="*/ 92672 h 916909"/>
                <a:gd name="connsiteX3" fmla="*/ 936888 w 966654"/>
                <a:gd name="connsiteY3" fmla="*/ 154896 h 916909"/>
                <a:gd name="connsiteX4" fmla="*/ 746960 w 966654"/>
                <a:gd name="connsiteY4" fmla="*/ 792046 h 916909"/>
                <a:gd name="connsiteX5" fmla="*/ 0 w 966654"/>
                <a:gd name="connsiteY5" fmla="*/ 767680 h 916909"/>
                <a:gd name="connsiteX6" fmla="*/ 109011 w 966654"/>
                <a:gd name="connsiteY6" fmla="*/ 646973 h 916909"/>
                <a:gd name="connsiteX7" fmla="*/ 646045 w 966654"/>
                <a:gd name="connsiteY7" fmla="*/ 664491 h 916909"/>
                <a:gd name="connsiteX8" fmla="*/ 782596 w 966654"/>
                <a:gd name="connsiteY8" fmla="*/ 206406 h 916909"/>
                <a:gd name="connsiteX9" fmla="*/ 761869 w 966654"/>
                <a:gd name="connsiteY9" fmla="*/ 159087 h 916909"/>
                <a:gd name="connsiteX10" fmla="*/ 747627 w 966654"/>
                <a:gd name="connsiteY10" fmla="*/ 150238 h 916909"/>
                <a:gd name="connsiteX11" fmla="*/ 719656 w 966654"/>
                <a:gd name="connsiteY11" fmla="*/ 88007 h 916909"/>
                <a:gd name="connsiteX12" fmla="*/ 815155 w 966654"/>
                <a:gd name="connsiteY12" fmla="*/ 0 h 916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66654" h="916909">
                  <a:moveTo>
                    <a:pt x="815155" y="0"/>
                  </a:moveTo>
                  <a:cubicBezTo>
                    <a:pt x="867898" y="0"/>
                    <a:pt x="910654" y="39402"/>
                    <a:pt x="910654" y="88007"/>
                  </a:cubicBezTo>
                  <a:lnTo>
                    <a:pt x="909632" y="92672"/>
                  </a:lnTo>
                  <a:lnTo>
                    <a:pt x="936888" y="154896"/>
                  </a:lnTo>
                  <a:cubicBezTo>
                    <a:pt x="1013002" y="382436"/>
                    <a:pt x="940823" y="638672"/>
                    <a:pt x="746960" y="792046"/>
                  </a:cubicBezTo>
                  <a:cubicBezTo>
                    <a:pt x="525401" y="967330"/>
                    <a:pt x="209664" y="957031"/>
                    <a:pt x="0" y="767680"/>
                  </a:cubicBezTo>
                  <a:lnTo>
                    <a:pt x="109011" y="646973"/>
                  </a:lnTo>
                  <a:cubicBezTo>
                    <a:pt x="259751" y="783109"/>
                    <a:pt x="486753" y="790514"/>
                    <a:pt x="646045" y="664491"/>
                  </a:cubicBezTo>
                  <a:cubicBezTo>
                    <a:pt x="785426" y="554221"/>
                    <a:pt x="837319" y="369998"/>
                    <a:pt x="782596" y="206406"/>
                  </a:cubicBezTo>
                  <a:lnTo>
                    <a:pt x="761869" y="159087"/>
                  </a:lnTo>
                  <a:lnTo>
                    <a:pt x="747627" y="150238"/>
                  </a:lnTo>
                  <a:cubicBezTo>
                    <a:pt x="730345" y="134311"/>
                    <a:pt x="719656" y="112310"/>
                    <a:pt x="719656" y="88007"/>
                  </a:cubicBezTo>
                  <a:cubicBezTo>
                    <a:pt x="719656" y="39402"/>
                    <a:pt x="762412" y="0"/>
                    <a:pt x="815155" y="0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楕円 1">
              <a:extLst>
                <a:ext uri="{FF2B5EF4-FFF2-40B4-BE49-F238E27FC236}">
                  <a16:creationId xmlns:a16="http://schemas.microsoft.com/office/drawing/2014/main" id="{2D307C9D-3D3D-EB50-6E39-C284A7ECB60F}"/>
                </a:ext>
              </a:extLst>
            </p:cNvPr>
            <p:cNvSpPr/>
            <p:nvPr/>
          </p:nvSpPr>
          <p:spPr>
            <a:xfrm rot="10800000">
              <a:off x="1938394" y="285751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7" name="楕円 1">
              <a:extLst>
                <a:ext uri="{FF2B5EF4-FFF2-40B4-BE49-F238E27FC236}">
                  <a16:creationId xmlns:a16="http://schemas.microsoft.com/office/drawing/2014/main" id="{48073510-3A5F-F95E-B4A2-0B8D03DEA910}"/>
                </a:ext>
              </a:extLst>
            </p:cNvPr>
            <p:cNvSpPr/>
            <p:nvPr/>
          </p:nvSpPr>
          <p:spPr>
            <a:xfrm rot="10800000">
              <a:off x="1673716" y="2857514"/>
              <a:ext cx="228891" cy="478556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8" name="楕円 1">
              <a:extLst>
                <a:ext uri="{FF2B5EF4-FFF2-40B4-BE49-F238E27FC236}">
                  <a16:creationId xmlns:a16="http://schemas.microsoft.com/office/drawing/2014/main" id="{40EC3977-1016-C537-895B-588E8CCB140B}"/>
                </a:ext>
              </a:extLst>
            </p:cNvPr>
            <p:cNvSpPr/>
            <p:nvPr/>
          </p:nvSpPr>
          <p:spPr>
            <a:xfrm>
              <a:off x="1525601" y="2158223"/>
              <a:ext cx="797593" cy="1010285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9" name="楕円 1">
              <a:extLst>
                <a:ext uri="{FF2B5EF4-FFF2-40B4-BE49-F238E27FC236}">
                  <a16:creationId xmlns:a16="http://schemas.microsoft.com/office/drawing/2014/main" id="{50DB72CF-3AA4-71EE-8433-44AD33B737F8}"/>
                </a:ext>
              </a:extLst>
            </p:cNvPr>
            <p:cNvSpPr/>
            <p:nvPr/>
          </p:nvSpPr>
          <p:spPr>
            <a:xfrm>
              <a:off x="1665448" y="2207332"/>
              <a:ext cx="517899" cy="82186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60440" h="4657374">
                  <a:moveTo>
                    <a:pt x="0" y="2862799"/>
                  </a:moveTo>
                  <a:cubicBezTo>
                    <a:pt x="0" y="1871683"/>
                    <a:pt x="561835" y="0"/>
                    <a:pt x="2014403" y="0"/>
                  </a:cubicBezTo>
                  <a:cubicBezTo>
                    <a:pt x="3466971" y="0"/>
                    <a:pt x="3960440" y="1871683"/>
                    <a:pt x="3960440" y="2862799"/>
                  </a:cubicBezTo>
                  <a:cubicBezTo>
                    <a:pt x="3960440" y="3853915"/>
                    <a:pt x="3073865" y="4657374"/>
                    <a:pt x="1980220" y="4657374"/>
                  </a:cubicBezTo>
                  <a:cubicBezTo>
                    <a:pt x="886575" y="4657374"/>
                    <a:pt x="0" y="3853915"/>
                    <a:pt x="0" y="2862799"/>
                  </a:cubicBezTo>
                  <a:close/>
                </a:path>
              </a:pathLst>
            </a:custGeom>
            <a:solidFill>
              <a:srgbClr val="FFFF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CDE06C29-DEDC-2311-AA54-EB07B87FAD13}"/>
                </a:ext>
              </a:extLst>
            </p:cNvPr>
            <p:cNvSpPr/>
            <p:nvPr/>
          </p:nvSpPr>
          <p:spPr>
            <a:xfrm rot="20700000">
              <a:off x="1528048" y="2407163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82C40E7C-BF2F-5789-7C64-990768F98190}"/>
                </a:ext>
              </a:extLst>
            </p:cNvPr>
            <p:cNvSpPr/>
            <p:nvPr/>
          </p:nvSpPr>
          <p:spPr>
            <a:xfrm rot="900000" flipH="1">
              <a:off x="2109878" y="2407163"/>
              <a:ext cx="208522" cy="468223"/>
            </a:xfrm>
            <a:custGeom>
              <a:avLst/>
              <a:gdLst>
                <a:gd name="connsiteX0" fmla="*/ 64648 w 282385"/>
                <a:gd name="connsiteY0" fmla="*/ 543621 h 634079"/>
                <a:gd name="connsiteX1" fmla="*/ 92818 w 282385"/>
                <a:gd name="connsiteY1" fmla="*/ 588850 h 634079"/>
                <a:gd name="connsiteX2" fmla="*/ 64648 w 282385"/>
                <a:gd name="connsiteY2" fmla="*/ 634079 h 634079"/>
                <a:gd name="connsiteX3" fmla="*/ 36478 w 282385"/>
                <a:gd name="connsiteY3" fmla="*/ 588850 h 634079"/>
                <a:gd name="connsiteX4" fmla="*/ 64648 w 282385"/>
                <a:gd name="connsiteY4" fmla="*/ 543621 h 634079"/>
                <a:gd name="connsiteX5" fmla="*/ 69900 w 282385"/>
                <a:gd name="connsiteY5" fmla="*/ 340130 h 634079"/>
                <a:gd name="connsiteX6" fmla="*/ 87847 w 282385"/>
                <a:gd name="connsiteY6" fmla="*/ 417532 h 634079"/>
                <a:gd name="connsiteX7" fmla="*/ 23961 w 282385"/>
                <a:gd name="connsiteY7" fmla="*/ 464772 h 634079"/>
                <a:gd name="connsiteX8" fmla="*/ 6015 w 282385"/>
                <a:gd name="connsiteY8" fmla="*/ 387371 h 634079"/>
                <a:gd name="connsiteX9" fmla="*/ 69900 w 282385"/>
                <a:gd name="connsiteY9" fmla="*/ 340130 h 634079"/>
                <a:gd name="connsiteX10" fmla="*/ 176877 w 282385"/>
                <a:gd name="connsiteY10" fmla="*/ 189070 h 634079"/>
                <a:gd name="connsiteX11" fmla="*/ 178658 w 282385"/>
                <a:gd name="connsiteY11" fmla="*/ 242325 h 634079"/>
                <a:gd name="connsiteX12" fmla="*/ 131648 w 282385"/>
                <a:gd name="connsiteY12" fmla="*/ 267409 h 634079"/>
                <a:gd name="connsiteX13" fmla="*/ 129866 w 282385"/>
                <a:gd name="connsiteY13" fmla="*/ 214155 h 634079"/>
                <a:gd name="connsiteX14" fmla="*/ 176877 w 282385"/>
                <a:gd name="connsiteY14" fmla="*/ 189070 h 634079"/>
                <a:gd name="connsiteX15" fmla="*/ 265305 w 282385"/>
                <a:gd name="connsiteY15" fmla="*/ 4009 h 634079"/>
                <a:gd name="connsiteX16" fmla="*/ 269860 w 282385"/>
                <a:gd name="connsiteY16" fmla="*/ 83333 h 634079"/>
                <a:gd name="connsiteX17" fmla="*/ 198886 w 282385"/>
                <a:gd name="connsiteY17" fmla="*/ 119050 h 634079"/>
                <a:gd name="connsiteX18" fmla="*/ 194330 w 282385"/>
                <a:gd name="connsiteY18" fmla="*/ 39726 h 634079"/>
                <a:gd name="connsiteX19" fmla="*/ 265305 w 282385"/>
                <a:gd name="connsiteY19" fmla="*/ 4009 h 634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385" h="634079">
                  <a:moveTo>
                    <a:pt x="64648" y="543621"/>
                  </a:moveTo>
                  <a:cubicBezTo>
                    <a:pt x="80206" y="543621"/>
                    <a:pt x="92818" y="563871"/>
                    <a:pt x="92818" y="588850"/>
                  </a:cubicBezTo>
                  <a:cubicBezTo>
                    <a:pt x="92818" y="613829"/>
                    <a:pt x="80206" y="634079"/>
                    <a:pt x="64648" y="634079"/>
                  </a:cubicBezTo>
                  <a:cubicBezTo>
                    <a:pt x="49090" y="634079"/>
                    <a:pt x="36478" y="613829"/>
                    <a:pt x="36478" y="588850"/>
                  </a:cubicBezTo>
                  <a:cubicBezTo>
                    <a:pt x="36478" y="563871"/>
                    <a:pt x="49090" y="543621"/>
                    <a:pt x="64648" y="543621"/>
                  </a:cubicBezTo>
                  <a:close/>
                  <a:moveTo>
                    <a:pt x="69900" y="340130"/>
                  </a:moveTo>
                  <a:cubicBezTo>
                    <a:pt x="92497" y="348459"/>
                    <a:pt x="100533" y="383113"/>
                    <a:pt x="87847" y="417532"/>
                  </a:cubicBezTo>
                  <a:cubicBezTo>
                    <a:pt x="75161" y="451950"/>
                    <a:pt x="46558" y="473101"/>
                    <a:pt x="23961" y="464772"/>
                  </a:cubicBezTo>
                  <a:cubicBezTo>
                    <a:pt x="1364" y="456443"/>
                    <a:pt x="-6671" y="421789"/>
                    <a:pt x="6015" y="387371"/>
                  </a:cubicBezTo>
                  <a:cubicBezTo>
                    <a:pt x="18700" y="352952"/>
                    <a:pt x="47303" y="331802"/>
                    <a:pt x="69900" y="340130"/>
                  </a:cubicBezTo>
                  <a:close/>
                  <a:moveTo>
                    <a:pt x="176877" y="189070"/>
                  </a:moveTo>
                  <a:cubicBezTo>
                    <a:pt x="190350" y="196849"/>
                    <a:pt x="191148" y="220692"/>
                    <a:pt x="178658" y="242325"/>
                  </a:cubicBezTo>
                  <a:cubicBezTo>
                    <a:pt x="166169" y="263957"/>
                    <a:pt x="145121" y="275188"/>
                    <a:pt x="131648" y="267409"/>
                  </a:cubicBezTo>
                  <a:cubicBezTo>
                    <a:pt x="118174" y="259630"/>
                    <a:pt x="117377" y="235787"/>
                    <a:pt x="129866" y="214155"/>
                  </a:cubicBezTo>
                  <a:cubicBezTo>
                    <a:pt x="142356" y="192522"/>
                    <a:pt x="163403" y="181291"/>
                    <a:pt x="176877" y="189070"/>
                  </a:cubicBezTo>
                  <a:close/>
                  <a:moveTo>
                    <a:pt x="265305" y="4009"/>
                  </a:moveTo>
                  <a:cubicBezTo>
                    <a:pt x="286161" y="16051"/>
                    <a:pt x="288201" y="51566"/>
                    <a:pt x="269860" y="83333"/>
                  </a:cubicBezTo>
                  <a:cubicBezTo>
                    <a:pt x="251519" y="115101"/>
                    <a:pt x="219742" y="131092"/>
                    <a:pt x="198886" y="119050"/>
                  </a:cubicBezTo>
                  <a:cubicBezTo>
                    <a:pt x="178029" y="107009"/>
                    <a:pt x="175989" y="71494"/>
                    <a:pt x="194330" y="39726"/>
                  </a:cubicBezTo>
                  <a:cubicBezTo>
                    <a:pt x="212671" y="7959"/>
                    <a:pt x="244448" y="-8032"/>
                    <a:pt x="265305" y="400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622EBB41-4257-CECB-39A1-FE1B073BAAF6}"/>
                </a:ext>
              </a:extLst>
            </p:cNvPr>
            <p:cNvSpPr/>
            <p:nvPr/>
          </p:nvSpPr>
          <p:spPr>
            <a:xfrm rot="20700000" flipH="1">
              <a:off x="2722897" y="2571320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94">
              <a:extLst>
                <a:ext uri="{FF2B5EF4-FFF2-40B4-BE49-F238E27FC236}">
                  <a16:creationId xmlns:a16="http://schemas.microsoft.com/office/drawing/2014/main" id="{5CAE075F-B3AD-68DB-FEE7-AF3F69ECCD5A}"/>
                </a:ext>
              </a:extLst>
            </p:cNvPr>
            <p:cNvSpPr/>
            <p:nvPr/>
          </p:nvSpPr>
          <p:spPr>
            <a:xfrm rot="21429623" flipH="1">
              <a:off x="2697907" y="2676441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95">
              <a:extLst>
                <a:ext uri="{FF2B5EF4-FFF2-40B4-BE49-F238E27FC236}">
                  <a16:creationId xmlns:a16="http://schemas.microsoft.com/office/drawing/2014/main" id="{A07B036A-1261-1305-0B05-55505DBA0765}"/>
                </a:ext>
              </a:extLst>
            </p:cNvPr>
            <p:cNvSpPr/>
            <p:nvPr/>
          </p:nvSpPr>
          <p:spPr>
            <a:xfrm rot="1056805" flipH="1">
              <a:off x="2703555" y="2829802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96">
              <a:extLst>
                <a:ext uri="{FF2B5EF4-FFF2-40B4-BE49-F238E27FC236}">
                  <a16:creationId xmlns:a16="http://schemas.microsoft.com/office/drawing/2014/main" id="{31F7BF2E-0518-32CB-43FE-65B678A3DE72}"/>
                </a:ext>
              </a:extLst>
            </p:cNvPr>
            <p:cNvSpPr/>
            <p:nvPr/>
          </p:nvSpPr>
          <p:spPr>
            <a:xfrm rot="1778375" flipH="1">
              <a:off x="2617021" y="2895082"/>
              <a:ext cx="51910" cy="8603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97">
              <a:extLst>
                <a:ext uri="{FF2B5EF4-FFF2-40B4-BE49-F238E27FC236}">
                  <a16:creationId xmlns:a16="http://schemas.microsoft.com/office/drawing/2014/main" id="{E13586F5-F941-E965-97F9-5A85EFAC3D67}"/>
                </a:ext>
              </a:extLst>
            </p:cNvPr>
            <p:cNvSpPr/>
            <p:nvPr/>
          </p:nvSpPr>
          <p:spPr>
            <a:xfrm rot="2800216" flipH="1">
              <a:off x="2558493" y="3006309"/>
              <a:ext cx="40615" cy="5833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98">
              <a:extLst>
                <a:ext uri="{FF2B5EF4-FFF2-40B4-BE49-F238E27FC236}">
                  <a16:creationId xmlns:a16="http://schemas.microsoft.com/office/drawing/2014/main" id="{BA2B8B64-DB5E-E636-96BB-99B4A20B37B0}"/>
                </a:ext>
              </a:extLst>
            </p:cNvPr>
            <p:cNvSpPr/>
            <p:nvPr/>
          </p:nvSpPr>
          <p:spPr>
            <a:xfrm rot="4157046" flipH="1">
              <a:off x="2429806" y="3011317"/>
              <a:ext cx="59896" cy="745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9" name="四角形: 上の 2 つの角を丸める 378">
              <a:extLst>
                <a:ext uri="{FF2B5EF4-FFF2-40B4-BE49-F238E27FC236}">
                  <a16:creationId xmlns:a16="http://schemas.microsoft.com/office/drawing/2014/main" id="{B16FF140-08DF-B710-B572-EBF746CF0CA4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0" name="星: 8 pt 379">
              <a:extLst>
                <a:ext uri="{FF2B5EF4-FFF2-40B4-BE49-F238E27FC236}">
                  <a16:creationId xmlns:a16="http://schemas.microsoft.com/office/drawing/2014/main" id="{7BA274A9-9088-0079-4F7B-55FF0527F014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2" name="グループ化 381">
              <a:extLst>
                <a:ext uri="{FF2B5EF4-FFF2-40B4-BE49-F238E27FC236}">
                  <a16:creationId xmlns:a16="http://schemas.microsoft.com/office/drawing/2014/main" id="{82182F26-49A9-4A52-EDE8-D0CA9FD81058}"/>
                </a:ext>
              </a:extLst>
            </p:cNvPr>
            <p:cNvGrpSpPr/>
            <p:nvPr/>
          </p:nvGrpSpPr>
          <p:grpSpPr>
            <a:xfrm>
              <a:off x="2004888" y="1364243"/>
              <a:ext cx="265942" cy="1564133"/>
              <a:chOff x="2004888" y="1397377"/>
              <a:chExt cx="265942" cy="1564133"/>
            </a:xfrm>
          </p:grpSpPr>
          <p:sp>
            <p:nvSpPr>
              <p:cNvPr id="383" name="四角形: 上の 2 つの角を丸める 382">
                <a:extLst>
                  <a:ext uri="{FF2B5EF4-FFF2-40B4-BE49-F238E27FC236}">
                    <a16:creationId xmlns:a16="http://schemas.microsoft.com/office/drawing/2014/main" id="{1284A935-FF09-C35E-C54A-C3C3A61C0A0F}"/>
                  </a:ext>
                </a:extLst>
              </p:cNvPr>
              <p:cNvSpPr/>
              <p:nvPr/>
            </p:nvSpPr>
            <p:spPr>
              <a:xfrm rot="9900000">
                <a:off x="2004888" y="1397377"/>
                <a:ext cx="64208" cy="139154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5" name="矢印: U ターン 370">
                <a:extLst>
                  <a:ext uri="{FF2B5EF4-FFF2-40B4-BE49-F238E27FC236}">
                    <a16:creationId xmlns:a16="http://schemas.microsoft.com/office/drawing/2014/main" id="{6E666E49-B162-365C-2FF1-FF36313F43E1}"/>
                  </a:ext>
                </a:extLst>
              </p:cNvPr>
              <p:cNvSpPr/>
              <p:nvPr/>
            </p:nvSpPr>
            <p:spPr>
              <a:xfrm rot="9900000">
                <a:off x="2011447" y="2676072"/>
                <a:ext cx="259383" cy="285438"/>
              </a:xfrm>
              <a:custGeom>
                <a:avLst/>
                <a:gdLst>
                  <a:gd name="connsiteX0" fmla="*/ 0 w 289311"/>
                  <a:gd name="connsiteY0" fmla="*/ 285438 h 285438"/>
                  <a:gd name="connsiteX1" fmla="*/ 0 w 289311"/>
                  <a:gd name="connsiteY1" fmla="*/ 124879 h 285438"/>
                  <a:gd name="connsiteX2" fmla="*/ 124879 w 289311"/>
                  <a:gd name="connsiteY2" fmla="*/ 0 h 285438"/>
                  <a:gd name="connsiteX3" fmla="*/ 134504 w 289311"/>
                  <a:gd name="connsiteY3" fmla="*/ 0 h 285438"/>
                  <a:gd name="connsiteX4" fmla="*/ 259383 w 289311"/>
                  <a:gd name="connsiteY4" fmla="*/ 124879 h 285438"/>
                  <a:gd name="connsiteX5" fmla="*/ 259383 w 289311"/>
                  <a:gd name="connsiteY5" fmla="*/ 214079 h 285438"/>
                  <a:gd name="connsiteX6" fmla="*/ 289311 w 289311"/>
                  <a:gd name="connsiteY6" fmla="*/ 214079 h 285438"/>
                  <a:gd name="connsiteX7" fmla="*/ 217952 w 289311"/>
                  <a:gd name="connsiteY7" fmla="*/ 214079 h 285438"/>
                  <a:gd name="connsiteX8" fmla="*/ 146592 w 289311"/>
                  <a:gd name="connsiteY8" fmla="*/ 214079 h 285438"/>
                  <a:gd name="connsiteX9" fmla="*/ 176520 w 289311"/>
                  <a:gd name="connsiteY9" fmla="*/ 214079 h 285438"/>
                  <a:gd name="connsiteX10" fmla="*/ 176520 w 289311"/>
                  <a:gd name="connsiteY10" fmla="*/ 124879 h 285438"/>
                  <a:gd name="connsiteX11" fmla="*/ 134504 w 289311"/>
                  <a:gd name="connsiteY11" fmla="*/ 82863 h 285438"/>
                  <a:gd name="connsiteX12" fmla="*/ 124879 w 289311"/>
                  <a:gd name="connsiteY12" fmla="*/ 82863 h 285438"/>
                  <a:gd name="connsiteX13" fmla="*/ 82863 w 289311"/>
                  <a:gd name="connsiteY13" fmla="*/ 124879 h 285438"/>
                  <a:gd name="connsiteX14" fmla="*/ 82863 w 289311"/>
                  <a:gd name="connsiteY14" fmla="*/ 285438 h 285438"/>
                  <a:gd name="connsiteX15" fmla="*/ 0 w 289311"/>
                  <a:gd name="connsiteY15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217952 w 259383"/>
                  <a:gd name="connsiteY6" fmla="*/ 214079 h 285438"/>
                  <a:gd name="connsiteX7" fmla="*/ 146592 w 259383"/>
                  <a:gd name="connsiteY7" fmla="*/ 214079 h 285438"/>
                  <a:gd name="connsiteX8" fmla="*/ 176520 w 259383"/>
                  <a:gd name="connsiteY8" fmla="*/ 214079 h 285438"/>
                  <a:gd name="connsiteX9" fmla="*/ 176520 w 259383"/>
                  <a:gd name="connsiteY9" fmla="*/ 124879 h 285438"/>
                  <a:gd name="connsiteX10" fmla="*/ 134504 w 259383"/>
                  <a:gd name="connsiteY10" fmla="*/ 82863 h 285438"/>
                  <a:gd name="connsiteX11" fmla="*/ 124879 w 259383"/>
                  <a:gd name="connsiteY11" fmla="*/ 82863 h 285438"/>
                  <a:gd name="connsiteX12" fmla="*/ 82863 w 259383"/>
                  <a:gd name="connsiteY12" fmla="*/ 124879 h 285438"/>
                  <a:gd name="connsiteX13" fmla="*/ 82863 w 259383"/>
                  <a:gd name="connsiteY13" fmla="*/ 285438 h 285438"/>
                  <a:gd name="connsiteX14" fmla="*/ 0 w 259383"/>
                  <a:gd name="connsiteY14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46592 w 259383"/>
                  <a:gd name="connsiteY6" fmla="*/ 214079 h 285438"/>
                  <a:gd name="connsiteX7" fmla="*/ 176520 w 259383"/>
                  <a:gd name="connsiteY7" fmla="*/ 214079 h 285438"/>
                  <a:gd name="connsiteX8" fmla="*/ 176520 w 259383"/>
                  <a:gd name="connsiteY8" fmla="*/ 124879 h 285438"/>
                  <a:gd name="connsiteX9" fmla="*/ 134504 w 259383"/>
                  <a:gd name="connsiteY9" fmla="*/ 82863 h 285438"/>
                  <a:gd name="connsiteX10" fmla="*/ 124879 w 259383"/>
                  <a:gd name="connsiteY10" fmla="*/ 82863 h 285438"/>
                  <a:gd name="connsiteX11" fmla="*/ 82863 w 259383"/>
                  <a:gd name="connsiteY11" fmla="*/ 124879 h 285438"/>
                  <a:gd name="connsiteX12" fmla="*/ 82863 w 259383"/>
                  <a:gd name="connsiteY12" fmla="*/ 285438 h 285438"/>
                  <a:gd name="connsiteX13" fmla="*/ 0 w 259383"/>
                  <a:gd name="connsiteY13" fmla="*/ 285438 h 285438"/>
                  <a:gd name="connsiteX0" fmla="*/ 0 w 259383"/>
                  <a:gd name="connsiteY0" fmla="*/ 285438 h 285438"/>
                  <a:gd name="connsiteX1" fmla="*/ 0 w 259383"/>
                  <a:gd name="connsiteY1" fmla="*/ 124879 h 285438"/>
                  <a:gd name="connsiteX2" fmla="*/ 124879 w 259383"/>
                  <a:gd name="connsiteY2" fmla="*/ 0 h 285438"/>
                  <a:gd name="connsiteX3" fmla="*/ 134504 w 259383"/>
                  <a:gd name="connsiteY3" fmla="*/ 0 h 285438"/>
                  <a:gd name="connsiteX4" fmla="*/ 259383 w 259383"/>
                  <a:gd name="connsiteY4" fmla="*/ 124879 h 285438"/>
                  <a:gd name="connsiteX5" fmla="*/ 259383 w 259383"/>
                  <a:gd name="connsiteY5" fmla="*/ 214079 h 285438"/>
                  <a:gd name="connsiteX6" fmla="*/ 176520 w 259383"/>
                  <a:gd name="connsiteY6" fmla="*/ 214079 h 285438"/>
                  <a:gd name="connsiteX7" fmla="*/ 176520 w 259383"/>
                  <a:gd name="connsiteY7" fmla="*/ 124879 h 285438"/>
                  <a:gd name="connsiteX8" fmla="*/ 134504 w 259383"/>
                  <a:gd name="connsiteY8" fmla="*/ 82863 h 285438"/>
                  <a:gd name="connsiteX9" fmla="*/ 124879 w 259383"/>
                  <a:gd name="connsiteY9" fmla="*/ 82863 h 285438"/>
                  <a:gd name="connsiteX10" fmla="*/ 82863 w 259383"/>
                  <a:gd name="connsiteY10" fmla="*/ 124879 h 285438"/>
                  <a:gd name="connsiteX11" fmla="*/ 82863 w 259383"/>
                  <a:gd name="connsiteY11" fmla="*/ 285438 h 285438"/>
                  <a:gd name="connsiteX12" fmla="*/ 0 w 259383"/>
                  <a:gd name="connsiteY12" fmla="*/ 285438 h 2854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59383" h="285438">
                    <a:moveTo>
                      <a:pt x="0" y="285438"/>
                    </a:moveTo>
                    <a:lnTo>
                      <a:pt x="0" y="124879"/>
                    </a:lnTo>
                    <a:cubicBezTo>
                      <a:pt x="0" y="55910"/>
                      <a:pt x="55910" y="0"/>
                      <a:pt x="124879" y="0"/>
                    </a:cubicBezTo>
                    <a:lnTo>
                      <a:pt x="134504" y="0"/>
                    </a:lnTo>
                    <a:cubicBezTo>
                      <a:pt x="203473" y="0"/>
                      <a:pt x="259383" y="55910"/>
                      <a:pt x="259383" y="124879"/>
                    </a:cubicBezTo>
                    <a:lnTo>
                      <a:pt x="259383" y="214079"/>
                    </a:lnTo>
                    <a:lnTo>
                      <a:pt x="176520" y="214079"/>
                    </a:lnTo>
                    <a:lnTo>
                      <a:pt x="176520" y="124879"/>
                    </a:lnTo>
                    <a:cubicBezTo>
                      <a:pt x="176520" y="101674"/>
                      <a:pt x="157709" y="82863"/>
                      <a:pt x="134504" y="82863"/>
                    </a:cubicBezTo>
                    <a:lnTo>
                      <a:pt x="124879" y="82863"/>
                    </a:lnTo>
                    <a:cubicBezTo>
                      <a:pt x="101674" y="82863"/>
                      <a:pt x="82863" y="101674"/>
                      <a:pt x="82863" y="124879"/>
                    </a:cubicBezTo>
                    <a:lnTo>
                      <a:pt x="82863" y="285438"/>
                    </a:lnTo>
                    <a:lnTo>
                      <a:pt x="0" y="285438"/>
                    </a:lnTo>
                    <a:close/>
                  </a:path>
                </a:pathLst>
              </a:custGeom>
              <a:solidFill>
                <a:srgbClr val="0070C0"/>
              </a:solidFill>
              <a:ln w="28575">
                <a:noFill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9" name="楕円 1">
              <a:extLst>
                <a:ext uri="{FF2B5EF4-FFF2-40B4-BE49-F238E27FC236}">
                  <a16:creationId xmlns:a16="http://schemas.microsoft.com/office/drawing/2014/main" id="{3E20CA87-B3AD-F288-32B7-5BFFC5E2A64D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90" name="楕円 1">
              <a:extLst>
                <a:ext uri="{FF2B5EF4-FFF2-40B4-BE49-F238E27FC236}">
                  <a16:creationId xmlns:a16="http://schemas.microsoft.com/office/drawing/2014/main" id="{2C05EB97-BB00-BB71-79EE-C10ACD966F02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96" name="グループ化 395">
              <a:extLst>
                <a:ext uri="{FF2B5EF4-FFF2-40B4-BE49-F238E27FC236}">
                  <a16:creationId xmlns:a16="http://schemas.microsoft.com/office/drawing/2014/main" id="{B9698AA2-0A85-7D25-4DD2-700900741966}"/>
                </a:ext>
              </a:extLst>
            </p:cNvPr>
            <p:cNvGrpSpPr/>
            <p:nvPr/>
          </p:nvGrpSpPr>
          <p:grpSpPr>
            <a:xfrm>
              <a:off x="1119182" y="1014503"/>
              <a:ext cx="1604288" cy="1375701"/>
              <a:chOff x="1210757" y="849718"/>
              <a:chExt cx="1604288" cy="1375701"/>
            </a:xfrm>
          </p:grpSpPr>
          <p:sp>
            <p:nvSpPr>
              <p:cNvPr id="398" name="二等辺三角形 6">
                <a:extLst>
                  <a:ext uri="{FF2B5EF4-FFF2-40B4-BE49-F238E27FC236}">
                    <a16:creationId xmlns:a16="http://schemas.microsoft.com/office/drawing/2014/main" id="{1B628B27-AC89-C0B3-B94C-FCCBBDA460CA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二等辺三角形 6">
                <a:extLst>
                  <a:ext uri="{FF2B5EF4-FFF2-40B4-BE49-F238E27FC236}">
                    <a16:creationId xmlns:a16="http://schemas.microsoft.com/office/drawing/2014/main" id="{73C6ACC0-2E4F-B484-2B30-BB70150D43A7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二等辺三角形 6">
                <a:extLst>
                  <a:ext uri="{FF2B5EF4-FFF2-40B4-BE49-F238E27FC236}">
                    <a16:creationId xmlns:a16="http://schemas.microsoft.com/office/drawing/2014/main" id="{12351922-88FD-8F05-A538-F073C35D216E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二等辺三角形 6">
                <a:extLst>
                  <a:ext uri="{FF2B5EF4-FFF2-40B4-BE49-F238E27FC236}">
                    <a16:creationId xmlns:a16="http://schemas.microsoft.com/office/drawing/2014/main" id="{E7244B6A-3BE1-902F-9953-A33E0B1C2C39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2" name="楕円 401">
                <a:extLst>
                  <a:ext uri="{FF2B5EF4-FFF2-40B4-BE49-F238E27FC236}">
                    <a16:creationId xmlns:a16="http://schemas.microsoft.com/office/drawing/2014/main" id="{09902726-965B-3AE6-969D-CDBA9754A1B5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1">
                <a:extLst>
                  <a:ext uri="{FF2B5EF4-FFF2-40B4-BE49-F238E27FC236}">
                    <a16:creationId xmlns:a16="http://schemas.microsoft.com/office/drawing/2014/main" id="{D1D63AA7-369E-F66C-4F16-D27813C45DCA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4157514-CCFA-47A3-837C-24D6E4891D99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フリーフォーム: 図形 405">
                <a:extLst>
                  <a:ext uri="{FF2B5EF4-FFF2-40B4-BE49-F238E27FC236}">
                    <a16:creationId xmlns:a16="http://schemas.microsoft.com/office/drawing/2014/main" id="{10F0C1F9-13AE-57E8-7607-99635C169152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04238814-43D1-B632-2A83-1B30FB156287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D5E4A4F1-000E-26C4-0A46-AFE6AD2EF5D9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8" name="楕円 427">
                <a:extLst>
                  <a:ext uri="{FF2B5EF4-FFF2-40B4-BE49-F238E27FC236}">
                    <a16:creationId xmlns:a16="http://schemas.microsoft.com/office/drawing/2014/main" id="{66E14552-07A6-A5E4-6735-069229D2A72A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9460CE08-0E19-AC18-680C-E0CBF3AB8B5F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F8AED4A9-D1FA-E495-D2F7-662DD6947A18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楕円 430">
                <a:extLst>
                  <a:ext uri="{FF2B5EF4-FFF2-40B4-BE49-F238E27FC236}">
                    <a16:creationId xmlns:a16="http://schemas.microsoft.com/office/drawing/2014/main" id="{39611BB6-B093-488C-8E2F-BFA5A3DE765D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楕円 431">
                <a:extLst>
                  <a:ext uri="{FF2B5EF4-FFF2-40B4-BE49-F238E27FC236}">
                    <a16:creationId xmlns:a16="http://schemas.microsoft.com/office/drawing/2014/main" id="{D8AFC4FA-153E-6007-54A1-280F8E428798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8F8C3EAF-CAC1-518D-04B1-F933F61EDC31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C7C41F74-7A2A-3623-2945-81107FF820E1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9399F8F3-6FF8-1EBF-C296-9A4020126C02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A1FDE7FC-C548-76C6-DE52-708733D9764A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F0887559-56C0-628F-015C-A2C8F3C87D62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0D3AC74F-F628-E0B8-584D-C89B4142B549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4" name="グループ化 423">
              <a:extLst>
                <a:ext uri="{FF2B5EF4-FFF2-40B4-BE49-F238E27FC236}">
                  <a16:creationId xmlns:a16="http://schemas.microsoft.com/office/drawing/2014/main" id="{02B561B3-A89D-E176-7676-C1784E9662C3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425" name="グループ化 424">
                <a:extLst>
                  <a:ext uri="{FF2B5EF4-FFF2-40B4-BE49-F238E27FC236}">
                    <a16:creationId xmlns:a16="http://schemas.microsoft.com/office/drawing/2014/main" id="{9309F61C-6335-6EF4-8AC1-D7B93DB53540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594" name="楕円 66">
                  <a:extLst>
                    <a:ext uri="{FF2B5EF4-FFF2-40B4-BE49-F238E27FC236}">
                      <a16:creationId xmlns:a16="http://schemas.microsoft.com/office/drawing/2014/main" id="{272BD90E-5160-CD06-1FE2-690BE5E097C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743CDF4-F1AD-D4EF-EA78-6C55E3D38E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6" name="グループ化 425">
                <a:extLst>
                  <a:ext uri="{FF2B5EF4-FFF2-40B4-BE49-F238E27FC236}">
                    <a16:creationId xmlns:a16="http://schemas.microsoft.com/office/drawing/2014/main" id="{97A063FD-6162-B3F8-99BD-0E4BF1A87A7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592" name="楕円 66">
                  <a:extLst>
                    <a:ext uri="{FF2B5EF4-FFF2-40B4-BE49-F238E27FC236}">
                      <a16:creationId xmlns:a16="http://schemas.microsoft.com/office/drawing/2014/main" id="{7A5548C7-560B-D540-0E71-A71B3125EC6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8C05B118-0913-844F-1029-0C1EE38827C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14B6171B-975C-75CE-8B72-94222AB7F48D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590" name="楕円 66">
                  <a:extLst>
                    <a:ext uri="{FF2B5EF4-FFF2-40B4-BE49-F238E27FC236}">
                      <a16:creationId xmlns:a16="http://schemas.microsoft.com/office/drawing/2014/main" id="{9B7FC0F0-8BEA-9D4E-4760-2B9E3992427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E6D5706E-DF25-BBB8-6239-B009FC40056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1" name="グループ化 480">
                <a:extLst>
                  <a:ext uri="{FF2B5EF4-FFF2-40B4-BE49-F238E27FC236}">
                    <a16:creationId xmlns:a16="http://schemas.microsoft.com/office/drawing/2014/main" id="{CDD251AF-723C-C5DD-5BC9-F06878BE0E92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588" name="楕円 66">
                  <a:extLst>
                    <a:ext uri="{FF2B5EF4-FFF2-40B4-BE49-F238E27FC236}">
                      <a16:creationId xmlns:a16="http://schemas.microsoft.com/office/drawing/2014/main" id="{DCAE615C-A65D-3BEF-4563-F1056BA05AE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542A6AB4-2D48-29D0-3DA2-70829C5973E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>
                <a:extLst>
                  <a:ext uri="{FF2B5EF4-FFF2-40B4-BE49-F238E27FC236}">
                    <a16:creationId xmlns:a16="http://schemas.microsoft.com/office/drawing/2014/main" id="{BE14190E-6A36-847D-13CA-D6E6A7AEDF31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586" name="楕円 66">
                  <a:extLst>
                    <a:ext uri="{FF2B5EF4-FFF2-40B4-BE49-F238E27FC236}">
                      <a16:creationId xmlns:a16="http://schemas.microsoft.com/office/drawing/2014/main" id="{6F98BB81-B2FB-4F45-017B-CA96FC93F1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7" name="フリーフォーム: 図形 586">
                  <a:extLst>
                    <a:ext uri="{FF2B5EF4-FFF2-40B4-BE49-F238E27FC236}">
                      <a16:creationId xmlns:a16="http://schemas.microsoft.com/office/drawing/2014/main" id="{97940C11-3D95-27FC-7D41-F078D1B517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12B7BBE6-6941-2133-4C80-2EE04805D130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584" name="楕円 66">
                  <a:extLst>
                    <a:ext uri="{FF2B5EF4-FFF2-40B4-BE49-F238E27FC236}">
                      <a16:creationId xmlns:a16="http://schemas.microsoft.com/office/drawing/2014/main" id="{2BCD5E8D-B658-2052-E66B-E35AA63D746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5296D7C2-68A6-1987-0D1E-A2B1C02700E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9" name="グループ化 488">
                <a:extLst>
                  <a:ext uri="{FF2B5EF4-FFF2-40B4-BE49-F238E27FC236}">
                    <a16:creationId xmlns:a16="http://schemas.microsoft.com/office/drawing/2014/main" id="{C8C289C4-9054-A0E7-84DB-0C9D964E3EEB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525" name="楕円 66">
                  <a:extLst>
                    <a:ext uri="{FF2B5EF4-FFF2-40B4-BE49-F238E27FC236}">
                      <a16:creationId xmlns:a16="http://schemas.microsoft.com/office/drawing/2014/main" id="{3D116523-ABE6-EE12-F5E6-CF8DDE7396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3402130D-0B7B-BA88-B005-2CB60DEF2C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0" name="グループ化 489">
                <a:extLst>
                  <a:ext uri="{FF2B5EF4-FFF2-40B4-BE49-F238E27FC236}">
                    <a16:creationId xmlns:a16="http://schemas.microsoft.com/office/drawing/2014/main" id="{059799A9-2ED5-973E-E0D2-A4FBD0947833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523" name="楕円 66">
                  <a:extLst>
                    <a:ext uri="{FF2B5EF4-FFF2-40B4-BE49-F238E27FC236}">
                      <a16:creationId xmlns:a16="http://schemas.microsoft.com/office/drawing/2014/main" id="{C32BFBCE-AEDC-98C9-4314-8BBB6E419A1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274EDF40-0063-81C0-6224-0F7F695DF41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D9E23796-9181-A26E-52AE-F76125EAE1E0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21" name="楕円 66">
                  <a:extLst>
                    <a:ext uri="{FF2B5EF4-FFF2-40B4-BE49-F238E27FC236}">
                      <a16:creationId xmlns:a16="http://schemas.microsoft.com/office/drawing/2014/main" id="{E8D1BFA4-2705-9C06-C832-FB3D954AA2A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03D43511-C7EA-2B9A-CB89-90A3B3A599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5457CF1A-E428-4C99-C250-9CC2C450F1D2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505" name="楕円 66">
                  <a:extLst>
                    <a:ext uri="{FF2B5EF4-FFF2-40B4-BE49-F238E27FC236}">
                      <a16:creationId xmlns:a16="http://schemas.microsoft.com/office/drawing/2014/main" id="{E5E04F54-3A82-D083-EB16-7747CFEC98D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0CA65316-39E5-060D-3696-445CD2CB83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47EA253B-AB3C-B8AB-FC1C-8B325ADE914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497" name="楕円 66">
                  <a:extLst>
                    <a:ext uri="{FF2B5EF4-FFF2-40B4-BE49-F238E27FC236}">
                      <a16:creationId xmlns:a16="http://schemas.microsoft.com/office/drawing/2014/main" id="{1A6B8B8B-2FB4-44ED-BA52-3562E7E7817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FF9B33B6-9432-3D1D-3DF0-17AE926E07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EDB8965E-8E97-FE26-1FDF-D8AAC1549144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495" name="楕円 66">
                  <a:extLst>
                    <a:ext uri="{FF2B5EF4-FFF2-40B4-BE49-F238E27FC236}">
                      <a16:creationId xmlns:a16="http://schemas.microsoft.com/office/drawing/2014/main" id="{F85DFC6B-636D-5863-9FA4-6FBCA5B473F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D229A217-9D8F-D236-AA82-135FDAB2F44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81" name="グループ化 780">
            <a:extLst>
              <a:ext uri="{FF2B5EF4-FFF2-40B4-BE49-F238E27FC236}">
                <a16:creationId xmlns:a16="http://schemas.microsoft.com/office/drawing/2014/main" id="{C6EB8F27-5E14-2DEF-4188-0C0F5382563D}"/>
              </a:ext>
            </a:extLst>
          </p:cNvPr>
          <p:cNvGrpSpPr/>
          <p:nvPr/>
        </p:nvGrpSpPr>
        <p:grpSpPr>
          <a:xfrm>
            <a:off x="3735730" y="540899"/>
            <a:ext cx="2612727" cy="2747546"/>
            <a:chOff x="3735730" y="540899"/>
            <a:chExt cx="2612727" cy="274754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EACE422-972C-4347-61CB-7C6773D66AFC}"/>
                </a:ext>
              </a:extLst>
            </p:cNvPr>
            <p:cNvGrpSpPr/>
            <p:nvPr/>
          </p:nvGrpSpPr>
          <p:grpSpPr>
            <a:xfrm>
              <a:off x="4640276" y="2110598"/>
              <a:ext cx="1272699" cy="1177847"/>
              <a:chOff x="1617176" y="1993438"/>
              <a:chExt cx="1272699" cy="1177847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E08B6E55-0BD0-E6C2-E884-B777DD09715A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0F1038AB-FB2E-097A-063D-546A90C168BD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9C79E98E-DDCA-8200-E10E-6ACA76AE6492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DA5BDC3B-5B6E-F0B4-0E08-6987C0CD823B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1">
                <a:extLst>
                  <a:ext uri="{FF2B5EF4-FFF2-40B4-BE49-F238E27FC236}">
                    <a16:creationId xmlns:a16="http://schemas.microsoft.com/office/drawing/2014/main" id="{4F03FC67-DD1A-7628-033D-518CACA67EF6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9032F6-0B3E-8DF4-48BD-0431567C87B0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4A348E8C-7F60-CF49-C2BD-34051FB5D03B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37783990-1316-C17F-72A7-75257FE88073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A4D0CCA7-8B1E-0584-D346-4D28825491C5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8B7BA662-AA68-3699-6B7D-B54A4837518D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F430EC40-F46C-458A-A3D0-8344A8FBB913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5EB7E664-5EF1-26C1-7F29-A8D2560DE53B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F4439B4A-B9AA-5F0B-A64A-D1410AA2B1D2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EF70EFA-D946-A8C7-3AC2-853F48C23EE7}"/>
                </a:ext>
              </a:extLst>
            </p:cNvPr>
            <p:cNvGrpSpPr/>
            <p:nvPr/>
          </p:nvGrpSpPr>
          <p:grpSpPr>
            <a:xfrm>
              <a:off x="4233857" y="966878"/>
              <a:ext cx="1604288" cy="1375701"/>
              <a:chOff x="1210757" y="849718"/>
              <a:chExt cx="1604288" cy="1375701"/>
            </a:xfrm>
          </p:grpSpPr>
          <p:sp>
            <p:nvSpPr>
              <p:cNvPr id="192" name="二等辺三角形 6">
                <a:extLst>
                  <a:ext uri="{FF2B5EF4-FFF2-40B4-BE49-F238E27FC236}">
                    <a16:creationId xmlns:a16="http://schemas.microsoft.com/office/drawing/2014/main" id="{FC3002AF-819E-AAE2-6583-6D38A6111954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二等辺三角形 6">
                <a:extLst>
                  <a:ext uri="{FF2B5EF4-FFF2-40B4-BE49-F238E27FC236}">
                    <a16:creationId xmlns:a16="http://schemas.microsoft.com/office/drawing/2014/main" id="{037954F6-1BF3-615A-FB67-F12698F9FCDD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二等辺三角形 6">
                <a:extLst>
                  <a:ext uri="{FF2B5EF4-FFF2-40B4-BE49-F238E27FC236}">
                    <a16:creationId xmlns:a16="http://schemas.microsoft.com/office/drawing/2014/main" id="{9BB28F6A-3EEE-7CB1-8D42-E77EE362F992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二等辺三角形 6">
                <a:extLst>
                  <a:ext uri="{FF2B5EF4-FFF2-40B4-BE49-F238E27FC236}">
                    <a16:creationId xmlns:a16="http://schemas.microsoft.com/office/drawing/2014/main" id="{355BEFFF-BC2C-F959-2549-75463FA080FC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B75FCA1D-9801-64F1-55DA-D0D7DEE61057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">
                <a:extLst>
                  <a:ext uri="{FF2B5EF4-FFF2-40B4-BE49-F238E27FC236}">
                    <a16:creationId xmlns:a16="http://schemas.microsoft.com/office/drawing/2014/main" id="{1531D703-52C2-AD6D-DA32-208B34C6B83E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2D60B13-051F-A699-F70B-DFC18F545247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24D31FBB-F4AA-5521-87A2-35B7C4B49197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A2CB0ADF-FFA8-EB4A-6387-BA0473B05529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8AF26159-3B9A-9AF4-CF3B-A2473167ECE0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83F9DA93-A835-C763-100A-C8C4BF50E857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5BE50D13-D285-3A84-9C1B-F95480B914CF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91FAC97B-E681-9175-5F01-A0C1918AC7BF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85254E30-063B-D1A1-6419-BCD6F8F05F82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415B819A-A851-9DE6-56F9-5663E938A570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486403BD-81DE-7BD3-338D-0B2FCA21F130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8D29F7C0-ED76-1C56-E68F-3CC3F0F46314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F1F116AB-1BAA-151A-0D6F-55199DE80D0B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EE4F97F3-5114-5921-9E4A-0B388C42D3B5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楕円 211">
                <a:extLst>
                  <a:ext uri="{FF2B5EF4-FFF2-40B4-BE49-F238E27FC236}">
                    <a16:creationId xmlns:a16="http://schemas.microsoft.com/office/drawing/2014/main" id="{C92AE7E7-B660-6380-9810-6AC274085AAB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915C682B-6639-C3C2-40FE-3416785BDB1D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D23B0E96-3B49-EDC2-D599-BAA9D8DF47DD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37" name="グループ化 336">
                <a:extLst>
                  <a:ext uri="{FF2B5EF4-FFF2-40B4-BE49-F238E27FC236}">
                    <a16:creationId xmlns:a16="http://schemas.microsoft.com/office/drawing/2014/main" id="{9D12BEDC-360E-ACB8-EEBE-AE89561A20FF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7C0B859D-2C83-A0E9-5D65-043F89F6E2E4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64" name="楕円 1">
                    <a:extLst>
                      <a:ext uri="{FF2B5EF4-FFF2-40B4-BE49-F238E27FC236}">
                        <a16:creationId xmlns:a16="http://schemas.microsoft.com/office/drawing/2014/main" id="{DC84C4CB-C334-94CB-6311-C1292775F682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65" name="フリーフォーム: 図形 364">
                    <a:extLst>
                      <a:ext uri="{FF2B5EF4-FFF2-40B4-BE49-F238E27FC236}">
                        <a16:creationId xmlns:a16="http://schemas.microsoft.com/office/drawing/2014/main" id="{3671B016-E51A-C38B-1AB6-C7BFF0BE5C5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53" name="フリーフォーム: 図形 352">
                  <a:extLst>
                    <a:ext uri="{FF2B5EF4-FFF2-40B4-BE49-F238E27FC236}">
                      <a16:creationId xmlns:a16="http://schemas.microsoft.com/office/drawing/2014/main" id="{ABDBB903-8903-00BA-2797-5E08149FA81F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54" name="グループ化 353">
                  <a:extLst>
                    <a:ext uri="{FF2B5EF4-FFF2-40B4-BE49-F238E27FC236}">
                      <a16:creationId xmlns:a16="http://schemas.microsoft.com/office/drawing/2014/main" id="{B07D45F7-993C-456D-8C11-1408FB72625C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C4B02278-9D83-021D-79F7-08555026E6FC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8" name="フリーフォーム: 図形 357">
                    <a:extLst>
                      <a:ext uri="{FF2B5EF4-FFF2-40B4-BE49-F238E27FC236}">
                        <a16:creationId xmlns:a16="http://schemas.microsoft.com/office/drawing/2014/main" id="{7C6EDAB1-9ACB-6AA3-E937-76D7BB551310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C112746D-9D8E-E0E9-FD8B-463CD3CCFFCB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AE5248B4-EB05-F5B6-A3C7-5326BEFC769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61" name="グループ化 360">
                    <a:extLst>
                      <a:ext uri="{FF2B5EF4-FFF2-40B4-BE49-F238E27FC236}">
                        <a16:creationId xmlns:a16="http://schemas.microsoft.com/office/drawing/2014/main" id="{0BA9855D-FBCD-6CA7-36D5-533392E6A6D1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362" name="フリーフォーム: 図形 361">
                      <a:extLst>
                        <a:ext uri="{FF2B5EF4-FFF2-40B4-BE49-F238E27FC236}">
                          <a16:creationId xmlns:a16="http://schemas.microsoft.com/office/drawing/2014/main" id="{69F804D0-8002-0AE8-80A2-7C960F196F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63" name="楕円 362">
                      <a:extLst>
                        <a:ext uri="{FF2B5EF4-FFF2-40B4-BE49-F238E27FC236}">
                          <a16:creationId xmlns:a16="http://schemas.microsoft.com/office/drawing/2014/main" id="{BDF054D9-4ABE-FAD3-CA3A-1DDAAD6817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596" name="グループ化 595">
              <a:extLst>
                <a:ext uri="{FF2B5EF4-FFF2-40B4-BE49-F238E27FC236}">
                  <a16:creationId xmlns:a16="http://schemas.microsoft.com/office/drawing/2014/main" id="{152E0B38-1D51-2212-FE67-675DF88C01A7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597" name="グループ化 596">
                <a:extLst>
                  <a:ext uri="{FF2B5EF4-FFF2-40B4-BE49-F238E27FC236}">
                    <a16:creationId xmlns:a16="http://schemas.microsoft.com/office/drawing/2014/main" id="{8CC0B9D2-9D5D-2797-4681-8CD845E55E67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704" name="楕円 66">
                  <a:extLst>
                    <a:ext uri="{FF2B5EF4-FFF2-40B4-BE49-F238E27FC236}">
                      <a16:creationId xmlns:a16="http://schemas.microsoft.com/office/drawing/2014/main" id="{2C3D15C8-7EA7-2FF4-F48B-42FAFB89B4A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0CBCCA70-CFD6-279D-528A-8E5C121588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8" name="グループ化 597">
                <a:extLst>
                  <a:ext uri="{FF2B5EF4-FFF2-40B4-BE49-F238E27FC236}">
                    <a16:creationId xmlns:a16="http://schemas.microsoft.com/office/drawing/2014/main" id="{302D9EDB-E5EB-0007-3FA2-06F0B66234D3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00" name="楕円 66">
                  <a:extLst>
                    <a:ext uri="{FF2B5EF4-FFF2-40B4-BE49-F238E27FC236}">
                      <a16:creationId xmlns:a16="http://schemas.microsoft.com/office/drawing/2014/main" id="{440C3F3C-3A49-F558-3F27-A780F993AC3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17B5818F-891F-6979-10CF-AB7482A6E2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40D106C7-CB53-F056-D9DB-9646D607FD5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698" name="楕円 66">
                  <a:extLst>
                    <a:ext uri="{FF2B5EF4-FFF2-40B4-BE49-F238E27FC236}">
                      <a16:creationId xmlns:a16="http://schemas.microsoft.com/office/drawing/2014/main" id="{BDF8B74C-6620-55C7-3D2B-72561F2566D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7BB7EFD1-B952-8045-E58E-FD7CD559F9A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8D1CF374-D7B2-1073-5447-695517053380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6" name="楕円 66">
                  <a:extLst>
                    <a:ext uri="{FF2B5EF4-FFF2-40B4-BE49-F238E27FC236}">
                      <a16:creationId xmlns:a16="http://schemas.microsoft.com/office/drawing/2014/main" id="{04D8981F-4B7D-2E5C-1DBF-D75C06D34B6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0C8F4175-511D-FE77-27F6-C34ADA7A96D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1" name="グループ化 600">
                <a:extLst>
                  <a:ext uri="{FF2B5EF4-FFF2-40B4-BE49-F238E27FC236}">
                    <a16:creationId xmlns:a16="http://schemas.microsoft.com/office/drawing/2014/main" id="{A79A7E86-E9E2-3025-A96F-869701BDA1CE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694" name="楕円 66">
                  <a:extLst>
                    <a:ext uri="{FF2B5EF4-FFF2-40B4-BE49-F238E27FC236}">
                      <a16:creationId xmlns:a16="http://schemas.microsoft.com/office/drawing/2014/main" id="{71B55C60-3DEA-EC72-B6C2-24BA68AEE8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5" name="フリーフォーム: 図形 694">
                  <a:extLst>
                    <a:ext uri="{FF2B5EF4-FFF2-40B4-BE49-F238E27FC236}">
                      <a16:creationId xmlns:a16="http://schemas.microsoft.com/office/drawing/2014/main" id="{AE334302-08C0-2846-B320-A7EC6D5977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2" name="グループ化 601">
                <a:extLst>
                  <a:ext uri="{FF2B5EF4-FFF2-40B4-BE49-F238E27FC236}">
                    <a16:creationId xmlns:a16="http://schemas.microsoft.com/office/drawing/2014/main" id="{B26C8327-E269-81A5-EC74-E5D54FED2DCC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2" name="楕円 66">
                  <a:extLst>
                    <a:ext uri="{FF2B5EF4-FFF2-40B4-BE49-F238E27FC236}">
                      <a16:creationId xmlns:a16="http://schemas.microsoft.com/office/drawing/2014/main" id="{4661CED5-9E4B-4684-B940-E3647A76869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93F0FCEE-3E48-A231-CF79-B8208246C75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E35DE286-5034-B137-78C5-28AF34241D2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690" name="楕円 66">
                  <a:extLst>
                    <a:ext uri="{FF2B5EF4-FFF2-40B4-BE49-F238E27FC236}">
                      <a16:creationId xmlns:a16="http://schemas.microsoft.com/office/drawing/2014/main" id="{E34BDB93-4B22-C486-46B0-6225FE442B8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9F982314-5768-9777-FFF4-9A6329DC8D3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A9B41F76-AED5-6818-D989-AD96815BDEBD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88" name="楕円 66">
                  <a:extLst>
                    <a:ext uri="{FF2B5EF4-FFF2-40B4-BE49-F238E27FC236}">
                      <a16:creationId xmlns:a16="http://schemas.microsoft.com/office/drawing/2014/main" id="{3F208F2F-D61D-B5A9-6932-0AA8EBB990A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9" name="フリーフォーム: 図形 688">
                  <a:extLst>
                    <a:ext uri="{FF2B5EF4-FFF2-40B4-BE49-F238E27FC236}">
                      <a16:creationId xmlns:a16="http://schemas.microsoft.com/office/drawing/2014/main" id="{B7391EB6-CBC6-AA84-C0A4-981276486B0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5" name="グループ化 604">
                <a:extLst>
                  <a:ext uri="{FF2B5EF4-FFF2-40B4-BE49-F238E27FC236}">
                    <a16:creationId xmlns:a16="http://schemas.microsoft.com/office/drawing/2014/main" id="{745A623F-23D0-4BEF-7837-47F49CC3B74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86" name="楕円 66">
                  <a:extLst>
                    <a:ext uri="{FF2B5EF4-FFF2-40B4-BE49-F238E27FC236}">
                      <a16:creationId xmlns:a16="http://schemas.microsoft.com/office/drawing/2014/main" id="{556F5788-CE40-EAC9-6F6A-26B393C263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8D24B6B1-B7A3-902E-CAD0-93DB9210F65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DBB96987-10C9-FF36-953F-AE4E88301141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684" name="楕円 66">
                  <a:extLst>
                    <a:ext uri="{FF2B5EF4-FFF2-40B4-BE49-F238E27FC236}">
                      <a16:creationId xmlns:a16="http://schemas.microsoft.com/office/drawing/2014/main" id="{5575BDAF-E27A-7380-6170-70039D02C5A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512509EA-7714-DE6D-7BBC-F3FE1D505A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7" name="グループ化 606">
                <a:extLst>
                  <a:ext uri="{FF2B5EF4-FFF2-40B4-BE49-F238E27FC236}">
                    <a16:creationId xmlns:a16="http://schemas.microsoft.com/office/drawing/2014/main" id="{492793FC-1EDC-BE6F-91E4-4BD6D773A0A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626" name="楕円 66">
                  <a:extLst>
                    <a:ext uri="{FF2B5EF4-FFF2-40B4-BE49-F238E27FC236}">
                      <a16:creationId xmlns:a16="http://schemas.microsoft.com/office/drawing/2014/main" id="{A7BE0208-6569-0E23-F564-D6139D83406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A307E992-2D64-1C2A-B6E9-0C2C016B0DB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8" name="グループ化 617">
                <a:extLst>
                  <a:ext uri="{FF2B5EF4-FFF2-40B4-BE49-F238E27FC236}">
                    <a16:creationId xmlns:a16="http://schemas.microsoft.com/office/drawing/2014/main" id="{FBA68AA2-A361-262F-A443-75F67842F86F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623" name="楕円 66">
                  <a:extLst>
                    <a:ext uri="{FF2B5EF4-FFF2-40B4-BE49-F238E27FC236}">
                      <a16:creationId xmlns:a16="http://schemas.microsoft.com/office/drawing/2014/main" id="{22A21256-C5B1-EEE1-11BC-DF6AC903F98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96A4EFB8-B056-4B8D-B5E0-C80D144316A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777" name="グループ化 776">
            <a:extLst>
              <a:ext uri="{FF2B5EF4-FFF2-40B4-BE49-F238E27FC236}">
                <a16:creationId xmlns:a16="http://schemas.microsoft.com/office/drawing/2014/main" id="{5B04482E-A1E2-38E2-9A88-C68799CB9313}"/>
              </a:ext>
            </a:extLst>
          </p:cNvPr>
          <p:cNvGrpSpPr/>
          <p:nvPr/>
        </p:nvGrpSpPr>
        <p:grpSpPr>
          <a:xfrm>
            <a:off x="6793255" y="540899"/>
            <a:ext cx="2612727" cy="2747546"/>
            <a:chOff x="6793255" y="540899"/>
            <a:chExt cx="2612727" cy="2747546"/>
          </a:xfrm>
        </p:grpSpPr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4EB1F244-392A-A3B0-BC21-21063C24C910}"/>
                </a:ext>
              </a:extLst>
            </p:cNvPr>
            <p:cNvGrpSpPr/>
            <p:nvPr/>
          </p:nvGrpSpPr>
          <p:grpSpPr>
            <a:xfrm>
              <a:off x="7612140" y="2110598"/>
              <a:ext cx="1358360" cy="1177847"/>
              <a:chOff x="1531515" y="1993438"/>
              <a:chExt cx="1358360" cy="1177847"/>
            </a:xfrm>
          </p:grpSpPr>
          <p:grpSp>
            <p:nvGrpSpPr>
              <p:cNvPr id="214" name="グループ化 213">
                <a:extLst>
                  <a:ext uri="{FF2B5EF4-FFF2-40B4-BE49-F238E27FC236}">
                    <a16:creationId xmlns:a16="http://schemas.microsoft.com/office/drawing/2014/main" id="{4215D458-FAE4-415B-0AD8-B247BA21A9CF}"/>
                  </a:ext>
                </a:extLst>
              </p:cNvPr>
              <p:cNvGrpSpPr/>
              <p:nvPr/>
            </p:nvGrpSpPr>
            <p:grpSpPr>
              <a:xfrm flipH="1">
                <a:off x="2308867" y="2115583"/>
                <a:ext cx="200058" cy="654986"/>
                <a:chOff x="1182264" y="2115583"/>
                <a:chExt cx="200058" cy="654986"/>
              </a:xfrm>
            </p:grpSpPr>
            <p:sp>
              <p:nvSpPr>
                <p:cNvPr id="273" name="楕円 1">
                  <a:extLst>
                    <a:ext uri="{FF2B5EF4-FFF2-40B4-BE49-F238E27FC236}">
                      <a16:creationId xmlns:a16="http://schemas.microsoft.com/office/drawing/2014/main" id="{18A95842-7BF2-2314-ECB9-FC9B50BF8910}"/>
                    </a:ext>
                  </a:extLst>
                </p:cNvPr>
                <p:cNvSpPr/>
                <p:nvPr/>
              </p:nvSpPr>
              <p:spPr>
                <a:xfrm rot="12600000">
                  <a:off x="1182264" y="2115583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067B63BB-809B-4521-E96B-276577C55F5D}"/>
                    </a:ext>
                  </a:extLst>
                </p:cNvPr>
                <p:cNvSpPr/>
                <p:nvPr/>
              </p:nvSpPr>
              <p:spPr>
                <a:xfrm rot="900000">
                  <a:off x="1229881" y="2352628"/>
                  <a:ext cx="50463" cy="64456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A2679651-9CDA-D1B9-BA28-49408CEAB33C}"/>
                    </a:ext>
                  </a:extLst>
                </p:cNvPr>
                <p:cNvSpPr/>
                <p:nvPr/>
              </p:nvSpPr>
              <p:spPr>
                <a:xfrm rot="900000">
                  <a:off x="1194011" y="2469837"/>
                  <a:ext cx="40615" cy="5833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楕円 1">
                <a:extLst>
                  <a:ext uri="{FF2B5EF4-FFF2-40B4-BE49-F238E27FC236}">
                    <a16:creationId xmlns:a16="http://schemas.microsoft.com/office/drawing/2014/main" id="{41AE429C-DCE8-15B3-83F4-214F603E833C}"/>
                  </a:ext>
                </a:extLst>
              </p:cNvPr>
              <p:cNvSpPr/>
              <p:nvPr/>
            </p:nvSpPr>
            <p:spPr>
              <a:xfrm rot="12600000">
                <a:off x="1531515" y="2115582"/>
                <a:ext cx="200058" cy="6549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C7A9B3E7-B389-4D19-EC85-682925A0F12F}"/>
                  </a:ext>
                </a:extLst>
              </p:cNvPr>
              <p:cNvSpPr/>
              <p:nvPr/>
            </p:nvSpPr>
            <p:spPr>
              <a:xfrm>
                <a:off x="2176069" y="2296470"/>
                <a:ext cx="713806" cy="677073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1">
                <a:extLst>
                  <a:ext uri="{FF2B5EF4-FFF2-40B4-BE49-F238E27FC236}">
                    <a16:creationId xmlns:a16="http://schemas.microsoft.com/office/drawing/2014/main" id="{2F2E2068-7527-C91E-EEA9-2608BCACDD3B}"/>
                  </a:ext>
                </a:extLst>
              </p:cNvPr>
              <p:cNvSpPr/>
              <p:nvPr/>
            </p:nvSpPr>
            <p:spPr>
              <a:xfrm rot="10800000">
                <a:off x="2029969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FEE3CBD9-0359-F034-5A82-993E06E481C3}"/>
                  </a:ext>
                </a:extLst>
              </p:cNvPr>
              <p:cNvSpPr/>
              <p:nvPr/>
            </p:nvSpPr>
            <p:spPr>
              <a:xfrm rot="10800000">
                <a:off x="1765291" y="2692729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" name="楕円 1">
                <a:extLst>
                  <a:ext uri="{FF2B5EF4-FFF2-40B4-BE49-F238E27FC236}">
                    <a16:creationId xmlns:a16="http://schemas.microsoft.com/office/drawing/2014/main" id="{2D9018BE-534A-42AA-C9BD-EFF46BAC897E}"/>
                  </a:ext>
                </a:extLst>
              </p:cNvPr>
              <p:cNvSpPr/>
              <p:nvPr/>
            </p:nvSpPr>
            <p:spPr>
              <a:xfrm>
                <a:off x="1617176" y="1993438"/>
                <a:ext cx="797593" cy="1010285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D826FB63-B159-59F7-3B94-E700D08E0292}"/>
                  </a:ext>
                </a:extLst>
              </p:cNvPr>
              <p:cNvSpPr/>
              <p:nvPr/>
            </p:nvSpPr>
            <p:spPr>
              <a:xfrm>
                <a:off x="1757023" y="2042547"/>
                <a:ext cx="517899" cy="82186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8E905D95-A179-E49F-6295-E2D405A7416D}"/>
                  </a:ext>
                </a:extLst>
              </p:cNvPr>
              <p:cNvSpPr/>
              <p:nvPr/>
            </p:nvSpPr>
            <p:spPr>
              <a:xfrm rot="20700000">
                <a:off x="161962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A75CC675-703B-7D41-C01F-F4BBA14D88A4}"/>
                  </a:ext>
                </a:extLst>
              </p:cNvPr>
              <p:cNvSpPr/>
              <p:nvPr/>
            </p:nvSpPr>
            <p:spPr>
              <a:xfrm rot="900000" flipH="1">
                <a:off x="2201453" y="2242378"/>
                <a:ext cx="208522" cy="468223"/>
              </a:xfrm>
              <a:custGeom>
                <a:avLst/>
                <a:gdLst>
                  <a:gd name="connsiteX0" fmla="*/ 64648 w 282385"/>
                  <a:gd name="connsiteY0" fmla="*/ 543621 h 634079"/>
                  <a:gd name="connsiteX1" fmla="*/ 92818 w 282385"/>
                  <a:gd name="connsiteY1" fmla="*/ 588850 h 634079"/>
                  <a:gd name="connsiteX2" fmla="*/ 64648 w 282385"/>
                  <a:gd name="connsiteY2" fmla="*/ 634079 h 634079"/>
                  <a:gd name="connsiteX3" fmla="*/ 36478 w 282385"/>
                  <a:gd name="connsiteY3" fmla="*/ 588850 h 634079"/>
                  <a:gd name="connsiteX4" fmla="*/ 64648 w 282385"/>
                  <a:gd name="connsiteY4" fmla="*/ 543621 h 634079"/>
                  <a:gd name="connsiteX5" fmla="*/ 69900 w 282385"/>
                  <a:gd name="connsiteY5" fmla="*/ 340130 h 634079"/>
                  <a:gd name="connsiteX6" fmla="*/ 87847 w 282385"/>
                  <a:gd name="connsiteY6" fmla="*/ 417532 h 634079"/>
                  <a:gd name="connsiteX7" fmla="*/ 23961 w 282385"/>
                  <a:gd name="connsiteY7" fmla="*/ 464772 h 634079"/>
                  <a:gd name="connsiteX8" fmla="*/ 6015 w 282385"/>
                  <a:gd name="connsiteY8" fmla="*/ 387371 h 634079"/>
                  <a:gd name="connsiteX9" fmla="*/ 69900 w 282385"/>
                  <a:gd name="connsiteY9" fmla="*/ 340130 h 634079"/>
                  <a:gd name="connsiteX10" fmla="*/ 176877 w 282385"/>
                  <a:gd name="connsiteY10" fmla="*/ 189070 h 634079"/>
                  <a:gd name="connsiteX11" fmla="*/ 178658 w 282385"/>
                  <a:gd name="connsiteY11" fmla="*/ 242325 h 634079"/>
                  <a:gd name="connsiteX12" fmla="*/ 131648 w 282385"/>
                  <a:gd name="connsiteY12" fmla="*/ 267409 h 634079"/>
                  <a:gd name="connsiteX13" fmla="*/ 129866 w 282385"/>
                  <a:gd name="connsiteY13" fmla="*/ 214155 h 634079"/>
                  <a:gd name="connsiteX14" fmla="*/ 176877 w 282385"/>
                  <a:gd name="connsiteY14" fmla="*/ 189070 h 634079"/>
                  <a:gd name="connsiteX15" fmla="*/ 265305 w 282385"/>
                  <a:gd name="connsiteY15" fmla="*/ 4009 h 634079"/>
                  <a:gd name="connsiteX16" fmla="*/ 269860 w 282385"/>
                  <a:gd name="connsiteY16" fmla="*/ 83333 h 634079"/>
                  <a:gd name="connsiteX17" fmla="*/ 198886 w 282385"/>
                  <a:gd name="connsiteY17" fmla="*/ 119050 h 634079"/>
                  <a:gd name="connsiteX18" fmla="*/ 194330 w 282385"/>
                  <a:gd name="connsiteY18" fmla="*/ 39726 h 634079"/>
                  <a:gd name="connsiteX19" fmla="*/ 265305 w 282385"/>
                  <a:gd name="connsiteY19" fmla="*/ 4009 h 634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2385" h="634079">
                    <a:moveTo>
                      <a:pt x="64648" y="543621"/>
                    </a:moveTo>
                    <a:cubicBezTo>
                      <a:pt x="80206" y="543621"/>
                      <a:pt x="92818" y="563871"/>
                      <a:pt x="92818" y="588850"/>
                    </a:cubicBezTo>
                    <a:cubicBezTo>
                      <a:pt x="92818" y="613829"/>
                      <a:pt x="80206" y="634079"/>
                      <a:pt x="64648" y="634079"/>
                    </a:cubicBezTo>
                    <a:cubicBezTo>
                      <a:pt x="49090" y="634079"/>
                      <a:pt x="36478" y="613829"/>
                      <a:pt x="36478" y="588850"/>
                    </a:cubicBezTo>
                    <a:cubicBezTo>
                      <a:pt x="36478" y="563871"/>
                      <a:pt x="49090" y="543621"/>
                      <a:pt x="64648" y="543621"/>
                    </a:cubicBezTo>
                    <a:close/>
                    <a:moveTo>
                      <a:pt x="69900" y="340130"/>
                    </a:moveTo>
                    <a:cubicBezTo>
                      <a:pt x="92497" y="348459"/>
                      <a:pt x="100533" y="383113"/>
                      <a:pt x="87847" y="417532"/>
                    </a:cubicBezTo>
                    <a:cubicBezTo>
                      <a:pt x="75161" y="451950"/>
                      <a:pt x="46558" y="473101"/>
                      <a:pt x="23961" y="464772"/>
                    </a:cubicBezTo>
                    <a:cubicBezTo>
                      <a:pt x="1364" y="456443"/>
                      <a:pt x="-6671" y="421789"/>
                      <a:pt x="6015" y="387371"/>
                    </a:cubicBezTo>
                    <a:cubicBezTo>
                      <a:pt x="18700" y="352952"/>
                      <a:pt x="47303" y="331802"/>
                      <a:pt x="69900" y="340130"/>
                    </a:cubicBezTo>
                    <a:close/>
                    <a:moveTo>
                      <a:pt x="176877" y="189070"/>
                    </a:moveTo>
                    <a:cubicBezTo>
                      <a:pt x="190350" y="196849"/>
                      <a:pt x="191148" y="220692"/>
                      <a:pt x="178658" y="242325"/>
                    </a:cubicBezTo>
                    <a:cubicBezTo>
                      <a:pt x="166169" y="263957"/>
                      <a:pt x="145121" y="275188"/>
                      <a:pt x="131648" y="267409"/>
                    </a:cubicBezTo>
                    <a:cubicBezTo>
                      <a:pt x="118174" y="259630"/>
                      <a:pt x="117377" y="235787"/>
                      <a:pt x="129866" y="214155"/>
                    </a:cubicBezTo>
                    <a:cubicBezTo>
                      <a:pt x="142356" y="192522"/>
                      <a:pt x="163403" y="181291"/>
                      <a:pt x="176877" y="189070"/>
                    </a:cubicBezTo>
                    <a:close/>
                    <a:moveTo>
                      <a:pt x="265305" y="4009"/>
                    </a:moveTo>
                    <a:cubicBezTo>
                      <a:pt x="286161" y="16051"/>
                      <a:pt x="288201" y="51566"/>
                      <a:pt x="269860" y="83333"/>
                    </a:cubicBezTo>
                    <a:cubicBezTo>
                      <a:pt x="251519" y="115101"/>
                      <a:pt x="219742" y="131092"/>
                      <a:pt x="198886" y="119050"/>
                    </a:cubicBezTo>
                    <a:cubicBezTo>
                      <a:pt x="178029" y="107009"/>
                      <a:pt x="175989" y="71494"/>
                      <a:pt x="194330" y="39726"/>
                    </a:cubicBezTo>
                    <a:cubicBezTo>
                      <a:pt x="212671" y="7959"/>
                      <a:pt x="244448" y="-8032"/>
                      <a:pt x="265305" y="4009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3B195C63-2412-8A4E-F90D-9DE23FDA8C88}"/>
                  </a:ext>
                </a:extLst>
              </p:cNvPr>
              <p:cNvSpPr/>
              <p:nvPr/>
            </p:nvSpPr>
            <p:spPr>
              <a:xfrm rot="900000">
                <a:off x="1579132" y="2352627"/>
                <a:ext cx="50463" cy="64456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F0792FC0-9287-7F5A-41F5-687CC2977639}"/>
                  </a:ext>
                </a:extLst>
              </p:cNvPr>
              <p:cNvSpPr/>
              <p:nvPr/>
            </p:nvSpPr>
            <p:spPr>
              <a:xfrm rot="900000">
                <a:off x="1543262" y="2469836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281797F0-830E-8B99-A7DC-8396F4007D5E}"/>
                  </a:ext>
                </a:extLst>
              </p:cNvPr>
              <p:cNvSpPr/>
              <p:nvPr/>
            </p:nvSpPr>
            <p:spPr>
              <a:xfrm rot="20700000" flipH="1">
                <a:off x="2814472" y="2406535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368E8997-CA4B-3D57-76CE-2B1BB9BABDDE}"/>
                  </a:ext>
                </a:extLst>
              </p:cNvPr>
              <p:cNvSpPr/>
              <p:nvPr/>
            </p:nvSpPr>
            <p:spPr>
              <a:xfrm rot="21429623" flipH="1">
                <a:off x="2789482" y="2511656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8960F9E1-F589-1B62-69B1-63D35234F88D}"/>
                  </a:ext>
                </a:extLst>
              </p:cNvPr>
              <p:cNvSpPr/>
              <p:nvPr/>
            </p:nvSpPr>
            <p:spPr>
              <a:xfrm rot="1056805" flipH="1">
                <a:off x="2795130" y="2665017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1AE752D1-AEEB-7E9F-2786-B532F6C44E02}"/>
                  </a:ext>
                </a:extLst>
              </p:cNvPr>
              <p:cNvSpPr/>
              <p:nvPr/>
            </p:nvSpPr>
            <p:spPr>
              <a:xfrm rot="1778375" flipH="1">
                <a:off x="2708596" y="2730297"/>
                <a:ext cx="51910" cy="8603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DEE18CA3-4267-D54C-34FD-D0F068543820}"/>
                  </a:ext>
                </a:extLst>
              </p:cNvPr>
              <p:cNvSpPr/>
              <p:nvPr/>
            </p:nvSpPr>
            <p:spPr>
              <a:xfrm rot="2800216" flipH="1">
                <a:off x="2650068" y="2841524"/>
                <a:ext cx="40615" cy="5833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0ED59051-E98F-6904-5A4F-7AFEB8AADD7F}"/>
                  </a:ext>
                </a:extLst>
              </p:cNvPr>
              <p:cNvSpPr/>
              <p:nvPr/>
            </p:nvSpPr>
            <p:spPr>
              <a:xfrm rot="4157046" flipH="1">
                <a:off x="2521381" y="2846532"/>
                <a:ext cx="59896" cy="74562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5B3A40DC-E0A1-4D1E-24B4-DD3CA0619637}"/>
                </a:ext>
              </a:extLst>
            </p:cNvPr>
            <p:cNvGrpSpPr/>
            <p:nvPr/>
          </p:nvGrpSpPr>
          <p:grpSpPr>
            <a:xfrm>
              <a:off x="7291382" y="966878"/>
              <a:ext cx="1604288" cy="1375701"/>
              <a:chOff x="1210757" y="849718"/>
              <a:chExt cx="1604288" cy="1375701"/>
            </a:xfrm>
          </p:grpSpPr>
          <p:sp>
            <p:nvSpPr>
              <p:cNvPr id="277" name="二等辺三角形 6">
                <a:extLst>
                  <a:ext uri="{FF2B5EF4-FFF2-40B4-BE49-F238E27FC236}">
                    <a16:creationId xmlns:a16="http://schemas.microsoft.com/office/drawing/2014/main" id="{2B69322E-F824-2922-6625-CD0FA770CB8D}"/>
                  </a:ext>
                </a:extLst>
              </p:cNvPr>
              <p:cNvSpPr/>
              <p:nvPr/>
            </p:nvSpPr>
            <p:spPr>
              <a:xfrm rot="19800000">
                <a:off x="1272504" y="849718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二等辺三角形 6">
                <a:extLst>
                  <a:ext uri="{FF2B5EF4-FFF2-40B4-BE49-F238E27FC236}">
                    <a16:creationId xmlns:a16="http://schemas.microsoft.com/office/drawing/2014/main" id="{5F534B4C-A99F-21F2-DCCF-F2A7556FC86A}"/>
                  </a:ext>
                </a:extLst>
              </p:cNvPr>
              <p:cNvSpPr/>
              <p:nvPr/>
            </p:nvSpPr>
            <p:spPr>
              <a:xfrm rot="1800000" flipH="1">
                <a:off x="2243826" y="849719"/>
                <a:ext cx="515615" cy="386711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二等辺三角形 6">
                <a:extLst>
                  <a:ext uri="{FF2B5EF4-FFF2-40B4-BE49-F238E27FC236}">
                    <a16:creationId xmlns:a16="http://schemas.microsoft.com/office/drawing/2014/main" id="{35AD6B52-3236-2C82-1735-467E4E18465A}"/>
                  </a:ext>
                </a:extLst>
              </p:cNvPr>
              <p:cNvSpPr/>
              <p:nvPr/>
            </p:nvSpPr>
            <p:spPr>
              <a:xfrm rot="20093668">
                <a:off x="1358456" y="928152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二等辺三角形 6">
                <a:extLst>
                  <a:ext uri="{FF2B5EF4-FFF2-40B4-BE49-F238E27FC236}">
                    <a16:creationId xmlns:a16="http://schemas.microsoft.com/office/drawing/2014/main" id="{95BE4DE7-3FC4-8A8F-853F-A7A88C32EF50}"/>
                  </a:ext>
                </a:extLst>
              </p:cNvPr>
              <p:cNvSpPr/>
              <p:nvPr/>
            </p:nvSpPr>
            <p:spPr>
              <a:xfrm rot="1506332" flipH="1">
                <a:off x="2386048" y="928153"/>
                <a:ext cx="281122" cy="271908"/>
              </a:xfrm>
              <a:custGeom>
                <a:avLst/>
                <a:gdLst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  <a:gd name="connsiteX0" fmla="*/ 0 w 864096"/>
                  <a:gd name="connsiteY0" fmla="*/ 648072 h 648072"/>
                  <a:gd name="connsiteX1" fmla="*/ 432048 w 864096"/>
                  <a:gd name="connsiteY1" fmla="*/ 0 h 648072"/>
                  <a:gd name="connsiteX2" fmla="*/ 864096 w 864096"/>
                  <a:gd name="connsiteY2" fmla="*/ 648072 h 648072"/>
                  <a:gd name="connsiteX3" fmla="*/ 0 w 864096"/>
                  <a:gd name="connsiteY3" fmla="*/ 648072 h 6480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64096" h="648072">
                    <a:moveTo>
                      <a:pt x="0" y="648072"/>
                    </a:moveTo>
                    <a:cubicBezTo>
                      <a:pt x="80516" y="406648"/>
                      <a:pt x="230882" y="124"/>
                      <a:pt x="432048" y="0"/>
                    </a:cubicBezTo>
                    <a:cubicBezTo>
                      <a:pt x="633214" y="-124"/>
                      <a:pt x="777230" y="400298"/>
                      <a:pt x="864096" y="648072"/>
                    </a:cubicBezTo>
                    <a:lnTo>
                      <a:pt x="0" y="648072"/>
                    </a:ln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F352790B-83C0-DA2D-F36C-4A8F7B60651B}"/>
                  </a:ext>
                </a:extLst>
              </p:cNvPr>
              <p:cNvSpPr/>
              <p:nvPr/>
            </p:nvSpPr>
            <p:spPr>
              <a:xfrm>
                <a:off x="1320943" y="918473"/>
                <a:ext cx="1390059" cy="1306946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1">
                <a:extLst>
                  <a:ext uri="{FF2B5EF4-FFF2-40B4-BE49-F238E27FC236}">
                    <a16:creationId xmlns:a16="http://schemas.microsoft.com/office/drawing/2014/main" id="{DC2CD1FD-0173-E27E-29B8-5E98694C3C90}"/>
                  </a:ext>
                </a:extLst>
              </p:cNvPr>
              <p:cNvSpPr/>
              <p:nvPr/>
            </p:nvSpPr>
            <p:spPr>
              <a:xfrm flipV="1">
                <a:off x="1892067" y="1848988"/>
                <a:ext cx="247811" cy="109038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46D38A9D-2F08-2231-5B34-28CC32E26934}"/>
                  </a:ext>
                </a:extLst>
              </p:cNvPr>
              <p:cNvSpPr/>
              <p:nvPr/>
            </p:nvSpPr>
            <p:spPr>
              <a:xfrm rot="20700000">
                <a:off x="1530651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5B774BC-2109-A4C3-F8DB-51143FE5679B}"/>
                  </a:ext>
                </a:extLst>
              </p:cNvPr>
              <p:cNvSpPr/>
              <p:nvPr/>
            </p:nvSpPr>
            <p:spPr>
              <a:xfrm rot="900000" flipH="1">
                <a:off x="2135797" y="1632512"/>
                <a:ext cx="355990" cy="176051"/>
              </a:xfrm>
              <a:custGeom>
                <a:avLst/>
                <a:gdLst>
                  <a:gd name="connsiteX0" fmla="*/ 7372 w 482090"/>
                  <a:gd name="connsiteY0" fmla="*/ 9336 h 238412"/>
                  <a:gd name="connsiteX1" fmla="*/ 131371 w 482090"/>
                  <a:gd name="connsiteY1" fmla="*/ 14098 h 238412"/>
                  <a:gd name="connsiteX2" fmla="*/ 456999 w 482090"/>
                  <a:gd name="connsiteY2" fmla="*/ 1594 h 238412"/>
                  <a:gd name="connsiteX3" fmla="*/ 472434 w 482090"/>
                  <a:gd name="connsiteY3" fmla="*/ 0 h 238412"/>
                  <a:gd name="connsiteX4" fmla="*/ 482090 w 482090"/>
                  <a:gd name="connsiteY4" fmla="*/ 39474 h 238412"/>
                  <a:gd name="connsiteX5" fmla="*/ 241045 w 482090"/>
                  <a:gd name="connsiteY5" fmla="*/ 238412 h 238412"/>
                  <a:gd name="connsiteX6" fmla="*/ 0 w 482090"/>
                  <a:gd name="connsiteY6" fmla="*/ 39474 h 238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82090" h="238412">
                    <a:moveTo>
                      <a:pt x="7372" y="9336"/>
                    </a:moveTo>
                    <a:lnTo>
                      <a:pt x="131371" y="14098"/>
                    </a:lnTo>
                    <a:cubicBezTo>
                      <a:pt x="246876" y="14098"/>
                      <a:pt x="356914" y="9645"/>
                      <a:pt x="456999" y="1594"/>
                    </a:cubicBezTo>
                    <a:lnTo>
                      <a:pt x="472434" y="0"/>
                    </a:lnTo>
                    <a:lnTo>
                      <a:pt x="482090" y="39474"/>
                    </a:lnTo>
                    <a:cubicBezTo>
                      <a:pt x="482090" y="149344"/>
                      <a:pt x="374170" y="238412"/>
                      <a:pt x="241045" y="238412"/>
                    </a:cubicBezTo>
                    <a:cubicBezTo>
                      <a:pt x="107920" y="238412"/>
                      <a:pt x="0" y="149344"/>
                      <a:pt x="0" y="3947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70574553-4D9D-E5B3-EE1F-5733CF84DCF0}"/>
                  </a:ext>
                </a:extLst>
              </p:cNvPr>
              <p:cNvSpPr/>
              <p:nvPr/>
            </p:nvSpPr>
            <p:spPr>
              <a:xfrm rot="20700000">
                <a:off x="1210757" y="1766967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6A309E2-BB3A-1FD9-4744-D76BFA52F801}"/>
                  </a:ext>
                </a:extLst>
              </p:cNvPr>
              <p:cNvSpPr/>
              <p:nvPr/>
            </p:nvSpPr>
            <p:spPr>
              <a:xfrm rot="900000" flipH="1">
                <a:off x="2556871" y="1766968"/>
                <a:ext cx="258174" cy="268322"/>
              </a:xfrm>
              <a:custGeom>
                <a:avLst/>
                <a:gdLst>
                  <a:gd name="connsiteX0" fmla="*/ 54400 w 647358"/>
                  <a:gd name="connsiteY0" fmla="*/ 1152 h 363368"/>
                  <a:gd name="connsiteX1" fmla="*/ 349625 w 647358"/>
                  <a:gd name="connsiteY1" fmla="*/ 46489 h 363368"/>
                  <a:gd name="connsiteX2" fmla="*/ 647045 w 647358"/>
                  <a:gd name="connsiteY2" fmla="*/ 181472 h 363368"/>
                  <a:gd name="connsiteX3" fmla="*/ 646579 w 647358"/>
                  <a:gd name="connsiteY3" fmla="*/ 181684 h 363368"/>
                  <a:gd name="connsiteX4" fmla="*/ 647046 w 647358"/>
                  <a:gd name="connsiteY4" fmla="*/ 181896 h 363368"/>
                  <a:gd name="connsiteX5" fmla="*/ 349626 w 647358"/>
                  <a:gd name="connsiteY5" fmla="*/ 316879 h 363368"/>
                  <a:gd name="connsiteX6" fmla="*/ 24561 w 647358"/>
                  <a:gd name="connsiteY6" fmla="*/ 348690 h 363368"/>
                  <a:gd name="connsiteX7" fmla="*/ 201917 w 647358"/>
                  <a:gd name="connsiteY7" fmla="*/ 250223 h 363368"/>
                  <a:gd name="connsiteX8" fmla="*/ 252646 w 647358"/>
                  <a:gd name="connsiteY8" fmla="*/ 234794 h 363368"/>
                  <a:gd name="connsiteX9" fmla="*/ 196799 w 647358"/>
                  <a:gd name="connsiteY9" fmla="*/ 232925 h 363368"/>
                  <a:gd name="connsiteX10" fmla="*/ 0 w 647358"/>
                  <a:gd name="connsiteY10" fmla="*/ 183716 h 363368"/>
                  <a:gd name="connsiteX11" fmla="*/ 196799 w 647358"/>
                  <a:gd name="connsiteY11" fmla="*/ 134507 h 363368"/>
                  <a:gd name="connsiteX12" fmla="*/ 264684 w 647358"/>
                  <a:gd name="connsiteY12" fmla="*/ 132235 h 363368"/>
                  <a:gd name="connsiteX13" fmla="*/ 201917 w 647358"/>
                  <a:gd name="connsiteY13" fmla="*/ 113145 h 363368"/>
                  <a:gd name="connsiteX14" fmla="*/ 24560 w 647358"/>
                  <a:gd name="connsiteY14" fmla="*/ 14678 h 363368"/>
                  <a:gd name="connsiteX15" fmla="*/ 54400 w 647358"/>
                  <a:gd name="connsiteY15" fmla="*/ 1152 h 363368"/>
                  <a:gd name="connsiteX0" fmla="*/ 647046 w 738486"/>
                  <a:gd name="connsiteY0" fmla="*/ 181896 h 363368"/>
                  <a:gd name="connsiteX1" fmla="*/ 349626 w 738486"/>
                  <a:gd name="connsiteY1" fmla="*/ 316879 h 363368"/>
                  <a:gd name="connsiteX2" fmla="*/ 24561 w 738486"/>
                  <a:gd name="connsiteY2" fmla="*/ 348690 h 363368"/>
                  <a:gd name="connsiteX3" fmla="*/ 201917 w 738486"/>
                  <a:gd name="connsiteY3" fmla="*/ 250223 h 363368"/>
                  <a:gd name="connsiteX4" fmla="*/ 252646 w 738486"/>
                  <a:gd name="connsiteY4" fmla="*/ 234794 h 363368"/>
                  <a:gd name="connsiteX5" fmla="*/ 196799 w 738486"/>
                  <a:gd name="connsiteY5" fmla="*/ 232925 h 363368"/>
                  <a:gd name="connsiteX6" fmla="*/ 0 w 738486"/>
                  <a:gd name="connsiteY6" fmla="*/ 183716 h 363368"/>
                  <a:gd name="connsiteX7" fmla="*/ 196799 w 738486"/>
                  <a:gd name="connsiteY7" fmla="*/ 134507 h 363368"/>
                  <a:gd name="connsiteX8" fmla="*/ 264684 w 738486"/>
                  <a:gd name="connsiteY8" fmla="*/ 132235 h 363368"/>
                  <a:gd name="connsiteX9" fmla="*/ 201917 w 738486"/>
                  <a:gd name="connsiteY9" fmla="*/ 113145 h 363368"/>
                  <a:gd name="connsiteX10" fmla="*/ 24560 w 738486"/>
                  <a:gd name="connsiteY10" fmla="*/ 14678 h 363368"/>
                  <a:gd name="connsiteX11" fmla="*/ 54400 w 738486"/>
                  <a:gd name="connsiteY11" fmla="*/ 1152 h 363368"/>
                  <a:gd name="connsiteX12" fmla="*/ 349625 w 738486"/>
                  <a:gd name="connsiteY12" fmla="*/ 46489 h 363368"/>
                  <a:gd name="connsiteX13" fmla="*/ 647045 w 738486"/>
                  <a:gd name="connsiteY13" fmla="*/ 181472 h 363368"/>
                  <a:gd name="connsiteX14" fmla="*/ 646579 w 738486"/>
                  <a:gd name="connsiteY14" fmla="*/ 181684 h 363368"/>
                  <a:gd name="connsiteX15" fmla="*/ 738486 w 738486"/>
                  <a:gd name="connsiteY15" fmla="*/ 273336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14" fmla="*/ 646579 w 647358"/>
                  <a:gd name="connsiteY14" fmla="*/ 181684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13" fmla="*/ 647045 w 647358"/>
                  <a:gd name="connsiteY13" fmla="*/ 181472 h 363368"/>
                  <a:gd name="connsiteX0" fmla="*/ 647046 w 647358"/>
                  <a:gd name="connsiteY0" fmla="*/ 181896 h 363368"/>
                  <a:gd name="connsiteX1" fmla="*/ 349626 w 647358"/>
                  <a:gd name="connsiteY1" fmla="*/ 316879 h 363368"/>
                  <a:gd name="connsiteX2" fmla="*/ 24561 w 647358"/>
                  <a:gd name="connsiteY2" fmla="*/ 348690 h 363368"/>
                  <a:gd name="connsiteX3" fmla="*/ 201917 w 647358"/>
                  <a:gd name="connsiteY3" fmla="*/ 250223 h 363368"/>
                  <a:gd name="connsiteX4" fmla="*/ 252646 w 647358"/>
                  <a:gd name="connsiteY4" fmla="*/ 234794 h 363368"/>
                  <a:gd name="connsiteX5" fmla="*/ 196799 w 647358"/>
                  <a:gd name="connsiteY5" fmla="*/ 232925 h 363368"/>
                  <a:gd name="connsiteX6" fmla="*/ 0 w 647358"/>
                  <a:gd name="connsiteY6" fmla="*/ 183716 h 363368"/>
                  <a:gd name="connsiteX7" fmla="*/ 196799 w 647358"/>
                  <a:gd name="connsiteY7" fmla="*/ 134507 h 363368"/>
                  <a:gd name="connsiteX8" fmla="*/ 264684 w 647358"/>
                  <a:gd name="connsiteY8" fmla="*/ 132235 h 363368"/>
                  <a:gd name="connsiteX9" fmla="*/ 201917 w 647358"/>
                  <a:gd name="connsiteY9" fmla="*/ 113145 h 363368"/>
                  <a:gd name="connsiteX10" fmla="*/ 24560 w 647358"/>
                  <a:gd name="connsiteY10" fmla="*/ 14678 h 363368"/>
                  <a:gd name="connsiteX11" fmla="*/ 54400 w 647358"/>
                  <a:gd name="connsiteY11" fmla="*/ 1152 h 363368"/>
                  <a:gd name="connsiteX12" fmla="*/ 349625 w 647358"/>
                  <a:gd name="connsiteY12" fmla="*/ 46489 h 363368"/>
                  <a:gd name="connsiteX0" fmla="*/ 349626 w 349626"/>
                  <a:gd name="connsiteY0" fmla="*/ 316879 h 363368"/>
                  <a:gd name="connsiteX1" fmla="*/ 24561 w 349626"/>
                  <a:gd name="connsiteY1" fmla="*/ 348690 h 363368"/>
                  <a:gd name="connsiteX2" fmla="*/ 201917 w 349626"/>
                  <a:gd name="connsiteY2" fmla="*/ 250223 h 363368"/>
                  <a:gd name="connsiteX3" fmla="*/ 252646 w 349626"/>
                  <a:gd name="connsiteY3" fmla="*/ 234794 h 363368"/>
                  <a:gd name="connsiteX4" fmla="*/ 196799 w 349626"/>
                  <a:gd name="connsiteY4" fmla="*/ 232925 h 363368"/>
                  <a:gd name="connsiteX5" fmla="*/ 0 w 349626"/>
                  <a:gd name="connsiteY5" fmla="*/ 183716 h 363368"/>
                  <a:gd name="connsiteX6" fmla="*/ 196799 w 349626"/>
                  <a:gd name="connsiteY6" fmla="*/ 134507 h 363368"/>
                  <a:gd name="connsiteX7" fmla="*/ 264684 w 349626"/>
                  <a:gd name="connsiteY7" fmla="*/ 132235 h 363368"/>
                  <a:gd name="connsiteX8" fmla="*/ 201917 w 349626"/>
                  <a:gd name="connsiteY8" fmla="*/ 113145 h 363368"/>
                  <a:gd name="connsiteX9" fmla="*/ 24560 w 349626"/>
                  <a:gd name="connsiteY9" fmla="*/ 14678 h 363368"/>
                  <a:gd name="connsiteX10" fmla="*/ 54400 w 349626"/>
                  <a:gd name="connsiteY10" fmla="*/ 1152 h 363368"/>
                  <a:gd name="connsiteX11" fmla="*/ 349625 w 349626"/>
                  <a:gd name="connsiteY11" fmla="*/ 46489 h 363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49626" h="363368">
                    <a:moveTo>
                      <a:pt x="349626" y="316879"/>
                    </a:moveTo>
                    <a:cubicBezTo>
                      <a:pt x="177731" y="362938"/>
                      <a:pt x="32194" y="377180"/>
                      <a:pt x="24561" y="348690"/>
                    </a:cubicBezTo>
                    <a:cubicBezTo>
                      <a:pt x="18835" y="327323"/>
                      <a:pt x="92306" y="287986"/>
                      <a:pt x="201917" y="250223"/>
                    </a:cubicBezTo>
                    <a:lnTo>
                      <a:pt x="252646" y="234794"/>
                    </a:lnTo>
                    <a:lnTo>
                      <a:pt x="196799" y="232925"/>
                    </a:lnTo>
                    <a:cubicBezTo>
                      <a:pt x="81149" y="224818"/>
                      <a:pt x="0" y="205837"/>
                      <a:pt x="0" y="183716"/>
                    </a:cubicBezTo>
                    <a:cubicBezTo>
                      <a:pt x="0" y="161595"/>
                      <a:pt x="81149" y="142615"/>
                      <a:pt x="196799" y="134507"/>
                    </a:cubicBezTo>
                    <a:lnTo>
                      <a:pt x="264684" y="132235"/>
                    </a:lnTo>
                    <a:lnTo>
                      <a:pt x="201917" y="113145"/>
                    </a:lnTo>
                    <a:cubicBezTo>
                      <a:pt x="92306" y="75382"/>
                      <a:pt x="18835" y="36045"/>
                      <a:pt x="24560" y="14678"/>
                    </a:cubicBezTo>
                    <a:cubicBezTo>
                      <a:pt x="26469" y="7555"/>
                      <a:pt x="36996" y="3104"/>
                      <a:pt x="54400" y="1152"/>
                    </a:cubicBezTo>
                    <a:cubicBezTo>
                      <a:pt x="106610" y="-4703"/>
                      <a:pt x="220705" y="11945"/>
                      <a:pt x="349625" y="46489"/>
                    </a:cubicBezTo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DF6244EB-41A4-067E-CE54-72716FE2B519}"/>
                  </a:ext>
                </a:extLst>
              </p:cNvPr>
              <p:cNvSpPr/>
              <p:nvPr/>
            </p:nvSpPr>
            <p:spPr>
              <a:xfrm>
                <a:off x="1524813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C919554A-3CC8-5FB6-2B0B-9B92833CA8A4}"/>
                  </a:ext>
                </a:extLst>
              </p:cNvPr>
              <p:cNvSpPr/>
              <p:nvPr/>
            </p:nvSpPr>
            <p:spPr>
              <a:xfrm>
                <a:off x="1828077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楕円 306">
                <a:extLst>
                  <a:ext uri="{FF2B5EF4-FFF2-40B4-BE49-F238E27FC236}">
                    <a16:creationId xmlns:a16="http://schemas.microsoft.com/office/drawing/2014/main" id="{142EA2A7-2E1E-77C0-9043-E3BB601EFCC4}"/>
                  </a:ext>
                </a:extLst>
              </p:cNvPr>
              <p:cNvSpPr/>
              <p:nvPr/>
            </p:nvSpPr>
            <p:spPr>
              <a:xfrm>
                <a:off x="2113440" y="1455450"/>
                <a:ext cx="76927" cy="106374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307">
                <a:extLst>
                  <a:ext uri="{FF2B5EF4-FFF2-40B4-BE49-F238E27FC236}">
                    <a16:creationId xmlns:a16="http://schemas.microsoft.com/office/drawing/2014/main" id="{77EFE8BD-DC36-FF62-3E2A-E6DD3B4651EA}"/>
                  </a:ext>
                </a:extLst>
              </p:cNvPr>
              <p:cNvSpPr/>
              <p:nvPr/>
            </p:nvSpPr>
            <p:spPr>
              <a:xfrm>
                <a:off x="2321948" y="1157155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310">
                <a:extLst>
                  <a:ext uri="{FF2B5EF4-FFF2-40B4-BE49-F238E27FC236}">
                    <a16:creationId xmlns:a16="http://schemas.microsoft.com/office/drawing/2014/main" id="{27A5F8A3-A54D-85CE-0AF7-31B94F4C9EAD}"/>
                  </a:ext>
                </a:extLst>
              </p:cNvPr>
              <p:cNvSpPr/>
              <p:nvPr/>
            </p:nvSpPr>
            <p:spPr>
              <a:xfrm>
                <a:off x="1759264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楕円 324">
                <a:extLst>
                  <a:ext uri="{FF2B5EF4-FFF2-40B4-BE49-F238E27FC236}">
                    <a16:creationId xmlns:a16="http://schemas.microsoft.com/office/drawing/2014/main" id="{37AEA768-8AA6-955E-4E08-BA97F85312CE}"/>
                  </a:ext>
                </a:extLst>
              </p:cNvPr>
              <p:cNvSpPr/>
              <p:nvPr/>
            </p:nvSpPr>
            <p:spPr>
              <a:xfrm>
                <a:off x="2113286" y="993039"/>
                <a:ext cx="184726" cy="123471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F5C71183-CE63-2D1F-873A-DFA0F6BFD8F2}"/>
                  </a:ext>
                </a:extLst>
              </p:cNvPr>
              <p:cNvSpPr/>
              <p:nvPr/>
            </p:nvSpPr>
            <p:spPr>
              <a:xfrm>
                <a:off x="1813868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C2F4C20F-3587-8CAA-A5AA-AFCC40F75E8B}"/>
                  </a:ext>
                </a:extLst>
              </p:cNvPr>
              <p:cNvSpPr/>
              <p:nvPr/>
            </p:nvSpPr>
            <p:spPr>
              <a:xfrm>
                <a:off x="1405832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614E345B-A3D9-BE0B-4313-B24BE5A0459A}"/>
                  </a:ext>
                </a:extLst>
              </p:cNvPr>
              <p:cNvSpPr/>
              <p:nvPr/>
            </p:nvSpPr>
            <p:spPr>
              <a:xfrm>
                <a:off x="2501634" y="1341537"/>
                <a:ext cx="124479" cy="8763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7B728AC-3D23-88D9-8FBB-2DC601778146}"/>
                  </a:ext>
                </a:extLst>
              </p:cNvPr>
              <p:cNvSpPr/>
              <p:nvPr/>
            </p:nvSpPr>
            <p:spPr>
              <a:xfrm>
                <a:off x="2095210" y="1219622"/>
                <a:ext cx="139481" cy="109013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6703131F-9E91-9871-643E-411B91CA837E}"/>
                </a:ext>
              </a:extLst>
            </p:cNvPr>
            <p:cNvSpPr/>
            <p:nvPr/>
          </p:nvSpPr>
          <p:spPr>
            <a:xfrm>
              <a:off x="7474508" y="1118292"/>
              <a:ext cx="1240868" cy="1960898"/>
            </a:xfrm>
            <a:custGeom>
              <a:avLst/>
              <a:gdLst>
                <a:gd name="connsiteX0" fmla="*/ 620434 w 1240868"/>
                <a:gd name="connsiteY0" fmla="*/ 0 h 1960898"/>
                <a:gd name="connsiteX1" fmla="*/ 1240868 w 1240868"/>
                <a:gd name="connsiteY1" fmla="*/ 583337 h 1960898"/>
                <a:gd name="connsiteX2" fmla="*/ 861935 w 1240868"/>
                <a:gd name="connsiteY2" fmla="*/ 1120833 h 1960898"/>
                <a:gd name="connsiteX3" fmla="*/ 808047 w 1240868"/>
                <a:gd name="connsiteY3" fmla="*/ 1136560 h 1960898"/>
                <a:gd name="connsiteX4" fmla="*/ 852031 w 1240868"/>
                <a:gd name="connsiteY4" fmla="*/ 1183843 h 1960898"/>
                <a:gd name="connsiteX5" fmla="*/ 976429 w 1240868"/>
                <a:gd name="connsiteY5" fmla="*/ 1613397 h 1960898"/>
                <a:gd name="connsiteX6" fmla="*/ 620434 w 1240868"/>
                <a:gd name="connsiteY6" fmla="*/ 1960898 h 1960898"/>
                <a:gd name="connsiteX7" fmla="*/ 264439 w 1240868"/>
                <a:gd name="connsiteY7" fmla="*/ 1613397 h 1960898"/>
                <a:gd name="connsiteX8" fmla="*/ 397239 w 1240868"/>
                <a:gd name="connsiteY8" fmla="*/ 1183843 h 1960898"/>
                <a:gd name="connsiteX9" fmla="*/ 440498 w 1240868"/>
                <a:gd name="connsiteY9" fmla="*/ 1138801 h 1960898"/>
                <a:gd name="connsiteX10" fmla="*/ 378933 w 1240868"/>
                <a:gd name="connsiteY10" fmla="*/ 1120833 h 1960898"/>
                <a:gd name="connsiteX11" fmla="*/ 0 w 1240868"/>
                <a:gd name="connsiteY11" fmla="*/ 583337 h 1960898"/>
                <a:gd name="connsiteX12" fmla="*/ 620434 w 1240868"/>
                <a:gd name="connsiteY12" fmla="*/ 0 h 1960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0868" h="1960898">
                  <a:moveTo>
                    <a:pt x="620434" y="0"/>
                  </a:moveTo>
                  <a:cubicBezTo>
                    <a:pt x="963090" y="0"/>
                    <a:pt x="1240868" y="261169"/>
                    <a:pt x="1240868" y="583337"/>
                  </a:cubicBezTo>
                  <a:cubicBezTo>
                    <a:pt x="1240868" y="824963"/>
                    <a:pt x="1084618" y="1032277"/>
                    <a:pt x="861935" y="1120833"/>
                  </a:cubicBezTo>
                  <a:lnTo>
                    <a:pt x="808047" y="1136560"/>
                  </a:lnTo>
                  <a:lnTo>
                    <a:pt x="852031" y="1183843"/>
                  </a:lnTo>
                  <a:cubicBezTo>
                    <a:pt x="941775" y="1306892"/>
                    <a:pt x="976429" y="1493448"/>
                    <a:pt x="976429" y="1613397"/>
                  </a:cubicBezTo>
                  <a:cubicBezTo>
                    <a:pt x="976429" y="1805317"/>
                    <a:pt x="817045" y="1960898"/>
                    <a:pt x="620434" y="1960898"/>
                  </a:cubicBezTo>
                  <a:cubicBezTo>
                    <a:pt x="423823" y="1960898"/>
                    <a:pt x="264439" y="1805317"/>
                    <a:pt x="264439" y="1613397"/>
                  </a:cubicBezTo>
                  <a:cubicBezTo>
                    <a:pt x="264439" y="1493448"/>
                    <a:pt x="303894" y="1306892"/>
                    <a:pt x="397239" y="1183843"/>
                  </a:cubicBezTo>
                  <a:lnTo>
                    <a:pt x="440498" y="1138801"/>
                  </a:lnTo>
                  <a:lnTo>
                    <a:pt x="378933" y="1120833"/>
                  </a:lnTo>
                  <a:cubicBezTo>
                    <a:pt x="156250" y="1032277"/>
                    <a:pt x="0" y="824963"/>
                    <a:pt x="0" y="583337"/>
                  </a:cubicBezTo>
                  <a:cubicBezTo>
                    <a:pt x="0" y="261169"/>
                    <a:pt x="277778" y="0"/>
                    <a:pt x="620434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06" name="グループ化 705">
              <a:extLst>
                <a:ext uri="{FF2B5EF4-FFF2-40B4-BE49-F238E27FC236}">
                  <a16:creationId xmlns:a16="http://schemas.microsoft.com/office/drawing/2014/main" id="{45FD30D2-6718-48D1-7D0D-B2FD2F65CBD7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F41113F8-D37C-E0F1-6F25-B4F6FFEF6D7D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775" name="楕円 66">
                  <a:extLst>
                    <a:ext uri="{FF2B5EF4-FFF2-40B4-BE49-F238E27FC236}">
                      <a16:creationId xmlns:a16="http://schemas.microsoft.com/office/drawing/2014/main" id="{411F193C-EC9C-1B85-9AC7-12995AAC79D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6" name="フリーフォーム: 図形 775">
                  <a:extLst>
                    <a:ext uri="{FF2B5EF4-FFF2-40B4-BE49-F238E27FC236}">
                      <a16:creationId xmlns:a16="http://schemas.microsoft.com/office/drawing/2014/main" id="{FF18217A-6673-0C80-B78D-2860F451FB3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9475040C-ACC3-F81F-01C1-D10429848710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773" name="楕円 66">
                  <a:extLst>
                    <a:ext uri="{FF2B5EF4-FFF2-40B4-BE49-F238E27FC236}">
                      <a16:creationId xmlns:a16="http://schemas.microsoft.com/office/drawing/2014/main" id="{46B46DD0-40E0-D20D-9FA4-FB6490CBACC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9328EC9A-17D4-78F2-57D7-7939477108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C30BEB9D-8595-1C63-193D-E478DB2CD737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771" name="楕円 66">
                  <a:extLst>
                    <a:ext uri="{FF2B5EF4-FFF2-40B4-BE49-F238E27FC236}">
                      <a16:creationId xmlns:a16="http://schemas.microsoft.com/office/drawing/2014/main" id="{15979093-9AA4-22FB-75E6-0A93677BC73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F912E540-38CD-9492-9B44-143EE91084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D7470CCA-B8E0-1C47-7AA4-C1F107BBFAC4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769" name="楕円 66">
                  <a:extLst>
                    <a:ext uri="{FF2B5EF4-FFF2-40B4-BE49-F238E27FC236}">
                      <a16:creationId xmlns:a16="http://schemas.microsoft.com/office/drawing/2014/main" id="{75FEFF65-9D49-3239-37FE-5AA39E031EA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1EBD3818-772B-1E83-CB54-EA96A82F309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2" name="グループ化 711">
                <a:extLst>
                  <a:ext uri="{FF2B5EF4-FFF2-40B4-BE49-F238E27FC236}">
                    <a16:creationId xmlns:a16="http://schemas.microsoft.com/office/drawing/2014/main" id="{1E489813-72CD-CE61-C7A5-5919D77BC105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767" name="楕円 66">
                  <a:extLst>
                    <a:ext uri="{FF2B5EF4-FFF2-40B4-BE49-F238E27FC236}">
                      <a16:creationId xmlns:a16="http://schemas.microsoft.com/office/drawing/2014/main" id="{FEDE7DCD-3348-70F0-84F7-0D800C1C58F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3D080FF1-35D9-D01E-9323-A81D79CF426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3" name="グループ化 712">
                <a:extLst>
                  <a:ext uri="{FF2B5EF4-FFF2-40B4-BE49-F238E27FC236}">
                    <a16:creationId xmlns:a16="http://schemas.microsoft.com/office/drawing/2014/main" id="{B4DF05C3-1954-F5BB-19DA-65C0E60D93FB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765" name="楕円 66">
                  <a:extLst>
                    <a:ext uri="{FF2B5EF4-FFF2-40B4-BE49-F238E27FC236}">
                      <a16:creationId xmlns:a16="http://schemas.microsoft.com/office/drawing/2014/main" id="{7A0C680C-D25B-0CDF-3E6B-8FA2B73031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A0830BF3-FC36-D3CF-7270-D312EABCFCC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68BD895C-D426-18A3-CF75-65B4C0F2C9BC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762" name="楕円 66">
                  <a:extLst>
                    <a:ext uri="{FF2B5EF4-FFF2-40B4-BE49-F238E27FC236}">
                      <a16:creationId xmlns:a16="http://schemas.microsoft.com/office/drawing/2014/main" id="{A1E5080A-8B85-C73F-0819-29D2F76EA1D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183488C0-0FC8-E6B7-D602-4C14A9C4079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E6FFAC5D-1E8A-2AB1-8D8F-5A89B229D8A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60" name="楕円 66">
                  <a:extLst>
                    <a:ext uri="{FF2B5EF4-FFF2-40B4-BE49-F238E27FC236}">
                      <a16:creationId xmlns:a16="http://schemas.microsoft.com/office/drawing/2014/main" id="{ECD2EAED-D3BA-1520-E86E-07BAD3FC2F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E1C730A0-FF42-AD1A-E8CA-CBF60B9DB0E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0" name="グループ化 729">
                <a:extLst>
                  <a:ext uri="{FF2B5EF4-FFF2-40B4-BE49-F238E27FC236}">
                    <a16:creationId xmlns:a16="http://schemas.microsoft.com/office/drawing/2014/main" id="{56E4F959-0899-D288-BAD1-BC932F63D566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58" name="楕円 66">
                  <a:extLst>
                    <a:ext uri="{FF2B5EF4-FFF2-40B4-BE49-F238E27FC236}">
                      <a16:creationId xmlns:a16="http://schemas.microsoft.com/office/drawing/2014/main" id="{4739A7EA-F0C8-CEE8-C4BF-4D6ACAEC49B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3DA60BDD-C534-0086-C4AD-46CCFA42ADC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2" name="グループ化 731">
                <a:extLst>
                  <a:ext uri="{FF2B5EF4-FFF2-40B4-BE49-F238E27FC236}">
                    <a16:creationId xmlns:a16="http://schemas.microsoft.com/office/drawing/2014/main" id="{7C79F0A3-CA15-F75F-B5FF-D0DB22D5318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754" name="楕円 66">
                  <a:extLst>
                    <a:ext uri="{FF2B5EF4-FFF2-40B4-BE49-F238E27FC236}">
                      <a16:creationId xmlns:a16="http://schemas.microsoft.com/office/drawing/2014/main" id="{2F49F2C7-43D0-2F31-752E-7114A6A3790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46E1FEC0-4780-244A-8CCC-16834634DF1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3" name="グループ化 732">
                <a:extLst>
                  <a:ext uri="{FF2B5EF4-FFF2-40B4-BE49-F238E27FC236}">
                    <a16:creationId xmlns:a16="http://schemas.microsoft.com/office/drawing/2014/main" id="{781E1D01-F4FE-9F90-63BE-37E823ABDDB9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738" name="楕円 66">
                  <a:extLst>
                    <a:ext uri="{FF2B5EF4-FFF2-40B4-BE49-F238E27FC236}">
                      <a16:creationId xmlns:a16="http://schemas.microsoft.com/office/drawing/2014/main" id="{645F710E-1E50-96A6-5FA5-3789886FB9E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53529760-6D19-9B0B-AC98-6C3CC13D1CF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9AC30E54-7F2B-A4D3-B6C5-8983D1BF4F13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736" name="楕円 66">
                  <a:extLst>
                    <a:ext uri="{FF2B5EF4-FFF2-40B4-BE49-F238E27FC236}">
                      <a16:creationId xmlns:a16="http://schemas.microsoft.com/office/drawing/2014/main" id="{CD76CFE5-A2BA-21DA-8646-766C0F93738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101D7E4C-AF6B-8C0A-F4EF-87BDA7F147A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485412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il354-ヒョウと雨のイラスト</dc:title>
  <dc:subject>il354-ヒョウと雨のイラスト</dc:subject>
  <dc:creator>ぱわぽすけ</dc:creator>
  <cp:lastModifiedBy/>
  <cp:revision>1</cp:revision>
  <dcterms:created xsi:type="dcterms:W3CDTF">2014-10-29T04:47:26Z</dcterms:created>
  <dcterms:modified xsi:type="dcterms:W3CDTF">2025-02-14T00:55:21Z</dcterms:modified>
  <cp:version>1</cp:version>
</cp:coreProperties>
</file>