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49" r:id="rId2"/>
    <p:sldId id="374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84807"/>
    <a:srgbClr val="CC6600"/>
    <a:srgbClr val="E46C0A"/>
    <a:srgbClr val="FF6600"/>
    <a:srgbClr val="663300"/>
    <a:srgbClr val="FF6699"/>
    <a:srgbClr val="FFCCCC"/>
    <a:srgbClr val="FFCC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73" autoAdjust="0"/>
    <p:restoredTop sz="94660"/>
  </p:normalViewPr>
  <p:slideViewPr>
    <p:cSldViewPr>
      <p:cViewPr varScale="1">
        <p:scale>
          <a:sx n="67" d="100"/>
          <a:sy n="67" d="100"/>
        </p:scale>
        <p:origin x="60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AB6A40-92F8-898F-C9CD-59C7437B10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テキスト ボックス 893">
            <a:extLst>
              <a:ext uri="{FF2B5EF4-FFF2-40B4-BE49-F238E27FC236}">
                <a16:creationId xmlns:a16="http://schemas.microsoft.com/office/drawing/2014/main" id="{8F087700-DD19-9064-1CDA-AC0460B66E23}"/>
              </a:ext>
            </a:extLst>
          </p:cNvPr>
          <p:cNvSpPr txBox="1"/>
          <p:nvPr/>
        </p:nvSpPr>
        <p:spPr>
          <a:xfrm>
            <a:off x="3475691" y="211844"/>
            <a:ext cx="2954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クロヒョウと雨のイラスト</a:t>
            </a:r>
          </a:p>
        </p:txBody>
      </p:sp>
      <p:grpSp>
        <p:nvGrpSpPr>
          <p:cNvPr id="1109" name="グループ化 1108">
            <a:extLst>
              <a:ext uri="{FF2B5EF4-FFF2-40B4-BE49-F238E27FC236}">
                <a16:creationId xmlns:a16="http://schemas.microsoft.com/office/drawing/2014/main" id="{EB270799-F389-222F-4AE9-094086A90A5D}"/>
              </a:ext>
            </a:extLst>
          </p:cNvPr>
          <p:cNvGrpSpPr/>
          <p:nvPr/>
        </p:nvGrpSpPr>
        <p:grpSpPr>
          <a:xfrm>
            <a:off x="429397" y="3474866"/>
            <a:ext cx="2925427" cy="2971253"/>
            <a:chOff x="429397" y="3474866"/>
            <a:chExt cx="2925427" cy="2971253"/>
          </a:xfrm>
        </p:grpSpPr>
        <p:grpSp>
          <p:nvGrpSpPr>
            <p:cNvPr id="942" name="グループ化 941">
              <a:extLst>
                <a:ext uri="{FF2B5EF4-FFF2-40B4-BE49-F238E27FC236}">
                  <a16:creationId xmlns:a16="http://schemas.microsoft.com/office/drawing/2014/main" id="{6BC9BF55-F50A-C9B7-A334-1E432233C776}"/>
                </a:ext>
              </a:extLst>
            </p:cNvPr>
            <p:cNvGrpSpPr/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943" name="直線コネクタ 942">
                <a:extLst>
                  <a:ext uri="{FF2B5EF4-FFF2-40B4-BE49-F238E27FC236}">
                    <a16:creationId xmlns:a16="http://schemas.microsoft.com/office/drawing/2014/main" id="{453C1C4A-258F-16A3-9D25-083CA2DD34CF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4" name="直線コネクタ 943">
                <a:extLst>
                  <a:ext uri="{FF2B5EF4-FFF2-40B4-BE49-F238E27FC236}">
                    <a16:creationId xmlns:a16="http://schemas.microsoft.com/office/drawing/2014/main" id="{8C93C9C5-F2D8-2195-03EB-23F737004343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5" name="直線コネクタ 944">
                <a:extLst>
                  <a:ext uri="{FF2B5EF4-FFF2-40B4-BE49-F238E27FC236}">
                    <a16:creationId xmlns:a16="http://schemas.microsoft.com/office/drawing/2014/main" id="{0081557B-DD59-8A81-18A2-52C0199FCFD3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6" name="直線コネクタ 945">
                <a:extLst>
                  <a:ext uri="{FF2B5EF4-FFF2-40B4-BE49-F238E27FC236}">
                    <a16:creationId xmlns:a16="http://schemas.microsoft.com/office/drawing/2014/main" id="{28D536C7-B225-93C8-B69D-94123221FB63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7" name="直線コネクタ 946">
                <a:extLst>
                  <a:ext uri="{FF2B5EF4-FFF2-40B4-BE49-F238E27FC236}">
                    <a16:creationId xmlns:a16="http://schemas.microsoft.com/office/drawing/2014/main" id="{30ADEAC5-25A1-201D-2AC3-CD5A9D502B2B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8" name="直線コネクタ 947">
                <a:extLst>
                  <a:ext uri="{FF2B5EF4-FFF2-40B4-BE49-F238E27FC236}">
                    <a16:creationId xmlns:a16="http://schemas.microsoft.com/office/drawing/2014/main" id="{A5EFFE47-9AEA-84DE-9BB8-82AAAB4D57D5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9" name="直線コネクタ 948">
                <a:extLst>
                  <a:ext uri="{FF2B5EF4-FFF2-40B4-BE49-F238E27FC236}">
                    <a16:creationId xmlns:a16="http://schemas.microsoft.com/office/drawing/2014/main" id="{A0360886-1B9C-819B-77F5-76BFA699D46B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0" name="直線コネクタ 949">
                <a:extLst>
                  <a:ext uri="{FF2B5EF4-FFF2-40B4-BE49-F238E27FC236}">
                    <a16:creationId xmlns:a16="http://schemas.microsoft.com/office/drawing/2014/main" id="{8AFD5BB8-BE8E-CADA-1FE6-23581CBF2655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1" name="直線コネクタ 950">
                <a:extLst>
                  <a:ext uri="{FF2B5EF4-FFF2-40B4-BE49-F238E27FC236}">
                    <a16:creationId xmlns:a16="http://schemas.microsoft.com/office/drawing/2014/main" id="{E1ED12C4-01BF-A614-358B-9C975AB36618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2" name="直線コネクタ 951">
                <a:extLst>
                  <a:ext uri="{FF2B5EF4-FFF2-40B4-BE49-F238E27FC236}">
                    <a16:creationId xmlns:a16="http://schemas.microsoft.com/office/drawing/2014/main" id="{532D19CE-AAD2-50CB-2C52-BA18E44120C2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3" name="直線コネクタ 952">
                <a:extLst>
                  <a:ext uri="{FF2B5EF4-FFF2-40B4-BE49-F238E27FC236}">
                    <a16:creationId xmlns:a16="http://schemas.microsoft.com/office/drawing/2014/main" id="{C82F20AA-E06A-EFAE-D340-890984BC4EAC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4" name="直線コネクタ 953">
                <a:extLst>
                  <a:ext uri="{FF2B5EF4-FFF2-40B4-BE49-F238E27FC236}">
                    <a16:creationId xmlns:a16="http://schemas.microsoft.com/office/drawing/2014/main" id="{7AD2E0BB-3792-40FB-7995-FF8A4DBD7617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5" name="直線コネクタ 954">
                <a:extLst>
                  <a:ext uri="{FF2B5EF4-FFF2-40B4-BE49-F238E27FC236}">
                    <a16:creationId xmlns:a16="http://schemas.microsoft.com/office/drawing/2014/main" id="{EA498B03-CF96-F10F-C582-9E2C42060B15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56" name="フリーフォーム: 図形 955">
                <a:extLst>
                  <a:ext uri="{FF2B5EF4-FFF2-40B4-BE49-F238E27FC236}">
                    <a16:creationId xmlns:a16="http://schemas.microsoft.com/office/drawing/2014/main" id="{A89C390A-5614-2389-551B-D564964E8E8F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7" name="フリーフォーム: 図形 956">
                <a:extLst>
                  <a:ext uri="{FF2B5EF4-FFF2-40B4-BE49-F238E27FC236}">
                    <a16:creationId xmlns:a16="http://schemas.microsoft.com/office/drawing/2014/main" id="{E2CA6867-5B71-A25A-7254-A62615E521C2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フリーフォーム: 図形 957">
                <a:extLst>
                  <a:ext uri="{FF2B5EF4-FFF2-40B4-BE49-F238E27FC236}">
                    <a16:creationId xmlns:a16="http://schemas.microsoft.com/office/drawing/2014/main" id="{5AC15F4E-7386-F6C9-2629-B3C620FD2668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9" name="フリーフォーム: 図形 958">
                <a:extLst>
                  <a:ext uri="{FF2B5EF4-FFF2-40B4-BE49-F238E27FC236}">
                    <a16:creationId xmlns:a16="http://schemas.microsoft.com/office/drawing/2014/main" id="{1ECA10C3-D0B8-6D50-8ED6-5A4A94D6E05D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0" name="フリーフォーム: 図形 959">
                <a:extLst>
                  <a:ext uri="{FF2B5EF4-FFF2-40B4-BE49-F238E27FC236}">
                    <a16:creationId xmlns:a16="http://schemas.microsoft.com/office/drawing/2014/main" id="{C0844D2B-BFEF-32C8-0852-074554E3E130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61" name="直線コネクタ 960">
                <a:extLst>
                  <a:ext uri="{FF2B5EF4-FFF2-40B4-BE49-F238E27FC236}">
                    <a16:creationId xmlns:a16="http://schemas.microsoft.com/office/drawing/2014/main" id="{CC296533-5CB1-3124-B8EF-F5E8A5734298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2" name="直線コネクタ 961">
                <a:extLst>
                  <a:ext uri="{FF2B5EF4-FFF2-40B4-BE49-F238E27FC236}">
                    <a16:creationId xmlns:a16="http://schemas.microsoft.com/office/drawing/2014/main" id="{4DAF1DAD-8E72-79B1-B6AB-A535DE830DA8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3" name="直線コネクタ 962">
                <a:extLst>
                  <a:ext uri="{FF2B5EF4-FFF2-40B4-BE49-F238E27FC236}">
                    <a16:creationId xmlns:a16="http://schemas.microsoft.com/office/drawing/2014/main" id="{C2314445-BA08-2001-D037-F1F02FC3DEA3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4" name="直線コネクタ 963">
                <a:extLst>
                  <a:ext uri="{FF2B5EF4-FFF2-40B4-BE49-F238E27FC236}">
                    <a16:creationId xmlns:a16="http://schemas.microsoft.com/office/drawing/2014/main" id="{DBBF4050-911F-A34C-4032-F53AEA6C4E38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5" name="直線コネクタ 964">
                <a:extLst>
                  <a:ext uri="{FF2B5EF4-FFF2-40B4-BE49-F238E27FC236}">
                    <a16:creationId xmlns:a16="http://schemas.microsoft.com/office/drawing/2014/main" id="{4B9DAC24-7D32-A1DD-6BF3-DB6DAC0AD36A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6" name="直線コネクタ 965">
                <a:extLst>
                  <a:ext uri="{FF2B5EF4-FFF2-40B4-BE49-F238E27FC236}">
                    <a16:creationId xmlns:a16="http://schemas.microsoft.com/office/drawing/2014/main" id="{EA859965-1394-CDC2-A7CE-E61032EE1395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7" name="直線コネクタ 966">
                <a:extLst>
                  <a:ext uri="{FF2B5EF4-FFF2-40B4-BE49-F238E27FC236}">
                    <a16:creationId xmlns:a16="http://schemas.microsoft.com/office/drawing/2014/main" id="{0B648500-0BAC-7556-4C0B-49756245E53A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5" name="楕円 1">
              <a:extLst>
                <a:ext uri="{FF2B5EF4-FFF2-40B4-BE49-F238E27FC236}">
                  <a16:creationId xmlns:a16="http://schemas.microsoft.com/office/drawing/2014/main" id="{1E55E59D-5CCF-F225-0867-B248EBA2B0E4}"/>
                </a:ext>
              </a:extLst>
            </p:cNvPr>
            <p:cNvSpPr/>
            <p:nvPr/>
          </p:nvSpPr>
          <p:spPr>
            <a:xfrm rot="7200000" flipH="1">
              <a:off x="2153439" y="5332425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A4F97734-7857-E8AB-A265-225438EA90B7}"/>
                </a:ext>
              </a:extLst>
            </p:cNvPr>
            <p:cNvGrpSpPr/>
            <p:nvPr/>
          </p:nvGrpSpPr>
          <p:grpSpPr>
            <a:xfrm>
              <a:off x="1533214" y="5268272"/>
              <a:ext cx="1272699" cy="1177847"/>
              <a:chOff x="1552264" y="1957101"/>
              <a:chExt cx="1272699" cy="1177847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C9FD6E08-B390-3A96-86A1-FC78CE68DF99}"/>
                  </a:ext>
                </a:extLst>
              </p:cNvPr>
              <p:cNvSpPr/>
              <p:nvPr/>
            </p:nvSpPr>
            <p:spPr>
              <a:xfrm>
                <a:off x="2111157" y="2260133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">
                <a:extLst>
                  <a:ext uri="{FF2B5EF4-FFF2-40B4-BE49-F238E27FC236}">
                    <a16:creationId xmlns:a16="http://schemas.microsoft.com/office/drawing/2014/main" id="{154D2C77-8D9E-27B5-DBAE-59481DFF6AA8}"/>
                  </a:ext>
                </a:extLst>
              </p:cNvPr>
              <p:cNvSpPr/>
              <p:nvPr/>
            </p:nvSpPr>
            <p:spPr>
              <a:xfrm rot="10800000">
                <a:off x="1965057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" name="楕円 1">
                <a:extLst>
                  <a:ext uri="{FF2B5EF4-FFF2-40B4-BE49-F238E27FC236}">
                    <a16:creationId xmlns:a16="http://schemas.microsoft.com/office/drawing/2014/main" id="{A590430A-6545-A65F-F93A-6FD0D36E9A7B}"/>
                  </a:ext>
                </a:extLst>
              </p:cNvPr>
              <p:cNvSpPr/>
              <p:nvPr/>
            </p:nvSpPr>
            <p:spPr>
              <a:xfrm rot="10800000">
                <a:off x="1700379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楕円 1">
                <a:extLst>
                  <a:ext uri="{FF2B5EF4-FFF2-40B4-BE49-F238E27FC236}">
                    <a16:creationId xmlns:a16="http://schemas.microsoft.com/office/drawing/2014/main" id="{4AF3BEA7-F3CB-7AC0-34AD-9A2B30CF7FDC}"/>
                  </a:ext>
                </a:extLst>
              </p:cNvPr>
              <p:cNvSpPr/>
              <p:nvPr/>
            </p:nvSpPr>
            <p:spPr>
              <a:xfrm>
                <a:off x="1552264" y="19571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6" name="四角形: 上の 2 つの角を丸める 615">
              <a:extLst>
                <a:ext uri="{FF2B5EF4-FFF2-40B4-BE49-F238E27FC236}">
                  <a16:creationId xmlns:a16="http://schemas.microsoft.com/office/drawing/2014/main" id="{F1B1643B-550B-1046-1CB1-313CCF8F65C4}"/>
                </a:ext>
              </a:extLst>
            </p:cNvPr>
            <p:cNvSpPr/>
            <p:nvPr/>
          </p:nvSpPr>
          <p:spPr>
            <a:xfrm rot="9900000" flipV="1">
              <a:off x="1625591" y="3474866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7" name="星: 8 pt 616">
              <a:extLst>
                <a:ext uri="{FF2B5EF4-FFF2-40B4-BE49-F238E27FC236}">
                  <a16:creationId xmlns:a16="http://schemas.microsoft.com/office/drawing/2014/main" id="{A542D187-F785-F319-BDE0-F94AD83686AC}"/>
                </a:ext>
              </a:extLst>
            </p:cNvPr>
            <p:cNvSpPr/>
            <p:nvPr/>
          </p:nvSpPr>
          <p:spPr>
            <a:xfrm rot="20700000">
              <a:off x="429397" y="4005404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9" name="グループ化 618">
              <a:extLst>
                <a:ext uri="{FF2B5EF4-FFF2-40B4-BE49-F238E27FC236}">
                  <a16:creationId xmlns:a16="http://schemas.microsoft.com/office/drawing/2014/main" id="{CD9190A0-C508-F38D-71CC-EC31901CD337}"/>
                </a:ext>
              </a:extLst>
            </p:cNvPr>
            <p:cNvGrpSpPr/>
            <p:nvPr/>
          </p:nvGrpSpPr>
          <p:grpSpPr>
            <a:xfrm>
              <a:off x="2004888" y="4459869"/>
              <a:ext cx="265942" cy="1564133"/>
              <a:chOff x="2004888" y="1397377"/>
              <a:chExt cx="265942" cy="1564133"/>
            </a:xfrm>
          </p:grpSpPr>
          <p:sp>
            <p:nvSpPr>
              <p:cNvPr id="620" name="四角形: 上の 2 つの角を丸める 619">
                <a:extLst>
                  <a:ext uri="{FF2B5EF4-FFF2-40B4-BE49-F238E27FC236}">
                    <a16:creationId xmlns:a16="http://schemas.microsoft.com/office/drawing/2014/main" id="{5F4DD7A4-C265-CF4E-78C2-5B639E0F926F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1" name="矢印: U ターン 370">
                <a:extLst>
                  <a:ext uri="{FF2B5EF4-FFF2-40B4-BE49-F238E27FC236}">
                    <a16:creationId xmlns:a16="http://schemas.microsoft.com/office/drawing/2014/main" id="{F092B448-361B-A87C-51BA-0241E86990E3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22" name="楕円 1">
              <a:extLst>
                <a:ext uri="{FF2B5EF4-FFF2-40B4-BE49-F238E27FC236}">
                  <a16:creationId xmlns:a16="http://schemas.microsoft.com/office/drawing/2014/main" id="{507D1F5D-7F34-E80E-4657-DF214DB82DC1}"/>
                </a:ext>
              </a:extLst>
            </p:cNvPr>
            <p:cNvSpPr/>
            <p:nvPr/>
          </p:nvSpPr>
          <p:spPr>
            <a:xfrm rot="14842579" flipH="1">
              <a:off x="2170604" y="5510160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0" name="楕円 1">
              <a:extLst>
                <a:ext uri="{FF2B5EF4-FFF2-40B4-BE49-F238E27FC236}">
                  <a16:creationId xmlns:a16="http://schemas.microsoft.com/office/drawing/2014/main" id="{C58F912F-9928-05B8-90E1-FB6E3B9F4BD9}"/>
                </a:ext>
              </a:extLst>
            </p:cNvPr>
            <p:cNvSpPr/>
            <p:nvPr/>
          </p:nvSpPr>
          <p:spPr>
            <a:xfrm rot="7200000">
              <a:off x="1706441" y="5290610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34D9676C-699A-8D61-9293-3E9F583BD49C}"/>
                </a:ext>
              </a:extLst>
            </p:cNvPr>
            <p:cNvGrpSpPr/>
            <p:nvPr/>
          </p:nvGrpSpPr>
          <p:grpSpPr>
            <a:xfrm>
              <a:off x="1126795" y="4124552"/>
              <a:ext cx="1604288" cy="1375702"/>
              <a:chOff x="921081" y="403942"/>
              <a:chExt cx="2172567" cy="1863008"/>
            </a:xfrm>
          </p:grpSpPr>
          <p:sp>
            <p:nvSpPr>
              <p:cNvPr id="632" name="二等辺三角形 6">
                <a:extLst>
                  <a:ext uri="{FF2B5EF4-FFF2-40B4-BE49-F238E27FC236}">
                    <a16:creationId xmlns:a16="http://schemas.microsoft.com/office/drawing/2014/main" id="{04332B76-2E75-3A06-C3A5-BE9713FA205A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二等辺三角形 6">
                <a:extLst>
                  <a:ext uri="{FF2B5EF4-FFF2-40B4-BE49-F238E27FC236}">
                    <a16:creationId xmlns:a16="http://schemas.microsoft.com/office/drawing/2014/main" id="{0EC70FDE-BEA2-98B4-2D4A-BA7551166510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二等辺三角形 6">
                <a:extLst>
                  <a:ext uri="{FF2B5EF4-FFF2-40B4-BE49-F238E27FC236}">
                    <a16:creationId xmlns:a16="http://schemas.microsoft.com/office/drawing/2014/main" id="{C1194E57-5FE7-D861-59A7-BD64EDA121C6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二等辺三角形 6">
                <a:extLst>
                  <a:ext uri="{FF2B5EF4-FFF2-40B4-BE49-F238E27FC236}">
                    <a16:creationId xmlns:a16="http://schemas.microsoft.com/office/drawing/2014/main" id="{68DCCB54-0527-51D4-49BB-9CB75ADCD952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楕円 635">
                <a:extLst>
                  <a:ext uri="{FF2B5EF4-FFF2-40B4-BE49-F238E27FC236}">
                    <a16:creationId xmlns:a16="http://schemas.microsoft.com/office/drawing/2014/main" id="{E7A42237-0C2A-EB94-E58F-7F41A0042E91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楕円 1">
                <a:extLst>
                  <a:ext uri="{FF2B5EF4-FFF2-40B4-BE49-F238E27FC236}">
                    <a16:creationId xmlns:a16="http://schemas.microsoft.com/office/drawing/2014/main" id="{E485E5F5-4D92-FFB0-829B-E2B28D9371AB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B493C345-79AA-E2E8-C83F-1FB2D925E6D7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6568CC95-8E6A-8CD9-05BB-D892F283411E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18" name="フリーフォーム: 図形 717">
              <a:extLst>
                <a:ext uri="{FF2B5EF4-FFF2-40B4-BE49-F238E27FC236}">
                  <a16:creationId xmlns:a16="http://schemas.microsoft.com/office/drawing/2014/main" id="{704280FC-2ED9-CECF-A19B-3613D38DC25E}"/>
                </a:ext>
              </a:extLst>
            </p:cNvPr>
            <p:cNvSpPr/>
            <p:nvPr/>
          </p:nvSpPr>
          <p:spPr>
            <a:xfrm>
              <a:off x="1252824" y="4109312"/>
              <a:ext cx="1374306" cy="575401"/>
            </a:xfrm>
            <a:custGeom>
              <a:avLst/>
              <a:gdLst>
                <a:gd name="connsiteX0" fmla="*/ 147678 w 1374306"/>
                <a:gd name="connsiteY0" fmla="*/ 293 h 606322"/>
                <a:gd name="connsiteX1" fmla="*/ 420829 w 1374306"/>
                <a:gd name="connsiteY1" fmla="*/ 135159 h 606322"/>
                <a:gd name="connsiteX2" fmla="*/ 428458 w 1374306"/>
                <a:gd name="connsiteY2" fmla="*/ 141507 h 606322"/>
                <a:gd name="connsiteX3" fmla="*/ 446724 w 1374306"/>
                <a:gd name="connsiteY3" fmla="*/ 134009 h 606322"/>
                <a:gd name="connsiteX4" fmla="*/ 687153 w 1374306"/>
                <a:gd name="connsiteY4" fmla="*/ 96669 h 606322"/>
                <a:gd name="connsiteX5" fmla="*/ 927582 w 1374306"/>
                <a:gd name="connsiteY5" fmla="*/ 134009 h 606322"/>
                <a:gd name="connsiteX6" fmla="*/ 945848 w 1374306"/>
                <a:gd name="connsiteY6" fmla="*/ 141508 h 606322"/>
                <a:gd name="connsiteX7" fmla="*/ 953477 w 1374306"/>
                <a:gd name="connsiteY7" fmla="*/ 135160 h 606322"/>
                <a:gd name="connsiteX8" fmla="*/ 1269491 w 1374306"/>
                <a:gd name="connsiteY8" fmla="*/ 12882 h 606322"/>
                <a:gd name="connsiteX9" fmla="*/ 1311115 w 1374306"/>
                <a:gd name="connsiteY9" fmla="*/ 416506 h 606322"/>
                <a:gd name="connsiteX10" fmla="*/ 1307875 w 1374306"/>
                <a:gd name="connsiteY10" fmla="*/ 433157 h 606322"/>
                <a:gd name="connsiteX11" fmla="*/ 1337911 w 1374306"/>
                <a:gd name="connsiteY11" fmla="*/ 486386 h 606322"/>
                <a:gd name="connsiteX12" fmla="*/ 1372208 w 1374306"/>
                <a:gd name="connsiteY12" fmla="*/ 588005 h 606322"/>
                <a:gd name="connsiteX13" fmla="*/ 1374306 w 1374306"/>
                <a:gd name="connsiteY13" fmla="*/ 606322 h 606322"/>
                <a:gd name="connsiteX14" fmla="*/ 1262250 w 1374306"/>
                <a:gd name="connsiteY14" fmla="*/ 551011 h 606322"/>
                <a:gd name="connsiteX15" fmla="*/ 687153 w 1374306"/>
                <a:gd name="connsiteY15" fmla="*/ 445919 h 606322"/>
                <a:gd name="connsiteX16" fmla="*/ 112056 w 1374306"/>
                <a:gd name="connsiteY16" fmla="*/ 551011 h 606322"/>
                <a:gd name="connsiteX17" fmla="*/ 0 w 1374306"/>
                <a:gd name="connsiteY17" fmla="*/ 606322 h 606322"/>
                <a:gd name="connsiteX18" fmla="*/ 2099 w 1374306"/>
                <a:gd name="connsiteY18" fmla="*/ 588005 h 606322"/>
                <a:gd name="connsiteX19" fmla="*/ 36396 w 1374306"/>
                <a:gd name="connsiteY19" fmla="*/ 486386 h 606322"/>
                <a:gd name="connsiteX20" fmla="*/ 66431 w 1374306"/>
                <a:gd name="connsiteY20" fmla="*/ 433159 h 606322"/>
                <a:gd name="connsiteX21" fmla="*/ 63190 w 1374306"/>
                <a:gd name="connsiteY21" fmla="*/ 416505 h 606322"/>
                <a:gd name="connsiteX22" fmla="*/ 104814 w 1374306"/>
                <a:gd name="connsiteY22" fmla="*/ 12881 h 606322"/>
                <a:gd name="connsiteX23" fmla="*/ 147678 w 1374306"/>
                <a:gd name="connsiteY23" fmla="*/ 293 h 606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74306" h="606322">
                  <a:moveTo>
                    <a:pt x="147678" y="293"/>
                  </a:moveTo>
                  <a:cubicBezTo>
                    <a:pt x="225074" y="-5044"/>
                    <a:pt x="329556" y="63175"/>
                    <a:pt x="420829" y="135159"/>
                  </a:cubicBezTo>
                  <a:lnTo>
                    <a:pt x="428458" y="141507"/>
                  </a:lnTo>
                  <a:lnTo>
                    <a:pt x="446724" y="134009"/>
                  </a:lnTo>
                  <a:cubicBezTo>
                    <a:pt x="521694" y="109852"/>
                    <a:pt x="602674" y="96669"/>
                    <a:pt x="687153" y="96669"/>
                  </a:cubicBezTo>
                  <a:cubicBezTo>
                    <a:pt x="771632" y="96669"/>
                    <a:pt x="852613" y="109852"/>
                    <a:pt x="927582" y="134009"/>
                  </a:cubicBezTo>
                  <a:lnTo>
                    <a:pt x="945848" y="141508"/>
                  </a:lnTo>
                  <a:lnTo>
                    <a:pt x="953477" y="135160"/>
                  </a:lnTo>
                  <a:cubicBezTo>
                    <a:pt x="1063004" y="48779"/>
                    <a:pt x="1191552" y="-32181"/>
                    <a:pt x="1269491" y="12882"/>
                  </a:cubicBezTo>
                  <a:cubicBezTo>
                    <a:pt x="1360420" y="65454"/>
                    <a:pt x="1338417" y="267215"/>
                    <a:pt x="1311115" y="416506"/>
                  </a:cubicBezTo>
                  <a:lnTo>
                    <a:pt x="1307875" y="433157"/>
                  </a:lnTo>
                  <a:lnTo>
                    <a:pt x="1337911" y="486386"/>
                  </a:lnTo>
                  <a:cubicBezTo>
                    <a:pt x="1352521" y="518990"/>
                    <a:pt x="1364058" y="552955"/>
                    <a:pt x="1372208" y="588005"/>
                  </a:cubicBezTo>
                  <a:lnTo>
                    <a:pt x="1374306" y="606322"/>
                  </a:lnTo>
                  <a:lnTo>
                    <a:pt x="1262250" y="551011"/>
                  </a:lnTo>
                  <a:cubicBezTo>
                    <a:pt x="1098085" y="484662"/>
                    <a:pt x="900182" y="445919"/>
                    <a:pt x="687153" y="445919"/>
                  </a:cubicBezTo>
                  <a:cubicBezTo>
                    <a:pt x="474124" y="445919"/>
                    <a:pt x="276221" y="484662"/>
                    <a:pt x="112056" y="551011"/>
                  </a:cubicBezTo>
                  <a:lnTo>
                    <a:pt x="0" y="606322"/>
                  </a:lnTo>
                  <a:lnTo>
                    <a:pt x="2099" y="588005"/>
                  </a:lnTo>
                  <a:cubicBezTo>
                    <a:pt x="10250" y="552955"/>
                    <a:pt x="21786" y="518990"/>
                    <a:pt x="36396" y="486386"/>
                  </a:cubicBezTo>
                  <a:lnTo>
                    <a:pt x="66431" y="433159"/>
                  </a:lnTo>
                  <a:lnTo>
                    <a:pt x="63190" y="416505"/>
                  </a:lnTo>
                  <a:cubicBezTo>
                    <a:pt x="35888" y="267214"/>
                    <a:pt x="13885" y="65453"/>
                    <a:pt x="104814" y="12881"/>
                  </a:cubicBezTo>
                  <a:cubicBezTo>
                    <a:pt x="117804" y="5370"/>
                    <a:pt x="132199" y="1361"/>
                    <a:pt x="147678" y="29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9" name="フリーフォーム: 図形 718">
              <a:extLst>
                <a:ext uri="{FF2B5EF4-FFF2-40B4-BE49-F238E27FC236}">
                  <a16:creationId xmlns:a16="http://schemas.microsoft.com/office/drawing/2014/main" id="{D02619C6-BBBD-70A4-0C0E-9CB6DBD33914}"/>
                </a:ext>
              </a:extLst>
            </p:cNvPr>
            <p:cNvSpPr/>
            <p:nvPr/>
          </p:nvSpPr>
          <p:spPr>
            <a:xfrm>
              <a:off x="481058" y="3539643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67" name="グループ化 766">
              <a:extLst>
                <a:ext uri="{FF2B5EF4-FFF2-40B4-BE49-F238E27FC236}">
                  <a16:creationId xmlns:a16="http://schemas.microsoft.com/office/drawing/2014/main" id="{21585B35-6615-ED7F-95EA-527B397E469A}"/>
                </a:ext>
              </a:extLst>
            </p:cNvPr>
            <p:cNvGrpSpPr/>
            <p:nvPr/>
          </p:nvGrpSpPr>
          <p:grpSpPr>
            <a:xfrm>
              <a:off x="1434696" y="4719136"/>
              <a:ext cx="342900" cy="342900"/>
              <a:chOff x="1404611" y="4552250"/>
              <a:chExt cx="342900" cy="342900"/>
            </a:xfrm>
          </p:grpSpPr>
          <p:sp>
            <p:nvSpPr>
              <p:cNvPr id="768" name="楕円 767">
                <a:extLst>
                  <a:ext uri="{FF2B5EF4-FFF2-40B4-BE49-F238E27FC236}">
                    <a16:creationId xmlns:a16="http://schemas.microsoft.com/office/drawing/2014/main" id="{D6278458-8B08-7C07-F0B6-E3C0BF28E866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9" name="楕円 768">
                <a:extLst>
                  <a:ext uri="{FF2B5EF4-FFF2-40B4-BE49-F238E27FC236}">
                    <a16:creationId xmlns:a16="http://schemas.microsoft.com/office/drawing/2014/main" id="{BDF77A5B-DF9C-3C3A-2632-035AD2F5905B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70" name="グループ化 769">
              <a:extLst>
                <a:ext uri="{FF2B5EF4-FFF2-40B4-BE49-F238E27FC236}">
                  <a16:creationId xmlns:a16="http://schemas.microsoft.com/office/drawing/2014/main" id="{B8CDAAD4-D26E-328F-2701-AA0FFCBF1184}"/>
                </a:ext>
              </a:extLst>
            </p:cNvPr>
            <p:cNvGrpSpPr/>
            <p:nvPr/>
          </p:nvGrpSpPr>
          <p:grpSpPr>
            <a:xfrm>
              <a:off x="2071284" y="4719136"/>
              <a:ext cx="342900" cy="342900"/>
              <a:chOff x="2084061" y="4552250"/>
              <a:chExt cx="342900" cy="342900"/>
            </a:xfrm>
          </p:grpSpPr>
          <p:sp>
            <p:nvSpPr>
              <p:cNvPr id="771" name="楕円 770">
                <a:extLst>
                  <a:ext uri="{FF2B5EF4-FFF2-40B4-BE49-F238E27FC236}">
                    <a16:creationId xmlns:a16="http://schemas.microsoft.com/office/drawing/2014/main" id="{A268F0C9-9892-AA5C-DCF9-E37449A9396E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2" name="楕円 771">
                <a:extLst>
                  <a:ext uri="{FF2B5EF4-FFF2-40B4-BE49-F238E27FC236}">
                    <a16:creationId xmlns:a16="http://schemas.microsoft.com/office/drawing/2014/main" id="{EE1AC2F0-5504-F6D0-13A5-53C4924D54F4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108" name="グループ化 1107">
            <a:extLst>
              <a:ext uri="{FF2B5EF4-FFF2-40B4-BE49-F238E27FC236}">
                <a16:creationId xmlns:a16="http://schemas.microsoft.com/office/drawing/2014/main" id="{DE5EACB0-07F8-DA5F-00AE-92B5D4661B1B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812" name="グループ化 811">
              <a:extLst>
                <a:ext uri="{FF2B5EF4-FFF2-40B4-BE49-F238E27FC236}">
                  <a16:creationId xmlns:a16="http://schemas.microsoft.com/office/drawing/2014/main" id="{2805FE64-3982-64F6-FEEF-DA692EF1E17A}"/>
                </a:ext>
              </a:extLst>
            </p:cNvPr>
            <p:cNvGrpSpPr/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813" name="直線コネクタ 812">
                <a:extLst>
                  <a:ext uri="{FF2B5EF4-FFF2-40B4-BE49-F238E27FC236}">
                    <a16:creationId xmlns:a16="http://schemas.microsoft.com/office/drawing/2014/main" id="{88E97B95-2531-1C88-6E14-03A36EC93BC0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4" name="直線コネクタ 813">
                <a:extLst>
                  <a:ext uri="{FF2B5EF4-FFF2-40B4-BE49-F238E27FC236}">
                    <a16:creationId xmlns:a16="http://schemas.microsoft.com/office/drawing/2014/main" id="{7D741E21-206D-CED5-5928-F2F96E996076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5" name="直線コネクタ 814">
                <a:extLst>
                  <a:ext uri="{FF2B5EF4-FFF2-40B4-BE49-F238E27FC236}">
                    <a16:creationId xmlns:a16="http://schemas.microsoft.com/office/drawing/2014/main" id="{0339B271-953B-49A2-4A5B-1E889CBA6956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6" name="直線コネクタ 815">
                <a:extLst>
                  <a:ext uri="{FF2B5EF4-FFF2-40B4-BE49-F238E27FC236}">
                    <a16:creationId xmlns:a16="http://schemas.microsoft.com/office/drawing/2014/main" id="{12C929D4-6DB8-0208-67B6-0AD8A86BB451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7" name="直線コネクタ 816">
                <a:extLst>
                  <a:ext uri="{FF2B5EF4-FFF2-40B4-BE49-F238E27FC236}">
                    <a16:creationId xmlns:a16="http://schemas.microsoft.com/office/drawing/2014/main" id="{9FB0F76F-A5E5-2721-5512-604895E9D3EA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8" name="直線コネクタ 817">
                <a:extLst>
                  <a:ext uri="{FF2B5EF4-FFF2-40B4-BE49-F238E27FC236}">
                    <a16:creationId xmlns:a16="http://schemas.microsoft.com/office/drawing/2014/main" id="{469DD959-3DF2-F4C0-950E-0DD2A607F0A2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9" name="直線コネクタ 818">
                <a:extLst>
                  <a:ext uri="{FF2B5EF4-FFF2-40B4-BE49-F238E27FC236}">
                    <a16:creationId xmlns:a16="http://schemas.microsoft.com/office/drawing/2014/main" id="{42458D72-87FB-8F66-040F-FC8ED7CB0057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0" name="直線コネクタ 819">
                <a:extLst>
                  <a:ext uri="{FF2B5EF4-FFF2-40B4-BE49-F238E27FC236}">
                    <a16:creationId xmlns:a16="http://schemas.microsoft.com/office/drawing/2014/main" id="{5A16D58C-020E-8704-05FC-EFDE0518A21E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0" name="直線コネクタ 829">
                <a:extLst>
                  <a:ext uri="{FF2B5EF4-FFF2-40B4-BE49-F238E27FC236}">
                    <a16:creationId xmlns:a16="http://schemas.microsoft.com/office/drawing/2014/main" id="{B665436D-17D7-8CBB-F4B1-F8138ADF4A57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1" name="直線コネクタ 830">
                <a:extLst>
                  <a:ext uri="{FF2B5EF4-FFF2-40B4-BE49-F238E27FC236}">
                    <a16:creationId xmlns:a16="http://schemas.microsoft.com/office/drawing/2014/main" id="{CD3E03E1-4020-DE2C-906C-91D5876239B7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2" name="直線コネクタ 831">
                <a:extLst>
                  <a:ext uri="{FF2B5EF4-FFF2-40B4-BE49-F238E27FC236}">
                    <a16:creationId xmlns:a16="http://schemas.microsoft.com/office/drawing/2014/main" id="{ECE52136-4A6C-149B-48DE-C29823EEE49E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8" name="直線コネクタ 927">
                <a:extLst>
                  <a:ext uri="{FF2B5EF4-FFF2-40B4-BE49-F238E27FC236}">
                    <a16:creationId xmlns:a16="http://schemas.microsoft.com/office/drawing/2014/main" id="{9706547D-C1F5-46F9-90AA-4451D204A226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9" name="直線コネクタ 928">
                <a:extLst>
                  <a:ext uri="{FF2B5EF4-FFF2-40B4-BE49-F238E27FC236}">
                    <a16:creationId xmlns:a16="http://schemas.microsoft.com/office/drawing/2014/main" id="{3C97B35B-2DF5-8DB7-294C-A4B4F8D9A6E0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0" name="フリーフォーム: 図形 929">
                <a:extLst>
                  <a:ext uri="{FF2B5EF4-FFF2-40B4-BE49-F238E27FC236}">
                    <a16:creationId xmlns:a16="http://schemas.microsoft.com/office/drawing/2014/main" id="{E9E5AA52-DD5F-E3DD-006C-4545B4D98FF7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1" name="フリーフォーム: 図形 930">
                <a:extLst>
                  <a:ext uri="{FF2B5EF4-FFF2-40B4-BE49-F238E27FC236}">
                    <a16:creationId xmlns:a16="http://schemas.microsoft.com/office/drawing/2014/main" id="{44BAA47A-3BED-0228-8DAD-1CCEB2CA4BB5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2" name="フリーフォーム: 図形 931">
                <a:extLst>
                  <a:ext uri="{FF2B5EF4-FFF2-40B4-BE49-F238E27FC236}">
                    <a16:creationId xmlns:a16="http://schemas.microsoft.com/office/drawing/2014/main" id="{3743BE57-C17F-B2F1-196D-C600FD24659A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BA911F16-3328-CAD2-06FF-23C809217CD2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AB6BC859-EE2B-105A-6BC3-C3B97F52224E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35" name="直線コネクタ 934">
                <a:extLst>
                  <a:ext uri="{FF2B5EF4-FFF2-40B4-BE49-F238E27FC236}">
                    <a16:creationId xmlns:a16="http://schemas.microsoft.com/office/drawing/2014/main" id="{E5C6E630-1485-C849-89E9-18C1DCFFCBEF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6" name="直線コネクタ 935">
                <a:extLst>
                  <a:ext uri="{FF2B5EF4-FFF2-40B4-BE49-F238E27FC236}">
                    <a16:creationId xmlns:a16="http://schemas.microsoft.com/office/drawing/2014/main" id="{149BDB70-27F6-D327-2DA4-543DF9857FA7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7" name="直線コネクタ 936">
                <a:extLst>
                  <a:ext uri="{FF2B5EF4-FFF2-40B4-BE49-F238E27FC236}">
                    <a16:creationId xmlns:a16="http://schemas.microsoft.com/office/drawing/2014/main" id="{6804534D-4E6B-295F-E805-8DDFE588E2C9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8" name="直線コネクタ 937">
                <a:extLst>
                  <a:ext uri="{FF2B5EF4-FFF2-40B4-BE49-F238E27FC236}">
                    <a16:creationId xmlns:a16="http://schemas.microsoft.com/office/drawing/2014/main" id="{7C7F7417-E497-059B-B226-E1B9E3694C1B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9" name="直線コネクタ 938">
                <a:extLst>
                  <a:ext uri="{FF2B5EF4-FFF2-40B4-BE49-F238E27FC236}">
                    <a16:creationId xmlns:a16="http://schemas.microsoft.com/office/drawing/2014/main" id="{25210985-CB6C-8891-7F93-BCC3CD0B30FE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0" name="直線コネクタ 939">
                <a:extLst>
                  <a:ext uri="{FF2B5EF4-FFF2-40B4-BE49-F238E27FC236}">
                    <a16:creationId xmlns:a16="http://schemas.microsoft.com/office/drawing/2014/main" id="{4FF3EA56-74F0-7419-E915-3375022E005A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1" name="直線コネクタ 940">
                <a:extLst>
                  <a:ext uri="{FF2B5EF4-FFF2-40B4-BE49-F238E27FC236}">
                    <a16:creationId xmlns:a16="http://schemas.microsoft.com/office/drawing/2014/main" id="{DD90B676-0E0E-7564-EBFF-5D4DDB53DFDB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8C8203A9-58CE-68F3-9B9F-3BF945FA7C0E}"/>
                </a:ext>
              </a:extLst>
            </p:cNvPr>
            <p:cNvGrpSpPr/>
            <p:nvPr/>
          </p:nvGrpSpPr>
          <p:grpSpPr>
            <a:xfrm>
              <a:off x="4638364" y="5192072"/>
              <a:ext cx="1272699" cy="1177847"/>
              <a:chOff x="1552264" y="1957101"/>
              <a:chExt cx="1272699" cy="1177847"/>
            </a:xfrm>
          </p:grpSpPr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8C0DABC2-3E77-330D-9D36-DA0A4DFAF161}"/>
                  </a:ext>
                </a:extLst>
              </p:cNvPr>
              <p:cNvSpPr/>
              <p:nvPr/>
            </p:nvSpPr>
            <p:spPr>
              <a:xfrm>
                <a:off x="2111157" y="2260133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">
                <a:extLst>
                  <a:ext uri="{FF2B5EF4-FFF2-40B4-BE49-F238E27FC236}">
                    <a16:creationId xmlns:a16="http://schemas.microsoft.com/office/drawing/2014/main" id="{688A7682-3D55-16D5-5B4E-5FABFBD63C48}"/>
                  </a:ext>
                </a:extLst>
              </p:cNvPr>
              <p:cNvSpPr/>
              <p:nvPr/>
            </p:nvSpPr>
            <p:spPr>
              <a:xfrm rot="10800000">
                <a:off x="1965057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楕円 1">
                <a:extLst>
                  <a:ext uri="{FF2B5EF4-FFF2-40B4-BE49-F238E27FC236}">
                    <a16:creationId xmlns:a16="http://schemas.microsoft.com/office/drawing/2014/main" id="{7D72ABCC-7A81-9EEE-55FB-869AA539467D}"/>
                  </a:ext>
                </a:extLst>
              </p:cNvPr>
              <p:cNvSpPr/>
              <p:nvPr/>
            </p:nvSpPr>
            <p:spPr>
              <a:xfrm rot="10800000">
                <a:off x="1700379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楕円 1">
                <a:extLst>
                  <a:ext uri="{FF2B5EF4-FFF2-40B4-BE49-F238E27FC236}">
                    <a16:creationId xmlns:a16="http://schemas.microsoft.com/office/drawing/2014/main" id="{3B9BBB32-3427-2BF0-1C5F-28E38B5D619A}"/>
                  </a:ext>
                </a:extLst>
              </p:cNvPr>
              <p:cNvSpPr/>
              <p:nvPr/>
            </p:nvSpPr>
            <p:spPr>
              <a:xfrm>
                <a:off x="1552264" y="19571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BC184C1A-99FD-2647-5623-2FF5AFE0214B}"/>
                </a:ext>
              </a:extLst>
            </p:cNvPr>
            <p:cNvGrpSpPr/>
            <p:nvPr/>
          </p:nvGrpSpPr>
          <p:grpSpPr>
            <a:xfrm>
              <a:off x="4231945" y="4048352"/>
              <a:ext cx="1604288" cy="1375702"/>
              <a:chOff x="921081" y="403942"/>
              <a:chExt cx="2172567" cy="1863008"/>
            </a:xfrm>
          </p:grpSpPr>
          <p:sp>
            <p:nvSpPr>
              <p:cNvPr id="188" name="二等辺三角形 6">
                <a:extLst>
                  <a:ext uri="{FF2B5EF4-FFF2-40B4-BE49-F238E27FC236}">
                    <a16:creationId xmlns:a16="http://schemas.microsoft.com/office/drawing/2014/main" id="{B8BCFE89-5C4B-39D3-734A-7236675C806C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二等辺三角形 6">
                <a:extLst>
                  <a:ext uri="{FF2B5EF4-FFF2-40B4-BE49-F238E27FC236}">
                    <a16:creationId xmlns:a16="http://schemas.microsoft.com/office/drawing/2014/main" id="{9695993F-DC84-58DF-AF56-9276E00D0CBA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二等辺三角形 6">
                <a:extLst>
                  <a:ext uri="{FF2B5EF4-FFF2-40B4-BE49-F238E27FC236}">
                    <a16:creationId xmlns:a16="http://schemas.microsoft.com/office/drawing/2014/main" id="{E82856B9-B227-2A7A-6C5E-3AD902548865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二等辺三角形 6">
                <a:extLst>
                  <a:ext uri="{FF2B5EF4-FFF2-40B4-BE49-F238E27FC236}">
                    <a16:creationId xmlns:a16="http://schemas.microsoft.com/office/drawing/2014/main" id="{F412646F-0443-4FB8-A3F0-B35A21BA7DC6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2BA5A5FC-553A-EB4A-67F3-3A204F894852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1">
                <a:extLst>
                  <a:ext uri="{FF2B5EF4-FFF2-40B4-BE49-F238E27FC236}">
                    <a16:creationId xmlns:a16="http://schemas.microsoft.com/office/drawing/2014/main" id="{D5EE4413-AA49-1CBD-487B-9229FE90E518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C184A34F-A068-1566-BF47-2679DC794770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9B03B02B-133E-7BC4-8B22-870B2419CFE5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18E13B18-5E20-A78B-C8BF-7E11899C3F4D}"/>
                </a:ext>
              </a:extLst>
            </p:cNvPr>
            <p:cNvGrpSpPr/>
            <p:nvPr/>
          </p:nvGrpSpPr>
          <p:grpSpPr>
            <a:xfrm>
              <a:off x="4282011" y="3997893"/>
              <a:ext cx="1508196" cy="2187851"/>
              <a:chOff x="4329636" y="3988367"/>
              <a:chExt cx="1508196" cy="2187851"/>
            </a:xfrm>
          </p:grpSpPr>
          <p:sp>
            <p:nvSpPr>
              <p:cNvPr id="319" name="楕円 1">
                <a:extLst>
                  <a:ext uri="{FF2B5EF4-FFF2-40B4-BE49-F238E27FC236}">
                    <a16:creationId xmlns:a16="http://schemas.microsoft.com/office/drawing/2014/main" id="{1B60A40D-4EAB-7CD6-A4D8-066FEE8EA178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4617811B-1444-3CBD-F0BE-856E461D9642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481" name="グループ化 480">
                  <a:extLst>
                    <a:ext uri="{FF2B5EF4-FFF2-40B4-BE49-F238E27FC236}">
                      <a16:creationId xmlns:a16="http://schemas.microsoft.com/office/drawing/2014/main" id="{775A1D73-C1FC-4F7E-EC36-80D89116E85A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614" name="楕円 1">
                    <a:extLst>
                      <a:ext uri="{FF2B5EF4-FFF2-40B4-BE49-F238E27FC236}">
                        <a16:creationId xmlns:a16="http://schemas.microsoft.com/office/drawing/2014/main" id="{8B8350C8-70A9-4EA5-225B-9BD3E6B8ADCA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615" name="フリーフォーム: 図形 614">
                    <a:extLst>
                      <a:ext uri="{FF2B5EF4-FFF2-40B4-BE49-F238E27FC236}">
                        <a16:creationId xmlns:a16="http://schemas.microsoft.com/office/drawing/2014/main" id="{A2B990D0-4297-97D7-C905-4C62A16B50B0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E7E5DFD0-FE26-EB64-E687-66082EE60A95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97" name="グループ化 496">
                  <a:extLst>
                    <a:ext uri="{FF2B5EF4-FFF2-40B4-BE49-F238E27FC236}">
                      <a16:creationId xmlns:a16="http://schemas.microsoft.com/office/drawing/2014/main" id="{38403AA1-C7D2-3AC9-63A4-B4E8437EA80F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498" name="フリーフォーム: 図形 497">
                    <a:extLst>
                      <a:ext uri="{FF2B5EF4-FFF2-40B4-BE49-F238E27FC236}">
                        <a16:creationId xmlns:a16="http://schemas.microsoft.com/office/drawing/2014/main" id="{369C4C2E-7E5F-0B6E-B08B-BD47CD4F4217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8" name="フリーフォーム: 図形 607">
                    <a:extLst>
                      <a:ext uri="{FF2B5EF4-FFF2-40B4-BE49-F238E27FC236}">
                        <a16:creationId xmlns:a16="http://schemas.microsoft.com/office/drawing/2014/main" id="{0559E410-94D6-12A7-005E-783FCFE6A379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9" name="フリーフォーム: 図形 608">
                    <a:extLst>
                      <a:ext uri="{FF2B5EF4-FFF2-40B4-BE49-F238E27FC236}">
                        <a16:creationId xmlns:a16="http://schemas.microsoft.com/office/drawing/2014/main" id="{7F3E6AA8-00FE-F4F3-76DD-7A6091FE94C7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フリーフォーム: 図形 609">
                    <a:extLst>
                      <a:ext uri="{FF2B5EF4-FFF2-40B4-BE49-F238E27FC236}">
                        <a16:creationId xmlns:a16="http://schemas.microsoft.com/office/drawing/2014/main" id="{0FD39830-0FE7-174E-DAE7-BFE1FD628310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11" name="グループ化 610">
                    <a:extLst>
                      <a:ext uri="{FF2B5EF4-FFF2-40B4-BE49-F238E27FC236}">
                        <a16:creationId xmlns:a16="http://schemas.microsoft.com/office/drawing/2014/main" id="{1D214A76-5F5C-C842-7B27-FEC846E60947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612" name="フリーフォーム: 図形 611">
                      <a:extLst>
                        <a:ext uri="{FF2B5EF4-FFF2-40B4-BE49-F238E27FC236}">
                          <a16:creationId xmlns:a16="http://schemas.microsoft.com/office/drawing/2014/main" id="{E21A3D4E-24DE-3E2F-9E35-92800F1906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13" name="楕円 612">
                      <a:extLst>
                        <a:ext uri="{FF2B5EF4-FFF2-40B4-BE49-F238E27FC236}">
                          <a16:creationId xmlns:a16="http://schemas.microsoft.com/office/drawing/2014/main" id="{577FDEDA-4F5D-A7EE-C1FA-D582370DA5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773" name="グループ化 772">
              <a:extLst>
                <a:ext uri="{FF2B5EF4-FFF2-40B4-BE49-F238E27FC236}">
                  <a16:creationId xmlns:a16="http://schemas.microsoft.com/office/drawing/2014/main" id="{1FFAE306-A67B-9DF3-976A-07E73229226E}"/>
                </a:ext>
              </a:extLst>
            </p:cNvPr>
            <p:cNvGrpSpPr/>
            <p:nvPr/>
          </p:nvGrpSpPr>
          <p:grpSpPr>
            <a:xfrm>
              <a:off x="4546196" y="4668336"/>
              <a:ext cx="342900" cy="342900"/>
              <a:chOff x="1404611" y="4552250"/>
              <a:chExt cx="342900" cy="342900"/>
            </a:xfrm>
          </p:grpSpPr>
          <p:sp>
            <p:nvSpPr>
              <p:cNvPr id="774" name="楕円 773">
                <a:extLst>
                  <a:ext uri="{FF2B5EF4-FFF2-40B4-BE49-F238E27FC236}">
                    <a16:creationId xmlns:a16="http://schemas.microsoft.com/office/drawing/2014/main" id="{811A5906-3CE0-A38B-E10B-FCC899556188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2" name="楕円 791">
                <a:extLst>
                  <a:ext uri="{FF2B5EF4-FFF2-40B4-BE49-F238E27FC236}">
                    <a16:creationId xmlns:a16="http://schemas.microsoft.com/office/drawing/2014/main" id="{8646124D-6A75-D500-1B9E-7E87DE9BA71D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93" name="グループ化 792">
              <a:extLst>
                <a:ext uri="{FF2B5EF4-FFF2-40B4-BE49-F238E27FC236}">
                  <a16:creationId xmlns:a16="http://schemas.microsoft.com/office/drawing/2014/main" id="{9CC54309-CEEA-4DC8-3277-E367472BF105}"/>
                </a:ext>
              </a:extLst>
            </p:cNvPr>
            <p:cNvGrpSpPr/>
            <p:nvPr/>
          </p:nvGrpSpPr>
          <p:grpSpPr>
            <a:xfrm>
              <a:off x="5182784" y="4668336"/>
              <a:ext cx="342900" cy="342900"/>
              <a:chOff x="2084061" y="4552250"/>
              <a:chExt cx="342900" cy="342900"/>
            </a:xfrm>
          </p:grpSpPr>
          <p:sp>
            <p:nvSpPr>
              <p:cNvPr id="796" name="楕円 795">
                <a:extLst>
                  <a:ext uri="{FF2B5EF4-FFF2-40B4-BE49-F238E27FC236}">
                    <a16:creationId xmlns:a16="http://schemas.microsoft.com/office/drawing/2014/main" id="{63CA6D71-15CE-1F41-5E77-8DB0DB008C16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7" name="楕円 796">
                <a:extLst>
                  <a:ext uri="{FF2B5EF4-FFF2-40B4-BE49-F238E27FC236}">
                    <a16:creationId xmlns:a16="http://schemas.microsoft.com/office/drawing/2014/main" id="{07DC7684-0673-8D96-801C-1F6FD0ED61EB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105" name="グループ化 1104">
            <a:extLst>
              <a:ext uri="{FF2B5EF4-FFF2-40B4-BE49-F238E27FC236}">
                <a16:creationId xmlns:a16="http://schemas.microsoft.com/office/drawing/2014/main" id="{11EBE599-D0E3-08A0-3E11-0EAEE58DF7F0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968" name="グループ化 967">
              <a:extLst>
                <a:ext uri="{FF2B5EF4-FFF2-40B4-BE49-F238E27FC236}">
                  <a16:creationId xmlns:a16="http://schemas.microsoft.com/office/drawing/2014/main" id="{216F0410-046B-6407-785E-3FCBACD70A28}"/>
                </a:ext>
              </a:extLst>
            </p:cNvPr>
            <p:cNvGrpSpPr/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969" name="直線コネクタ 968">
                <a:extLst>
                  <a:ext uri="{FF2B5EF4-FFF2-40B4-BE49-F238E27FC236}">
                    <a16:creationId xmlns:a16="http://schemas.microsoft.com/office/drawing/2014/main" id="{570414E1-EFAC-92FF-22AD-6AFFEB611622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0" name="直線コネクタ 969">
                <a:extLst>
                  <a:ext uri="{FF2B5EF4-FFF2-40B4-BE49-F238E27FC236}">
                    <a16:creationId xmlns:a16="http://schemas.microsoft.com/office/drawing/2014/main" id="{80ADF9E4-F77C-4946-2FBF-9DC04524B34D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1" name="直線コネクタ 970">
                <a:extLst>
                  <a:ext uri="{FF2B5EF4-FFF2-40B4-BE49-F238E27FC236}">
                    <a16:creationId xmlns:a16="http://schemas.microsoft.com/office/drawing/2014/main" id="{088E829B-91A3-73A5-268B-51641D1B410D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2" name="直線コネクタ 971">
                <a:extLst>
                  <a:ext uri="{FF2B5EF4-FFF2-40B4-BE49-F238E27FC236}">
                    <a16:creationId xmlns:a16="http://schemas.microsoft.com/office/drawing/2014/main" id="{7E18AED3-F126-2371-6A01-B65F472B969D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3" name="直線コネクタ 972">
                <a:extLst>
                  <a:ext uri="{FF2B5EF4-FFF2-40B4-BE49-F238E27FC236}">
                    <a16:creationId xmlns:a16="http://schemas.microsoft.com/office/drawing/2014/main" id="{EB9000B6-E33D-5C3F-4E18-0B7B60843F9A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4" name="直線コネクタ 973">
                <a:extLst>
                  <a:ext uri="{FF2B5EF4-FFF2-40B4-BE49-F238E27FC236}">
                    <a16:creationId xmlns:a16="http://schemas.microsoft.com/office/drawing/2014/main" id="{B35BE647-E5C8-C6FF-B475-6F2E7E3F7A8C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5" name="直線コネクタ 974">
                <a:extLst>
                  <a:ext uri="{FF2B5EF4-FFF2-40B4-BE49-F238E27FC236}">
                    <a16:creationId xmlns:a16="http://schemas.microsoft.com/office/drawing/2014/main" id="{35F71F01-68AA-38DF-16DF-39EA00BEEE34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6" name="直線コネクタ 975">
                <a:extLst>
                  <a:ext uri="{FF2B5EF4-FFF2-40B4-BE49-F238E27FC236}">
                    <a16:creationId xmlns:a16="http://schemas.microsoft.com/office/drawing/2014/main" id="{F0B05889-8E0E-0CA8-E6DD-682BA7C154DE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7" name="直線コネクタ 976">
                <a:extLst>
                  <a:ext uri="{FF2B5EF4-FFF2-40B4-BE49-F238E27FC236}">
                    <a16:creationId xmlns:a16="http://schemas.microsoft.com/office/drawing/2014/main" id="{6DA07ACF-85C4-3B95-5C39-AF3DDC888B35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8" name="直線コネクタ 977">
                <a:extLst>
                  <a:ext uri="{FF2B5EF4-FFF2-40B4-BE49-F238E27FC236}">
                    <a16:creationId xmlns:a16="http://schemas.microsoft.com/office/drawing/2014/main" id="{C6E4F383-6FAD-5ABE-E0C1-73406859BE6F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9" name="直線コネクタ 978">
                <a:extLst>
                  <a:ext uri="{FF2B5EF4-FFF2-40B4-BE49-F238E27FC236}">
                    <a16:creationId xmlns:a16="http://schemas.microsoft.com/office/drawing/2014/main" id="{7D2AFC9B-C357-B6BC-0569-A58E35E5503D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0" name="直線コネクタ 979">
                <a:extLst>
                  <a:ext uri="{FF2B5EF4-FFF2-40B4-BE49-F238E27FC236}">
                    <a16:creationId xmlns:a16="http://schemas.microsoft.com/office/drawing/2014/main" id="{CEDCB884-EA61-E2CC-7786-98855BA0E304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1" name="直線コネクタ 980">
                <a:extLst>
                  <a:ext uri="{FF2B5EF4-FFF2-40B4-BE49-F238E27FC236}">
                    <a16:creationId xmlns:a16="http://schemas.microsoft.com/office/drawing/2014/main" id="{41705623-AC14-6DD0-6B81-E46AABB419F0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2" name="フリーフォーム: 図形 981">
                <a:extLst>
                  <a:ext uri="{FF2B5EF4-FFF2-40B4-BE49-F238E27FC236}">
                    <a16:creationId xmlns:a16="http://schemas.microsoft.com/office/drawing/2014/main" id="{084C4C1D-10F6-01A5-6B8A-E0DC3B7B385D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3" name="フリーフォーム: 図形 982">
                <a:extLst>
                  <a:ext uri="{FF2B5EF4-FFF2-40B4-BE49-F238E27FC236}">
                    <a16:creationId xmlns:a16="http://schemas.microsoft.com/office/drawing/2014/main" id="{7CDCB687-F5EA-F2C6-8B8D-3CD0AEDCE03B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4" name="フリーフォーム: 図形 983">
                <a:extLst>
                  <a:ext uri="{FF2B5EF4-FFF2-40B4-BE49-F238E27FC236}">
                    <a16:creationId xmlns:a16="http://schemas.microsoft.com/office/drawing/2014/main" id="{8A039850-A6BA-A5F0-CB6F-739B8A6414C5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5" name="フリーフォーム: 図形 984">
                <a:extLst>
                  <a:ext uri="{FF2B5EF4-FFF2-40B4-BE49-F238E27FC236}">
                    <a16:creationId xmlns:a16="http://schemas.microsoft.com/office/drawing/2014/main" id="{4E826819-863B-A94D-E87B-C0EC413CF5CA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6" name="フリーフォーム: 図形 985">
                <a:extLst>
                  <a:ext uri="{FF2B5EF4-FFF2-40B4-BE49-F238E27FC236}">
                    <a16:creationId xmlns:a16="http://schemas.microsoft.com/office/drawing/2014/main" id="{2511FD38-B0F4-71FE-D5ED-2CE71B114EA5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87" name="直線コネクタ 986">
                <a:extLst>
                  <a:ext uri="{FF2B5EF4-FFF2-40B4-BE49-F238E27FC236}">
                    <a16:creationId xmlns:a16="http://schemas.microsoft.com/office/drawing/2014/main" id="{7F646222-51A5-6B87-EE83-95E4D7D03935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8" name="直線コネクタ 987">
                <a:extLst>
                  <a:ext uri="{FF2B5EF4-FFF2-40B4-BE49-F238E27FC236}">
                    <a16:creationId xmlns:a16="http://schemas.microsoft.com/office/drawing/2014/main" id="{EA647E55-FBCE-0428-82D6-094F892164FD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9" name="直線コネクタ 988">
                <a:extLst>
                  <a:ext uri="{FF2B5EF4-FFF2-40B4-BE49-F238E27FC236}">
                    <a16:creationId xmlns:a16="http://schemas.microsoft.com/office/drawing/2014/main" id="{BCB38C6D-6837-C240-6D9C-EDD23627F718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0" name="直線コネクタ 989">
                <a:extLst>
                  <a:ext uri="{FF2B5EF4-FFF2-40B4-BE49-F238E27FC236}">
                    <a16:creationId xmlns:a16="http://schemas.microsoft.com/office/drawing/2014/main" id="{2BD79B7A-1B77-39B4-BC2A-1994BCC2AABF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1" name="直線コネクタ 990">
                <a:extLst>
                  <a:ext uri="{FF2B5EF4-FFF2-40B4-BE49-F238E27FC236}">
                    <a16:creationId xmlns:a16="http://schemas.microsoft.com/office/drawing/2014/main" id="{F11FD67C-A900-1067-48F8-A4CF8E64C90F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2" name="直線コネクタ 991">
                <a:extLst>
                  <a:ext uri="{FF2B5EF4-FFF2-40B4-BE49-F238E27FC236}">
                    <a16:creationId xmlns:a16="http://schemas.microsoft.com/office/drawing/2014/main" id="{7A2DFCB5-BD2B-FBC1-235F-39696297F776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3" name="直線コネクタ 992">
                <a:extLst>
                  <a:ext uri="{FF2B5EF4-FFF2-40B4-BE49-F238E27FC236}">
                    <a16:creationId xmlns:a16="http://schemas.microsoft.com/office/drawing/2014/main" id="{EA7B220C-BFA1-83BC-A79E-ABA4D66A0C23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92D3EF49-DD24-CAA7-8A97-B8A43BF67F32}"/>
                </a:ext>
              </a:extLst>
            </p:cNvPr>
            <p:cNvGrpSpPr/>
            <p:nvPr/>
          </p:nvGrpSpPr>
          <p:grpSpPr>
            <a:xfrm>
              <a:off x="7619753" y="5192072"/>
              <a:ext cx="1358360" cy="1177847"/>
              <a:chOff x="1466603" y="1957101"/>
              <a:chExt cx="1358360" cy="1177847"/>
            </a:xfrm>
          </p:grpSpPr>
          <p:sp>
            <p:nvSpPr>
              <p:cNvPr id="295" name="楕円 1">
                <a:extLst>
                  <a:ext uri="{FF2B5EF4-FFF2-40B4-BE49-F238E27FC236}">
                    <a16:creationId xmlns:a16="http://schemas.microsoft.com/office/drawing/2014/main" id="{09CAAF50-84F4-774D-16A6-95CA957CF170}"/>
                  </a:ext>
                </a:extLst>
              </p:cNvPr>
              <p:cNvSpPr/>
              <p:nvPr/>
            </p:nvSpPr>
            <p:spPr>
              <a:xfrm rot="9000000" flipH="1">
                <a:off x="2249829" y="20792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" name="楕円 1">
                <a:extLst>
                  <a:ext uri="{FF2B5EF4-FFF2-40B4-BE49-F238E27FC236}">
                    <a16:creationId xmlns:a16="http://schemas.microsoft.com/office/drawing/2014/main" id="{942D681E-FF16-F4C1-BAF1-99D50E485714}"/>
                  </a:ext>
                </a:extLst>
              </p:cNvPr>
              <p:cNvSpPr/>
              <p:nvPr/>
            </p:nvSpPr>
            <p:spPr>
              <a:xfrm rot="12600000">
                <a:off x="1466603" y="20792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2AE61E77-B481-F4E0-0716-343E640D97F3}"/>
                  </a:ext>
                </a:extLst>
              </p:cNvPr>
              <p:cNvSpPr/>
              <p:nvPr/>
            </p:nvSpPr>
            <p:spPr>
              <a:xfrm>
                <a:off x="2111157" y="2260133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1">
                <a:extLst>
                  <a:ext uri="{FF2B5EF4-FFF2-40B4-BE49-F238E27FC236}">
                    <a16:creationId xmlns:a16="http://schemas.microsoft.com/office/drawing/2014/main" id="{D5454A73-36DD-4225-F520-72E1895D041F}"/>
                  </a:ext>
                </a:extLst>
              </p:cNvPr>
              <p:cNvSpPr/>
              <p:nvPr/>
            </p:nvSpPr>
            <p:spPr>
              <a:xfrm rot="10800000">
                <a:off x="1965057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楕円 1">
                <a:extLst>
                  <a:ext uri="{FF2B5EF4-FFF2-40B4-BE49-F238E27FC236}">
                    <a16:creationId xmlns:a16="http://schemas.microsoft.com/office/drawing/2014/main" id="{736B24B8-224A-BB6A-2564-3547676DE519}"/>
                  </a:ext>
                </a:extLst>
              </p:cNvPr>
              <p:cNvSpPr/>
              <p:nvPr/>
            </p:nvSpPr>
            <p:spPr>
              <a:xfrm rot="10800000">
                <a:off x="1700379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楕円 1">
                <a:extLst>
                  <a:ext uri="{FF2B5EF4-FFF2-40B4-BE49-F238E27FC236}">
                    <a16:creationId xmlns:a16="http://schemas.microsoft.com/office/drawing/2014/main" id="{1F420096-123D-F2C8-A23A-DB51564B7E64}"/>
                  </a:ext>
                </a:extLst>
              </p:cNvPr>
              <p:cNvSpPr/>
              <p:nvPr/>
            </p:nvSpPr>
            <p:spPr>
              <a:xfrm>
                <a:off x="1552264" y="19571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013D4B66-0CAA-4095-F236-4F733F5DF4CD}"/>
                </a:ext>
              </a:extLst>
            </p:cNvPr>
            <p:cNvGrpSpPr/>
            <p:nvPr/>
          </p:nvGrpSpPr>
          <p:grpSpPr>
            <a:xfrm>
              <a:off x="7298995" y="4048352"/>
              <a:ext cx="1604288" cy="1375702"/>
              <a:chOff x="921081" y="403942"/>
              <a:chExt cx="2172567" cy="1863008"/>
            </a:xfrm>
          </p:grpSpPr>
          <p:sp>
            <p:nvSpPr>
              <p:cNvPr id="302" name="二等辺三角形 6">
                <a:extLst>
                  <a:ext uri="{FF2B5EF4-FFF2-40B4-BE49-F238E27FC236}">
                    <a16:creationId xmlns:a16="http://schemas.microsoft.com/office/drawing/2014/main" id="{9B4A56D0-DA7E-9E99-76B6-F4D8C9E540A7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二等辺三角形 6">
                <a:extLst>
                  <a:ext uri="{FF2B5EF4-FFF2-40B4-BE49-F238E27FC236}">
                    <a16:creationId xmlns:a16="http://schemas.microsoft.com/office/drawing/2014/main" id="{2B3FDAFD-5EC4-BB4E-A1D4-D4C3A3C7B099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二等辺三角形 6">
                <a:extLst>
                  <a:ext uri="{FF2B5EF4-FFF2-40B4-BE49-F238E27FC236}">
                    <a16:creationId xmlns:a16="http://schemas.microsoft.com/office/drawing/2014/main" id="{33DE7AF1-7894-6DD1-1BAD-28EDA2C458A9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二等辺三角形 6">
                <a:extLst>
                  <a:ext uri="{FF2B5EF4-FFF2-40B4-BE49-F238E27FC236}">
                    <a16:creationId xmlns:a16="http://schemas.microsoft.com/office/drawing/2014/main" id="{2764CBCD-F016-ED02-253A-3EB4D53BC4E0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87E4BA0A-AC9F-4E45-96DE-AD32EB06FCAE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楕円 1">
                <a:extLst>
                  <a:ext uri="{FF2B5EF4-FFF2-40B4-BE49-F238E27FC236}">
                    <a16:creationId xmlns:a16="http://schemas.microsoft.com/office/drawing/2014/main" id="{989AA23D-6F33-2598-DB68-6EA13A97529F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F777DA18-7921-86F3-AA63-E657D0876487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EC8512B0-A365-9C5A-8C19-3A921A506140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CEC1C9D7-D6A2-F385-07D3-D666BA189C45}"/>
                </a:ext>
              </a:extLst>
            </p:cNvPr>
            <p:cNvSpPr/>
            <p:nvPr/>
          </p:nvSpPr>
          <p:spPr>
            <a:xfrm>
              <a:off x="7486848" y="4194868"/>
              <a:ext cx="1240868" cy="1960898"/>
            </a:xfrm>
            <a:custGeom>
              <a:avLst/>
              <a:gdLst>
                <a:gd name="connsiteX0" fmla="*/ 620434 w 1240868"/>
                <a:gd name="connsiteY0" fmla="*/ 0 h 1960898"/>
                <a:gd name="connsiteX1" fmla="*/ 1240868 w 1240868"/>
                <a:gd name="connsiteY1" fmla="*/ 583337 h 1960898"/>
                <a:gd name="connsiteX2" fmla="*/ 861935 w 1240868"/>
                <a:gd name="connsiteY2" fmla="*/ 1120833 h 1960898"/>
                <a:gd name="connsiteX3" fmla="*/ 808047 w 1240868"/>
                <a:gd name="connsiteY3" fmla="*/ 1136560 h 1960898"/>
                <a:gd name="connsiteX4" fmla="*/ 852031 w 1240868"/>
                <a:gd name="connsiteY4" fmla="*/ 1183843 h 1960898"/>
                <a:gd name="connsiteX5" fmla="*/ 976429 w 1240868"/>
                <a:gd name="connsiteY5" fmla="*/ 1613397 h 1960898"/>
                <a:gd name="connsiteX6" fmla="*/ 620434 w 1240868"/>
                <a:gd name="connsiteY6" fmla="*/ 1960898 h 1960898"/>
                <a:gd name="connsiteX7" fmla="*/ 264439 w 1240868"/>
                <a:gd name="connsiteY7" fmla="*/ 1613397 h 1960898"/>
                <a:gd name="connsiteX8" fmla="*/ 397239 w 1240868"/>
                <a:gd name="connsiteY8" fmla="*/ 1183843 h 1960898"/>
                <a:gd name="connsiteX9" fmla="*/ 440498 w 1240868"/>
                <a:gd name="connsiteY9" fmla="*/ 1138801 h 1960898"/>
                <a:gd name="connsiteX10" fmla="*/ 378933 w 1240868"/>
                <a:gd name="connsiteY10" fmla="*/ 1120833 h 1960898"/>
                <a:gd name="connsiteX11" fmla="*/ 0 w 1240868"/>
                <a:gd name="connsiteY11" fmla="*/ 583337 h 1960898"/>
                <a:gd name="connsiteX12" fmla="*/ 620434 w 1240868"/>
                <a:gd name="connsiteY12" fmla="*/ 0 h 196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0868" h="1960898">
                  <a:moveTo>
                    <a:pt x="620434" y="0"/>
                  </a:moveTo>
                  <a:cubicBezTo>
                    <a:pt x="963090" y="0"/>
                    <a:pt x="1240868" y="261169"/>
                    <a:pt x="1240868" y="583337"/>
                  </a:cubicBezTo>
                  <a:cubicBezTo>
                    <a:pt x="1240868" y="824963"/>
                    <a:pt x="1084618" y="1032277"/>
                    <a:pt x="861935" y="1120833"/>
                  </a:cubicBezTo>
                  <a:lnTo>
                    <a:pt x="808047" y="1136560"/>
                  </a:lnTo>
                  <a:lnTo>
                    <a:pt x="852031" y="1183843"/>
                  </a:lnTo>
                  <a:cubicBezTo>
                    <a:pt x="941775" y="1306892"/>
                    <a:pt x="976429" y="1493448"/>
                    <a:pt x="976429" y="1613397"/>
                  </a:cubicBezTo>
                  <a:cubicBezTo>
                    <a:pt x="976429" y="1805317"/>
                    <a:pt x="817045" y="1960898"/>
                    <a:pt x="620434" y="1960898"/>
                  </a:cubicBezTo>
                  <a:cubicBezTo>
                    <a:pt x="423823" y="1960898"/>
                    <a:pt x="264439" y="1805317"/>
                    <a:pt x="264439" y="1613397"/>
                  </a:cubicBezTo>
                  <a:cubicBezTo>
                    <a:pt x="264439" y="1493448"/>
                    <a:pt x="303894" y="1306892"/>
                    <a:pt x="397239" y="1183843"/>
                  </a:cubicBezTo>
                  <a:lnTo>
                    <a:pt x="440498" y="1138801"/>
                  </a:lnTo>
                  <a:lnTo>
                    <a:pt x="378933" y="1120833"/>
                  </a:lnTo>
                  <a:cubicBezTo>
                    <a:pt x="156250" y="1032277"/>
                    <a:pt x="0" y="824963"/>
                    <a:pt x="0" y="583337"/>
                  </a:cubicBezTo>
                  <a:cubicBezTo>
                    <a:pt x="0" y="261169"/>
                    <a:pt x="277778" y="0"/>
                    <a:pt x="620434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98" name="グループ化 797">
              <a:extLst>
                <a:ext uri="{FF2B5EF4-FFF2-40B4-BE49-F238E27FC236}">
                  <a16:creationId xmlns:a16="http://schemas.microsoft.com/office/drawing/2014/main" id="{7A923DA8-1690-10F5-2AD9-667009663D42}"/>
                </a:ext>
              </a:extLst>
            </p:cNvPr>
            <p:cNvGrpSpPr/>
            <p:nvPr/>
          </p:nvGrpSpPr>
          <p:grpSpPr>
            <a:xfrm>
              <a:off x="7600546" y="4668336"/>
              <a:ext cx="342900" cy="342900"/>
              <a:chOff x="1404611" y="4552250"/>
              <a:chExt cx="342900" cy="342900"/>
            </a:xfrm>
          </p:grpSpPr>
          <p:sp>
            <p:nvSpPr>
              <p:cNvPr id="799" name="楕円 798">
                <a:extLst>
                  <a:ext uri="{FF2B5EF4-FFF2-40B4-BE49-F238E27FC236}">
                    <a16:creationId xmlns:a16="http://schemas.microsoft.com/office/drawing/2014/main" id="{7AE1ECD1-640A-FFF5-F3A4-361BEFE34B72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0" name="楕円 799">
                <a:extLst>
                  <a:ext uri="{FF2B5EF4-FFF2-40B4-BE49-F238E27FC236}">
                    <a16:creationId xmlns:a16="http://schemas.microsoft.com/office/drawing/2014/main" id="{2C8DC464-D267-BCF2-31BF-B9CEE49FC9D8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01" name="グループ化 800">
              <a:extLst>
                <a:ext uri="{FF2B5EF4-FFF2-40B4-BE49-F238E27FC236}">
                  <a16:creationId xmlns:a16="http://schemas.microsoft.com/office/drawing/2014/main" id="{331D4EB0-223E-007D-AC77-FA0A97021496}"/>
                </a:ext>
              </a:extLst>
            </p:cNvPr>
            <p:cNvGrpSpPr/>
            <p:nvPr/>
          </p:nvGrpSpPr>
          <p:grpSpPr>
            <a:xfrm>
              <a:off x="8237134" y="4668336"/>
              <a:ext cx="342900" cy="342900"/>
              <a:chOff x="2084061" y="4552250"/>
              <a:chExt cx="342900" cy="342900"/>
            </a:xfrm>
          </p:grpSpPr>
          <p:sp>
            <p:nvSpPr>
              <p:cNvPr id="802" name="楕円 801">
                <a:extLst>
                  <a:ext uri="{FF2B5EF4-FFF2-40B4-BE49-F238E27FC236}">
                    <a16:creationId xmlns:a16="http://schemas.microsoft.com/office/drawing/2014/main" id="{1C5C9B94-B6FF-A66A-AD61-74EF3955C5AE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3" name="楕円 802">
                <a:extLst>
                  <a:ext uri="{FF2B5EF4-FFF2-40B4-BE49-F238E27FC236}">
                    <a16:creationId xmlns:a16="http://schemas.microsoft.com/office/drawing/2014/main" id="{23058DDF-BEFF-233D-DB6F-E880F5BD163C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110" name="グループ化 1109">
            <a:extLst>
              <a:ext uri="{FF2B5EF4-FFF2-40B4-BE49-F238E27FC236}">
                <a16:creationId xmlns:a16="http://schemas.microsoft.com/office/drawing/2014/main" id="{F6D66626-C0EB-056B-D32D-5C2D47BEE36E}"/>
              </a:ext>
            </a:extLst>
          </p:cNvPr>
          <p:cNvGrpSpPr/>
          <p:nvPr/>
        </p:nvGrpSpPr>
        <p:grpSpPr>
          <a:xfrm>
            <a:off x="429397" y="379240"/>
            <a:ext cx="2890110" cy="2971253"/>
            <a:chOff x="429397" y="379240"/>
            <a:chExt cx="2890110" cy="2971253"/>
          </a:xfrm>
        </p:grpSpPr>
        <p:sp>
          <p:nvSpPr>
            <p:cNvPr id="924" name="楕円 1">
              <a:extLst>
                <a:ext uri="{FF2B5EF4-FFF2-40B4-BE49-F238E27FC236}">
                  <a16:creationId xmlns:a16="http://schemas.microsoft.com/office/drawing/2014/main" id="{2650D97F-B691-B4E7-B31F-9C97AF1C64A5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CBA30B03-72EB-EF88-0BEA-DCE6F8DFEC1E}"/>
                </a:ext>
              </a:extLst>
            </p:cNvPr>
            <p:cNvGrpSpPr/>
            <p:nvPr/>
          </p:nvGrpSpPr>
          <p:grpSpPr>
            <a:xfrm>
              <a:off x="1533214" y="2172646"/>
              <a:ext cx="1272699" cy="1177847"/>
              <a:chOff x="1552264" y="1957101"/>
              <a:chExt cx="1272699" cy="1177847"/>
            </a:xfrm>
          </p:grpSpPr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3E9D55DB-CB8D-3E23-7421-9D40C2834395}"/>
                  </a:ext>
                </a:extLst>
              </p:cNvPr>
              <p:cNvSpPr/>
              <p:nvPr/>
            </p:nvSpPr>
            <p:spPr>
              <a:xfrm>
                <a:off x="2111157" y="2260133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1">
                <a:extLst>
                  <a:ext uri="{FF2B5EF4-FFF2-40B4-BE49-F238E27FC236}">
                    <a16:creationId xmlns:a16="http://schemas.microsoft.com/office/drawing/2014/main" id="{C8AB4676-E31A-83C4-7852-DE3E3891104F}"/>
                  </a:ext>
                </a:extLst>
              </p:cNvPr>
              <p:cNvSpPr/>
              <p:nvPr/>
            </p:nvSpPr>
            <p:spPr>
              <a:xfrm rot="10800000">
                <a:off x="1965057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6" name="楕円 1">
                <a:extLst>
                  <a:ext uri="{FF2B5EF4-FFF2-40B4-BE49-F238E27FC236}">
                    <a16:creationId xmlns:a16="http://schemas.microsoft.com/office/drawing/2014/main" id="{3CBFF912-B312-9E27-12D3-F73A4D7662C2}"/>
                  </a:ext>
                </a:extLst>
              </p:cNvPr>
              <p:cNvSpPr/>
              <p:nvPr/>
            </p:nvSpPr>
            <p:spPr>
              <a:xfrm rot="10800000">
                <a:off x="1700379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7" name="楕円 1">
                <a:extLst>
                  <a:ext uri="{FF2B5EF4-FFF2-40B4-BE49-F238E27FC236}">
                    <a16:creationId xmlns:a16="http://schemas.microsoft.com/office/drawing/2014/main" id="{B18493C0-F50E-208D-BD95-3A5E517F362C}"/>
                  </a:ext>
                </a:extLst>
              </p:cNvPr>
              <p:cNvSpPr/>
              <p:nvPr/>
            </p:nvSpPr>
            <p:spPr>
              <a:xfrm>
                <a:off x="1552264" y="19571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22" name="四角形: 上の 2 つの角を丸める 921">
              <a:extLst>
                <a:ext uri="{FF2B5EF4-FFF2-40B4-BE49-F238E27FC236}">
                  <a16:creationId xmlns:a16="http://schemas.microsoft.com/office/drawing/2014/main" id="{D11CCE55-AFC2-EF22-9783-6DD88DB3144B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23" name="星: 8 pt 922">
              <a:extLst>
                <a:ext uri="{FF2B5EF4-FFF2-40B4-BE49-F238E27FC236}">
                  <a16:creationId xmlns:a16="http://schemas.microsoft.com/office/drawing/2014/main" id="{E4D9C74D-52CD-3756-6910-A5E1316BD8CE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25" name="グループ化 924">
              <a:extLst>
                <a:ext uri="{FF2B5EF4-FFF2-40B4-BE49-F238E27FC236}">
                  <a16:creationId xmlns:a16="http://schemas.microsoft.com/office/drawing/2014/main" id="{534E9185-795B-6820-B406-993E9EFA558D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926" name="四角形: 上の 2 つの角を丸める 925">
                <a:extLst>
                  <a:ext uri="{FF2B5EF4-FFF2-40B4-BE49-F238E27FC236}">
                    <a16:creationId xmlns:a16="http://schemas.microsoft.com/office/drawing/2014/main" id="{B1CB4279-C3E5-5F42-53AD-B5A8D1FF1B7F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7" name="矢印: U ターン 370">
                <a:extLst>
                  <a:ext uri="{FF2B5EF4-FFF2-40B4-BE49-F238E27FC236}">
                    <a16:creationId xmlns:a16="http://schemas.microsoft.com/office/drawing/2014/main" id="{5C95AF6C-4D18-C397-1AB4-22F2E6526BA9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0" name="楕円 1">
              <a:extLst>
                <a:ext uri="{FF2B5EF4-FFF2-40B4-BE49-F238E27FC236}">
                  <a16:creationId xmlns:a16="http://schemas.microsoft.com/office/drawing/2014/main" id="{92193AFB-F5E4-D42F-DBAE-011A3C0C2BE6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1" name="楕円 1">
              <a:extLst>
                <a:ext uri="{FF2B5EF4-FFF2-40B4-BE49-F238E27FC236}">
                  <a16:creationId xmlns:a16="http://schemas.microsoft.com/office/drawing/2014/main" id="{099EA194-E38C-707B-876D-4EDC031608FD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B53C8B44-228A-BFB2-DFA9-1448738971B3}"/>
                </a:ext>
              </a:extLst>
            </p:cNvPr>
            <p:cNvGrpSpPr/>
            <p:nvPr/>
          </p:nvGrpSpPr>
          <p:grpSpPr>
            <a:xfrm>
              <a:off x="1126795" y="1028926"/>
              <a:ext cx="1604288" cy="1375702"/>
              <a:chOff x="921081" y="403942"/>
              <a:chExt cx="2172567" cy="1863008"/>
            </a:xfrm>
          </p:grpSpPr>
          <p:sp>
            <p:nvSpPr>
              <p:cNvPr id="164" name="二等辺三角形 6">
                <a:extLst>
                  <a:ext uri="{FF2B5EF4-FFF2-40B4-BE49-F238E27FC236}">
                    <a16:creationId xmlns:a16="http://schemas.microsoft.com/office/drawing/2014/main" id="{5184CAD9-2F74-9AFE-F9B7-CCB00E97A051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二等辺三角形 6">
                <a:extLst>
                  <a:ext uri="{FF2B5EF4-FFF2-40B4-BE49-F238E27FC236}">
                    <a16:creationId xmlns:a16="http://schemas.microsoft.com/office/drawing/2014/main" id="{4A0F01CC-ECF1-88EB-C42B-E5404A7BAA6F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二等辺三角形 6">
                <a:extLst>
                  <a:ext uri="{FF2B5EF4-FFF2-40B4-BE49-F238E27FC236}">
                    <a16:creationId xmlns:a16="http://schemas.microsoft.com/office/drawing/2014/main" id="{E2939F05-4C35-6689-61EA-A345194F122B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二等辺三角形 6">
                <a:extLst>
                  <a:ext uri="{FF2B5EF4-FFF2-40B4-BE49-F238E27FC236}">
                    <a16:creationId xmlns:a16="http://schemas.microsoft.com/office/drawing/2014/main" id="{0662408C-BC43-382F-A59F-1FCA59A3353E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6E69C454-84F7-8803-906D-A8F9B811F158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">
                <a:extLst>
                  <a:ext uri="{FF2B5EF4-FFF2-40B4-BE49-F238E27FC236}">
                    <a16:creationId xmlns:a16="http://schemas.microsoft.com/office/drawing/2014/main" id="{C767972C-D9B9-245F-8CB0-734F7F230401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F95CA992-67B8-3894-1CC7-556C200A689F}"/>
                  </a:ext>
                </a:extLst>
              </p:cNvPr>
              <p:cNvSpPr/>
              <p:nvPr/>
            </p:nvSpPr>
            <p:spPr>
              <a:xfrm rot="20700000">
                <a:off x="1354289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AA7CF337-24A5-6D8F-F6C6-098580D1A5E3}"/>
                  </a:ext>
                </a:extLst>
              </p:cNvPr>
              <p:cNvSpPr/>
              <p:nvPr/>
            </p:nvSpPr>
            <p:spPr>
              <a:xfrm rot="900000" flipH="1">
                <a:off x="2173793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12E2E47E-D5B6-CBAA-8D59-82136ECB8261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7117DE2B-8090-60FE-4B90-3C85BC35EC34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899CF419-849D-7A4F-181D-10E224472DDC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94" name="グループ化 993">
              <a:extLst>
                <a:ext uri="{FF2B5EF4-FFF2-40B4-BE49-F238E27FC236}">
                  <a16:creationId xmlns:a16="http://schemas.microsoft.com/office/drawing/2014/main" id="{3D3720C8-9F50-796A-7DFA-6740C74FDBEC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995" name="グループ化 994">
                <a:extLst>
                  <a:ext uri="{FF2B5EF4-FFF2-40B4-BE49-F238E27FC236}">
                    <a16:creationId xmlns:a16="http://schemas.microsoft.com/office/drawing/2014/main" id="{35709ADE-4335-6742-9032-064DBA1DDB79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029" name="楕円 66">
                  <a:extLst>
                    <a:ext uri="{FF2B5EF4-FFF2-40B4-BE49-F238E27FC236}">
                      <a16:creationId xmlns:a16="http://schemas.microsoft.com/office/drawing/2014/main" id="{B0659621-C915-FB31-B529-061AAED59CD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0" name="フリーフォーム: 図形 1029">
                  <a:extLst>
                    <a:ext uri="{FF2B5EF4-FFF2-40B4-BE49-F238E27FC236}">
                      <a16:creationId xmlns:a16="http://schemas.microsoft.com/office/drawing/2014/main" id="{6F30B935-03C2-00A2-B832-106BED1A27B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6" name="グループ化 995">
                <a:extLst>
                  <a:ext uri="{FF2B5EF4-FFF2-40B4-BE49-F238E27FC236}">
                    <a16:creationId xmlns:a16="http://schemas.microsoft.com/office/drawing/2014/main" id="{AC9CA5A3-6101-B63C-EFEF-29E6FB4C50E6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27" name="楕円 66">
                  <a:extLst>
                    <a:ext uri="{FF2B5EF4-FFF2-40B4-BE49-F238E27FC236}">
                      <a16:creationId xmlns:a16="http://schemas.microsoft.com/office/drawing/2014/main" id="{2ECBB501-0CD7-A843-1A03-8FF69E58956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5C27E855-5A8D-119F-7D57-61FBD80023B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7" name="グループ化 996">
                <a:extLst>
                  <a:ext uri="{FF2B5EF4-FFF2-40B4-BE49-F238E27FC236}">
                    <a16:creationId xmlns:a16="http://schemas.microsoft.com/office/drawing/2014/main" id="{3BDE97AC-1932-35C8-BE2A-913A598EE117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025" name="楕円 66">
                  <a:extLst>
                    <a:ext uri="{FF2B5EF4-FFF2-40B4-BE49-F238E27FC236}">
                      <a16:creationId xmlns:a16="http://schemas.microsoft.com/office/drawing/2014/main" id="{AD338978-8246-3FF2-11E9-7D9A12F76A2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6" name="フリーフォーム: 図形 1025">
                  <a:extLst>
                    <a:ext uri="{FF2B5EF4-FFF2-40B4-BE49-F238E27FC236}">
                      <a16:creationId xmlns:a16="http://schemas.microsoft.com/office/drawing/2014/main" id="{765B4E7C-EEC4-0671-29BD-72DD50A3937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8" name="グループ化 997">
                <a:extLst>
                  <a:ext uri="{FF2B5EF4-FFF2-40B4-BE49-F238E27FC236}">
                    <a16:creationId xmlns:a16="http://schemas.microsoft.com/office/drawing/2014/main" id="{5860F871-E924-B6A8-59F7-9652463BE372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23" name="楕円 66">
                  <a:extLst>
                    <a:ext uri="{FF2B5EF4-FFF2-40B4-BE49-F238E27FC236}">
                      <a16:creationId xmlns:a16="http://schemas.microsoft.com/office/drawing/2014/main" id="{AF779198-F72F-BEC1-FE19-73C99FF1286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4" name="フリーフォーム: 図形 1023">
                  <a:extLst>
                    <a:ext uri="{FF2B5EF4-FFF2-40B4-BE49-F238E27FC236}">
                      <a16:creationId xmlns:a16="http://schemas.microsoft.com/office/drawing/2014/main" id="{1E6AA19E-8DEB-4DD0-5925-7C4B5A6F5BF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9" name="グループ化 998">
                <a:extLst>
                  <a:ext uri="{FF2B5EF4-FFF2-40B4-BE49-F238E27FC236}">
                    <a16:creationId xmlns:a16="http://schemas.microsoft.com/office/drawing/2014/main" id="{E3E9D95F-DCCD-1516-278E-CCEBDF5EEB3F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021" name="楕円 66">
                  <a:extLst>
                    <a:ext uri="{FF2B5EF4-FFF2-40B4-BE49-F238E27FC236}">
                      <a16:creationId xmlns:a16="http://schemas.microsoft.com/office/drawing/2014/main" id="{A77CF8CB-3624-EB75-16F2-030E4F0A73E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2" name="フリーフォーム: 図形 1021">
                  <a:extLst>
                    <a:ext uri="{FF2B5EF4-FFF2-40B4-BE49-F238E27FC236}">
                      <a16:creationId xmlns:a16="http://schemas.microsoft.com/office/drawing/2014/main" id="{C70E7032-8455-7462-9FE2-F6BA4732487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0" name="グループ化 999">
                <a:extLst>
                  <a:ext uri="{FF2B5EF4-FFF2-40B4-BE49-F238E27FC236}">
                    <a16:creationId xmlns:a16="http://schemas.microsoft.com/office/drawing/2014/main" id="{185BF701-8CC6-B5B4-BA8D-56E9B6282205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19" name="楕円 66">
                  <a:extLst>
                    <a:ext uri="{FF2B5EF4-FFF2-40B4-BE49-F238E27FC236}">
                      <a16:creationId xmlns:a16="http://schemas.microsoft.com/office/drawing/2014/main" id="{97C8FD28-B392-C0B7-CD1B-EC40FB546B3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0" name="フリーフォーム: 図形 1019">
                  <a:extLst>
                    <a:ext uri="{FF2B5EF4-FFF2-40B4-BE49-F238E27FC236}">
                      <a16:creationId xmlns:a16="http://schemas.microsoft.com/office/drawing/2014/main" id="{ABAD3216-A8B6-F46A-1452-EAF4F84C369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1" name="グループ化 1000">
                <a:extLst>
                  <a:ext uri="{FF2B5EF4-FFF2-40B4-BE49-F238E27FC236}">
                    <a16:creationId xmlns:a16="http://schemas.microsoft.com/office/drawing/2014/main" id="{3270C967-0CFA-5FA6-AEDA-71D7D2990FAB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17" name="楕円 66">
                  <a:extLst>
                    <a:ext uri="{FF2B5EF4-FFF2-40B4-BE49-F238E27FC236}">
                      <a16:creationId xmlns:a16="http://schemas.microsoft.com/office/drawing/2014/main" id="{9DF53092-F688-6CA6-625A-F8DD8038C7F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8" name="フリーフォーム: 図形 1017">
                  <a:extLst>
                    <a:ext uri="{FF2B5EF4-FFF2-40B4-BE49-F238E27FC236}">
                      <a16:creationId xmlns:a16="http://schemas.microsoft.com/office/drawing/2014/main" id="{AA267F03-864E-3541-5B7F-45519585439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2" name="グループ化 1001">
                <a:extLst>
                  <a:ext uri="{FF2B5EF4-FFF2-40B4-BE49-F238E27FC236}">
                    <a16:creationId xmlns:a16="http://schemas.microsoft.com/office/drawing/2014/main" id="{5C7347F8-7F1B-5CB2-A979-386218EEEC9E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015" name="楕円 66">
                  <a:extLst>
                    <a:ext uri="{FF2B5EF4-FFF2-40B4-BE49-F238E27FC236}">
                      <a16:creationId xmlns:a16="http://schemas.microsoft.com/office/drawing/2014/main" id="{DE186A17-3FD0-69BF-092D-66907FB2796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6" name="フリーフォーム: 図形 1015">
                  <a:extLst>
                    <a:ext uri="{FF2B5EF4-FFF2-40B4-BE49-F238E27FC236}">
                      <a16:creationId xmlns:a16="http://schemas.microsoft.com/office/drawing/2014/main" id="{E01BD319-88F2-3762-1302-9574FA668FF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3" name="グループ化 1002">
                <a:extLst>
                  <a:ext uri="{FF2B5EF4-FFF2-40B4-BE49-F238E27FC236}">
                    <a16:creationId xmlns:a16="http://schemas.microsoft.com/office/drawing/2014/main" id="{A1C574E2-ECEB-E357-AF25-981C661B2CA5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13" name="楕円 66">
                  <a:extLst>
                    <a:ext uri="{FF2B5EF4-FFF2-40B4-BE49-F238E27FC236}">
                      <a16:creationId xmlns:a16="http://schemas.microsoft.com/office/drawing/2014/main" id="{706D7A58-21C7-41E9-4BA9-3A94D7E5E61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4" name="フリーフォーム: 図形 1013">
                  <a:extLst>
                    <a:ext uri="{FF2B5EF4-FFF2-40B4-BE49-F238E27FC236}">
                      <a16:creationId xmlns:a16="http://schemas.microsoft.com/office/drawing/2014/main" id="{FE845826-E5F5-2C23-EC16-BE3D6AEDFB1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4" name="グループ化 1003">
                <a:extLst>
                  <a:ext uri="{FF2B5EF4-FFF2-40B4-BE49-F238E27FC236}">
                    <a16:creationId xmlns:a16="http://schemas.microsoft.com/office/drawing/2014/main" id="{60544263-8106-361E-DC28-14B7A87C0DD0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11" name="楕円 66">
                  <a:extLst>
                    <a:ext uri="{FF2B5EF4-FFF2-40B4-BE49-F238E27FC236}">
                      <a16:creationId xmlns:a16="http://schemas.microsoft.com/office/drawing/2014/main" id="{C15CCCFB-7E7C-9399-61E4-85555D3EDBC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2" name="フリーフォーム: 図形 1011">
                  <a:extLst>
                    <a:ext uri="{FF2B5EF4-FFF2-40B4-BE49-F238E27FC236}">
                      <a16:creationId xmlns:a16="http://schemas.microsoft.com/office/drawing/2014/main" id="{70D7F4C7-9D37-028D-107B-0A6A8610630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5" name="グループ化 1004">
                <a:extLst>
                  <a:ext uri="{FF2B5EF4-FFF2-40B4-BE49-F238E27FC236}">
                    <a16:creationId xmlns:a16="http://schemas.microsoft.com/office/drawing/2014/main" id="{80391A49-CA13-2751-18D8-333CB6824450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09" name="楕円 66">
                  <a:extLst>
                    <a:ext uri="{FF2B5EF4-FFF2-40B4-BE49-F238E27FC236}">
                      <a16:creationId xmlns:a16="http://schemas.microsoft.com/office/drawing/2014/main" id="{D93018DF-7DB2-44AC-5E94-F43B49F1127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0" name="フリーフォーム: 図形 1009">
                  <a:extLst>
                    <a:ext uri="{FF2B5EF4-FFF2-40B4-BE49-F238E27FC236}">
                      <a16:creationId xmlns:a16="http://schemas.microsoft.com/office/drawing/2014/main" id="{8369DC43-03E8-CB64-9E64-8D6D5DCF8B5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6" name="グループ化 1005">
                <a:extLst>
                  <a:ext uri="{FF2B5EF4-FFF2-40B4-BE49-F238E27FC236}">
                    <a16:creationId xmlns:a16="http://schemas.microsoft.com/office/drawing/2014/main" id="{98B04F2D-3B9E-172E-D6FF-EE9F52E03815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007" name="楕円 66">
                  <a:extLst>
                    <a:ext uri="{FF2B5EF4-FFF2-40B4-BE49-F238E27FC236}">
                      <a16:creationId xmlns:a16="http://schemas.microsoft.com/office/drawing/2014/main" id="{C14BF1B0-061B-B92D-5235-799AB19AB25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8" name="フリーフォーム: 図形 1007">
                  <a:extLst>
                    <a:ext uri="{FF2B5EF4-FFF2-40B4-BE49-F238E27FC236}">
                      <a16:creationId xmlns:a16="http://schemas.microsoft.com/office/drawing/2014/main" id="{66F057EF-C7FC-CC11-AF23-46AEAFAF6FF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07" name="グループ化 1106">
            <a:extLst>
              <a:ext uri="{FF2B5EF4-FFF2-40B4-BE49-F238E27FC236}">
                <a16:creationId xmlns:a16="http://schemas.microsoft.com/office/drawing/2014/main" id="{9408D3B8-6D1B-9FD7-917E-24A822450678}"/>
              </a:ext>
            </a:extLst>
          </p:cNvPr>
          <p:cNvGrpSpPr/>
          <p:nvPr/>
        </p:nvGrpSpPr>
        <p:grpSpPr>
          <a:xfrm>
            <a:off x="3735730" y="540899"/>
            <a:ext cx="2612727" cy="2733394"/>
            <a:chOff x="3735730" y="540899"/>
            <a:chExt cx="2612727" cy="2733394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61B85FA1-79A0-B271-78E7-CE5E18CE8A6B}"/>
                </a:ext>
              </a:extLst>
            </p:cNvPr>
            <p:cNvGrpSpPr/>
            <p:nvPr/>
          </p:nvGrpSpPr>
          <p:grpSpPr>
            <a:xfrm>
              <a:off x="4638364" y="2096446"/>
              <a:ext cx="1272699" cy="1177847"/>
              <a:chOff x="1552264" y="1957101"/>
              <a:chExt cx="1272699" cy="1177847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6CE8A2DC-BDC3-FDBC-A854-42C5419C91C5}"/>
                  </a:ext>
                </a:extLst>
              </p:cNvPr>
              <p:cNvSpPr/>
              <p:nvPr/>
            </p:nvSpPr>
            <p:spPr>
              <a:xfrm>
                <a:off x="2111157" y="2260133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">
                <a:extLst>
                  <a:ext uri="{FF2B5EF4-FFF2-40B4-BE49-F238E27FC236}">
                    <a16:creationId xmlns:a16="http://schemas.microsoft.com/office/drawing/2014/main" id="{6A8FF048-F4DC-DA83-4CDE-6D1FCB65A873}"/>
                  </a:ext>
                </a:extLst>
              </p:cNvPr>
              <p:cNvSpPr/>
              <p:nvPr/>
            </p:nvSpPr>
            <p:spPr>
              <a:xfrm rot="10800000">
                <a:off x="1965057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">
                <a:extLst>
                  <a:ext uri="{FF2B5EF4-FFF2-40B4-BE49-F238E27FC236}">
                    <a16:creationId xmlns:a16="http://schemas.microsoft.com/office/drawing/2014/main" id="{604EE7ED-980A-C410-E758-BFE1D7FE6E68}"/>
                  </a:ext>
                </a:extLst>
              </p:cNvPr>
              <p:cNvSpPr/>
              <p:nvPr/>
            </p:nvSpPr>
            <p:spPr>
              <a:xfrm rot="10800000">
                <a:off x="1700379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">
                <a:extLst>
                  <a:ext uri="{FF2B5EF4-FFF2-40B4-BE49-F238E27FC236}">
                    <a16:creationId xmlns:a16="http://schemas.microsoft.com/office/drawing/2014/main" id="{16D92678-11DB-AF33-7972-83242B295337}"/>
                  </a:ext>
                </a:extLst>
              </p:cNvPr>
              <p:cNvSpPr/>
              <p:nvPr/>
            </p:nvSpPr>
            <p:spPr>
              <a:xfrm>
                <a:off x="1552264" y="19571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D401F1D6-ECD4-B0BF-C528-359CC023B02C}"/>
                </a:ext>
              </a:extLst>
            </p:cNvPr>
            <p:cNvGrpSpPr/>
            <p:nvPr/>
          </p:nvGrpSpPr>
          <p:grpSpPr>
            <a:xfrm>
              <a:off x="4231945" y="952726"/>
              <a:ext cx="1604288" cy="1375702"/>
              <a:chOff x="921081" y="403942"/>
              <a:chExt cx="2172567" cy="1863008"/>
            </a:xfrm>
          </p:grpSpPr>
          <p:sp>
            <p:nvSpPr>
              <p:cNvPr id="18" name="二等辺三角形 6">
                <a:extLst>
                  <a:ext uri="{FF2B5EF4-FFF2-40B4-BE49-F238E27FC236}">
                    <a16:creationId xmlns:a16="http://schemas.microsoft.com/office/drawing/2014/main" id="{8D8A436E-4F03-A71C-0768-68DF1D36E0ED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二等辺三角形 6">
                <a:extLst>
                  <a:ext uri="{FF2B5EF4-FFF2-40B4-BE49-F238E27FC236}">
                    <a16:creationId xmlns:a16="http://schemas.microsoft.com/office/drawing/2014/main" id="{632BA9DD-D309-9D23-7C44-D86117049647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二等辺三角形 6">
                <a:extLst>
                  <a:ext uri="{FF2B5EF4-FFF2-40B4-BE49-F238E27FC236}">
                    <a16:creationId xmlns:a16="http://schemas.microsoft.com/office/drawing/2014/main" id="{BD8FB3ED-6C63-41B4-8F51-B1CD1B4798F0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二等辺三角形 6">
                <a:extLst>
                  <a:ext uri="{FF2B5EF4-FFF2-40B4-BE49-F238E27FC236}">
                    <a16:creationId xmlns:a16="http://schemas.microsoft.com/office/drawing/2014/main" id="{6B05C5E5-E805-88DF-8CD6-FEE09C750CAE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B5B18E7A-1577-7DC5-8F2B-775722C02AEB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1">
                <a:extLst>
                  <a:ext uri="{FF2B5EF4-FFF2-40B4-BE49-F238E27FC236}">
                    <a16:creationId xmlns:a16="http://schemas.microsoft.com/office/drawing/2014/main" id="{A42D5170-64A8-1B34-ACEE-26B0E5BD20AF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B77A7F64-B4C3-2758-ABEB-86B883EF1724}"/>
                  </a:ext>
                </a:extLst>
              </p:cNvPr>
              <p:cNvSpPr/>
              <p:nvPr/>
            </p:nvSpPr>
            <p:spPr>
              <a:xfrm rot="20700000">
                <a:off x="1354289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E00A961-9180-F85F-6EEB-759070FFB575}"/>
                  </a:ext>
                </a:extLst>
              </p:cNvPr>
              <p:cNvSpPr/>
              <p:nvPr/>
            </p:nvSpPr>
            <p:spPr>
              <a:xfrm rot="900000" flipH="1">
                <a:off x="2173793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EB21FB75-E81A-5B3C-7F6C-37E43C1710BD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38AF71F9-6010-724C-F4AF-A3F6942BF7AF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07" name="グループ化 906">
              <a:extLst>
                <a:ext uri="{FF2B5EF4-FFF2-40B4-BE49-F238E27FC236}">
                  <a16:creationId xmlns:a16="http://schemas.microsoft.com/office/drawing/2014/main" id="{F56AA67B-DABE-ABF9-42DF-BCFA8D7A581F}"/>
                </a:ext>
              </a:extLst>
            </p:cNvPr>
            <p:cNvGrpSpPr/>
            <p:nvPr/>
          </p:nvGrpSpPr>
          <p:grpSpPr>
            <a:xfrm>
              <a:off x="4282011" y="902267"/>
              <a:ext cx="1508196" cy="2187851"/>
              <a:chOff x="4329636" y="3988367"/>
              <a:chExt cx="1508196" cy="2187851"/>
            </a:xfrm>
          </p:grpSpPr>
          <p:sp>
            <p:nvSpPr>
              <p:cNvPr id="908" name="楕円 1">
                <a:extLst>
                  <a:ext uri="{FF2B5EF4-FFF2-40B4-BE49-F238E27FC236}">
                    <a16:creationId xmlns:a16="http://schemas.microsoft.com/office/drawing/2014/main" id="{03E9EEBB-BDDA-59BC-7137-4E74DC5B6135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909" name="グループ化 908">
                <a:extLst>
                  <a:ext uri="{FF2B5EF4-FFF2-40B4-BE49-F238E27FC236}">
                    <a16:creationId xmlns:a16="http://schemas.microsoft.com/office/drawing/2014/main" id="{4A62DA8E-59D5-43EC-6569-45F444D22DFA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910" name="グループ化 909">
                  <a:extLst>
                    <a:ext uri="{FF2B5EF4-FFF2-40B4-BE49-F238E27FC236}">
                      <a16:creationId xmlns:a16="http://schemas.microsoft.com/office/drawing/2014/main" id="{29C6DC1B-775D-4B48-0E77-C2B3AD502258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920" name="楕円 1">
                    <a:extLst>
                      <a:ext uri="{FF2B5EF4-FFF2-40B4-BE49-F238E27FC236}">
                        <a16:creationId xmlns:a16="http://schemas.microsoft.com/office/drawing/2014/main" id="{A3F44063-D2D8-1397-E845-AC63452233A0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921" name="フリーフォーム: 図形 920">
                    <a:extLst>
                      <a:ext uri="{FF2B5EF4-FFF2-40B4-BE49-F238E27FC236}">
                        <a16:creationId xmlns:a16="http://schemas.microsoft.com/office/drawing/2014/main" id="{F458BE7E-6252-E178-E218-1F0D44CC7FF5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8B1DA29F-ABE8-DC1A-5B87-C177356E757D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12" name="グループ化 911">
                  <a:extLst>
                    <a:ext uri="{FF2B5EF4-FFF2-40B4-BE49-F238E27FC236}">
                      <a16:creationId xmlns:a16="http://schemas.microsoft.com/office/drawing/2014/main" id="{3A620E5D-D3BB-0D1F-A55F-7B085AE82A3C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913" name="フリーフォーム: 図形 912">
                    <a:extLst>
                      <a:ext uri="{FF2B5EF4-FFF2-40B4-BE49-F238E27FC236}">
                        <a16:creationId xmlns:a16="http://schemas.microsoft.com/office/drawing/2014/main" id="{5FCC67B7-5A45-A44F-AFA9-6E5DB0868F90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4" name="フリーフォーム: 図形 913">
                    <a:extLst>
                      <a:ext uri="{FF2B5EF4-FFF2-40B4-BE49-F238E27FC236}">
                        <a16:creationId xmlns:a16="http://schemas.microsoft.com/office/drawing/2014/main" id="{135D8F0B-58BF-3B39-63BE-CFCA87558AFB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5" name="フリーフォーム: 図形 914">
                    <a:extLst>
                      <a:ext uri="{FF2B5EF4-FFF2-40B4-BE49-F238E27FC236}">
                        <a16:creationId xmlns:a16="http://schemas.microsoft.com/office/drawing/2014/main" id="{945895F5-77CE-8ED9-31B7-41FFCA6C5A05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6" name="フリーフォーム: 図形 915">
                    <a:extLst>
                      <a:ext uri="{FF2B5EF4-FFF2-40B4-BE49-F238E27FC236}">
                        <a16:creationId xmlns:a16="http://schemas.microsoft.com/office/drawing/2014/main" id="{CDB28054-8AD3-A8E7-B480-25196598C6B8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917" name="グループ化 916">
                    <a:extLst>
                      <a:ext uri="{FF2B5EF4-FFF2-40B4-BE49-F238E27FC236}">
                        <a16:creationId xmlns:a16="http://schemas.microsoft.com/office/drawing/2014/main" id="{7ECC7852-C028-072F-1A60-A0556A743A3D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918" name="フリーフォーム: 図形 917">
                      <a:extLst>
                        <a:ext uri="{FF2B5EF4-FFF2-40B4-BE49-F238E27FC236}">
                          <a16:creationId xmlns:a16="http://schemas.microsoft.com/office/drawing/2014/main" id="{7E6F6363-3A46-8F76-05FD-B533401EE36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19" name="楕円 918">
                      <a:extLst>
                        <a:ext uri="{FF2B5EF4-FFF2-40B4-BE49-F238E27FC236}">
                          <a16:creationId xmlns:a16="http://schemas.microsoft.com/office/drawing/2014/main" id="{856D12BE-99B3-04E3-25EC-957C032FC8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031" name="グループ化 1030">
              <a:extLst>
                <a:ext uri="{FF2B5EF4-FFF2-40B4-BE49-F238E27FC236}">
                  <a16:creationId xmlns:a16="http://schemas.microsoft.com/office/drawing/2014/main" id="{CF592A48-452D-762F-DE3A-62423CCA0B8B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032" name="グループ化 1031">
                <a:extLst>
                  <a:ext uri="{FF2B5EF4-FFF2-40B4-BE49-F238E27FC236}">
                    <a16:creationId xmlns:a16="http://schemas.microsoft.com/office/drawing/2014/main" id="{1496D9B3-8A6D-A435-0D1A-EDD54C7CBFF1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066" name="楕円 66">
                  <a:extLst>
                    <a:ext uri="{FF2B5EF4-FFF2-40B4-BE49-F238E27FC236}">
                      <a16:creationId xmlns:a16="http://schemas.microsoft.com/office/drawing/2014/main" id="{502C4B13-FF39-C477-121B-8261F18F0AE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7" name="フリーフォーム: 図形 1066">
                  <a:extLst>
                    <a:ext uri="{FF2B5EF4-FFF2-40B4-BE49-F238E27FC236}">
                      <a16:creationId xmlns:a16="http://schemas.microsoft.com/office/drawing/2014/main" id="{3E1BF9CA-C814-FA4F-0A12-D24D2A680F6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3" name="グループ化 1032">
                <a:extLst>
                  <a:ext uri="{FF2B5EF4-FFF2-40B4-BE49-F238E27FC236}">
                    <a16:creationId xmlns:a16="http://schemas.microsoft.com/office/drawing/2014/main" id="{5C12A56A-BC8D-3C9D-F59B-231EF4CED8E6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64" name="楕円 66">
                  <a:extLst>
                    <a:ext uri="{FF2B5EF4-FFF2-40B4-BE49-F238E27FC236}">
                      <a16:creationId xmlns:a16="http://schemas.microsoft.com/office/drawing/2014/main" id="{0EA048C8-EA10-6929-768F-1936843F855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5" name="フリーフォーム: 図形 1064">
                  <a:extLst>
                    <a:ext uri="{FF2B5EF4-FFF2-40B4-BE49-F238E27FC236}">
                      <a16:creationId xmlns:a16="http://schemas.microsoft.com/office/drawing/2014/main" id="{BF937DF5-AFE9-9015-2A6E-6E99730D4E8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4" name="グループ化 1033">
                <a:extLst>
                  <a:ext uri="{FF2B5EF4-FFF2-40B4-BE49-F238E27FC236}">
                    <a16:creationId xmlns:a16="http://schemas.microsoft.com/office/drawing/2014/main" id="{A4827F27-0CC2-AE4F-58CA-8580B352053E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062" name="楕円 66">
                  <a:extLst>
                    <a:ext uri="{FF2B5EF4-FFF2-40B4-BE49-F238E27FC236}">
                      <a16:creationId xmlns:a16="http://schemas.microsoft.com/office/drawing/2014/main" id="{16B9FD48-2C4A-BD3E-9956-378590DE91D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3" name="フリーフォーム: 図形 1062">
                  <a:extLst>
                    <a:ext uri="{FF2B5EF4-FFF2-40B4-BE49-F238E27FC236}">
                      <a16:creationId xmlns:a16="http://schemas.microsoft.com/office/drawing/2014/main" id="{C246BFBA-0414-8F3A-6120-A9F5539CD2E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5" name="グループ化 1034">
                <a:extLst>
                  <a:ext uri="{FF2B5EF4-FFF2-40B4-BE49-F238E27FC236}">
                    <a16:creationId xmlns:a16="http://schemas.microsoft.com/office/drawing/2014/main" id="{74F1FA6C-CA50-7F46-DDD4-4E49FBC29169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60" name="楕円 66">
                  <a:extLst>
                    <a:ext uri="{FF2B5EF4-FFF2-40B4-BE49-F238E27FC236}">
                      <a16:creationId xmlns:a16="http://schemas.microsoft.com/office/drawing/2014/main" id="{7992FE8D-7E0F-2008-3B32-22986E74117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1" name="フリーフォーム: 図形 1060">
                  <a:extLst>
                    <a:ext uri="{FF2B5EF4-FFF2-40B4-BE49-F238E27FC236}">
                      <a16:creationId xmlns:a16="http://schemas.microsoft.com/office/drawing/2014/main" id="{324C4A0C-A433-52E1-CA35-5469E0EF391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6" name="グループ化 1035">
                <a:extLst>
                  <a:ext uri="{FF2B5EF4-FFF2-40B4-BE49-F238E27FC236}">
                    <a16:creationId xmlns:a16="http://schemas.microsoft.com/office/drawing/2014/main" id="{DF59662D-16C0-1517-4D58-50A8EF6DAC6A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058" name="楕円 66">
                  <a:extLst>
                    <a:ext uri="{FF2B5EF4-FFF2-40B4-BE49-F238E27FC236}">
                      <a16:creationId xmlns:a16="http://schemas.microsoft.com/office/drawing/2014/main" id="{7EDC8D59-49E8-D523-C9A6-19BE854C325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9" name="フリーフォーム: 図形 1058">
                  <a:extLst>
                    <a:ext uri="{FF2B5EF4-FFF2-40B4-BE49-F238E27FC236}">
                      <a16:creationId xmlns:a16="http://schemas.microsoft.com/office/drawing/2014/main" id="{F7B4C940-2168-DC41-092C-53E9B3780EC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7" name="グループ化 1036">
                <a:extLst>
                  <a:ext uri="{FF2B5EF4-FFF2-40B4-BE49-F238E27FC236}">
                    <a16:creationId xmlns:a16="http://schemas.microsoft.com/office/drawing/2014/main" id="{2F1D4F6B-6C03-84DE-3052-3D1A66B735D0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56" name="楕円 66">
                  <a:extLst>
                    <a:ext uri="{FF2B5EF4-FFF2-40B4-BE49-F238E27FC236}">
                      <a16:creationId xmlns:a16="http://schemas.microsoft.com/office/drawing/2014/main" id="{76F0A025-5C6B-D681-4712-17DC5891006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7" name="フリーフォーム: 図形 1056">
                  <a:extLst>
                    <a:ext uri="{FF2B5EF4-FFF2-40B4-BE49-F238E27FC236}">
                      <a16:creationId xmlns:a16="http://schemas.microsoft.com/office/drawing/2014/main" id="{7C0C696B-CA27-C41F-E3D4-6C55E2EB0D3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8" name="グループ化 1037">
                <a:extLst>
                  <a:ext uri="{FF2B5EF4-FFF2-40B4-BE49-F238E27FC236}">
                    <a16:creationId xmlns:a16="http://schemas.microsoft.com/office/drawing/2014/main" id="{CF0B2DE6-49AC-13B6-02F6-3B410B62A8A1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54" name="楕円 66">
                  <a:extLst>
                    <a:ext uri="{FF2B5EF4-FFF2-40B4-BE49-F238E27FC236}">
                      <a16:creationId xmlns:a16="http://schemas.microsoft.com/office/drawing/2014/main" id="{DC79A04A-454A-8421-E458-62435666140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5" name="フリーフォーム: 図形 1054">
                  <a:extLst>
                    <a:ext uri="{FF2B5EF4-FFF2-40B4-BE49-F238E27FC236}">
                      <a16:creationId xmlns:a16="http://schemas.microsoft.com/office/drawing/2014/main" id="{459C5028-A4E3-C543-4441-85FCDC67795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9" name="グループ化 1038">
                <a:extLst>
                  <a:ext uri="{FF2B5EF4-FFF2-40B4-BE49-F238E27FC236}">
                    <a16:creationId xmlns:a16="http://schemas.microsoft.com/office/drawing/2014/main" id="{5D2A2ADE-59F5-8C6E-C8E9-427814049017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052" name="楕円 66">
                  <a:extLst>
                    <a:ext uri="{FF2B5EF4-FFF2-40B4-BE49-F238E27FC236}">
                      <a16:creationId xmlns:a16="http://schemas.microsoft.com/office/drawing/2014/main" id="{E2A3062B-523F-AB84-3069-7B0681C0744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3" name="フリーフォーム: 図形 1052">
                  <a:extLst>
                    <a:ext uri="{FF2B5EF4-FFF2-40B4-BE49-F238E27FC236}">
                      <a16:creationId xmlns:a16="http://schemas.microsoft.com/office/drawing/2014/main" id="{802C1632-CE1D-4750-DF7B-8F7D9B51D83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0" name="グループ化 1039">
                <a:extLst>
                  <a:ext uri="{FF2B5EF4-FFF2-40B4-BE49-F238E27FC236}">
                    <a16:creationId xmlns:a16="http://schemas.microsoft.com/office/drawing/2014/main" id="{A065CC56-81F3-418C-D824-CAA4164C4425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50" name="楕円 66">
                  <a:extLst>
                    <a:ext uri="{FF2B5EF4-FFF2-40B4-BE49-F238E27FC236}">
                      <a16:creationId xmlns:a16="http://schemas.microsoft.com/office/drawing/2014/main" id="{28A6DD77-DBB7-0DDF-1261-E472290AE97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1" name="フリーフォーム: 図形 1050">
                  <a:extLst>
                    <a:ext uri="{FF2B5EF4-FFF2-40B4-BE49-F238E27FC236}">
                      <a16:creationId xmlns:a16="http://schemas.microsoft.com/office/drawing/2014/main" id="{EA02695A-7B0F-7C33-272E-6875B8ABC3A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1" name="グループ化 1040">
                <a:extLst>
                  <a:ext uri="{FF2B5EF4-FFF2-40B4-BE49-F238E27FC236}">
                    <a16:creationId xmlns:a16="http://schemas.microsoft.com/office/drawing/2014/main" id="{34422C8E-082D-959E-F49A-53BF04D5507C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48" name="楕円 66">
                  <a:extLst>
                    <a:ext uri="{FF2B5EF4-FFF2-40B4-BE49-F238E27FC236}">
                      <a16:creationId xmlns:a16="http://schemas.microsoft.com/office/drawing/2014/main" id="{55B36B8A-7C85-36C0-8C43-8B6593C52D1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9" name="フリーフォーム: 図形 1048">
                  <a:extLst>
                    <a:ext uri="{FF2B5EF4-FFF2-40B4-BE49-F238E27FC236}">
                      <a16:creationId xmlns:a16="http://schemas.microsoft.com/office/drawing/2014/main" id="{E34712E6-D99D-4A91-759E-2A43AE62FC4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2" name="グループ化 1041">
                <a:extLst>
                  <a:ext uri="{FF2B5EF4-FFF2-40B4-BE49-F238E27FC236}">
                    <a16:creationId xmlns:a16="http://schemas.microsoft.com/office/drawing/2014/main" id="{088AA7F7-1344-8A69-EC30-770EB540DA9D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46" name="楕円 66">
                  <a:extLst>
                    <a:ext uri="{FF2B5EF4-FFF2-40B4-BE49-F238E27FC236}">
                      <a16:creationId xmlns:a16="http://schemas.microsoft.com/office/drawing/2014/main" id="{DFFC2174-E3E6-67CE-9520-DC65C8A30E5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7" name="フリーフォーム: 図形 1046">
                  <a:extLst>
                    <a:ext uri="{FF2B5EF4-FFF2-40B4-BE49-F238E27FC236}">
                      <a16:creationId xmlns:a16="http://schemas.microsoft.com/office/drawing/2014/main" id="{2EB49E9F-0677-9BC1-DB94-C79E90E9044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3" name="グループ化 1042">
                <a:extLst>
                  <a:ext uri="{FF2B5EF4-FFF2-40B4-BE49-F238E27FC236}">
                    <a16:creationId xmlns:a16="http://schemas.microsoft.com/office/drawing/2014/main" id="{00F8D53C-84DE-86CA-2F4D-24FD579A8329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044" name="楕円 66">
                  <a:extLst>
                    <a:ext uri="{FF2B5EF4-FFF2-40B4-BE49-F238E27FC236}">
                      <a16:creationId xmlns:a16="http://schemas.microsoft.com/office/drawing/2014/main" id="{40F6162B-FD5E-9D06-FF7D-952201E24C6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5" name="フリーフォーム: 図形 1044">
                  <a:extLst>
                    <a:ext uri="{FF2B5EF4-FFF2-40B4-BE49-F238E27FC236}">
                      <a16:creationId xmlns:a16="http://schemas.microsoft.com/office/drawing/2014/main" id="{9919C31C-2353-1319-0C11-D0EBB84819B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06" name="グループ化 1105">
            <a:extLst>
              <a:ext uri="{FF2B5EF4-FFF2-40B4-BE49-F238E27FC236}">
                <a16:creationId xmlns:a16="http://schemas.microsoft.com/office/drawing/2014/main" id="{24C64B2B-54A5-990E-5C22-B6B730D0F28C}"/>
              </a:ext>
            </a:extLst>
          </p:cNvPr>
          <p:cNvGrpSpPr/>
          <p:nvPr/>
        </p:nvGrpSpPr>
        <p:grpSpPr>
          <a:xfrm>
            <a:off x="6793255" y="540899"/>
            <a:ext cx="2612727" cy="2733394"/>
            <a:chOff x="6793255" y="540899"/>
            <a:chExt cx="2612727" cy="2733394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39D66AB8-CDBF-4B43-C8DF-26D30B9A814C}"/>
                </a:ext>
              </a:extLst>
            </p:cNvPr>
            <p:cNvGrpSpPr/>
            <p:nvPr/>
          </p:nvGrpSpPr>
          <p:grpSpPr>
            <a:xfrm>
              <a:off x="7619753" y="2096446"/>
              <a:ext cx="1358360" cy="1177847"/>
              <a:chOff x="1466603" y="1957101"/>
              <a:chExt cx="1358360" cy="1177847"/>
            </a:xfrm>
          </p:grpSpPr>
          <p:sp>
            <p:nvSpPr>
              <p:cNvPr id="29" name="楕円 1">
                <a:extLst>
                  <a:ext uri="{FF2B5EF4-FFF2-40B4-BE49-F238E27FC236}">
                    <a16:creationId xmlns:a16="http://schemas.microsoft.com/office/drawing/2014/main" id="{A7825C18-9986-FE50-4521-C146A5248A38}"/>
                  </a:ext>
                </a:extLst>
              </p:cNvPr>
              <p:cNvSpPr/>
              <p:nvPr/>
            </p:nvSpPr>
            <p:spPr>
              <a:xfrm rot="9000000" flipH="1">
                <a:off x="2249829" y="20792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楕円 1">
                <a:extLst>
                  <a:ext uri="{FF2B5EF4-FFF2-40B4-BE49-F238E27FC236}">
                    <a16:creationId xmlns:a16="http://schemas.microsoft.com/office/drawing/2014/main" id="{6CA33059-5D3E-FA5C-0713-17087E807681}"/>
                  </a:ext>
                </a:extLst>
              </p:cNvPr>
              <p:cNvSpPr/>
              <p:nvPr/>
            </p:nvSpPr>
            <p:spPr>
              <a:xfrm rot="12600000">
                <a:off x="1466603" y="20792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842EA4E8-A423-18ED-3837-4B839616232A}"/>
                  </a:ext>
                </a:extLst>
              </p:cNvPr>
              <p:cNvSpPr/>
              <p:nvPr/>
            </p:nvSpPr>
            <p:spPr>
              <a:xfrm>
                <a:off x="2111157" y="2260133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楕円 1">
                <a:extLst>
                  <a:ext uri="{FF2B5EF4-FFF2-40B4-BE49-F238E27FC236}">
                    <a16:creationId xmlns:a16="http://schemas.microsoft.com/office/drawing/2014/main" id="{8BD80868-990F-092D-8938-2C9564E547EC}"/>
                  </a:ext>
                </a:extLst>
              </p:cNvPr>
              <p:cNvSpPr/>
              <p:nvPr/>
            </p:nvSpPr>
            <p:spPr>
              <a:xfrm rot="10800000">
                <a:off x="1965057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3" name="楕円 1">
                <a:extLst>
                  <a:ext uri="{FF2B5EF4-FFF2-40B4-BE49-F238E27FC236}">
                    <a16:creationId xmlns:a16="http://schemas.microsoft.com/office/drawing/2014/main" id="{E9BA2B3B-247D-8289-088F-6097161067B8}"/>
                  </a:ext>
                </a:extLst>
              </p:cNvPr>
              <p:cNvSpPr/>
              <p:nvPr/>
            </p:nvSpPr>
            <p:spPr>
              <a:xfrm rot="10800000">
                <a:off x="1700379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4" name="楕円 1">
                <a:extLst>
                  <a:ext uri="{FF2B5EF4-FFF2-40B4-BE49-F238E27FC236}">
                    <a16:creationId xmlns:a16="http://schemas.microsoft.com/office/drawing/2014/main" id="{BEBEF122-F42D-335F-3416-0BB45CD8FDDE}"/>
                  </a:ext>
                </a:extLst>
              </p:cNvPr>
              <p:cNvSpPr/>
              <p:nvPr/>
            </p:nvSpPr>
            <p:spPr>
              <a:xfrm>
                <a:off x="1552264" y="19571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5" name="グループ化 674">
              <a:extLst>
                <a:ext uri="{FF2B5EF4-FFF2-40B4-BE49-F238E27FC236}">
                  <a16:creationId xmlns:a16="http://schemas.microsoft.com/office/drawing/2014/main" id="{E041C947-E6C1-19F2-52DF-39BE82AE0421}"/>
                </a:ext>
              </a:extLst>
            </p:cNvPr>
            <p:cNvGrpSpPr/>
            <p:nvPr/>
          </p:nvGrpSpPr>
          <p:grpSpPr>
            <a:xfrm>
              <a:off x="7298995" y="952726"/>
              <a:ext cx="1604288" cy="1375702"/>
              <a:chOff x="921081" y="403942"/>
              <a:chExt cx="2172567" cy="1863008"/>
            </a:xfrm>
          </p:grpSpPr>
          <p:sp>
            <p:nvSpPr>
              <p:cNvPr id="676" name="二等辺三角形 6">
                <a:extLst>
                  <a:ext uri="{FF2B5EF4-FFF2-40B4-BE49-F238E27FC236}">
                    <a16:creationId xmlns:a16="http://schemas.microsoft.com/office/drawing/2014/main" id="{55F9DD9B-A4E7-1397-25CA-8B1D3B41206A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二等辺三角形 6">
                <a:extLst>
                  <a:ext uri="{FF2B5EF4-FFF2-40B4-BE49-F238E27FC236}">
                    <a16:creationId xmlns:a16="http://schemas.microsoft.com/office/drawing/2014/main" id="{934A96CD-A194-A40F-F147-57A94070FE07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二等辺三角形 6">
                <a:extLst>
                  <a:ext uri="{FF2B5EF4-FFF2-40B4-BE49-F238E27FC236}">
                    <a16:creationId xmlns:a16="http://schemas.microsoft.com/office/drawing/2014/main" id="{46306906-A08B-09FC-97C9-50570696FDD1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二等辺三角形 6">
                <a:extLst>
                  <a:ext uri="{FF2B5EF4-FFF2-40B4-BE49-F238E27FC236}">
                    <a16:creationId xmlns:a16="http://schemas.microsoft.com/office/drawing/2014/main" id="{8CDC16FD-8B38-075F-3A2D-EB8930F36D9B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楕円 679">
                <a:extLst>
                  <a:ext uri="{FF2B5EF4-FFF2-40B4-BE49-F238E27FC236}">
                    <a16:creationId xmlns:a16="http://schemas.microsoft.com/office/drawing/2014/main" id="{BC1E2186-774F-B017-DACB-6628BA0F72B5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楕円 1">
                <a:extLst>
                  <a:ext uri="{FF2B5EF4-FFF2-40B4-BE49-F238E27FC236}">
                    <a16:creationId xmlns:a16="http://schemas.microsoft.com/office/drawing/2014/main" id="{15175583-0A7E-C00E-E1DD-D828F8CCC8D4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2C793D0A-71F0-4DDC-DAF5-5F828EAB1E4D}"/>
                  </a:ext>
                </a:extLst>
              </p:cNvPr>
              <p:cNvSpPr/>
              <p:nvPr/>
            </p:nvSpPr>
            <p:spPr>
              <a:xfrm rot="20700000">
                <a:off x="1354289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05EBD794-E948-A88C-33D8-B76DAE241341}"/>
                  </a:ext>
                </a:extLst>
              </p:cNvPr>
              <p:cNvSpPr/>
              <p:nvPr/>
            </p:nvSpPr>
            <p:spPr>
              <a:xfrm rot="900000" flipH="1">
                <a:off x="2173793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72289D83-73C6-B2C2-7832-826AD066785A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B7413B3D-63B4-4D4C-AE6D-71581A821189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06" name="フリーフォーム: 図形 905">
              <a:extLst>
                <a:ext uri="{FF2B5EF4-FFF2-40B4-BE49-F238E27FC236}">
                  <a16:creationId xmlns:a16="http://schemas.microsoft.com/office/drawing/2014/main" id="{2611BC1A-8A7E-B5F4-076F-45D6461FA275}"/>
                </a:ext>
              </a:extLst>
            </p:cNvPr>
            <p:cNvSpPr/>
            <p:nvPr/>
          </p:nvSpPr>
          <p:spPr>
            <a:xfrm>
              <a:off x="7493558" y="1099242"/>
              <a:ext cx="1240868" cy="1960898"/>
            </a:xfrm>
            <a:custGeom>
              <a:avLst/>
              <a:gdLst>
                <a:gd name="connsiteX0" fmla="*/ 620434 w 1240868"/>
                <a:gd name="connsiteY0" fmla="*/ 0 h 1960898"/>
                <a:gd name="connsiteX1" fmla="*/ 1240868 w 1240868"/>
                <a:gd name="connsiteY1" fmla="*/ 583337 h 1960898"/>
                <a:gd name="connsiteX2" fmla="*/ 861935 w 1240868"/>
                <a:gd name="connsiteY2" fmla="*/ 1120833 h 1960898"/>
                <a:gd name="connsiteX3" fmla="*/ 808047 w 1240868"/>
                <a:gd name="connsiteY3" fmla="*/ 1136560 h 1960898"/>
                <a:gd name="connsiteX4" fmla="*/ 852031 w 1240868"/>
                <a:gd name="connsiteY4" fmla="*/ 1183843 h 1960898"/>
                <a:gd name="connsiteX5" fmla="*/ 976429 w 1240868"/>
                <a:gd name="connsiteY5" fmla="*/ 1613397 h 1960898"/>
                <a:gd name="connsiteX6" fmla="*/ 620434 w 1240868"/>
                <a:gd name="connsiteY6" fmla="*/ 1960898 h 1960898"/>
                <a:gd name="connsiteX7" fmla="*/ 264439 w 1240868"/>
                <a:gd name="connsiteY7" fmla="*/ 1613397 h 1960898"/>
                <a:gd name="connsiteX8" fmla="*/ 397239 w 1240868"/>
                <a:gd name="connsiteY8" fmla="*/ 1183843 h 1960898"/>
                <a:gd name="connsiteX9" fmla="*/ 440498 w 1240868"/>
                <a:gd name="connsiteY9" fmla="*/ 1138801 h 1960898"/>
                <a:gd name="connsiteX10" fmla="*/ 378933 w 1240868"/>
                <a:gd name="connsiteY10" fmla="*/ 1120833 h 1960898"/>
                <a:gd name="connsiteX11" fmla="*/ 0 w 1240868"/>
                <a:gd name="connsiteY11" fmla="*/ 583337 h 1960898"/>
                <a:gd name="connsiteX12" fmla="*/ 620434 w 1240868"/>
                <a:gd name="connsiteY12" fmla="*/ 0 h 196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0868" h="1960898">
                  <a:moveTo>
                    <a:pt x="620434" y="0"/>
                  </a:moveTo>
                  <a:cubicBezTo>
                    <a:pt x="963090" y="0"/>
                    <a:pt x="1240868" y="261169"/>
                    <a:pt x="1240868" y="583337"/>
                  </a:cubicBezTo>
                  <a:cubicBezTo>
                    <a:pt x="1240868" y="824963"/>
                    <a:pt x="1084618" y="1032277"/>
                    <a:pt x="861935" y="1120833"/>
                  </a:cubicBezTo>
                  <a:lnTo>
                    <a:pt x="808047" y="1136560"/>
                  </a:lnTo>
                  <a:lnTo>
                    <a:pt x="852031" y="1183843"/>
                  </a:lnTo>
                  <a:cubicBezTo>
                    <a:pt x="941775" y="1306892"/>
                    <a:pt x="976429" y="1493448"/>
                    <a:pt x="976429" y="1613397"/>
                  </a:cubicBezTo>
                  <a:cubicBezTo>
                    <a:pt x="976429" y="1805317"/>
                    <a:pt x="817045" y="1960898"/>
                    <a:pt x="620434" y="1960898"/>
                  </a:cubicBezTo>
                  <a:cubicBezTo>
                    <a:pt x="423823" y="1960898"/>
                    <a:pt x="264439" y="1805317"/>
                    <a:pt x="264439" y="1613397"/>
                  </a:cubicBezTo>
                  <a:cubicBezTo>
                    <a:pt x="264439" y="1493448"/>
                    <a:pt x="303894" y="1306892"/>
                    <a:pt x="397239" y="1183843"/>
                  </a:cubicBezTo>
                  <a:lnTo>
                    <a:pt x="440498" y="1138801"/>
                  </a:lnTo>
                  <a:lnTo>
                    <a:pt x="378933" y="1120833"/>
                  </a:lnTo>
                  <a:cubicBezTo>
                    <a:pt x="156250" y="1032277"/>
                    <a:pt x="0" y="824963"/>
                    <a:pt x="0" y="583337"/>
                  </a:cubicBezTo>
                  <a:cubicBezTo>
                    <a:pt x="0" y="261169"/>
                    <a:pt x="277778" y="0"/>
                    <a:pt x="620434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68" name="グループ化 1067">
              <a:extLst>
                <a:ext uri="{FF2B5EF4-FFF2-40B4-BE49-F238E27FC236}">
                  <a16:creationId xmlns:a16="http://schemas.microsoft.com/office/drawing/2014/main" id="{30F30B2E-0410-81DE-19BE-BDF4F241FD26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069" name="グループ化 1068">
                <a:extLst>
                  <a:ext uri="{FF2B5EF4-FFF2-40B4-BE49-F238E27FC236}">
                    <a16:creationId xmlns:a16="http://schemas.microsoft.com/office/drawing/2014/main" id="{59EA0D16-93D4-561C-F93E-309EDA822AA2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103" name="楕円 66">
                  <a:extLst>
                    <a:ext uri="{FF2B5EF4-FFF2-40B4-BE49-F238E27FC236}">
                      <a16:creationId xmlns:a16="http://schemas.microsoft.com/office/drawing/2014/main" id="{182C969C-7B41-48EA-E0F7-FBE83BF9F65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4" name="フリーフォーム: 図形 1103">
                  <a:extLst>
                    <a:ext uri="{FF2B5EF4-FFF2-40B4-BE49-F238E27FC236}">
                      <a16:creationId xmlns:a16="http://schemas.microsoft.com/office/drawing/2014/main" id="{FB32677D-B416-44B1-BF60-B66E7DA270B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0" name="グループ化 1069">
                <a:extLst>
                  <a:ext uri="{FF2B5EF4-FFF2-40B4-BE49-F238E27FC236}">
                    <a16:creationId xmlns:a16="http://schemas.microsoft.com/office/drawing/2014/main" id="{5977BC96-E392-43B1-3127-DC5E3CD5A6AC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01" name="楕円 66">
                  <a:extLst>
                    <a:ext uri="{FF2B5EF4-FFF2-40B4-BE49-F238E27FC236}">
                      <a16:creationId xmlns:a16="http://schemas.microsoft.com/office/drawing/2014/main" id="{4A4D7C96-D8A1-57F6-1F0B-B90C95AADD9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2" name="フリーフォーム: 図形 1101">
                  <a:extLst>
                    <a:ext uri="{FF2B5EF4-FFF2-40B4-BE49-F238E27FC236}">
                      <a16:creationId xmlns:a16="http://schemas.microsoft.com/office/drawing/2014/main" id="{678EC926-4CCD-4F6E-E84A-B4473789292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1" name="グループ化 1070">
                <a:extLst>
                  <a:ext uri="{FF2B5EF4-FFF2-40B4-BE49-F238E27FC236}">
                    <a16:creationId xmlns:a16="http://schemas.microsoft.com/office/drawing/2014/main" id="{DDA48DC1-D5D2-1E92-7335-7B5CBAD2879A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9" name="楕円 66">
                  <a:extLst>
                    <a:ext uri="{FF2B5EF4-FFF2-40B4-BE49-F238E27FC236}">
                      <a16:creationId xmlns:a16="http://schemas.microsoft.com/office/drawing/2014/main" id="{983DE133-3525-BC57-86DC-5285D027DC7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0" name="フリーフォーム: 図形 1099">
                  <a:extLst>
                    <a:ext uri="{FF2B5EF4-FFF2-40B4-BE49-F238E27FC236}">
                      <a16:creationId xmlns:a16="http://schemas.microsoft.com/office/drawing/2014/main" id="{1AABD8EF-7EB6-2236-AC34-5CC3FB09E05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2" name="グループ化 1071">
                <a:extLst>
                  <a:ext uri="{FF2B5EF4-FFF2-40B4-BE49-F238E27FC236}">
                    <a16:creationId xmlns:a16="http://schemas.microsoft.com/office/drawing/2014/main" id="{A5D21449-3A6B-7A72-E3F6-23D6B451A43E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7" name="楕円 66">
                  <a:extLst>
                    <a:ext uri="{FF2B5EF4-FFF2-40B4-BE49-F238E27FC236}">
                      <a16:creationId xmlns:a16="http://schemas.microsoft.com/office/drawing/2014/main" id="{5349B15B-3618-258F-8A02-0A609D35EAA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8" name="フリーフォーム: 図形 1097">
                  <a:extLst>
                    <a:ext uri="{FF2B5EF4-FFF2-40B4-BE49-F238E27FC236}">
                      <a16:creationId xmlns:a16="http://schemas.microsoft.com/office/drawing/2014/main" id="{461E36B4-8D1B-2B57-D523-F5FEA2279CB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3" name="グループ化 1072">
                <a:extLst>
                  <a:ext uri="{FF2B5EF4-FFF2-40B4-BE49-F238E27FC236}">
                    <a16:creationId xmlns:a16="http://schemas.microsoft.com/office/drawing/2014/main" id="{4469D2DC-48BA-01CC-940D-DD53A70069AD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5" name="楕円 66">
                  <a:extLst>
                    <a:ext uri="{FF2B5EF4-FFF2-40B4-BE49-F238E27FC236}">
                      <a16:creationId xmlns:a16="http://schemas.microsoft.com/office/drawing/2014/main" id="{2E2FFCD0-6A5D-AEDC-828B-6CE84C5B1BC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6" name="フリーフォーム: 図形 1095">
                  <a:extLst>
                    <a:ext uri="{FF2B5EF4-FFF2-40B4-BE49-F238E27FC236}">
                      <a16:creationId xmlns:a16="http://schemas.microsoft.com/office/drawing/2014/main" id="{7558AB35-F9F6-EC2E-7169-356E438A6AE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4" name="グループ化 1073">
                <a:extLst>
                  <a:ext uri="{FF2B5EF4-FFF2-40B4-BE49-F238E27FC236}">
                    <a16:creationId xmlns:a16="http://schemas.microsoft.com/office/drawing/2014/main" id="{F9CB60D5-F70D-31ED-2128-6369DBECF881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3" name="楕円 66">
                  <a:extLst>
                    <a:ext uri="{FF2B5EF4-FFF2-40B4-BE49-F238E27FC236}">
                      <a16:creationId xmlns:a16="http://schemas.microsoft.com/office/drawing/2014/main" id="{E7A36462-37E5-2352-BF10-5F92A403415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4" name="フリーフォーム: 図形 1093">
                  <a:extLst>
                    <a:ext uri="{FF2B5EF4-FFF2-40B4-BE49-F238E27FC236}">
                      <a16:creationId xmlns:a16="http://schemas.microsoft.com/office/drawing/2014/main" id="{0FABF17C-CDEB-70A2-ED4D-3BF7F0A2C15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5" name="グループ化 1074">
                <a:extLst>
                  <a:ext uri="{FF2B5EF4-FFF2-40B4-BE49-F238E27FC236}">
                    <a16:creationId xmlns:a16="http://schemas.microsoft.com/office/drawing/2014/main" id="{ADA3FFA5-8227-874F-66F7-CDB220B18502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1" name="楕円 66">
                  <a:extLst>
                    <a:ext uri="{FF2B5EF4-FFF2-40B4-BE49-F238E27FC236}">
                      <a16:creationId xmlns:a16="http://schemas.microsoft.com/office/drawing/2014/main" id="{462BCFA8-B35B-15DB-42BE-551E84D5C8A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2" name="フリーフォーム: 図形 1091">
                  <a:extLst>
                    <a:ext uri="{FF2B5EF4-FFF2-40B4-BE49-F238E27FC236}">
                      <a16:creationId xmlns:a16="http://schemas.microsoft.com/office/drawing/2014/main" id="{80CA01F1-8B1E-7D63-1ECA-935F041E3FE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6" name="グループ化 1075">
                <a:extLst>
                  <a:ext uri="{FF2B5EF4-FFF2-40B4-BE49-F238E27FC236}">
                    <a16:creationId xmlns:a16="http://schemas.microsoft.com/office/drawing/2014/main" id="{673B5EBD-0F6D-C76F-D9AA-9694687CD50B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089" name="楕円 66">
                  <a:extLst>
                    <a:ext uri="{FF2B5EF4-FFF2-40B4-BE49-F238E27FC236}">
                      <a16:creationId xmlns:a16="http://schemas.microsoft.com/office/drawing/2014/main" id="{33908278-3745-62A4-7D34-9914FBA3E45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0" name="フリーフォーム: 図形 1089">
                  <a:extLst>
                    <a:ext uri="{FF2B5EF4-FFF2-40B4-BE49-F238E27FC236}">
                      <a16:creationId xmlns:a16="http://schemas.microsoft.com/office/drawing/2014/main" id="{0AD29CF2-76A1-6E14-F529-2210CA952CC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7" name="グループ化 1076">
                <a:extLst>
                  <a:ext uri="{FF2B5EF4-FFF2-40B4-BE49-F238E27FC236}">
                    <a16:creationId xmlns:a16="http://schemas.microsoft.com/office/drawing/2014/main" id="{823D5496-56EF-2006-BA3E-A3138E4FE951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87" name="楕円 66">
                  <a:extLst>
                    <a:ext uri="{FF2B5EF4-FFF2-40B4-BE49-F238E27FC236}">
                      <a16:creationId xmlns:a16="http://schemas.microsoft.com/office/drawing/2014/main" id="{073A827C-3A9C-3E84-B221-1C53B136225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8" name="フリーフォーム: 図形 1087">
                  <a:extLst>
                    <a:ext uri="{FF2B5EF4-FFF2-40B4-BE49-F238E27FC236}">
                      <a16:creationId xmlns:a16="http://schemas.microsoft.com/office/drawing/2014/main" id="{68891B66-5742-C30D-F362-48CB2606646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8" name="グループ化 1077">
                <a:extLst>
                  <a:ext uri="{FF2B5EF4-FFF2-40B4-BE49-F238E27FC236}">
                    <a16:creationId xmlns:a16="http://schemas.microsoft.com/office/drawing/2014/main" id="{C90A0266-52D9-2A7A-200C-B26CB1F27DCB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85" name="楕円 66">
                  <a:extLst>
                    <a:ext uri="{FF2B5EF4-FFF2-40B4-BE49-F238E27FC236}">
                      <a16:creationId xmlns:a16="http://schemas.microsoft.com/office/drawing/2014/main" id="{A2F46665-B2E0-E6E2-53E1-0FF315D5CCA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6" name="フリーフォーム: 図形 1085">
                  <a:extLst>
                    <a:ext uri="{FF2B5EF4-FFF2-40B4-BE49-F238E27FC236}">
                      <a16:creationId xmlns:a16="http://schemas.microsoft.com/office/drawing/2014/main" id="{8681503C-9A02-FA4D-9609-118BF897A56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9" name="グループ化 1078">
                <a:extLst>
                  <a:ext uri="{FF2B5EF4-FFF2-40B4-BE49-F238E27FC236}">
                    <a16:creationId xmlns:a16="http://schemas.microsoft.com/office/drawing/2014/main" id="{5923E428-B017-B00D-E24F-6001376B2531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83" name="楕円 66">
                  <a:extLst>
                    <a:ext uri="{FF2B5EF4-FFF2-40B4-BE49-F238E27FC236}">
                      <a16:creationId xmlns:a16="http://schemas.microsoft.com/office/drawing/2014/main" id="{D38E46A4-E330-F3C2-0DC6-4B373CE4B28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4" name="フリーフォーム: 図形 1083">
                  <a:extLst>
                    <a:ext uri="{FF2B5EF4-FFF2-40B4-BE49-F238E27FC236}">
                      <a16:creationId xmlns:a16="http://schemas.microsoft.com/office/drawing/2014/main" id="{CF4BE92A-CF95-3448-EB08-92806E3C4C4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0" name="グループ化 1079">
                <a:extLst>
                  <a:ext uri="{FF2B5EF4-FFF2-40B4-BE49-F238E27FC236}">
                    <a16:creationId xmlns:a16="http://schemas.microsoft.com/office/drawing/2014/main" id="{F8134E47-3704-94CA-E9BA-7900E9D475D1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081" name="楕円 66">
                  <a:extLst>
                    <a:ext uri="{FF2B5EF4-FFF2-40B4-BE49-F238E27FC236}">
                      <a16:creationId xmlns:a16="http://schemas.microsoft.com/office/drawing/2014/main" id="{BF61D323-10A2-3CEB-8181-9FAAB5FD621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2" name="フリーフォーム: 図形 1081">
                  <a:extLst>
                    <a:ext uri="{FF2B5EF4-FFF2-40B4-BE49-F238E27FC236}">
                      <a16:creationId xmlns:a16="http://schemas.microsoft.com/office/drawing/2014/main" id="{66D39BE9-3699-C005-F6FA-AE2E4D1D207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35328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B0F753-83BB-3AF2-EBCD-7AE342E03C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4" name="テキスト ボックス 893">
            <a:extLst>
              <a:ext uri="{FF2B5EF4-FFF2-40B4-BE49-F238E27FC236}">
                <a16:creationId xmlns:a16="http://schemas.microsoft.com/office/drawing/2014/main" id="{8B7D0CD4-00AC-BB58-5ACF-17D6F34CD2EC}"/>
              </a:ext>
            </a:extLst>
          </p:cNvPr>
          <p:cNvSpPr txBox="1"/>
          <p:nvPr/>
        </p:nvSpPr>
        <p:spPr>
          <a:xfrm>
            <a:off x="3475691" y="211844"/>
            <a:ext cx="295465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クロヒョウと雨のイラスト</a:t>
            </a:r>
          </a:p>
        </p:txBody>
      </p:sp>
      <p:grpSp>
        <p:nvGrpSpPr>
          <p:cNvPr id="877" name="グループ化 876">
            <a:extLst>
              <a:ext uri="{FF2B5EF4-FFF2-40B4-BE49-F238E27FC236}">
                <a16:creationId xmlns:a16="http://schemas.microsoft.com/office/drawing/2014/main" id="{32231267-75F3-313C-9580-342860AF9F91}"/>
              </a:ext>
            </a:extLst>
          </p:cNvPr>
          <p:cNvGrpSpPr/>
          <p:nvPr/>
        </p:nvGrpSpPr>
        <p:grpSpPr>
          <a:xfrm>
            <a:off x="429397" y="3474866"/>
            <a:ext cx="2925427" cy="2971253"/>
            <a:chOff x="429397" y="3474866"/>
            <a:chExt cx="2925427" cy="2971253"/>
          </a:xfrm>
        </p:grpSpPr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D42A647E-5CC5-2FC3-C1B4-A49F49E1C908}"/>
                </a:ext>
              </a:extLst>
            </p:cNvPr>
            <p:cNvGrpSpPr/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489" name="直線コネクタ 488">
                <a:extLst>
                  <a:ext uri="{FF2B5EF4-FFF2-40B4-BE49-F238E27FC236}">
                    <a16:creationId xmlns:a16="http://schemas.microsoft.com/office/drawing/2014/main" id="{DB26075C-E3D8-EF96-5D91-A9FA91694BF5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0" name="直線コネクタ 489">
                <a:extLst>
                  <a:ext uri="{FF2B5EF4-FFF2-40B4-BE49-F238E27FC236}">
                    <a16:creationId xmlns:a16="http://schemas.microsoft.com/office/drawing/2014/main" id="{2BFC823D-2064-7D4A-6294-67517EDFBB24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1" name="直線コネクタ 490">
                <a:extLst>
                  <a:ext uri="{FF2B5EF4-FFF2-40B4-BE49-F238E27FC236}">
                    <a16:creationId xmlns:a16="http://schemas.microsoft.com/office/drawing/2014/main" id="{37D4310C-55D0-CF80-F3E3-2BBB0F098439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2" name="直線コネクタ 491">
                <a:extLst>
                  <a:ext uri="{FF2B5EF4-FFF2-40B4-BE49-F238E27FC236}">
                    <a16:creationId xmlns:a16="http://schemas.microsoft.com/office/drawing/2014/main" id="{E3527244-5449-375B-EE19-03140C7BC872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3" name="直線コネクタ 492">
                <a:extLst>
                  <a:ext uri="{FF2B5EF4-FFF2-40B4-BE49-F238E27FC236}">
                    <a16:creationId xmlns:a16="http://schemas.microsoft.com/office/drawing/2014/main" id="{0AE89482-8209-B4BA-3F76-DD05CCCAD601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4" name="直線コネクタ 493">
                <a:extLst>
                  <a:ext uri="{FF2B5EF4-FFF2-40B4-BE49-F238E27FC236}">
                    <a16:creationId xmlns:a16="http://schemas.microsoft.com/office/drawing/2014/main" id="{AD97EC77-79E5-4789-639E-8B5886A38F56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5" name="直線コネクタ 494">
                <a:extLst>
                  <a:ext uri="{FF2B5EF4-FFF2-40B4-BE49-F238E27FC236}">
                    <a16:creationId xmlns:a16="http://schemas.microsoft.com/office/drawing/2014/main" id="{750BA595-6C49-5B40-8650-EC263F5F39E7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6" name="直線コネクタ 495">
                <a:extLst>
                  <a:ext uri="{FF2B5EF4-FFF2-40B4-BE49-F238E27FC236}">
                    <a16:creationId xmlns:a16="http://schemas.microsoft.com/office/drawing/2014/main" id="{6AEC5DD2-B2F3-F06E-E916-FF2CA944681F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9" name="直線コネクタ 498">
                <a:extLst>
                  <a:ext uri="{FF2B5EF4-FFF2-40B4-BE49-F238E27FC236}">
                    <a16:creationId xmlns:a16="http://schemas.microsoft.com/office/drawing/2014/main" id="{B1F0556C-D735-0509-D44E-7662A3600CBD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0" name="直線コネクタ 499">
                <a:extLst>
                  <a:ext uri="{FF2B5EF4-FFF2-40B4-BE49-F238E27FC236}">
                    <a16:creationId xmlns:a16="http://schemas.microsoft.com/office/drawing/2014/main" id="{08EB3076-F82E-CE91-FC22-9967C115FA42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2" name="直線コネクタ 501">
                <a:extLst>
                  <a:ext uri="{FF2B5EF4-FFF2-40B4-BE49-F238E27FC236}">
                    <a16:creationId xmlns:a16="http://schemas.microsoft.com/office/drawing/2014/main" id="{8FF4740C-901B-F936-C456-F30456DB4EB9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3" name="直線コネクタ 502">
                <a:extLst>
                  <a:ext uri="{FF2B5EF4-FFF2-40B4-BE49-F238E27FC236}">
                    <a16:creationId xmlns:a16="http://schemas.microsoft.com/office/drawing/2014/main" id="{C7F89C7C-3554-6C9B-FE2B-1BD3D576B921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8" name="直線コネクタ 507">
                <a:extLst>
                  <a:ext uri="{FF2B5EF4-FFF2-40B4-BE49-F238E27FC236}">
                    <a16:creationId xmlns:a16="http://schemas.microsoft.com/office/drawing/2014/main" id="{0699E06B-8AD1-59FF-AE5C-437ABC7E8656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2936E1ED-86D9-A9D9-C9F2-299C36381AB6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CFC9DFF3-D6F7-D26F-DA30-5C04DC550262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694E238D-93CB-F86B-7871-7A53C79C81D7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BA936B7C-3E7C-2151-589D-D195BF7859D4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85ABAC3F-D0D5-522F-ECF2-CA433543D76C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24" name="直線コネクタ 623">
                <a:extLst>
                  <a:ext uri="{FF2B5EF4-FFF2-40B4-BE49-F238E27FC236}">
                    <a16:creationId xmlns:a16="http://schemas.microsoft.com/office/drawing/2014/main" id="{8F3C96A4-1CBB-9E3F-D1B7-6B811B39AB0C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5" name="直線コネクタ 624">
                <a:extLst>
                  <a:ext uri="{FF2B5EF4-FFF2-40B4-BE49-F238E27FC236}">
                    <a16:creationId xmlns:a16="http://schemas.microsoft.com/office/drawing/2014/main" id="{A49F1F10-5CB3-C3CE-B010-98CFF35CC2F7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6" name="直線コネクタ 625">
                <a:extLst>
                  <a:ext uri="{FF2B5EF4-FFF2-40B4-BE49-F238E27FC236}">
                    <a16:creationId xmlns:a16="http://schemas.microsoft.com/office/drawing/2014/main" id="{C4C80DC4-D115-F2F9-D1C6-9D2C795CFEA3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7" name="直線コネクタ 626">
                <a:extLst>
                  <a:ext uri="{FF2B5EF4-FFF2-40B4-BE49-F238E27FC236}">
                    <a16:creationId xmlns:a16="http://schemas.microsoft.com/office/drawing/2014/main" id="{43E1CD9C-0A6A-B0E0-72FA-4CD07B2375B6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8" name="直線コネクタ 627">
                <a:extLst>
                  <a:ext uri="{FF2B5EF4-FFF2-40B4-BE49-F238E27FC236}">
                    <a16:creationId xmlns:a16="http://schemas.microsoft.com/office/drawing/2014/main" id="{20D11674-0E71-342B-7DDF-6C5EF69A0545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9" name="直線コネクタ 628">
                <a:extLst>
                  <a:ext uri="{FF2B5EF4-FFF2-40B4-BE49-F238E27FC236}">
                    <a16:creationId xmlns:a16="http://schemas.microsoft.com/office/drawing/2014/main" id="{D2715D4A-B1EE-D06D-D0B4-FBD9DAEE5B20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8" name="直線コネクタ 637">
                <a:extLst>
                  <a:ext uri="{FF2B5EF4-FFF2-40B4-BE49-F238E27FC236}">
                    <a16:creationId xmlns:a16="http://schemas.microsoft.com/office/drawing/2014/main" id="{8842D8A0-76C1-C127-19B3-8C39E71EC85F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5" name="楕円 1">
              <a:extLst>
                <a:ext uri="{FF2B5EF4-FFF2-40B4-BE49-F238E27FC236}">
                  <a16:creationId xmlns:a16="http://schemas.microsoft.com/office/drawing/2014/main" id="{2ACBF9CE-2F63-1D09-F888-EA22062005F5}"/>
                </a:ext>
              </a:extLst>
            </p:cNvPr>
            <p:cNvSpPr/>
            <p:nvPr/>
          </p:nvSpPr>
          <p:spPr>
            <a:xfrm rot="7200000" flipH="1">
              <a:off x="2153439" y="5332425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B5EB0538-F974-58C5-95FE-29B632549D42}"/>
                </a:ext>
              </a:extLst>
            </p:cNvPr>
            <p:cNvGrpSpPr/>
            <p:nvPr/>
          </p:nvGrpSpPr>
          <p:grpSpPr>
            <a:xfrm>
              <a:off x="1533214" y="5268272"/>
              <a:ext cx="1272699" cy="1177847"/>
              <a:chOff x="1552264" y="1957101"/>
              <a:chExt cx="1272699" cy="1177847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DF9EDAFF-8FD1-9F47-3993-264BF790D58D}"/>
                  </a:ext>
                </a:extLst>
              </p:cNvPr>
              <p:cNvSpPr/>
              <p:nvPr/>
            </p:nvSpPr>
            <p:spPr>
              <a:xfrm>
                <a:off x="2111157" y="2260133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">
                <a:extLst>
                  <a:ext uri="{FF2B5EF4-FFF2-40B4-BE49-F238E27FC236}">
                    <a16:creationId xmlns:a16="http://schemas.microsoft.com/office/drawing/2014/main" id="{C28DECC0-94F9-3A35-9738-701D1892BC72}"/>
                  </a:ext>
                </a:extLst>
              </p:cNvPr>
              <p:cNvSpPr/>
              <p:nvPr/>
            </p:nvSpPr>
            <p:spPr>
              <a:xfrm rot="10800000">
                <a:off x="1965057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" name="楕円 1">
                <a:extLst>
                  <a:ext uri="{FF2B5EF4-FFF2-40B4-BE49-F238E27FC236}">
                    <a16:creationId xmlns:a16="http://schemas.microsoft.com/office/drawing/2014/main" id="{B59D1B76-41BF-77FE-804A-80CD56BD5244}"/>
                  </a:ext>
                </a:extLst>
              </p:cNvPr>
              <p:cNvSpPr/>
              <p:nvPr/>
            </p:nvSpPr>
            <p:spPr>
              <a:xfrm rot="10800000">
                <a:off x="1700379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楕円 1">
                <a:extLst>
                  <a:ext uri="{FF2B5EF4-FFF2-40B4-BE49-F238E27FC236}">
                    <a16:creationId xmlns:a16="http://schemas.microsoft.com/office/drawing/2014/main" id="{40D1B1DB-8654-AB26-6104-6F0F9ED1F85E}"/>
                  </a:ext>
                </a:extLst>
              </p:cNvPr>
              <p:cNvSpPr/>
              <p:nvPr/>
            </p:nvSpPr>
            <p:spPr>
              <a:xfrm>
                <a:off x="1552264" y="19571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6" name="四角形: 上の 2 つの角を丸める 615">
              <a:extLst>
                <a:ext uri="{FF2B5EF4-FFF2-40B4-BE49-F238E27FC236}">
                  <a16:creationId xmlns:a16="http://schemas.microsoft.com/office/drawing/2014/main" id="{162D20CC-D931-9E9D-EBFD-D095738A6D56}"/>
                </a:ext>
              </a:extLst>
            </p:cNvPr>
            <p:cNvSpPr/>
            <p:nvPr/>
          </p:nvSpPr>
          <p:spPr>
            <a:xfrm rot="9900000" flipV="1">
              <a:off x="1625591" y="3474866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7" name="星: 8 pt 616">
              <a:extLst>
                <a:ext uri="{FF2B5EF4-FFF2-40B4-BE49-F238E27FC236}">
                  <a16:creationId xmlns:a16="http://schemas.microsoft.com/office/drawing/2014/main" id="{DABC253E-03D7-A97A-2882-167E1F7CD1A8}"/>
                </a:ext>
              </a:extLst>
            </p:cNvPr>
            <p:cNvSpPr/>
            <p:nvPr/>
          </p:nvSpPr>
          <p:spPr>
            <a:xfrm rot="20700000">
              <a:off x="429397" y="4005404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19" name="グループ化 618">
              <a:extLst>
                <a:ext uri="{FF2B5EF4-FFF2-40B4-BE49-F238E27FC236}">
                  <a16:creationId xmlns:a16="http://schemas.microsoft.com/office/drawing/2014/main" id="{D510A83B-2312-5894-658E-5B0E79B06869}"/>
                </a:ext>
              </a:extLst>
            </p:cNvPr>
            <p:cNvGrpSpPr/>
            <p:nvPr/>
          </p:nvGrpSpPr>
          <p:grpSpPr>
            <a:xfrm>
              <a:off x="2004888" y="4459869"/>
              <a:ext cx="265942" cy="1564133"/>
              <a:chOff x="2004888" y="1397377"/>
              <a:chExt cx="265942" cy="1564133"/>
            </a:xfrm>
          </p:grpSpPr>
          <p:sp>
            <p:nvSpPr>
              <p:cNvPr id="620" name="四角形: 上の 2 つの角を丸める 619">
                <a:extLst>
                  <a:ext uri="{FF2B5EF4-FFF2-40B4-BE49-F238E27FC236}">
                    <a16:creationId xmlns:a16="http://schemas.microsoft.com/office/drawing/2014/main" id="{5862A118-E6F0-D047-2C86-1C9A8D510D65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1" name="矢印: U ターン 370">
                <a:extLst>
                  <a:ext uri="{FF2B5EF4-FFF2-40B4-BE49-F238E27FC236}">
                    <a16:creationId xmlns:a16="http://schemas.microsoft.com/office/drawing/2014/main" id="{02D43088-2270-5A78-9405-F81990D9965B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22" name="楕円 1">
              <a:extLst>
                <a:ext uri="{FF2B5EF4-FFF2-40B4-BE49-F238E27FC236}">
                  <a16:creationId xmlns:a16="http://schemas.microsoft.com/office/drawing/2014/main" id="{A6AFE91A-885E-01E9-462E-675FC0974751}"/>
                </a:ext>
              </a:extLst>
            </p:cNvPr>
            <p:cNvSpPr/>
            <p:nvPr/>
          </p:nvSpPr>
          <p:spPr>
            <a:xfrm rot="14842579" flipH="1">
              <a:off x="2170604" y="5510160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0" name="楕円 1">
              <a:extLst>
                <a:ext uri="{FF2B5EF4-FFF2-40B4-BE49-F238E27FC236}">
                  <a16:creationId xmlns:a16="http://schemas.microsoft.com/office/drawing/2014/main" id="{A534FD0C-8A2E-E338-57CC-55BA9F1B2857}"/>
                </a:ext>
              </a:extLst>
            </p:cNvPr>
            <p:cNvSpPr/>
            <p:nvPr/>
          </p:nvSpPr>
          <p:spPr>
            <a:xfrm rot="7200000">
              <a:off x="1706441" y="5290610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A968A08F-6172-E604-1A4C-04E1ABDC397E}"/>
                </a:ext>
              </a:extLst>
            </p:cNvPr>
            <p:cNvGrpSpPr/>
            <p:nvPr/>
          </p:nvGrpSpPr>
          <p:grpSpPr>
            <a:xfrm>
              <a:off x="1126795" y="4124552"/>
              <a:ext cx="1604288" cy="1375702"/>
              <a:chOff x="921081" y="403942"/>
              <a:chExt cx="2172567" cy="1863008"/>
            </a:xfrm>
          </p:grpSpPr>
          <p:sp>
            <p:nvSpPr>
              <p:cNvPr id="632" name="二等辺三角形 6">
                <a:extLst>
                  <a:ext uri="{FF2B5EF4-FFF2-40B4-BE49-F238E27FC236}">
                    <a16:creationId xmlns:a16="http://schemas.microsoft.com/office/drawing/2014/main" id="{019E08A5-5A90-D54C-E2D8-1E3C54B5CF84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二等辺三角形 6">
                <a:extLst>
                  <a:ext uri="{FF2B5EF4-FFF2-40B4-BE49-F238E27FC236}">
                    <a16:creationId xmlns:a16="http://schemas.microsoft.com/office/drawing/2014/main" id="{0BB94430-4B60-75EB-BD30-CF7DFBB11BE1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二等辺三角形 6">
                <a:extLst>
                  <a:ext uri="{FF2B5EF4-FFF2-40B4-BE49-F238E27FC236}">
                    <a16:creationId xmlns:a16="http://schemas.microsoft.com/office/drawing/2014/main" id="{EDE8BB3A-BE7E-876A-CFE4-3D92849F11C6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二等辺三角形 6">
                <a:extLst>
                  <a:ext uri="{FF2B5EF4-FFF2-40B4-BE49-F238E27FC236}">
                    <a16:creationId xmlns:a16="http://schemas.microsoft.com/office/drawing/2014/main" id="{0D4BDA2B-1E25-9654-153F-EEC80EAD8F99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楕円 635">
                <a:extLst>
                  <a:ext uri="{FF2B5EF4-FFF2-40B4-BE49-F238E27FC236}">
                    <a16:creationId xmlns:a16="http://schemas.microsoft.com/office/drawing/2014/main" id="{FABEC6EE-AE49-030B-4ADC-9EB52A47E8AC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楕円 1">
                <a:extLst>
                  <a:ext uri="{FF2B5EF4-FFF2-40B4-BE49-F238E27FC236}">
                    <a16:creationId xmlns:a16="http://schemas.microsoft.com/office/drawing/2014/main" id="{C924DE0C-910E-4D4B-7EE4-C087CB84CB69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80F2E4B5-2A64-46C2-6150-B6FDD402C64A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B87D1FED-0593-8A00-CAF8-946709DAA24D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18" name="フリーフォーム: 図形 717">
              <a:extLst>
                <a:ext uri="{FF2B5EF4-FFF2-40B4-BE49-F238E27FC236}">
                  <a16:creationId xmlns:a16="http://schemas.microsoft.com/office/drawing/2014/main" id="{6A9A514B-B918-4E70-94FB-2C49ECA60AC5}"/>
                </a:ext>
              </a:extLst>
            </p:cNvPr>
            <p:cNvSpPr/>
            <p:nvPr/>
          </p:nvSpPr>
          <p:spPr>
            <a:xfrm>
              <a:off x="1252824" y="4109312"/>
              <a:ext cx="1374306" cy="575401"/>
            </a:xfrm>
            <a:custGeom>
              <a:avLst/>
              <a:gdLst>
                <a:gd name="connsiteX0" fmla="*/ 147678 w 1374306"/>
                <a:gd name="connsiteY0" fmla="*/ 293 h 606322"/>
                <a:gd name="connsiteX1" fmla="*/ 420829 w 1374306"/>
                <a:gd name="connsiteY1" fmla="*/ 135159 h 606322"/>
                <a:gd name="connsiteX2" fmla="*/ 428458 w 1374306"/>
                <a:gd name="connsiteY2" fmla="*/ 141507 h 606322"/>
                <a:gd name="connsiteX3" fmla="*/ 446724 w 1374306"/>
                <a:gd name="connsiteY3" fmla="*/ 134009 h 606322"/>
                <a:gd name="connsiteX4" fmla="*/ 687153 w 1374306"/>
                <a:gd name="connsiteY4" fmla="*/ 96669 h 606322"/>
                <a:gd name="connsiteX5" fmla="*/ 927582 w 1374306"/>
                <a:gd name="connsiteY5" fmla="*/ 134009 h 606322"/>
                <a:gd name="connsiteX6" fmla="*/ 945848 w 1374306"/>
                <a:gd name="connsiteY6" fmla="*/ 141508 h 606322"/>
                <a:gd name="connsiteX7" fmla="*/ 953477 w 1374306"/>
                <a:gd name="connsiteY7" fmla="*/ 135160 h 606322"/>
                <a:gd name="connsiteX8" fmla="*/ 1269491 w 1374306"/>
                <a:gd name="connsiteY8" fmla="*/ 12882 h 606322"/>
                <a:gd name="connsiteX9" fmla="*/ 1311115 w 1374306"/>
                <a:gd name="connsiteY9" fmla="*/ 416506 h 606322"/>
                <a:gd name="connsiteX10" fmla="*/ 1307875 w 1374306"/>
                <a:gd name="connsiteY10" fmla="*/ 433157 h 606322"/>
                <a:gd name="connsiteX11" fmla="*/ 1337911 w 1374306"/>
                <a:gd name="connsiteY11" fmla="*/ 486386 h 606322"/>
                <a:gd name="connsiteX12" fmla="*/ 1372208 w 1374306"/>
                <a:gd name="connsiteY12" fmla="*/ 588005 h 606322"/>
                <a:gd name="connsiteX13" fmla="*/ 1374306 w 1374306"/>
                <a:gd name="connsiteY13" fmla="*/ 606322 h 606322"/>
                <a:gd name="connsiteX14" fmla="*/ 1262250 w 1374306"/>
                <a:gd name="connsiteY14" fmla="*/ 551011 h 606322"/>
                <a:gd name="connsiteX15" fmla="*/ 687153 w 1374306"/>
                <a:gd name="connsiteY15" fmla="*/ 445919 h 606322"/>
                <a:gd name="connsiteX16" fmla="*/ 112056 w 1374306"/>
                <a:gd name="connsiteY16" fmla="*/ 551011 h 606322"/>
                <a:gd name="connsiteX17" fmla="*/ 0 w 1374306"/>
                <a:gd name="connsiteY17" fmla="*/ 606322 h 606322"/>
                <a:gd name="connsiteX18" fmla="*/ 2099 w 1374306"/>
                <a:gd name="connsiteY18" fmla="*/ 588005 h 606322"/>
                <a:gd name="connsiteX19" fmla="*/ 36396 w 1374306"/>
                <a:gd name="connsiteY19" fmla="*/ 486386 h 606322"/>
                <a:gd name="connsiteX20" fmla="*/ 66431 w 1374306"/>
                <a:gd name="connsiteY20" fmla="*/ 433159 h 606322"/>
                <a:gd name="connsiteX21" fmla="*/ 63190 w 1374306"/>
                <a:gd name="connsiteY21" fmla="*/ 416505 h 606322"/>
                <a:gd name="connsiteX22" fmla="*/ 104814 w 1374306"/>
                <a:gd name="connsiteY22" fmla="*/ 12881 h 606322"/>
                <a:gd name="connsiteX23" fmla="*/ 147678 w 1374306"/>
                <a:gd name="connsiteY23" fmla="*/ 293 h 606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74306" h="606322">
                  <a:moveTo>
                    <a:pt x="147678" y="293"/>
                  </a:moveTo>
                  <a:cubicBezTo>
                    <a:pt x="225074" y="-5044"/>
                    <a:pt x="329556" y="63175"/>
                    <a:pt x="420829" y="135159"/>
                  </a:cubicBezTo>
                  <a:lnTo>
                    <a:pt x="428458" y="141507"/>
                  </a:lnTo>
                  <a:lnTo>
                    <a:pt x="446724" y="134009"/>
                  </a:lnTo>
                  <a:cubicBezTo>
                    <a:pt x="521694" y="109852"/>
                    <a:pt x="602674" y="96669"/>
                    <a:pt x="687153" y="96669"/>
                  </a:cubicBezTo>
                  <a:cubicBezTo>
                    <a:pt x="771632" y="96669"/>
                    <a:pt x="852613" y="109852"/>
                    <a:pt x="927582" y="134009"/>
                  </a:cubicBezTo>
                  <a:lnTo>
                    <a:pt x="945848" y="141508"/>
                  </a:lnTo>
                  <a:lnTo>
                    <a:pt x="953477" y="135160"/>
                  </a:lnTo>
                  <a:cubicBezTo>
                    <a:pt x="1063004" y="48779"/>
                    <a:pt x="1191552" y="-32181"/>
                    <a:pt x="1269491" y="12882"/>
                  </a:cubicBezTo>
                  <a:cubicBezTo>
                    <a:pt x="1360420" y="65454"/>
                    <a:pt x="1338417" y="267215"/>
                    <a:pt x="1311115" y="416506"/>
                  </a:cubicBezTo>
                  <a:lnTo>
                    <a:pt x="1307875" y="433157"/>
                  </a:lnTo>
                  <a:lnTo>
                    <a:pt x="1337911" y="486386"/>
                  </a:lnTo>
                  <a:cubicBezTo>
                    <a:pt x="1352521" y="518990"/>
                    <a:pt x="1364058" y="552955"/>
                    <a:pt x="1372208" y="588005"/>
                  </a:cubicBezTo>
                  <a:lnTo>
                    <a:pt x="1374306" y="606322"/>
                  </a:lnTo>
                  <a:lnTo>
                    <a:pt x="1262250" y="551011"/>
                  </a:lnTo>
                  <a:cubicBezTo>
                    <a:pt x="1098085" y="484662"/>
                    <a:pt x="900182" y="445919"/>
                    <a:pt x="687153" y="445919"/>
                  </a:cubicBezTo>
                  <a:cubicBezTo>
                    <a:pt x="474124" y="445919"/>
                    <a:pt x="276221" y="484662"/>
                    <a:pt x="112056" y="551011"/>
                  </a:cubicBezTo>
                  <a:lnTo>
                    <a:pt x="0" y="606322"/>
                  </a:lnTo>
                  <a:lnTo>
                    <a:pt x="2099" y="588005"/>
                  </a:lnTo>
                  <a:cubicBezTo>
                    <a:pt x="10250" y="552955"/>
                    <a:pt x="21786" y="518990"/>
                    <a:pt x="36396" y="486386"/>
                  </a:cubicBezTo>
                  <a:lnTo>
                    <a:pt x="66431" y="433159"/>
                  </a:lnTo>
                  <a:lnTo>
                    <a:pt x="63190" y="416505"/>
                  </a:lnTo>
                  <a:cubicBezTo>
                    <a:pt x="35888" y="267214"/>
                    <a:pt x="13885" y="65453"/>
                    <a:pt x="104814" y="12881"/>
                  </a:cubicBezTo>
                  <a:cubicBezTo>
                    <a:pt x="117804" y="5370"/>
                    <a:pt x="132199" y="1361"/>
                    <a:pt x="147678" y="29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9" name="フリーフォーム: 図形 718">
              <a:extLst>
                <a:ext uri="{FF2B5EF4-FFF2-40B4-BE49-F238E27FC236}">
                  <a16:creationId xmlns:a16="http://schemas.microsoft.com/office/drawing/2014/main" id="{D33083C8-0408-CBF4-1831-94A8B271BB40}"/>
                </a:ext>
              </a:extLst>
            </p:cNvPr>
            <p:cNvSpPr/>
            <p:nvPr/>
          </p:nvSpPr>
          <p:spPr>
            <a:xfrm>
              <a:off x="481058" y="3539643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67" name="グループ化 766">
              <a:extLst>
                <a:ext uri="{FF2B5EF4-FFF2-40B4-BE49-F238E27FC236}">
                  <a16:creationId xmlns:a16="http://schemas.microsoft.com/office/drawing/2014/main" id="{6D78D781-48CB-A47A-27D0-8726BFDE7A7D}"/>
                </a:ext>
              </a:extLst>
            </p:cNvPr>
            <p:cNvGrpSpPr/>
            <p:nvPr/>
          </p:nvGrpSpPr>
          <p:grpSpPr>
            <a:xfrm>
              <a:off x="1434696" y="4719136"/>
              <a:ext cx="342900" cy="342900"/>
              <a:chOff x="1404611" y="4552250"/>
              <a:chExt cx="342900" cy="342900"/>
            </a:xfrm>
          </p:grpSpPr>
          <p:sp>
            <p:nvSpPr>
              <p:cNvPr id="768" name="楕円 767">
                <a:extLst>
                  <a:ext uri="{FF2B5EF4-FFF2-40B4-BE49-F238E27FC236}">
                    <a16:creationId xmlns:a16="http://schemas.microsoft.com/office/drawing/2014/main" id="{DF80044C-EBA3-C6B3-DABD-FF7AAC5E8E40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9" name="楕円 768">
                <a:extLst>
                  <a:ext uri="{FF2B5EF4-FFF2-40B4-BE49-F238E27FC236}">
                    <a16:creationId xmlns:a16="http://schemas.microsoft.com/office/drawing/2014/main" id="{AA5DB483-2E35-22C6-1CE2-A64CE1E517FF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70" name="グループ化 769">
              <a:extLst>
                <a:ext uri="{FF2B5EF4-FFF2-40B4-BE49-F238E27FC236}">
                  <a16:creationId xmlns:a16="http://schemas.microsoft.com/office/drawing/2014/main" id="{668CD79E-136F-ECC0-F448-12002190B35B}"/>
                </a:ext>
              </a:extLst>
            </p:cNvPr>
            <p:cNvGrpSpPr/>
            <p:nvPr/>
          </p:nvGrpSpPr>
          <p:grpSpPr>
            <a:xfrm>
              <a:off x="2071284" y="4719136"/>
              <a:ext cx="342900" cy="342900"/>
              <a:chOff x="2084061" y="4552250"/>
              <a:chExt cx="342900" cy="342900"/>
            </a:xfrm>
          </p:grpSpPr>
          <p:sp>
            <p:nvSpPr>
              <p:cNvPr id="771" name="楕円 770">
                <a:extLst>
                  <a:ext uri="{FF2B5EF4-FFF2-40B4-BE49-F238E27FC236}">
                    <a16:creationId xmlns:a16="http://schemas.microsoft.com/office/drawing/2014/main" id="{ECF967A6-5EE9-47CB-F725-CDCADB499798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72" name="楕円 771">
                <a:extLst>
                  <a:ext uri="{FF2B5EF4-FFF2-40B4-BE49-F238E27FC236}">
                    <a16:creationId xmlns:a16="http://schemas.microsoft.com/office/drawing/2014/main" id="{705297ED-DBBF-40E4-A991-178FFE742EAE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878" name="グループ化 877">
            <a:extLst>
              <a:ext uri="{FF2B5EF4-FFF2-40B4-BE49-F238E27FC236}">
                <a16:creationId xmlns:a16="http://schemas.microsoft.com/office/drawing/2014/main" id="{335279AE-791E-3F3C-089E-A01597B58273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11D5F573-0163-6DD2-52CB-AACF7781F867}"/>
                </a:ext>
              </a:extLst>
            </p:cNvPr>
            <p:cNvGrpSpPr/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951" name="直線コネクタ 950">
                <a:extLst>
                  <a:ext uri="{FF2B5EF4-FFF2-40B4-BE49-F238E27FC236}">
                    <a16:creationId xmlns:a16="http://schemas.microsoft.com/office/drawing/2014/main" id="{EAB30D84-89AB-37F8-0033-7A09621291F9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2" name="直線コネクタ 951">
                <a:extLst>
                  <a:ext uri="{FF2B5EF4-FFF2-40B4-BE49-F238E27FC236}">
                    <a16:creationId xmlns:a16="http://schemas.microsoft.com/office/drawing/2014/main" id="{61D44E54-0BD2-31FD-B3AB-29A902205B20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3" name="直線コネクタ 952">
                <a:extLst>
                  <a:ext uri="{FF2B5EF4-FFF2-40B4-BE49-F238E27FC236}">
                    <a16:creationId xmlns:a16="http://schemas.microsoft.com/office/drawing/2014/main" id="{0DBBD2B8-884F-CA81-487D-838F25529866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4" name="直線コネクタ 953">
                <a:extLst>
                  <a:ext uri="{FF2B5EF4-FFF2-40B4-BE49-F238E27FC236}">
                    <a16:creationId xmlns:a16="http://schemas.microsoft.com/office/drawing/2014/main" id="{7CE0D688-B2CC-A118-A5A8-449DFE002ACA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5" name="直線コネクタ 954">
                <a:extLst>
                  <a:ext uri="{FF2B5EF4-FFF2-40B4-BE49-F238E27FC236}">
                    <a16:creationId xmlns:a16="http://schemas.microsoft.com/office/drawing/2014/main" id="{125706CF-90CE-103E-27E5-B0E0BD7D2032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6" name="直線コネクタ 955">
                <a:extLst>
                  <a:ext uri="{FF2B5EF4-FFF2-40B4-BE49-F238E27FC236}">
                    <a16:creationId xmlns:a16="http://schemas.microsoft.com/office/drawing/2014/main" id="{CD4E5D8D-45D9-934A-BC5B-0F8450661754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7" name="直線コネクタ 956">
                <a:extLst>
                  <a:ext uri="{FF2B5EF4-FFF2-40B4-BE49-F238E27FC236}">
                    <a16:creationId xmlns:a16="http://schemas.microsoft.com/office/drawing/2014/main" id="{77B5F586-25A4-A2E1-9419-D08EFBC3391B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8" name="直線コネクタ 957">
                <a:extLst>
                  <a:ext uri="{FF2B5EF4-FFF2-40B4-BE49-F238E27FC236}">
                    <a16:creationId xmlns:a16="http://schemas.microsoft.com/office/drawing/2014/main" id="{FFFA1F03-F0D4-5668-7496-EE538DBBA69B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9" name="直線コネクタ 958">
                <a:extLst>
                  <a:ext uri="{FF2B5EF4-FFF2-40B4-BE49-F238E27FC236}">
                    <a16:creationId xmlns:a16="http://schemas.microsoft.com/office/drawing/2014/main" id="{49388CCC-5FE5-348C-7CC9-87D94DC6B17C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直線コネクタ 161">
                <a:extLst>
                  <a:ext uri="{FF2B5EF4-FFF2-40B4-BE49-F238E27FC236}">
                    <a16:creationId xmlns:a16="http://schemas.microsoft.com/office/drawing/2014/main" id="{2B2DCEA3-F7BD-CDA4-C227-601B5CF87AD7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直線コネクタ 177">
                <a:extLst>
                  <a:ext uri="{FF2B5EF4-FFF2-40B4-BE49-F238E27FC236}">
                    <a16:creationId xmlns:a16="http://schemas.microsoft.com/office/drawing/2014/main" id="{AA596E0B-0538-7FB4-672D-045CDC1D89EB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0" name="直線コネクタ 289">
                <a:extLst>
                  <a:ext uri="{FF2B5EF4-FFF2-40B4-BE49-F238E27FC236}">
                    <a16:creationId xmlns:a16="http://schemas.microsoft.com/office/drawing/2014/main" id="{08233AAA-E579-D4AB-8CF9-F19CAE609C96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1" name="直線コネクタ 290">
                <a:extLst>
                  <a:ext uri="{FF2B5EF4-FFF2-40B4-BE49-F238E27FC236}">
                    <a16:creationId xmlns:a16="http://schemas.microsoft.com/office/drawing/2014/main" id="{937ED3EF-AC0E-D3F8-717A-FA02EFA251B4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CADCB7C2-4C9F-3F27-D328-9C98ED413BA0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366D6F8A-CC75-7338-32F6-2CD8C3233C6E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BE658621-772B-C1E9-8333-C6EBA0E71EB7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A0341868-CA78-4FA0-6121-1D3D472B57ED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7BABC4ED-3648-1A25-559D-AD910DB146BF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13" name="直線コネクタ 312">
                <a:extLst>
                  <a:ext uri="{FF2B5EF4-FFF2-40B4-BE49-F238E27FC236}">
                    <a16:creationId xmlns:a16="http://schemas.microsoft.com/office/drawing/2014/main" id="{BD6ECF0F-00D1-B98B-BA46-D8AEE78A00BA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直線コネクタ 313">
                <a:extLst>
                  <a:ext uri="{FF2B5EF4-FFF2-40B4-BE49-F238E27FC236}">
                    <a16:creationId xmlns:a16="http://schemas.microsoft.com/office/drawing/2014/main" id="{1D615DB3-5B9F-DD5B-6287-DF185E68B13E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2" name="直線コネクタ 481">
                <a:extLst>
                  <a:ext uri="{FF2B5EF4-FFF2-40B4-BE49-F238E27FC236}">
                    <a16:creationId xmlns:a16="http://schemas.microsoft.com/office/drawing/2014/main" id="{004F5419-7D04-CB3F-15D1-D530FA2F361F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3" name="直線コネクタ 482">
                <a:extLst>
                  <a:ext uri="{FF2B5EF4-FFF2-40B4-BE49-F238E27FC236}">
                    <a16:creationId xmlns:a16="http://schemas.microsoft.com/office/drawing/2014/main" id="{1DEEB9FA-DF35-7BA6-5E6C-20BAA10C537E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4" name="直線コネクタ 483">
                <a:extLst>
                  <a:ext uri="{FF2B5EF4-FFF2-40B4-BE49-F238E27FC236}">
                    <a16:creationId xmlns:a16="http://schemas.microsoft.com/office/drawing/2014/main" id="{9768EEDF-462C-71CF-A1D7-F983791FA52C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5" name="直線コネクタ 484">
                <a:extLst>
                  <a:ext uri="{FF2B5EF4-FFF2-40B4-BE49-F238E27FC236}">
                    <a16:creationId xmlns:a16="http://schemas.microsoft.com/office/drawing/2014/main" id="{6523114A-EE72-C801-D6C6-A206C06F3FEF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6" name="直線コネクタ 485">
                <a:extLst>
                  <a:ext uri="{FF2B5EF4-FFF2-40B4-BE49-F238E27FC236}">
                    <a16:creationId xmlns:a16="http://schemas.microsoft.com/office/drawing/2014/main" id="{B2A73CB8-49B7-2446-5453-D1873C5B903C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6A46E0B6-12F7-EEA1-ECBC-4A3EA5CA0B18}"/>
                </a:ext>
              </a:extLst>
            </p:cNvPr>
            <p:cNvGrpSpPr/>
            <p:nvPr/>
          </p:nvGrpSpPr>
          <p:grpSpPr>
            <a:xfrm>
              <a:off x="4638364" y="5192072"/>
              <a:ext cx="1272699" cy="1177847"/>
              <a:chOff x="1552264" y="1957101"/>
              <a:chExt cx="1272699" cy="1177847"/>
            </a:xfrm>
          </p:grpSpPr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72BFC073-712F-615B-A0C1-1F2AADED6A9D}"/>
                  </a:ext>
                </a:extLst>
              </p:cNvPr>
              <p:cNvSpPr/>
              <p:nvPr/>
            </p:nvSpPr>
            <p:spPr>
              <a:xfrm>
                <a:off x="2111157" y="2260133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">
                <a:extLst>
                  <a:ext uri="{FF2B5EF4-FFF2-40B4-BE49-F238E27FC236}">
                    <a16:creationId xmlns:a16="http://schemas.microsoft.com/office/drawing/2014/main" id="{81681B8A-AA0D-007D-3777-7AC34F552367}"/>
                  </a:ext>
                </a:extLst>
              </p:cNvPr>
              <p:cNvSpPr/>
              <p:nvPr/>
            </p:nvSpPr>
            <p:spPr>
              <a:xfrm rot="10800000">
                <a:off x="1965057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楕円 1">
                <a:extLst>
                  <a:ext uri="{FF2B5EF4-FFF2-40B4-BE49-F238E27FC236}">
                    <a16:creationId xmlns:a16="http://schemas.microsoft.com/office/drawing/2014/main" id="{4FDC1957-2594-12AE-A94C-ECF85470FB32}"/>
                  </a:ext>
                </a:extLst>
              </p:cNvPr>
              <p:cNvSpPr/>
              <p:nvPr/>
            </p:nvSpPr>
            <p:spPr>
              <a:xfrm rot="10800000">
                <a:off x="1700379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6" name="楕円 1">
                <a:extLst>
                  <a:ext uri="{FF2B5EF4-FFF2-40B4-BE49-F238E27FC236}">
                    <a16:creationId xmlns:a16="http://schemas.microsoft.com/office/drawing/2014/main" id="{0F81200A-899B-E168-A48B-33C897BE0CAF}"/>
                  </a:ext>
                </a:extLst>
              </p:cNvPr>
              <p:cNvSpPr/>
              <p:nvPr/>
            </p:nvSpPr>
            <p:spPr>
              <a:xfrm>
                <a:off x="1552264" y="19571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76CD1BA5-4B9D-3212-D6D7-29246A28583D}"/>
                </a:ext>
              </a:extLst>
            </p:cNvPr>
            <p:cNvGrpSpPr/>
            <p:nvPr/>
          </p:nvGrpSpPr>
          <p:grpSpPr>
            <a:xfrm>
              <a:off x="4231945" y="4048352"/>
              <a:ext cx="1604288" cy="1375702"/>
              <a:chOff x="921081" y="403942"/>
              <a:chExt cx="2172567" cy="1863008"/>
            </a:xfrm>
          </p:grpSpPr>
          <p:sp>
            <p:nvSpPr>
              <p:cNvPr id="188" name="二等辺三角形 6">
                <a:extLst>
                  <a:ext uri="{FF2B5EF4-FFF2-40B4-BE49-F238E27FC236}">
                    <a16:creationId xmlns:a16="http://schemas.microsoft.com/office/drawing/2014/main" id="{90B8BE5E-8D2A-8FA2-22C4-4C488C45356B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二等辺三角形 6">
                <a:extLst>
                  <a:ext uri="{FF2B5EF4-FFF2-40B4-BE49-F238E27FC236}">
                    <a16:creationId xmlns:a16="http://schemas.microsoft.com/office/drawing/2014/main" id="{A31655DA-36C0-1CC5-6E01-4E5725143829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二等辺三角形 6">
                <a:extLst>
                  <a:ext uri="{FF2B5EF4-FFF2-40B4-BE49-F238E27FC236}">
                    <a16:creationId xmlns:a16="http://schemas.microsoft.com/office/drawing/2014/main" id="{9B236BA6-0D6C-41EE-B7C3-EEDE3D899DEB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二等辺三角形 6">
                <a:extLst>
                  <a:ext uri="{FF2B5EF4-FFF2-40B4-BE49-F238E27FC236}">
                    <a16:creationId xmlns:a16="http://schemas.microsoft.com/office/drawing/2014/main" id="{4F92140D-CF12-FF1F-42F8-EA627923F348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E01ECE01-38A9-00EA-8A7C-DB7C1C7C271A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1">
                <a:extLst>
                  <a:ext uri="{FF2B5EF4-FFF2-40B4-BE49-F238E27FC236}">
                    <a16:creationId xmlns:a16="http://schemas.microsoft.com/office/drawing/2014/main" id="{2A12A814-521B-507B-BBBF-6C4B416374FD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C84FCC90-85B5-3C94-E7FB-7A3E68883AD1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A2A09FD8-5282-4813-FC55-BA633A5CF811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818E8A8E-D605-B629-A395-77880B8F9118}"/>
                </a:ext>
              </a:extLst>
            </p:cNvPr>
            <p:cNvGrpSpPr/>
            <p:nvPr/>
          </p:nvGrpSpPr>
          <p:grpSpPr>
            <a:xfrm>
              <a:off x="4282011" y="3997893"/>
              <a:ext cx="1508196" cy="2187851"/>
              <a:chOff x="4329636" y="3988367"/>
              <a:chExt cx="1508196" cy="2187851"/>
            </a:xfrm>
          </p:grpSpPr>
          <p:sp>
            <p:nvSpPr>
              <p:cNvPr id="319" name="楕円 1">
                <a:extLst>
                  <a:ext uri="{FF2B5EF4-FFF2-40B4-BE49-F238E27FC236}">
                    <a16:creationId xmlns:a16="http://schemas.microsoft.com/office/drawing/2014/main" id="{BEC46A72-E300-9620-2E5C-12961E3563C1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480" name="グループ化 479">
                <a:extLst>
                  <a:ext uri="{FF2B5EF4-FFF2-40B4-BE49-F238E27FC236}">
                    <a16:creationId xmlns:a16="http://schemas.microsoft.com/office/drawing/2014/main" id="{42C9C441-F67B-D098-ED6B-6E9E4DC46C43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481" name="グループ化 480">
                  <a:extLst>
                    <a:ext uri="{FF2B5EF4-FFF2-40B4-BE49-F238E27FC236}">
                      <a16:creationId xmlns:a16="http://schemas.microsoft.com/office/drawing/2014/main" id="{9874E99F-0200-9854-FA28-939496200138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614" name="楕円 1">
                    <a:extLst>
                      <a:ext uri="{FF2B5EF4-FFF2-40B4-BE49-F238E27FC236}">
                        <a16:creationId xmlns:a16="http://schemas.microsoft.com/office/drawing/2014/main" id="{F1621DD9-F7D4-F50F-E7F3-DE1D699545A4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615" name="フリーフォーム: 図形 614">
                    <a:extLst>
                      <a:ext uri="{FF2B5EF4-FFF2-40B4-BE49-F238E27FC236}">
                        <a16:creationId xmlns:a16="http://schemas.microsoft.com/office/drawing/2014/main" id="{569FED8F-9B5C-26A6-D120-A2676A8638D2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88" name="フリーフォーム: 図形 487">
                  <a:extLst>
                    <a:ext uri="{FF2B5EF4-FFF2-40B4-BE49-F238E27FC236}">
                      <a16:creationId xmlns:a16="http://schemas.microsoft.com/office/drawing/2014/main" id="{685B12E4-EAB2-7A0D-A428-312F8CAB6A00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97" name="グループ化 496">
                  <a:extLst>
                    <a:ext uri="{FF2B5EF4-FFF2-40B4-BE49-F238E27FC236}">
                      <a16:creationId xmlns:a16="http://schemas.microsoft.com/office/drawing/2014/main" id="{A9F2417A-6B7B-822E-A7FA-51CCF5F41A7A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498" name="フリーフォーム: 図形 497">
                    <a:extLst>
                      <a:ext uri="{FF2B5EF4-FFF2-40B4-BE49-F238E27FC236}">
                        <a16:creationId xmlns:a16="http://schemas.microsoft.com/office/drawing/2014/main" id="{F7DAC796-194B-F6F6-F40A-EEFD165616EB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8" name="フリーフォーム: 図形 607">
                    <a:extLst>
                      <a:ext uri="{FF2B5EF4-FFF2-40B4-BE49-F238E27FC236}">
                        <a16:creationId xmlns:a16="http://schemas.microsoft.com/office/drawing/2014/main" id="{E2D65B05-5A81-AC9C-4310-57A0A889B53C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9" name="フリーフォーム: 図形 608">
                    <a:extLst>
                      <a:ext uri="{FF2B5EF4-FFF2-40B4-BE49-F238E27FC236}">
                        <a16:creationId xmlns:a16="http://schemas.microsoft.com/office/drawing/2014/main" id="{E23F99E3-A964-6C5B-C03E-9D21DD447387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フリーフォーム: 図形 609">
                    <a:extLst>
                      <a:ext uri="{FF2B5EF4-FFF2-40B4-BE49-F238E27FC236}">
                        <a16:creationId xmlns:a16="http://schemas.microsoft.com/office/drawing/2014/main" id="{457C02BF-27A6-6896-C5DD-AB69E694CA13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11" name="グループ化 610">
                    <a:extLst>
                      <a:ext uri="{FF2B5EF4-FFF2-40B4-BE49-F238E27FC236}">
                        <a16:creationId xmlns:a16="http://schemas.microsoft.com/office/drawing/2014/main" id="{67E8BA40-A6ED-2DA3-B2AB-7D8BF3D89E47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612" name="フリーフォーム: 図形 611">
                      <a:extLst>
                        <a:ext uri="{FF2B5EF4-FFF2-40B4-BE49-F238E27FC236}">
                          <a16:creationId xmlns:a16="http://schemas.microsoft.com/office/drawing/2014/main" id="{87F5F6AA-41DD-54AC-A8D2-DE62E959F9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13" name="楕円 612">
                      <a:extLst>
                        <a:ext uri="{FF2B5EF4-FFF2-40B4-BE49-F238E27FC236}">
                          <a16:creationId xmlns:a16="http://schemas.microsoft.com/office/drawing/2014/main" id="{8DC9496D-95EB-717F-AF69-D3D98E6BC8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773" name="グループ化 772">
              <a:extLst>
                <a:ext uri="{FF2B5EF4-FFF2-40B4-BE49-F238E27FC236}">
                  <a16:creationId xmlns:a16="http://schemas.microsoft.com/office/drawing/2014/main" id="{2FEA927A-BB16-E83F-ABC7-725771C41376}"/>
                </a:ext>
              </a:extLst>
            </p:cNvPr>
            <p:cNvGrpSpPr/>
            <p:nvPr/>
          </p:nvGrpSpPr>
          <p:grpSpPr>
            <a:xfrm>
              <a:off x="4546196" y="4668336"/>
              <a:ext cx="342900" cy="342900"/>
              <a:chOff x="1404611" y="4552250"/>
              <a:chExt cx="342900" cy="342900"/>
            </a:xfrm>
          </p:grpSpPr>
          <p:sp>
            <p:nvSpPr>
              <p:cNvPr id="774" name="楕円 773">
                <a:extLst>
                  <a:ext uri="{FF2B5EF4-FFF2-40B4-BE49-F238E27FC236}">
                    <a16:creationId xmlns:a16="http://schemas.microsoft.com/office/drawing/2014/main" id="{0D0ADCDC-CDC6-A2E4-9C18-2CCEA81BA7EB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2" name="楕円 791">
                <a:extLst>
                  <a:ext uri="{FF2B5EF4-FFF2-40B4-BE49-F238E27FC236}">
                    <a16:creationId xmlns:a16="http://schemas.microsoft.com/office/drawing/2014/main" id="{81B42DAC-0954-2B39-4A14-5B7F4E1DF982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93" name="グループ化 792">
              <a:extLst>
                <a:ext uri="{FF2B5EF4-FFF2-40B4-BE49-F238E27FC236}">
                  <a16:creationId xmlns:a16="http://schemas.microsoft.com/office/drawing/2014/main" id="{AEE3F61E-0E3A-5651-E6D6-166083FD82BB}"/>
                </a:ext>
              </a:extLst>
            </p:cNvPr>
            <p:cNvGrpSpPr/>
            <p:nvPr/>
          </p:nvGrpSpPr>
          <p:grpSpPr>
            <a:xfrm>
              <a:off x="5182784" y="4668336"/>
              <a:ext cx="342900" cy="342900"/>
              <a:chOff x="2084061" y="4552250"/>
              <a:chExt cx="342900" cy="342900"/>
            </a:xfrm>
          </p:grpSpPr>
          <p:sp>
            <p:nvSpPr>
              <p:cNvPr id="796" name="楕円 795">
                <a:extLst>
                  <a:ext uri="{FF2B5EF4-FFF2-40B4-BE49-F238E27FC236}">
                    <a16:creationId xmlns:a16="http://schemas.microsoft.com/office/drawing/2014/main" id="{6C1A88BD-308F-926E-4D5C-7FF1DF168B2C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7" name="楕円 796">
                <a:extLst>
                  <a:ext uri="{FF2B5EF4-FFF2-40B4-BE49-F238E27FC236}">
                    <a16:creationId xmlns:a16="http://schemas.microsoft.com/office/drawing/2014/main" id="{250E7899-3AC5-8BFB-92F3-C2638E781EDC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873" name="グループ化 872">
            <a:extLst>
              <a:ext uri="{FF2B5EF4-FFF2-40B4-BE49-F238E27FC236}">
                <a16:creationId xmlns:a16="http://schemas.microsoft.com/office/drawing/2014/main" id="{00BED974-5DFF-855C-64CD-1523D2F9B14D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639" name="グループ化 638">
              <a:extLst>
                <a:ext uri="{FF2B5EF4-FFF2-40B4-BE49-F238E27FC236}">
                  <a16:creationId xmlns:a16="http://schemas.microsoft.com/office/drawing/2014/main" id="{4F57F328-D3BA-3A98-92FA-03D75E6DDD4C}"/>
                </a:ext>
              </a:extLst>
            </p:cNvPr>
            <p:cNvGrpSpPr/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681" name="直線コネクタ 680">
                <a:extLst>
                  <a:ext uri="{FF2B5EF4-FFF2-40B4-BE49-F238E27FC236}">
                    <a16:creationId xmlns:a16="http://schemas.microsoft.com/office/drawing/2014/main" id="{D32D98CC-62EB-C0F5-3A3A-C24B80CECA43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2" name="直線コネクタ 681">
                <a:extLst>
                  <a:ext uri="{FF2B5EF4-FFF2-40B4-BE49-F238E27FC236}">
                    <a16:creationId xmlns:a16="http://schemas.microsoft.com/office/drawing/2014/main" id="{A9065A25-8836-4847-A562-BD618D428A69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3" name="直線コネクタ 682">
                <a:extLst>
                  <a:ext uri="{FF2B5EF4-FFF2-40B4-BE49-F238E27FC236}">
                    <a16:creationId xmlns:a16="http://schemas.microsoft.com/office/drawing/2014/main" id="{9F3383F3-200C-919E-20FF-2C6E5ED31056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4" name="直線コネクタ 683">
                <a:extLst>
                  <a:ext uri="{FF2B5EF4-FFF2-40B4-BE49-F238E27FC236}">
                    <a16:creationId xmlns:a16="http://schemas.microsoft.com/office/drawing/2014/main" id="{E03CC44F-4F2E-964F-E9EC-3E51FB8D8E42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5" name="直線コネクタ 684">
                <a:extLst>
                  <a:ext uri="{FF2B5EF4-FFF2-40B4-BE49-F238E27FC236}">
                    <a16:creationId xmlns:a16="http://schemas.microsoft.com/office/drawing/2014/main" id="{1325500A-06BF-2C72-CFDC-B364D7EFB744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6" name="直線コネクタ 685">
                <a:extLst>
                  <a:ext uri="{FF2B5EF4-FFF2-40B4-BE49-F238E27FC236}">
                    <a16:creationId xmlns:a16="http://schemas.microsoft.com/office/drawing/2014/main" id="{D0310635-161D-8285-CE8B-5275BD9D4F28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7" name="直線コネクタ 686">
                <a:extLst>
                  <a:ext uri="{FF2B5EF4-FFF2-40B4-BE49-F238E27FC236}">
                    <a16:creationId xmlns:a16="http://schemas.microsoft.com/office/drawing/2014/main" id="{540D8561-05FD-0EEC-ECC0-59D9D2088B38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8" name="直線コネクタ 687">
                <a:extLst>
                  <a:ext uri="{FF2B5EF4-FFF2-40B4-BE49-F238E27FC236}">
                    <a16:creationId xmlns:a16="http://schemas.microsoft.com/office/drawing/2014/main" id="{495C39ED-2C71-38E3-071B-536DB09B6847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9" name="直線コネクタ 688">
                <a:extLst>
                  <a:ext uri="{FF2B5EF4-FFF2-40B4-BE49-F238E27FC236}">
                    <a16:creationId xmlns:a16="http://schemas.microsoft.com/office/drawing/2014/main" id="{D829FEB0-4D02-1070-3A73-C63D2703D16B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0" name="直線コネクタ 689">
                <a:extLst>
                  <a:ext uri="{FF2B5EF4-FFF2-40B4-BE49-F238E27FC236}">
                    <a16:creationId xmlns:a16="http://schemas.microsoft.com/office/drawing/2014/main" id="{B8BB51DE-AA54-9352-B9C7-3DDB072C6D9C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1" name="直線コネクタ 690">
                <a:extLst>
                  <a:ext uri="{FF2B5EF4-FFF2-40B4-BE49-F238E27FC236}">
                    <a16:creationId xmlns:a16="http://schemas.microsoft.com/office/drawing/2014/main" id="{071A8B4A-4F45-397A-E891-59C28BB55048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2" name="直線コネクタ 691">
                <a:extLst>
                  <a:ext uri="{FF2B5EF4-FFF2-40B4-BE49-F238E27FC236}">
                    <a16:creationId xmlns:a16="http://schemas.microsoft.com/office/drawing/2014/main" id="{E0520EA5-6AD2-A1BE-240D-12FD90B5DCC0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3" name="直線コネクタ 692">
                <a:extLst>
                  <a:ext uri="{FF2B5EF4-FFF2-40B4-BE49-F238E27FC236}">
                    <a16:creationId xmlns:a16="http://schemas.microsoft.com/office/drawing/2014/main" id="{53184CE4-B1E8-537E-119D-83B7AA24B1E3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E71B990D-1EF7-52D9-F5E8-D92F0016E53C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フリーフォーム: 図形 694">
                <a:extLst>
                  <a:ext uri="{FF2B5EF4-FFF2-40B4-BE49-F238E27FC236}">
                    <a16:creationId xmlns:a16="http://schemas.microsoft.com/office/drawing/2014/main" id="{F4A4EA07-CCE0-7141-A724-CC971CAF13E7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EDCAE9A5-A061-8369-FE86-3D98A5A9D34A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62291061-4DB2-FDF7-29EA-072E31D7B809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FF304C8B-0520-881E-0538-49AFBD93251C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99" name="直線コネクタ 698">
                <a:extLst>
                  <a:ext uri="{FF2B5EF4-FFF2-40B4-BE49-F238E27FC236}">
                    <a16:creationId xmlns:a16="http://schemas.microsoft.com/office/drawing/2014/main" id="{11D93B8E-9F79-F7CE-E9C3-85A2BA0CDBD7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0" name="直線コネクタ 699">
                <a:extLst>
                  <a:ext uri="{FF2B5EF4-FFF2-40B4-BE49-F238E27FC236}">
                    <a16:creationId xmlns:a16="http://schemas.microsoft.com/office/drawing/2014/main" id="{0767FA84-2F91-1296-2A03-3CC1376F1EA4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1" name="直線コネクタ 700">
                <a:extLst>
                  <a:ext uri="{FF2B5EF4-FFF2-40B4-BE49-F238E27FC236}">
                    <a16:creationId xmlns:a16="http://schemas.microsoft.com/office/drawing/2014/main" id="{0A5E0AA3-9506-2995-85F3-A7DDFB36DD95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2" name="直線コネクタ 701">
                <a:extLst>
                  <a:ext uri="{FF2B5EF4-FFF2-40B4-BE49-F238E27FC236}">
                    <a16:creationId xmlns:a16="http://schemas.microsoft.com/office/drawing/2014/main" id="{F4DD0B8C-D4B4-3B21-FAAC-F65DDCD25791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3" name="直線コネクタ 702">
                <a:extLst>
                  <a:ext uri="{FF2B5EF4-FFF2-40B4-BE49-F238E27FC236}">
                    <a16:creationId xmlns:a16="http://schemas.microsoft.com/office/drawing/2014/main" id="{A4C7EB42-6A45-B252-F019-275F4B465FC8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4" name="直線コネクタ 703">
                <a:extLst>
                  <a:ext uri="{FF2B5EF4-FFF2-40B4-BE49-F238E27FC236}">
                    <a16:creationId xmlns:a16="http://schemas.microsoft.com/office/drawing/2014/main" id="{DB1C00DA-A50A-FB2D-3B77-EC8DC3823367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5" name="直線コネクタ 704">
                <a:extLst>
                  <a:ext uri="{FF2B5EF4-FFF2-40B4-BE49-F238E27FC236}">
                    <a16:creationId xmlns:a16="http://schemas.microsoft.com/office/drawing/2014/main" id="{F4513E14-A274-184F-5E7E-476732658094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3ABDD368-5E50-E81F-472D-7DC8FE4AF58D}"/>
                </a:ext>
              </a:extLst>
            </p:cNvPr>
            <p:cNvGrpSpPr/>
            <p:nvPr/>
          </p:nvGrpSpPr>
          <p:grpSpPr>
            <a:xfrm>
              <a:off x="7619753" y="5192072"/>
              <a:ext cx="1358360" cy="1177847"/>
              <a:chOff x="1466603" y="1957101"/>
              <a:chExt cx="1358360" cy="1177847"/>
            </a:xfrm>
          </p:grpSpPr>
          <p:sp>
            <p:nvSpPr>
              <p:cNvPr id="295" name="楕円 1">
                <a:extLst>
                  <a:ext uri="{FF2B5EF4-FFF2-40B4-BE49-F238E27FC236}">
                    <a16:creationId xmlns:a16="http://schemas.microsoft.com/office/drawing/2014/main" id="{9B1D580E-F135-0383-8CA8-972165C0D282}"/>
                  </a:ext>
                </a:extLst>
              </p:cNvPr>
              <p:cNvSpPr/>
              <p:nvPr/>
            </p:nvSpPr>
            <p:spPr>
              <a:xfrm rot="9000000" flipH="1">
                <a:off x="2249829" y="20792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" name="楕円 1">
                <a:extLst>
                  <a:ext uri="{FF2B5EF4-FFF2-40B4-BE49-F238E27FC236}">
                    <a16:creationId xmlns:a16="http://schemas.microsoft.com/office/drawing/2014/main" id="{190CB31D-31B5-4E84-A7A3-ADFF7522AA2C}"/>
                  </a:ext>
                </a:extLst>
              </p:cNvPr>
              <p:cNvSpPr/>
              <p:nvPr/>
            </p:nvSpPr>
            <p:spPr>
              <a:xfrm rot="12600000">
                <a:off x="1466603" y="20792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44526EA2-64D8-E5E1-9A39-3F8E73A81001}"/>
                  </a:ext>
                </a:extLst>
              </p:cNvPr>
              <p:cNvSpPr/>
              <p:nvPr/>
            </p:nvSpPr>
            <p:spPr>
              <a:xfrm>
                <a:off x="2111157" y="2260133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楕円 1">
                <a:extLst>
                  <a:ext uri="{FF2B5EF4-FFF2-40B4-BE49-F238E27FC236}">
                    <a16:creationId xmlns:a16="http://schemas.microsoft.com/office/drawing/2014/main" id="{0BCB8C19-0BD1-3CEA-899D-891D0FD62BEA}"/>
                  </a:ext>
                </a:extLst>
              </p:cNvPr>
              <p:cNvSpPr/>
              <p:nvPr/>
            </p:nvSpPr>
            <p:spPr>
              <a:xfrm rot="10800000">
                <a:off x="1965057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楕円 1">
                <a:extLst>
                  <a:ext uri="{FF2B5EF4-FFF2-40B4-BE49-F238E27FC236}">
                    <a16:creationId xmlns:a16="http://schemas.microsoft.com/office/drawing/2014/main" id="{5D40F55F-5080-0EAC-3B3F-B0480415485A}"/>
                  </a:ext>
                </a:extLst>
              </p:cNvPr>
              <p:cNvSpPr/>
              <p:nvPr/>
            </p:nvSpPr>
            <p:spPr>
              <a:xfrm rot="10800000">
                <a:off x="1700379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楕円 1">
                <a:extLst>
                  <a:ext uri="{FF2B5EF4-FFF2-40B4-BE49-F238E27FC236}">
                    <a16:creationId xmlns:a16="http://schemas.microsoft.com/office/drawing/2014/main" id="{E0474D06-3D1B-1A0B-E120-808F9A401ACF}"/>
                  </a:ext>
                </a:extLst>
              </p:cNvPr>
              <p:cNvSpPr/>
              <p:nvPr/>
            </p:nvSpPr>
            <p:spPr>
              <a:xfrm>
                <a:off x="1552264" y="19571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730CA4FD-61B8-4866-E6C3-B6174D1180AD}"/>
                </a:ext>
              </a:extLst>
            </p:cNvPr>
            <p:cNvGrpSpPr/>
            <p:nvPr/>
          </p:nvGrpSpPr>
          <p:grpSpPr>
            <a:xfrm>
              <a:off x="7298995" y="4048352"/>
              <a:ext cx="1604288" cy="1375702"/>
              <a:chOff x="921081" y="403942"/>
              <a:chExt cx="2172567" cy="1863008"/>
            </a:xfrm>
          </p:grpSpPr>
          <p:sp>
            <p:nvSpPr>
              <p:cNvPr id="302" name="二等辺三角形 6">
                <a:extLst>
                  <a:ext uri="{FF2B5EF4-FFF2-40B4-BE49-F238E27FC236}">
                    <a16:creationId xmlns:a16="http://schemas.microsoft.com/office/drawing/2014/main" id="{BCACF300-D317-4BD7-41F7-63E35E091A77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二等辺三角形 6">
                <a:extLst>
                  <a:ext uri="{FF2B5EF4-FFF2-40B4-BE49-F238E27FC236}">
                    <a16:creationId xmlns:a16="http://schemas.microsoft.com/office/drawing/2014/main" id="{E8CD1A0E-5E1E-A5F2-1988-97F9DD5915B5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二等辺三角形 6">
                <a:extLst>
                  <a:ext uri="{FF2B5EF4-FFF2-40B4-BE49-F238E27FC236}">
                    <a16:creationId xmlns:a16="http://schemas.microsoft.com/office/drawing/2014/main" id="{6C3FCB14-67BD-E7AB-B3A4-785939FFE2AE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二等辺三角形 6">
                <a:extLst>
                  <a:ext uri="{FF2B5EF4-FFF2-40B4-BE49-F238E27FC236}">
                    <a16:creationId xmlns:a16="http://schemas.microsoft.com/office/drawing/2014/main" id="{27FFFA87-B50E-1045-9167-20B44983A0A8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83B0563D-B849-36F8-9FD0-ECB5B95FBB10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楕円 1">
                <a:extLst>
                  <a:ext uri="{FF2B5EF4-FFF2-40B4-BE49-F238E27FC236}">
                    <a16:creationId xmlns:a16="http://schemas.microsoft.com/office/drawing/2014/main" id="{82CF2089-CB9F-2B51-4A3F-54481001CCFB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05D9E36F-8FC5-5FE3-CCF1-27D830B9181E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10B30D70-49AE-D942-C413-8814D852428B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21A8ADFE-F78D-4CC2-D5AA-DC537B2C84BD}"/>
                </a:ext>
              </a:extLst>
            </p:cNvPr>
            <p:cNvSpPr/>
            <p:nvPr/>
          </p:nvSpPr>
          <p:spPr>
            <a:xfrm>
              <a:off x="7486848" y="4194868"/>
              <a:ext cx="1240868" cy="1960898"/>
            </a:xfrm>
            <a:custGeom>
              <a:avLst/>
              <a:gdLst>
                <a:gd name="connsiteX0" fmla="*/ 620434 w 1240868"/>
                <a:gd name="connsiteY0" fmla="*/ 0 h 1960898"/>
                <a:gd name="connsiteX1" fmla="*/ 1240868 w 1240868"/>
                <a:gd name="connsiteY1" fmla="*/ 583337 h 1960898"/>
                <a:gd name="connsiteX2" fmla="*/ 861935 w 1240868"/>
                <a:gd name="connsiteY2" fmla="*/ 1120833 h 1960898"/>
                <a:gd name="connsiteX3" fmla="*/ 808047 w 1240868"/>
                <a:gd name="connsiteY3" fmla="*/ 1136560 h 1960898"/>
                <a:gd name="connsiteX4" fmla="*/ 852031 w 1240868"/>
                <a:gd name="connsiteY4" fmla="*/ 1183843 h 1960898"/>
                <a:gd name="connsiteX5" fmla="*/ 976429 w 1240868"/>
                <a:gd name="connsiteY5" fmla="*/ 1613397 h 1960898"/>
                <a:gd name="connsiteX6" fmla="*/ 620434 w 1240868"/>
                <a:gd name="connsiteY6" fmla="*/ 1960898 h 1960898"/>
                <a:gd name="connsiteX7" fmla="*/ 264439 w 1240868"/>
                <a:gd name="connsiteY7" fmla="*/ 1613397 h 1960898"/>
                <a:gd name="connsiteX8" fmla="*/ 397239 w 1240868"/>
                <a:gd name="connsiteY8" fmla="*/ 1183843 h 1960898"/>
                <a:gd name="connsiteX9" fmla="*/ 440498 w 1240868"/>
                <a:gd name="connsiteY9" fmla="*/ 1138801 h 1960898"/>
                <a:gd name="connsiteX10" fmla="*/ 378933 w 1240868"/>
                <a:gd name="connsiteY10" fmla="*/ 1120833 h 1960898"/>
                <a:gd name="connsiteX11" fmla="*/ 0 w 1240868"/>
                <a:gd name="connsiteY11" fmla="*/ 583337 h 1960898"/>
                <a:gd name="connsiteX12" fmla="*/ 620434 w 1240868"/>
                <a:gd name="connsiteY12" fmla="*/ 0 h 196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0868" h="1960898">
                  <a:moveTo>
                    <a:pt x="620434" y="0"/>
                  </a:moveTo>
                  <a:cubicBezTo>
                    <a:pt x="963090" y="0"/>
                    <a:pt x="1240868" y="261169"/>
                    <a:pt x="1240868" y="583337"/>
                  </a:cubicBezTo>
                  <a:cubicBezTo>
                    <a:pt x="1240868" y="824963"/>
                    <a:pt x="1084618" y="1032277"/>
                    <a:pt x="861935" y="1120833"/>
                  </a:cubicBezTo>
                  <a:lnTo>
                    <a:pt x="808047" y="1136560"/>
                  </a:lnTo>
                  <a:lnTo>
                    <a:pt x="852031" y="1183843"/>
                  </a:lnTo>
                  <a:cubicBezTo>
                    <a:pt x="941775" y="1306892"/>
                    <a:pt x="976429" y="1493448"/>
                    <a:pt x="976429" y="1613397"/>
                  </a:cubicBezTo>
                  <a:cubicBezTo>
                    <a:pt x="976429" y="1805317"/>
                    <a:pt x="817045" y="1960898"/>
                    <a:pt x="620434" y="1960898"/>
                  </a:cubicBezTo>
                  <a:cubicBezTo>
                    <a:pt x="423823" y="1960898"/>
                    <a:pt x="264439" y="1805317"/>
                    <a:pt x="264439" y="1613397"/>
                  </a:cubicBezTo>
                  <a:cubicBezTo>
                    <a:pt x="264439" y="1493448"/>
                    <a:pt x="303894" y="1306892"/>
                    <a:pt x="397239" y="1183843"/>
                  </a:cubicBezTo>
                  <a:lnTo>
                    <a:pt x="440498" y="1138801"/>
                  </a:lnTo>
                  <a:lnTo>
                    <a:pt x="378933" y="1120833"/>
                  </a:lnTo>
                  <a:cubicBezTo>
                    <a:pt x="156250" y="1032277"/>
                    <a:pt x="0" y="824963"/>
                    <a:pt x="0" y="583337"/>
                  </a:cubicBezTo>
                  <a:cubicBezTo>
                    <a:pt x="0" y="261169"/>
                    <a:pt x="277778" y="0"/>
                    <a:pt x="620434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98" name="グループ化 797">
              <a:extLst>
                <a:ext uri="{FF2B5EF4-FFF2-40B4-BE49-F238E27FC236}">
                  <a16:creationId xmlns:a16="http://schemas.microsoft.com/office/drawing/2014/main" id="{2D2F9684-75D9-F44A-1BC4-BB123944A884}"/>
                </a:ext>
              </a:extLst>
            </p:cNvPr>
            <p:cNvGrpSpPr/>
            <p:nvPr/>
          </p:nvGrpSpPr>
          <p:grpSpPr>
            <a:xfrm>
              <a:off x="7600546" y="4668336"/>
              <a:ext cx="342900" cy="342900"/>
              <a:chOff x="1404611" y="4552250"/>
              <a:chExt cx="342900" cy="342900"/>
            </a:xfrm>
          </p:grpSpPr>
          <p:sp>
            <p:nvSpPr>
              <p:cNvPr id="799" name="楕円 798">
                <a:extLst>
                  <a:ext uri="{FF2B5EF4-FFF2-40B4-BE49-F238E27FC236}">
                    <a16:creationId xmlns:a16="http://schemas.microsoft.com/office/drawing/2014/main" id="{D687DB1A-8669-D079-885A-D50D26A15AE2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0" name="楕円 799">
                <a:extLst>
                  <a:ext uri="{FF2B5EF4-FFF2-40B4-BE49-F238E27FC236}">
                    <a16:creationId xmlns:a16="http://schemas.microsoft.com/office/drawing/2014/main" id="{CF06F51C-5D08-0F52-DBFF-CF3A389B77AB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01" name="グループ化 800">
              <a:extLst>
                <a:ext uri="{FF2B5EF4-FFF2-40B4-BE49-F238E27FC236}">
                  <a16:creationId xmlns:a16="http://schemas.microsoft.com/office/drawing/2014/main" id="{32A2EF65-A326-B67D-60B7-E49D26ED8721}"/>
                </a:ext>
              </a:extLst>
            </p:cNvPr>
            <p:cNvGrpSpPr/>
            <p:nvPr/>
          </p:nvGrpSpPr>
          <p:grpSpPr>
            <a:xfrm>
              <a:off x="8237134" y="4668336"/>
              <a:ext cx="342900" cy="342900"/>
              <a:chOff x="2084061" y="4552250"/>
              <a:chExt cx="342900" cy="342900"/>
            </a:xfrm>
          </p:grpSpPr>
          <p:sp>
            <p:nvSpPr>
              <p:cNvPr id="802" name="楕円 801">
                <a:extLst>
                  <a:ext uri="{FF2B5EF4-FFF2-40B4-BE49-F238E27FC236}">
                    <a16:creationId xmlns:a16="http://schemas.microsoft.com/office/drawing/2014/main" id="{1A520432-06EA-1AA1-F894-93776334FDE8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03" name="楕円 802">
                <a:extLst>
                  <a:ext uri="{FF2B5EF4-FFF2-40B4-BE49-F238E27FC236}">
                    <a16:creationId xmlns:a16="http://schemas.microsoft.com/office/drawing/2014/main" id="{A7FBBD0F-8D6C-4464-4577-E6D79876820F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876" name="グループ化 875">
            <a:extLst>
              <a:ext uri="{FF2B5EF4-FFF2-40B4-BE49-F238E27FC236}">
                <a16:creationId xmlns:a16="http://schemas.microsoft.com/office/drawing/2014/main" id="{9E971CEE-D191-C08C-9290-DEDFD57F3361}"/>
              </a:ext>
            </a:extLst>
          </p:cNvPr>
          <p:cNvGrpSpPr/>
          <p:nvPr/>
        </p:nvGrpSpPr>
        <p:grpSpPr>
          <a:xfrm>
            <a:off x="429397" y="379240"/>
            <a:ext cx="2890110" cy="2971253"/>
            <a:chOff x="429397" y="379240"/>
            <a:chExt cx="2890110" cy="2971253"/>
          </a:xfrm>
        </p:grpSpPr>
        <p:sp>
          <p:nvSpPr>
            <p:cNvPr id="924" name="楕円 1">
              <a:extLst>
                <a:ext uri="{FF2B5EF4-FFF2-40B4-BE49-F238E27FC236}">
                  <a16:creationId xmlns:a16="http://schemas.microsoft.com/office/drawing/2014/main" id="{97394E0D-9327-6BE6-4391-7AB96DB1BC29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8FE6605A-9B3E-0D14-BBF9-FEA8517124AC}"/>
                </a:ext>
              </a:extLst>
            </p:cNvPr>
            <p:cNvGrpSpPr/>
            <p:nvPr/>
          </p:nvGrpSpPr>
          <p:grpSpPr>
            <a:xfrm>
              <a:off x="1533214" y="2172646"/>
              <a:ext cx="1272699" cy="1177847"/>
              <a:chOff x="1552264" y="1957101"/>
              <a:chExt cx="1272699" cy="1177847"/>
            </a:xfrm>
          </p:grpSpPr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3E44CF98-784F-8D33-3BA1-5DCC2175303C}"/>
                  </a:ext>
                </a:extLst>
              </p:cNvPr>
              <p:cNvSpPr/>
              <p:nvPr/>
            </p:nvSpPr>
            <p:spPr>
              <a:xfrm>
                <a:off x="2111157" y="2260133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1">
                <a:extLst>
                  <a:ext uri="{FF2B5EF4-FFF2-40B4-BE49-F238E27FC236}">
                    <a16:creationId xmlns:a16="http://schemas.microsoft.com/office/drawing/2014/main" id="{7199F091-33D0-D9CD-47FD-6E50D9E3BBBF}"/>
                  </a:ext>
                </a:extLst>
              </p:cNvPr>
              <p:cNvSpPr/>
              <p:nvPr/>
            </p:nvSpPr>
            <p:spPr>
              <a:xfrm rot="10800000">
                <a:off x="1965057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6" name="楕円 1">
                <a:extLst>
                  <a:ext uri="{FF2B5EF4-FFF2-40B4-BE49-F238E27FC236}">
                    <a16:creationId xmlns:a16="http://schemas.microsoft.com/office/drawing/2014/main" id="{07492F59-6F7D-6369-1283-D0F53EF4DC5F}"/>
                  </a:ext>
                </a:extLst>
              </p:cNvPr>
              <p:cNvSpPr/>
              <p:nvPr/>
            </p:nvSpPr>
            <p:spPr>
              <a:xfrm rot="10800000">
                <a:off x="1700379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7" name="楕円 1">
                <a:extLst>
                  <a:ext uri="{FF2B5EF4-FFF2-40B4-BE49-F238E27FC236}">
                    <a16:creationId xmlns:a16="http://schemas.microsoft.com/office/drawing/2014/main" id="{F7279C8E-310E-4174-23ED-C7DBBCE9E77A}"/>
                  </a:ext>
                </a:extLst>
              </p:cNvPr>
              <p:cNvSpPr/>
              <p:nvPr/>
            </p:nvSpPr>
            <p:spPr>
              <a:xfrm>
                <a:off x="1552264" y="19571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22" name="四角形: 上の 2 つの角を丸める 921">
              <a:extLst>
                <a:ext uri="{FF2B5EF4-FFF2-40B4-BE49-F238E27FC236}">
                  <a16:creationId xmlns:a16="http://schemas.microsoft.com/office/drawing/2014/main" id="{8DBC7B01-EE7E-CBE6-5F7D-0E5302ECAF53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23" name="星: 8 pt 922">
              <a:extLst>
                <a:ext uri="{FF2B5EF4-FFF2-40B4-BE49-F238E27FC236}">
                  <a16:creationId xmlns:a16="http://schemas.microsoft.com/office/drawing/2014/main" id="{CD104C2B-BBC8-0BCE-A94A-3EFBF835B9EC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25" name="グループ化 924">
              <a:extLst>
                <a:ext uri="{FF2B5EF4-FFF2-40B4-BE49-F238E27FC236}">
                  <a16:creationId xmlns:a16="http://schemas.microsoft.com/office/drawing/2014/main" id="{55679F43-655B-6372-7B36-A5330A791F50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926" name="四角形: 上の 2 つの角を丸める 925">
                <a:extLst>
                  <a:ext uri="{FF2B5EF4-FFF2-40B4-BE49-F238E27FC236}">
                    <a16:creationId xmlns:a16="http://schemas.microsoft.com/office/drawing/2014/main" id="{BF9AAED9-C549-5F88-2C5F-883EC7BFEC71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7" name="矢印: U ターン 370">
                <a:extLst>
                  <a:ext uri="{FF2B5EF4-FFF2-40B4-BE49-F238E27FC236}">
                    <a16:creationId xmlns:a16="http://schemas.microsoft.com/office/drawing/2014/main" id="{493211AA-9F11-18CA-A350-AF48A937A0F3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0" name="楕円 1">
              <a:extLst>
                <a:ext uri="{FF2B5EF4-FFF2-40B4-BE49-F238E27FC236}">
                  <a16:creationId xmlns:a16="http://schemas.microsoft.com/office/drawing/2014/main" id="{28443DB6-6604-F20C-DF2B-C7B05BA8F237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1" name="楕円 1">
              <a:extLst>
                <a:ext uri="{FF2B5EF4-FFF2-40B4-BE49-F238E27FC236}">
                  <a16:creationId xmlns:a16="http://schemas.microsoft.com/office/drawing/2014/main" id="{EE839D7D-7BC1-E79F-72AE-1566FB289249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DF0B6A70-E1BF-CA28-EADA-98FB45A67A3E}"/>
                </a:ext>
              </a:extLst>
            </p:cNvPr>
            <p:cNvGrpSpPr/>
            <p:nvPr/>
          </p:nvGrpSpPr>
          <p:grpSpPr>
            <a:xfrm>
              <a:off x="1126795" y="1028926"/>
              <a:ext cx="1604288" cy="1375702"/>
              <a:chOff x="921081" y="403942"/>
              <a:chExt cx="2172567" cy="1863008"/>
            </a:xfrm>
          </p:grpSpPr>
          <p:sp>
            <p:nvSpPr>
              <p:cNvPr id="164" name="二等辺三角形 6">
                <a:extLst>
                  <a:ext uri="{FF2B5EF4-FFF2-40B4-BE49-F238E27FC236}">
                    <a16:creationId xmlns:a16="http://schemas.microsoft.com/office/drawing/2014/main" id="{B869B63F-DD1E-9731-7EAF-82CA4F5DF792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二等辺三角形 6">
                <a:extLst>
                  <a:ext uri="{FF2B5EF4-FFF2-40B4-BE49-F238E27FC236}">
                    <a16:creationId xmlns:a16="http://schemas.microsoft.com/office/drawing/2014/main" id="{E51E2FF2-608E-0C83-86ED-E43F77DE5952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二等辺三角形 6">
                <a:extLst>
                  <a:ext uri="{FF2B5EF4-FFF2-40B4-BE49-F238E27FC236}">
                    <a16:creationId xmlns:a16="http://schemas.microsoft.com/office/drawing/2014/main" id="{436D61E4-8C12-E48F-79BA-DD3EFD2CABCD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二等辺三角形 6">
                <a:extLst>
                  <a:ext uri="{FF2B5EF4-FFF2-40B4-BE49-F238E27FC236}">
                    <a16:creationId xmlns:a16="http://schemas.microsoft.com/office/drawing/2014/main" id="{7EB90D23-94D7-0766-3D27-BD526BDC8AAC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973FD806-2DC8-4DCE-C139-4FF794102284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">
                <a:extLst>
                  <a:ext uri="{FF2B5EF4-FFF2-40B4-BE49-F238E27FC236}">
                    <a16:creationId xmlns:a16="http://schemas.microsoft.com/office/drawing/2014/main" id="{311C3BA6-AE9E-AF05-3667-554F816F138D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2C542BCF-7E83-55D9-D75E-94B05AFB311B}"/>
                  </a:ext>
                </a:extLst>
              </p:cNvPr>
              <p:cNvSpPr/>
              <p:nvPr/>
            </p:nvSpPr>
            <p:spPr>
              <a:xfrm rot="20700000">
                <a:off x="1354289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98857C56-696E-C883-66DD-69B5AC357620}"/>
                  </a:ext>
                </a:extLst>
              </p:cNvPr>
              <p:cNvSpPr/>
              <p:nvPr/>
            </p:nvSpPr>
            <p:spPr>
              <a:xfrm rot="900000" flipH="1">
                <a:off x="2173793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C391E4A4-A61E-BF42-FCA7-F0C8FCF8F08E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EA5E7390-6285-260E-A6B8-3F0DE7B9A624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0F3C5A68-1FCA-C85B-9C19-841BDC29841C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06" name="グループ化 705">
              <a:extLst>
                <a:ext uri="{FF2B5EF4-FFF2-40B4-BE49-F238E27FC236}">
                  <a16:creationId xmlns:a16="http://schemas.microsoft.com/office/drawing/2014/main" id="{BDAE1C34-90F0-2659-E3A6-8321472942B4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6E910228-A30B-F226-E552-1B5289C7AB2F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745" name="楕円 66">
                  <a:extLst>
                    <a:ext uri="{FF2B5EF4-FFF2-40B4-BE49-F238E27FC236}">
                      <a16:creationId xmlns:a16="http://schemas.microsoft.com/office/drawing/2014/main" id="{EEE05848-A4F7-5898-D45F-ADE77F89C31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6" name="フリーフォーム: 図形 745">
                  <a:extLst>
                    <a:ext uri="{FF2B5EF4-FFF2-40B4-BE49-F238E27FC236}">
                      <a16:creationId xmlns:a16="http://schemas.microsoft.com/office/drawing/2014/main" id="{A2D65B69-532C-D6D1-38A5-9E5B7DC08C8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8" name="グループ化 707">
                <a:extLst>
                  <a:ext uri="{FF2B5EF4-FFF2-40B4-BE49-F238E27FC236}">
                    <a16:creationId xmlns:a16="http://schemas.microsoft.com/office/drawing/2014/main" id="{81406475-2117-6920-E7FA-9023E82210D3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743" name="楕円 66">
                  <a:extLst>
                    <a:ext uri="{FF2B5EF4-FFF2-40B4-BE49-F238E27FC236}">
                      <a16:creationId xmlns:a16="http://schemas.microsoft.com/office/drawing/2014/main" id="{86795298-18D3-45CB-1BD7-258967B0D24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03037A72-4725-908C-B3C9-BE91A91C320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9" name="グループ化 708">
                <a:extLst>
                  <a:ext uri="{FF2B5EF4-FFF2-40B4-BE49-F238E27FC236}">
                    <a16:creationId xmlns:a16="http://schemas.microsoft.com/office/drawing/2014/main" id="{636BDB88-436C-17EA-C691-674E8CE77A56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741" name="楕円 66">
                  <a:extLst>
                    <a:ext uri="{FF2B5EF4-FFF2-40B4-BE49-F238E27FC236}">
                      <a16:creationId xmlns:a16="http://schemas.microsoft.com/office/drawing/2014/main" id="{CF071885-66E5-FBB5-9EB6-9380560B73F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B5FCA2D1-0921-9121-C243-175658CA7DC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1" name="グループ化 710">
                <a:extLst>
                  <a:ext uri="{FF2B5EF4-FFF2-40B4-BE49-F238E27FC236}">
                    <a16:creationId xmlns:a16="http://schemas.microsoft.com/office/drawing/2014/main" id="{4C936918-BD91-2077-499C-3CA9560BB3DD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739" name="楕円 66">
                  <a:extLst>
                    <a:ext uri="{FF2B5EF4-FFF2-40B4-BE49-F238E27FC236}">
                      <a16:creationId xmlns:a16="http://schemas.microsoft.com/office/drawing/2014/main" id="{F0F0D459-FF58-DE3A-98D7-E17363DA6E0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0" name="フリーフォーム: 図形 739">
                  <a:extLst>
                    <a:ext uri="{FF2B5EF4-FFF2-40B4-BE49-F238E27FC236}">
                      <a16:creationId xmlns:a16="http://schemas.microsoft.com/office/drawing/2014/main" id="{1D98D5A9-9322-C11D-6646-A58CFDD9E56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2" name="グループ化 711">
                <a:extLst>
                  <a:ext uri="{FF2B5EF4-FFF2-40B4-BE49-F238E27FC236}">
                    <a16:creationId xmlns:a16="http://schemas.microsoft.com/office/drawing/2014/main" id="{34E48175-BBAC-9830-0EE7-4590508E4325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737" name="楕円 66">
                  <a:extLst>
                    <a:ext uri="{FF2B5EF4-FFF2-40B4-BE49-F238E27FC236}">
                      <a16:creationId xmlns:a16="http://schemas.microsoft.com/office/drawing/2014/main" id="{98D10BA9-9CAE-2339-F7A9-9C560E709C4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0CC1A168-83B5-528D-D0F4-1E61316DE31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3" name="グループ化 712">
                <a:extLst>
                  <a:ext uri="{FF2B5EF4-FFF2-40B4-BE49-F238E27FC236}">
                    <a16:creationId xmlns:a16="http://schemas.microsoft.com/office/drawing/2014/main" id="{97461890-A319-30BD-4AA7-9ADD3A36B4CF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735" name="楕円 66">
                  <a:extLst>
                    <a:ext uri="{FF2B5EF4-FFF2-40B4-BE49-F238E27FC236}">
                      <a16:creationId xmlns:a16="http://schemas.microsoft.com/office/drawing/2014/main" id="{B8F8A31C-AFFA-E0FA-F82A-91620F0E0D8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D5DD01B3-91EC-1D2C-8BED-1FA51677DFE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4" name="グループ化 713">
                <a:extLst>
                  <a:ext uri="{FF2B5EF4-FFF2-40B4-BE49-F238E27FC236}">
                    <a16:creationId xmlns:a16="http://schemas.microsoft.com/office/drawing/2014/main" id="{04B2B2E4-D4D7-CB95-9D1B-301B11B4A741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733" name="楕円 66">
                  <a:extLst>
                    <a:ext uri="{FF2B5EF4-FFF2-40B4-BE49-F238E27FC236}">
                      <a16:creationId xmlns:a16="http://schemas.microsoft.com/office/drawing/2014/main" id="{37D8D213-988B-F709-1F61-0B106D36544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266D3F39-1628-06FD-A953-1A5C4EDFB60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5" name="グループ化 714">
                <a:extLst>
                  <a:ext uri="{FF2B5EF4-FFF2-40B4-BE49-F238E27FC236}">
                    <a16:creationId xmlns:a16="http://schemas.microsoft.com/office/drawing/2014/main" id="{29B16EC5-C632-CC40-B41C-27F19C2E1835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731" name="楕円 66">
                  <a:extLst>
                    <a:ext uri="{FF2B5EF4-FFF2-40B4-BE49-F238E27FC236}">
                      <a16:creationId xmlns:a16="http://schemas.microsoft.com/office/drawing/2014/main" id="{8EA6EA4B-729D-5821-7C44-40E0772F346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F9F0BF56-0CC2-65F8-8EAB-2A84B005457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7" name="グループ化 716">
                <a:extLst>
                  <a:ext uri="{FF2B5EF4-FFF2-40B4-BE49-F238E27FC236}">
                    <a16:creationId xmlns:a16="http://schemas.microsoft.com/office/drawing/2014/main" id="{B2CCFDAB-08AD-EE27-F399-27EE721EE57E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729" name="楕円 66">
                  <a:extLst>
                    <a:ext uri="{FF2B5EF4-FFF2-40B4-BE49-F238E27FC236}">
                      <a16:creationId xmlns:a16="http://schemas.microsoft.com/office/drawing/2014/main" id="{AD5CBE39-FFCF-C545-E836-EBBDD477650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194594C7-2C0C-F6CB-7289-40B5F0AF396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39C7BA21-57DF-1A21-F957-08D235B0ED20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727" name="楕円 66">
                  <a:extLst>
                    <a:ext uri="{FF2B5EF4-FFF2-40B4-BE49-F238E27FC236}">
                      <a16:creationId xmlns:a16="http://schemas.microsoft.com/office/drawing/2014/main" id="{B09EFDE2-98BE-443B-319E-5F227446E24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BCB332B1-0FF6-A5F6-4DCF-CA82B847972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1" name="グループ化 720">
                <a:extLst>
                  <a:ext uri="{FF2B5EF4-FFF2-40B4-BE49-F238E27FC236}">
                    <a16:creationId xmlns:a16="http://schemas.microsoft.com/office/drawing/2014/main" id="{8BC0FC9D-0F1C-B592-7677-2C4301B789E0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725" name="楕円 66">
                  <a:extLst>
                    <a:ext uri="{FF2B5EF4-FFF2-40B4-BE49-F238E27FC236}">
                      <a16:creationId xmlns:a16="http://schemas.microsoft.com/office/drawing/2014/main" id="{2009123B-C2A0-514C-FA5D-DA967CA7504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78665DBC-67EF-42CD-8512-701B3023A7C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2" name="グループ化 721">
                <a:extLst>
                  <a:ext uri="{FF2B5EF4-FFF2-40B4-BE49-F238E27FC236}">
                    <a16:creationId xmlns:a16="http://schemas.microsoft.com/office/drawing/2014/main" id="{1900BE1D-F22F-DF4E-C546-687CD1A271A0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723" name="楕円 66">
                  <a:extLst>
                    <a:ext uri="{FF2B5EF4-FFF2-40B4-BE49-F238E27FC236}">
                      <a16:creationId xmlns:a16="http://schemas.microsoft.com/office/drawing/2014/main" id="{381979C7-6A2A-4B3B-00F9-2E65CE6A0A7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B7BAA150-83C9-51A4-BD34-CC5A0F276E2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75" name="グループ化 874">
            <a:extLst>
              <a:ext uri="{FF2B5EF4-FFF2-40B4-BE49-F238E27FC236}">
                <a16:creationId xmlns:a16="http://schemas.microsoft.com/office/drawing/2014/main" id="{7541B2CD-464E-3D17-2EDB-6E6B658E1908}"/>
              </a:ext>
            </a:extLst>
          </p:cNvPr>
          <p:cNvGrpSpPr/>
          <p:nvPr/>
        </p:nvGrpSpPr>
        <p:grpSpPr>
          <a:xfrm>
            <a:off x="3735730" y="540899"/>
            <a:ext cx="2612727" cy="2733394"/>
            <a:chOff x="3735730" y="540899"/>
            <a:chExt cx="2612727" cy="2733394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03F54BCE-3E60-6B6E-693A-5B7D9A1FD735}"/>
                </a:ext>
              </a:extLst>
            </p:cNvPr>
            <p:cNvGrpSpPr/>
            <p:nvPr/>
          </p:nvGrpSpPr>
          <p:grpSpPr>
            <a:xfrm>
              <a:off x="4638364" y="2096446"/>
              <a:ext cx="1272699" cy="1177847"/>
              <a:chOff x="1552264" y="1957101"/>
              <a:chExt cx="1272699" cy="1177847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6EC5F95B-E0C5-15FD-22CA-D4952090429F}"/>
                  </a:ext>
                </a:extLst>
              </p:cNvPr>
              <p:cNvSpPr/>
              <p:nvPr/>
            </p:nvSpPr>
            <p:spPr>
              <a:xfrm>
                <a:off x="2111157" y="2260133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">
                <a:extLst>
                  <a:ext uri="{FF2B5EF4-FFF2-40B4-BE49-F238E27FC236}">
                    <a16:creationId xmlns:a16="http://schemas.microsoft.com/office/drawing/2014/main" id="{D9DAF4E0-BEAE-8EAB-0EAB-BB121822F208}"/>
                  </a:ext>
                </a:extLst>
              </p:cNvPr>
              <p:cNvSpPr/>
              <p:nvPr/>
            </p:nvSpPr>
            <p:spPr>
              <a:xfrm rot="10800000">
                <a:off x="1965057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">
                <a:extLst>
                  <a:ext uri="{FF2B5EF4-FFF2-40B4-BE49-F238E27FC236}">
                    <a16:creationId xmlns:a16="http://schemas.microsoft.com/office/drawing/2014/main" id="{87BA1F59-9530-B2DE-124A-2A76F70A4BB1}"/>
                  </a:ext>
                </a:extLst>
              </p:cNvPr>
              <p:cNvSpPr/>
              <p:nvPr/>
            </p:nvSpPr>
            <p:spPr>
              <a:xfrm rot="10800000">
                <a:off x="1700379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">
                <a:extLst>
                  <a:ext uri="{FF2B5EF4-FFF2-40B4-BE49-F238E27FC236}">
                    <a16:creationId xmlns:a16="http://schemas.microsoft.com/office/drawing/2014/main" id="{5A7DB3E0-A272-5628-8D4B-561DB3B841A9}"/>
                  </a:ext>
                </a:extLst>
              </p:cNvPr>
              <p:cNvSpPr/>
              <p:nvPr/>
            </p:nvSpPr>
            <p:spPr>
              <a:xfrm>
                <a:off x="1552264" y="19571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00E44DD1-D3E3-B33D-F9A1-10EE2DAE81C6}"/>
                </a:ext>
              </a:extLst>
            </p:cNvPr>
            <p:cNvGrpSpPr/>
            <p:nvPr/>
          </p:nvGrpSpPr>
          <p:grpSpPr>
            <a:xfrm>
              <a:off x="4231945" y="952726"/>
              <a:ext cx="1604288" cy="1375702"/>
              <a:chOff x="921081" y="403942"/>
              <a:chExt cx="2172567" cy="1863008"/>
            </a:xfrm>
          </p:grpSpPr>
          <p:sp>
            <p:nvSpPr>
              <p:cNvPr id="18" name="二等辺三角形 6">
                <a:extLst>
                  <a:ext uri="{FF2B5EF4-FFF2-40B4-BE49-F238E27FC236}">
                    <a16:creationId xmlns:a16="http://schemas.microsoft.com/office/drawing/2014/main" id="{180FA5CF-2348-05D5-470B-BF04DD9BEA0E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二等辺三角形 6">
                <a:extLst>
                  <a:ext uri="{FF2B5EF4-FFF2-40B4-BE49-F238E27FC236}">
                    <a16:creationId xmlns:a16="http://schemas.microsoft.com/office/drawing/2014/main" id="{397C3D7B-5BCE-A406-1262-736464AF2EF8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二等辺三角形 6">
                <a:extLst>
                  <a:ext uri="{FF2B5EF4-FFF2-40B4-BE49-F238E27FC236}">
                    <a16:creationId xmlns:a16="http://schemas.microsoft.com/office/drawing/2014/main" id="{A47266F9-48ED-E792-5FAF-F0FE93A12B65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二等辺三角形 6">
                <a:extLst>
                  <a:ext uri="{FF2B5EF4-FFF2-40B4-BE49-F238E27FC236}">
                    <a16:creationId xmlns:a16="http://schemas.microsoft.com/office/drawing/2014/main" id="{E0CDD7DE-7DF4-08A6-939F-03074B35132A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5577D172-69A6-4D18-5785-CC38630F13B9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1">
                <a:extLst>
                  <a:ext uri="{FF2B5EF4-FFF2-40B4-BE49-F238E27FC236}">
                    <a16:creationId xmlns:a16="http://schemas.microsoft.com/office/drawing/2014/main" id="{C05FFCBA-1AC0-8BD3-EFF2-8D6F8790763D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351CF3D4-5A3E-AED2-5A52-ACE1C5E81CEF}"/>
                  </a:ext>
                </a:extLst>
              </p:cNvPr>
              <p:cNvSpPr/>
              <p:nvPr/>
            </p:nvSpPr>
            <p:spPr>
              <a:xfrm rot="20700000">
                <a:off x="1354289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DCE3022F-C4CE-01F0-5950-998CDF74B675}"/>
                  </a:ext>
                </a:extLst>
              </p:cNvPr>
              <p:cNvSpPr/>
              <p:nvPr/>
            </p:nvSpPr>
            <p:spPr>
              <a:xfrm rot="900000" flipH="1">
                <a:off x="2173793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EC284D37-C1DD-41F4-6A48-61B7BA9B5930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EDD11CBA-1B71-6A3A-03F9-056A1D26ABC2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07" name="グループ化 906">
              <a:extLst>
                <a:ext uri="{FF2B5EF4-FFF2-40B4-BE49-F238E27FC236}">
                  <a16:creationId xmlns:a16="http://schemas.microsoft.com/office/drawing/2014/main" id="{23361BCE-185E-90BE-0F92-AB680685BCAA}"/>
                </a:ext>
              </a:extLst>
            </p:cNvPr>
            <p:cNvGrpSpPr/>
            <p:nvPr/>
          </p:nvGrpSpPr>
          <p:grpSpPr>
            <a:xfrm>
              <a:off x="4282011" y="902267"/>
              <a:ext cx="1508196" cy="2187851"/>
              <a:chOff x="4329636" y="3988367"/>
              <a:chExt cx="1508196" cy="2187851"/>
            </a:xfrm>
          </p:grpSpPr>
          <p:sp>
            <p:nvSpPr>
              <p:cNvPr id="908" name="楕円 1">
                <a:extLst>
                  <a:ext uri="{FF2B5EF4-FFF2-40B4-BE49-F238E27FC236}">
                    <a16:creationId xmlns:a16="http://schemas.microsoft.com/office/drawing/2014/main" id="{1DC2A46D-98B2-D9B5-CCB3-2D058A8AF475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909" name="グループ化 908">
                <a:extLst>
                  <a:ext uri="{FF2B5EF4-FFF2-40B4-BE49-F238E27FC236}">
                    <a16:creationId xmlns:a16="http://schemas.microsoft.com/office/drawing/2014/main" id="{6CE6E328-EE3D-A11E-CEE6-D4E684748D0B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910" name="グループ化 909">
                  <a:extLst>
                    <a:ext uri="{FF2B5EF4-FFF2-40B4-BE49-F238E27FC236}">
                      <a16:creationId xmlns:a16="http://schemas.microsoft.com/office/drawing/2014/main" id="{BAB4C0C5-DB7D-9768-99EE-DAA9AFDA83BD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920" name="楕円 1">
                    <a:extLst>
                      <a:ext uri="{FF2B5EF4-FFF2-40B4-BE49-F238E27FC236}">
                        <a16:creationId xmlns:a16="http://schemas.microsoft.com/office/drawing/2014/main" id="{317C1E65-DA73-B20C-C709-C63C18C44588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921" name="フリーフォーム: 図形 920">
                    <a:extLst>
                      <a:ext uri="{FF2B5EF4-FFF2-40B4-BE49-F238E27FC236}">
                        <a16:creationId xmlns:a16="http://schemas.microsoft.com/office/drawing/2014/main" id="{F579221C-4529-7EE5-0CD0-F705AC6A4411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041AA7B8-9427-41C2-8B43-08A42E4C11DD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12" name="グループ化 911">
                  <a:extLst>
                    <a:ext uri="{FF2B5EF4-FFF2-40B4-BE49-F238E27FC236}">
                      <a16:creationId xmlns:a16="http://schemas.microsoft.com/office/drawing/2014/main" id="{5B9E989B-5BCE-A1D8-6071-4A956705BE1B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913" name="フリーフォーム: 図形 912">
                    <a:extLst>
                      <a:ext uri="{FF2B5EF4-FFF2-40B4-BE49-F238E27FC236}">
                        <a16:creationId xmlns:a16="http://schemas.microsoft.com/office/drawing/2014/main" id="{32820D12-B36D-9991-436C-0CB54F7F9132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4" name="フリーフォーム: 図形 913">
                    <a:extLst>
                      <a:ext uri="{FF2B5EF4-FFF2-40B4-BE49-F238E27FC236}">
                        <a16:creationId xmlns:a16="http://schemas.microsoft.com/office/drawing/2014/main" id="{37C48508-4ECF-D0E3-E30B-82AA656247E0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5" name="フリーフォーム: 図形 914">
                    <a:extLst>
                      <a:ext uri="{FF2B5EF4-FFF2-40B4-BE49-F238E27FC236}">
                        <a16:creationId xmlns:a16="http://schemas.microsoft.com/office/drawing/2014/main" id="{4135B669-8CC3-C197-A291-DC40D88102C7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6" name="フリーフォーム: 図形 915">
                    <a:extLst>
                      <a:ext uri="{FF2B5EF4-FFF2-40B4-BE49-F238E27FC236}">
                        <a16:creationId xmlns:a16="http://schemas.microsoft.com/office/drawing/2014/main" id="{77690746-38C1-5BE9-A63A-F3D0928EE3D5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917" name="グループ化 916">
                    <a:extLst>
                      <a:ext uri="{FF2B5EF4-FFF2-40B4-BE49-F238E27FC236}">
                        <a16:creationId xmlns:a16="http://schemas.microsoft.com/office/drawing/2014/main" id="{3535ECDA-940E-B820-B28A-0EB487D23C1E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918" name="フリーフォーム: 図形 917">
                      <a:extLst>
                        <a:ext uri="{FF2B5EF4-FFF2-40B4-BE49-F238E27FC236}">
                          <a16:creationId xmlns:a16="http://schemas.microsoft.com/office/drawing/2014/main" id="{112C9706-F49C-74AB-D542-3A18B7E55C5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919" name="楕円 918">
                      <a:extLst>
                        <a:ext uri="{FF2B5EF4-FFF2-40B4-BE49-F238E27FC236}">
                          <a16:creationId xmlns:a16="http://schemas.microsoft.com/office/drawing/2014/main" id="{F7CFF03F-4892-AB36-E384-D2B5C82D79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747" name="グループ化 746">
              <a:extLst>
                <a:ext uri="{FF2B5EF4-FFF2-40B4-BE49-F238E27FC236}">
                  <a16:creationId xmlns:a16="http://schemas.microsoft.com/office/drawing/2014/main" id="{9411D340-AA6B-BB35-7B65-B08553EFFFA4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748" name="グループ化 747">
                <a:extLst>
                  <a:ext uri="{FF2B5EF4-FFF2-40B4-BE49-F238E27FC236}">
                    <a16:creationId xmlns:a16="http://schemas.microsoft.com/office/drawing/2014/main" id="{D27E1754-C1E8-9EC1-1B06-F51B3F91E9C9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790" name="楕円 66">
                  <a:extLst>
                    <a:ext uri="{FF2B5EF4-FFF2-40B4-BE49-F238E27FC236}">
                      <a16:creationId xmlns:a16="http://schemas.microsoft.com/office/drawing/2014/main" id="{C1CEB040-C72F-C3D6-BEE9-EDE45153A3E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0F3A4ADF-D5D9-21F2-D570-C8D320852E3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9" name="グループ化 748">
                <a:extLst>
                  <a:ext uri="{FF2B5EF4-FFF2-40B4-BE49-F238E27FC236}">
                    <a16:creationId xmlns:a16="http://schemas.microsoft.com/office/drawing/2014/main" id="{0E002F7D-F2FB-1774-1B00-68393B22E008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788" name="楕円 66">
                  <a:extLst>
                    <a:ext uri="{FF2B5EF4-FFF2-40B4-BE49-F238E27FC236}">
                      <a16:creationId xmlns:a16="http://schemas.microsoft.com/office/drawing/2014/main" id="{20B8D00C-B4D6-0851-E4D6-2488AB06D34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9" name="フリーフォーム: 図形 788">
                  <a:extLst>
                    <a:ext uri="{FF2B5EF4-FFF2-40B4-BE49-F238E27FC236}">
                      <a16:creationId xmlns:a16="http://schemas.microsoft.com/office/drawing/2014/main" id="{71373A59-BB0B-2128-15DD-19283FE0A72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0" name="グループ化 749">
                <a:extLst>
                  <a:ext uri="{FF2B5EF4-FFF2-40B4-BE49-F238E27FC236}">
                    <a16:creationId xmlns:a16="http://schemas.microsoft.com/office/drawing/2014/main" id="{8A649363-EF01-4FCC-7126-37A5AFD11A61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786" name="楕円 66">
                  <a:extLst>
                    <a:ext uri="{FF2B5EF4-FFF2-40B4-BE49-F238E27FC236}">
                      <a16:creationId xmlns:a16="http://schemas.microsoft.com/office/drawing/2014/main" id="{608DE7D0-43EA-FDB4-35F6-6024E284734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48E8FBD3-94E3-68DF-090C-D10A106AAEA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1" name="グループ化 750">
                <a:extLst>
                  <a:ext uri="{FF2B5EF4-FFF2-40B4-BE49-F238E27FC236}">
                    <a16:creationId xmlns:a16="http://schemas.microsoft.com/office/drawing/2014/main" id="{0134E61B-9066-1D8A-7914-0D7A7A61EFE2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784" name="楕円 66">
                  <a:extLst>
                    <a:ext uri="{FF2B5EF4-FFF2-40B4-BE49-F238E27FC236}">
                      <a16:creationId xmlns:a16="http://schemas.microsoft.com/office/drawing/2014/main" id="{36015A21-36C6-4E83-CA45-1A2CDE92B45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5" name="フリーフォーム: 図形 784">
                  <a:extLst>
                    <a:ext uri="{FF2B5EF4-FFF2-40B4-BE49-F238E27FC236}">
                      <a16:creationId xmlns:a16="http://schemas.microsoft.com/office/drawing/2014/main" id="{2A729054-71F4-3F1F-E305-37F2550674E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2" name="グループ化 751">
                <a:extLst>
                  <a:ext uri="{FF2B5EF4-FFF2-40B4-BE49-F238E27FC236}">
                    <a16:creationId xmlns:a16="http://schemas.microsoft.com/office/drawing/2014/main" id="{7C514873-D2E5-95FA-5E32-DB05B8C5CBF5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782" name="楕円 66">
                  <a:extLst>
                    <a:ext uri="{FF2B5EF4-FFF2-40B4-BE49-F238E27FC236}">
                      <a16:creationId xmlns:a16="http://schemas.microsoft.com/office/drawing/2014/main" id="{8C3245D7-D11D-CA7A-7285-E514B15CE47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3" name="フリーフォーム: 図形 782">
                  <a:extLst>
                    <a:ext uri="{FF2B5EF4-FFF2-40B4-BE49-F238E27FC236}">
                      <a16:creationId xmlns:a16="http://schemas.microsoft.com/office/drawing/2014/main" id="{BF2145DC-80C1-1ED0-58FB-340B7A3C7CF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3" name="グループ化 752">
                <a:extLst>
                  <a:ext uri="{FF2B5EF4-FFF2-40B4-BE49-F238E27FC236}">
                    <a16:creationId xmlns:a16="http://schemas.microsoft.com/office/drawing/2014/main" id="{53FAE4D4-369D-E7F4-35E3-EB0E60D71CD3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780" name="楕円 66">
                  <a:extLst>
                    <a:ext uri="{FF2B5EF4-FFF2-40B4-BE49-F238E27FC236}">
                      <a16:creationId xmlns:a16="http://schemas.microsoft.com/office/drawing/2014/main" id="{A94D3C0B-A65D-59BC-59E9-3FA9A10AF66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E4360E9E-42CC-ED79-FCF4-3A7EAF3C8E1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4" name="グループ化 753">
                <a:extLst>
                  <a:ext uri="{FF2B5EF4-FFF2-40B4-BE49-F238E27FC236}">
                    <a16:creationId xmlns:a16="http://schemas.microsoft.com/office/drawing/2014/main" id="{227B1FB6-6A9D-D98C-3607-F5112772214B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778" name="楕円 66">
                  <a:extLst>
                    <a:ext uri="{FF2B5EF4-FFF2-40B4-BE49-F238E27FC236}">
                      <a16:creationId xmlns:a16="http://schemas.microsoft.com/office/drawing/2014/main" id="{5FC5E87D-9753-8BE8-BF8F-7074314E729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9" name="フリーフォーム: 図形 778">
                  <a:extLst>
                    <a:ext uri="{FF2B5EF4-FFF2-40B4-BE49-F238E27FC236}">
                      <a16:creationId xmlns:a16="http://schemas.microsoft.com/office/drawing/2014/main" id="{6763D71F-9899-CE05-231C-254A1BC5303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5" name="グループ化 754">
                <a:extLst>
                  <a:ext uri="{FF2B5EF4-FFF2-40B4-BE49-F238E27FC236}">
                    <a16:creationId xmlns:a16="http://schemas.microsoft.com/office/drawing/2014/main" id="{904F6A66-638E-566F-3924-34E355903943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776" name="楕円 66">
                  <a:extLst>
                    <a:ext uri="{FF2B5EF4-FFF2-40B4-BE49-F238E27FC236}">
                      <a16:creationId xmlns:a16="http://schemas.microsoft.com/office/drawing/2014/main" id="{3D6A456A-61B8-ECE0-0E47-DF8061124D5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11B322F6-B2FE-EB6E-7167-823DDBE9A17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5B774ED4-A383-B1F8-4046-CECCDDADC2EA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766" name="楕円 66">
                  <a:extLst>
                    <a:ext uri="{FF2B5EF4-FFF2-40B4-BE49-F238E27FC236}">
                      <a16:creationId xmlns:a16="http://schemas.microsoft.com/office/drawing/2014/main" id="{27F6C5A5-D96A-98E0-1AA0-0B9908807C9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B02C0A95-6747-2086-4925-C4C7C6CE740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7" name="グループ化 756">
                <a:extLst>
                  <a:ext uri="{FF2B5EF4-FFF2-40B4-BE49-F238E27FC236}">
                    <a16:creationId xmlns:a16="http://schemas.microsoft.com/office/drawing/2014/main" id="{BE6FC16D-E8E8-A07D-3749-BB7F98E516D7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764" name="楕円 66">
                  <a:extLst>
                    <a:ext uri="{FF2B5EF4-FFF2-40B4-BE49-F238E27FC236}">
                      <a16:creationId xmlns:a16="http://schemas.microsoft.com/office/drawing/2014/main" id="{492C892E-E8C9-7D5D-944B-35B2F0A7147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5" name="フリーフォーム: 図形 764">
                  <a:extLst>
                    <a:ext uri="{FF2B5EF4-FFF2-40B4-BE49-F238E27FC236}">
                      <a16:creationId xmlns:a16="http://schemas.microsoft.com/office/drawing/2014/main" id="{15D1279B-D21F-9FA5-8E01-45B0AAC594D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8" name="グループ化 757">
                <a:extLst>
                  <a:ext uri="{FF2B5EF4-FFF2-40B4-BE49-F238E27FC236}">
                    <a16:creationId xmlns:a16="http://schemas.microsoft.com/office/drawing/2014/main" id="{11F9E997-646E-6DE3-CBD3-C409FB2507D8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762" name="楕円 66">
                  <a:extLst>
                    <a:ext uri="{FF2B5EF4-FFF2-40B4-BE49-F238E27FC236}">
                      <a16:creationId xmlns:a16="http://schemas.microsoft.com/office/drawing/2014/main" id="{5BA44AF8-97C8-9FFE-9FA0-24A5D80B39B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8087C5D5-6E9C-6C99-4FB4-6D7F47FF94C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9" name="グループ化 758">
                <a:extLst>
                  <a:ext uri="{FF2B5EF4-FFF2-40B4-BE49-F238E27FC236}">
                    <a16:creationId xmlns:a16="http://schemas.microsoft.com/office/drawing/2014/main" id="{D2DC0726-5170-3B5D-5894-7131D2BB4819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760" name="楕円 66">
                  <a:extLst>
                    <a:ext uri="{FF2B5EF4-FFF2-40B4-BE49-F238E27FC236}">
                      <a16:creationId xmlns:a16="http://schemas.microsoft.com/office/drawing/2014/main" id="{282AAC28-D352-164C-A83F-F9BB59A0ABE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8DFCEE5C-DF8A-9D00-5DFC-E105F5CC7C9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74" name="グループ化 873">
            <a:extLst>
              <a:ext uri="{FF2B5EF4-FFF2-40B4-BE49-F238E27FC236}">
                <a16:creationId xmlns:a16="http://schemas.microsoft.com/office/drawing/2014/main" id="{50FBD919-9A78-C96A-9945-B5B4B9F2AAB6}"/>
              </a:ext>
            </a:extLst>
          </p:cNvPr>
          <p:cNvGrpSpPr/>
          <p:nvPr/>
        </p:nvGrpSpPr>
        <p:grpSpPr>
          <a:xfrm>
            <a:off x="6793255" y="540899"/>
            <a:ext cx="2612727" cy="2733394"/>
            <a:chOff x="6793255" y="540899"/>
            <a:chExt cx="2612727" cy="2733394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92EF20FE-5FB0-EEDA-833D-FC56EEB982EB}"/>
                </a:ext>
              </a:extLst>
            </p:cNvPr>
            <p:cNvGrpSpPr/>
            <p:nvPr/>
          </p:nvGrpSpPr>
          <p:grpSpPr>
            <a:xfrm>
              <a:off x="7619753" y="2096446"/>
              <a:ext cx="1358360" cy="1177847"/>
              <a:chOff x="1466603" y="1957101"/>
              <a:chExt cx="1358360" cy="1177847"/>
            </a:xfrm>
          </p:grpSpPr>
          <p:sp>
            <p:nvSpPr>
              <p:cNvPr id="29" name="楕円 1">
                <a:extLst>
                  <a:ext uri="{FF2B5EF4-FFF2-40B4-BE49-F238E27FC236}">
                    <a16:creationId xmlns:a16="http://schemas.microsoft.com/office/drawing/2014/main" id="{C2FB0815-9147-D06F-1EE3-CD64021EAF91}"/>
                  </a:ext>
                </a:extLst>
              </p:cNvPr>
              <p:cNvSpPr/>
              <p:nvPr/>
            </p:nvSpPr>
            <p:spPr>
              <a:xfrm rot="9000000" flipH="1">
                <a:off x="2249829" y="20792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楕円 1">
                <a:extLst>
                  <a:ext uri="{FF2B5EF4-FFF2-40B4-BE49-F238E27FC236}">
                    <a16:creationId xmlns:a16="http://schemas.microsoft.com/office/drawing/2014/main" id="{352D9C32-5CF8-50AF-C8D6-368575B45F13}"/>
                  </a:ext>
                </a:extLst>
              </p:cNvPr>
              <p:cNvSpPr/>
              <p:nvPr/>
            </p:nvSpPr>
            <p:spPr>
              <a:xfrm rot="12600000">
                <a:off x="1466603" y="2079245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0187EBEA-9EBE-3464-976B-8A58C21989BC}"/>
                  </a:ext>
                </a:extLst>
              </p:cNvPr>
              <p:cNvSpPr/>
              <p:nvPr/>
            </p:nvSpPr>
            <p:spPr>
              <a:xfrm>
                <a:off x="2111157" y="2260133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楕円 1">
                <a:extLst>
                  <a:ext uri="{FF2B5EF4-FFF2-40B4-BE49-F238E27FC236}">
                    <a16:creationId xmlns:a16="http://schemas.microsoft.com/office/drawing/2014/main" id="{ABF65F9D-169E-9250-CC37-F16E4EFD3DC9}"/>
                  </a:ext>
                </a:extLst>
              </p:cNvPr>
              <p:cNvSpPr/>
              <p:nvPr/>
            </p:nvSpPr>
            <p:spPr>
              <a:xfrm rot="10800000">
                <a:off x="1965057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3" name="楕円 1">
                <a:extLst>
                  <a:ext uri="{FF2B5EF4-FFF2-40B4-BE49-F238E27FC236}">
                    <a16:creationId xmlns:a16="http://schemas.microsoft.com/office/drawing/2014/main" id="{CDC403F0-AAAE-777B-7D45-E7482124484B}"/>
                  </a:ext>
                </a:extLst>
              </p:cNvPr>
              <p:cNvSpPr/>
              <p:nvPr/>
            </p:nvSpPr>
            <p:spPr>
              <a:xfrm rot="10800000">
                <a:off x="1700379" y="2656392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4" name="楕円 1">
                <a:extLst>
                  <a:ext uri="{FF2B5EF4-FFF2-40B4-BE49-F238E27FC236}">
                    <a16:creationId xmlns:a16="http://schemas.microsoft.com/office/drawing/2014/main" id="{BA3A2E6E-7A38-7267-13EB-A637C6D17454}"/>
                  </a:ext>
                </a:extLst>
              </p:cNvPr>
              <p:cNvSpPr/>
              <p:nvPr/>
            </p:nvSpPr>
            <p:spPr>
              <a:xfrm>
                <a:off x="1552264" y="1957101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75" name="グループ化 674">
              <a:extLst>
                <a:ext uri="{FF2B5EF4-FFF2-40B4-BE49-F238E27FC236}">
                  <a16:creationId xmlns:a16="http://schemas.microsoft.com/office/drawing/2014/main" id="{5E43FA57-2BEA-A053-355D-3E90FD65D478}"/>
                </a:ext>
              </a:extLst>
            </p:cNvPr>
            <p:cNvGrpSpPr/>
            <p:nvPr/>
          </p:nvGrpSpPr>
          <p:grpSpPr>
            <a:xfrm>
              <a:off x="7298995" y="952726"/>
              <a:ext cx="1604288" cy="1375702"/>
              <a:chOff x="921081" y="403942"/>
              <a:chExt cx="2172567" cy="1863008"/>
            </a:xfrm>
          </p:grpSpPr>
          <p:sp>
            <p:nvSpPr>
              <p:cNvPr id="676" name="二等辺三角形 6">
                <a:extLst>
                  <a:ext uri="{FF2B5EF4-FFF2-40B4-BE49-F238E27FC236}">
                    <a16:creationId xmlns:a16="http://schemas.microsoft.com/office/drawing/2014/main" id="{752BA005-70EB-EF63-640B-F7264BA32676}"/>
                  </a:ext>
                </a:extLst>
              </p:cNvPr>
              <p:cNvSpPr/>
              <p:nvPr/>
            </p:nvSpPr>
            <p:spPr>
              <a:xfrm rot="19800000">
                <a:off x="1004700" y="403942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二等辺三角形 6">
                <a:extLst>
                  <a:ext uri="{FF2B5EF4-FFF2-40B4-BE49-F238E27FC236}">
                    <a16:creationId xmlns:a16="http://schemas.microsoft.com/office/drawing/2014/main" id="{1748E53E-EAE4-6455-60BE-766F50583549}"/>
                  </a:ext>
                </a:extLst>
              </p:cNvPr>
              <p:cNvSpPr/>
              <p:nvPr/>
            </p:nvSpPr>
            <p:spPr>
              <a:xfrm rot="1800000" flipH="1">
                <a:off x="2320089" y="403943"/>
                <a:ext cx="698259" cy="52369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二等辺三角形 6">
                <a:extLst>
                  <a:ext uri="{FF2B5EF4-FFF2-40B4-BE49-F238E27FC236}">
                    <a16:creationId xmlns:a16="http://schemas.microsoft.com/office/drawing/2014/main" id="{100B51A1-C236-7A2D-7AEB-316E4EC39C7B}"/>
                  </a:ext>
                </a:extLst>
              </p:cNvPr>
              <p:cNvSpPr/>
              <p:nvPr/>
            </p:nvSpPr>
            <p:spPr>
              <a:xfrm rot="20093668">
                <a:off x="1121099" y="510159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二等辺三角形 6">
                <a:extLst>
                  <a:ext uri="{FF2B5EF4-FFF2-40B4-BE49-F238E27FC236}">
                    <a16:creationId xmlns:a16="http://schemas.microsoft.com/office/drawing/2014/main" id="{40D21A2A-EDDC-1EE6-3D10-159A793EE053}"/>
                  </a:ext>
                </a:extLst>
              </p:cNvPr>
              <p:cNvSpPr/>
              <p:nvPr/>
            </p:nvSpPr>
            <p:spPr>
              <a:xfrm rot="1506332" flipH="1">
                <a:off x="2512689" y="510160"/>
                <a:ext cx="380702" cy="368224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楕円 679">
                <a:extLst>
                  <a:ext uri="{FF2B5EF4-FFF2-40B4-BE49-F238E27FC236}">
                    <a16:creationId xmlns:a16="http://schemas.microsoft.com/office/drawing/2014/main" id="{1638C510-DE58-DC53-5011-526F50208399}"/>
                  </a:ext>
                </a:extLst>
              </p:cNvPr>
              <p:cNvSpPr/>
              <p:nvPr/>
            </p:nvSpPr>
            <p:spPr>
              <a:xfrm>
                <a:off x="1070298" y="497052"/>
                <a:ext cx="1882452" cy="1769898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楕円 1">
                <a:extLst>
                  <a:ext uri="{FF2B5EF4-FFF2-40B4-BE49-F238E27FC236}">
                    <a16:creationId xmlns:a16="http://schemas.microsoft.com/office/drawing/2014/main" id="{CC288666-2C69-9BDC-B8AF-B435B057C059}"/>
                  </a:ext>
                </a:extLst>
              </p:cNvPr>
              <p:cNvSpPr/>
              <p:nvPr/>
            </p:nvSpPr>
            <p:spPr>
              <a:xfrm flipV="1">
                <a:off x="1843728" y="1757177"/>
                <a:ext cx="335592" cy="147662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50790B2E-4CB5-E15A-C7D7-C17440B82061}"/>
                  </a:ext>
                </a:extLst>
              </p:cNvPr>
              <p:cNvSpPr/>
              <p:nvPr/>
            </p:nvSpPr>
            <p:spPr>
              <a:xfrm rot="20700000">
                <a:off x="1354289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3E7852AC-FD78-24EC-4DA3-936DD44771F4}"/>
                  </a:ext>
                </a:extLst>
              </p:cNvPr>
              <p:cNvSpPr/>
              <p:nvPr/>
            </p:nvSpPr>
            <p:spPr>
              <a:xfrm rot="900000" flipH="1">
                <a:off x="2173793" y="1427369"/>
                <a:ext cx="482090" cy="238412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F196E5C2-CED8-8D34-CF75-E67CB9996AF5}"/>
                  </a:ext>
                </a:extLst>
              </p:cNvPr>
              <p:cNvSpPr/>
              <p:nvPr/>
            </p:nvSpPr>
            <p:spPr>
              <a:xfrm rot="20700000">
                <a:off x="921081" y="1646103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23D228D1-DF89-36D9-9EDF-0B48E1D39E36}"/>
                  </a:ext>
                </a:extLst>
              </p:cNvPr>
              <p:cNvSpPr/>
              <p:nvPr/>
            </p:nvSpPr>
            <p:spPr>
              <a:xfrm rot="900000" flipH="1">
                <a:off x="2744022" y="1646104"/>
                <a:ext cx="349626" cy="363368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06" name="フリーフォーム: 図形 905">
              <a:extLst>
                <a:ext uri="{FF2B5EF4-FFF2-40B4-BE49-F238E27FC236}">
                  <a16:creationId xmlns:a16="http://schemas.microsoft.com/office/drawing/2014/main" id="{2BE380A6-4902-FFCB-FE24-D41D68852230}"/>
                </a:ext>
              </a:extLst>
            </p:cNvPr>
            <p:cNvSpPr/>
            <p:nvPr/>
          </p:nvSpPr>
          <p:spPr>
            <a:xfrm>
              <a:off x="7493558" y="1099242"/>
              <a:ext cx="1240868" cy="1960898"/>
            </a:xfrm>
            <a:custGeom>
              <a:avLst/>
              <a:gdLst>
                <a:gd name="connsiteX0" fmla="*/ 620434 w 1240868"/>
                <a:gd name="connsiteY0" fmla="*/ 0 h 1960898"/>
                <a:gd name="connsiteX1" fmla="*/ 1240868 w 1240868"/>
                <a:gd name="connsiteY1" fmla="*/ 583337 h 1960898"/>
                <a:gd name="connsiteX2" fmla="*/ 861935 w 1240868"/>
                <a:gd name="connsiteY2" fmla="*/ 1120833 h 1960898"/>
                <a:gd name="connsiteX3" fmla="*/ 808047 w 1240868"/>
                <a:gd name="connsiteY3" fmla="*/ 1136560 h 1960898"/>
                <a:gd name="connsiteX4" fmla="*/ 852031 w 1240868"/>
                <a:gd name="connsiteY4" fmla="*/ 1183843 h 1960898"/>
                <a:gd name="connsiteX5" fmla="*/ 976429 w 1240868"/>
                <a:gd name="connsiteY5" fmla="*/ 1613397 h 1960898"/>
                <a:gd name="connsiteX6" fmla="*/ 620434 w 1240868"/>
                <a:gd name="connsiteY6" fmla="*/ 1960898 h 1960898"/>
                <a:gd name="connsiteX7" fmla="*/ 264439 w 1240868"/>
                <a:gd name="connsiteY7" fmla="*/ 1613397 h 1960898"/>
                <a:gd name="connsiteX8" fmla="*/ 397239 w 1240868"/>
                <a:gd name="connsiteY8" fmla="*/ 1183843 h 1960898"/>
                <a:gd name="connsiteX9" fmla="*/ 440498 w 1240868"/>
                <a:gd name="connsiteY9" fmla="*/ 1138801 h 1960898"/>
                <a:gd name="connsiteX10" fmla="*/ 378933 w 1240868"/>
                <a:gd name="connsiteY10" fmla="*/ 1120833 h 1960898"/>
                <a:gd name="connsiteX11" fmla="*/ 0 w 1240868"/>
                <a:gd name="connsiteY11" fmla="*/ 583337 h 1960898"/>
                <a:gd name="connsiteX12" fmla="*/ 620434 w 1240868"/>
                <a:gd name="connsiteY12" fmla="*/ 0 h 196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0868" h="1960898">
                  <a:moveTo>
                    <a:pt x="620434" y="0"/>
                  </a:moveTo>
                  <a:cubicBezTo>
                    <a:pt x="963090" y="0"/>
                    <a:pt x="1240868" y="261169"/>
                    <a:pt x="1240868" y="583337"/>
                  </a:cubicBezTo>
                  <a:cubicBezTo>
                    <a:pt x="1240868" y="824963"/>
                    <a:pt x="1084618" y="1032277"/>
                    <a:pt x="861935" y="1120833"/>
                  </a:cubicBezTo>
                  <a:lnTo>
                    <a:pt x="808047" y="1136560"/>
                  </a:lnTo>
                  <a:lnTo>
                    <a:pt x="852031" y="1183843"/>
                  </a:lnTo>
                  <a:cubicBezTo>
                    <a:pt x="941775" y="1306892"/>
                    <a:pt x="976429" y="1493448"/>
                    <a:pt x="976429" y="1613397"/>
                  </a:cubicBezTo>
                  <a:cubicBezTo>
                    <a:pt x="976429" y="1805317"/>
                    <a:pt x="817045" y="1960898"/>
                    <a:pt x="620434" y="1960898"/>
                  </a:cubicBezTo>
                  <a:cubicBezTo>
                    <a:pt x="423823" y="1960898"/>
                    <a:pt x="264439" y="1805317"/>
                    <a:pt x="264439" y="1613397"/>
                  </a:cubicBezTo>
                  <a:cubicBezTo>
                    <a:pt x="264439" y="1493448"/>
                    <a:pt x="303894" y="1306892"/>
                    <a:pt x="397239" y="1183843"/>
                  </a:cubicBezTo>
                  <a:lnTo>
                    <a:pt x="440498" y="1138801"/>
                  </a:lnTo>
                  <a:lnTo>
                    <a:pt x="378933" y="1120833"/>
                  </a:lnTo>
                  <a:cubicBezTo>
                    <a:pt x="156250" y="1032277"/>
                    <a:pt x="0" y="824963"/>
                    <a:pt x="0" y="583337"/>
                  </a:cubicBezTo>
                  <a:cubicBezTo>
                    <a:pt x="0" y="261169"/>
                    <a:pt x="277778" y="0"/>
                    <a:pt x="620434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94" name="グループ化 793">
              <a:extLst>
                <a:ext uri="{FF2B5EF4-FFF2-40B4-BE49-F238E27FC236}">
                  <a16:creationId xmlns:a16="http://schemas.microsoft.com/office/drawing/2014/main" id="{ED2218E4-542D-74D8-C53A-011E6EC8B214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795" name="グループ化 794">
                <a:extLst>
                  <a:ext uri="{FF2B5EF4-FFF2-40B4-BE49-F238E27FC236}">
                    <a16:creationId xmlns:a16="http://schemas.microsoft.com/office/drawing/2014/main" id="{418D9E08-C8D8-5128-15CA-77377557DC5B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871" name="楕円 66">
                  <a:extLst>
                    <a:ext uri="{FF2B5EF4-FFF2-40B4-BE49-F238E27FC236}">
                      <a16:creationId xmlns:a16="http://schemas.microsoft.com/office/drawing/2014/main" id="{ECF0CF54-00E3-FE83-4E1D-7E383D19016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55A880F0-50DE-FD64-69A1-78B61D7BDD1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6" name="グループ化 805">
                <a:extLst>
                  <a:ext uri="{FF2B5EF4-FFF2-40B4-BE49-F238E27FC236}">
                    <a16:creationId xmlns:a16="http://schemas.microsoft.com/office/drawing/2014/main" id="{711835FE-871E-FAC3-4E1D-623B4E9105F5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869" name="楕円 66">
                  <a:extLst>
                    <a:ext uri="{FF2B5EF4-FFF2-40B4-BE49-F238E27FC236}">
                      <a16:creationId xmlns:a16="http://schemas.microsoft.com/office/drawing/2014/main" id="{3ECC2198-371F-9302-A5D9-961846F3DA6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6210D5DE-68C2-9D72-5D4F-8491CE956D1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7" name="グループ化 806">
                <a:extLst>
                  <a:ext uri="{FF2B5EF4-FFF2-40B4-BE49-F238E27FC236}">
                    <a16:creationId xmlns:a16="http://schemas.microsoft.com/office/drawing/2014/main" id="{26618CB1-0D64-4281-1A18-33F46D42B65A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867" name="楕円 66">
                  <a:extLst>
                    <a:ext uri="{FF2B5EF4-FFF2-40B4-BE49-F238E27FC236}">
                      <a16:creationId xmlns:a16="http://schemas.microsoft.com/office/drawing/2014/main" id="{F5DB90E7-EB4F-DBC7-7F31-004F3DDA3DB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8" name="フリーフォーム: 図形 867">
                  <a:extLst>
                    <a:ext uri="{FF2B5EF4-FFF2-40B4-BE49-F238E27FC236}">
                      <a16:creationId xmlns:a16="http://schemas.microsoft.com/office/drawing/2014/main" id="{8578656E-A0CF-FF9D-160F-0449ED2A25D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8" name="グループ化 807">
                <a:extLst>
                  <a:ext uri="{FF2B5EF4-FFF2-40B4-BE49-F238E27FC236}">
                    <a16:creationId xmlns:a16="http://schemas.microsoft.com/office/drawing/2014/main" id="{3C75DBDE-046D-4831-69EE-C78CF7D214A1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865" name="楕円 66">
                  <a:extLst>
                    <a:ext uri="{FF2B5EF4-FFF2-40B4-BE49-F238E27FC236}">
                      <a16:creationId xmlns:a16="http://schemas.microsoft.com/office/drawing/2014/main" id="{CAF10859-AEED-73D5-68A3-59BD3BC9B43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6" name="フリーフォーム: 図形 865">
                  <a:extLst>
                    <a:ext uri="{FF2B5EF4-FFF2-40B4-BE49-F238E27FC236}">
                      <a16:creationId xmlns:a16="http://schemas.microsoft.com/office/drawing/2014/main" id="{38A1729F-2CAF-761E-5FE0-87667FE3E68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9" name="グループ化 808">
                <a:extLst>
                  <a:ext uri="{FF2B5EF4-FFF2-40B4-BE49-F238E27FC236}">
                    <a16:creationId xmlns:a16="http://schemas.microsoft.com/office/drawing/2014/main" id="{71BCF2FB-0846-8F6D-5AA2-41865E46F405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831" name="楕円 66">
                  <a:extLst>
                    <a:ext uri="{FF2B5EF4-FFF2-40B4-BE49-F238E27FC236}">
                      <a16:creationId xmlns:a16="http://schemas.microsoft.com/office/drawing/2014/main" id="{11B5637A-E7A0-2692-9DBE-4863488C202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4" name="フリーフォーム: 図形 863">
                  <a:extLst>
                    <a:ext uri="{FF2B5EF4-FFF2-40B4-BE49-F238E27FC236}">
                      <a16:creationId xmlns:a16="http://schemas.microsoft.com/office/drawing/2014/main" id="{A811EE6B-F921-4625-0FE9-0F8221D7FE4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0" name="グループ化 809">
                <a:extLst>
                  <a:ext uri="{FF2B5EF4-FFF2-40B4-BE49-F238E27FC236}">
                    <a16:creationId xmlns:a16="http://schemas.microsoft.com/office/drawing/2014/main" id="{3D5E1112-031E-65B1-CA7B-9F132938CF94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829" name="楕円 66">
                  <a:extLst>
                    <a:ext uri="{FF2B5EF4-FFF2-40B4-BE49-F238E27FC236}">
                      <a16:creationId xmlns:a16="http://schemas.microsoft.com/office/drawing/2014/main" id="{05895FB2-2479-D0B8-696F-9C1538BD7F0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0" name="フリーフォーム: 図形 829">
                  <a:extLst>
                    <a:ext uri="{FF2B5EF4-FFF2-40B4-BE49-F238E27FC236}">
                      <a16:creationId xmlns:a16="http://schemas.microsoft.com/office/drawing/2014/main" id="{CD4E0BB3-B548-AA7F-FA20-704278A0DC4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1" name="グループ化 810">
                <a:extLst>
                  <a:ext uri="{FF2B5EF4-FFF2-40B4-BE49-F238E27FC236}">
                    <a16:creationId xmlns:a16="http://schemas.microsoft.com/office/drawing/2014/main" id="{0551F934-36F6-D712-94F0-976E11165749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827" name="楕円 66">
                  <a:extLst>
                    <a:ext uri="{FF2B5EF4-FFF2-40B4-BE49-F238E27FC236}">
                      <a16:creationId xmlns:a16="http://schemas.microsoft.com/office/drawing/2014/main" id="{136CF9A0-9DF1-8377-7151-FDB85003E0D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C4D24594-F379-8722-A818-F8CC7864F22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2" name="グループ化 811">
                <a:extLst>
                  <a:ext uri="{FF2B5EF4-FFF2-40B4-BE49-F238E27FC236}">
                    <a16:creationId xmlns:a16="http://schemas.microsoft.com/office/drawing/2014/main" id="{73678D32-E027-C912-16EC-EF54B8DC5171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825" name="楕円 66">
                  <a:extLst>
                    <a:ext uri="{FF2B5EF4-FFF2-40B4-BE49-F238E27FC236}">
                      <a16:creationId xmlns:a16="http://schemas.microsoft.com/office/drawing/2014/main" id="{458230B6-DE57-F1AC-94EE-999271E49FA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FB885394-8E24-4B2D-3E86-6F0BF56E19B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3" name="グループ化 812">
                <a:extLst>
                  <a:ext uri="{FF2B5EF4-FFF2-40B4-BE49-F238E27FC236}">
                    <a16:creationId xmlns:a16="http://schemas.microsoft.com/office/drawing/2014/main" id="{3554A784-0B42-5E04-367A-812EFDC1F058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823" name="楕円 66">
                  <a:extLst>
                    <a:ext uri="{FF2B5EF4-FFF2-40B4-BE49-F238E27FC236}">
                      <a16:creationId xmlns:a16="http://schemas.microsoft.com/office/drawing/2014/main" id="{2F2FCEFF-B5CA-C1A5-A310-A0D73C740B6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4" name="フリーフォーム: 図形 823">
                  <a:extLst>
                    <a:ext uri="{FF2B5EF4-FFF2-40B4-BE49-F238E27FC236}">
                      <a16:creationId xmlns:a16="http://schemas.microsoft.com/office/drawing/2014/main" id="{B7EAA18D-C5B7-F761-97DD-4B9A3581FD9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4" name="グループ化 813">
                <a:extLst>
                  <a:ext uri="{FF2B5EF4-FFF2-40B4-BE49-F238E27FC236}">
                    <a16:creationId xmlns:a16="http://schemas.microsoft.com/office/drawing/2014/main" id="{45634CCF-1F5D-DE51-3A48-88DD6B9222B4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821" name="楕円 66">
                  <a:extLst>
                    <a:ext uri="{FF2B5EF4-FFF2-40B4-BE49-F238E27FC236}">
                      <a16:creationId xmlns:a16="http://schemas.microsoft.com/office/drawing/2014/main" id="{C6AC407F-28F3-0DE3-9E37-77A6AD3CF77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2" name="フリーフォーム: 図形 821">
                  <a:extLst>
                    <a:ext uri="{FF2B5EF4-FFF2-40B4-BE49-F238E27FC236}">
                      <a16:creationId xmlns:a16="http://schemas.microsoft.com/office/drawing/2014/main" id="{BBBC2B1C-89F2-37B6-314A-4B9A054D785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5" name="グループ化 814">
                <a:extLst>
                  <a:ext uri="{FF2B5EF4-FFF2-40B4-BE49-F238E27FC236}">
                    <a16:creationId xmlns:a16="http://schemas.microsoft.com/office/drawing/2014/main" id="{62F6F7EF-224B-8E3D-97B0-F7DFFD09CB8A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819" name="楕円 66">
                  <a:extLst>
                    <a:ext uri="{FF2B5EF4-FFF2-40B4-BE49-F238E27FC236}">
                      <a16:creationId xmlns:a16="http://schemas.microsoft.com/office/drawing/2014/main" id="{B34ADFE1-D038-83CD-793C-3C154B5D839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0" name="フリーフォーム: 図形 819">
                  <a:extLst>
                    <a:ext uri="{FF2B5EF4-FFF2-40B4-BE49-F238E27FC236}">
                      <a16:creationId xmlns:a16="http://schemas.microsoft.com/office/drawing/2014/main" id="{46962CAA-804E-C125-3ED1-EEFCB897FE2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6" name="グループ化 815">
                <a:extLst>
                  <a:ext uri="{FF2B5EF4-FFF2-40B4-BE49-F238E27FC236}">
                    <a16:creationId xmlns:a16="http://schemas.microsoft.com/office/drawing/2014/main" id="{8EF98640-F792-20DF-4E1B-90A022BFF64B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817" name="楕円 66">
                  <a:extLst>
                    <a:ext uri="{FF2B5EF4-FFF2-40B4-BE49-F238E27FC236}">
                      <a16:creationId xmlns:a16="http://schemas.microsoft.com/office/drawing/2014/main" id="{70454A2A-5AD7-336F-2365-601BBBD4110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8" name="フリーフォーム: 図形 817">
                  <a:extLst>
                    <a:ext uri="{FF2B5EF4-FFF2-40B4-BE49-F238E27FC236}">
                      <a16:creationId xmlns:a16="http://schemas.microsoft.com/office/drawing/2014/main" id="{1D136358-73A8-8FF0-7C4D-B2E54C2B49A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71824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il353-クロヒョウと雨のイラスト</dc:title>
  <dc:subject>il353-クロヒョウと雨のイラスト</dc:subject>
  <dc:creator>ぱわぽすけ</dc:creator>
  <cp:lastModifiedBy/>
  <cp:revision>1</cp:revision>
  <dcterms:created xsi:type="dcterms:W3CDTF">2014-10-29T04:47:26Z</dcterms:created>
  <dcterms:modified xsi:type="dcterms:W3CDTF">2025-02-14T00:55:52Z</dcterms:modified>
  <cp:version>1</cp:version>
</cp:coreProperties>
</file>