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20" r:id="rId2"/>
    <p:sldId id="373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テキスト ボックス 778">
            <a:extLst>
              <a:ext uri="{FF2B5EF4-FFF2-40B4-BE49-F238E27FC236}">
                <a16:creationId xmlns:a16="http://schemas.microsoft.com/office/drawing/2014/main" id="{415EEE75-D7CF-7A45-78CA-B372C3DFA4D0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トラと雨のイラスト</a:t>
            </a:r>
          </a:p>
        </p:txBody>
      </p:sp>
      <p:grpSp>
        <p:nvGrpSpPr>
          <p:cNvPr id="977" name="グループ化 976">
            <a:extLst>
              <a:ext uri="{FF2B5EF4-FFF2-40B4-BE49-F238E27FC236}">
                <a16:creationId xmlns:a16="http://schemas.microsoft.com/office/drawing/2014/main" id="{6A85B6B5-4E99-131E-76B0-6667AFBE8B0A}"/>
              </a:ext>
            </a:extLst>
          </p:cNvPr>
          <p:cNvGrpSpPr/>
          <p:nvPr/>
        </p:nvGrpSpPr>
        <p:grpSpPr>
          <a:xfrm>
            <a:off x="429397" y="3474866"/>
            <a:ext cx="2925427" cy="2969353"/>
            <a:chOff x="429397" y="3474866"/>
            <a:chExt cx="2925427" cy="2969353"/>
          </a:xfrm>
        </p:grpSpPr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46ABFFA8-0DC2-E225-91DB-FBE966EA76C9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812" name="直線コネクタ 811">
                <a:extLst>
                  <a:ext uri="{FF2B5EF4-FFF2-40B4-BE49-F238E27FC236}">
                    <a16:creationId xmlns:a16="http://schemas.microsoft.com/office/drawing/2014/main" id="{D18EF454-5F6D-1088-FEB4-D0021372765A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3" name="直線コネクタ 812">
                <a:extLst>
                  <a:ext uri="{FF2B5EF4-FFF2-40B4-BE49-F238E27FC236}">
                    <a16:creationId xmlns:a16="http://schemas.microsoft.com/office/drawing/2014/main" id="{5AE3D1A1-4220-CC2A-B6BC-DC9FA46076C8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直線コネクタ 813">
                <a:extLst>
                  <a:ext uri="{FF2B5EF4-FFF2-40B4-BE49-F238E27FC236}">
                    <a16:creationId xmlns:a16="http://schemas.microsoft.com/office/drawing/2014/main" id="{2B211F60-B534-C98A-5EFC-CEE8F88C3A6B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直線コネクタ 814">
                <a:extLst>
                  <a:ext uri="{FF2B5EF4-FFF2-40B4-BE49-F238E27FC236}">
                    <a16:creationId xmlns:a16="http://schemas.microsoft.com/office/drawing/2014/main" id="{252DA2DC-F0B0-994E-E95F-C01FD8508620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直線コネクタ 815">
                <a:extLst>
                  <a:ext uri="{FF2B5EF4-FFF2-40B4-BE49-F238E27FC236}">
                    <a16:creationId xmlns:a16="http://schemas.microsoft.com/office/drawing/2014/main" id="{60598CB4-0BB9-804C-2409-799F3E12BC35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7" name="直線コネクタ 816">
                <a:extLst>
                  <a:ext uri="{FF2B5EF4-FFF2-40B4-BE49-F238E27FC236}">
                    <a16:creationId xmlns:a16="http://schemas.microsoft.com/office/drawing/2014/main" id="{A9A67C17-6B2C-186C-7565-00036BFA6C69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8" name="直線コネクタ 817">
                <a:extLst>
                  <a:ext uri="{FF2B5EF4-FFF2-40B4-BE49-F238E27FC236}">
                    <a16:creationId xmlns:a16="http://schemas.microsoft.com/office/drawing/2014/main" id="{EB117713-0B48-4C46-8EA2-6439D78ADC12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" name="直線コネクタ 818">
                <a:extLst>
                  <a:ext uri="{FF2B5EF4-FFF2-40B4-BE49-F238E27FC236}">
                    <a16:creationId xmlns:a16="http://schemas.microsoft.com/office/drawing/2014/main" id="{BE75879C-668E-D64F-58AC-AABC68D6221B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直線コネクタ 819">
                <a:extLst>
                  <a:ext uri="{FF2B5EF4-FFF2-40B4-BE49-F238E27FC236}">
                    <a16:creationId xmlns:a16="http://schemas.microsoft.com/office/drawing/2014/main" id="{392444D6-9043-15AA-95C4-23A8BAA07F41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1" name="直線コネクタ 820">
                <a:extLst>
                  <a:ext uri="{FF2B5EF4-FFF2-40B4-BE49-F238E27FC236}">
                    <a16:creationId xmlns:a16="http://schemas.microsoft.com/office/drawing/2014/main" id="{3D61E75B-FDBE-7D75-753F-9AE67C89580D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2" name="直線コネクタ 821">
                <a:extLst>
                  <a:ext uri="{FF2B5EF4-FFF2-40B4-BE49-F238E27FC236}">
                    <a16:creationId xmlns:a16="http://schemas.microsoft.com/office/drawing/2014/main" id="{ACF21074-FFAC-76D4-E0F0-3EDD8016A1F5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3" name="直線コネクタ 822">
                <a:extLst>
                  <a:ext uri="{FF2B5EF4-FFF2-40B4-BE49-F238E27FC236}">
                    <a16:creationId xmlns:a16="http://schemas.microsoft.com/office/drawing/2014/main" id="{E76A62D4-BA6D-BEFC-780C-3790CC1B4D50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4" name="直線コネクタ 823">
                <a:extLst>
                  <a:ext uri="{FF2B5EF4-FFF2-40B4-BE49-F238E27FC236}">
                    <a16:creationId xmlns:a16="http://schemas.microsoft.com/office/drawing/2014/main" id="{4B197A09-1EB2-9C17-3717-7926D8F302C4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0757A1C1-86A2-8A66-4D18-D653AF18BC17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211442E6-D173-3CED-F7FA-CFAD5BA2D3D6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16FAE948-AA7D-0010-989F-BD6C73F28EEE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02DE0FF7-FC2E-9A29-7263-38AE026DB89A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43C61B92-C166-5616-6937-B494FCEE82BE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30" name="直線コネクタ 829">
                <a:extLst>
                  <a:ext uri="{FF2B5EF4-FFF2-40B4-BE49-F238E27FC236}">
                    <a16:creationId xmlns:a16="http://schemas.microsoft.com/office/drawing/2014/main" id="{8B242A8E-2D3A-150F-8C6B-809823AC1926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1" name="直線コネクタ 830">
                <a:extLst>
                  <a:ext uri="{FF2B5EF4-FFF2-40B4-BE49-F238E27FC236}">
                    <a16:creationId xmlns:a16="http://schemas.microsoft.com/office/drawing/2014/main" id="{E34FFEA7-C271-C033-05C1-7AEC3F615A9C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2" name="直線コネクタ 831">
                <a:extLst>
                  <a:ext uri="{FF2B5EF4-FFF2-40B4-BE49-F238E27FC236}">
                    <a16:creationId xmlns:a16="http://schemas.microsoft.com/office/drawing/2014/main" id="{3AADEF9F-6347-0D8B-2337-3593F71E9B57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直線コネクタ 832">
                <a:extLst>
                  <a:ext uri="{FF2B5EF4-FFF2-40B4-BE49-F238E27FC236}">
                    <a16:creationId xmlns:a16="http://schemas.microsoft.com/office/drawing/2014/main" id="{21FDB97E-D06E-DD10-1C4C-98C1007614F8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4" name="直線コネクタ 833">
                <a:extLst>
                  <a:ext uri="{FF2B5EF4-FFF2-40B4-BE49-F238E27FC236}">
                    <a16:creationId xmlns:a16="http://schemas.microsoft.com/office/drawing/2014/main" id="{86BEEC62-096C-F187-DE56-FA430D336D69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直線コネクタ 834">
                <a:extLst>
                  <a:ext uri="{FF2B5EF4-FFF2-40B4-BE49-F238E27FC236}">
                    <a16:creationId xmlns:a16="http://schemas.microsoft.com/office/drawing/2014/main" id="{91EC8790-7D4B-B515-39CB-C47C135ABDBF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直線コネクタ 835">
                <a:extLst>
                  <a:ext uri="{FF2B5EF4-FFF2-40B4-BE49-F238E27FC236}">
                    <a16:creationId xmlns:a16="http://schemas.microsoft.com/office/drawing/2014/main" id="{262B6C40-3948-62C9-7179-B86C7165A435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7" name="楕円 1">
              <a:extLst>
                <a:ext uri="{FF2B5EF4-FFF2-40B4-BE49-F238E27FC236}">
                  <a16:creationId xmlns:a16="http://schemas.microsoft.com/office/drawing/2014/main" id="{A395CF9E-5E2B-9490-2601-60A60EEF8B56}"/>
                </a:ext>
              </a:extLst>
            </p:cNvPr>
            <p:cNvSpPr/>
            <p:nvPr/>
          </p:nvSpPr>
          <p:spPr>
            <a:xfrm rot="7200000" flipH="1">
              <a:off x="2153439" y="5332425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4C46772D-720F-40A4-F354-5FF232A00E38}"/>
                </a:ext>
              </a:extLst>
            </p:cNvPr>
            <p:cNvGrpSpPr/>
            <p:nvPr/>
          </p:nvGrpSpPr>
          <p:grpSpPr>
            <a:xfrm>
              <a:off x="1533470" y="5266372"/>
              <a:ext cx="1275023" cy="1177847"/>
              <a:chOff x="1542995" y="1980432"/>
              <a:chExt cx="1275023" cy="1177847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6FF59016-FD50-6E7B-6064-AB6792FAE583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1">
                <a:extLst>
                  <a:ext uri="{FF2B5EF4-FFF2-40B4-BE49-F238E27FC236}">
                    <a16:creationId xmlns:a16="http://schemas.microsoft.com/office/drawing/2014/main" id="{94735DD8-7023-BCB6-316B-39CBC94A0B85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楕円 1">
                <a:extLst>
                  <a:ext uri="{FF2B5EF4-FFF2-40B4-BE49-F238E27FC236}">
                    <a16:creationId xmlns:a16="http://schemas.microsoft.com/office/drawing/2014/main" id="{80FAF3CA-A634-A780-DB41-AF101C5C9F50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楕円 1">
                <a:extLst>
                  <a:ext uri="{FF2B5EF4-FFF2-40B4-BE49-F238E27FC236}">
                    <a16:creationId xmlns:a16="http://schemas.microsoft.com/office/drawing/2014/main" id="{DE017DA2-DEED-4811-86CD-A980CC4773FB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楕円 1">
                <a:extLst>
                  <a:ext uri="{FF2B5EF4-FFF2-40B4-BE49-F238E27FC236}">
                    <a16:creationId xmlns:a16="http://schemas.microsoft.com/office/drawing/2014/main" id="{FE2A4FB1-9F1B-BD9B-3C37-1F2590F9B8BA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AE782054-80A2-48E2-6A52-22D04646DB7C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6BCB908B-10B4-FE45-0218-110CAAB19FF4}"/>
                </a:ext>
              </a:extLst>
            </p:cNvPr>
            <p:cNvSpPr/>
            <p:nvPr/>
          </p:nvSpPr>
          <p:spPr>
            <a:xfrm rot="9900000" flipV="1">
              <a:off x="1625591" y="3474866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0" name="星: 8 pt 499">
              <a:extLst>
                <a:ext uri="{FF2B5EF4-FFF2-40B4-BE49-F238E27FC236}">
                  <a16:creationId xmlns:a16="http://schemas.microsoft.com/office/drawing/2014/main" id="{D23723AC-2627-21D6-5FFF-9F47F7DBBFE5}"/>
                </a:ext>
              </a:extLst>
            </p:cNvPr>
            <p:cNvSpPr/>
            <p:nvPr/>
          </p:nvSpPr>
          <p:spPr>
            <a:xfrm rot="20700000">
              <a:off x="429397" y="4005404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8EE9900E-15B4-0D29-AD9C-BA259CF651B3}"/>
                </a:ext>
              </a:extLst>
            </p:cNvPr>
            <p:cNvGrpSpPr/>
            <p:nvPr/>
          </p:nvGrpSpPr>
          <p:grpSpPr>
            <a:xfrm>
              <a:off x="2004888" y="4459869"/>
              <a:ext cx="265942" cy="1564133"/>
              <a:chOff x="2004888" y="1397377"/>
              <a:chExt cx="265942" cy="1564133"/>
            </a:xfrm>
          </p:grpSpPr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DD4CFDA7-9E6B-0EB6-0320-7C5A818E6B25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矢印: U ターン 370">
                <a:extLst>
                  <a:ext uri="{FF2B5EF4-FFF2-40B4-BE49-F238E27FC236}">
                    <a16:creationId xmlns:a16="http://schemas.microsoft.com/office/drawing/2014/main" id="{0F25FF78-1983-3786-623F-05F878C49DBB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6" name="楕円 1">
              <a:extLst>
                <a:ext uri="{FF2B5EF4-FFF2-40B4-BE49-F238E27FC236}">
                  <a16:creationId xmlns:a16="http://schemas.microsoft.com/office/drawing/2014/main" id="{202A7A4B-ED20-0B89-2950-55304E49AF54}"/>
                </a:ext>
              </a:extLst>
            </p:cNvPr>
            <p:cNvSpPr/>
            <p:nvPr/>
          </p:nvSpPr>
          <p:spPr>
            <a:xfrm rot="14842579" flipH="1">
              <a:off x="2170604" y="5510160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7" name="楕円 1">
              <a:extLst>
                <a:ext uri="{FF2B5EF4-FFF2-40B4-BE49-F238E27FC236}">
                  <a16:creationId xmlns:a16="http://schemas.microsoft.com/office/drawing/2014/main" id="{5691700E-3F93-77E5-60B1-DE1E48610E01}"/>
                </a:ext>
              </a:extLst>
            </p:cNvPr>
            <p:cNvSpPr/>
            <p:nvPr/>
          </p:nvSpPr>
          <p:spPr>
            <a:xfrm rot="7200000">
              <a:off x="1706441" y="5290610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35D669DB-C04A-6F35-AE56-1264FBFFE337}"/>
                </a:ext>
              </a:extLst>
            </p:cNvPr>
            <p:cNvGrpSpPr/>
            <p:nvPr/>
          </p:nvGrpSpPr>
          <p:grpSpPr>
            <a:xfrm>
              <a:off x="1127051" y="4122652"/>
              <a:ext cx="1604288" cy="1375701"/>
              <a:chOff x="1136576" y="836712"/>
              <a:chExt cx="1604288" cy="1375701"/>
            </a:xfrm>
          </p:grpSpPr>
          <p:sp>
            <p:nvSpPr>
              <p:cNvPr id="519" name="二等辺三角形 6">
                <a:extLst>
                  <a:ext uri="{FF2B5EF4-FFF2-40B4-BE49-F238E27FC236}">
                    <a16:creationId xmlns:a16="http://schemas.microsoft.com/office/drawing/2014/main" id="{F3C8E0CD-40E8-473B-4341-A21A65F73C03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二等辺三角形 6">
                <a:extLst>
                  <a:ext uri="{FF2B5EF4-FFF2-40B4-BE49-F238E27FC236}">
                    <a16:creationId xmlns:a16="http://schemas.microsoft.com/office/drawing/2014/main" id="{BC7B485B-7D0C-30FB-4458-C38ECCBB3501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二等辺三角形 6">
                <a:extLst>
                  <a:ext uri="{FF2B5EF4-FFF2-40B4-BE49-F238E27FC236}">
                    <a16:creationId xmlns:a16="http://schemas.microsoft.com/office/drawing/2014/main" id="{A3BB14F4-2CED-A3A0-68EF-A914EAA3456A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二等辺三角形 6">
                <a:extLst>
                  <a:ext uri="{FF2B5EF4-FFF2-40B4-BE49-F238E27FC236}">
                    <a16:creationId xmlns:a16="http://schemas.microsoft.com/office/drawing/2014/main" id="{904FCC3D-22F5-71D1-C400-5F3E25216401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0A2BEB1F-9E9A-5824-23B1-B495A623FF6D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1">
                <a:extLst>
                  <a:ext uri="{FF2B5EF4-FFF2-40B4-BE49-F238E27FC236}">
                    <a16:creationId xmlns:a16="http://schemas.microsoft.com/office/drawing/2014/main" id="{9D79A10C-417D-37A1-C285-8BA4844BE8AF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F270D7E9-890E-BC69-4841-060E030127CE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606B64BC-BD50-33F3-2909-7B1112764C29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B2026910-13BE-459B-D069-DC46D402690E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31248954-0798-7889-AF64-0B5ADAAD3D91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2B9E883E-B3EE-ACFB-B112-BE90A7D7DA0F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B491FCBA-61E8-2E75-1E7D-2E66E53CBC6C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EB0DD1FD-CFF4-7C62-4881-DB57EBEB79FA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CA6F8496-BD5D-576E-B557-803C8B82619D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5C972592-D21C-87BF-5B08-83A18FFD0F16}"/>
                </a:ext>
              </a:extLst>
            </p:cNvPr>
            <p:cNvSpPr/>
            <p:nvPr/>
          </p:nvSpPr>
          <p:spPr>
            <a:xfrm>
              <a:off x="1246474" y="4115662"/>
              <a:ext cx="1374306" cy="575401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9D19ED54-4291-8E1B-85C2-82FD3B2F97A8}"/>
                </a:ext>
              </a:extLst>
            </p:cNvPr>
            <p:cNvSpPr/>
            <p:nvPr/>
          </p:nvSpPr>
          <p:spPr>
            <a:xfrm>
              <a:off x="481058" y="3539643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D25D006A-2AF6-3622-1A01-C368D34E46DC}"/>
                </a:ext>
              </a:extLst>
            </p:cNvPr>
            <p:cNvGrpSpPr/>
            <p:nvPr/>
          </p:nvGrpSpPr>
          <p:grpSpPr>
            <a:xfrm>
              <a:off x="1434696" y="4719136"/>
              <a:ext cx="342900" cy="342900"/>
              <a:chOff x="1404611" y="4552250"/>
              <a:chExt cx="342900" cy="342900"/>
            </a:xfrm>
          </p:grpSpPr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3FE37C46-1E60-9A21-ADFD-607E91EAD7F7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1A6F3370-28BC-8137-16D4-82428B76755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FC2C076E-64F5-86CC-2926-04824FCC5433}"/>
                </a:ext>
              </a:extLst>
            </p:cNvPr>
            <p:cNvGrpSpPr/>
            <p:nvPr/>
          </p:nvGrpSpPr>
          <p:grpSpPr>
            <a:xfrm>
              <a:off x="2071284" y="4719136"/>
              <a:ext cx="342900" cy="342900"/>
              <a:chOff x="2084061" y="4552250"/>
              <a:chExt cx="342900" cy="342900"/>
            </a:xfrm>
          </p:grpSpPr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7862DF3A-6B83-8CD2-5243-6BA0CED2A1D3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33B8A930-77C1-FEED-6C85-0EA65C82111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976" name="グループ化 975">
            <a:extLst>
              <a:ext uri="{FF2B5EF4-FFF2-40B4-BE49-F238E27FC236}">
                <a16:creationId xmlns:a16="http://schemas.microsoft.com/office/drawing/2014/main" id="{4265ED87-A486-7EFA-5FD6-80B8B87E1F16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66F27275-38A9-969C-AFFF-7185EC7EAF55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786" name="直線コネクタ 785">
                <a:extLst>
                  <a:ext uri="{FF2B5EF4-FFF2-40B4-BE49-F238E27FC236}">
                    <a16:creationId xmlns:a16="http://schemas.microsoft.com/office/drawing/2014/main" id="{783F9237-0566-4FAA-B34B-9134336E32FE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7" name="直線コネクタ 786">
                <a:extLst>
                  <a:ext uri="{FF2B5EF4-FFF2-40B4-BE49-F238E27FC236}">
                    <a16:creationId xmlns:a16="http://schemas.microsoft.com/office/drawing/2014/main" id="{3922DBD5-0770-3F3C-4DAA-8CCA9DDC2E5C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8" name="直線コネクタ 787">
                <a:extLst>
                  <a:ext uri="{FF2B5EF4-FFF2-40B4-BE49-F238E27FC236}">
                    <a16:creationId xmlns:a16="http://schemas.microsoft.com/office/drawing/2014/main" id="{19A3C7E7-CFC9-AC74-E682-294285636CCF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9" name="直線コネクタ 788">
                <a:extLst>
                  <a:ext uri="{FF2B5EF4-FFF2-40B4-BE49-F238E27FC236}">
                    <a16:creationId xmlns:a16="http://schemas.microsoft.com/office/drawing/2014/main" id="{13B530C4-03FB-39E3-EA5D-822AD1035F18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0" name="直線コネクタ 789">
                <a:extLst>
                  <a:ext uri="{FF2B5EF4-FFF2-40B4-BE49-F238E27FC236}">
                    <a16:creationId xmlns:a16="http://schemas.microsoft.com/office/drawing/2014/main" id="{574FAA31-0628-98F6-6340-4332ECA91C05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1" name="直線コネクタ 790">
                <a:extLst>
                  <a:ext uri="{FF2B5EF4-FFF2-40B4-BE49-F238E27FC236}">
                    <a16:creationId xmlns:a16="http://schemas.microsoft.com/office/drawing/2014/main" id="{0521A2A7-EE0F-F2E9-5030-BA23E47F997C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2" name="直線コネクタ 791">
                <a:extLst>
                  <a:ext uri="{FF2B5EF4-FFF2-40B4-BE49-F238E27FC236}">
                    <a16:creationId xmlns:a16="http://schemas.microsoft.com/office/drawing/2014/main" id="{944150A8-3805-E258-C5D9-3463B7B8C0D6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3" name="直線コネクタ 792">
                <a:extLst>
                  <a:ext uri="{FF2B5EF4-FFF2-40B4-BE49-F238E27FC236}">
                    <a16:creationId xmlns:a16="http://schemas.microsoft.com/office/drawing/2014/main" id="{72429948-B810-9A25-065D-2DDDB37BCE33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4" name="直線コネクタ 793">
                <a:extLst>
                  <a:ext uri="{FF2B5EF4-FFF2-40B4-BE49-F238E27FC236}">
                    <a16:creationId xmlns:a16="http://schemas.microsoft.com/office/drawing/2014/main" id="{E77F53F0-5F98-ABBA-5EF1-B7AF42CBEC32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5" name="直線コネクタ 794">
                <a:extLst>
                  <a:ext uri="{FF2B5EF4-FFF2-40B4-BE49-F238E27FC236}">
                    <a16:creationId xmlns:a16="http://schemas.microsoft.com/office/drawing/2014/main" id="{ADCBCADD-0681-3356-2C5F-63734BFCBFA8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6" name="直線コネクタ 795">
                <a:extLst>
                  <a:ext uri="{FF2B5EF4-FFF2-40B4-BE49-F238E27FC236}">
                    <a16:creationId xmlns:a16="http://schemas.microsoft.com/office/drawing/2014/main" id="{DE9F5E97-24DE-74D7-B6AE-56F59C357A47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7" name="直線コネクタ 796">
                <a:extLst>
                  <a:ext uri="{FF2B5EF4-FFF2-40B4-BE49-F238E27FC236}">
                    <a16:creationId xmlns:a16="http://schemas.microsoft.com/office/drawing/2014/main" id="{8DA636C1-5592-86ED-8E66-B3D8D7415E48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8" name="直線コネクタ 797">
                <a:extLst>
                  <a:ext uri="{FF2B5EF4-FFF2-40B4-BE49-F238E27FC236}">
                    <a16:creationId xmlns:a16="http://schemas.microsoft.com/office/drawing/2014/main" id="{3C0F8CF2-494E-507B-C988-73873A74DCC7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42BD4BD6-68BC-E252-D490-384F7B273D9B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61E70615-DA05-0A49-CC11-893867055C19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D9B32730-3044-A8AB-6DC0-AF49AE2E325B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8BE4E1D1-7AC3-7CD0-6C77-2F96E17D5E00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2D514DBD-05BE-04C1-3A86-6086C1087361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04" name="直線コネクタ 803">
                <a:extLst>
                  <a:ext uri="{FF2B5EF4-FFF2-40B4-BE49-F238E27FC236}">
                    <a16:creationId xmlns:a16="http://schemas.microsoft.com/office/drawing/2014/main" id="{CD362E7A-9375-9D5E-F245-C03D2AFFCC1E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5" name="直線コネクタ 804">
                <a:extLst>
                  <a:ext uri="{FF2B5EF4-FFF2-40B4-BE49-F238E27FC236}">
                    <a16:creationId xmlns:a16="http://schemas.microsoft.com/office/drawing/2014/main" id="{8CAC5B8E-5B4E-A14A-D73C-8C90C3FAF260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6" name="直線コネクタ 805">
                <a:extLst>
                  <a:ext uri="{FF2B5EF4-FFF2-40B4-BE49-F238E27FC236}">
                    <a16:creationId xmlns:a16="http://schemas.microsoft.com/office/drawing/2014/main" id="{E2FB6661-5518-6332-1252-BACD4BA287C6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7" name="直線コネクタ 806">
                <a:extLst>
                  <a:ext uri="{FF2B5EF4-FFF2-40B4-BE49-F238E27FC236}">
                    <a16:creationId xmlns:a16="http://schemas.microsoft.com/office/drawing/2014/main" id="{5195E541-B526-857C-A293-A8D1627BA94C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8" name="直線コネクタ 807">
                <a:extLst>
                  <a:ext uri="{FF2B5EF4-FFF2-40B4-BE49-F238E27FC236}">
                    <a16:creationId xmlns:a16="http://schemas.microsoft.com/office/drawing/2014/main" id="{50E7C71E-3EFA-D2D1-EBF6-0BE92A998D6B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9" name="直線コネクタ 808">
                <a:extLst>
                  <a:ext uri="{FF2B5EF4-FFF2-40B4-BE49-F238E27FC236}">
                    <a16:creationId xmlns:a16="http://schemas.microsoft.com/office/drawing/2014/main" id="{58599562-2445-5F84-C8F8-DDEC332BBDF5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0" name="直線コネクタ 809">
                <a:extLst>
                  <a:ext uri="{FF2B5EF4-FFF2-40B4-BE49-F238E27FC236}">
                    <a16:creationId xmlns:a16="http://schemas.microsoft.com/office/drawing/2014/main" id="{A7209B38-1EE6-F18A-0FEA-F908BDBC2578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0264B9F0-E8CD-1D4D-96CA-510A7BF27903}"/>
                </a:ext>
              </a:extLst>
            </p:cNvPr>
            <p:cNvGrpSpPr/>
            <p:nvPr/>
          </p:nvGrpSpPr>
          <p:grpSpPr>
            <a:xfrm>
              <a:off x="4648145" y="5199697"/>
              <a:ext cx="1275023" cy="1177847"/>
              <a:chOff x="1542995" y="1980432"/>
              <a:chExt cx="1275023" cy="1177847"/>
            </a:xfrm>
          </p:grpSpPr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281EAFD6-BEF5-6110-F509-D1A779395A5C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1">
                <a:extLst>
                  <a:ext uri="{FF2B5EF4-FFF2-40B4-BE49-F238E27FC236}">
                    <a16:creationId xmlns:a16="http://schemas.microsoft.com/office/drawing/2014/main" id="{E4A0CF83-A2EB-1026-22AD-2BDBCBA9C1DB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楕円 1">
                <a:extLst>
                  <a:ext uri="{FF2B5EF4-FFF2-40B4-BE49-F238E27FC236}">
                    <a16:creationId xmlns:a16="http://schemas.microsoft.com/office/drawing/2014/main" id="{AD02ADE8-1C1D-1228-6C22-01D2E636C42C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楕円 1">
                <a:extLst>
                  <a:ext uri="{FF2B5EF4-FFF2-40B4-BE49-F238E27FC236}">
                    <a16:creationId xmlns:a16="http://schemas.microsoft.com/office/drawing/2014/main" id="{EA840634-7236-B3C8-4835-94407FDE658D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楕円 1">
                <a:extLst>
                  <a:ext uri="{FF2B5EF4-FFF2-40B4-BE49-F238E27FC236}">
                    <a16:creationId xmlns:a16="http://schemas.microsoft.com/office/drawing/2014/main" id="{720A69D6-C49B-99DF-1C6C-D8B19F9C5BB2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3FC2B30F-0E1F-A030-0016-EF4745ADA9B4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E386DF31-1F83-96E2-D9A1-3E10265B34A6}"/>
                </a:ext>
              </a:extLst>
            </p:cNvPr>
            <p:cNvGrpSpPr/>
            <p:nvPr/>
          </p:nvGrpSpPr>
          <p:grpSpPr>
            <a:xfrm>
              <a:off x="4241726" y="4055977"/>
              <a:ext cx="1604288" cy="1375701"/>
              <a:chOff x="1136576" y="836712"/>
              <a:chExt cx="1604288" cy="1375701"/>
            </a:xfrm>
          </p:grpSpPr>
          <p:sp>
            <p:nvSpPr>
              <p:cNvPr id="429" name="二等辺三角形 6">
                <a:extLst>
                  <a:ext uri="{FF2B5EF4-FFF2-40B4-BE49-F238E27FC236}">
                    <a16:creationId xmlns:a16="http://schemas.microsoft.com/office/drawing/2014/main" id="{4A48559D-5317-7CB3-3E75-89B118D30B66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二等辺三角形 6">
                <a:extLst>
                  <a:ext uri="{FF2B5EF4-FFF2-40B4-BE49-F238E27FC236}">
                    <a16:creationId xmlns:a16="http://schemas.microsoft.com/office/drawing/2014/main" id="{8FDAC1F1-2F13-53E6-BB7F-D2E4075254B3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二等辺三角形 6">
                <a:extLst>
                  <a:ext uri="{FF2B5EF4-FFF2-40B4-BE49-F238E27FC236}">
                    <a16:creationId xmlns:a16="http://schemas.microsoft.com/office/drawing/2014/main" id="{CD6120CC-2912-1FE4-2C9A-69BA19ED827D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二等辺三角形 6">
                <a:extLst>
                  <a:ext uri="{FF2B5EF4-FFF2-40B4-BE49-F238E27FC236}">
                    <a16:creationId xmlns:a16="http://schemas.microsoft.com/office/drawing/2014/main" id="{8C61DCFD-232E-0B76-25E8-8683CD063758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815913CB-359A-17BE-E8F8-7609E2F5C4A4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1">
                <a:extLst>
                  <a:ext uri="{FF2B5EF4-FFF2-40B4-BE49-F238E27FC236}">
                    <a16:creationId xmlns:a16="http://schemas.microsoft.com/office/drawing/2014/main" id="{9810682B-68D9-151C-BF04-894C4B4F5F63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231D836B-1D9D-ED4E-3C30-225C0778B503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D3CDAD46-162B-CB45-CC0D-8F2D7870C55A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5122E2A-FFF6-3CE8-6184-8179903F812E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813BF08B-4FAC-548A-1402-2F19D785B29D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47E26574-BF16-35B4-C838-F40C714B0306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1B817454-8B4F-ECAC-8862-B0D204D68015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EF6FADBE-7C0A-0995-6DBE-654DADFA3138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C3D41F5C-06FE-150C-25A5-3C0E25462F6E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DBB0DC33-1B88-47AD-8AFB-269B297073EC}"/>
                </a:ext>
              </a:extLst>
            </p:cNvPr>
            <p:cNvGrpSpPr/>
            <p:nvPr/>
          </p:nvGrpSpPr>
          <p:grpSpPr>
            <a:xfrm>
              <a:off x="4282011" y="3997893"/>
              <a:ext cx="1508196" cy="2187851"/>
              <a:chOff x="4329636" y="3988367"/>
              <a:chExt cx="1508196" cy="2187851"/>
            </a:xfrm>
          </p:grpSpPr>
          <p:sp>
            <p:nvSpPr>
              <p:cNvPr id="485" name="楕円 1">
                <a:extLst>
                  <a:ext uri="{FF2B5EF4-FFF2-40B4-BE49-F238E27FC236}">
                    <a16:creationId xmlns:a16="http://schemas.microsoft.com/office/drawing/2014/main" id="{49465C5B-1250-7340-C9A5-3638AB15D1A3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26FE8E85-F085-5E86-5848-B9F3DFD04BD8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97740BC4-2B9B-026C-9FA7-A31649AB7077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497" name="楕円 1">
                    <a:extLst>
                      <a:ext uri="{FF2B5EF4-FFF2-40B4-BE49-F238E27FC236}">
                        <a16:creationId xmlns:a16="http://schemas.microsoft.com/office/drawing/2014/main" id="{C0FD2C65-3D89-C51A-ED85-C27E41A0A32F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CC88ABE3-9368-4FFE-5A14-135C41F70B51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C386A8D2-0CB5-5245-2EDA-FE62C1461D5F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4218555B-7A08-94B8-F150-59ACF9CCB5E7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77FB7D89-2381-749F-08A6-92940E3461B8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B8174D17-021C-9E6B-B2D6-B59C5E99FB57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0E812D7E-23B1-CD36-06FA-B265F7B00191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BC7CA7E6-4A71-C49E-3FE1-4D88E4CB99CF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94" name="グループ化 493">
                    <a:extLst>
                      <a:ext uri="{FF2B5EF4-FFF2-40B4-BE49-F238E27FC236}">
                        <a16:creationId xmlns:a16="http://schemas.microsoft.com/office/drawing/2014/main" id="{18610C73-D9D9-95C9-7786-8944AF45507E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E9F8A940-AE0F-D7F1-537C-1D8AA41FF6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6" name="楕円 495">
                      <a:extLst>
                        <a:ext uri="{FF2B5EF4-FFF2-40B4-BE49-F238E27FC236}">
                          <a16:creationId xmlns:a16="http://schemas.microsoft.com/office/drawing/2014/main" id="{D7E51926-21FE-86D3-9152-AB16787FB5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8797245B-6E6F-54BE-5EED-04D13D60E19D}"/>
                </a:ext>
              </a:extLst>
            </p:cNvPr>
            <p:cNvGrpSpPr/>
            <p:nvPr/>
          </p:nvGrpSpPr>
          <p:grpSpPr>
            <a:xfrm>
              <a:off x="4546196" y="4668336"/>
              <a:ext cx="342900" cy="342900"/>
              <a:chOff x="1404611" y="4552250"/>
              <a:chExt cx="342900" cy="342900"/>
            </a:xfrm>
          </p:grpSpPr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E14503F7-BABF-79D1-76BE-05B1D105641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EA44188E-8493-0F4D-D99C-9535D7BCF924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2F0EFA30-9589-8414-2DEB-949923908CAD}"/>
                </a:ext>
              </a:extLst>
            </p:cNvPr>
            <p:cNvGrpSpPr/>
            <p:nvPr/>
          </p:nvGrpSpPr>
          <p:grpSpPr>
            <a:xfrm>
              <a:off x="5182784" y="4668336"/>
              <a:ext cx="342900" cy="342900"/>
              <a:chOff x="2084061" y="4552250"/>
              <a:chExt cx="342900" cy="342900"/>
            </a:xfrm>
          </p:grpSpPr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9B2015B6-EFF2-23CF-ED8A-43550277999C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25151F0A-89AD-2F82-6D3A-34C53D0BCAD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975" name="グループ化 974">
            <a:extLst>
              <a:ext uri="{FF2B5EF4-FFF2-40B4-BE49-F238E27FC236}">
                <a16:creationId xmlns:a16="http://schemas.microsoft.com/office/drawing/2014/main" id="{4BB16A46-DBD2-9202-649C-A2329908DB7C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AFFB5CE9-F896-D6CD-A0A3-273B0C80D6A7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838" name="直線コネクタ 837">
                <a:extLst>
                  <a:ext uri="{FF2B5EF4-FFF2-40B4-BE49-F238E27FC236}">
                    <a16:creationId xmlns:a16="http://schemas.microsoft.com/office/drawing/2014/main" id="{DA443BE8-3BC2-2671-F101-53547BE571BD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9" name="直線コネクタ 838">
                <a:extLst>
                  <a:ext uri="{FF2B5EF4-FFF2-40B4-BE49-F238E27FC236}">
                    <a16:creationId xmlns:a16="http://schemas.microsoft.com/office/drawing/2014/main" id="{5B38DE5A-EDB2-9B81-9FC3-06AA4128BA25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0" name="直線コネクタ 839">
                <a:extLst>
                  <a:ext uri="{FF2B5EF4-FFF2-40B4-BE49-F238E27FC236}">
                    <a16:creationId xmlns:a16="http://schemas.microsoft.com/office/drawing/2014/main" id="{20FC42F2-11C4-3DC6-FD85-176A613E77D8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1" name="直線コネクタ 840">
                <a:extLst>
                  <a:ext uri="{FF2B5EF4-FFF2-40B4-BE49-F238E27FC236}">
                    <a16:creationId xmlns:a16="http://schemas.microsoft.com/office/drawing/2014/main" id="{750BBD69-9A67-D274-D967-6518F2B9428E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2" name="直線コネクタ 841">
                <a:extLst>
                  <a:ext uri="{FF2B5EF4-FFF2-40B4-BE49-F238E27FC236}">
                    <a16:creationId xmlns:a16="http://schemas.microsoft.com/office/drawing/2014/main" id="{580DAE47-FDDA-B798-4B80-CE791BCA7B14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3" name="直線コネクタ 842">
                <a:extLst>
                  <a:ext uri="{FF2B5EF4-FFF2-40B4-BE49-F238E27FC236}">
                    <a16:creationId xmlns:a16="http://schemas.microsoft.com/office/drawing/2014/main" id="{2F9F7F84-C4FE-EC34-C709-BA14143EF3BA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4" name="直線コネクタ 843">
                <a:extLst>
                  <a:ext uri="{FF2B5EF4-FFF2-40B4-BE49-F238E27FC236}">
                    <a16:creationId xmlns:a16="http://schemas.microsoft.com/office/drawing/2014/main" id="{AAC7B6A6-434F-C3E9-CBE5-068152D29BD7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5" name="直線コネクタ 844">
                <a:extLst>
                  <a:ext uri="{FF2B5EF4-FFF2-40B4-BE49-F238E27FC236}">
                    <a16:creationId xmlns:a16="http://schemas.microsoft.com/office/drawing/2014/main" id="{123E0392-19FB-BE69-822F-EFE0FE2F536E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6" name="直線コネクタ 845">
                <a:extLst>
                  <a:ext uri="{FF2B5EF4-FFF2-40B4-BE49-F238E27FC236}">
                    <a16:creationId xmlns:a16="http://schemas.microsoft.com/office/drawing/2014/main" id="{34B20B60-3B3A-E6FD-35E1-CB2F7EA11C23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7" name="直線コネクタ 846">
                <a:extLst>
                  <a:ext uri="{FF2B5EF4-FFF2-40B4-BE49-F238E27FC236}">
                    <a16:creationId xmlns:a16="http://schemas.microsoft.com/office/drawing/2014/main" id="{2FABBEF8-DB58-6BD9-40E8-7F782028737F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8" name="直線コネクタ 847">
                <a:extLst>
                  <a:ext uri="{FF2B5EF4-FFF2-40B4-BE49-F238E27FC236}">
                    <a16:creationId xmlns:a16="http://schemas.microsoft.com/office/drawing/2014/main" id="{1DDEAC64-C47C-B99B-716E-36A4C3803068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9" name="直線コネクタ 848">
                <a:extLst>
                  <a:ext uri="{FF2B5EF4-FFF2-40B4-BE49-F238E27FC236}">
                    <a16:creationId xmlns:a16="http://schemas.microsoft.com/office/drawing/2014/main" id="{B41871CE-7496-DDE6-C452-80AA1BD1B024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0" name="直線コネクタ 849">
                <a:extLst>
                  <a:ext uri="{FF2B5EF4-FFF2-40B4-BE49-F238E27FC236}">
                    <a16:creationId xmlns:a16="http://schemas.microsoft.com/office/drawing/2014/main" id="{971C7F2B-9511-365C-DD3E-99451D254EE8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D6EE693A-1D0E-4728-A8F1-78005C94118F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FF26B90D-A613-8E8A-37AE-BD17D0D35ECA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4BF04212-6150-3A8E-D3BD-F93BD1477A91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A01CB1BC-C14B-24C1-2382-15B201707F91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3D330DC7-E97B-AC20-A835-29EE9AB66E3A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56" name="直線コネクタ 855">
                <a:extLst>
                  <a:ext uri="{FF2B5EF4-FFF2-40B4-BE49-F238E27FC236}">
                    <a16:creationId xmlns:a16="http://schemas.microsoft.com/office/drawing/2014/main" id="{CD91A647-B282-C6CC-BBA1-03AEA89FB7A4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7" name="直線コネクタ 856">
                <a:extLst>
                  <a:ext uri="{FF2B5EF4-FFF2-40B4-BE49-F238E27FC236}">
                    <a16:creationId xmlns:a16="http://schemas.microsoft.com/office/drawing/2014/main" id="{5D138D07-A911-295D-39F2-7CE2C3E773B4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8" name="直線コネクタ 857">
                <a:extLst>
                  <a:ext uri="{FF2B5EF4-FFF2-40B4-BE49-F238E27FC236}">
                    <a16:creationId xmlns:a16="http://schemas.microsoft.com/office/drawing/2014/main" id="{53B18522-920C-0CB4-3247-93BEA8F77F18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9" name="直線コネクタ 858">
                <a:extLst>
                  <a:ext uri="{FF2B5EF4-FFF2-40B4-BE49-F238E27FC236}">
                    <a16:creationId xmlns:a16="http://schemas.microsoft.com/office/drawing/2014/main" id="{CE26D775-84B0-AA01-0403-549FE63525F1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0" name="直線コネクタ 859">
                <a:extLst>
                  <a:ext uri="{FF2B5EF4-FFF2-40B4-BE49-F238E27FC236}">
                    <a16:creationId xmlns:a16="http://schemas.microsoft.com/office/drawing/2014/main" id="{5F2813DD-ECE9-ADD0-8A5B-8E1588B009AA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直線コネクタ 860">
                <a:extLst>
                  <a:ext uri="{FF2B5EF4-FFF2-40B4-BE49-F238E27FC236}">
                    <a16:creationId xmlns:a16="http://schemas.microsoft.com/office/drawing/2014/main" id="{09C7AE5C-9AB9-4DAE-63F2-095BB038C978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2" name="直線コネクタ 861">
                <a:extLst>
                  <a:ext uri="{FF2B5EF4-FFF2-40B4-BE49-F238E27FC236}">
                    <a16:creationId xmlns:a16="http://schemas.microsoft.com/office/drawing/2014/main" id="{30807961-D50F-9119-E258-BDF2DA481EC2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F47B6E51-20C5-4DFC-4FAD-D7EDF51A6909}"/>
                </a:ext>
              </a:extLst>
            </p:cNvPr>
            <p:cNvGrpSpPr/>
            <p:nvPr/>
          </p:nvGrpSpPr>
          <p:grpSpPr>
            <a:xfrm>
              <a:off x="7299251" y="4055977"/>
              <a:ext cx="1681442" cy="2321567"/>
              <a:chOff x="7299251" y="960351"/>
              <a:chExt cx="1681442" cy="2321567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2E921548-9732-07C2-B283-6282DFC76284}"/>
                  </a:ext>
                </a:extLst>
              </p:cNvPr>
              <p:cNvGrpSpPr/>
              <p:nvPr/>
            </p:nvGrpSpPr>
            <p:grpSpPr>
              <a:xfrm>
                <a:off x="7559148" y="2104071"/>
                <a:ext cx="1421545" cy="1177847"/>
                <a:chOff x="1396473" y="1980432"/>
                <a:chExt cx="1421545" cy="1177847"/>
              </a:xfrm>
            </p:grpSpPr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275D171E-C870-57D7-3965-40ABBB218DE9}"/>
                    </a:ext>
                  </a:extLst>
                </p:cNvPr>
                <p:cNvGrpSpPr/>
                <p:nvPr/>
              </p:nvGrpSpPr>
              <p:grpSpPr>
                <a:xfrm flipH="1">
                  <a:off x="2241404" y="2107820"/>
                  <a:ext cx="286841" cy="654986"/>
                  <a:chOff x="2241404" y="2107820"/>
                  <a:chExt cx="286841" cy="654986"/>
                </a:xfrm>
              </p:grpSpPr>
              <p:sp>
                <p:nvSpPr>
                  <p:cNvPr id="481" name="楕円 1">
                    <a:extLst>
                      <a:ext uri="{FF2B5EF4-FFF2-40B4-BE49-F238E27FC236}">
                        <a16:creationId xmlns:a16="http://schemas.microsoft.com/office/drawing/2014/main" id="{ADF48227-3F82-EB49-8874-9CBDC9E3A47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302265" y="2107820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39C05259-CEB9-EED9-5965-900A52F755D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241404" y="2291023"/>
                    <a:ext cx="286841" cy="139390"/>
                  </a:xfrm>
                  <a:custGeom>
                    <a:avLst/>
                    <a:gdLst>
                      <a:gd name="connsiteX0" fmla="*/ 87908 w 388447"/>
                      <a:gd name="connsiteY0" fmla="*/ 71013 h 188765"/>
                      <a:gd name="connsiteX1" fmla="*/ 89739 w 388447"/>
                      <a:gd name="connsiteY1" fmla="*/ 94648 h 188765"/>
                      <a:gd name="connsiteX2" fmla="*/ 112304 w 388447"/>
                      <a:gd name="connsiteY2" fmla="*/ 188765 h 188765"/>
                      <a:gd name="connsiteX3" fmla="*/ 8357 w 388447"/>
                      <a:gd name="connsiteY3" fmla="*/ 132752 h 188765"/>
                      <a:gd name="connsiteX4" fmla="*/ 0 w 388447"/>
                      <a:gd name="connsiteY4" fmla="*/ 116627 h 188765"/>
                      <a:gd name="connsiteX5" fmla="*/ 51705 w 388447"/>
                      <a:gd name="connsiteY5" fmla="*/ 87757 h 188765"/>
                      <a:gd name="connsiteX6" fmla="*/ 223735 w 388447"/>
                      <a:gd name="connsiteY6" fmla="*/ 21814 h 188765"/>
                      <a:gd name="connsiteX7" fmla="*/ 227811 w 388447"/>
                      <a:gd name="connsiteY7" fmla="*/ 74442 h 188765"/>
                      <a:gd name="connsiteX8" fmla="*/ 250376 w 388447"/>
                      <a:gd name="connsiteY8" fmla="*/ 168559 h 188765"/>
                      <a:gd name="connsiteX9" fmla="*/ 146429 w 388447"/>
                      <a:gd name="connsiteY9" fmla="*/ 112546 h 188765"/>
                      <a:gd name="connsiteX10" fmla="*/ 117751 w 388447"/>
                      <a:gd name="connsiteY10" fmla="*/ 57211 h 188765"/>
                      <a:gd name="connsiteX11" fmla="*/ 132110 w 388447"/>
                      <a:gd name="connsiteY11" fmla="*/ 50570 h 188765"/>
                      <a:gd name="connsiteX12" fmla="*/ 205426 w 388447"/>
                      <a:gd name="connsiteY12" fmla="*/ 25297 h 188765"/>
                      <a:gd name="connsiteX13" fmla="*/ 362464 w 388447"/>
                      <a:gd name="connsiteY13" fmla="*/ 0 h 188765"/>
                      <a:gd name="connsiteX14" fmla="*/ 365882 w 388447"/>
                      <a:gd name="connsiteY14" fmla="*/ 44134 h 188765"/>
                      <a:gd name="connsiteX15" fmla="*/ 388447 w 388447"/>
                      <a:gd name="connsiteY15" fmla="*/ 138251 h 188765"/>
                      <a:gd name="connsiteX16" fmla="*/ 252996 w 388447"/>
                      <a:gd name="connsiteY16" fmla="*/ 21451 h 188765"/>
                      <a:gd name="connsiteX17" fmla="*/ 252212 w 388447"/>
                      <a:gd name="connsiteY17" fmla="*/ 16396 h 188765"/>
                      <a:gd name="connsiteX18" fmla="*/ 335603 w 388447"/>
                      <a:gd name="connsiteY18" fmla="*/ 531 h 188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88447" h="188765">
                        <a:moveTo>
                          <a:pt x="87908" y="71013"/>
                        </a:moveTo>
                        <a:lnTo>
                          <a:pt x="89739" y="94648"/>
                        </a:lnTo>
                        <a:cubicBezTo>
                          <a:pt x="94753" y="126688"/>
                          <a:pt x="102275" y="158227"/>
                          <a:pt x="112304" y="188765"/>
                        </a:cubicBezTo>
                        <a:cubicBezTo>
                          <a:pt x="71710" y="188765"/>
                          <a:pt x="34959" y="167360"/>
                          <a:pt x="8357" y="132752"/>
                        </a:cubicBezTo>
                        <a:lnTo>
                          <a:pt x="0" y="116627"/>
                        </a:lnTo>
                        <a:lnTo>
                          <a:pt x="51705" y="87757"/>
                        </a:lnTo>
                        <a:close/>
                        <a:moveTo>
                          <a:pt x="223735" y="21814"/>
                        </a:moveTo>
                        <a:lnTo>
                          <a:pt x="227811" y="74442"/>
                        </a:lnTo>
                        <a:cubicBezTo>
                          <a:pt x="232825" y="106482"/>
                          <a:pt x="240347" y="138021"/>
                          <a:pt x="250376" y="168559"/>
                        </a:cubicBezTo>
                        <a:cubicBezTo>
                          <a:pt x="209782" y="168559"/>
                          <a:pt x="173031" y="147154"/>
                          <a:pt x="146429" y="112546"/>
                        </a:cubicBezTo>
                        <a:lnTo>
                          <a:pt x="117751" y="57211"/>
                        </a:lnTo>
                        <a:lnTo>
                          <a:pt x="132110" y="50570"/>
                        </a:lnTo>
                        <a:cubicBezTo>
                          <a:pt x="158039" y="39974"/>
                          <a:pt x="182787" y="31363"/>
                          <a:pt x="205426" y="25297"/>
                        </a:cubicBezTo>
                        <a:close/>
                        <a:moveTo>
                          <a:pt x="362464" y="0"/>
                        </a:moveTo>
                        <a:lnTo>
                          <a:pt x="365882" y="44134"/>
                        </a:lnTo>
                        <a:cubicBezTo>
                          <a:pt x="370896" y="76174"/>
                          <a:pt x="378418" y="107713"/>
                          <a:pt x="388447" y="138251"/>
                        </a:cubicBezTo>
                        <a:cubicBezTo>
                          <a:pt x="327556" y="138251"/>
                          <a:pt x="275312" y="90089"/>
                          <a:pt x="252996" y="21451"/>
                        </a:cubicBezTo>
                        <a:lnTo>
                          <a:pt x="252212" y="16396"/>
                        </a:lnTo>
                        <a:lnTo>
                          <a:pt x="335603" y="53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1" name="楕円 1">
                  <a:extLst>
                    <a:ext uri="{FF2B5EF4-FFF2-40B4-BE49-F238E27FC236}">
                      <a16:creationId xmlns:a16="http://schemas.microsoft.com/office/drawing/2014/main" id="{9D580084-B4DE-E8BD-E0E3-7C74DEFB14AB}"/>
                    </a:ext>
                  </a:extLst>
                </p:cNvPr>
                <p:cNvSpPr/>
                <p:nvPr/>
              </p:nvSpPr>
              <p:spPr>
                <a:xfrm rot="12600000">
                  <a:off x="1457334" y="2102576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8E160552-FEA3-6944-237C-87E38998E7FD}"/>
                    </a:ext>
                  </a:extLst>
                </p:cNvPr>
                <p:cNvSpPr/>
                <p:nvPr/>
              </p:nvSpPr>
              <p:spPr>
                <a:xfrm rot="18900000">
                  <a:off x="1396473" y="2285779"/>
                  <a:ext cx="286841" cy="139390"/>
                </a:xfrm>
                <a:custGeom>
                  <a:avLst/>
                  <a:gdLst>
                    <a:gd name="connsiteX0" fmla="*/ 87908 w 388447"/>
                    <a:gd name="connsiteY0" fmla="*/ 71013 h 188765"/>
                    <a:gd name="connsiteX1" fmla="*/ 89739 w 388447"/>
                    <a:gd name="connsiteY1" fmla="*/ 94648 h 188765"/>
                    <a:gd name="connsiteX2" fmla="*/ 112304 w 388447"/>
                    <a:gd name="connsiteY2" fmla="*/ 188765 h 188765"/>
                    <a:gd name="connsiteX3" fmla="*/ 8357 w 388447"/>
                    <a:gd name="connsiteY3" fmla="*/ 132752 h 188765"/>
                    <a:gd name="connsiteX4" fmla="*/ 0 w 388447"/>
                    <a:gd name="connsiteY4" fmla="*/ 116627 h 188765"/>
                    <a:gd name="connsiteX5" fmla="*/ 51705 w 388447"/>
                    <a:gd name="connsiteY5" fmla="*/ 87757 h 188765"/>
                    <a:gd name="connsiteX6" fmla="*/ 223735 w 388447"/>
                    <a:gd name="connsiteY6" fmla="*/ 21814 h 188765"/>
                    <a:gd name="connsiteX7" fmla="*/ 227811 w 388447"/>
                    <a:gd name="connsiteY7" fmla="*/ 74442 h 188765"/>
                    <a:gd name="connsiteX8" fmla="*/ 250376 w 388447"/>
                    <a:gd name="connsiteY8" fmla="*/ 168559 h 188765"/>
                    <a:gd name="connsiteX9" fmla="*/ 146429 w 388447"/>
                    <a:gd name="connsiteY9" fmla="*/ 112546 h 188765"/>
                    <a:gd name="connsiteX10" fmla="*/ 117751 w 388447"/>
                    <a:gd name="connsiteY10" fmla="*/ 57211 h 188765"/>
                    <a:gd name="connsiteX11" fmla="*/ 132110 w 388447"/>
                    <a:gd name="connsiteY11" fmla="*/ 50570 h 188765"/>
                    <a:gd name="connsiteX12" fmla="*/ 205426 w 388447"/>
                    <a:gd name="connsiteY12" fmla="*/ 25297 h 188765"/>
                    <a:gd name="connsiteX13" fmla="*/ 362464 w 388447"/>
                    <a:gd name="connsiteY13" fmla="*/ 0 h 188765"/>
                    <a:gd name="connsiteX14" fmla="*/ 365882 w 388447"/>
                    <a:gd name="connsiteY14" fmla="*/ 44134 h 188765"/>
                    <a:gd name="connsiteX15" fmla="*/ 388447 w 388447"/>
                    <a:gd name="connsiteY15" fmla="*/ 138251 h 188765"/>
                    <a:gd name="connsiteX16" fmla="*/ 252996 w 388447"/>
                    <a:gd name="connsiteY16" fmla="*/ 21451 h 188765"/>
                    <a:gd name="connsiteX17" fmla="*/ 252212 w 388447"/>
                    <a:gd name="connsiteY17" fmla="*/ 16396 h 188765"/>
                    <a:gd name="connsiteX18" fmla="*/ 335603 w 388447"/>
                    <a:gd name="connsiteY18" fmla="*/ 531 h 188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88447" h="188765">
                      <a:moveTo>
                        <a:pt x="87908" y="71013"/>
                      </a:moveTo>
                      <a:lnTo>
                        <a:pt x="89739" y="94648"/>
                      </a:lnTo>
                      <a:cubicBezTo>
                        <a:pt x="94753" y="126688"/>
                        <a:pt x="102275" y="158227"/>
                        <a:pt x="112304" y="188765"/>
                      </a:cubicBezTo>
                      <a:cubicBezTo>
                        <a:pt x="71710" y="188765"/>
                        <a:pt x="34959" y="167360"/>
                        <a:pt x="8357" y="132752"/>
                      </a:cubicBezTo>
                      <a:lnTo>
                        <a:pt x="0" y="116627"/>
                      </a:lnTo>
                      <a:lnTo>
                        <a:pt x="51705" y="87757"/>
                      </a:lnTo>
                      <a:close/>
                      <a:moveTo>
                        <a:pt x="223735" y="21814"/>
                      </a:moveTo>
                      <a:lnTo>
                        <a:pt x="227811" y="74442"/>
                      </a:lnTo>
                      <a:cubicBezTo>
                        <a:pt x="232825" y="106482"/>
                        <a:pt x="240347" y="138021"/>
                        <a:pt x="250376" y="168559"/>
                      </a:cubicBezTo>
                      <a:cubicBezTo>
                        <a:pt x="209782" y="168559"/>
                        <a:pt x="173031" y="147154"/>
                        <a:pt x="146429" y="112546"/>
                      </a:cubicBezTo>
                      <a:lnTo>
                        <a:pt x="117751" y="57211"/>
                      </a:lnTo>
                      <a:lnTo>
                        <a:pt x="132110" y="50570"/>
                      </a:lnTo>
                      <a:cubicBezTo>
                        <a:pt x="158039" y="39974"/>
                        <a:pt x="182787" y="31363"/>
                        <a:pt x="205426" y="25297"/>
                      </a:cubicBezTo>
                      <a:close/>
                      <a:moveTo>
                        <a:pt x="362464" y="0"/>
                      </a:moveTo>
                      <a:lnTo>
                        <a:pt x="365882" y="44134"/>
                      </a:lnTo>
                      <a:cubicBezTo>
                        <a:pt x="370896" y="76174"/>
                        <a:pt x="378418" y="107713"/>
                        <a:pt x="388447" y="138251"/>
                      </a:cubicBezTo>
                      <a:cubicBezTo>
                        <a:pt x="327556" y="138251"/>
                        <a:pt x="275312" y="90089"/>
                        <a:pt x="252996" y="21451"/>
                      </a:cubicBezTo>
                      <a:lnTo>
                        <a:pt x="252212" y="16396"/>
                      </a:lnTo>
                      <a:lnTo>
                        <a:pt x="335603" y="5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6154C4EC-78F8-7258-B581-C9214CF8995B}"/>
                    </a:ext>
                  </a:extLst>
                </p:cNvPr>
                <p:cNvSpPr/>
                <p:nvPr/>
              </p:nvSpPr>
              <p:spPr>
                <a:xfrm>
                  <a:off x="2101888" y="2283464"/>
                  <a:ext cx="713806" cy="677073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1">
                  <a:extLst>
                    <a:ext uri="{FF2B5EF4-FFF2-40B4-BE49-F238E27FC236}">
                      <a16:creationId xmlns:a16="http://schemas.microsoft.com/office/drawing/2014/main" id="{7514A7C7-B2E8-7547-9003-AEC16AADE1D5}"/>
                    </a:ext>
                  </a:extLst>
                </p:cNvPr>
                <p:cNvSpPr/>
                <p:nvPr/>
              </p:nvSpPr>
              <p:spPr>
                <a:xfrm rot="10800000">
                  <a:off x="1955788" y="2679723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7" name="楕円 1">
                  <a:extLst>
                    <a:ext uri="{FF2B5EF4-FFF2-40B4-BE49-F238E27FC236}">
                      <a16:creationId xmlns:a16="http://schemas.microsoft.com/office/drawing/2014/main" id="{845F6A95-01CF-212B-046A-9B541FA851E0}"/>
                    </a:ext>
                  </a:extLst>
                </p:cNvPr>
                <p:cNvSpPr/>
                <p:nvPr/>
              </p:nvSpPr>
              <p:spPr>
                <a:xfrm rot="10800000">
                  <a:off x="1691110" y="2679723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8" name="楕円 1">
                  <a:extLst>
                    <a:ext uri="{FF2B5EF4-FFF2-40B4-BE49-F238E27FC236}">
                      <a16:creationId xmlns:a16="http://schemas.microsoft.com/office/drawing/2014/main" id="{76106054-E38A-946B-6D46-4225AF149818}"/>
                    </a:ext>
                  </a:extLst>
                </p:cNvPr>
                <p:cNvSpPr/>
                <p:nvPr/>
              </p:nvSpPr>
              <p:spPr>
                <a:xfrm>
                  <a:off x="1542995" y="1980432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9" name="楕円 1">
                  <a:extLst>
                    <a:ext uri="{FF2B5EF4-FFF2-40B4-BE49-F238E27FC236}">
                      <a16:creationId xmlns:a16="http://schemas.microsoft.com/office/drawing/2014/main" id="{CB879342-FE0F-35E4-A0E5-6C31D391A11D}"/>
                    </a:ext>
                  </a:extLst>
                </p:cNvPr>
                <p:cNvSpPr/>
                <p:nvPr/>
              </p:nvSpPr>
              <p:spPr>
                <a:xfrm>
                  <a:off x="1682842" y="2029541"/>
                  <a:ext cx="517899" cy="82186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84FFE7E2-0ECA-A808-CC34-95334E798E99}"/>
                    </a:ext>
                  </a:extLst>
                </p:cNvPr>
                <p:cNvSpPr/>
                <p:nvPr/>
              </p:nvSpPr>
              <p:spPr>
                <a:xfrm rot="16200000">
                  <a:off x="2569936" y="2512407"/>
                  <a:ext cx="305840" cy="190324"/>
                </a:xfrm>
                <a:custGeom>
                  <a:avLst/>
                  <a:gdLst>
                    <a:gd name="connsiteX0" fmla="*/ 118707 w 414176"/>
                    <a:gd name="connsiteY0" fmla="*/ 44705 h 257742"/>
                    <a:gd name="connsiteX1" fmla="*/ 104637 w 414176"/>
                    <a:gd name="connsiteY1" fmla="*/ 98109 h 257742"/>
                    <a:gd name="connsiteX2" fmla="*/ 97960 w 414176"/>
                    <a:gd name="connsiteY2" fmla="*/ 176723 h 257742"/>
                    <a:gd name="connsiteX3" fmla="*/ 101467 w 414176"/>
                    <a:gd name="connsiteY3" fmla="*/ 218005 h 257742"/>
                    <a:gd name="connsiteX4" fmla="*/ 62957 w 414176"/>
                    <a:gd name="connsiteY4" fmla="*/ 203475 h 257742"/>
                    <a:gd name="connsiteX5" fmla="*/ 0 w 414176"/>
                    <a:gd name="connsiteY5" fmla="*/ 168042 h 257742"/>
                    <a:gd name="connsiteX6" fmla="*/ 3371 w 414176"/>
                    <a:gd name="connsiteY6" fmla="*/ 121908 h 257742"/>
                    <a:gd name="connsiteX7" fmla="*/ 14861 w 414176"/>
                    <a:gd name="connsiteY7" fmla="*/ 70854 h 257742"/>
                    <a:gd name="connsiteX8" fmla="*/ 49495 w 414176"/>
                    <a:gd name="connsiteY8" fmla="*/ 0 h 257742"/>
                    <a:gd name="connsiteX9" fmla="*/ 76600 w 414176"/>
                    <a:gd name="connsiteY9" fmla="*/ 25036 h 257742"/>
                    <a:gd name="connsiteX10" fmla="*/ 258710 w 414176"/>
                    <a:gd name="connsiteY10" fmla="*/ 91760 h 257742"/>
                    <a:gd name="connsiteX11" fmla="*/ 257037 w 414176"/>
                    <a:gd name="connsiteY11" fmla="*/ 98108 h 257742"/>
                    <a:gd name="connsiteX12" fmla="*/ 250360 w 414176"/>
                    <a:gd name="connsiteY12" fmla="*/ 176722 h 257742"/>
                    <a:gd name="connsiteX13" fmla="*/ 256935 w 414176"/>
                    <a:gd name="connsiteY13" fmla="*/ 254134 h 257742"/>
                    <a:gd name="connsiteX14" fmla="*/ 229953 w 414176"/>
                    <a:gd name="connsiteY14" fmla="*/ 252516 h 257742"/>
                    <a:gd name="connsiteX15" fmla="*/ 156988 w 414176"/>
                    <a:gd name="connsiteY15" fmla="*/ 236943 h 257742"/>
                    <a:gd name="connsiteX16" fmla="*/ 155771 w 414176"/>
                    <a:gd name="connsiteY16" fmla="*/ 231537 h 257742"/>
                    <a:gd name="connsiteX17" fmla="*/ 151765 w 414176"/>
                    <a:gd name="connsiteY17" fmla="*/ 176722 h 257742"/>
                    <a:gd name="connsiteX18" fmla="*/ 167261 w 414176"/>
                    <a:gd name="connsiteY18" fmla="*/ 70853 h 257742"/>
                    <a:gd name="connsiteX19" fmla="*/ 168641 w 414176"/>
                    <a:gd name="connsiteY19" fmla="*/ 68031 h 257742"/>
                    <a:gd name="connsiteX20" fmla="*/ 190556 w 414176"/>
                    <a:gd name="connsiteY20" fmla="*/ 78268 h 257742"/>
                    <a:gd name="connsiteX21" fmla="*/ 251837 w 414176"/>
                    <a:gd name="connsiteY21" fmla="*/ 91348 h 257742"/>
                    <a:gd name="connsiteX22" fmla="*/ 414176 w 414176"/>
                    <a:gd name="connsiteY22" fmla="*/ 80120 h 257742"/>
                    <a:gd name="connsiteX23" fmla="*/ 409437 w 414176"/>
                    <a:gd name="connsiteY23" fmla="*/ 98107 h 257742"/>
                    <a:gd name="connsiteX24" fmla="*/ 402760 w 414176"/>
                    <a:gd name="connsiteY24" fmla="*/ 176721 h 257742"/>
                    <a:gd name="connsiteX25" fmla="*/ 408869 w 414176"/>
                    <a:gd name="connsiteY25" fmla="*/ 248643 h 257742"/>
                    <a:gd name="connsiteX26" fmla="*/ 404688 w 414176"/>
                    <a:gd name="connsiteY26" fmla="*/ 249690 h 257742"/>
                    <a:gd name="connsiteX27" fmla="*/ 317124 w 414176"/>
                    <a:gd name="connsiteY27" fmla="*/ 257742 h 257742"/>
                    <a:gd name="connsiteX28" fmla="*/ 314027 w 414176"/>
                    <a:gd name="connsiteY28" fmla="*/ 257557 h 257742"/>
                    <a:gd name="connsiteX29" fmla="*/ 308171 w 414176"/>
                    <a:gd name="connsiteY29" fmla="*/ 231536 h 257742"/>
                    <a:gd name="connsiteX30" fmla="*/ 304165 w 414176"/>
                    <a:gd name="connsiteY30" fmla="*/ 176721 h 257742"/>
                    <a:gd name="connsiteX31" fmla="*/ 308171 w 414176"/>
                    <a:gd name="connsiteY31" fmla="*/ 121906 h 257742"/>
                    <a:gd name="connsiteX32" fmla="*/ 314207 w 414176"/>
                    <a:gd name="connsiteY32" fmla="*/ 95087 h 257742"/>
                    <a:gd name="connsiteX33" fmla="*/ 314510 w 414176"/>
                    <a:gd name="connsiteY33" fmla="*/ 95105 h 257742"/>
                    <a:gd name="connsiteX34" fmla="*/ 377465 w 414176"/>
                    <a:gd name="connsiteY34" fmla="*/ 89315 h 25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14176" h="257742">
                      <a:moveTo>
                        <a:pt x="118707" y="44705"/>
                      </a:moveTo>
                      <a:lnTo>
                        <a:pt x="104637" y="98109"/>
                      </a:lnTo>
                      <a:cubicBezTo>
                        <a:pt x="100243" y="123607"/>
                        <a:pt x="97960" y="149970"/>
                        <a:pt x="97960" y="176723"/>
                      </a:cubicBezTo>
                      <a:lnTo>
                        <a:pt x="101467" y="218005"/>
                      </a:lnTo>
                      <a:lnTo>
                        <a:pt x="62957" y="203475"/>
                      </a:lnTo>
                      <a:lnTo>
                        <a:pt x="0" y="168042"/>
                      </a:lnTo>
                      <a:lnTo>
                        <a:pt x="3371" y="121908"/>
                      </a:lnTo>
                      <a:cubicBezTo>
                        <a:pt x="5998" y="104203"/>
                        <a:pt x="9872" y="87124"/>
                        <a:pt x="14861" y="70854"/>
                      </a:cubicBezTo>
                      <a:lnTo>
                        <a:pt x="49495" y="0"/>
                      </a:lnTo>
                      <a:lnTo>
                        <a:pt x="76600" y="25036"/>
                      </a:lnTo>
                      <a:close/>
                      <a:moveTo>
                        <a:pt x="258710" y="91760"/>
                      </a:moveTo>
                      <a:lnTo>
                        <a:pt x="257037" y="98108"/>
                      </a:lnTo>
                      <a:cubicBezTo>
                        <a:pt x="252643" y="123606"/>
                        <a:pt x="250360" y="149969"/>
                        <a:pt x="250360" y="176722"/>
                      </a:cubicBezTo>
                      <a:lnTo>
                        <a:pt x="256935" y="254134"/>
                      </a:lnTo>
                      <a:lnTo>
                        <a:pt x="229953" y="252516"/>
                      </a:lnTo>
                      <a:lnTo>
                        <a:pt x="156988" y="236943"/>
                      </a:lnTo>
                      <a:lnTo>
                        <a:pt x="155771" y="231537"/>
                      </a:lnTo>
                      <a:cubicBezTo>
                        <a:pt x="153145" y="213831"/>
                        <a:pt x="151765" y="195499"/>
                        <a:pt x="151765" y="176722"/>
                      </a:cubicBezTo>
                      <a:cubicBezTo>
                        <a:pt x="151765" y="139169"/>
                        <a:pt x="157283" y="103393"/>
                        <a:pt x="167261" y="70853"/>
                      </a:cubicBezTo>
                      <a:lnTo>
                        <a:pt x="168641" y="68031"/>
                      </a:lnTo>
                      <a:lnTo>
                        <a:pt x="190556" y="78268"/>
                      </a:lnTo>
                      <a:cubicBezTo>
                        <a:pt x="210628" y="84156"/>
                        <a:pt x="231117" y="88529"/>
                        <a:pt x="251837" y="91348"/>
                      </a:cubicBezTo>
                      <a:close/>
                      <a:moveTo>
                        <a:pt x="414176" y="80120"/>
                      </a:moveTo>
                      <a:lnTo>
                        <a:pt x="409437" y="98107"/>
                      </a:lnTo>
                      <a:cubicBezTo>
                        <a:pt x="405043" y="123605"/>
                        <a:pt x="402760" y="149968"/>
                        <a:pt x="402760" y="176721"/>
                      </a:cubicBezTo>
                      <a:lnTo>
                        <a:pt x="408869" y="248643"/>
                      </a:lnTo>
                      <a:lnTo>
                        <a:pt x="404688" y="249690"/>
                      </a:lnTo>
                      <a:cubicBezTo>
                        <a:pt x="375606" y="254622"/>
                        <a:pt x="346332" y="257289"/>
                        <a:pt x="317124" y="257742"/>
                      </a:cubicBezTo>
                      <a:lnTo>
                        <a:pt x="314027" y="257557"/>
                      </a:lnTo>
                      <a:lnTo>
                        <a:pt x="308171" y="231536"/>
                      </a:lnTo>
                      <a:cubicBezTo>
                        <a:pt x="305545" y="213830"/>
                        <a:pt x="304165" y="195498"/>
                        <a:pt x="304165" y="176721"/>
                      </a:cubicBezTo>
                      <a:cubicBezTo>
                        <a:pt x="304165" y="157944"/>
                        <a:pt x="305545" y="139612"/>
                        <a:pt x="308171" y="121906"/>
                      </a:cubicBezTo>
                      <a:lnTo>
                        <a:pt x="314207" y="95087"/>
                      </a:lnTo>
                      <a:lnTo>
                        <a:pt x="314510" y="95105"/>
                      </a:lnTo>
                      <a:cubicBezTo>
                        <a:pt x="335509" y="94778"/>
                        <a:pt x="356556" y="92861"/>
                        <a:pt x="377465" y="893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4E7B9F70-0AFD-A5AB-7519-57DE3A38566D}"/>
                  </a:ext>
                </a:extLst>
              </p:cNvPr>
              <p:cNvGrpSpPr/>
              <p:nvPr/>
            </p:nvGrpSpPr>
            <p:grpSpPr>
              <a:xfrm>
                <a:off x="7299251" y="960351"/>
                <a:ext cx="1604288" cy="1375701"/>
                <a:chOff x="1136576" y="836712"/>
                <a:chExt cx="1604288" cy="1375701"/>
              </a:xfrm>
            </p:grpSpPr>
            <p:sp>
              <p:nvSpPr>
                <p:cNvPr id="448" name="二等辺三角形 6">
                  <a:extLst>
                    <a:ext uri="{FF2B5EF4-FFF2-40B4-BE49-F238E27FC236}">
                      <a16:creationId xmlns:a16="http://schemas.microsoft.com/office/drawing/2014/main" id="{B05FF0CC-5FD5-1AFB-24DE-6B9D1C306174}"/>
                    </a:ext>
                  </a:extLst>
                </p:cNvPr>
                <p:cNvSpPr/>
                <p:nvPr/>
              </p:nvSpPr>
              <p:spPr>
                <a:xfrm rot="19800000">
                  <a:off x="1198323" y="836712"/>
                  <a:ext cx="515615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二等辺三角形 6">
                  <a:extLst>
                    <a:ext uri="{FF2B5EF4-FFF2-40B4-BE49-F238E27FC236}">
                      <a16:creationId xmlns:a16="http://schemas.microsoft.com/office/drawing/2014/main" id="{CCEA8411-4C30-D5A3-CDB9-A7643B79DDCC}"/>
                    </a:ext>
                  </a:extLst>
                </p:cNvPr>
                <p:cNvSpPr/>
                <p:nvPr/>
              </p:nvSpPr>
              <p:spPr>
                <a:xfrm rot="1800000" flipH="1">
                  <a:off x="2169645" y="836713"/>
                  <a:ext cx="515615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二等辺三角形 6">
                  <a:extLst>
                    <a:ext uri="{FF2B5EF4-FFF2-40B4-BE49-F238E27FC236}">
                      <a16:creationId xmlns:a16="http://schemas.microsoft.com/office/drawing/2014/main" id="{C22207DB-6EF3-FC9A-A645-63C13F9831CC}"/>
                    </a:ext>
                  </a:extLst>
                </p:cNvPr>
                <p:cNvSpPr/>
                <p:nvPr/>
              </p:nvSpPr>
              <p:spPr>
                <a:xfrm rot="20093668">
                  <a:off x="1284275" y="915146"/>
                  <a:ext cx="281122" cy="271908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二等辺三角形 6">
                  <a:extLst>
                    <a:ext uri="{FF2B5EF4-FFF2-40B4-BE49-F238E27FC236}">
                      <a16:creationId xmlns:a16="http://schemas.microsoft.com/office/drawing/2014/main" id="{A1A891FF-7153-9BE6-6DD6-7F6A07387BF2}"/>
                    </a:ext>
                  </a:extLst>
                </p:cNvPr>
                <p:cNvSpPr/>
                <p:nvPr/>
              </p:nvSpPr>
              <p:spPr>
                <a:xfrm rot="1506332" flipH="1">
                  <a:off x="2311867" y="915147"/>
                  <a:ext cx="281122" cy="271908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7A02B3B8-62D9-0CF6-5D88-EA6BFB664D45}"/>
                    </a:ext>
                  </a:extLst>
                </p:cNvPr>
                <p:cNvSpPr/>
                <p:nvPr/>
              </p:nvSpPr>
              <p:spPr>
                <a:xfrm>
                  <a:off x="1246762" y="905467"/>
                  <a:ext cx="1390059" cy="1306946"/>
                </a:xfrm>
                <a:prstGeom prst="ellipse">
                  <a:avLst/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楕円 1">
                  <a:extLst>
                    <a:ext uri="{FF2B5EF4-FFF2-40B4-BE49-F238E27FC236}">
                      <a16:creationId xmlns:a16="http://schemas.microsoft.com/office/drawing/2014/main" id="{D52F43EA-9D83-4EDD-D9C1-D81D47168BF0}"/>
                    </a:ext>
                  </a:extLst>
                </p:cNvPr>
                <p:cNvSpPr/>
                <p:nvPr/>
              </p:nvSpPr>
              <p:spPr>
                <a:xfrm flipV="1">
                  <a:off x="1817886" y="1835982"/>
                  <a:ext cx="247811" cy="10903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0BAC973F-F9BD-DC89-912C-85682E8C5218}"/>
                    </a:ext>
                  </a:extLst>
                </p:cNvPr>
                <p:cNvSpPr/>
                <p:nvPr/>
              </p:nvSpPr>
              <p:spPr>
                <a:xfrm rot="20700000">
                  <a:off x="1136576" y="1753961"/>
                  <a:ext cx="258174" cy="268322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85C91995-6D26-1E2B-CBC9-F713A79FD1AF}"/>
                    </a:ext>
                  </a:extLst>
                </p:cNvPr>
                <p:cNvSpPr/>
                <p:nvPr/>
              </p:nvSpPr>
              <p:spPr>
                <a:xfrm rot="900000" flipH="1">
                  <a:off x="2482690" y="1753962"/>
                  <a:ext cx="258174" cy="268322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563D4320-5ADA-399E-25DC-7A4153B712E8}"/>
                    </a:ext>
                  </a:extLst>
                </p:cNvPr>
                <p:cNvSpPr/>
                <p:nvPr/>
              </p:nvSpPr>
              <p:spPr>
                <a:xfrm rot="18750647">
                  <a:off x="1458088" y="1781229"/>
                  <a:ext cx="143871" cy="332996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9C25F820-EFDD-E0A2-96F5-0EFFB8D6F966}"/>
                    </a:ext>
                  </a:extLst>
                </p:cNvPr>
                <p:cNvSpPr/>
                <p:nvPr/>
              </p:nvSpPr>
              <p:spPr>
                <a:xfrm rot="2849353" flipH="1">
                  <a:off x="2269561" y="1781229"/>
                  <a:ext cx="143871" cy="332996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D25335E5-C300-309B-82AC-A975E9E2B47F}"/>
                    </a:ext>
                  </a:extLst>
                </p:cNvPr>
                <p:cNvSpPr/>
                <p:nvPr/>
              </p:nvSpPr>
              <p:spPr>
                <a:xfrm rot="5400000">
                  <a:off x="1685518" y="955985"/>
                  <a:ext cx="512548" cy="405361"/>
                </a:xfrm>
                <a:custGeom>
                  <a:avLst/>
                  <a:gdLst>
                    <a:gd name="connsiteX0" fmla="*/ 0 w 694105"/>
                    <a:gd name="connsiteY0" fmla="*/ 274476 h 548950"/>
                    <a:gd name="connsiteX1" fmla="*/ 1863 w 694105"/>
                    <a:gd name="connsiteY1" fmla="*/ 235219 h 548950"/>
                    <a:gd name="connsiteX2" fmla="*/ 22026 w 694105"/>
                    <a:gd name="connsiteY2" fmla="*/ 226553 h 548950"/>
                    <a:gd name="connsiteX3" fmla="*/ 66891 w 694105"/>
                    <a:gd name="connsiteY3" fmla="*/ 213868 h 548950"/>
                    <a:gd name="connsiteX4" fmla="*/ 113716 w 694105"/>
                    <a:gd name="connsiteY4" fmla="*/ 206503 h 548950"/>
                    <a:gd name="connsiteX5" fmla="*/ 114610 w 694105"/>
                    <a:gd name="connsiteY5" fmla="*/ 189882 h 548950"/>
                    <a:gd name="connsiteX6" fmla="*/ 167971 w 694105"/>
                    <a:gd name="connsiteY6" fmla="*/ 57150 h 548950"/>
                    <a:gd name="connsiteX7" fmla="*/ 221332 w 694105"/>
                    <a:gd name="connsiteY7" fmla="*/ 189882 h 548950"/>
                    <a:gd name="connsiteX8" fmla="*/ 221539 w 694105"/>
                    <a:gd name="connsiteY8" fmla="*/ 193716 h 548950"/>
                    <a:gd name="connsiteX9" fmla="*/ 301380 w 694105"/>
                    <a:gd name="connsiteY9" fmla="*/ 189956 h 548950"/>
                    <a:gd name="connsiteX10" fmla="*/ 302169 w 694105"/>
                    <a:gd name="connsiteY10" fmla="*/ 167637 h 548950"/>
                    <a:gd name="connsiteX11" fmla="*/ 346429 w 694105"/>
                    <a:gd name="connsiteY11" fmla="*/ 0 h 548950"/>
                    <a:gd name="connsiteX12" fmla="*/ 390689 w 694105"/>
                    <a:gd name="connsiteY12" fmla="*/ 167637 h 548950"/>
                    <a:gd name="connsiteX13" fmla="*/ 391544 w 694105"/>
                    <a:gd name="connsiteY13" fmla="*/ 191818 h 548950"/>
                    <a:gd name="connsiteX14" fmla="*/ 462419 w 694105"/>
                    <a:gd name="connsiteY14" fmla="*/ 195156 h 548950"/>
                    <a:gd name="connsiteX15" fmla="*/ 462436 w 694105"/>
                    <a:gd name="connsiteY15" fmla="*/ 194825 h 548950"/>
                    <a:gd name="connsiteX16" fmla="*/ 510025 w 694105"/>
                    <a:gd name="connsiteY16" fmla="*/ 69850 h 548950"/>
                    <a:gd name="connsiteX17" fmla="*/ 557613 w 694105"/>
                    <a:gd name="connsiteY17" fmla="*/ 194825 h 548950"/>
                    <a:gd name="connsiteX18" fmla="*/ 558358 w 694105"/>
                    <a:gd name="connsiteY18" fmla="*/ 209443 h 548950"/>
                    <a:gd name="connsiteX19" fmla="*/ 586492 w 694105"/>
                    <a:gd name="connsiteY19" fmla="*/ 213868 h 548950"/>
                    <a:gd name="connsiteX20" fmla="*/ 694105 w 694105"/>
                    <a:gd name="connsiteY20" fmla="*/ 274475 h 548950"/>
                    <a:gd name="connsiteX21" fmla="*/ 586492 w 694105"/>
                    <a:gd name="connsiteY21" fmla="*/ 335081 h 548950"/>
                    <a:gd name="connsiteX22" fmla="*/ 558358 w 694105"/>
                    <a:gd name="connsiteY22" fmla="*/ 339506 h 548950"/>
                    <a:gd name="connsiteX23" fmla="*/ 557613 w 694105"/>
                    <a:gd name="connsiteY23" fmla="*/ 354124 h 548950"/>
                    <a:gd name="connsiteX24" fmla="*/ 510025 w 694105"/>
                    <a:gd name="connsiteY24" fmla="*/ 479100 h 548950"/>
                    <a:gd name="connsiteX25" fmla="*/ 462436 w 694105"/>
                    <a:gd name="connsiteY25" fmla="*/ 354124 h 548950"/>
                    <a:gd name="connsiteX26" fmla="*/ 462419 w 694105"/>
                    <a:gd name="connsiteY26" fmla="*/ 353793 h 548950"/>
                    <a:gd name="connsiteX27" fmla="*/ 391544 w 694105"/>
                    <a:gd name="connsiteY27" fmla="*/ 357131 h 548950"/>
                    <a:gd name="connsiteX28" fmla="*/ 390689 w 694105"/>
                    <a:gd name="connsiteY28" fmla="*/ 381313 h 548950"/>
                    <a:gd name="connsiteX29" fmla="*/ 346429 w 694105"/>
                    <a:gd name="connsiteY29" fmla="*/ 548950 h 548950"/>
                    <a:gd name="connsiteX30" fmla="*/ 302169 w 694105"/>
                    <a:gd name="connsiteY30" fmla="*/ 381313 h 548950"/>
                    <a:gd name="connsiteX31" fmla="*/ 301380 w 694105"/>
                    <a:gd name="connsiteY31" fmla="*/ 358993 h 548950"/>
                    <a:gd name="connsiteX32" fmla="*/ 221539 w 694105"/>
                    <a:gd name="connsiteY32" fmla="*/ 355233 h 548950"/>
                    <a:gd name="connsiteX33" fmla="*/ 221332 w 694105"/>
                    <a:gd name="connsiteY33" fmla="*/ 359067 h 548950"/>
                    <a:gd name="connsiteX34" fmla="*/ 167971 w 694105"/>
                    <a:gd name="connsiteY34" fmla="*/ 491800 h 548950"/>
                    <a:gd name="connsiteX35" fmla="*/ 114610 w 694105"/>
                    <a:gd name="connsiteY35" fmla="*/ 359067 h 548950"/>
                    <a:gd name="connsiteX36" fmla="*/ 113716 w 694105"/>
                    <a:gd name="connsiteY36" fmla="*/ 342446 h 548950"/>
                    <a:gd name="connsiteX37" fmla="*/ 66891 w 694105"/>
                    <a:gd name="connsiteY37" fmla="*/ 335081 h 548950"/>
                    <a:gd name="connsiteX38" fmla="*/ 22026 w 694105"/>
                    <a:gd name="connsiteY38" fmla="*/ 322396 h 548950"/>
                    <a:gd name="connsiteX39" fmla="*/ 1863 w 694105"/>
                    <a:gd name="connsiteY39" fmla="*/ 313731 h 54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94105" h="548950">
                      <a:moveTo>
                        <a:pt x="0" y="274476"/>
                      </a:moveTo>
                      <a:lnTo>
                        <a:pt x="1863" y="235219"/>
                      </a:lnTo>
                      <a:lnTo>
                        <a:pt x="22026" y="226553"/>
                      </a:lnTo>
                      <a:cubicBezTo>
                        <a:pt x="35232" y="221993"/>
                        <a:pt x="50269" y="217746"/>
                        <a:pt x="66891" y="213868"/>
                      </a:cubicBezTo>
                      <a:lnTo>
                        <a:pt x="113716" y="206503"/>
                      </a:lnTo>
                      <a:lnTo>
                        <a:pt x="114610" y="189882"/>
                      </a:lnTo>
                      <a:cubicBezTo>
                        <a:pt x="123402" y="111881"/>
                        <a:pt x="143983" y="57150"/>
                        <a:pt x="167971" y="57150"/>
                      </a:cubicBezTo>
                      <a:cubicBezTo>
                        <a:pt x="191959" y="57150"/>
                        <a:pt x="212541" y="111881"/>
                        <a:pt x="221332" y="189882"/>
                      </a:cubicBezTo>
                      <a:lnTo>
                        <a:pt x="221539" y="193716"/>
                      </a:lnTo>
                      <a:lnTo>
                        <a:pt x="301380" y="189956"/>
                      </a:lnTo>
                      <a:lnTo>
                        <a:pt x="302169" y="167637"/>
                      </a:lnTo>
                      <a:cubicBezTo>
                        <a:pt x="309461" y="69124"/>
                        <a:pt x="326532" y="0"/>
                        <a:pt x="346429" y="0"/>
                      </a:cubicBezTo>
                      <a:cubicBezTo>
                        <a:pt x="366326" y="0"/>
                        <a:pt x="383397" y="69124"/>
                        <a:pt x="390689" y="167637"/>
                      </a:cubicBezTo>
                      <a:lnTo>
                        <a:pt x="391544" y="191818"/>
                      </a:lnTo>
                      <a:lnTo>
                        <a:pt x="462419" y="195156"/>
                      </a:lnTo>
                      <a:lnTo>
                        <a:pt x="462436" y="194825"/>
                      </a:lnTo>
                      <a:cubicBezTo>
                        <a:pt x="470277" y="121382"/>
                        <a:pt x="488632" y="69850"/>
                        <a:pt x="510025" y="69850"/>
                      </a:cubicBezTo>
                      <a:cubicBezTo>
                        <a:pt x="531418" y="69850"/>
                        <a:pt x="549772" y="121382"/>
                        <a:pt x="557613" y="194825"/>
                      </a:cubicBezTo>
                      <a:lnTo>
                        <a:pt x="558358" y="209443"/>
                      </a:lnTo>
                      <a:lnTo>
                        <a:pt x="586492" y="213868"/>
                      </a:lnTo>
                      <a:cubicBezTo>
                        <a:pt x="652981" y="229378"/>
                        <a:pt x="694105" y="250806"/>
                        <a:pt x="694105" y="274475"/>
                      </a:cubicBezTo>
                      <a:cubicBezTo>
                        <a:pt x="694105" y="298143"/>
                        <a:pt x="652981" y="319571"/>
                        <a:pt x="586492" y="335081"/>
                      </a:cubicBezTo>
                      <a:lnTo>
                        <a:pt x="558358" y="339506"/>
                      </a:lnTo>
                      <a:lnTo>
                        <a:pt x="557613" y="354124"/>
                      </a:lnTo>
                      <a:cubicBezTo>
                        <a:pt x="549772" y="427567"/>
                        <a:pt x="531418" y="479100"/>
                        <a:pt x="510025" y="479100"/>
                      </a:cubicBezTo>
                      <a:cubicBezTo>
                        <a:pt x="488632" y="479100"/>
                        <a:pt x="470277" y="427567"/>
                        <a:pt x="462436" y="354124"/>
                      </a:cubicBezTo>
                      <a:lnTo>
                        <a:pt x="462419" y="353793"/>
                      </a:lnTo>
                      <a:lnTo>
                        <a:pt x="391544" y="357131"/>
                      </a:lnTo>
                      <a:lnTo>
                        <a:pt x="390689" y="381313"/>
                      </a:lnTo>
                      <a:cubicBezTo>
                        <a:pt x="383397" y="479826"/>
                        <a:pt x="366326" y="548950"/>
                        <a:pt x="346429" y="548950"/>
                      </a:cubicBezTo>
                      <a:cubicBezTo>
                        <a:pt x="326532" y="548950"/>
                        <a:pt x="309461" y="479826"/>
                        <a:pt x="302169" y="381313"/>
                      </a:cubicBezTo>
                      <a:lnTo>
                        <a:pt x="301380" y="358993"/>
                      </a:lnTo>
                      <a:lnTo>
                        <a:pt x="221539" y="355233"/>
                      </a:lnTo>
                      <a:lnTo>
                        <a:pt x="221332" y="359067"/>
                      </a:lnTo>
                      <a:cubicBezTo>
                        <a:pt x="212541" y="437068"/>
                        <a:pt x="191959" y="491800"/>
                        <a:pt x="167971" y="491800"/>
                      </a:cubicBezTo>
                      <a:cubicBezTo>
                        <a:pt x="143983" y="491800"/>
                        <a:pt x="123402" y="437068"/>
                        <a:pt x="114610" y="359067"/>
                      </a:cubicBezTo>
                      <a:lnTo>
                        <a:pt x="113716" y="342446"/>
                      </a:lnTo>
                      <a:lnTo>
                        <a:pt x="66891" y="335081"/>
                      </a:lnTo>
                      <a:cubicBezTo>
                        <a:pt x="50269" y="331204"/>
                        <a:pt x="35232" y="326956"/>
                        <a:pt x="22026" y="322396"/>
                      </a:cubicBezTo>
                      <a:lnTo>
                        <a:pt x="1863" y="3137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BD145AF5-5A1F-C65E-42D6-BBBBAC2A357E}"/>
                    </a:ext>
                  </a:extLst>
                </p:cNvPr>
                <p:cNvGrpSpPr/>
                <p:nvPr/>
              </p:nvGrpSpPr>
              <p:grpSpPr>
                <a:xfrm flipV="1">
                  <a:off x="1363526" y="1111331"/>
                  <a:ext cx="1144469" cy="143872"/>
                  <a:chOff x="1228422" y="982951"/>
                  <a:chExt cx="1549868" cy="194835"/>
                </a:xfrm>
              </p:grpSpPr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894EFC46-CD57-423B-CF46-D17E79955397}"/>
                      </a:ext>
                    </a:extLst>
                  </p:cNvPr>
                  <p:cNvSpPr/>
                  <p:nvPr/>
                </p:nvSpPr>
                <p:spPr>
                  <a:xfrm rot="18750647">
                    <a:off x="1356481" y="854893"/>
                    <a:ext cx="194834" cy="450952"/>
                  </a:xfrm>
                  <a:custGeom>
                    <a:avLst/>
                    <a:gdLst>
                      <a:gd name="connsiteX0" fmla="*/ 107450 w 194834"/>
                      <a:gd name="connsiteY0" fmla="*/ 0 h 450952"/>
                      <a:gd name="connsiteX1" fmla="*/ 69050 w 194834"/>
                      <a:gd name="connsiteY1" fmla="*/ 225475 h 450952"/>
                      <a:gd name="connsiteX2" fmla="*/ 107450 w 194834"/>
                      <a:gd name="connsiteY2" fmla="*/ 450950 h 450952"/>
                      <a:gd name="connsiteX3" fmla="*/ 107450 w 194834"/>
                      <a:gd name="connsiteY3" fmla="*/ 450952 h 450952"/>
                      <a:gd name="connsiteX4" fmla="*/ 0 w 194834"/>
                      <a:gd name="connsiteY4" fmla="*/ 225476 h 450952"/>
                      <a:gd name="connsiteX5" fmla="*/ 107450 w 194834"/>
                      <a:gd name="connsiteY5" fmla="*/ 0 h 450952"/>
                      <a:gd name="connsiteX6" fmla="*/ 194834 w 194834"/>
                      <a:gd name="connsiteY6" fmla="*/ 55991 h 450952"/>
                      <a:gd name="connsiteX7" fmla="*/ 166090 w 194834"/>
                      <a:gd name="connsiteY7" fmla="*/ 224005 h 450952"/>
                      <a:gd name="connsiteX8" fmla="*/ 194834 w 194834"/>
                      <a:gd name="connsiteY8" fmla="*/ 392019 h 450952"/>
                      <a:gd name="connsiteX9" fmla="*/ 114404 w 194834"/>
                      <a:gd name="connsiteY9" fmla="*/ 224005 h 450952"/>
                      <a:gd name="connsiteX10" fmla="*/ 194834 w 194834"/>
                      <a:gd name="connsiteY10" fmla="*/ 55991 h 450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834" h="450952">
                        <a:moveTo>
                          <a:pt x="107450" y="0"/>
                        </a:moveTo>
                        <a:cubicBezTo>
                          <a:pt x="82619" y="63590"/>
                          <a:pt x="69050" y="143264"/>
                          <a:pt x="69050" y="225475"/>
                        </a:cubicBezTo>
                        <a:cubicBezTo>
                          <a:pt x="69050" y="307686"/>
                          <a:pt x="82619" y="387360"/>
                          <a:pt x="107450" y="450950"/>
                        </a:cubicBezTo>
                        <a:lnTo>
                          <a:pt x="107450" y="450952"/>
                        </a:lnTo>
                        <a:cubicBezTo>
                          <a:pt x="48107" y="450952"/>
                          <a:pt x="0" y="350003"/>
                          <a:pt x="0" y="225476"/>
                        </a:cubicBezTo>
                        <a:cubicBezTo>
                          <a:pt x="0" y="100949"/>
                          <a:pt x="48107" y="0"/>
                          <a:pt x="107450" y="0"/>
                        </a:cubicBezTo>
                        <a:close/>
                        <a:moveTo>
                          <a:pt x="194834" y="55991"/>
                        </a:moveTo>
                        <a:cubicBezTo>
                          <a:pt x="176247" y="103375"/>
                          <a:pt x="166090" y="162745"/>
                          <a:pt x="166090" y="224005"/>
                        </a:cubicBezTo>
                        <a:cubicBezTo>
                          <a:pt x="166090" y="285265"/>
                          <a:pt x="176247" y="344635"/>
                          <a:pt x="194834" y="392019"/>
                        </a:cubicBezTo>
                        <a:cubicBezTo>
                          <a:pt x="150414" y="392019"/>
                          <a:pt x="114404" y="316797"/>
                          <a:pt x="114404" y="224005"/>
                        </a:cubicBezTo>
                        <a:cubicBezTo>
                          <a:pt x="114404" y="131213"/>
                          <a:pt x="150414" y="55991"/>
                          <a:pt x="194834" y="5599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0EA26478-2576-946B-4D08-372A8838477E}"/>
                      </a:ext>
                    </a:extLst>
                  </p:cNvPr>
                  <p:cNvSpPr/>
                  <p:nvPr/>
                </p:nvSpPr>
                <p:spPr>
                  <a:xfrm rot="2849353" flipH="1">
                    <a:off x="2455397" y="854892"/>
                    <a:ext cx="194834" cy="450952"/>
                  </a:xfrm>
                  <a:custGeom>
                    <a:avLst/>
                    <a:gdLst>
                      <a:gd name="connsiteX0" fmla="*/ 107450 w 194834"/>
                      <a:gd name="connsiteY0" fmla="*/ 0 h 450952"/>
                      <a:gd name="connsiteX1" fmla="*/ 69050 w 194834"/>
                      <a:gd name="connsiteY1" fmla="*/ 225475 h 450952"/>
                      <a:gd name="connsiteX2" fmla="*/ 107450 w 194834"/>
                      <a:gd name="connsiteY2" fmla="*/ 450950 h 450952"/>
                      <a:gd name="connsiteX3" fmla="*/ 107450 w 194834"/>
                      <a:gd name="connsiteY3" fmla="*/ 450952 h 450952"/>
                      <a:gd name="connsiteX4" fmla="*/ 0 w 194834"/>
                      <a:gd name="connsiteY4" fmla="*/ 225476 h 450952"/>
                      <a:gd name="connsiteX5" fmla="*/ 107450 w 194834"/>
                      <a:gd name="connsiteY5" fmla="*/ 0 h 450952"/>
                      <a:gd name="connsiteX6" fmla="*/ 194834 w 194834"/>
                      <a:gd name="connsiteY6" fmla="*/ 55991 h 450952"/>
                      <a:gd name="connsiteX7" fmla="*/ 166090 w 194834"/>
                      <a:gd name="connsiteY7" fmla="*/ 224005 h 450952"/>
                      <a:gd name="connsiteX8" fmla="*/ 194834 w 194834"/>
                      <a:gd name="connsiteY8" fmla="*/ 392019 h 450952"/>
                      <a:gd name="connsiteX9" fmla="*/ 114404 w 194834"/>
                      <a:gd name="connsiteY9" fmla="*/ 224005 h 450952"/>
                      <a:gd name="connsiteX10" fmla="*/ 194834 w 194834"/>
                      <a:gd name="connsiteY10" fmla="*/ 55991 h 450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834" h="450952">
                        <a:moveTo>
                          <a:pt x="107450" y="0"/>
                        </a:moveTo>
                        <a:cubicBezTo>
                          <a:pt x="82619" y="63590"/>
                          <a:pt x="69050" y="143264"/>
                          <a:pt x="69050" y="225475"/>
                        </a:cubicBezTo>
                        <a:cubicBezTo>
                          <a:pt x="69050" y="307686"/>
                          <a:pt x="82619" y="387360"/>
                          <a:pt x="107450" y="450950"/>
                        </a:cubicBezTo>
                        <a:lnTo>
                          <a:pt x="107450" y="450952"/>
                        </a:lnTo>
                        <a:cubicBezTo>
                          <a:pt x="48107" y="450952"/>
                          <a:pt x="0" y="350003"/>
                          <a:pt x="0" y="225476"/>
                        </a:cubicBezTo>
                        <a:cubicBezTo>
                          <a:pt x="0" y="100949"/>
                          <a:pt x="48107" y="0"/>
                          <a:pt x="107450" y="0"/>
                        </a:cubicBezTo>
                        <a:close/>
                        <a:moveTo>
                          <a:pt x="194834" y="55991"/>
                        </a:moveTo>
                        <a:cubicBezTo>
                          <a:pt x="176247" y="103375"/>
                          <a:pt x="166090" y="162745"/>
                          <a:pt x="166090" y="224005"/>
                        </a:cubicBezTo>
                        <a:cubicBezTo>
                          <a:pt x="166090" y="285265"/>
                          <a:pt x="176247" y="344635"/>
                          <a:pt x="194834" y="392019"/>
                        </a:cubicBezTo>
                        <a:cubicBezTo>
                          <a:pt x="150414" y="392019"/>
                          <a:pt x="114404" y="316797"/>
                          <a:pt x="114404" y="224005"/>
                        </a:cubicBezTo>
                        <a:cubicBezTo>
                          <a:pt x="114404" y="131213"/>
                          <a:pt x="150414" y="55991"/>
                          <a:pt x="194834" y="5599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A75A2DCB-193B-7480-E1C7-FD03C53105D2}"/>
                </a:ext>
              </a:extLst>
            </p:cNvPr>
            <p:cNvSpPr/>
            <p:nvPr/>
          </p:nvSpPr>
          <p:spPr>
            <a:xfrm>
              <a:off x="7493558" y="4194868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2B5BC969-4D3F-5C30-87EE-872EA54D0FE4}"/>
                </a:ext>
              </a:extLst>
            </p:cNvPr>
            <p:cNvGrpSpPr/>
            <p:nvPr/>
          </p:nvGrpSpPr>
          <p:grpSpPr>
            <a:xfrm>
              <a:off x="7600546" y="4668336"/>
              <a:ext cx="342900" cy="342900"/>
              <a:chOff x="1404611" y="4552250"/>
              <a:chExt cx="342900" cy="342900"/>
            </a:xfrm>
          </p:grpSpPr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5601ECC2-7FF9-E10B-66E5-2196FFF3379E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8918BA88-0509-AC39-EF44-3645A0594339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13" name="グループ化 712">
              <a:extLst>
                <a:ext uri="{FF2B5EF4-FFF2-40B4-BE49-F238E27FC236}">
                  <a16:creationId xmlns:a16="http://schemas.microsoft.com/office/drawing/2014/main" id="{12976939-9CB6-C12E-30BF-601110306E35}"/>
                </a:ext>
              </a:extLst>
            </p:cNvPr>
            <p:cNvGrpSpPr/>
            <p:nvPr/>
          </p:nvGrpSpPr>
          <p:grpSpPr>
            <a:xfrm>
              <a:off x="8237134" y="4668336"/>
              <a:ext cx="342900" cy="342900"/>
              <a:chOff x="2084061" y="4552250"/>
              <a:chExt cx="342900" cy="342900"/>
            </a:xfrm>
          </p:grpSpPr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E53A10BB-D9C1-8E38-5526-D84D9C5B5FAA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EDCADA39-8721-7363-B2B9-644532808970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978" name="グループ化 977">
            <a:extLst>
              <a:ext uri="{FF2B5EF4-FFF2-40B4-BE49-F238E27FC236}">
                <a16:creationId xmlns:a16="http://schemas.microsoft.com/office/drawing/2014/main" id="{A8B34063-D268-EE44-0C10-F3DF428C2E86}"/>
              </a:ext>
            </a:extLst>
          </p:cNvPr>
          <p:cNvGrpSpPr/>
          <p:nvPr/>
        </p:nvGrpSpPr>
        <p:grpSpPr>
          <a:xfrm>
            <a:off x="429397" y="379240"/>
            <a:ext cx="2890110" cy="2969353"/>
            <a:chOff x="429397" y="379240"/>
            <a:chExt cx="2890110" cy="2969353"/>
          </a:xfrm>
        </p:grpSpPr>
        <p:sp>
          <p:nvSpPr>
            <p:cNvPr id="282" name="楕円 1">
              <a:extLst>
                <a:ext uri="{FF2B5EF4-FFF2-40B4-BE49-F238E27FC236}">
                  <a16:creationId xmlns:a16="http://schemas.microsoft.com/office/drawing/2014/main" id="{212F4B08-8EA9-DFE5-F1AA-D03452CED19F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3E35A21C-70D1-3799-5C9D-630DF69C67AA}"/>
                </a:ext>
              </a:extLst>
            </p:cNvPr>
            <p:cNvGrpSpPr/>
            <p:nvPr/>
          </p:nvGrpSpPr>
          <p:grpSpPr>
            <a:xfrm>
              <a:off x="1533470" y="2170746"/>
              <a:ext cx="1275023" cy="1177847"/>
              <a:chOff x="1542995" y="1980432"/>
              <a:chExt cx="1275023" cy="1177847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377CA519-8945-BF1B-3124-9F945A8D3463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1">
                <a:extLst>
                  <a:ext uri="{FF2B5EF4-FFF2-40B4-BE49-F238E27FC236}">
                    <a16:creationId xmlns:a16="http://schemas.microsoft.com/office/drawing/2014/main" id="{02EA9AED-6BDE-0466-D32B-E2712C6737EA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楕円 1">
                <a:extLst>
                  <a:ext uri="{FF2B5EF4-FFF2-40B4-BE49-F238E27FC236}">
                    <a16:creationId xmlns:a16="http://schemas.microsoft.com/office/drawing/2014/main" id="{2E2EAE6B-F24A-018E-C0A8-2CAA25674301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楕円 1">
                <a:extLst>
                  <a:ext uri="{FF2B5EF4-FFF2-40B4-BE49-F238E27FC236}">
                    <a16:creationId xmlns:a16="http://schemas.microsoft.com/office/drawing/2014/main" id="{135C5036-CBE1-2557-E955-E8743C1C39F8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楕円 1">
                <a:extLst>
                  <a:ext uri="{FF2B5EF4-FFF2-40B4-BE49-F238E27FC236}">
                    <a16:creationId xmlns:a16="http://schemas.microsoft.com/office/drawing/2014/main" id="{AE7E66C9-584D-E8E3-BE29-3CDAAA0CB1BD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F1AFF84-3591-265B-90AE-A691FCA909D9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7E21D21A-8B66-88B6-6B8E-75F53456E620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1" name="星: 8 pt 280">
              <a:extLst>
                <a:ext uri="{FF2B5EF4-FFF2-40B4-BE49-F238E27FC236}">
                  <a16:creationId xmlns:a16="http://schemas.microsoft.com/office/drawing/2014/main" id="{0AD8702F-1CDA-3DEE-9805-B9ECB5A34A4C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ADC99889-7DEE-4D3C-5B4F-442788C53C2B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37305DFB-40BA-A12F-A36F-3B5CF38663D8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矢印: U ターン 370">
                <a:extLst>
                  <a:ext uri="{FF2B5EF4-FFF2-40B4-BE49-F238E27FC236}">
                    <a16:creationId xmlns:a16="http://schemas.microsoft.com/office/drawing/2014/main" id="{AF14466B-8365-ECCE-0BD2-9FA60E56AC02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6" name="楕円 1">
              <a:extLst>
                <a:ext uri="{FF2B5EF4-FFF2-40B4-BE49-F238E27FC236}">
                  <a16:creationId xmlns:a16="http://schemas.microsoft.com/office/drawing/2014/main" id="{92CA70C4-8D2B-3F18-E401-9B8EC74BFDB5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7" name="楕円 1">
              <a:extLst>
                <a:ext uri="{FF2B5EF4-FFF2-40B4-BE49-F238E27FC236}">
                  <a16:creationId xmlns:a16="http://schemas.microsoft.com/office/drawing/2014/main" id="{03FA4B52-C36B-B4EE-719C-CCDA3B64FC3E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0393BB5D-0889-04E2-7830-5CAFF708AE52}"/>
                </a:ext>
              </a:extLst>
            </p:cNvPr>
            <p:cNvGrpSpPr/>
            <p:nvPr/>
          </p:nvGrpSpPr>
          <p:grpSpPr>
            <a:xfrm>
              <a:off x="1127051" y="1027026"/>
              <a:ext cx="1604288" cy="1375701"/>
              <a:chOff x="1136576" y="836712"/>
              <a:chExt cx="1604288" cy="1375701"/>
            </a:xfrm>
          </p:grpSpPr>
          <p:sp>
            <p:nvSpPr>
              <p:cNvPr id="290" name="二等辺三角形 6">
                <a:extLst>
                  <a:ext uri="{FF2B5EF4-FFF2-40B4-BE49-F238E27FC236}">
                    <a16:creationId xmlns:a16="http://schemas.microsoft.com/office/drawing/2014/main" id="{A4CCA9E5-6A24-7DE7-5DD2-C124E86FC4C8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二等辺三角形 6">
                <a:extLst>
                  <a:ext uri="{FF2B5EF4-FFF2-40B4-BE49-F238E27FC236}">
                    <a16:creationId xmlns:a16="http://schemas.microsoft.com/office/drawing/2014/main" id="{ECBFC137-D991-AA60-32CF-2B9760891B6D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二等辺三角形 6">
                <a:extLst>
                  <a:ext uri="{FF2B5EF4-FFF2-40B4-BE49-F238E27FC236}">
                    <a16:creationId xmlns:a16="http://schemas.microsoft.com/office/drawing/2014/main" id="{72E1D6F8-7A9F-6A5A-7E7D-9638207AFA8A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二等辺三角形 6">
                <a:extLst>
                  <a:ext uri="{FF2B5EF4-FFF2-40B4-BE49-F238E27FC236}">
                    <a16:creationId xmlns:a16="http://schemas.microsoft.com/office/drawing/2014/main" id="{57E8BD0F-1538-15C1-DFE2-689DB29D33A8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AE475F0F-8706-7A54-DCE8-B635F6A4845B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1">
                <a:extLst>
                  <a:ext uri="{FF2B5EF4-FFF2-40B4-BE49-F238E27FC236}">
                    <a16:creationId xmlns:a16="http://schemas.microsoft.com/office/drawing/2014/main" id="{9FBEEA35-8EAE-7B1C-9EAF-57CCEC0F0AF8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0CCA1D46-76E4-CBD3-A3A1-563BC304EF8F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98210E6F-8BBF-6D41-1CB4-381F41037C41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E9811451-F8CE-7DD9-DE05-723156E682CF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D2164CC6-B375-D769-72D8-17B2A72BF6FE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3697DC29-CC9E-9F31-5423-58766A43C8F5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51272D62-6A1B-F159-9C1B-5209EB49E84F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09D504A1-1D43-4A03-84FF-9BEDEFBBBC34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BF4BAC18-ACE5-FAEC-F354-04E7A7CCD6E7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CDB0EB3D-22E2-1775-59AC-730A6878D60B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C2714F0-1458-6312-B328-6643D517E6E8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93136DEC-1C46-AA5D-050D-0798D2F0D8B8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63" name="グループ化 862">
              <a:extLst>
                <a:ext uri="{FF2B5EF4-FFF2-40B4-BE49-F238E27FC236}">
                  <a16:creationId xmlns:a16="http://schemas.microsoft.com/office/drawing/2014/main" id="{9C20F94D-EA43-3116-9E3E-2FFBD7A67AFC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864" name="グループ化 863">
                <a:extLst>
                  <a:ext uri="{FF2B5EF4-FFF2-40B4-BE49-F238E27FC236}">
                    <a16:creationId xmlns:a16="http://schemas.microsoft.com/office/drawing/2014/main" id="{685BBA93-E810-483E-2A66-A57E18453FBA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898" name="楕円 66">
                  <a:extLst>
                    <a:ext uri="{FF2B5EF4-FFF2-40B4-BE49-F238E27FC236}">
                      <a16:creationId xmlns:a16="http://schemas.microsoft.com/office/drawing/2014/main" id="{4A6382AF-44D7-8B89-54BD-DCE13E54091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FA75A46E-7DFE-7812-87D4-1680CF96B7B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35BD3B86-2BEF-D920-F421-F7458C65EE6F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896" name="楕円 66">
                  <a:extLst>
                    <a:ext uri="{FF2B5EF4-FFF2-40B4-BE49-F238E27FC236}">
                      <a16:creationId xmlns:a16="http://schemas.microsoft.com/office/drawing/2014/main" id="{773B670B-5E48-C938-6CB2-F78B63885D0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2ABC637A-F2A4-5FB2-6691-732E3AFD6DA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9324E21D-05A9-7DAF-BDC2-B1B1ADC22FC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894" name="楕円 66">
                  <a:extLst>
                    <a:ext uri="{FF2B5EF4-FFF2-40B4-BE49-F238E27FC236}">
                      <a16:creationId xmlns:a16="http://schemas.microsoft.com/office/drawing/2014/main" id="{561481F8-FF80-DFE9-6CFB-CA1479BBC1B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7B260D68-5346-3140-F903-19ED179B478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C1D2B518-EE64-D6BB-A434-C3B876B37D41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892" name="楕円 66">
                  <a:extLst>
                    <a:ext uri="{FF2B5EF4-FFF2-40B4-BE49-F238E27FC236}">
                      <a16:creationId xmlns:a16="http://schemas.microsoft.com/office/drawing/2014/main" id="{6836C440-FB50-6EA9-83C3-B00B78D622D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13BA212E-178D-B23F-5C79-92EA15EEB07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0F8AAA5E-4192-7635-02A4-96F94242680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890" name="楕円 66">
                  <a:extLst>
                    <a:ext uri="{FF2B5EF4-FFF2-40B4-BE49-F238E27FC236}">
                      <a16:creationId xmlns:a16="http://schemas.microsoft.com/office/drawing/2014/main" id="{75EE894C-0511-4CA9-3066-0C2904B5FA0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A53EAF37-1B2A-E5E7-5264-D73795116EB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370DFBF8-DE98-75B5-A09C-599B65C162EC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888" name="楕円 66">
                  <a:extLst>
                    <a:ext uri="{FF2B5EF4-FFF2-40B4-BE49-F238E27FC236}">
                      <a16:creationId xmlns:a16="http://schemas.microsoft.com/office/drawing/2014/main" id="{8B0C55E9-B506-1221-E1EA-8BB4C16C724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625FA687-46A2-1CF2-181C-36A97CD93AD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0" name="グループ化 869">
                <a:extLst>
                  <a:ext uri="{FF2B5EF4-FFF2-40B4-BE49-F238E27FC236}">
                    <a16:creationId xmlns:a16="http://schemas.microsoft.com/office/drawing/2014/main" id="{E4717554-D284-1FD8-E72A-C9419A62DAA9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886" name="楕円 66">
                  <a:extLst>
                    <a:ext uri="{FF2B5EF4-FFF2-40B4-BE49-F238E27FC236}">
                      <a16:creationId xmlns:a16="http://schemas.microsoft.com/office/drawing/2014/main" id="{D7324C6E-18E5-C667-0252-354D8A8586E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A37B4FD2-EE1A-0F61-4ACB-618A5C8826D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7DC28716-E419-D9A6-C91F-9EC4171218D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884" name="楕円 66">
                  <a:extLst>
                    <a:ext uri="{FF2B5EF4-FFF2-40B4-BE49-F238E27FC236}">
                      <a16:creationId xmlns:a16="http://schemas.microsoft.com/office/drawing/2014/main" id="{6709FD38-917E-3A3E-91E2-973BB50BC0F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DB5DD2DF-F62A-96DA-C0CC-348C75BBACD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2" name="グループ化 871">
                <a:extLst>
                  <a:ext uri="{FF2B5EF4-FFF2-40B4-BE49-F238E27FC236}">
                    <a16:creationId xmlns:a16="http://schemas.microsoft.com/office/drawing/2014/main" id="{9B1B7C0C-633C-1858-027E-20FA274F6F04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882" name="楕円 66">
                  <a:extLst>
                    <a:ext uri="{FF2B5EF4-FFF2-40B4-BE49-F238E27FC236}">
                      <a16:creationId xmlns:a16="http://schemas.microsoft.com/office/drawing/2014/main" id="{99146213-6748-48DD-09B7-08101BBC31A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8997E76C-0275-DEA5-E151-528D02FB34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F5328950-BEA8-1195-DD50-D1F662A3AA3D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880" name="楕円 66">
                  <a:extLst>
                    <a:ext uri="{FF2B5EF4-FFF2-40B4-BE49-F238E27FC236}">
                      <a16:creationId xmlns:a16="http://schemas.microsoft.com/office/drawing/2014/main" id="{6673204F-5847-91D4-91E7-B0C38B39283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19244B62-F812-CC0E-B80C-A0DC31CBC6A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4B6D231B-E763-6DFC-9C99-E736A5FE08C6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878" name="楕円 66">
                  <a:extLst>
                    <a:ext uri="{FF2B5EF4-FFF2-40B4-BE49-F238E27FC236}">
                      <a16:creationId xmlns:a16="http://schemas.microsoft.com/office/drawing/2014/main" id="{44DA016E-4D7B-9E63-1413-CF1A21C4224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33E6CC16-880A-0DE7-04C9-9A197EBDF5C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1DA7E79A-3630-4A84-A378-C48D2DF2C326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876" name="楕円 66">
                  <a:extLst>
                    <a:ext uri="{FF2B5EF4-FFF2-40B4-BE49-F238E27FC236}">
                      <a16:creationId xmlns:a16="http://schemas.microsoft.com/office/drawing/2014/main" id="{45FB1695-E9AA-7D63-3429-3DF8F6E7683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32C79DB8-B35A-5AEC-8E13-51592D05895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79" name="グループ化 978">
            <a:extLst>
              <a:ext uri="{FF2B5EF4-FFF2-40B4-BE49-F238E27FC236}">
                <a16:creationId xmlns:a16="http://schemas.microsoft.com/office/drawing/2014/main" id="{8167648B-EF13-6EDE-9963-6FFD3FA8DEAE}"/>
              </a:ext>
            </a:extLst>
          </p:cNvPr>
          <p:cNvGrpSpPr/>
          <p:nvPr/>
        </p:nvGrpSpPr>
        <p:grpSpPr>
          <a:xfrm>
            <a:off x="3735730" y="540899"/>
            <a:ext cx="2612727" cy="2741019"/>
            <a:chOff x="3735730" y="540899"/>
            <a:chExt cx="2612727" cy="274101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7B0C518-4F50-0857-35D2-54C3EC7308B4}"/>
                </a:ext>
              </a:extLst>
            </p:cNvPr>
            <p:cNvGrpSpPr/>
            <p:nvPr/>
          </p:nvGrpSpPr>
          <p:grpSpPr>
            <a:xfrm>
              <a:off x="4648145" y="2104071"/>
              <a:ext cx="1275023" cy="1177847"/>
              <a:chOff x="1542995" y="1980432"/>
              <a:chExt cx="1275023" cy="1177847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A7F7A59-C5EE-2B48-9986-C694656A3067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8EF34CF5-9229-9DBF-F986-9072978CC31B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54CD91F1-B77B-2CA0-4529-9C1E6C5A2689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09EB5C1C-E95D-781A-56B1-B00FC4129D37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EB17864C-B9EF-F4D1-8084-1BE7ADAC3036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6F41C83-2BB2-14B4-989E-B32A13792EF3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759AEEF-333F-0BA2-4106-AC80A7FA2F35}"/>
                </a:ext>
              </a:extLst>
            </p:cNvPr>
            <p:cNvGrpSpPr/>
            <p:nvPr/>
          </p:nvGrpSpPr>
          <p:grpSpPr>
            <a:xfrm>
              <a:off x="4241726" y="960351"/>
              <a:ext cx="1604288" cy="1375701"/>
              <a:chOff x="1136576" y="836712"/>
              <a:chExt cx="1604288" cy="1375701"/>
            </a:xfrm>
          </p:grpSpPr>
          <p:sp>
            <p:nvSpPr>
              <p:cNvPr id="23" name="二等辺三角形 6">
                <a:extLst>
                  <a:ext uri="{FF2B5EF4-FFF2-40B4-BE49-F238E27FC236}">
                    <a16:creationId xmlns:a16="http://schemas.microsoft.com/office/drawing/2014/main" id="{8B6DD7B6-EFC1-70F7-EAAC-9B1248C138B1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二等辺三角形 6">
                <a:extLst>
                  <a:ext uri="{FF2B5EF4-FFF2-40B4-BE49-F238E27FC236}">
                    <a16:creationId xmlns:a16="http://schemas.microsoft.com/office/drawing/2014/main" id="{6B4F02A8-E66A-29E0-06C2-4429996C15B7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二等辺三角形 6">
                <a:extLst>
                  <a:ext uri="{FF2B5EF4-FFF2-40B4-BE49-F238E27FC236}">
                    <a16:creationId xmlns:a16="http://schemas.microsoft.com/office/drawing/2014/main" id="{B16EEEE1-E035-E28F-A4BA-0585194CC203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二等辺三角形 6">
                <a:extLst>
                  <a:ext uri="{FF2B5EF4-FFF2-40B4-BE49-F238E27FC236}">
                    <a16:creationId xmlns:a16="http://schemas.microsoft.com/office/drawing/2014/main" id="{2F5BEC4A-58C3-6D2E-9E67-AEC9FA0AB93E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B6A143E2-8FC8-DD52-C360-5C345E00E2BA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1">
                <a:extLst>
                  <a:ext uri="{FF2B5EF4-FFF2-40B4-BE49-F238E27FC236}">
                    <a16:creationId xmlns:a16="http://schemas.microsoft.com/office/drawing/2014/main" id="{27A25ACF-A4B7-90DB-C90E-EAEE523D4933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36A9A9D-84BD-50FB-5D51-01611C1E2D70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9408C3E-356B-06A7-9EAE-4E49BA095853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C75A8C1-165E-A61D-5857-A5D6844A4520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8703932-BE0B-D7B9-0555-9D85E4035B07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59F4935-55AD-1AA3-CF1E-C08A611E5A1B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C9774F9E-D6E7-7BA1-7EB1-66BB60A1EC32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E4153322-554F-8B78-1936-709FF5407519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44F88176-0144-3068-4047-A3E24709B523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5A51FB26-CF12-35E6-203A-DF5E09913011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439DE443-11C9-2D48-3662-9B59141B67CD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251D0B87-A579-E2DC-1195-0DFB4468714F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262" name="楕円 1">
                <a:extLst>
                  <a:ext uri="{FF2B5EF4-FFF2-40B4-BE49-F238E27FC236}">
                    <a16:creationId xmlns:a16="http://schemas.microsoft.com/office/drawing/2014/main" id="{C945ECC9-7139-BBB4-1E81-718646BDD004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B160333D-7461-05A9-2DDB-F39492DE2E9E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04E02330-4D0D-1771-655C-6CE927C177F7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274" name="楕円 1">
                    <a:extLst>
                      <a:ext uri="{FF2B5EF4-FFF2-40B4-BE49-F238E27FC236}">
                        <a16:creationId xmlns:a16="http://schemas.microsoft.com/office/drawing/2014/main" id="{A478309C-A707-C990-3FA2-0DD5B9582B6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0DE3A8B1-2146-A855-A9AE-9450DE275C0B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CD98C4D2-8F8B-16F1-3F12-2D4DF190E8A1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382F1BFE-A402-F404-84D3-5E66977D97A5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8E2A0687-55F4-92E6-998D-C0A3B086701E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6B27D16F-B6FC-579C-A23B-8E92914406D9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34AE4F12-B9C0-7106-8712-B6FA83084646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ED9EFB25-DBAD-9731-9D7C-10C32B46AC57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1DB76B00-AD68-F80F-3695-0DCC016EDEB8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F1E9C5C8-0210-C5CE-18AD-2E9DBA6B9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3" name="楕円 272">
                      <a:extLst>
                        <a:ext uri="{FF2B5EF4-FFF2-40B4-BE49-F238E27FC236}">
                          <a16:creationId xmlns:a16="http://schemas.microsoft.com/office/drawing/2014/main" id="{9FF89FA0-071C-2EA3-1A2C-5277A0EEED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36E30E6F-4A54-1A2A-45E9-9AAA020E09A6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901" name="グループ化 900">
                <a:extLst>
                  <a:ext uri="{FF2B5EF4-FFF2-40B4-BE49-F238E27FC236}">
                    <a16:creationId xmlns:a16="http://schemas.microsoft.com/office/drawing/2014/main" id="{71D77AEF-6E9E-68D5-8A5C-AD943458A23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935" name="楕円 66">
                  <a:extLst>
                    <a:ext uri="{FF2B5EF4-FFF2-40B4-BE49-F238E27FC236}">
                      <a16:creationId xmlns:a16="http://schemas.microsoft.com/office/drawing/2014/main" id="{A9147AAE-929A-4624-DFC6-B38C7F2F34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86608D4F-9317-8C3C-5370-2B332545025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2" name="グループ化 901">
                <a:extLst>
                  <a:ext uri="{FF2B5EF4-FFF2-40B4-BE49-F238E27FC236}">
                    <a16:creationId xmlns:a16="http://schemas.microsoft.com/office/drawing/2014/main" id="{65851B21-15E2-8965-1801-F203FC25B03D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933" name="楕円 66">
                  <a:extLst>
                    <a:ext uri="{FF2B5EF4-FFF2-40B4-BE49-F238E27FC236}">
                      <a16:creationId xmlns:a16="http://schemas.microsoft.com/office/drawing/2014/main" id="{C0106333-9904-86AA-2F1B-A9463B0C56B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E2482054-17ED-DFF9-8DB2-FCC4CAE7AC0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F7688B11-4ECB-90E6-D9BF-51F8A8D1EE7C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931" name="楕円 66">
                  <a:extLst>
                    <a:ext uri="{FF2B5EF4-FFF2-40B4-BE49-F238E27FC236}">
                      <a16:creationId xmlns:a16="http://schemas.microsoft.com/office/drawing/2014/main" id="{43B5CB0F-F469-66A5-254D-807936D4D97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040FC42A-8B1E-166E-4A06-82D1001D374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4" name="グループ化 903">
                <a:extLst>
                  <a:ext uri="{FF2B5EF4-FFF2-40B4-BE49-F238E27FC236}">
                    <a16:creationId xmlns:a16="http://schemas.microsoft.com/office/drawing/2014/main" id="{EDA520DF-E983-8F44-5B91-0B37A537ECA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929" name="楕円 66">
                  <a:extLst>
                    <a:ext uri="{FF2B5EF4-FFF2-40B4-BE49-F238E27FC236}">
                      <a16:creationId xmlns:a16="http://schemas.microsoft.com/office/drawing/2014/main" id="{F0BFB894-7DA9-3246-B381-E07E2E5D886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5B8156D0-8E50-C493-4954-BCB6BCC3B2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9467D420-634D-8278-F668-E78A100A39B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927" name="楕円 66">
                  <a:extLst>
                    <a:ext uri="{FF2B5EF4-FFF2-40B4-BE49-F238E27FC236}">
                      <a16:creationId xmlns:a16="http://schemas.microsoft.com/office/drawing/2014/main" id="{89D81A1A-2F83-962C-9CB1-D299DCEC0C9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8" name="フリーフォーム: 図形 927">
                  <a:extLst>
                    <a:ext uri="{FF2B5EF4-FFF2-40B4-BE49-F238E27FC236}">
                      <a16:creationId xmlns:a16="http://schemas.microsoft.com/office/drawing/2014/main" id="{3205A1E9-ABB2-3626-DEF0-C478766CC0F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6" name="グループ化 905">
                <a:extLst>
                  <a:ext uri="{FF2B5EF4-FFF2-40B4-BE49-F238E27FC236}">
                    <a16:creationId xmlns:a16="http://schemas.microsoft.com/office/drawing/2014/main" id="{58275FBA-35C7-17F7-714A-66B7CC2825E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925" name="楕円 66">
                  <a:extLst>
                    <a:ext uri="{FF2B5EF4-FFF2-40B4-BE49-F238E27FC236}">
                      <a16:creationId xmlns:a16="http://schemas.microsoft.com/office/drawing/2014/main" id="{159A4F61-671C-B646-4EE7-D9E72255C1E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CE7EDF02-109C-91C8-B4E2-640474E3362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1DF2849E-33BF-F124-2B0A-AD59120DBD88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923" name="楕円 66">
                  <a:extLst>
                    <a:ext uri="{FF2B5EF4-FFF2-40B4-BE49-F238E27FC236}">
                      <a16:creationId xmlns:a16="http://schemas.microsoft.com/office/drawing/2014/main" id="{F20E9F62-D636-F40E-1639-DAFA49EB875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535A18A8-F146-7931-2B2F-33EE7714F15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14C1223C-87B0-338A-6732-66E27225A55E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21" name="楕円 66">
                  <a:extLst>
                    <a:ext uri="{FF2B5EF4-FFF2-40B4-BE49-F238E27FC236}">
                      <a16:creationId xmlns:a16="http://schemas.microsoft.com/office/drawing/2014/main" id="{8C7EFB93-16EB-5AFE-A064-DEBF2435F3F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C85058D4-7D6A-EEAD-3C66-D9495BD2445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C52DA730-6C18-B95A-BB68-DFC7BB1BE7C1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19" name="楕円 66">
                  <a:extLst>
                    <a:ext uri="{FF2B5EF4-FFF2-40B4-BE49-F238E27FC236}">
                      <a16:creationId xmlns:a16="http://schemas.microsoft.com/office/drawing/2014/main" id="{5EF04E90-7534-52B0-EE30-1717E7FF5B3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0B80C084-91BF-DD63-2531-48AD25A3E0C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0" name="グループ化 909">
                <a:extLst>
                  <a:ext uri="{FF2B5EF4-FFF2-40B4-BE49-F238E27FC236}">
                    <a16:creationId xmlns:a16="http://schemas.microsoft.com/office/drawing/2014/main" id="{A0AD5E2C-01E2-F182-8564-9472DDE2DBEF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17" name="楕円 66">
                  <a:extLst>
                    <a:ext uri="{FF2B5EF4-FFF2-40B4-BE49-F238E27FC236}">
                      <a16:creationId xmlns:a16="http://schemas.microsoft.com/office/drawing/2014/main" id="{659C148A-BF2A-E412-9321-E8C7215AF78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6C4A0D84-42E3-34A7-A71B-849805F8D89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B900E000-3C8B-07A2-3125-B1E1575D898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915" name="楕円 66">
                  <a:extLst>
                    <a:ext uri="{FF2B5EF4-FFF2-40B4-BE49-F238E27FC236}">
                      <a16:creationId xmlns:a16="http://schemas.microsoft.com/office/drawing/2014/main" id="{A41FAD98-E26B-6AD7-B492-75ED0F72437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3E8DDAE8-A064-5797-C2A8-B9D27BFE9A4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B7858FC9-C95D-0C76-0087-1F55E4FA0E9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13" name="楕円 66">
                  <a:extLst>
                    <a:ext uri="{FF2B5EF4-FFF2-40B4-BE49-F238E27FC236}">
                      <a16:creationId xmlns:a16="http://schemas.microsoft.com/office/drawing/2014/main" id="{C38B45AC-2F4C-9340-C9F2-A4F3ECD3EA0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55FEAF56-88A7-5AB3-CC7A-D1736988DD7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74" name="グループ化 973">
            <a:extLst>
              <a:ext uri="{FF2B5EF4-FFF2-40B4-BE49-F238E27FC236}">
                <a16:creationId xmlns:a16="http://schemas.microsoft.com/office/drawing/2014/main" id="{25B10EE8-368D-B693-425E-3CF319042F22}"/>
              </a:ext>
            </a:extLst>
          </p:cNvPr>
          <p:cNvGrpSpPr/>
          <p:nvPr/>
        </p:nvGrpSpPr>
        <p:grpSpPr>
          <a:xfrm>
            <a:off x="6793255" y="540899"/>
            <a:ext cx="2612727" cy="2741019"/>
            <a:chOff x="6793255" y="540899"/>
            <a:chExt cx="2612727" cy="2741019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3FDB2112-05DC-A10D-20D4-AB57CDBA64F8}"/>
                </a:ext>
              </a:extLst>
            </p:cNvPr>
            <p:cNvGrpSpPr/>
            <p:nvPr/>
          </p:nvGrpSpPr>
          <p:grpSpPr>
            <a:xfrm>
              <a:off x="7299251" y="960351"/>
              <a:ext cx="1681442" cy="2321567"/>
              <a:chOff x="7299251" y="960351"/>
              <a:chExt cx="1681442" cy="2321567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DE3B1805-CDFD-8F27-D039-31C37A56EBEF}"/>
                  </a:ext>
                </a:extLst>
              </p:cNvPr>
              <p:cNvGrpSpPr/>
              <p:nvPr/>
            </p:nvGrpSpPr>
            <p:grpSpPr>
              <a:xfrm>
                <a:off x="7559148" y="2104071"/>
                <a:ext cx="1421545" cy="1177847"/>
                <a:chOff x="1396473" y="1980432"/>
                <a:chExt cx="1421545" cy="1177847"/>
              </a:xfrm>
            </p:grpSpPr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053B8BB2-C5F5-C903-6C3C-C79BBD4699FB}"/>
                    </a:ext>
                  </a:extLst>
                </p:cNvPr>
                <p:cNvGrpSpPr/>
                <p:nvPr/>
              </p:nvGrpSpPr>
              <p:grpSpPr>
                <a:xfrm flipH="1">
                  <a:off x="2241404" y="2107820"/>
                  <a:ext cx="286841" cy="654986"/>
                  <a:chOff x="2241404" y="2107820"/>
                  <a:chExt cx="286841" cy="654986"/>
                </a:xfrm>
              </p:grpSpPr>
              <p:sp>
                <p:nvSpPr>
                  <p:cNvPr id="159" name="楕円 1">
                    <a:extLst>
                      <a:ext uri="{FF2B5EF4-FFF2-40B4-BE49-F238E27FC236}">
                        <a16:creationId xmlns:a16="http://schemas.microsoft.com/office/drawing/2014/main" id="{47F71736-F31E-DBEC-1D85-C616E85C505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302265" y="2107820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839A43CF-DC7F-BB1B-A702-B31F1663509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241404" y="2291023"/>
                    <a:ext cx="286841" cy="139390"/>
                  </a:xfrm>
                  <a:custGeom>
                    <a:avLst/>
                    <a:gdLst>
                      <a:gd name="connsiteX0" fmla="*/ 87908 w 388447"/>
                      <a:gd name="connsiteY0" fmla="*/ 71013 h 188765"/>
                      <a:gd name="connsiteX1" fmla="*/ 89739 w 388447"/>
                      <a:gd name="connsiteY1" fmla="*/ 94648 h 188765"/>
                      <a:gd name="connsiteX2" fmla="*/ 112304 w 388447"/>
                      <a:gd name="connsiteY2" fmla="*/ 188765 h 188765"/>
                      <a:gd name="connsiteX3" fmla="*/ 8357 w 388447"/>
                      <a:gd name="connsiteY3" fmla="*/ 132752 h 188765"/>
                      <a:gd name="connsiteX4" fmla="*/ 0 w 388447"/>
                      <a:gd name="connsiteY4" fmla="*/ 116627 h 188765"/>
                      <a:gd name="connsiteX5" fmla="*/ 51705 w 388447"/>
                      <a:gd name="connsiteY5" fmla="*/ 87757 h 188765"/>
                      <a:gd name="connsiteX6" fmla="*/ 223735 w 388447"/>
                      <a:gd name="connsiteY6" fmla="*/ 21814 h 188765"/>
                      <a:gd name="connsiteX7" fmla="*/ 227811 w 388447"/>
                      <a:gd name="connsiteY7" fmla="*/ 74442 h 188765"/>
                      <a:gd name="connsiteX8" fmla="*/ 250376 w 388447"/>
                      <a:gd name="connsiteY8" fmla="*/ 168559 h 188765"/>
                      <a:gd name="connsiteX9" fmla="*/ 146429 w 388447"/>
                      <a:gd name="connsiteY9" fmla="*/ 112546 h 188765"/>
                      <a:gd name="connsiteX10" fmla="*/ 117751 w 388447"/>
                      <a:gd name="connsiteY10" fmla="*/ 57211 h 188765"/>
                      <a:gd name="connsiteX11" fmla="*/ 132110 w 388447"/>
                      <a:gd name="connsiteY11" fmla="*/ 50570 h 188765"/>
                      <a:gd name="connsiteX12" fmla="*/ 205426 w 388447"/>
                      <a:gd name="connsiteY12" fmla="*/ 25297 h 188765"/>
                      <a:gd name="connsiteX13" fmla="*/ 362464 w 388447"/>
                      <a:gd name="connsiteY13" fmla="*/ 0 h 188765"/>
                      <a:gd name="connsiteX14" fmla="*/ 365882 w 388447"/>
                      <a:gd name="connsiteY14" fmla="*/ 44134 h 188765"/>
                      <a:gd name="connsiteX15" fmla="*/ 388447 w 388447"/>
                      <a:gd name="connsiteY15" fmla="*/ 138251 h 188765"/>
                      <a:gd name="connsiteX16" fmla="*/ 252996 w 388447"/>
                      <a:gd name="connsiteY16" fmla="*/ 21451 h 188765"/>
                      <a:gd name="connsiteX17" fmla="*/ 252212 w 388447"/>
                      <a:gd name="connsiteY17" fmla="*/ 16396 h 188765"/>
                      <a:gd name="connsiteX18" fmla="*/ 335603 w 388447"/>
                      <a:gd name="connsiteY18" fmla="*/ 531 h 188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88447" h="188765">
                        <a:moveTo>
                          <a:pt x="87908" y="71013"/>
                        </a:moveTo>
                        <a:lnTo>
                          <a:pt x="89739" y="94648"/>
                        </a:lnTo>
                        <a:cubicBezTo>
                          <a:pt x="94753" y="126688"/>
                          <a:pt x="102275" y="158227"/>
                          <a:pt x="112304" y="188765"/>
                        </a:cubicBezTo>
                        <a:cubicBezTo>
                          <a:pt x="71710" y="188765"/>
                          <a:pt x="34959" y="167360"/>
                          <a:pt x="8357" y="132752"/>
                        </a:cubicBezTo>
                        <a:lnTo>
                          <a:pt x="0" y="116627"/>
                        </a:lnTo>
                        <a:lnTo>
                          <a:pt x="51705" y="87757"/>
                        </a:lnTo>
                        <a:close/>
                        <a:moveTo>
                          <a:pt x="223735" y="21814"/>
                        </a:moveTo>
                        <a:lnTo>
                          <a:pt x="227811" y="74442"/>
                        </a:lnTo>
                        <a:cubicBezTo>
                          <a:pt x="232825" y="106482"/>
                          <a:pt x="240347" y="138021"/>
                          <a:pt x="250376" y="168559"/>
                        </a:cubicBezTo>
                        <a:cubicBezTo>
                          <a:pt x="209782" y="168559"/>
                          <a:pt x="173031" y="147154"/>
                          <a:pt x="146429" y="112546"/>
                        </a:cubicBezTo>
                        <a:lnTo>
                          <a:pt x="117751" y="57211"/>
                        </a:lnTo>
                        <a:lnTo>
                          <a:pt x="132110" y="50570"/>
                        </a:lnTo>
                        <a:cubicBezTo>
                          <a:pt x="158039" y="39974"/>
                          <a:pt x="182787" y="31363"/>
                          <a:pt x="205426" y="25297"/>
                        </a:cubicBezTo>
                        <a:close/>
                        <a:moveTo>
                          <a:pt x="362464" y="0"/>
                        </a:moveTo>
                        <a:lnTo>
                          <a:pt x="365882" y="44134"/>
                        </a:lnTo>
                        <a:cubicBezTo>
                          <a:pt x="370896" y="76174"/>
                          <a:pt x="378418" y="107713"/>
                          <a:pt x="388447" y="138251"/>
                        </a:cubicBezTo>
                        <a:cubicBezTo>
                          <a:pt x="327556" y="138251"/>
                          <a:pt x="275312" y="90089"/>
                          <a:pt x="252996" y="21451"/>
                        </a:cubicBezTo>
                        <a:lnTo>
                          <a:pt x="252212" y="16396"/>
                        </a:lnTo>
                        <a:lnTo>
                          <a:pt x="335603" y="53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5" name="楕円 1">
                  <a:extLst>
                    <a:ext uri="{FF2B5EF4-FFF2-40B4-BE49-F238E27FC236}">
                      <a16:creationId xmlns:a16="http://schemas.microsoft.com/office/drawing/2014/main" id="{54AEC9FF-9253-4772-827A-608F140A2A48}"/>
                    </a:ext>
                  </a:extLst>
                </p:cNvPr>
                <p:cNvSpPr/>
                <p:nvPr/>
              </p:nvSpPr>
              <p:spPr>
                <a:xfrm rot="12600000">
                  <a:off x="1457334" y="2102576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877B722A-2D44-461C-6228-C2948C97513D}"/>
                    </a:ext>
                  </a:extLst>
                </p:cNvPr>
                <p:cNvSpPr/>
                <p:nvPr/>
              </p:nvSpPr>
              <p:spPr>
                <a:xfrm rot="18900000">
                  <a:off x="1396473" y="2285779"/>
                  <a:ext cx="286841" cy="139390"/>
                </a:xfrm>
                <a:custGeom>
                  <a:avLst/>
                  <a:gdLst>
                    <a:gd name="connsiteX0" fmla="*/ 87908 w 388447"/>
                    <a:gd name="connsiteY0" fmla="*/ 71013 h 188765"/>
                    <a:gd name="connsiteX1" fmla="*/ 89739 w 388447"/>
                    <a:gd name="connsiteY1" fmla="*/ 94648 h 188765"/>
                    <a:gd name="connsiteX2" fmla="*/ 112304 w 388447"/>
                    <a:gd name="connsiteY2" fmla="*/ 188765 h 188765"/>
                    <a:gd name="connsiteX3" fmla="*/ 8357 w 388447"/>
                    <a:gd name="connsiteY3" fmla="*/ 132752 h 188765"/>
                    <a:gd name="connsiteX4" fmla="*/ 0 w 388447"/>
                    <a:gd name="connsiteY4" fmla="*/ 116627 h 188765"/>
                    <a:gd name="connsiteX5" fmla="*/ 51705 w 388447"/>
                    <a:gd name="connsiteY5" fmla="*/ 87757 h 188765"/>
                    <a:gd name="connsiteX6" fmla="*/ 223735 w 388447"/>
                    <a:gd name="connsiteY6" fmla="*/ 21814 h 188765"/>
                    <a:gd name="connsiteX7" fmla="*/ 227811 w 388447"/>
                    <a:gd name="connsiteY7" fmla="*/ 74442 h 188765"/>
                    <a:gd name="connsiteX8" fmla="*/ 250376 w 388447"/>
                    <a:gd name="connsiteY8" fmla="*/ 168559 h 188765"/>
                    <a:gd name="connsiteX9" fmla="*/ 146429 w 388447"/>
                    <a:gd name="connsiteY9" fmla="*/ 112546 h 188765"/>
                    <a:gd name="connsiteX10" fmla="*/ 117751 w 388447"/>
                    <a:gd name="connsiteY10" fmla="*/ 57211 h 188765"/>
                    <a:gd name="connsiteX11" fmla="*/ 132110 w 388447"/>
                    <a:gd name="connsiteY11" fmla="*/ 50570 h 188765"/>
                    <a:gd name="connsiteX12" fmla="*/ 205426 w 388447"/>
                    <a:gd name="connsiteY12" fmla="*/ 25297 h 188765"/>
                    <a:gd name="connsiteX13" fmla="*/ 362464 w 388447"/>
                    <a:gd name="connsiteY13" fmla="*/ 0 h 188765"/>
                    <a:gd name="connsiteX14" fmla="*/ 365882 w 388447"/>
                    <a:gd name="connsiteY14" fmla="*/ 44134 h 188765"/>
                    <a:gd name="connsiteX15" fmla="*/ 388447 w 388447"/>
                    <a:gd name="connsiteY15" fmla="*/ 138251 h 188765"/>
                    <a:gd name="connsiteX16" fmla="*/ 252996 w 388447"/>
                    <a:gd name="connsiteY16" fmla="*/ 21451 h 188765"/>
                    <a:gd name="connsiteX17" fmla="*/ 252212 w 388447"/>
                    <a:gd name="connsiteY17" fmla="*/ 16396 h 188765"/>
                    <a:gd name="connsiteX18" fmla="*/ 335603 w 388447"/>
                    <a:gd name="connsiteY18" fmla="*/ 531 h 188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88447" h="188765">
                      <a:moveTo>
                        <a:pt x="87908" y="71013"/>
                      </a:moveTo>
                      <a:lnTo>
                        <a:pt x="89739" y="94648"/>
                      </a:lnTo>
                      <a:cubicBezTo>
                        <a:pt x="94753" y="126688"/>
                        <a:pt x="102275" y="158227"/>
                        <a:pt x="112304" y="188765"/>
                      </a:cubicBezTo>
                      <a:cubicBezTo>
                        <a:pt x="71710" y="188765"/>
                        <a:pt x="34959" y="167360"/>
                        <a:pt x="8357" y="132752"/>
                      </a:cubicBezTo>
                      <a:lnTo>
                        <a:pt x="0" y="116627"/>
                      </a:lnTo>
                      <a:lnTo>
                        <a:pt x="51705" y="87757"/>
                      </a:lnTo>
                      <a:close/>
                      <a:moveTo>
                        <a:pt x="223735" y="21814"/>
                      </a:moveTo>
                      <a:lnTo>
                        <a:pt x="227811" y="74442"/>
                      </a:lnTo>
                      <a:cubicBezTo>
                        <a:pt x="232825" y="106482"/>
                        <a:pt x="240347" y="138021"/>
                        <a:pt x="250376" y="168559"/>
                      </a:cubicBezTo>
                      <a:cubicBezTo>
                        <a:pt x="209782" y="168559"/>
                        <a:pt x="173031" y="147154"/>
                        <a:pt x="146429" y="112546"/>
                      </a:cubicBezTo>
                      <a:lnTo>
                        <a:pt x="117751" y="57211"/>
                      </a:lnTo>
                      <a:lnTo>
                        <a:pt x="132110" y="50570"/>
                      </a:lnTo>
                      <a:cubicBezTo>
                        <a:pt x="158039" y="39974"/>
                        <a:pt x="182787" y="31363"/>
                        <a:pt x="205426" y="25297"/>
                      </a:cubicBezTo>
                      <a:close/>
                      <a:moveTo>
                        <a:pt x="362464" y="0"/>
                      </a:moveTo>
                      <a:lnTo>
                        <a:pt x="365882" y="44134"/>
                      </a:lnTo>
                      <a:cubicBezTo>
                        <a:pt x="370896" y="76174"/>
                        <a:pt x="378418" y="107713"/>
                        <a:pt x="388447" y="138251"/>
                      </a:cubicBezTo>
                      <a:cubicBezTo>
                        <a:pt x="327556" y="138251"/>
                        <a:pt x="275312" y="90089"/>
                        <a:pt x="252996" y="21451"/>
                      </a:cubicBezTo>
                      <a:lnTo>
                        <a:pt x="252212" y="16396"/>
                      </a:lnTo>
                      <a:lnTo>
                        <a:pt x="335603" y="5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150629E7-B6B3-8BC7-43D1-8AB22746A32F}"/>
                    </a:ext>
                  </a:extLst>
                </p:cNvPr>
                <p:cNvSpPr/>
                <p:nvPr/>
              </p:nvSpPr>
              <p:spPr>
                <a:xfrm>
                  <a:off x="2101888" y="2283464"/>
                  <a:ext cx="713806" cy="677073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">
                  <a:extLst>
                    <a:ext uri="{FF2B5EF4-FFF2-40B4-BE49-F238E27FC236}">
                      <a16:creationId xmlns:a16="http://schemas.microsoft.com/office/drawing/2014/main" id="{63FF9B65-2062-D6F0-CB34-7CB25661CFF6}"/>
                    </a:ext>
                  </a:extLst>
                </p:cNvPr>
                <p:cNvSpPr/>
                <p:nvPr/>
              </p:nvSpPr>
              <p:spPr>
                <a:xfrm rot="10800000">
                  <a:off x="1955788" y="2679723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楕円 1">
                  <a:extLst>
                    <a:ext uri="{FF2B5EF4-FFF2-40B4-BE49-F238E27FC236}">
                      <a16:creationId xmlns:a16="http://schemas.microsoft.com/office/drawing/2014/main" id="{0E469631-4F95-B0C7-FD5C-545586E63F0C}"/>
                    </a:ext>
                  </a:extLst>
                </p:cNvPr>
                <p:cNvSpPr/>
                <p:nvPr/>
              </p:nvSpPr>
              <p:spPr>
                <a:xfrm rot="10800000">
                  <a:off x="1691110" y="2679723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1">
                  <a:extLst>
                    <a:ext uri="{FF2B5EF4-FFF2-40B4-BE49-F238E27FC236}">
                      <a16:creationId xmlns:a16="http://schemas.microsoft.com/office/drawing/2014/main" id="{BCD30A38-7A9C-53AA-7A23-52568ECB9927}"/>
                    </a:ext>
                  </a:extLst>
                </p:cNvPr>
                <p:cNvSpPr/>
                <p:nvPr/>
              </p:nvSpPr>
              <p:spPr>
                <a:xfrm>
                  <a:off x="1542995" y="1980432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楕円 1">
                  <a:extLst>
                    <a:ext uri="{FF2B5EF4-FFF2-40B4-BE49-F238E27FC236}">
                      <a16:creationId xmlns:a16="http://schemas.microsoft.com/office/drawing/2014/main" id="{9B603D90-CC91-BE44-F944-334B68641F21}"/>
                    </a:ext>
                  </a:extLst>
                </p:cNvPr>
                <p:cNvSpPr/>
                <p:nvPr/>
              </p:nvSpPr>
              <p:spPr>
                <a:xfrm>
                  <a:off x="1682842" y="2029541"/>
                  <a:ext cx="517899" cy="82186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8C8BC825-BF7F-F68C-6A02-E7A0015E6DCC}"/>
                    </a:ext>
                  </a:extLst>
                </p:cNvPr>
                <p:cNvSpPr/>
                <p:nvPr/>
              </p:nvSpPr>
              <p:spPr>
                <a:xfrm rot="16200000">
                  <a:off x="2569936" y="2512407"/>
                  <a:ext cx="305840" cy="190324"/>
                </a:xfrm>
                <a:custGeom>
                  <a:avLst/>
                  <a:gdLst>
                    <a:gd name="connsiteX0" fmla="*/ 118707 w 414176"/>
                    <a:gd name="connsiteY0" fmla="*/ 44705 h 257742"/>
                    <a:gd name="connsiteX1" fmla="*/ 104637 w 414176"/>
                    <a:gd name="connsiteY1" fmla="*/ 98109 h 257742"/>
                    <a:gd name="connsiteX2" fmla="*/ 97960 w 414176"/>
                    <a:gd name="connsiteY2" fmla="*/ 176723 h 257742"/>
                    <a:gd name="connsiteX3" fmla="*/ 101467 w 414176"/>
                    <a:gd name="connsiteY3" fmla="*/ 218005 h 257742"/>
                    <a:gd name="connsiteX4" fmla="*/ 62957 w 414176"/>
                    <a:gd name="connsiteY4" fmla="*/ 203475 h 257742"/>
                    <a:gd name="connsiteX5" fmla="*/ 0 w 414176"/>
                    <a:gd name="connsiteY5" fmla="*/ 168042 h 257742"/>
                    <a:gd name="connsiteX6" fmla="*/ 3371 w 414176"/>
                    <a:gd name="connsiteY6" fmla="*/ 121908 h 257742"/>
                    <a:gd name="connsiteX7" fmla="*/ 14861 w 414176"/>
                    <a:gd name="connsiteY7" fmla="*/ 70854 h 257742"/>
                    <a:gd name="connsiteX8" fmla="*/ 49495 w 414176"/>
                    <a:gd name="connsiteY8" fmla="*/ 0 h 257742"/>
                    <a:gd name="connsiteX9" fmla="*/ 76600 w 414176"/>
                    <a:gd name="connsiteY9" fmla="*/ 25036 h 257742"/>
                    <a:gd name="connsiteX10" fmla="*/ 258710 w 414176"/>
                    <a:gd name="connsiteY10" fmla="*/ 91760 h 257742"/>
                    <a:gd name="connsiteX11" fmla="*/ 257037 w 414176"/>
                    <a:gd name="connsiteY11" fmla="*/ 98108 h 257742"/>
                    <a:gd name="connsiteX12" fmla="*/ 250360 w 414176"/>
                    <a:gd name="connsiteY12" fmla="*/ 176722 h 257742"/>
                    <a:gd name="connsiteX13" fmla="*/ 256935 w 414176"/>
                    <a:gd name="connsiteY13" fmla="*/ 254134 h 257742"/>
                    <a:gd name="connsiteX14" fmla="*/ 229953 w 414176"/>
                    <a:gd name="connsiteY14" fmla="*/ 252516 h 257742"/>
                    <a:gd name="connsiteX15" fmla="*/ 156988 w 414176"/>
                    <a:gd name="connsiteY15" fmla="*/ 236943 h 257742"/>
                    <a:gd name="connsiteX16" fmla="*/ 155771 w 414176"/>
                    <a:gd name="connsiteY16" fmla="*/ 231537 h 257742"/>
                    <a:gd name="connsiteX17" fmla="*/ 151765 w 414176"/>
                    <a:gd name="connsiteY17" fmla="*/ 176722 h 257742"/>
                    <a:gd name="connsiteX18" fmla="*/ 167261 w 414176"/>
                    <a:gd name="connsiteY18" fmla="*/ 70853 h 257742"/>
                    <a:gd name="connsiteX19" fmla="*/ 168641 w 414176"/>
                    <a:gd name="connsiteY19" fmla="*/ 68031 h 257742"/>
                    <a:gd name="connsiteX20" fmla="*/ 190556 w 414176"/>
                    <a:gd name="connsiteY20" fmla="*/ 78268 h 257742"/>
                    <a:gd name="connsiteX21" fmla="*/ 251837 w 414176"/>
                    <a:gd name="connsiteY21" fmla="*/ 91348 h 257742"/>
                    <a:gd name="connsiteX22" fmla="*/ 414176 w 414176"/>
                    <a:gd name="connsiteY22" fmla="*/ 80120 h 257742"/>
                    <a:gd name="connsiteX23" fmla="*/ 409437 w 414176"/>
                    <a:gd name="connsiteY23" fmla="*/ 98107 h 257742"/>
                    <a:gd name="connsiteX24" fmla="*/ 402760 w 414176"/>
                    <a:gd name="connsiteY24" fmla="*/ 176721 h 257742"/>
                    <a:gd name="connsiteX25" fmla="*/ 408869 w 414176"/>
                    <a:gd name="connsiteY25" fmla="*/ 248643 h 257742"/>
                    <a:gd name="connsiteX26" fmla="*/ 404688 w 414176"/>
                    <a:gd name="connsiteY26" fmla="*/ 249690 h 257742"/>
                    <a:gd name="connsiteX27" fmla="*/ 317124 w 414176"/>
                    <a:gd name="connsiteY27" fmla="*/ 257742 h 257742"/>
                    <a:gd name="connsiteX28" fmla="*/ 314027 w 414176"/>
                    <a:gd name="connsiteY28" fmla="*/ 257557 h 257742"/>
                    <a:gd name="connsiteX29" fmla="*/ 308171 w 414176"/>
                    <a:gd name="connsiteY29" fmla="*/ 231536 h 257742"/>
                    <a:gd name="connsiteX30" fmla="*/ 304165 w 414176"/>
                    <a:gd name="connsiteY30" fmla="*/ 176721 h 257742"/>
                    <a:gd name="connsiteX31" fmla="*/ 308171 w 414176"/>
                    <a:gd name="connsiteY31" fmla="*/ 121906 h 257742"/>
                    <a:gd name="connsiteX32" fmla="*/ 314207 w 414176"/>
                    <a:gd name="connsiteY32" fmla="*/ 95087 h 257742"/>
                    <a:gd name="connsiteX33" fmla="*/ 314510 w 414176"/>
                    <a:gd name="connsiteY33" fmla="*/ 95105 h 257742"/>
                    <a:gd name="connsiteX34" fmla="*/ 377465 w 414176"/>
                    <a:gd name="connsiteY34" fmla="*/ 89315 h 25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14176" h="257742">
                      <a:moveTo>
                        <a:pt x="118707" y="44705"/>
                      </a:moveTo>
                      <a:lnTo>
                        <a:pt x="104637" y="98109"/>
                      </a:lnTo>
                      <a:cubicBezTo>
                        <a:pt x="100243" y="123607"/>
                        <a:pt x="97960" y="149970"/>
                        <a:pt x="97960" y="176723"/>
                      </a:cubicBezTo>
                      <a:lnTo>
                        <a:pt x="101467" y="218005"/>
                      </a:lnTo>
                      <a:lnTo>
                        <a:pt x="62957" y="203475"/>
                      </a:lnTo>
                      <a:lnTo>
                        <a:pt x="0" y="168042"/>
                      </a:lnTo>
                      <a:lnTo>
                        <a:pt x="3371" y="121908"/>
                      </a:lnTo>
                      <a:cubicBezTo>
                        <a:pt x="5998" y="104203"/>
                        <a:pt x="9872" y="87124"/>
                        <a:pt x="14861" y="70854"/>
                      </a:cubicBezTo>
                      <a:lnTo>
                        <a:pt x="49495" y="0"/>
                      </a:lnTo>
                      <a:lnTo>
                        <a:pt x="76600" y="25036"/>
                      </a:lnTo>
                      <a:close/>
                      <a:moveTo>
                        <a:pt x="258710" y="91760"/>
                      </a:moveTo>
                      <a:lnTo>
                        <a:pt x="257037" y="98108"/>
                      </a:lnTo>
                      <a:cubicBezTo>
                        <a:pt x="252643" y="123606"/>
                        <a:pt x="250360" y="149969"/>
                        <a:pt x="250360" y="176722"/>
                      </a:cubicBezTo>
                      <a:lnTo>
                        <a:pt x="256935" y="254134"/>
                      </a:lnTo>
                      <a:lnTo>
                        <a:pt x="229953" y="252516"/>
                      </a:lnTo>
                      <a:lnTo>
                        <a:pt x="156988" y="236943"/>
                      </a:lnTo>
                      <a:lnTo>
                        <a:pt x="155771" y="231537"/>
                      </a:lnTo>
                      <a:cubicBezTo>
                        <a:pt x="153145" y="213831"/>
                        <a:pt x="151765" y="195499"/>
                        <a:pt x="151765" y="176722"/>
                      </a:cubicBezTo>
                      <a:cubicBezTo>
                        <a:pt x="151765" y="139169"/>
                        <a:pt x="157283" y="103393"/>
                        <a:pt x="167261" y="70853"/>
                      </a:cubicBezTo>
                      <a:lnTo>
                        <a:pt x="168641" y="68031"/>
                      </a:lnTo>
                      <a:lnTo>
                        <a:pt x="190556" y="78268"/>
                      </a:lnTo>
                      <a:cubicBezTo>
                        <a:pt x="210628" y="84156"/>
                        <a:pt x="231117" y="88529"/>
                        <a:pt x="251837" y="91348"/>
                      </a:cubicBezTo>
                      <a:close/>
                      <a:moveTo>
                        <a:pt x="414176" y="80120"/>
                      </a:moveTo>
                      <a:lnTo>
                        <a:pt x="409437" y="98107"/>
                      </a:lnTo>
                      <a:cubicBezTo>
                        <a:pt x="405043" y="123605"/>
                        <a:pt x="402760" y="149968"/>
                        <a:pt x="402760" y="176721"/>
                      </a:cubicBezTo>
                      <a:lnTo>
                        <a:pt x="408869" y="248643"/>
                      </a:lnTo>
                      <a:lnTo>
                        <a:pt x="404688" y="249690"/>
                      </a:lnTo>
                      <a:cubicBezTo>
                        <a:pt x="375606" y="254622"/>
                        <a:pt x="346332" y="257289"/>
                        <a:pt x="317124" y="257742"/>
                      </a:cubicBezTo>
                      <a:lnTo>
                        <a:pt x="314027" y="257557"/>
                      </a:lnTo>
                      <a:lnTo>
                        <a:pt x="308171" y="231536"/>
                      </a:lnTo>
                      <a:cubicBezTo>
                        <a:pt x="305545" y="213830"/>
                        <a:pt x="304165" y="195498"/>
                        <a:pt x="304165" y="176721"/>
                      </a:cubicBezTo>
                      <a:cubicBezTo>
                        <a:pt x="304165" y="157944"/>
                        <a:pt x="305545" y="139612"/>
                        <a:pt x="308171" y="121906"/>
                      </a:cubicBezTo>
                      <a:lnTo>
                        <a:pt x="314207" y="95087"/>
                      </a:lnTo>
                      <a:lnTo>
                        <a:pt x="314510" y="95105"/>
                      </a:lnTo>
                      <a:cubicBezTo>
                        <a:pt x="335509" y="94778"/>
                        <a:pt x="356556" y="92861"/>
                        <a:pt x="377465" y="893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9BEC3598-3092-E163-B4F4-1464F2EB2E48}"/>
                  </a:ext>
                </a:extLst>
              </p:cNvPr>
              <p:cNvGrpSpPr/>
              <p:nvPr/>
            </p:nvGrpSpPr>
            <p:grpSpPr>
              <a:xfrm>
                <a:off x="7299251" y="960351"/>
                <a:ext cx="1604288" cy="1375701"/>
                <a:chOff x="1136576" y="836712"/>
                <a:chExt cx="1604288" cy="1375701"/>
              </a:xfrm>
            </p:grpSpPr>
            <p:sp>
              <p:nvSpPr>
                <p:cNvPr id="162" name="二等辺三角形 6">
                  <a:extLst>
                    <a:ext uri="{FF2B5EF4-FFF2-40B4-BE49-F238E27FC236}">
                      <a16:creationId xmlns:a16="http://schemas.microsoft.com/office/drawing/2014/main" id="{7AAB07FE-5652-C1D9-FF1A-3FF415419E86}"/>
                    </a:ext>
                  </a:extLst>
                </p:cNvPr>
                <p:cNvSpPr/>
                <p:nvPr/>
              </p:nvSpPr>
              <p:spPr>
                <a:xfrm rot="19800000">
                  <a:off x="1198323" y="836712"/>
                  <a:ext cx="515615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二等辺三角形 6">
                  <a:extLst>
                    <a:ext uri="{FF2B5EF4-FFF2-40B4-BE49-F238E27FC236}">
                      <a16:creationId xmlns:a16="http://schemas.microsoft.com/office/drawing/2014/main" id="{B9DD2609-6C0F-3043-CF42-B77D01975B78}"/>
                    </a:ext>
                  </a:extLst>
                </p:cNvPr>
                <p:cNvSpPr/>
                <p:nvPr/>
              </p:nvSpPr>
              <p:spPr>
                <a:xfrm rot="1800000" flipH="1">
                  <a:off x="2169645" y="836713"/>
                  <a:ext cx="515615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二等辺三角形 6">
                  <a:extLst>
                    <a:ext uri="{FF2B5EF4-FFF2-40B4-BE49-F238E27FC236}">
                      <a16:creationId xmlns:a16="http://schemas.microsoft.com/office/drawing/2014/main" id="{B9ED85B6-4391-10F1-E077-14D5F0631DBF}"/>
                    </a:ext>
                  </a:extLst>
                </p:cNvPr>
                <p:cNvSpPr/>
                <p:nvPr/>
              </p:nvSpPr>
              <p:spPr>
                <a:xfrm rot="20093668">
                  <a:off x="1284275" y="915146"/>
                  <a:ext cx="281122" cy="271908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二等辺三角形 6">
                  <a:extLst>
                    <a:ext uri="{FF2B5EF4-FFF2-40B4-BE49-F238E27FC236}">
                      <a16:creationId xmlns:a16="http://schemas.microsoft.com/office/drawing/2014/main" id="{C4518203-A1D5-C857-FD8F-E5BEB622AB58}"/>
                    </a:ext>
                  </a:extLst>
                </p:cNvPr>
                <p:cNvSpPr/>
                <p:nvPr/>
              </p:nvSpPr>
              <p:spPr>
                <a:xfrm rot="1506332" flipH="1">
                  <a:off x="2311867" y="915147"/>
                  <a:ext cx="281122" cy="271908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8288B2BA-27CE-DFA6-3429-5FFCC6E7C677}"/>
                    </a:ext>
                  </a:extLst>
                </p:cNvPr>
                <p:cNvSpPr/>
                <p:nvPr/>
              </p:nvSpPr>
              <p:spPr>
                <a:xfrm>
                  <a:off x="1246762" y="905467"/>
                  <a:ext cx="1390059" cy="1306946"/>
                </a:xfrm>
                <a:prstGeom prst="ellipse">
                  <a:avLst/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">
                  <a:extLst>
                    <a:ext uri="{FF2B5EF4-FFF2-40B4-BE49-F238E27FC236}">
                      <a16:creationId xmlns:a16="http://schemas.microsoft.com/office/drawing/2014/main" id="{5FB804BB-CEC2-76D3-A492-D529A3B4D756}"/>
                    </a:ext>
                  </a:extLst>
                </p:cNvPr>
                <p:cNvSpPr/>
                <p:nvPr/>
              </p:nvSpPr>
              <p:spPr>
                <a:xfrm flipV="1">
                  <a:off x="1817886" y="1835982"/>
                  <a:ext cx="247811" cy="10903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11C0833A-462A-C36F-523F-FD41FC508F9C}"/>
                    </a:ext>
                  </a:extLst>
                </p:cNvPr>
                <p:cNvSpPr/>
                <p:nvPr/>
              </p:nvSpPr>
              <p:spPr>
                <a:xfrm rot="900000">
                  <a:off x="2053280" y="1592442"/>
                  <a:ext cx="355990" cy="176051"/>
                </a:xfrm>
                <a:custGeom>
                  <a:avLst/>
                  <a:gdLst>
                    <a:gd name="connsiteX0" fmla="*/ 7372 w 482090"/>
                    <a:gd name="connsiteY0" fmla="*/ 9336 h 238412"/>
                    <a:gd name="connsiteX1" fmla="*/ 131371 w 482090"/>
                    <a:gd name="connsiteY1" fmla="*/ 14098 h 238412"/>
                    <a:gd name="connsiteX2" fmla="*/ 456999 w 482090"/>
                    <a:gd name="connsiteY2" fmla="*/ 1594 h 238412"/>
                    <a:gd name="connsiteX3" fmla="*/ 472434 w 482090"/>
                    <a:gd name="connsiteY3" fmla="*/ 0 h 238412"/>
                    <a:gd name="connsiteX4" fmla="*/ 482090 w 482090"/>
                    <a:gd name="connsiteY4" fmla="*/ 39474 h 238412"/>
                    <a:gd name="connsiteX5" fmla="*/ 241045 w 482090"/>
                    <a:gd name="connsiteY5" fmla="*/ 238412 h 238412"/>
                    <a:gd name="connsiteX6" fmla="*/ 0 w 482090"/>
                    <a:gd name="connsiteY6" fmla="*/ 39474 h 23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2090" h="238412">
                      <a:moveTo>
                        <a:pt x="7372" y="9336"/>
                      </a:moveTo>
                      <a:lnTo>
                        <a:pt x="131371" y="14098"/>
                      </a:lnTo>
                      <a:cubicBezTo>
                        <a:pt x="246876" y="14098"/>
                        <a:pt x="356914" y="9645"/>
                        <a:pt x="456999" y="1594"/>
                      </a:cubicBezTo>
                      <a:lnTo>
                        <a:pt x="472434" y="0"/>
                      </a:lnTo>
                      <a:lnTo>
                        <a:pt x="482090" y="39474"/>
                      </a:lnTo>
                      <a:cubicBezTo>
                        <a:pt x="482090" y="149344"/>
                        <a:pt x="374170" y="238412"/>
                        <a:pt x="241045" y="238412"/>
                      </a:cubicBezTo>
                      <a:cubicBezTo>
                        <a:pt x="107920" y="238412"/>
                        <a:pt x="0" y="149344"/>
                        <a:pt x="0" y="3947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279C25D1-F87A-65FB-209C-133FD3D96DFE}"/>
                    </a:ext>
                  </a:extLst>
                </p:cNvPr>
                <p:cNvSpPr/>
                <p:nvPr/>
              </p:nvSpPr>
              <p:spPr>
                <a:xfrm rot="20700000" flipH="1">
                  <a:off x="1463334" y="1592441"/>
                  <a:ext cx="355990" cy="176051"/>
                </a:xfrm>
                <a:custGeom>
                  <a:avLst/>
                  <a:gdLst>
                    <a:gd name="connsiteX0" fmla="*/ 7372 w 482090"/>
                    <a:gd name="connsiteY0" fmla="*/ 9336 h 238412"/>
                    <a:gd name="connsiteX1" fmla="*/ 131371 w 482090"/>
                    <a:gd name="connsiteY1" fmla="*/ 14098 h 238412"/>
                    <a:gd name="connsiteX2" fmla="*/ 456999 w 482090"/>
                    <a:gd name="connsiteY2" fmla="*/ 1594 h 238412"/>
                    <a:gd name="connsiteX3" fmla="*/ 472434 w 482090"/>
                    <a:gd name="connsiteY3" fmla="*/ 0 h 238412"/>
                    <a:gd name="connsiteX4" fmla="*/ 482090 w 482090"/>
                    <a:gd name="connsiteY4" fmla="*/ 39474 h 238412"/>
                    <a:gd name="connsiteX5" fmla="*/ 241045 w 482090"/>
                    <a:gd name="connsiteY5" fmla="*/ 238412 h 238412"/>
                    <a:gd name="connsiteX6" fmla="*/ 0 w 482090"/>
                    <a:gd name="connsiteY6" fmla="*/ 39474 h 23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2090" h="238412">
                      <a:moveTo>
                        <a:pt x="7372" y="9336"/>
                      </a:moveTo>
                      <a:lnTo>
                        <a:pt x="131371" y="14098"/>
                      </a:lnTo>
                      <a:cubicBezTo>
                        <a:pt x="246876" y="14098"/>
                        <a:pt x="356914" y="9645"/>
                        <a:pt x="456999" y="1594"/>
                      </a:cubicBezTo>
                      <a:lnTo>
                        <a:pt x="472434" y="0"/>
                      </a:lnTo>
                      <a:lnTo>
                        <a:pt x="482090" y="39474"/>
                      </a:lnTo>
                      <a:cubicBezTo>
                        <a:pt x="482090" y="149344"/>
                        <a:pt x="374170" y="238412"/>
                        <a:pt x="241045" y="238412"/>
                      </a:cubicBezTo>
                      <a:cubicBezTo>
                        <a:pt x="107920" y="238412"/>
                        <a:pt x="0" y="149344"/>
                        <a:pt x="0" y="3947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5E4AAF8F-09B7-B433-B64A-3B125BF6F3ED}"/>
                    </a:ext>
                  </a:extLst>
                </p:cNvPr>
                <p:cNvSpPr/>
                <p:nvPr/>
              </p:nvSpPr>
              <p:spPr>
                <a:xfrm rot="20700000">
                  <a:off x="1136576" y="1753961"/>
                  <a:ext cx="258174" cy="268322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3703C9E2-C6F5-1096-724C-73C8A8656C7F}"/>
                    </a:ext>
                  </a:extLst>
                </p:cNvPr>
                <p:cNvSpPr/>
                <p:nvPr/>
              </p:nvSpPr>
              <p:spPr>
                <a:xfrm rot="900000" flipH="1">
                  <a:off x="2482690" y="1753962"/>
                  <a:ext cx="258174" cy="268322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B3C232AA-43E3-B724-8451-82AF22AE5723}"/>
                    </a:ext>
                  </a:extLst>
                </p:cNvPr>
                <p:cNvSpPr/>
                <p:nvPr/>
              </p:nvSpPr>
              <p:spPr>
                <a:xfrm rot="18750647">
                  <a:off x="1458088" y="1781229"/>
                  <a:ext cx="143871" cy="332996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CF1A0C33-4A51-07B4-DF78-0CD4509E9B17}"/>
                    </a:ext>
                  </a:extLst>
                </p:cNvPr>
                <p:cNvSpPr/>
                <p:nvPr/>
              </p:nvSpPr>
              <p:spPr>
                <a:xfrm rot="2849353" flipH="1">
                  <a:off x="2269561" y="1781229"/>
                  <a:ext cx="143871" cy="332996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59E1BEC7-E512-0A8E-91D2-7EECB02F61DD}"/>
                    </a:ext>
                  </a:extLst>
                </p:cNvPr>
                <p:cNvSpPr/>
                <p:nvPr/>
              </p:nvSpPr>
              <p:spPr>
                <a:xfrm rot="5400000">
                  <a:off x="1685518" y="955985"/>
                  <a:ext cx="512548" cy="405361"/>
                </a:xfrm>
                <a:custGeom>
                  <a:avLst/>
                  <a:gdLst>
                    <a:gd name="connsiteX0" fmla="*/ 0 w 694105"/>
                    <a:gd name="connsiteY0" fmla="*/ 274476 h 548950"/>
                    <a:gd name="connsiteX1" fmla="*/ 1863 w 694105"/>
                    <a:gd name="connsiteY1" fmla="*/ 235219 h 548950"/>
                    <a:gd name="connsiteX2" fmla="*/ 22026 w 694105"/>
                    <a:gd name="connsiteY2" fmla="*/ 226553 h 548950"/>
                    <a:gd name="connsiteX3" fmla="*/ 66891 w 694105"/>
                    <a:gd name="connsiteY3" fmla="*/ 213868 h 548950"/>
                    <a:gd name="connsiteX4" fmla="*/ 113716 w 694105"/>
                    <a:gd name="connsiteY4" fmla="*/ 206503 h 548950"/>
                    <a:gd name="connsiteX5" fmla="*/ 114610 w 694105"/>
                    <a:gd name="connsiteY5" fmla="*/ 189882 h 548950"/>
                    <a:gd name="connsiteX6" fmla="*/ 167971 w 694105"/>
                    <a:gd name="connsiteY6" fmla="*/ 57150 h 548950"/>
                    <a:gd name="connsiteX7" fmla="*/ 221332 w 694105"/>
                    <a:gd name="connsiteY7" fmla="*/ 189882 h 548950"/>
                    <a:gd name="connsiteX8" fmla="*/ 221539 w 694105"/>
                    <a:gd name="connsiteY8" fmla="*/ 193716 h 548950"/>
                    <a:gd name="connsiteX9" fmla="*/ 301380 w 694105"/>
                    <a:gd name="connsiteY9" fmla="*/ 189956 h 548950"/>
                    <a:gd name="connsiteX10" fmla="*/ 302169 w 694105"/>
                    <a:gd name="connsiteY10" fmla="*/ 167637 h 548950"/>
                    <a:gd name="connsiteX11" fmla="*/ 346429 w 694105"/>
                    <a:gd name="connsiteY11" fmla="*/ 0 h 548950"/>
                    <a:gd name="connsiteX12" fmla="*/ 390689 w 694105"/>
                    <a:gd name="connsiteY12" fmla="*/ 167637 h 548950"/>
                    <a:gd name="connsiteX13" fmla="*/ 391544 w 694105"/>
                    <a:gd name="connsiteY13" fmla="*/ 191818 h 548950"/>
                    <a:gd name="connsiteX14" fmla="*/ 462419 w 694105"/>
                    <a:gd name="connsiteY14" fmla="*/ 195156 h 548950"/>
                    <a:gd name="connsiteX15" fmla="*/ 462436 w 694105"/>
                    <a:gd name="connsiteY15" fmla="*/ 194825 h 548950"/>
                    <a:gd name="connsiteX16" fmla="*/ 510025 w 694105"/>
                    <a:gd name="connsiteY16" fmla="*/ 69850 h 548950"/>
                    <a:gd name="connsiteX17" fmla="*/ 557613 w 694105"/>
                    <a:gd name="connsiteY17" fmla="*/ 194825 h 548950"/>
                    <a:gd name="connsiteX18" fmla="*/ 558358 w 694105"/>
                    <a:gd name="connsiteY18" fmla="*/ 209443 h 548950"/>
                    <a:gd name="connsiteX19" fmla="*/ 586492 w 694105"/>
                    <a:gd name="connsiteY19" fmla="*/ 213868 h 548950"/>
                    <a:gd name="connsiteX20" fmla="*/ 694105 w 694105"/>
                    <a:gd name="connsiteY20" fmla="*/ 274475 h 548950"/>
                    <a:gd name="connsiteX21" fmla="*/ 586492 w 694105"/>
                    <a:gd name="connsiteY21" fmla="*/ 335081 h 548950"/>
                    <a:gd name="connsiteX22" fmla="*/ 558358 w 694105"/>
                    <a:gd name="connsiteY22" fmla="*/ 339506 h 548950"/>
                    <a:gd name="connsiteX23" fmla="*/ 557613 w 694105"/>
                    <a:gd name="connsiteY23" fmla="*/ 354124 h 548950"/>
                    <a:gd name="connsiteX24" fmla="*/ 510025 w 694105"/>
                    <a:gd name="connsiteY24" fmla="*/ 479100 h 548950"/>
                    <a:gd name="connsiteX25" fmla="*/ 462436 w 694105"/>
                    <a:gd name="connsiteY25" fmla="*/ 354124 h 548950"/>
                    <a:gd name="connsiteX26" fmla="*/ 462419 w 694105"/>
                    <a:gd name="connsiteY26" fmla="*/ 353793 h 548950"/>
                    <a:gd name="connsiteX27" fmla="*/ 391544 w 694105"/>
                    <a:gd name="connsiteY27" fmla="*/ 357131 h 548950"/>
                    <a:gd name="connsiteX28" fmla="*/ 390689 w 694105"/>
                    <a:gd name="connsiteY28" fmla="*/ 381313 h 548950"/>
                    <a:gd name="connsiteX29" fmla="*/ 346429 w 694105"/>
                    <a:gd name="connsiteY29" fmla="*/ 548950 h 548950"/>
                    <a:gd name="connsiteX30" fmla="*/ 302169 w 694105"/>
                    <a:gd name="connsiteY30" fmla="*/ 381313 h 548950"/>
                    <a:gd name="connsiteX31" fmla="*/ 301380 w 694105"/>
                    <a:gd name="connsiteY31" fmla="*/ 358993 h 548950"/>
                    <a:gd name="connsiteX32" fmla="*/ 221539 w 694105"/>
                    <a:gd name="connsiteY32" fmla="*/ 355233 h 548950"/>
                    <a:gd name="connsiteX33" fmla="*/ 221332 w 694105"/>
                    <a:gd name="connsiteY33" fmla="*/ 359067 h 548950"/>
                    <a:gd name="connsiteX34" fmla="*/ 167971 w 694105"/>
                    <a:gd name="connsiteY34" fmla="*/ 491800 h 548950"/>
                    <a:gd name="connsiteX35" fmla="*/ 114610 w 694105"/>
                    <a:gd name="connsiteY35" fmla="*/ 359067 h 548950"/>
                    <a:gd name="connsiteX36" fmla="*/ 113716 w 694105"/>
                    <a:gd name="connsiteY36" fmla="*/ 342446 h 548950"/>
                    <a:gd name="connsiteX37" fmla="*/ 66891 w 694105"/>
                    <a:gd name="connsiteY37" fmla="*/ 335081 h 548950"/>
                    <a:gd name="connsiteX38" fmla="*/ 22026 w 694105"/>
                    <a:gd name="connsiteY38" fmla="*/ 322396 h 548950"/>
                    <a:gd name="connsiteX39" fmla="*/ 1863 w 694105"/>
                    <a:gd name="connsiteY39" fmla="*/ 313731 h 54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94105" h="548950">
                      <a:moveTo>
                        <a:pt x="0" y="274476"/>
                      </a:moveTo>
                      <a:lnTo>
                        <a:pt x="1863" y="235219"/>
                      </a:lnTo>
                      <a:lnTo>
                        <a:pt x="22026" y="226553"/>
                      </a:lnTo>
                      <a:cubicBezTo>
                        <a:pt x="35232" y="221993"/>
                        <a:pt x="50269" y="217746"/>
                        <a:pt x="66891" y="213868"/>
                      </a:cubicBezTo>
                      <a:lnTo>
                        <a:pt x="113716" y="206503"/>
                      </a:lnTo>
                      <a:lnTo>
                        <a:pt x="114610" y="189882"/>
                      </a:lnTo>
                      <a:cubicBezTo>
                        <a:pt x="123402" y="111881"/>
                        <a:pt x="143983" y="57150"/>
                        <a:pt x="167971" y="57150"/>
                      </a:cubicBezTo>
                      <a:cubicBezTo>
                        <a:pt x="191959" y="57150"/>
                        <a:pt x="212541" y="111881"/>
                        <a:pt x="221332" y="189882"/>
                      </a:cubicBezTo>
                      <a:lnTo>
                        <a:pt x="221539" y="193716"/>
                      </a:lnTo>
                      <a:lnTo>
                        <a:pt x="301380" y="189956"/>
                      </a:lnTo>
                      <a:lnTo>
                        <a:pt x="302169" y="167637"/>
                      </a:lnTo>
                      <a:cubicBezTo>
                        <a:pt x="309461" y="69124"/>
                        <a:pt x="326532" y="0"/>
                        <a:pt x="346429" y="0"/>
                      </a:cubicBezTo>
                      <a:cubicBezTo>
                        <a:pt x="366326" y="0"/>
                        <a:pt x="383397" y="69124"/>
                        <a:pt x="390689" y="167637"/>
                      </a:cubicBezTo>
                      <a:lnTo>
                        <a:pt x="391544" y="191818"/>
                      </a:lnTo>
                      <a:lnTo>
                        <a:pt x="462419" y="195156"/>
                      </a:lnTo>
                      <a:lnTo>
                        <a:pt x="462436" y="194825"/>
                      </a:lnTo>
                      <a:cubicBezTo>
                        <a:pt x="470277" y="121382"/>
                        <a:pt x="488632" y="69850"/>
                        <a:pt x="510025" y="69850"/>
                      </a:cubicBezTo>
                      <a:cubicBezTo>
                        <a:pt x="531418" y="69850"/>
                        <a:pt x="549772" y="121382"/>
                        <a:pt x="557613" y="194825"/>
                      </a:cubicBezTo>
                      <a:lnTo>
                        <a:pt x="558358" y="209443"/>
                      </a:lnTo>
                      <a:lnTo>
                        <a:pt x="586492" y="213868"/>
                      </a:lnTo>
                      <a:cubicBezTo>
                        <a:pt x="652981" y="229378"/>
                        <a:pt x="694105" y="250806"/>
                        <a:pt x="694105" y="274475"/>
                      </a:cubicBezTo>
                      <a:cubicBezTo>
                        <a:pt x="694105" y="298143"/>
                        <a:pt x="652981" y="319571"/>
                        <a:pt x="586492" y="335081"/>
                      </a:cubicBezTo>
                      <a:lnTo>
                        <a:pt x="558358" y="339506"/>
                      </a:lnTo>
                      <a:lnTo>
                        <a:pt x="557613" y="354124"/>
                      </a:lnTo>
                      <a:cubicBezTo>
                        <a:pt x="549772" y="427567"/>
                        <a:pt x="531418" y="479100"/>
                        <a:pt x="510025" y="479100"/>
                      </a:cubicBezTo>
                      <a:cubicBezTo>
                        <a:pt x="488632" y="479100"/>
                        <a:pt x="470277" y="427567"/>
                        <a:pt x="462436" y="354124"/>
                      </a:cubicBezTo>
                      <a:lnTo>
                        <a:pt x="462419" y="353793"/>
                      </a:lnTo>
                      <a:lnTo>
                        <a:pt x="391544" y="357131"/>
                      </a:lnTo>
                      <a:lnTo>
                        <a:pt x="390689" y="381313"/>
                      </a:lnTo>
                      <a:cubicBezTo>
                        <a:pt x="383397" y="479826"/>
                        <a:pt x="366326" y="548950"/>
                        <a:pt x="346429" y="548950"/>
                      </a:cubicBezTo>
                      <a:cubicBezTo>
                        <a:pt x="326532" y="548950"/>
                        <a:pt x="309461" y="479826"/>
                        <a:pt x="302169" y="381313"/>
                      </a:cubicBezTo>
                      <a:lnTo>
                        <a:pt x="301380" y="358993"/>
                      </a:lnTo>
                      <a:lnTo>
                        <a:pt x="221539" y="355233"/>
                      </a:lnTo>
                      <a:lnTo>
                        <a:pt x="221332" y="359067"/>
                      </a:lnTo>
                      <a:cubicBezTo>
                        <a:pt x="212541" y="437068"/>
                        <a:pt x="191959" y="491800"/>
                        <a:pt x="167971" y="491800"/>
                      </a:cubicBezTo>
                      <a:cubicBezTo>
                        <a:pt x="143983" y="491800"/>
                        <a:pt x="123402" y="437068"/>
                        <a:pt x="114610" y="359067"/>
                      </a:cubicBezTo>
                      <a:lnTo>
                        <a:pt x="113716" y="342446"/>
                      </a:lnTo>
                      <a:lnTo>
                        <a:pt x="66891" y="335081"/>
                      </a:lnTo>
                      <a:cubicBezTo>
                        <a:pt x="50269" y="331204"/>
                        <a:pt x="35232" y="326956"/>
                        <a:pt x="22026" y="322396"/>
                      </a:cubicBezTo>
                      <a:lnTo>
                        <a:pt x="1863" y="3137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AC95C786-71C8-43D6-C29B-69F47C292F70}"/>
                    </a:ext>
                  </a:extLst>
                </p:cNvPr>
                <p:cNvGrpSpPr/>
                <p:nvPr/>
              </p:nvGrpSpPr>
              <p:grpSpPr>
                <a:xfrm flipV="1">
                  <a:off x="1363526" y="1111331"/>
                  <a:ext cx="1144469" cy="143872"/>
                  <a:chOff x="1228422" y="982951"/>
                  <a:chExt cx="1549868" cy="194835"/>
                </a:xfrm>
              </p:grpSpPr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966A526A-A007-3997-A42A-96419934209A}"/>
                      </a:ext>
                    </a:extLst>
                  </p:cNvPr>
                  <p:cNvSpPr/>
                  <p:nvPr/>
                </p:nvSpPr>
                <p:spPr>
                  <a:xfrm rot="18750647">
                    <a:off x="1356481" y="854893"/>
                    <a:ext cx="194834" cy="450952"/>
                  </a:xfrm>
                  <a:custGeom>
                    <a:avLst/>
                    <a:gdLst>
                      <a:gd name="connsiteX0" fmla="*/ 107450 w 194834"/>
                      <a:gd name="connsiteY0" fmla="*/ 0 h 450952"/>
                      <a:gd name="connsiteX1" fmla="*/ 69050 w 194834"/>
                      <a:gd name="connsiteY1" fmla="*/ 225475 h 450952"/>
                      <a:gd name="connsiteX2" fmla="*/ 107450 w 194834"/>
                      <a:gd name="connsiteY2" fmla="*/ 450950 h 450952"/>
                      <a:gd name="connsiteX3" fmla="*/ 107450 w 194834"/>
                      <a:gd name="connsiteY3" fmla="*/ 450952 h 450952"/>
                      <a:gd name="connsiteX4" fmla="*/ 0 w 194834"/>
                      <a:gd name="connsiteY4" fmla="*/ 225476 h 450952"/>
                      <a:gd name="connsiteX5" fmla="*/ 107450 w 194834"/>
                      <a:gd name="connsiteY5" fmla="*/ 0 h 450952"/>
                      <a:gd name="connsiteX6" fmla="*/ 194834 w 194834"/>
                      <a:gd name="connsiteY6" fmla="*/ 55991 h 450952"/>
                      <a:gd name="connsiteX7" fmla="*/ 166090 w 194834"/>
                      <a:gd name="connsiteY7" fmla="*/ 224005 h 450952"/>
                      <a:gd name="connsiteX8" fmla="*/ 194834 w 194834"/>
                      <a:gd name="connsiteY8" fmla="*/ 392019 h 450952"/>
                      <a:gd name="connsiteX9" fmla="*/ 114404 w 194834"/>
                      <a:gd name="connsiteY9" fmla="*/ 224005 h 450952"/>
                      <a:gd name="connsiteX10" fmla="*/ 194834 w 194834"/>
                      <a:gd name="connsiteY10" fmla="*/ 55991 h 450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834" h="450952">
                        <a:moveTo>
                          <a:pt x="107450" y="0"/>
                        </a:moveTo>
                        <a:cubicBezTo>
                          <a:pt x="82619" y="63590"/>
                          <a:pt x="69050" y="143264"/>
                          <a:pt x="69050" y="225475"/>
                        </a:cubicBezTo>
                        <a:cubicBezTo>
                          <a:pt x="69050" y="307686"/>
                          <a:pt x="82619" y="387360"/>
                          <a:pt x="107450" y="450950"/>
                        </a:cubicBezTo>
                        <a:lnTo>
                          <a:pt x="107450" y="450952"/>
                        </a:lnTo>
                        <a:cubicBezTo>
                          <a:pt x="48107" y="450952"/>
                          <a:pt x="0" y="350003"/>
                          <a:pt x="0" y="225476"/>
                        </a:cubicBezTo>
                        <a:cubicBezTo>
                          <a:pt x="0" y="100949"/>
                          <a:pt x="48107" y="0"/>
                          <a:pt x="107450" y="0"/>
                        </a:cubicBezTo>
                        <a:close/>
                        <a:moveTo>
                          <a:pt x="194834" y="55991"/>
                        </a:moveTo>
                        <a:cubicBezTo>
                          <a:pt x="176247" y="103375"/>
                          <a:pt x="166090" y="162745"/>
                          <a:pt x="166090" y="224005"/>
                        </a:cubicBezTo>
                        <a:cubicBezTo>
                          <a:pt x="166090" y="285265"/>
                          <a:pt x="176247" y="344635"/>
                          <a:pt x="194834" y="392019"/>
                        </a:cubicBezTo>
                        <a:cubicBezTo>
                          <a:pt x="150414" y="392019"/>
                          <a:pt x="114404" y="316797"/>
                          <a:pt x="114404" y="224005"/>
                        </a:cubicBezTo>
                        <a:cubicBezTo>
                          <a:pt x="114404" y="131213"/>
                          <a:pt x="150414" y="55991"/>
                          <a:pt x="194834" y="5599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56238C28-D896-F088-9573-9E0CA99BC1A6}"/>
                      </a:ext>
                    </a:extLst>
                  </p:cNvPr>
                  <p:cNvSpPr/>
                  <p:nvPr/>
                </p:nvSpPr>
                <p:spPr>
                  <a:xfrm rot="2849353" flipH="1">
                    <a:off x="2455397" y="854892"/>
                    <a:ext cx="194834" cy="450952"/>
                  </a:xfrm>
                  <a:custGeom>
                    <a:avLst/>
                    <a:gdLst>
                      <a:gd name="connsiteX0" fmla="*/ 107450 w 194834"/>
                      <a:gd name="connsiteY0" fmla="*/ 0 h 450952"/>
                      <a:gd name="connsiteX1" fmla="*/ 69050 w 194834"/>
                      <a:gd name="connsiteY1" fmla="*/ 225475 h 450952"/>
                      <a:gd name="connsiteX2" fmla="*/ 107450 w 194834"/>
                      <a:gd name="connsiteY2" fmla="*/ 450950 h 450952"/>
                      <a:gd name="connsiteX3" fmla="*/ 107450 w 194834"/>
                      <a:gd name="connsiteY3" fmla="*/ 450952 h 450952"/>
                      <a:gd name="connsiteX4" fmla="*/ 0 w 194834"/>
                      <a:gd name="connsiteY4" fmla="*/ 225476 h 450952"/>
                      <a:gd name="connsiteX5" fmla="*/ 107450 w 194834"/>
                      <a:gd name="connsiteY5" fmla="*/ 0 h 450952"/>
                      <a:gd name="connsiteX6" fmla="*/ 194834 w 194834"/>
                      <a:gd name="connsiteY6" fmla="*/ 55991 h 450952"/>
                      <a:gd name="connsiteX7" fmla="*/ 166090 w 194834"/>
                      <a:gd name="connsiteY7" fmla="*/ 224005 h 450952"/>
                      <a:gd name="connsiteX8" fmla="*/ 194834 w 194834"/>
                      <a:gd name="connsiteY8" fmla="*/ 392019 h 450952"/>
                      <a:gd name="connsiteX9" fmla="*/ 114404 w 194834"/>
                      <a:gd name="connsiteY9" fmla="*/ 224005 h 450952"/>
                      <a:gd name="connsiteX10" fmla="*/ 194834 w 194834"/>
                      <a:gd name="connsiteY10" fmla="*/ 55991 h 450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834" h="450952">
                        <a:moveTo>
                          <a:pt x="107450" y="0"/>
                        </a:moveTo>
                        <a:cubicBezTo>
                          <a:pt x="82619" y="63590"/>
                          <a:pt x="69050" y="143264"/>
                          <a:pt x="69050" y="225475"/>
                        </a:cubicBezTo>
                        <a:cubicBezTo>
                          <a:pt x="69050" y="307686"/>
                          <a:pt x="82619" y="387360"/>
                          <a:pt x="107450" y="450950"/>
                        </a:cubicBezTo>
                        <a:lnTo>
                          <a:pt x="107450" y="450952"/>
                        </a:lnTo>
                        <a:cubicBezTo>
                          <a:pt x="48107" y="450952"/>
                          <a:pt x="0" y="350003"/>
                          <a:pt x="0" y="225476"/>
                        </a:cubicBezTo>
                        <a:cubicBezTo>
                          <a:pt x="0" y="100949"/>
                          <a:pt x="48107" y="0"/>
                          <a:pt x="107450" y="0"/>
                        </a:cubicBezTo>
                        <a:close/>
                        <a:moveTo>
                          <a:pt x="194834" y="55991"/>
                        </a:moveTo>
                        <a:cubicBezTo>
                          <a:pt x="176247" y="103375"/>
                          <a:pt x="166090" y="162745"/>
                          <a:pt x="166090" y="224005"/>
                        </a:cubicBezTo>
                        <a:cubicBezTo>
                          <a:pt x="166090" y="285265"/>
                          <a:pt x="176247" y="344635"/>
                          <a:pt x="194834" y="392019"/>
                        </a:cubicBezTo>
                        <a:cubicBezTo>
                          <a:pt x="150414" y="392019"/>
                          <a:pt x="114404" y="316797"/>
                          <a:pt x="114404" y="224005"/>
                        </a:cubicBezTo>
                        <a:cubicBezTo>
                          <a:pt x="114404" y="131213"/>
                          <a:pt x="150414" y="55991"/>
                          <a:pt x="194834" y="5599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5CBA2FC5-233A-9D00-0D22-4E1B7D85C744}"/>
                </a:ext>
              </a:extLst>
            </p:cNvPr>
            <p:cNvSpPr/>
            <p:nvPr/>
          </p:nvSpPr>
          <p:spPr>
            <a:xfrm>
              <a:off x="7493558" y="1099242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37" name="グループ化 936">
              <a:extLst>
                <a:ext uri="{FF2B5EF4-FFF2-40B4-BE49-F238E27FC236}">
                  <a16:creationId xmlns:a16="http://schemas.microsoft.com/office/drawing/2014/main" id="{5E58A0F0-8888-83EA-D30C-4CF10E833245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319DE701-3853-BD5F-D38D-8EA112783AC1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972" name="楕円 66">
                  <a:extLst>
                    <a:ext uri="{FF2B5EF4-FFF2-40B4-BE49-F238E27FC236}">
                      <a16:creationId xmlns:a16="http://schemas.microsoft.com/office/drawing/2014/main" id="{DE2C4CE3-B50D-E9E2-ABF7-DCA6FCECFFF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06619529-9384-E123-C26D-3D650FC533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61682C48-DC47-8E04-2B26-D1F01AE7C23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970" name="楕円 66">
                  <a:extLst>
                    <a:ext uri="{FF2B5EF4-FFF2-40B4-BE49-F238E27FC236}">
                      <a16:creationId xmlns:a16="http://schemas.microsoft.com/office/drawing/2014/main" id="{A0612E84-2528-8408-3F7C-C893E8C3820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B5DE1FFA-4F08-6913-E31B-6F37295D6E2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0" name="グループ化 939">
                <a:extLst>
                  <a:ext uri="{FF2B5EF4-FFF2-40B4-BE49-F238E27FC236}">
                    <a16:creationId xmlns:a16="http://schemas.microsoft.com/office/drawing/2014/main" id="{2D65D435-38F5-C714-36DF-8EB4A426C3A0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968" name="楕円 66">
                  <a:extLst>
                    <a:ext uri="{FF2B5EF4-FFF2-40B4-BE49-F238E27FC236}">
                      <a16:creationId xmlns:a16="http://schemas.microsoft.com/office/drawing/2014/main" id="{260395B4-7DBF-A86D-AE31-219B63F8879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E932450E-2BD4-D65B-6D60-7C286706F81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B2DEA32C-FC69-32E2-5AD7-E71612356240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966" name="楕円 66">
                  <a:extLst>
                    <a:ext uri="{FF2B5EF4-FFF2-40B4-BE49-F238E27FC236}">
                      <a16:creationId xmlns:a16="http://schemas.microsoft.com/office/drawing/2014/main" id="{6F4D618C-420F-90FA-887D-FC4E2EA5924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07FD24FA-C9CA-DDB0-E111-4BC28693B06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2" name="グループ化 941">
                <a:extLst>
                  <a:ext uri="{FF2B5EF4-FFF2-40B4-BE49-F238E27FC236}">
                    <a16:creationId xmlns:a16="http://schemas.microsoft.com/office/drawing/2014/main" id="{549F70A8-B75A-2EBD-7504-F536A4747512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964" name="楕円 66">
                  <a:extLst>
                    <a:ext uri="{FF2B5EF4-FFF2-40B4-BE49-F238E27FC236}">
                      <a16:creationId xmlns:a16="http://schemas.microsoft.com/office/drawing/2014/main" id="{E67614ED-0D9D-BA81-199F-07CF2F9DADA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C5C704FB-97B2-BC8F-5DFE-0BD9C098B46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3" name="グループ化 942">
                <a:extLst>
                  <a:ext uri="{FF2B5EF4-FFF2-40B4-BE49-F238E27FC236}">
                    <a16:creationId xmlns:a16="http://schemas.microsoft.com/office/drawing/2014/main" id="{A5B9892F-E1EE-8647-BCE4-E9633ED04F01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962" name="楕円 66">
                  <a:extLst>
                    <a:ext uri="{FF2B5EF4-FFF2-40B4-BE49-F238E27FC236}">
                      <a16:creationId xmlns:a16="http://schemas.microsoft.com/office/drawing/2014/main" id="{E6F5C79B-B29E-3BD4-54B3-DB7D8B42195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5FB1087E-CF17-7D1A-35C8-344BDACFBB8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2B17851B-402A-B1B1-20DD-D944448AA069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960" name="楕円 66">
                  <a:extLst>
                    <a:ext uri="{FF2B5EF4-FFF2-40B4-BE49-F238E27FC236}">
                      <a16:creationId xmlns:a16="http://schemas.microsoft.com/office/drawing/2014/main" id="{76510D98-767E-82FF-1901-9743E250103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1980BB25-FF11-5E36-AC9C-E606331181C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5" name="グループ化 944">
                <a:extLst>
                  <a:ext uri="{FF2B5EF4-FFF2-40B4-BE49-F238E27FC236}">
                    <a16:creationId xmlns:a16="http://schemas.microsoft.com/office/drawing/2014/main" id="{E0761FA2-E363-4899-A76C-A4A14B6ABD8B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58" name="楕円 66">
                  <a:extLst>
                    <a:ext uri="{FF2B5EF4-FFF2-40B4-BE49-F238E27FC236}">
                      <a16:creationId xmlns:a16="http://schemas.microsoft.com/office/drawing/2014/main" id="{235D68D4-3426-CDF7-4B81-4AAEE4F472B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EF57087F-55BA-B7B2-DBB8-A4CBE7D4795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6" name="グループ化 945">
                <a:extLst>
                  <a:ext uri="{FF2B5EF4-FFF2-40B4-BE49-F238E27FC236}">
                    <a16:creationId xmlns:a16="http://schemas.microsoft.com/office/drawing/2014/main" id="{92EBAB7B-4F65-6A59-6604-DAF35F1AA8F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56" name="楕円 66">
                  <a:extLst>
                    <a:ext uri="{FF2B5EF4-FFF2-40B4-BE49-F238E27FC236}">
                      <a16:creationId xmlns:a16="http://schemas.microsoft.com/office/drawing/2014/main" id="{A72E1916-6CFE-9BAA-A810-D48C5C9C2E6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97F164ED-BE37-09C8-7CE5-63E08AFF750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7" name="グループ化 946">
                <a:extLst>
                  <a:ext uri="{FF2B5EF4-FFF2-40B4-BE49-F238E27FC236}">
                    <a16:creationId xmlns:a16="http://schemas.microsoft.com/office/drawing/2014/main" id="{52AD0AD4-6D5D-4AC3-793C-EE051A96A66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954" name="楕円 66">
                  <a:extLst>
                    <a:ext uri="{FF2B5EF4-FFF2-40B4-BE49-F238E27FC236}">
                      <a16:creationId xmlns:a16="http://schemas.microsoft.com/office/drawing/2014/main" id="{CF9B90B7-62C9-E2E9-6E3B-EC6B8CD7517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5" name="フリーフォーム: 図形 954">
                  <a:extLst>
                    <a:ext uri="{FF2B5EF4-FFF2-40B4-BE49-F238E27FC236}">
                      <a16:creationId xmlns:a16="http://schemas.microsoft.com/office/drawing/2014/main" id="{C70EBF4C-940D-61C2-5403-91DC75C5C5C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8" name="グループ化 947">
                <a:extLst>
                  <a:ext uri="{FF2B5EF4-FFF2-40B4-BE49-F238E27FC236}">
                    <a16:creationId xmlns:a16="http://schemas.microsoft.com/office/drawing/2014/main" id="{D41E825F-D640-99B1-F36D-E15607E3E356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952" name="楕円 66">
                  <a:extLst>
                    <a:ext uri="{FF2B5EF4-FFF2-40B4-BE49-F238E27FC236}">
                      <a16:creationId xmlns:a16="http://schemas.microsoft.com/office/drawing/2014/main" id="{CABA7135-31DC-FF2A-BC35-65289CD2D00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AFF103F2-3BCE-1BFF-4FF2-89D403EBB0E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9" name="グループ化 948">
                <a:extLst>
                  <a:ext uri="{FF2B5EF4-FFF2-40B4-BE49-F238E27FC236}">
                    <a16:creationId xmlns:a16="http://schemas.microsoft.com/office/drawing/2014/main" id="{A6B19EDF-7512-EAFC-F72E-E2C829A9157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50" name="楕円 66">
                  <a:extLst>
                    <a:ext uri="{FF2B5EF4-FFF2-40B4-BE49-F238E27FC236}">
                      <a16:creationId xmlns:a16="http://schemas.microsoft.com/office/drawing/2014/main" id="{7787D510-B002-58A6-7FBC-F3360CCD86D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29C54980-F8D7-3C66-AC40-0911D9B180D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00454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D74EB-3A0F-716C-1806-4D9E9B70F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テキスト ボックス 778">
            <a:extLst>
              <a:ext uri="{FF2B5EF4-FFF2-40B4-BE49-F238E27FC236}">
                <a16:creationId xmlns:a16="http://schemas.microsoft.com/office/drawing/2014/main" id="{1255BEB1-CDAD-1508-119D-4940A1171D63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トラと雨のイラスト</a:t>
            </a:r>
          </a:p>
        </p:txBody>
      </p:sp>
      <p:sp>
        <p:nvSpPr>
          <p:cNvPr id="281" name="星: 8 pt 280">
            <a:extLst>
              <a:ext uri="{FF2B5EF4-FFF2-40B4-BE49-F238E27FC236}">
                <a16:creationId xmlns:a16="http://schemas.microsoft.com/office/drawing/2014/main" id="{61CE53E8-529B-28D1-9E6A-CA168AE1C42A}"/>
              </a:ext>
            </a:extLst>
          </p:cNvPr>
          <p:cNvSpPr/>
          <p:nvPr/>
        </p:nvSpPr>
        <p:spPr>
          <a:xfrm rot="20700000">
            <a:off x="429397" y="909778"/>
            <a:ext cx="2847334" cy="904628"/>
          </a:xfrm>
          <a:prstGeom prst="star8">
            <a:avLst>
              <a:gd name="adj" fmla="val 44938"/>
            </a:avLst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rgbClr val="0070C0"/>
              </a:gs>
            </a:gsLst>
            <a:lin ang="5400000" scaled="1"/>
          </a:gradFill>
          <a:ln w="28575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07" name="グループ化 706">
            <a:extLst>
              <a:ext uri="{FF2B5EF4-FFF2-40B4-BE49-F238E27FC236}">
                <a16:creationId xmlns:a16="http://schemas.microsoft.com/office/drawing/2014/main" id="{A84B3C49-8682-055A-7E58-1793F63DA3B1}"/>
              </a:ext>
            </a:extLst>
          </p:cNvPr>
          <p:cNvGrpSpPr/>
          <p:nvPr/>
        </p:nvGrpSpPr>
        <p:grpSpPr>
          <a:xfrm>
            <a:off x="429397" y="3474866"/>
            <a:ext cx="2925427" cy="2969353"/>
            <a:chOff x="429397" y="3474866"/>
            <a:chExt cx="2925427" cy="2969353"/>
          </a:xfrm>
        </p:grpSpPr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60A67484-C7DE-C2D4-BF8E-A1F67656CE3F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363" name="直線コネクタ 362">
                <a:extLst>
                  <a:ext uri="{FF2B5EF4-FFF2-40B4-BE49-F238E27FC236}">
                    <a16:creationId xmlns:a16="http://schemas.microsoft.com/office/drawing/2014/main" id="{F5B47FEA-40A9-7682-725A-C6520F77E5B2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直線コネクタ 363">
                <a:extLst>
                  <a:ext uri="{FF2B5EF4-FFF2-40B4-BE49-F238E27FC236}">
                    <a16:creationId xmlns:a16="http://schemas.microsoft.com/office/drawing/2014/main" id="{F1EB9BDA-6D4A-1592-52DC-4AA9EAA68F2B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直線コネクタ 364">
                <a:extLst>
                  <a:ext uri="{FF2B5EF4-FFF2-40B4-BE49-F238E27FC236}">
                    <a16:creationId xmlns:a16="http://schemas.microsoft.com/office/drawing/2014/main" id="{0B4BD35B-7C01-4BC7-C58A-7C06F5C0D180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直線コネクタ 365">
                <a:extLst>
                  <a:ext uri="{FF2B5EF4-FFF2-40B4-BE49-F238E27FC236}">
                    <a16:creationId xmlns:a16="http://schemas.microsoft.com/office/drawing/2014/main" id="{EB04E9FC-065A-DEB4-E0BC-EE926D453D3C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直線コネクタ 366">
                <a:extLst>
                  <a:ext uri="{FF2B5EF4-FFF2-40B4-BE49-F238E27FC236}">
                    <a16:creationId xmlns:a16="http://schemas.microsoft.com/office/drawing/2014/main" id="{F1D4FCF3-276F-7569-2E87-DDA877547775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直線コネクタ 367">
                <a:extLst>
                  <a:ext uri="{FF2B5EF4-FFF2-40B4-BE49-F238E27FC236}">
                    <a16:creationId xmlns:a16="http://schemas.microsoft.com/office/drawing/2014/main" id="{D42D03F8-FF94-C14E-0BB7-7822674D5B63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直線コネクタ 368">
                <a:extLst>
                  <a:ext uri="{FF2B5EF4-FFF2-40B4-BE49-F238E27FC236}">
                    <a16:creationId xmlns:a16="http://schemas.microsoft.com/office/drawing/2014/main" id="{9D4E3679-5A03-DAC8-745A-D6950E1F2302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直線コネクタ 369">
                <a:extLst>
                  <a:ext uri="{FF2B5EF4-FFF2-40B4-BE49-F238E27FC236}">
                    <a16:creationId xmlns:a16="http://schemas.microsoft.com/office/drawing/2014/main" id="{1433465D-943F-28B0-D71C-D6172DBE6E37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直線コネクタ 370">
                <a:extLst>
                  <a:ext uri="{FF2B5EF4-FFF2-40B4-BE49-F238E27FC236}">
                    <a16:creationId xmlns:a16="http://schemas.microsoft.com/office/drawing/2014/main" id="{3CC1D65A-874C-CC4E-5AA9-AE9BEAB2056F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直線コネクタ 371">
                <a:extLst>
                  <a:ext uri="{FF2B5EF4-FFF2-40B4-BE49-F238E27FC236}">
                    <a16:creationId xmlns:a16="http://schemas.microsoft.com/office/drawing/2014/main" id="{5D8FFA57-D652-61C7-4466-BCA65D714DC7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直線コネクタ 372">
                <a:extLst>
                  <a:ext uri="{FF2B5EF4-FFF2-40B4-BE49-F238E27FC236}">
                    <a16:creationId xmlns:a16="http://schemas.microsoft.com/office/drawing/2014/main" id="{CC11E19C-4E4B-9009-6617-394D16C00283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直線コネクタ 373">
                <a:extLst>
                  <a:ext uri="{FF2B5EF4-FFF2-40B4-BE49-F238E27FC236}">
                    <a16:creationId xmlns:a16="http://schemas.microsoft.com/office/drawing/2014/main" id="{B73084AB-CB18-619F-1D31-3C7C1E97FE59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線コネクタ 374">
                <a:extLst>
                  <a:ext uri="{FF2B5EF4-FFF2-40B4-BE49-F238E27FC236}">
                    <a16:creationId xmlns:a16="http://schemas.microsoft.com/office/drawing/2014/main" id="{28DDA20D-3711-1DA2-965F-F169D2A99C9E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46486045-B58B-DCB0-483D-F4BB34395824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F53D4986-324E-BC6C-2008-488E71E324EA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3948355F-DDAA-C724-4ED5-1E2D7004700D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AE449959-0E20-03AC-56DE-88F5F5991992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662C091-78E3-FB11-D9E8-0E9D70122E23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81" name="直線コネクタ 380">
                <a:extLst>
                  <a:ext uri="{FF2B5EF4-FFF2-40B4-BE49-F238E27FC236}">
                    <a16:creationId xmlns:a16="http://schemas.microsoft.com/office/drawing/2014/main" id="{8321AEF9-6042-E9AD-697F-332E1754D862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直線コネクタ 381">
                <a:extLst>
                  <a:ext uri="{FF2B5EF4-FFF2-40B4-BE49-F238E27FC236}">
                    <a16:creationId xmlns:a16="http://schemas.microsoft.com/office/drawing/2014/main" id="{355A9CCF-FFF7-A290-602F-660D8B0AA221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直線コネクタ 382">
                <a:extLst>
                  <a:ext uri="{FF2B5EF4-FFF2-40B4-BE49-F238E27FC236}">
                    <a16:creationId xmlns:a16="http://schemas.microsoft.com/office/drawing/2014/main" id="{67E1BDEB-9B0C-9FEA-775C-4E56F7CA3688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直線コネクタ 383">
                <a:extLst>
                  <a:ext uri="{FF2B5EF4-FFF2-40B4-BE49-F238E27FC236}">
                    <a16:creationId xmlns:a16="http://schemas.microsoft.com/office/drawing/2014/main" id="{430ED005-0C89-E5E8-DA8A-79831A44B6A1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直線コネクタ 384">
                <a:extLst>
                  <a:ext uri="{FF2B5EF4-FFF2-40B4-BE49-F238E27FC236}">
                    <a16:creationId xmlns:a16="http://schemas.microsoft.com/office/drawing/2014/main" id="{FD048318-6729-630C-A966-4D009FD95F14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直線コネクタ 385">
                <a:extLst>
                  <a:ext uri="{FF2B5EF4-FFF2-40B4-BE49-F238E27FC236}">
                    <a16:creationId xmlns:a16="http://schemas.microsoft.com/office/drawing/2014/main" id="{FF097915-02D3-14C7-0531-B02279C96789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直線コネクタ 386">
                <a:extLst>
                  <a:ext uri="{FF2B5EF4-FFF2-40B4-BE49-F238E27FC236}">
                    <a16:creationId xmlns:a16="http://schemas.microsoft.com/office/drawing/2014/main" id="{706010D5-BBBA-3B51-F013-9C97D80B3997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7" name="楕円 1">
              <a:extLst>
                <a:ext uri="{FF2B5EF4-FFF2-40B4-BE49-F238E27FC236}">
                  <a16:creationId xmlns:a16="http://schemas.microsoft.com/office/drawing/2014/main" id="{4FFF04A8-777A-EDFE-1CC9-7A7264ACE34D}"/>
                </a:ext>
              </a:extLst>
            </p:cNvPr>
            <p:cNvSpPr/>
            <p:nvPr/>
          </p:nvSpPr>
          <p:spPr>
            <a:xfrm rot="7200000" flipH="1">
              <a:off x="2153439" y="5332425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1E905E35-8EE2-0249-FFF1-5777573FE840}"/>
                </a:ext>
              </a:extLst>
            </p:cNvPr>
            <p:cNvGrpSpPr/>
            <p:nvPr/>
          </p:nvGrpSpPr>
          <p:grpSpPr>
            <a:xfrm>
              <a:off x="1533470" y="5266372"/>
              <a:ext cx="1275023" cy="1177847"/>
              <a:chOff x="1542995" y="1980432"/>
              <a:chExt cx="1275023" cy="1177847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858949B5-8F63-4D00-7F30-06DF7CCD5CE2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1">
                <a:extLst>
                  <a:ext uri="{FF2B5EF4-FFF2-40B4-BE49-F238E27FC236}">
                    <a16:creationId xmlns:a16="http://schemas.microsoft.com/office/drawing/2014/main" id="{B899BAE8-F850-A6C9-ABC5-A3E734AEFC63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3" name="楕円 1">
                <a:extLst>
                  <a:ext uri="{FF2B5EF4-FFF2-40B4-BE49-F238E27FC236}">
                    <a16:creationId xmlns:a16="http://schemas.microsoft.com/office/drawing/2014/main" id="{AFD972B0-91AF-0E74-CB29-BD8AE226BCDF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楕円 1">
                <a:extLst>
                  <a:ext uri="{FF2B5EF4-FFF2-40B4-BE49-F238E27FC236}">
                    <a16:creationId xmlns:a16="http://schemas.microsoft.com/office/drawing/2014/main" id="{3AFD7779-97DD-53F5-B014-7F436C0C05B1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楕円 1">
                <a:extLst>
                  <a:ext uri="{FF2B5EF4-FFF2-40B4-BE49-F238E27FC236}">
                    <a16:creationId xmlns:a16="http://schemas.microsoft.com/office/drawing/2014/main" id="{A80C72DB-8DA3-F71F-87E0-B910737C58B2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AA766F7C-6097-3C88-15D0-96277B8A84FE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3D607767-3858-A44B-E6B4-8B6CD042A09D}"/>
                </a:ext>
              </a:extLst>
            </p:cNvPr>
            <p:cNvSpPr/>
            <p:nvPr/>
          </p:nvSpPr>
          <p:spPr>
            <a:xfrm rot="9900000" flipV="1">
              <a:off x="1625591" y="3474866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0" name="星: 8 pt 499">
              <a:extLst>
                <a:ext uri="{FF2B5EF4-FFF2-40B4-BE49-F238E27FC236}">
                  <a16:creationId xmlns:a16="http://schemas.microsoft.com/office/drawing/2014/main" id="{61A60B78-8B2F-AF3B-DE16-4144DD4ECD07}"/>
                </a:ext>
              </a:extLst>
            </p:cNvPr>
            <p:cNvSpPr/>
            <p:nvPr/>
          </p:nvSpPr>
          <p:spPr>
            <a:xfrm rot="20700000">
              <a:off x="429397" y="4005404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09E5B3D7-8EBF-AC98-77F7-022454770209}"/>
                </a:ext>
              </a:extLst>
            </p:cNvPr>
            <p:cNvGrpSpPr/>
            <p:nvPr/>
          </p:nvGrpSpPr>
          <p:grpSpPr>
            <a:xfrm>
              <a:off x="2004888" y="4459869"/>
              <a:ext cx="265942" cy="1564133"/>
              <a:chOff x="2004888" y="1397377"/>
              <a:chExt cx="265942" cy="1564133"/>
            </a:xfrm>
          </p:grpSpPr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74281BB5-6327-F176-300C-E1387371741E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矢印: U ターン 370">
                <a:extLst>
                  <a:ext uri="{FF2B5EF4-FFF2-40B4-BE49-F238E27FC236}">
                    <a16:creationId xmlns:a16="http://schemas.microsoft.com/office/drawing/2014/main" id="{68BA8BF6-283C-85FD-CCAC-73697E95FC36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6" name="楕円 1">
              <a:extLst>
                <a:ext uri="{FF2B5EF4-FFF2-40B4-BE49-F238E27FC236}">
                  <a16:creationId xmlns:a16="http://schemas.microsoft.com/office/drawing/2014/main" id="{673B7F5B-E24C-8AC8-D8E2-9BBA0A356916}"/>
                </a:ext>
              </a:extLst>
            </p:cNvPr>
            <p:cNvSpPr/>
            <p:nvPr/>
          </p:nvSpPr>
          <p:spPr>
            <a:xfrm rot="14842579" flipH="1">
              <a:off x="2170604" y="5510160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7" name="楕円 1">
              <a:extLst>
                <a:ext uri="{FF2B5EF4-FFF2-40B4-BE49-F238E27FC236}">
                  <a16:creationId xmlns:a16="http://schemas.microsoft.com/office/drawing/2014/main" id="{D86BF63F-1A6E-D659-FD13-4A34040B72F6}"/>
                </a:ext>
              </a:extLst>
            </p:cNvPr>
            <p:cNvSpPr/>
            <p:nvPr/>
          </p:nvSpPr>
          <p:spPr>
            <a:xfrm rot="7200000">
              <a:off x="1706441" y="5290610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83F0ED35-0264-AEB8-B99E-8D6A82860634}"/>
                </a:ext>
              </a:extLst>
            </p:cNvPr>
            <p:cNvGrpSpPr/>
            <p:nvPr/>
          </p:nvGrpSpPr>
          <p:grpSpPr>
            <a:xfrm>
              <a:off x="1127051" y="4122652"/>
              <a:ext cx="1604288" cy="1375701"/>
              <a:chOff x="1136576" y="836712"/>
              <a:chExt cx="1604288" cy="1375701"/>
            </a:xfrm>
          </p:grpSpPr>
          <p:sp>
            <p:nvSpPr>
              <p:cNvPr id="519" name="二等辺三角形 6">
                <a:extLst>
                  <a:ext uri="{FF2B5EF4-FFF2-40B4-BE49-F238E27FC236}">
                    <a16:creationId xmlns:a16="http://schemas.microsoft.com/office/drawing/2014/main" id="{B68102BA-F48C-6F06-E9F0-B8FE0A3D43CB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二等辺三角形 6">
                <a:extLst>
                  <a:ext uri="{FF2B5EF4-FFF2-40B4-BE49-F238E27FC236}">
                    <a16:creationId xmlns:a16="http://schemas.microsoft.com/office/drawing/2014/main" id="{BB649F72-F4D3-A638-70C5-C79CE018E83C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二等辺三角形 6">
                <a:extLst>
                  <a:ext uri="{FF2B5EF4-FFF2-40B4-BE49-F238E27FC236}">
                    <a16:creationId xmlns:a16="http://schemas.microsoft.com/office/drawing/2014/main" id="{6FF21B67-975E-EF51-DBC8-F990E86221BC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二等辺三角形 6">
                <a:extLst>
                  <a:ext uri="{FF2B5EF4-FFF2-40B4-BE49-F238E27FC236}">
                    <a16:creationId xmlns:a16="http://schemas.microsoft.com/office/drawing/2014/main" id="{B6BB6F30-1558-C8D1-EF91-626D9A8477DE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29C81DEE-BC4A-E050-A796-011BD9564B79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1">
                <a:extLst>
                  <a:ext uri="{FF2B5EF4-FFF2-40B4-BE49-F238E27FC236}">
                    <a16:creationId xmlns:a16="http://schemas.microsoft.com/office/drawing/2014/main" id="{FFA9E49A-6F99-F1E7-E558-35F3885BE3B3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82CCAEE1-2D1C-84F5-1D2B-6718862ACB34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8AFC30CB-FFF2-87A2-459A-2F7A24E2171E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77EA6958-FC14-0E25-B07E-34CBD023AF8B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0ED72B0B-2F9D-2C71-192B-6BDB25903572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B3F05CCB-6766-FA02-4843-4155FF0640B2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2" name="グループ化 611">
                <a:extLst>
                  <a:ext uri="{FF2B5EF4-FFF2-40B4-BE49-F238E27FC236}">
                    <a16:creationId xmlns:a16="http://schemas.microsoft.com/office/drawing/2014/main" id="{BD488430-1068-06E1-EF65-C46A1DBA67E1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B62E96F8-BCD5-5D9A-86C0-F42474A5930F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DC19FA8D-022D-7929-C3C8-4AA7D3F2AADA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8268E940-3A1A-D061-FE3F-1C4E81006928}"/>
                </a:ext>
              </a:extLst>
            </p:cNvPr>
            <p:cNvSpPr/>
            <p:nvPr/>
          </p:nvSpPr>
          <p:spPr>
            <a:xfrm>
              <a:off x="1246474" y="4115662"/>
              <a:ext cx="1374306" cy="575401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BDC4FC59-E61D-5BA3-883C-8278F8D116E7}"/>
                </a:ext>
              </a:extLst>
            </p:cNvPr>
            <p:cNvSpPr/>
            <p:nvPr/>
          </p:nvSpPr>
          <p:spPr>
            <a:xfrm>
              <a:off x="481058" y="3539643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A3E2333F-AFE6-BA50-D9C9-70088BE339A1}"/>
                </a:ext>
              </a:extLst>
            </p:cNvPr>
            <p:cNvGrpSpPr/>
            <p:nvPr/>
          </p:nvGrpSpPr>
          <p:grpSpPr>
            <a:xfrm>
              <a:off x="1434696" y="4719136"/>
              <a:ext cx="342900" cy="342900"/>
              <a:chOff x="1404611" y="4552250"/>
              <a:chExt cx="342900" cy="342900"/>
            </a:xfrm>
          </p:grpSpPr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D38BDC6F-8AB7-2372-5CE3-46BF33BE40EE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53DAB57E-98DA-6BE4-D8B7-4AA96CD0A70C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00EF8506-EEED-77F5-FACA-DD30D50B80B3}"/>
                </a:ext>
              </a:extLst>
            </p:cNvPr>
            <p:cNvGrpSpPr/>
            <p:nvPr/>
          </p:nvGrpSpPr>
          <p:grpSpPr>
            <a:xfrm>
              <a:off x="2071284" y="4719136"/>
              <a:ext cx="342900" cy="342900"/>
              <a:chOff x="2084061" y="4552250"/>
              <a:chExt cx="342900" cy="342900"/>
            </a:xfrm>
          </p:grpSpPr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F1299916-9FF4-1D11-B22A-63207E9E88C2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984FCB65-A91D-56F2-239A-9E0A43A12E19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708" name="グループ化 707">
            <a:extLst>
              <a:ext uri="{FF2B5EF4-FFF2-40B4-BE49-F238E27FC236}">
                <a16:creationId xmlns:a16="http://schemas.microsoft.com/office/drawing/2014/main" id="{8898C33D-6F39-EB83-66ED-4B556F27616E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F9E36E7A-852C-0F56-D49D-7A0831C29B1B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278" name="直線コネクタ 277">
                <a:extLst>
                  <a:ext uri="{FF2B5EF4-FFF2-40B4-BE49-F238E27FC236}">
                    <a16:creationId xmlns:a16="http://schemas.microsoft.com/office/drawing/2014/main" id="{A6D8E39F-7221-A2E9-DD4C-0E5FCAD7BF4A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線コネクタ 278">
                <a:extLst>
                  <a:ext uri="{FF2B5EF4-FFF2-40B4-BE49-F238E27FC236}">
                    <a16:creationId xmlns:a16="http://schemas.microsoft.com/office/drawing/2014/main" id="{24BC2D9B-51D7-B1F2-ACF1-B5975CC54CC2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直線コネクタ 287">
                <a:extLst>
                  <a:ext uri="{FF2B5EF4-FFF2-40B4-BE49-F238E27FC236}">
                    <a16:creationId xmlns:a16="http://schemas.microsoft.com/office/drawing/2014/main" id="{BA409B52-F97C-D1E5-C10C-9D170BED264B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直線コネクタ 295">
                <a:extLst>
                  <a:ext uri="{FF2B5EF4-FFF2-40B4-BE49-F238E27FC236}">
                    <a16:creationId xmlns:a16="http://schemas.microsoft.com/office/drawing/2014/main" id="{F3D127A6-38D4-1E07-8776-E5BA14C11360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直線コネクタ 299">
                <a:extLst>
                  <a:ext uri="{FF2B5EF4-FFF2-40B4-BE49-F238E27FC236}">
                    <a16:creationId xmlns:a16="http://schemas.microsoft.com/office/drawing/2014/main" id="{1B9682AE-2D7C-16CB-6A6A-7719801F9D39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直線コネクタ 300">
                <a:extLst>
                  <a:ext uri="{FF2B5EF4-FFF2-40B4-BE49-F238E27FC236}">
                    <a16:creationId xmlns:a16="http://schemas.microsoft.com/office/drawing/2014/main" id="{5BA3D385-F318-BA7E-8ED9-3D5E2F9DEEB8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直線コネクタ 301">
                <a:extLst>
                  <a:ext uri="{FF2B5EF4-FFF2-40B4-BE49-F238E27FC236}">
                    <a16:creationId xmlns:a16="http://schemas.microsoft.com/office/drawing/2014/main" id="{85EEF8BD-F1BB-05B2-9C7B-4FE22564F0EE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直線コネクタ 308">
                <a:extLst>
                  <a:ext uri="{FF2B5EF4-FFF2-40B4-BE49-F238E27FC236}">
                    <a16:creationId xmlns:a16="http://schemas.microsoft.com/office/drawing/2014/main" id="{0DA50E05-DD43-6B3B-A3E3-C3799E572C01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直線コネクタ 309">
                <a:extLst>
                  <a:ext uri="{FF2B5EF4-FFF2-40B4-BE49-F238E27FC236}">
                    <a16:creationId xmlns:a16="http://schemas.microsoft.com/office/drawing/2014/main" id="{66BCE95A-2E32-BFC6-6C7A-7043CF723B2F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直線コネクタ 310">
                <a:extLst>
                  <a:ext uri="{FF2B5EF4-FFF2-40B4-BE49-F238E27FC236}">
                    <a16:creationId xmlns:a16="http://schemas.microsoft.com/office/drawing/2014/main" id="{59073EAE-1A76-8190-2569-C8441C0A4632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直線コネクタ 311">
                <a:extLst>
                  <a:ext uri="{FF2B5EF4-FFF2-40B4-BE49-F238E27FC236}">
                    <a16:creationId xmlns:a16="http://schemas.microsoft.com/office/drawing/2014/main" id="{39AD7DF8-4519-2329-0645-2C78BAEC319D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線コネクタ 312">
                <a:extLst>
                  <a:ext uri="{FF2B5EF4-FFF2-40B4-BE49-F238E27FC236}">
                    <a16:creationId xmlns:a16="http://schemas.microsoft.com/office/drawing/2014/main" id="{D33877AF-2DEF-C72E-9AB9-03FDD23F568B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直線コネクタ 313">
                <a:extLst>
                  <a:ext uri="{FF2B5EF4-FFF2-40B4-BE49-F238E27FC236}">
                    <a16:creationId xmlns:a16="http://schemas.microsoft.com/office/drawing/2014/main" id="{172AE419-C6A5-31F3-423B-C2D14560C23B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1E6CD74E-7353-8D70-180A-10E9C882102F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DE8B60FE-1F82-3CC2-4C27-93A8660A88A2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E279A9F6-CC57-6500-3FCF-E7C33E4B70BC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8E54A796-CDEF-56A4-5980-2585E843FC57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F81FCC7E-D4FF-F4C9-C899-4BCD19B815B1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52" name="直線コネクタ 351">
                <a:extLst>
                  <a:ext uri="{FF2B5EF4-FFF2-40B4-BE49-F238E27FC236}">
                    <a16:creationId xmlns:a16="http://schemas.microsoft.com/office/drawing/2014/main" id="{C757AE26-0F2C-D349-BB83-6323FD14F502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直線コネクタ 352">
                <a:extLst>
                  <a:ext uri="{FF2B5EF4-FFF2-40B4-BE49-F238E27FC236}">
                    <a16:creationId xmlns:a16="http://schemas.microsoft.com/office/drawing/2014/main" id="{29CD8C56-1DA1-3C8B-1281-0BEAE77F1C41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直線コネクタ 353">
                <a:extLst>
                  <a:ext uri="{FF2B5EF4-FFF2-40B4-BE49-F238E27FC236}">
                    <a16:creationId xmlns:a16="http://schemas.microsoft.com/office/drawing/2014/main" id="{1C4F8D5A-3E84-5F5C-EF23-BC46A5406800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直線コネクタ 354">
                <a:extLst>
                  <a:ext uri="{FF2B5EF4-FFF2-40B4-BE49-F238E27FC236}">
                    <a16:creationId xmlns:a16="http://schemas.microsoft.com/office/drawing/2014/main" id="{DCAAEE07-A084-B2B6-1035-379FC88C6CF0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直線コネクタ 355">
                <a:extLst>
                  <a:ext uri="{FF2B5EF4-FFF2-40B4-BE49-F238E27FC236}">
                    <a16:creationId xmlns:a16="http://schemas.microsoft.com/office/drawing/2014/main" id="{73A76E0D-9404-D88F-7CE6-59862D3F289E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直線コネクタ 356">
                <a:extLst>
                  <a:ext uri="{FF2B5EF4-FFF2-40B4-BE49-F238E27FC236}">
                    <a16:creationId xmlns:a16="http://schemas.microsoft.com/office/drawing/2014/main" id="{E8C71D1F-D1F1-0C56-526C-ECC739832208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直線コネクタ 357">
                <a:extLst>
                  <a:ext uri="{FF2B5EF4-FFF2-40B4-BE49-F238E27FC236}">
                    <a16:creationId xmlns:a16="http://schemas.microsoft.com/office/drawing/2014/main" id="{566D5E10-7FE4-C86F-7A70-9706006ED5EF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46266361-39B6-B7B1-40C5-A1413CBF1780}"/>
                </a:ext>
              </a:extLst>
            </p:cNvPr>
            <p:cNvGrpSpPr/>
            <p:nvPr/>
          </p:nvGrpSpPr>
          <p:grpSpPr>
            <a:xfrm>
              <a:off x="4648145" y="5199697"/>
              <a:ext cx="1275023" cy="1177847"/>
              <a:chOff x="1542995" y="1980432"/>
              <a:chExt cx="1275023" cy="1177847"/>
            </a:xfrm>
          </p:grpSpPr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99E675BF-443B-A0EF-2F72-6D39330E396F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1">
                <a:extLst>
                  <a:ext uri="{FF2B5EF4-FFF2-40B4-BE49-F238E27FC236}">
                    <a16:creationId xmlns:a16="http://schemas.microsoft.com/office/drawing/2014/main" id="{A18CB1AA-7EA6-EAD2-4468-21F82474DADE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楕円 1">
                <a:extLst>
                  <a:ext uri="{FF2B5EF4-FFF2-40B4-BE49-F238E27FC236}">
                    <a16:creationId xmlns:a16="http://schemas.microsoft.com/office/drawing/2014/main" id="{30B607CD-8094-2AF8-ED40-260C9AE00A5D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楕円 1">
                <a:extLst>
                  <a:ext uri="{FF2B5EF4-FFF2-40B4-BE49-F238E27FC236}">
                    <a16:creationId xmlns:a16="http://schemas.microsoft.com/office/drawing/2014/main" id="{C1DDF056-CC3B-9E3E-74B0-EEB805D9A3D9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楕円 1">
                <a:extLst>
                  <a:ext uri="{FF2B5EF4-FFF2-40B4-BE49-F238E27FC236}">
                    <a16:creationId xmlns:a16="http://schemas.microsoft.com/office/drawing/2014/main" id="{7ADA17BC-96F4-9A41-4387-EB282B7DEA07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0B4CE43E-9B7E-17AE-A198-FE71A0B9D947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09486B8B-46B0-5E23-44EA-BA5BFFDA8BB5}"/>
                </a:ext>
              </a:extLst>
            </p:cNvPr>
            <p:cNvGrpSpPr/>
            <p:nvPr/>
          </p:nvGrpSpPr>
          <p:grpSpPr>
            <a:xfrm>
              <a:off x="4241726" y="4055977"/>
              <a:ext cx="1604288" cy="1375701"/>
              <a:chOff x="1136576" y="836712"/>
              <a:chExt cx="1604288" cy="1375701"/>
            </a:xfrm>
          </p:grpSpPr>
          <p:sp>
            <p:nvSpPr>
              <p:cNvPr id="429" name="二等辺三角形 6">
                <a:extLst>
                  <a:ext uri="{FF2B5EF4-FFF2-40B4-BE49-F238E27FC236}">
                    <a16:creationId xmlns:a16="http://schemas.microsoft.com/office/drawing/2014/main" id="{8912E3A2-33FE-D3B8-7535-B856D46FAC1A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二等辺三角形 6">
                <a:extLst>
                  <a:ext uri="{FF2B5EF4-FFF2-40B4-BE49-F238E27FC236}">
                    <a16:creationId xmlns:a16="http://schemas.microsoft.com/office/drawing/2014/main" id="{DFDF670D-ED5B-229A-BEC3-726969BE7DAA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二等辺三角形 6">
                <a:extLst>
                  <a:ext uri="{FF2B5EF4-FFF2-40B4-BE49-F238E27FC236}">
                    <a16:creationId xmlns:a16="http://schemas.microsoft.com/office/drawing/2014/main" id="{081874C3-73FA-A0C7-2697-D77D75034576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二等辺三角形 6">
                <a:extLst>
                  <a:ext uri="{FF2B5EF4-FFF2-40B4-BE49-F238E27FC236}">
                    <a16:creationId xmlns:a16="http://schemas.microsoft.com/office/drawing/2014/main" id="{2BB81ABC-68BD-7503-8C69-82381475D357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3F636103-854E-4ACF-6A12-973D5E3936FC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1">
                <a:extLst>
                  <a:ext uri="{FF2B5EF4-FFF2-40B4-BE49-F238E27FC236}">
                    <a16:creationId xmlns:a16="http://schemas.microsoft.com/office/drawing/2014/main" id="{ECF0C246-551B-C637-ABF3-32DF7D7BBA07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D9C67502-F438-93CD-88A4-92FF5E0A93B7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906DEC2D-5FB2-D692-F7D2-C2379068A23B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1745D71-2BF5-9834-300B-7CEF80C276A1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DFD97E25-BFD2-8A6C-7DF9-F0FF19D90418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BF4A38AB-2FF7-FCA5-B567-4CE486C72B09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6952B580-C531-1803-AD1D-ADBE9A2B301B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0B6D387B-88D3-98F6-02A8-2AA3318A0A70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9F1D626C-4BEB-0D14-210C-6E172663A8FE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A11CA368-4C47-D719-557C-E534C2B92B5C}"/>
                </a:ext>
              </a:extLst>
            </p:cNvPr>
            <p:cNvGrpSpPr/>
            <p:nvPr/>
          </p:nvGrpSpPr>
          <p:grpSpPr>
            <a:xfrm>
              <a:off x="4282011" y="3997893"/>
              <a:ext cx="1508196" cy="2187851"/>
              <a:chOff x="4329636" y="3988367"/>
              <a:chExt cx="1508196" cy="2187851"/>
            </a:xfrm>
          </p:grpSpPr>
          <p:sp>
            <p:nvSpPr>
              <p:cNvPr id="485" name="楕円 1">
                <a:extLst>
                  <a:ext uri="{FF2B5EF4-FFF2-40B4-BE49-F238E27FC236}">
                    <a16:creationId xmlns:a16="http://schemas.microsoft.com/office/drawing/2014/main" id="{AA96648D-A7BD-FDCA-44DA-858634A2AD9C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3E82EC3F-FCA9-F1A0-A902-DC894EB61255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487" name="グループ化 486">
                  <a:extLst>
                    <a:ext uri="{FF2B5EF4-FFF2-40B4-BE49-F238E27FC236}">
                      <a16:creationId xmlns:a16="http://schemas.microsoft.com/office/drawing/2014/main" id="{FBCC53E9-B8C1-7485-9876-F26011E3EB11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497" name="楕円 1">
                    <a:extLst>
                      <a:ext uri="{FF2B5EF4-FFF2-40B4-BE49-F238E27FC236}">
                        <a16:creationId xmlns:a16="http://schemas.microsoft.com/office/drawing/2014/main" id="{4325B435-0831-12F6-58A1-2AFF92289BCD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396C89EB-5DEB-DFA9-8F38-2380242111F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D5F617A8-0CD2-79DE-7560-10400756CCA5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051AF79B-5E65-DEBD-3435-79B8E370A68F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BD6FA029-D5B1-078C-0419-028B3FBA8D86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2FCC3D61-E018-52ED-75D7-D85FFF2E3097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09BF8DCF-1778-0ACB-6DCE-E031A8D10A92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DFDC1B38-ED12-7B3F-6F2E-B5244B050FB3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94" name="グループ化 493">
                    <a:extLst>
                      <a:ext uri="{FF2B5EF4-FFF2-40B4-BE49-F238E27FC236}">
                        <a16:creationId xmlns:a16="http://schemas.microsoft.com/office/drawing/2014/main" id="{4DB6B330-6FD6-3B8C-CC7F-AD9442FCBC07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D3DB3707-65CF-EE35-3D99-FB18F9C05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6" name="楕円 495">
                      <a:extLst>
                        <a:ext uri="{FF2B5EF4-FFF2-40B4-BE49-F238E27FC236}">
                          <a16:creationId xmlns:a16="http://schemas.microsoft.com/office/drawing/2014/main" id="{F6EFC286-D2EE-F29E-ADC9-860B328EAC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F1C5DDA6-AE85-B25E-E105-F0DEB1491F93}"/>
                </a:ext>
              </a:extLst>
            </p:cNvPr>
            <p:cNvGrpSpPr/>
            <p:nvPr/>
          </p:nvGrpSpPr>
          <p:grpSpPr>
            <a:xfrm>
              <a:off x="4546196" y="4668336"/>
              <a:ext cx="342900" cy="342900"/>
              <a:chOff x="1404611" y="4552250"/>
              <a:chExt cx="342900" cy="342900"/>
            </a:xfrm>
          </p:grpSpPr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01D68EB8-9883-18FE-259F-D3DDA5C0046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C061D9DE-D611-EC22-D5D7-FCD450FD7713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99DAA4C8-207A-05B9-832F-F25DADE32254}"/>
                </a:ext>
              </a:extLst>
            </p:cNvPr>
            <p:cNvGrpSpPr/>
            <p:nvPr/>
          </p:nvGrpSpPr>
          <p:grpSpPr>
            <a:xfrm>
              <a:off x="5182784" y="4668336"/>
              <a:ext cx="342900" cy="342900"/>
              <a:chOff x="2084061" y="4552250"/>
              <a:chExt cx="342900" cy="342900"/>
            </a:xfrm>
          </p:grpSpPr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76AD2B43-7088-A481-E186-46FAEBE9A3F4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5030F90D-B55D-D084-A01F-7F49F16F6FDD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5533D95E-7B46-7013-145B-075906E14462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7FC19E71-B0E0-B09A-F588-16C1669F11D8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389" name="直線コネクタ 388">
                <a:extLst>
                  <a:ext uri="{FF2B5EF4-FFF2-40B4-BE49-F238E27FC236}">
                    <a16:creationId xmlns:a16="http://schemas.microsoft.com/office/drawing/2014/main" id="{53BD3FDE-4174-3B21-72AF-BF5349ACC098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線コネクタ 389">
                <a:extLst>
                  <a:ext uri="{FF2B5EF4-FFF2-40B4-BE49-F238E27FC236}">
                    <a16:creationId xmlns:a16="http://schemas.microsoft.com/office/drawing/2014/main" id="{433B1609-CD56-B54E-2ADA-153F3AE751FD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線コネクタ 390">
                <a:extLst>
                  <a:ext uri="{FF2B5EF4-FFF2-40B4-BE49-F238E27FC236}">
                    <a16:creationId xmlns:a16="http://schemas.microsoft.com/office/drawing/2014/main" id="{9B39C66D-F6F1-35BA-A54D-953DC16AEF31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直線コネクタ 397">
                <a:extLst>
                  <a:ext uri="{FF2B5EF4-FFF2-40B4-BE49-F238E27FC236}">
                    <a16:creationId xmlns:a16="http://schemas.microsoft.com/office/drawing/2014/main" id="{FD1CD4C5-43E3-E780-3E26-5DD70CC3C357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直線コネクタ 398">
                <a:extLst>
                  <a:ext uri="{FF2B5EF4-FFF2-40B4-BE49-F238E27FC236}">
                    <a16:creationId xmlns:a16="http://schemas.microsoft.com/office/drawing/2014/main" id="{59E5835B-FB26-FF4A-6EE6-467451D4A426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線コネクタ 399">
                <a:extLst>
                  <a:ext uri="{FF2B5EF4-FFF2-40B4-BE49-F238E27FC236}">
                    <a16:creationId xmlns:a16="http://schemas.microsoft.com/office/drawing/2014/main" id="{2695B8A6-9F3F-F5BB-8AD9-73312DBB2770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線コネクタ 400">
                <a:extLst>
                  <a:ext uri="{FF2B5EF4-FFF2-40B4-BE49-F238E27FC236}">
                    <a16:creationId xmlns:a16="http://schemas.microsoft.com/office/drawing/2014/main" id="{20EE8653-61C6-2ADA-CFAB-E1620122AC2A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線コネクタ 401">
                <a:extLst>
                  <a:ext uri="{FF2B5EF4-FFF2-40B4-BE49-F238E27FC236}">
                    <a16:creationId xmlns:a16="http://schemas.microsoft.com/office/drawing/2014/main" id="{26240D19-25F8-6458-3049-9699FBB9710D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線コネクタ 402">
                <a:extLst>
                  <a:ext uri="{FF2B5EF4-FFF2-40B4-BE49-F238E27FC236}">
                    <a16:creationId xmlns:a16="http://schemas.microsoft.com/office/drawing/2014/main" id="{D1B881C8-9F6E-EFF9-D0C1-7C82D0D4D45A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線コネクタ 403">
                <a:extLst>
                  <a:ext uri="{FF2B5EF4-FFF2-40B4-BE49-F238E27FC236}">
                    <a16:creationId xmlns:a16="http://schemas.microsoft.com/office/drawing/2014/main" id="{17C2845D-CAE8-9EA9-F973-DB9F4572F3C2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直線コネクタ 404">
                <a:extLst>
                  <a:ext uri="{FF2B5EF4-FFF2-40B4-BE49-F238E27FC236}">
                    <a16:creationId xmlns:a16="http://schemas.microsoft.com/office/drawing/2014/main" id="{975983C4-1ECD-A1B4-3059-E400F96C351E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直線コネクタ 405">
                <a:extLst>
                  <a:ext uri="{FF2B5EF4-FFF2-40B4-BE49-F238E27FC236}">
                    <a16:creationId xmlns:a16="http://schemas.microsoft.com/office/drawing/2014/main" id="{57F7C622-4A25-981D-61BC-F61EDCC6A5AE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直線コネクタ 406">
                <a:extLst>
                  <a:ext uri="{FF2B5EF4-FFF2-40B4-BE49-F238E27FC236}">
                    <a16:creationId xmlns:a16="http://schemas.microsoft.com/office/drawing/2014/main" id="{AB84E6FC-5959-BB62-B45A-FC0EA302466B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E539E401-45DC-1578-E036-A3DB225BC25C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0ACF056E-62D8-6CAE-57E2-6BE757FCD22A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289EEA4C-5842-26BD-9CF0-2E2F0D86CBB3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DF161446-5FA2-3810-DDDE-5967C068AD08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8FD77179-B324-4D64-6F8A-981A3C2FBD9D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19" name="直線コネクタ 418">
                <a:extLst>
                  <a:ext uri="{FF2B5EF4-FFF2-40B4-BE49-F238E27FC236}">
                    <a16:creationId xmlns:a16="http://schemas.microsoft.com/office/drawing/2014/main" id="{B427938A-8B00-4D0D-76CB-8A7ADD40AEF2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線コネクタ 434">
                <a:extLst>
                  <a:ext uri="{FF2B5EF4-FFF2-40B4-BE49-F238E27FC236}">
                    <a16:creationId xmlns:a16="http://schemas.microsoft.com/office/drawing/2014/main" id="{E0EFAA6E-71AA-24A2-9203-3B20EA7B471E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直線コネクタ 435">
                <a:extLst>
                  <a:ext uri="{FF2B5EF4-FFF2-40B4-BE49-F238E27FC236}">
                    <a16:creationId xmlns:a16="http://schemas.microsoft.com/office/drawing/2014/main" id="{EDB7B10B-33CF-E22B-2760-A0644BB16AF6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線コネクタ 448">
                <a:extLst>
                  <a:ext uri="{FF2B5EF4-FFF2-40B4-BE49-F238E27FC236}">
                    <a16:creationId xmlns:a16="http://schemas.microsoft.com/office/drawing/2014/main" id="{CA864608-CBAB-75E4-38E8-FEB8D25B3506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線コネクタ 449">
                <a:extLst>
                  <a:ext uri="{FF2B5EF4-FFF2-40B4-BE49-F238E27FC236}">
                    <a16:creationId xmlns:a16="http://schemas.microsoft.com/office/drawing/2014/main" id="{24EC4D9A-A8A2-DF48-689B-DCA9F32E194B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直線コネクタ 453">
                <a:extLst>
                  <a:ext uri="{FF2B5EF4-FFF2-40B4-BE49-F238E27FC236}">
                    <a16:creationId xmlns:a16="http://schemas.microsoft.com/office/drawing/2014/main" id="{697EE19E-BC97-BA67-B5A3-60BE1C989859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線コネクタ 456">
                <a:extLst>
                  <a:ext uri="{FF2B5EF4-FFF2-40B4-BE49-F238E27FC236}">
                    <a16:creationId xmlns:a16="http://schemas.microsoft.com/office/drawing/2014/main" id="{1009DB84-2E77-1607-E271-5557AD2DFFAA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BDF77E66-3735-9194-51EE-135CBE8FF5EA}"/>
                </a:ext>
              </a:extLst>
            </p:cNvPr>
            <p:cNvGrpSpPr/>
            <p:nvPr/>
          </p:nvGrpSpPr>
          <p:grpSpPr>
            <a:xfrm>
              <a:off x="7299251" y="4055977"/>
              <a:ext cx="1681442" cy="2321567"/>
              <a:chOff x="7299251" y="960351"/>
              <a:chExt cx="1681442" cy="2321567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E1483753-88A2-C297-FBC1-D2D1F0CA5D76}"/>
                  </a:ext>
                </a:extLst>
              </p:cNvPr>
              <p:cNvGrpSpPr/>
              <p:nvPr/>
            </p:nvGrpSpPr>
            <p:grpSpPr>
              <a:xfrm>
                <a:off x="7559148" y="2104071"/>
                <a:ext cx="1421545" cy="1177847"/>
                <a:chOff x="1396473" y="1980432"/>
                <a:chExt cx="1421545" cy="1177847"/>
              </a:xfrm>
            </p:grpSpPr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75FB61BC-486A-93B3-6044-161F9E9D704E}"/>
                    </a:ext>
                  </a:extLst>
                </p:cNvPr>
                <p:cNvGrpSpPr/>
                <p:nvPr/>
              </p:nvGrpSpPr>
              <p:grpSpPr>
                <a:xfrm flipH="1">
                  <a:off x="2241404" y="2107820"/>
                  <a:ext cx="286841" cy="654986"/>
                  <a:chOff x="2241404" y="2107820"/>
                  <a:chExt cx="286841" cy="654986"/>
                </a:xfrm>
              </p:grpSpPr>
              <p:sp>
                <p:nvSpPr>
                  <p:cNvPr id="481" name="楕円 1">
                    <a:extLst>
                      <a:ext uri="{FF2B5EF4-FFF2-40B4-BE49-F238E27FC236}">
                        <a16:creationId xmlns:a16="http://schemas.microsoft.com/office/drawing/2014/main" id="{D89B5693-2178-0AD6-CD27-D0DCFEAF90FD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302265" y="2107820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2D123158-F131-8505-5C33-F9DAA74E7B3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241404" y="2291023"/>
                    <a:ext cx="286841" cy="139390"/>
                  </a:xfrm>
                  <a:custGeom>
                    <a:avLst/>
                    <a:gdLst>
                      <a:gd name="connsiteX0" fmla="*/ 87908 w 388447"/>
                      <a:gd name="connsiteY0" fmla="*/ 71013 h 188765"/>
                      <a:gd name="connsiteX1" fmla="*/ 89739 w 388447"/>
                      <a:gd name="connsiteY1" fmla="*/ 94648 h 188765"/>
                      <a:gd name="connsiteX2" fmla="*/ 112304 w 388447"/>
                      <a:gd name="connsiteY2" fmla="*/ 188765 h 188765"/>
                      <a:gd name="connsiteX3" fmla="*/ 8357 w 388447"/>
                      <a:gd name="connsiteY3" fmla="*/ 132752 h 188765"/>
                      <a:gd name="connsiteX4" fmla="*/ 0 w 388447"/>
                      <a:gd name="connsiteY4" fmla="*/ 116627 h 188765"/>
                      <a:gd name="connsiteX5" fmla="*/ 51705 w 388447"/>
                      <a:gd name="connsiteY5" fmla="*/ 87757 h 188765"/>
                      <a:gd name="connsiteX6" fmla="*/ 223735 w 388447"/>
                      <a:gd name="connsiteY6" fmla="*/ 21814 h 188765"/>
                      <a:gd name="connsiteX7" fmla="*/ 227811 w 388447"/>
                      <a:gd name="connsiteY7" fmla="*/ 74442 h 188765"/>
                      <a:gd name="connsiteX8" fmla="*/ 250376 w 388447"/>
                      <a:gd name="connsiteY8" fmla="*/ 168559 h 188765"/>
                      <a:gd name="connsiteX9" fmla="*/ 146429 w 388447"/>
                      <a:gd name="connsiteY9" fmla="*/ 112546 h 188765"/>
                      <a:gd name="connsiteX10" fmla="*/ 117751 w 388447"/>
                      <a:gd name="connsiteY10" fmla="*/ 57211 h 188765"/>
                      <a:gd name="connsiteX11" fmla="*/ 132110 w 388447"/>
                      <a:gd name="connsiteY11" fmla="*/ 50570 h 188765"/>
                      <a:gd name="connsiteX12" fmla="*/ 205426 w 388447"/>
                      <a:gd name="connsiteY12" fmla="*/ 25297 h 188765"/>
                      <a:gd name="connsiteX13" fmla="*/ 362464 w 388447"/>
                      <a:gd name="connsiteY13" fmla="*/ 0 h 188765"/>
                      <a:gd name="connsiteX14" fmla="*/ 365882 w 388447"/>
                      <a:gd name="connsiteY14" fmla="*/ 44134 h 188765"/>
                      <a:gd name="connsiteX15" fmla="*/ 388447 w 388447"/>
                      <a:gd name="connsiteY15" fmla="*/ 138251 h 188765"/>
                      <a:gd name="connsiteX16" fmla="*/ 252996 w 388447"/>
                      <a:gd name="connsiteY16" fmla="*/ 21451 h 188765"/>
                      <a:gd name="connsiteX17" fmla="*/ 252212 w 388447"/>
                      <a:gd name="connsiteY17" fmla="*/ 16396 h 188765"/>
                      <a:gd name="connsiteX18" fmla="*/ 335603 w 388447"/>
                      <a:gd name="connsiteY18" fmla="*/ 531 h 188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88447" h="188765">
                        <a:moveTo>
                          <a:pt x="87908" y="71013"/>
                        </a:moveTo>
                        <a:lnTo>
                          <a:pt x="89739" y="94648"/>
                        </a:lnTo>
                        <a:cubicBezTo>
                          <a:pt x="94753" y="126688"/>
                          <a:pt x="102275" y="158227"/>
                          <a:pt x="112304" y="188765"/>
                        </a:cubicBezTo>
                        <a:cubicBezTo>
                          <a:pt x="71710" y="188765"/>
                          <a:pt x="34959" y="167360"/>
                          <a:pt x="8357" y="132752"/>
                        </a:cubicBezTo>
                        <a:lnTo>
                          <a:pt x="0" y="116627"/>
                        </a:lnTo>
                        <a:lnTo>
                          <a:pt x="51705" y="87757"/>
                        </a:lnTo>
                        <a:close/>
                        <a:moveTo>
                          <a:pt x="223735" y="21814"/>
                        </a:moveTo>
                        <a:lnTo>
                          <a:pt x="227811" y="74442"/>
                        </a:lnTo>
                        <a:cubicBezTo>
                          <a:pt x="232825" y="106482"/>
                          <a:pt x="240347" y="138021"/>
                          <a:pt x="250376" y="168559"/>
                        </a:cubicBezTo>
                        <a:cubicBezTo>
                          <a:pt x="209782" y="168559"/>
                          <a:pt x="173031" y="147154"/>
                          <a:pt x="146429" y="112546"/>
                        </a:cubicBezTo>
                        <a:lnTo>
                          <a:pt x="117751" y="57211"/>
                        </a:lnTo>
                        <a:lnTo>
                          <a:pt x="132110" y="50570"/>
                        </a:lnTo>
                        <a:cubicBezTo>
                          <a:pt x="158039" y="39974"/>
                          <a:pt x="182787" y="31363"/>
                          <a:pt x="205426" y="25297"/>
                        </a:cubicBezTo>
                        <a:close/>
                        <a:moveTo>
                          <a:pt x="362464" y="0"/>
                        </a:moveTo>
                        <a:lnTo>
                          <a:pt x="365882" y="44134"/>
                        </a:lnTo>
                        <a:cubicBezTo>
                          <a:pt x="370896" y="76174"/>
                          <a:pt x="378418" y="107713"/>
                          <a:pt x="388447" y="138251"/>
                        </a:cubicBezTo>
                        <a:cubicBezTo>
                          <a:pt x="327556" y="138251"/>
                          <a:pt x="275312" y="90089"/>
                          <a:pt x="252996" y="21451"/>
                        </a:cubicBezTo>
                        <a:lnTo>
                          <a:pt x="252212" y="16396"/>
                        </a:lnTo>
                        <a:lnTo>
                          <a:pt x="335603" y="53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1" name="楕円 1">
                  <a:extLst>
                    <a:ext uri="{FF2B5EF4-FFF2-40B4-BE49-F238E27FC236}">
                      <a16:creationId xmlns:a16="http://schemas.microsoft.com/office/drawing/2014/main" id="{F4ED7FBE-DF26-B6B3-4076-0FB0384DD00E}"/>
                    </a:ext>
                  </a:extLst>
                </p:cNvPr>
                <p:cNvSpPr/>
                <p:nvPr/>
              </p:nvSpPr>
              <p:spPr>
                <a:xfrm rot="12600000">
                  <a:off x="1457334" y="2102576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BDA4D82C-42D8-3396-5D72-4F1895EDDF71}"/>
                    </a:ext>
                  </a:extLst>
                </p:cNvPr>
                <p:cNvSpPr/>
                <p:nvPr/>
              </p:nvSpPr>
              <p:spPr>
                <a:xfrm rot="18900000">
                  <a:off x="1396473" y="2285779"/>
                  <a:ext cx="286841" cy="139390"/>
                </a:xfrm>
                <a:custGeom>
                  <a:avLst/>
                  <a:gdLst>
                    <a:gd name="connsiteX0" fmla="*/ 87908 w 388447"/>
                    <a:gd name="connsiteY0" fmla="*/ 71013 h 188765"/>
                    <a:gd name="connsiteX1" fmla="*/ 89739 w 388447"/>
                    <a:gd name="connsiteY1" fmla="*/ 94648 h 188765"/>
                    <a:gd name="connsiteX2" fmla="*/ 112304 w 388447"/>
                    <a:gd name="connsiteY2" fmla="*/ 188765 h 188765"/>
                    <a:gd name="connsiteX3" fmla="*/ 8357 w 388447"/>
                    <a:gd name="connsiteY3" fmla="*/ 132752 h 188765"/>
                    <a:gd name="connsiteX4" fmla="*/ 0 w 388447"/>
                    <a:gd name="connsiteY4" fmla="*/ 116627 h 188765"/>
                    <a:gd name="connsiteX5" fmla="*/ 51705 w 388447"/>
                    <a:gd name="connsiteY5" fmla="*/ 87757 h 188765"/>
                    <a:gd name="connsiteX6" fmla="*/ 223735 w 388447"/>
                    <a:gd name="connsiteY6" fmla="*/ 21814 h 188765"/>
                    <a:gd name="connsiteX7" fmla="*/ 227811 w 388447"/>
                    <a:gd name="connsiteY7" fmla="*/ 74442 h 188765"/>
                    <a:gd name="connsiteX8" fmla="*/ 250376 w 388447"/>
                    <a:gd name="connsiteY8" fmla="*/ 168559 h 188765"/>
                    <a:gd name="connsiteX9" fmla="*/ 146429 w 388447"/>
                    <a:gd name="connsiteY9" fmla="*/ 112546 h 188765"/>
                    <a:gd name="connsiteX10" fmla="*/ 117751 w 388447"/>
                    <a:gd name="connsiteY10" fmla="*/ 57211 h 188765"/>
                    <a:gd name="connsiteX11" fmla="*/ 132110 w 388447"/>
                    <a:gd name="connsiteY11" fmla="*/ 50570 h 188765"/>
                    <a:gd name="connsiteX12" fmla="*/ 205426 w 388447"/>
                    <a:gd name="connsiteY12" fmla="*/ 25297 h 188765"/>
                    <a:gd name="connsiteX13" fmla="*/ 362464 w 388447"/>
                    <a:gd name="connsiteY13" fmla="*/ 0 h 188765"/>
                    <a:gd name="connsiteX14" fmla="*/ 365882 w 388447"/>
                    <a:gd name="connsiteY14" fmla="*/ 44134 h 188765"/>
                    <a:gd name="connsiteX15" fmla="*/ 388447 w 388447"/>
                    <a:gd name="connsiteY15" fmla="*/ 138251 h 188765"/>
                    <a:gd name="connsiteX16" fmla="*/ 252996 w 388447"/>
                    <a:gd name="connsiteY16" fmla="*/ 21451 h 188765"/>
                    <a:gd name="connsiteX17" fmla="*/ 252212 w 388447"/>
                    <a:gd name="connsiteY17" fmla="*/ 16396 h 188765"/>
                    <a:gd name="connsiteX18" fmla="*/ 335603 w 388447"/>
                    <a:gd name="connsiteY18" fmla="*/ 531 h 188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88447" h="188765">
                      <a:moveTo>
                        <a:pt x="87908" y="71013"/>
                      </a:moveTo>
                      <a:lnTo>
                        <a:pt x="89739" y="94648"/>
                      </a:lnTo>
                      <a:cubicBezTo>
                        <a:pt x="94753" y="126688"/>
                        <a:pt x="102275" y="158227"/>
                        <a:pt x="112304" y="188765"/>
                      </a:cubicBezTo>
                      <a:cubicBezTo>
                        <a:pt x="71710" y="188765"/>
                        <a:pt x="34959" y="167360"/>
                        <a:pt x="8357" y="132752"/>
                      </a:cubicBezTo>
                      <a:lnTo>
                        <a:pt x="0" y="116627"/>
                      </a:lnTo>
                      <a:lnTo>
                        <a:pt x="51705" y="87757"/>
                      </a:lnTo>
                      <a:close/>
                      <a:moveTo>
                        <a:pt x="223735" y="21814"/>
                      </a:moveTo>
                      <a:lnTo>
                        <a:pt x="227811" y="74442"/>
                      </a:lnTo>
                      <a:cubicBezTo>
                        <a:pt x="232825" y="106482"/>
                        <a:pt x="240347" y="138021"/>
                        <a:pt x="250376" y="168559"/>
                      </a:cubicBezTo>
                      <a:cubicBezTo>
                        <a:pt x="209782" y="168559"/>
                        <a:pt x="173031" y="147154"/>
                        <a:pt x="146429" y="112546"/>
                      </a:cubicBezTo>
                      <a:lnTo>
                        <a:pt x="117751" y="57211"/>
                      </a:lnTo>
                      <a:lnTo>
                        <a:pt x="132110" y="50570"/>
                      </a:lnTo>
                      <a:cubicBezTo>
                        <a:pt x="158039" y="39974"/>
                        <a:pt x="182787" y="31363"/>
                        <a:pt x="205426" y="25297"/>
                      </a:cubicBezTo>
                      <a:close/>
                      <a:moveTo>
                        <a:pt x="362464" y="0"/>
                      </a:moveTo>
                      <a:lnTo>
                        <a:pt x="365882" y="44134"/>
                      </a:lnTo>
                      <a:cubicBezTo>
                        <a:pt x="370896" y="76174"/>
                        <a:pt x="378418" y="107713"/>
                        <a:pt x="388447" y="138251"/>
                      </a:cubicBezTo>
                      <a:cubicBezTo>
                        <a:pt x="327556" y="138251"/>
                        <a:pt x="275312" y="90089"/>
                        <a:pt x="252996" y="21451"/>
                      </a:cubicBezTo>
                      <a:lnTo>
                        <a:pt x="252212" y="16396"/>
                      </a:lnTo>
                      <a:lnTo>
                        <a:pt x="335603" y="5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3C44AB5C-86F9-B60E-77D2-EDFC4DF7339A}"/>
                    </a:ext>
                  </a:extLst>
                </p:cNvPr>
                <p:cNvSpPr/>
                <p:nvPr/>
              </p:nvSpPr>
              <p:spPr>
                <a:xfrm>
                  <a:off x="2101888" y="2283464"/>
                  <a:ext cx="713806" cy="677073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1">
                  <a:extLst>
                    <a:ext uri="{FF2B5EF4-FFF2-40B4-BE49-F238E27FC236}">
                      <a16:creationId xmlns:a16="http://schemas.microsoft.com/office/drawing/2014/main" id="{7173E244-A925-1EE5-1AC6-3836808C3D8A}"/>
                    </a:ext>
                  </a:extLst>
                </p:cNvPr>
                <p:cNvSpPr/>
                <p:nvPr/>
              </p:nvSpPr>
              <p:spPr>
                <a:xfrm rot="10800000">
                  <a:off x="1955788" y="2679723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7" name="楕円 1">
                  <a:extLst>
                    <a:ext uri="{FF2B5EF4-FFF2-40B4-BE49-F238E27FC236}">
                      <a16:creationId xmlns:a16="http://schemas.microsoft.com/office/drawing/2014/main" id="{63C20AC2-A992-6884-6A48-E72D45E8153C}"/>
                    </a:ext>
                  </a:extLst>
                </p:cNvPr>
                <p:cNvSpPr/>
                <p:nvPr/>
              </p:nvSpPr>
              <p:spPr>
                <a:xfrm rot="10800000">
                  <a:off x="1691110" y="2679723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8" name="楕円 1">
                  <a:extLst>
                    <a:ext uri="{FF2B5EF4-FFF2-40B4-BE49-F238E27FC236}">
                      <a16:creationId xmlns:a16="http://schemas.microsoft.com/office/drawing/2014/main" id="{E2B21209-0B7E-85F4-C236-E007DEF1CF65}"/>
                    </a:ext>
                  </a:extLst>
                </p:cNvPr>
                <p:cNvSpPr/>
                <p:nvPr/>
              </p:nvSpPr>
              <p:spPr>
                <a:xfrm>
                  <a:off x="1542995" y="1980432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9" name="楕円 1">
                  <a:extLst>
                    <a:ext uri="{FF2B5EF4-FFF2-40B4-BE49-F238E27FC236}">
                      <a16:creationId xmlns:a16="http://schemas.microsoft.com/office/drawing/2014/main" id="{6C3CDF86-6B42-8728-4BE5-61E1C1B01C21}"/>
                    </a:ext>
                  </a:extLst>
                </p:cNvPr>
                <p:cNvSpPr/>
                <p:nvPr/>
              </p:nvSpPr>
              <p:spPr>
                <a:xfrm>
                  <a:off x="1682842" y="2029541"/>
                  <a:ext cx="517899" cy="82186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348B5A5C-CF9F-9F02-35B6-5D1B1F3A45D9}"/>
                    </a:ext>
                  </a:extLst>
                </p:cNvPr>
                <p:cNvSpPr/>
                <p:nvPr/>
              </p:nvSpPr>
              <p:spPr>
                <a:xfrm rot="16200000">
                  <a:off x="2569936" y="2512407"/>
                  <a:ext cx="305840" cy="190324"/>
                </a:xfrm>
                <a:custGeom>
                  <a:avLst/>
                  <a:gdLst>
                    <a:gd name="connsiteX0" fmla="*/ 118707 w 414176"/>
                    <a:gd name="connsiteY0" fmla="*/ 44705 h 257742"/>
                    <a:gd name="connsiteX1" fmla="*/ 104637 w 414176"/>
                    <a:gd name="connsiteY1" fmla="*/ 98109 h 257742"/>
                    <a:gd name="connsiteX2" fmla="*/ 97960 w 414176"/>
                    <a:gd name="connsiteY2" fmla="*/ 176723 h 257742"/>
                    <a:gd name="connsiteX3" fmla="*/ 101467 w 414176"/>
                    <a:gd name="connsiteY3" fmla="*/ 218005 h 257742"/>
                    <a:gd name="connsiteX4" fmla="*/ 62957 w 414176"/>
                    <a:gd name="connsiteY4" fmla="*/ 203475 h 257742"/>
                    <a:gd name="connsiteX5" fmla="*/ 0 w 414176"/>
                    <a:gd name="connsiteY5" fmla="*/ 168042 h 257742"/>
                    <a:gd name="connsiteX6" fmla="*/ 3371 w 414176"/>
                    <a:gd name="connsiteY6" fmla="*/ 121908 h 257742"/>
                    <a:gd name="connsiteX7" fmla="*/ 14861 w 414176"/>
                    <a:gd name="connsiteY7" fmla="*/ 70854 h 257742"/>
                    <a:gd name="connsiteX8" fmla="*/ 49495 w 414176"/>
                    <a:gd name="connsiteY8" fmla="*/ 0 h 257742"/>
                    <a:gd name="connsiteX9" fmla="*/ 76600 w 414176"/>
                    <a:gd name="connsiteY9" fmla="*/ 25036 h 257742"/>
                    <a:gd name="connsiteX10" fmla="*/ 258710 w 414176"/>
                    <a:gd name="connsiteY10" fmla="*/ 91760 h 257742"/>
                    <a:gd name="connsiteX11" fmla="*/ 257037 w 414176"/>
                    <a:gd name="connsiteY11" fmla="*/ 98108 h 257742"/>
                    <a:gd name="connsiteX12" fmla="*/ 250360 w 414176"/>
                    <a:gd name="connsiteY12" fmla="*/ 176722 h 257742"/>
                    <a:gd name="connsiteX13" fmla="*/ 256935 w 414176"/>
                    <a:gd name="connsiteY13" fmla="*/ 254134 h 257742"/>
                    <a:gd name="connsiteX14" fmla="*/ 229953 w 414176"/>
                    <a:gd name="connsiteY14" fmla="*/ 252516 h 257742"/>
                    <a:gd name="connsiteX15" fmla="*/ 156988 w 414176"/>
                    <a:gd name="connsiteY15" fmla="*/ 236943 h 257742"/>
                    <a:gd name="connsiteX16" fmla="*/ 155771 w 414176"/>
                    <a:gd name="connsiteY16" fmla="*/ 231537 h 257742"/>
                    <a:gd name="connsiteX17" fmla="*/ 151765 w 414176"/>
                    <a:gd name="connsiteY17" fmla="*/ 176722 h 257742"/>
                    <a:gd name="connsiteX18" fmla="*/ 167261 w 414176"/>
                    <a:gd name="connsiteY18" fmla="*/ 70853 h 257742"/>
                    <a:gd name="connsiteX19" fmla="*/ 168641 w 414176"/>
                    <a:gd name="connsiteY19" fmla="*/ 68031 h 257742"/>
                    <a:gd name="connsiteX20" fmla="*/ 190556 w 414176"/>
                    <a:gd name="connsiteY20" fmla="*/ 78268 h 257742"/>
                    <a:gd name="connsiteX21" fmla="*/ 251837 w 414176"/>
                    <a:gd name="connsiteY21" fmla="*/ 91348 h 257742"/>
                    <a:gd name="connsiteX22" fmla="*/ 414176 w 414176"/>
                    <a:gd name="connsiteY22" fmla="*/ 80120 h 257742"/>
                    <a:gd name="connsiteX23" fmla="*/ 409437 w 414176"/>
                    <a:gd name="connsiteY23" fmla="*/ 98107 h 257742"/>
                    <a:gd name="connsiteX24" fmla="*/ 402760 w 414176"/>
                    <a:gd name="connsiteY24" fmla="*/ 176721 h 257742"/>
                    <a:gd name="connsiteX25" fmla="*/ 408869 w 414176"/>
                    <a:gd name="connsiteY25" fmla="*/ 248643 h 257742"/>
                    <a:gd name="connsiteX26" fmla="*/ 404688 w 414176"/>
                    <a:gd name="connsiteY26" fmla="*/ 249690 h 257742"/>
                    <a:gd name="connsiteX27" fmla="*/ 317124 w 414176"/>
                    <a:gd name="connsiteY27" fmla="*/ 257742 h 257742"/>
                    <a:gd name="connsiteX28" fmla="*/ 314027 w 414176"/>
                    <a:gd name="connsiteY28" fmla="*/ 257557 h 257742"/>
                    <a:gd name="connsiteX29" fmla="*/ 308171 w 414176"/>
                    <a:gd name="connsiteY29" fmla="*/ 231536 h 257742"/>
                    <a:gd name="connsiteX30" fmla="*/ 304165 w 414176"/>
                    <a:gd name="connsiteY30" fmla="*/ 176721 h 257742"/>
                    <a:gd name="connsiteX31" fmla="*/ 308171 w 414176"/>
                    <a:gd name="connsiteY31" fmla="*/ 121906 h 257742"/>
                    <a:gd name="connsiteX32" fmla="*/ 314207 w 414176"/>
                    <a:gd name="connsiteY32" fmla="*/ 95087 h 257742"/>
                    <a:gd name="connsiteX33" fmla="*/ 314510 w 414176"/>
                    <a:gd name="connsiteY33" fmla="*/ 95105 h 257742"/>
                    <a:gd name="connsiteX34" fmla="*/ 377465 w 414176"/>
                    <a:gd name="connsiteY34" fmla="*/ 89315 h 25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14176" h="257742">
                      <a:moveTo>
                        <a:pt x="118707" y="44705"/>
                      </a:moveTo>
                      <a:lnTo>
                        <a:pt x="104637" y="98109"/>
                      </a:lnTo>
                      <a:cubicBezTo>
                        <a:pt x="100243" y="123607"/>
                        <a:pt x="97960" y="149970"/>
                        <a:pt x="97960" y="176723"/>
                      </a:cubicBezTo>
                      <a:lnTo>
                        <a:pt x="101467" y="218005"/>
                      </a:lnTo>
                      <a:lnTo>
                        <a:pt x="62957" y="203475"/>
                      </a:lnTo>
                      <a:lnTo>
                        <a:pt x="0" y="168042"/>
                      </a:lnTo>
                      <a:lnTo>
                        <a:pt x="3371" y="121908"/>
                      </a:lnTo>
                      <a:cubicBezTo>
                        <a:pt x="5998" y="104203"/>
                        <a:pt x="9872" y="87124"/>
                        <a:pt x="14861" y="70854"/>
                      </a:cubicBezTo>
                      <a:lnTo>
                        <a:pt x="49495" y="0"/>
                      </a:lnTo>
                      <a:lnTo>
                        <a:pt x="76600" y="25036"/>
                      </a:lnTo>
                      <a:close/>
                      <a:moveTo>
                        <a:pt x="258710" y="91760"/>
                      </a:moveTo>
                      <a:lnTo>
                        <a:pt x="257037" y="98108"/>
                      </a:lnTo>
                      <a:cubicBezTo>
                        <a:pt x="252643" y="123606"/>
                        <a:pt x="250360" y="149969"/>
                        <a:pt x="250360" y="176722"/>
                      </a:cubicBezTo>
                      <a:lnTo>
                        <a:pt x="256935" y="254134"/>
                      </a:lnTo>
                      <a:lnTo>
                        <a:pt x="229953" y="252516"/>
                      </a:lnTo>
                      <a:lnTo>
                        <a:pt x="156988" y="236943"/>
                      </a:lnTo>
                      <a:lnTo>
                        <a:pt x="155771" y="231537"/>
                      </a:lnTo>
                      <a:cubicBezTo>
                        <a:pt x="153145" y="213831"/>
                        <a:pt x="151765" y="195499"/>
                        <a:pt x="151765" y="176722"/>
                      </a:cubicBezTo>
                      <a:cubicBezTo>
                        <a:pt x="151765" y="139169"/>
                        <a:pt x="157283" y="103393"/>
                        <a:pt x="167261" y="70853"/>
                      </a:cubicBezTo>
                      <a:lnTo>
                        <a:pt x="168641" y="68031"/>
                      </a:lnTo>
                      <a:lnTo>
                        <a:pt x="190556" y="78268"/>
                      </a:lnTo>
                      <a:cubicBezTo>
                        <a:pt x="210628" y="84156"/>
                        <a:pt x="231117" y="88529"/>
                        <a:pt x="251837" y="91348"/>
                      </a:cubicBezTo>
                      <a:close/>
                      <a:moveTo>
                        <a:pt x="414176" y="80120"/>
                      </a:moveTo>
                      <a:lnTo>
                        <a:pt x="409437" y="98107"/>
                      </a:lnTo>
                      <a:cubicBezTo>
                        <a:pt x="405043" y="123605"/>
                        <a:pt x="402760" y="149968"/>
                        <a:pt x="402760" y="176721"/>
                      </a:cubicBezTo>
                      <a:lnTo>
                        <a:pt x="408869" y="248643"/>
                      </a:lnTo>
                      <a:lnTo>
                        <a:pt x="404688" y="249690"/>
                      </a:lnTo>
                      <a:cubicBezTo>
                        <a:pt x="375606" y="254622"/>
                        <a:pt x="346332" y="257289"/>
                        <a:pt x="317124" y="257742"/>
                      </a:cubicBezTo>
                      <a:lnTo>
                        <a:pt x="314027" y="257557"/>
                      </a:lnTo>
                      <a:lnTo>
                        <a:pt x="308171" y="231536"/>
                      </a:lnTo>
                      <a:cubicBezTo>
                        <a:pt x="305545" y="213830"/>
                        <a:pt x="304165" y="195498"/>
                        <a:pt x="304165" y="176721"/>
                      </a:cubicBezTo>
                      <a:cubicBezTo>
                        <a:pt x="304165" y="157944"/>
                        <a:pt x="305545" y="139612"/>
                        <a:pt x="308171" y="121906"/>
                      </a:cubicBezTo>
                      <a:lnTo>
                        <a:pt x="314207" y="95087"/>
                      </a:lnTo>
                      <a:lnTo>
                        <a:pt x="314510" y="95105"/>
                      </a:lnTo>
                      <a:cubicBezTo>
                        <a:pt x="335509" y="94778"/>
                        <a:pt x="356556" y="92861"/>
                        <a:pt x="377465" y="893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D7CCD18D-D25E-F539-0D1C-E7268AF2A52D}"/>
                  </a:ext>
                </a:extLst>
              </p:cNvPr>
              <p:cNvGrpSpPr/>
              <p:nvPr/>
            </p:nvGrpSpPr>
            <p:grpSpPr>
              <a:xfrm>
                <a:off x="7299251" y="960351"/>
                <a:ext cx="1604288" cy="1375701"/>
                <a:chOff x="1136576" y="836712"/>
                <a:chExt cx="1604288" cy="1375701"/>
              </a:xfrm>
            </p:grpSpPr>
            <p:sp>
              <p:nvSpPr>
                <p:cNvPr id="448" name="二等辺三角形 6">
                  <a:extLst>
                    <a:ext uri="{FF2B5EF4-FFF2-40B4-BE49-F238E27FC236}">
                      <a16:creationId xmlns:a16="http://schemas.microsoft.com/office/drawing/2014/main" id="{E4D35017-48AF-CE39-96F6-5B6DB7E70B77}"/>
                    </a:ext>
                  </a:extLst>
                </p:cNvPr>
                <p:cNvSpPr/>
                <p:nvPr/>
              </p:nvSpPr>
              <p:spPr>
                <a:xfrm rot="19800000">
                  <a:off x="1198323" y="836712"/>
                  <a:ext cx="515615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二等辺三角形 6">
                  <a:extLst>
                    <a:ext uri="{FF2B5EF4-FFF2-40B4-BE49-F238E27FC236}">
                      <a16:creationId xmlns:a16="http://schemas.microsoft.com/office/drawing/2014/main" id="{6381590B-9B16-9F48-60A8-9D680052A2AB}"/>
                    </a:ext>
                  </a:extLst>
                </p:cNvPr>
                <p:cNvSpPr/>
                <p:nvPr/>
              </p:nvSpPr>
              <p:spPr>
                <a:xfrm rot="1800000" flipH="1">
                  <a:off x="2169645" y="836713"/>
                  <a:ext cx="515615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二等辺三角形 6">
                  <a:extLst>
                    <a:ext uri="{FF2B5EF4-FFF2-40B4-BE49-F238E27FC236}">
                      <a16:creationId xmlns:a16="http://schemas.microsoft.com/office/drawing/2014/main" id="{911DD562-2D07-B8CF-216B-F75DD55637C0}"/>
                    </a:ext>
                  </a:extLst>
                </p:cNvPr>
                <p:cNvSpPr/>
                <p:nvPr/>
              </p:nvSpPr>
              <p:spPr>
                <a:xfrm rot="20093668">
                  <a:off x="1284275" y="915146"/>
                  <a:ext cx="281122" cy="271908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二等辺三角形 6">
                  <a:extLst>
                    <a:ext uri="{FF2B5EF4-FFF2-40B4-BE49-F238E27FC236}">
                      <a16:creationId xmlns:a16="http://schemas.microsoft.com/office/drawing/2014/main" id="{14438779-5307-BFBB-5A54-D9BF349D124A}"/>
                    </a:ext>
                  </a:extLst>
                </p:cNvPr>
                <p:cNvSpPr/>
                <p:nvPr/>
              </p:nvSpPr>
              <p:spPr>
                <a:xfrm rot="1506332" flipH="1">
                  <a:off x="2311867" y="915147"/>
                  <a:ext cx="281122" cy="271908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AF2BE5C7-B3B8-0AF7-090B-FCF972B6E9FC}"/>
                    </a:ext>
                  </a:extLst>
                </p:cNvPr>
                <p:cNvSpPr/>
                <p:nvPr/>
              </p:nvSpPr>
              <p:spPr>
                <a:xfrm>
                  <a:off x="1246762" y="905467"/>
                  <a:ext cx="1390059" cy="1306946"/>
                </a:xfrm>
                <a:prstGeom prst="ellipse">
                  <a:avLst/>
                </a:pr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楕円 1">
                  <a:extLst>
                    <a:ext uri="{FF2B5EF4-FFF2-40B4-BE49-F238E27FC236}">
                      <a16:creationId xmlns:a16="http://schemas.microsoft.com/office/drawing/2014/main" id="{57A1B767-085C-B3D1-2564-C5793581E2E2}"/>
                    </a:ext>
                  </a:extLst>
                </p:cNvPr>
                <p:cNvSpPr/>
                <p:nvPr/>
              </p:nvSpPr>
              <p:spPr>
                <a:xfrm flipV="1">
                  <a:off x="1817886" y="1835982"/>
                  <a:ext cx="247811" cy="10903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75756C29-57AB-678D-C354-F1089F7E13C8}"/>
                    </a:ext>
                  </a:extLst>
                </p:cNvPr>
                <p:cNvSpPr/>
                <p:nvPr/>
              </p:nvSpPr>
              <p:spPr>
                <a:xfrm rot="20700000">
                  <a:off x="1136576" y="1753961"/>
                  <a:ext cx="258174" cy="268322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0E9C34B1-1963-AD71-AB19-5ACB375C8599}"/>
                    </a:ext>
                  </a:extLst>
                </p:cNvPr>
                <p:cNvSpPr/>
                <p:nvPr/>
              </p:nvSpPr>
              <p:spPr>
                <a:xfrm rot="900000" flipH="1">
                  <a:off x="2482690" y="1753962"/>
                  <a:ext cx="258174" cy="268322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8DAE8DD5-BE48-5AD9-2BA6-EC78E7D7FAE2}"/>
                    </a:ext>
                  </a:extLst>
                </p:cNvPr>
                <p:cNvSpPr/>
                <p:nvPr/>
              </p:nvSpPr>
              <p:spPr>
                <a:xfrm rot="18750647">
                  <a:off x="1458088" y="1781229"/>
                  <a:ext cx="143871" cy="332996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B2F0C962-C1F2-33FA-7DEC-FCCDB31F07F3}"/>
                    </a:ext>
                  </a:extLst>
                </p:cNvPr>
                <p:cNvSpPr/>
                <p:nvPr/>
              </p:nvSpPr>
              <p:spPr>
                <a:xfrm rot="2849353" flipH="1">
                  <a:off x="2269561" y="1781229"/>
                  <a:ext cx="143871" cy="332996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832AA396-1BCF-E4AA-2C86-9752612D31A0}"/>
                    </a:ext>
                  </a:extLst>
                </p:cNvPr>
                <p:cNvSpPr/>
                <p:nvPr/>
              </p:nvSpPr>
              <p:spPr>
                <a:xfrm rot="5400000">
                  <a:off x="1685518" y="955985"/>
                  <a:ext cx="512548" cy="405361"/>
                </a:xfrm>
                <a:custGeom>
                  <a:avLst/>
                  <a:gdLst>
                    <a:gd name="connsiteX0" fmla="*/ 0 w 694105"/>
                    <a:gd name="connsiteY0" fmla="*/ 274476 h 548950"/>
                    <a:gd name="connsiteX1" fmla="*/ 1863 w 694105"/>
                    <a:gd name="connsiteY1" fmla="*/ 235219 h 548950"/>
                    <a:gd name="connsiteX2" fmla="*/ 22026 w 694105"/>
                    <a:gd name="connsiteY2" fmla="*/ 226553 h 548950"/>
                    <a:gd name="connsiteX3" fmla="*/ 66891 w 694105"/>
                    <a:gd name="connsiteY3" fmla="*/ 213868 h 548950"/>
                    <a:gd name="connsiteX4" fmla="*/ 113716 w 694105"/>
                    <a:gd name="connsiteY4" fmla="*/ 206503 h 548950"/>
                    <a:gd name="connsiteX5" fmla="*/ 114610 w 694105"/>
                    <a:gd name="connsiteY5" fmla="*/ 189882 h 548950"/>
                    <a:gd name="connsiteX6" fmla="*/ 167971 w 694105"/>
                    <a:gd name="connsiteY6" fmla="*/ 57150 h 548950"/>
                    <a:gd name="connsiteX7" fmla="*/ 221332 w 694105"/>
                    <a:gd name="connsiteY7" fmla="*/ 189882 h 548950"/>
                    <a:gd name="connsiteX8" fmla="*/ 221539 w 694105"/>
                    <a:gd name="connsiteY8" fmla="*/ 193716 h 548950"/>
                    <a:gd name="connsiteX9" fmla="*/ 301380 w 694105"/>
                    <a:gd name="connsiteY9" fmla="*/ 189956 h 548950"/>
                    <a:gd name="connsiteX10" fmla="*/ 302169 w 694105"/>
                    <a:gd name="connsiteY10" fmla="*/ 167637 h 548950"/>
                    <a:gd name="connsiteX11" fmla="*/ 346429 w 694105"/>
                    <a:gd name="connsiteY11" fmla="*/ 0 h 548950"/>
                    <a:gd name="connsiteX12" fmla="*/ 390689 w 694105"/>
                    <a:gd name="connsiteY12" fmla="*/ 167637 h 548950"/>
                    <a:gd name="connsiteX13" fmla="*/ 391544 w 694105"/>
                    <a:gd name="connsiteY13" fmla="*/ 191818 h 548950"/>
                    <a:gd name="connsiteX14" fmla="*/ 462419 w 694105"/>
                    <a:gd name="connsiteY14" fmla="*/ 195156 h 548950"/>
                    <a:gd name="connsiteX15" fmla="*/ 462436 w 694105"/>
                    <a:gd name="connsiteY15" fmla="*/ 194825 h 548950"/>
                    <a:gd name="connsiteX16" fmla="*/ 510025 w 694105"/>
                    <a:gd name="connsiteY16" fmla="*/ 69850 h 548950"/>
                    <a:gd name="connsiteX17" fmla="*/ 557613 w 694105"/>
                    <a:gd name="connsiteY17" fmla="*/ 194825 h 548950"/>
                    <a:gd name="connsiteX18" fmla="*/ 558358 w 694105"/>
                    <a:gd name="connsiteY18" fmla="*/ 209443 h 548950"/>
                    <a:gd name="connsiteX19" fmla="*/ 586492 w 694105"/>
                    <a:gd name="connsiteY19" fmla="*/ 213868 h 548950"/>
                    <a:gd name="connsiteX20" fmla="*/ 694105 w 694105"/>
                    <a:gd name="connsiteY20" fmla="*/ 274475 h 548950"/>
                    <a:gd name="connsiteX21" fmla="*/ 586492 w 694105"/>
                    <a:gd name="connsiteY21" fmla="*/ 335081 h 548950"/>
                    <a:gd name="connsiteX22" fmla="*/ 558358 w 694105"/>
                    <a:gd name="connsiteY22" fmla="*/ 339506 h 548950"/>
                    <a:gd name="connsiteX23" fmla="*/ 557613 w 694105"/>
                    <a:gd name="connsiteY23" fmla="*/ 354124 h 548950"/>
                    <a:gd name="connsiteX24" fmla="*/ 510025 w 694105"/>
                    <a:gd name="connsiteY24" fmla="*/ 479100 h 548950"/>
                    <a:gd name="connsiteX25" fmla="*/ 462436 w 694105"/>
                    <a:gd name="connsiteY25" fmla="*/ 354124 h 548950"/>
                    <a:gd name="connsiteX26" fmla="*/ 462419 w 694105"/>
                    <a:gd name="connsiteY26" fmla="*/ 353793 h 548950"/>
                    <a:gd name="connsiteX27" fmla="*/ 391544 w 694105"/>
                    <a:gd name="connsiteY27" fmla="*/ 357131 h 548950"/>
                    <a:gd name="connsiteX28" fmla="*/ 390689 w 694105"/>
                    <a:gd name="connsiteY28" fmla="*/ 381313 h 548950"/>
                    <a:gd name="connsiteX29" fmla="*/ 346429 w 694105"/>
                    <a:gd name="connsiteY29" fmla="*/ 548950 h 548950"/>
                    <a:gd name="connsiteX30" fmla="*/ 302169 w 694105"/>
                    <a:gd name="connsiteY30" fmla="*/ 381313 h 548950"/>
                    <a:gd name="connsiteX31" fmla="*/ 301380 w 694105"/>
                    <a:gd name="connsiteY31" fmla="*/ 358993 h 548950"/>
                    <a:gd name="connsiteX32" fmla="*/ 221539 w 694105"/>
                    <a:gd name="connsiteY32" fmla="*/ 355233 h 548950"/>
                    <a:gd name="connsiteX33" fmla="*/ 221332 w 694105"/>
                    <a:gd name="connsiteY33" fmla="*/ 359067 h 548950"/>
                    <a:gd name="connsiteX34" fmla="*/ 167971 w 694105"/>
                    <a:gd name="connsiteY34" fmla="*/ 491800 h 548950"/>
                    <a:gd name="connsiteX35" fmla="*/ 114610 w 694105"/>
                    <a:gd name="connsiteY35" fmla="*/ 359067 h 548950"/>
                    <a:gd name="connsiteX36" fmla="*/ 113716 w 694105"/>
                    <a:gd name="connsiteY36" fmla="*/ 342446 h 548950"/>
                    <a:gd name="connsiteX37" fmla="*/ 66891 w 694105"/>
                    <a:gd name="connsiteY37" fmla="*/ 335081 h 548950"/>
                    <a:gd name="connsiteX38" fmla="*/ 22026 w 694105"/>
                    <a:gd name="connsiteY38" fmla="*/ 322396 h 548950"/>
                    <a:gd name="connsiteX39" fmla="*/ 1863 w 694105"/>
                    <a:gd name="connsiteY39" fmla="*/ 313731 h 54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94105" h="548950">
                      <a:moveTo>
                        <a:pt x="0" y="274476"/>
                      </a:moveTo>
                      <a:lnTo>
                        <a:pt x="1863" y="235219"/>
                      </a:lnTo>
                      <a:lnTo>
                        <a:pt x="22026" y="226553"/>
                      </a:lnTo>
                      <a:cubicBezTo>
                        <a:pt x="35232" y="221993"/>
                        <a:pt x="50269" y="217746"/>
                        <a:pt x="66891" y="213868"/>
                      </a:cubicBezTo>
                      <a:lnTo>
                        <a:pt x="113716" y="206503"/>
                      </a:lnTo>
                      <a:lnTo>
                        <a:pt x="114610" y="189882"/>
                      </a:lnTo>
                      <a:cubicBezTo>
                        <a:pt x="123402" y="111881"/>
                        <a:pt x="143983" y="57150"/>
                        <a:pt x="167971" y="57150"/>
                      </a:cubicBezTo>
                      <a:cubicBezTo>
                        <a:pt x="191959" y="57150"/>
                        <a:pt x="212541" y="111881"/>
                        <a:pt x="221332" y="189882"/>
                      </a:cubicBezTo>
                      <a:lnTo>
                        <a:pt x="221539" y="193716"/>
                      </a:lnTo>
                      <a:lnTo>
                        <a:pt x="301380" y="189956"/>
                      </a:lnTo>
                      <a:lnTo>
                        <a:pt x="302169" y="167637"/>
                      </a:lnTo>
                      <a:cubicBezTo>
                        <a:pt x="309461" y="69124"/>
                        <a:pt x="326532" y="0"/>
                        <a:pt x="346429" y="0"/>
                      </a:cubicBezTo>
                      <a:cubicBezTo>
                        <a:pt x="366326" y="0"/>
                        <a:pt x="383397" y="69124"/>
                        <a:pt x="390689" y="167637"/>
                      </a:cubicBezTo>
                      <a:lnTo>
                        <a:pt x="391544" y="191818"/>
                      </a:lnTo>
                      <a:lnTo>
                        <a:pt x="462419" y="195156"/>
                      </a:lnTo>
                      <a:lnTo>
                        <a:pt x="462436" y="194825"/>
                      </a:lnTo>
                      <a:cubicBezTo>
                        <a:pt x="470277" y="121382"/>
                        <a:pt x="488632" y="69850"/>
                        <a:pt x="510025" y="69850"/>
                      </a:cubicBezTo>
                      <a:cubicBezTo>
                        <a:pt x="531418" y="69850"/>
                        <a:pt x="549772" y="121382"/>
                        <a:pt x="557613" y="194825"/>
                      </a:cubicBezTo>
                      <a:lnTo>
                        <a:pt x="558358" y="209443"/>
                      </a:lnTo>
                      <a:lnTo>
                        <a:pt x="586492" y="213868"/>
                      </a:lnTo>
                      <a:cubicBezTo>
                        <a:pt x="652981" y="229378"/>
                        <a:pt x="694105" y="250806"/>
                        <a:pt x="694105" y="274475"/>
                      </a:cubicBezTo>
                      <a:cubicBezTo>
                        <a:pt x="694105" y="298143"/>
                        <a:pt x="652981" y="319571"/>
                        <a:pt x="586492" y="335081"/>
                      </a:cubicBezTo>
                      <a:lnTo>
                        <a:pt x="558358" y="339506"/>
                      </a:lnTo>
                      <a:lnTo>
                        <a:pt x="557613" y="354124"/>
                      </a:lnTo>
                      <a:cubicBezTo>
                        <a:pt x="549772" y="427567"/>
                        <a:pt x="531418" y="479100"/>
                        <a:pt x="510025" y="479100"/>
                      </a:cubicBezTo>
                      <a:cubicBezTo>
                        <a:pt x="488632" y="479100"/>
                        <a:pt x="470277" y="427567"/>
                        <a:pt x="462436" y="354124"/>
                      </a:cubicBezTo>
                      <a:lnTo>
                        <a:pt x="462419" y="353793"/>
                      </a:lnTo>
                      <a:lnTo>
                        <a:pt x="391544" y="357131"/>
                      </a:lnTo>
                      <a:lnTo>
                        <a:pt x="390689" y="381313"/>
                      </a:lnTo>
                      <a:cubicBezTo>
                        <a:pt x="383397" y="479826"/>
                        <a:pt x="366326" y="548950"/>
                        <a:pt x="346429" y="548950"/>
                      </a:cubicBezTo>
                      <a:cubicBezTo>
                        <a:pt x="326532" y="548950"/>
                        <a:pt x="309461" y="479826"/>
                        <a:pt x="302169" y="381313"/>
                      </a:cubicBezTo>
                      <a:lnTo>
                        <a:pt x="301380" y="358993"/>
                      </a:lnTo>
                      <a:lnTo>
                        <a:pt x="221539" y="355233"/>
                      </a:lnTo>
                      <a:lnTo>
                        <a:pt x="221332" y="359067"/>
                      </a:lnTo>
                      <a:cubicBezTo>
                        <a:pt x="212541" y="437068"/>
                        <a:pt x="191959" y="491800"/>
                        <a:pt x="167971" y="491800"/>
                      </a:cubicBezTo>
                      <a:cubicBezTo>
                        <a:pt x="143983" y="491800"/>
                        <a:pt x="123402" y="437068"/>
                        <a:pt x="114610" y="359067"/>
                      </a:cubicBezTo>
                      <a:lnTo>
                        <a:pt x="113716" y="342446"/>
                      </a:lnTo>
                      <a:lnTo>
                        <a:pt x="66891" y="335081"/>
                      </a:lnTo>
                      <a:cubicBezTo>
                        <a:pt x="50269" y="331204"/>
                        <a:pt x="35232" y="326956"/>
                        <a:pt x="22026" y="322396"/>
                      </a:cubicBezTo>
                      <a:lnTo>
                        <a:pt x="1863" y="3137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E61EE137-13D7-9403-3E52-79B0C1652137}"/>
                    </a:ext>
                  </a:extLst>
                </p:cNvPr>
                <p:cNvGrpSpPr/>
                <p:nvPr/>
              </p:nvGrpSpPr>
              <p:grpSpPr>
                <a:xfrm flipV="1">
                  <a:off x="1363526" y="1111331"/>
                  <a:ext cx="1144469" cy="143872"/>
                  <a:chOff x="1228422" y="982951"/>
                  <a:chExt cx="1549868" cy="194835"/>
                </a:xfrm>
              </p:grpSpPr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F5FDCA2C-BFE1-2F92-46F1-0E5DD71AF1D2}"/>
                      </a:ext>
                    </a:extLst>
                  </p:cNvPr>
                  <p:cNvSpPr/>
                  <p:nvPr/>
                </p:nvSpPr>
                <p:spPr>
                  <a:xfrm rot="18750647">
                    <a:off x="1356481" y="854893"/>
                    <a:ext cx="194834" cy="450952"/>
                  </a:xfrm>
                  <a:custGeom>
                    <a:avLst/>
                    <a:gdLst>
                      <a:gd name="connsiteX0" fmla="*/ 107450 w 194834"/>
                      <a:gd name="connsiteY0" fmla="*/ 0 h 450952"/>
                      <a:gd name="connsiteX1" fmla="*/ 69050 w 194834"/>
                      <a:gd name="connsiteY1" fmla="*/ 225475 h 450952"/>
                      <a:gd name="connsiteX2" fmla="*/ 107450 w 194834"/>
                      <a:gd name="connsiteY2" fmla="*/ 450950 h 450952"/>
                      <a:gd name="connsiteX3" fmla="*/ 107450 w 194834"/>
                      <a:gd name="connsiteY3" fmla="*/ 450952 h 450952"/>
                      <a:gd name="connsiteX4" fmla="*/ 0 w 194834"/>
                      <a:gd name="connsiteY4" fmla="*/ 225476 h 450952"/>
                      <a:gd name="connsiteX5" fmla="*/ 107450 w 194834"/>
                      <a:gd name="connsiteY5" fmla="*/ 0 h 450952"/>
                      <a:gd name="connsiteX6" fmla="*/ 194834 w 194834"/>
                      <a:gd name="connsiteY6" fmla="*/ 55991 h 450952"/>
                      <a:gd name="connsiteX7" fmla="*/ 166090 w 194834"/>
                      <a:gd name="connsiteY7" fmla="*/ 224005 h 450952"/>
                      <a:gd name="connsiteX8" fmla="*/ 194834 w 194834"/>
                      <a:gd name="connsiteY8" fmla="*/ 392019 h 450952"/>
                      <a:gd name="connsiteX9" fmla="*/ 114404 w 194834"/>
                      <a:gd name="connsiteY9" fmla="*/ 224005 h 450952"/>
                      <a:gd name="connsiteX10" fmla="*/ 194834 w 194834"/>
                      <a:gd name="connsiteY10" fmla="*/ 55991 h 450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834" h="450952">
                        <a:moveTo>
                          <a:pt x="107450" y="0"/>
                        </a:moveTo>
                        <a:cubicBezTo>
                          <a:pt x="82619" y="63590"/>
                          <a:pt x="69050" y="143264"/>
                          <a:pt x="69050" y="225475"/>
                        </a:cubicBezTo>
                        <a:cubicBezTo>
                          <a:pt x="69050" y="307686"/>
                          <a:pt x="82619" y="387360"/>
                          <a:pt x="107450" y="450950"/>
                        </a:cubicBezTo>
                        <a:lnTo>
                          <a:pt x="107450" y="450952"/>
                        </a:lnTo>
                        <a:cubicBezTo>
                          <a:pt x="48107" y="450952"/>
                          <a:pt x="0" y="350003"/>
                          <a:pt x="0" y="225476"/>
                        </a:cubicBezTo>
                        <a:cubicBezTo>
                          <a:pt x="0" y="100949"/>
                          <a:pt x="48107" y="0"/>
                          <a:pt x="107450" y="0"/>
                        </a:cubicBezTo>
                        <a:close/>
                        <a:moveTo>
                          <a:pt x="194834" y="55991"/>
                        </a:moveTo>
                        <a:cubicBezTo>
                          <a:pt x="176247" y="103375"/>
                          <a:pt x="166090" y="162745"/>
                          <a:pt x="166090" y="224005"/>
                        </a:cubicBezTo>
                        <a:cubicBezTo>
                          <a:pt x="166090" y="285265"/>
                          <a:pt x="176247" y="344635"/>
                          <a:pt x="194834" y="392019"/>
                        </a:cubicBezTo>
                        <a:cubicBezTo>
                          <a:pt x="150414" y="392019"/>
                          <a:pt x="114404" y="316797"/>
                          <a:pt x="114404" y="224005"/>
                        </a:cubicBezTo>
                        <a:cubicBezTo>
                          <a:pt x="114404" y="131213"/>
                          <a:pt x="150414" y="55991"/>
                          <a:pt x="194834" y="5599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98B98FA2-51B6-3AF8-ED17-FAD0B71D439E}"/>
                      </a:ext>
                    </a:extLst>
                  </p:cNvPr>
                  <p:cNvSpPr/>
                  <p:nvPr/>
                </p:nvSpPr>
                <p:spPr>
                  <a:xfrm rot="2849353" flipH="1">
                    <a:off x="2455397" y="854892"/>
                    <a:ext cx="194834" cy="450952"/>
                  </a:xfrm>
                  <a:custGeom>
                    <a:avLst/>
                    <a:gdLst>
                      <a:gd name="connsiteX0" fmla="*/ 107450 w 194834"/>
                      <a:gd name="connsiteY0" fmla="*/ 0 h 450952"/>
                      <a:gd name="connsiteX1" fmla="*/ 69050 w 194834"/>
                      <a:gd name="connsiteY1" fmla="*/ 225475 h 450952"/>
                      <a:gd name="connsiteX2" fmla="*/ 107450 w 194834"/>
                      <a:gd name="connsiteY2" fmla="*/ 450950 h 450952"/>
                      <a:gd name="connsiteX3" fmla="*/ 107450 w 194834"/>
                      <a:gd name="connsiteY3" fmla="*/ 450952 h 450952"/>
                      <a:gd name="connsiteX4" fmla="*/ 0 w 194834"/>
                      <a:gd name="connsiteY4" fmla="*/ 225476 h 450952"/>
                      <a:gd name="connsiteX5" fmla="*/ 107450 w 194834"/>
                      <a:gd name="connsiteY5" fmla="*/ 0 h 450952"/>
                      <a:gd name="connsiteX6" fmla="*/ 194834 w 194834"/>
                      <a:gd name="connsiteY6" fmla="*/ 55991 h 450952"/>
                      <a:gd name="connsiteX7" fmla="*/ 166090 w 194834"/>
                      <a:gd name="connsiteY7" fmla="*/ 224005 h 450952"/>
                      <a:gd name="connsiteX8" fmla="*/ 194834 w 194834"/>
                      <a:gd name="connsiteY8" fmla="*/ 392019 h 450952"/>
                      <a:gd name="connsiteX9" fmla="*/ 114404 w 194834"/>
                      <a:gd name="connsiteY9" fmla="*/ 224005 h 450952"/>
                      <a:gd name="connsiteX10" fmla="*/ 194834 w 194834"/>
                      <a:gd name="connsiteY10" fmla="*/ 55991 h 450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834" h="450952">
                        <a:moveTo>
                          <a:pt x="107450" y="0"/>
                        </a:moveTo>
                        <a:cubicBezTo>
                          <a:pt x="82619" y="63590"/>
                          <a:pt x="69050" y="143264"/>
                          <a:pt x="69050" y="225475"/>
                        </a:cubicBezTo>
                        <a:cubicBezTo>
                          <a:pt x="69050" y="307686"/>
                          <a:pt x="82619" y="387360"/>
                          <a:pt x="107450" y="450950"/>
                        </a:cubicBezTo>
                        <a:lnTo>
                          <a:pt x="107450" y="450952"/>
                        </a:lnTo>
                        <a:cubicBezTo>
                          <a:pt x="48107" y="450952"/>
                          <a:pt x="0" y="350003"/>
                          <a:pt x="0" y="225476"/>
                        </a:cubicBezTo>
                        <a:cubicBezTo>
                          <a:pt x="0" y="100949"/>
                          <a:pt x="48107" y="0"/>
                          <a:pt x="107450" y="0"/>
                        </a:cubicBezTo>
                        <a:close/>
                        <a:moveTo>
                          <a:pt x="194834" y="55991"/>
                        </a:moveTo>
                        <a:cubicBezTo>
                          <a:pt x="176247" y="103375"/>
                          <a:pt x="166090" y="162745"/>
                          <a:pt x="166090" y="224005"/>
                        </a:cubicBezTo>
                        <a:cubicBezTo>
                          <a:pt x="166090" y="285265"/>
                          <a:pt x="176247" y="344635"/>
                          <a:pt x="194834" y="392019"/>
                        </a:cubicBezTo>
                        <a:cubicBezTo>
                          <a:pt x="150414" y="392019"/>
                          <a:pt x="114404" y="316797"/>
                          <a:pt x="114404" y="224005"/>
                        </a:cubicBezTo>
                        <a:cubicBezTo>
                          <a:pt x="114404" y="131213"/>
                          <a:pt x="150414" y="55991"/>
                          <a:pt x="194834" y="5599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27D18A23-55A5-01D1-1488-249A4E8FB190}"/>
                </a:ext>
              </a:extLst>
            </p:cNvPr>
            <p:cNvSpPr/>
            <p:nvPr/>
          </p:nvSpPr>
          <p:spPr>
            <a:xfrm>
              <a:off x="7493558" y="4194868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4CB2C149-9681-955D-5D6E-97E42CA34FD5}"/>
                </a:ext>
              </a:extLst>
            </p:cNvPr>
            <p:cNvGrpSpPr/>
            <p:nvPr/>
          </p:nvGrpSpPr>
          <p:grpSpPr>
            <a:xfrm>
              <a:off x="7600546" y="4668336"/>
              <a:ext cx="342900" cy="342900"/>
              <a:chOff x="1404611" y="4552250"/>
              <a:chExt cx="342900" cy="342900"/>
            </a:xfrm>
          </p:grpSpPr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A5B2B227-2AEC-FA61-4DE4-77606BD8C1D5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7154D5AD-80AA-3D94-E3D0-C2C67E3725A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13" name="グループ化 712">
              <a:extLst>
                <a:ext uri="{FF2B5EF4-FFF2-40B4-BE49-F238E27FC236}">
                  <a16:creationId xmlns:a16="http://schemas.microsoft.com/office/drawing/2014/main" id="{5F0B2E6B-004E-3E88-22FE-68D18B6FFAB2}"/>
                </a:ext>
              </a:extLst>
            </p:cNvPr>
            <p:cNvGrpSpPr/>
            <p:nvPr/>
          </p:nvGrpSpPr>
          <p:grpSpPr>
            <a:xfrm>
              <a:off x="8237134" y="4668336"/>
              <a:ext cx="342900" cy="342900"/>
              <a:chOff x="2084061" y="4552250"/>
              <a:chExt cx="342900" cy="342900"/>
            </a:xfrm>
          </p:grpSpPr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6A55E9D0-EF55-0BA6-2FEC-9138159C0129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7E4B11B7-40F1-50AD-5442-8E892D5B5F0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706" name="グループ化 705">
            <a:extLst>
              <a:ext uri="{FF2B5EF4-FFF2-40B4-BE49-F238E27FC236}">
                <a16:creationId xmlns:a16="http://schemas.microsoft.com/office/drawing/2014/main" id="{3AA27F8B-B62A-203C-C5B7-46C2C20436D1}"/>
              </a:ext>
            </a:extLst>
          </p:cNvPr>
          <p:cNvGrpSpPr/>
          <p:nvPr/>
        </p:nvGrpSpPr>
        <p:grpSpPr>
          <a:xfrm>
            <a:off x="481058" y="379240"/>
            <a:ext cx="2838449" cy="2969353"/>
            <a:chOff x="481058" y="379240"/>
            <a:chExt cx="2838449" cy="2969353"/>
          </a:xfrm>
        </p:grpSpPr>
        <p:sp>
          <p:nvSpPr>
            <p:cNvPr id="282" name="楕円 1">
              <a:extLst>
                <a:ext uri="{FF2B5EF4-FFF2-40B4-BE49-F238E27FC236}">
                  <a16:creationId xmlns:a16="http://schemas.microsoft.com/office/drawing/2014/main" id="{EF8C028C-4737-6B78-FAF1-2C4466BD469E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C9817616-2374-1077-304F-807251767BE8}"/>
                </a:ext>
              </a:extLst>
            </p:cNvPr>
            <p:cNvGrpSpPr/>
            <p:nvPr/>
          </p:nvGrpSpPr>
          <p:grpSpPr>
            <a:xfrm>
              <a:off x="1533470" y="2170746"/>
              <a:ext cx="1275023" cy="1177847"/>
              <a:chOff x="1542995" y="1980432"/>
              <a:chExt cx="1275023" cy="1177847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5700385C-D1DD-38B6-B811-C4E1747DCEF6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1">
                <a:extLst>
                  <a:ext uri="{FF2B5EF4-FFF2-40B4-BE49-F238E27FC236}">
                    <a16:creationId xmlns:a16="http://schemas.microsoft.com/office/drawing/2014/main" id="{ABBFA9B7-D9FB-6522-0973-67DD85450906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楕円 1">
                <a:extLst>
                  <a:ext uri="{FF2B5EF4-FFF2-40B4-BE49-F238E27FC236}">
                    <a16:creationId xmlns:a16="http://schemas.microsoft.com/office/drawing/2014/main" id="{68811F24-2AB9-B8E9-A6D1-C88B7F2F3645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楕円 1">
                <a:extLst>
                  <a:ext uri="{FF2B5EF4-FFF2-40B4-BE49-F238E27FC236}">
                    <a16:creationId xmlns:a16="http://schemas.microsoft.com/office/drawing/2014/main" id="{3FE366E2-2011-CA94-B55B-01C4B0085292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楕円 1">
                <a:extLst>
                  <a:ext uri="{FF2B5EF4-FFF2-40B4-BE49-F238E27FC236}">
                    <a16:creationId xmlns:a16="http://schemas.microsoft.com/office/drawing/2014/main" id="{F49F64D1-C20B-8E7E-1288-6457CD08B4B3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55B85EE8-E0DF-32CD-8FB0-59B5B2BEB6B7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E8B60AD6-B1A9-DD24-079C-DAD1299991AF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E637F9B5-8845-35C8-1830-BAB138917952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08D8AA1C-2AF7-5AF6-8D5B-1D6A30446374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矢印: U ターン 370">
                <a:extLst>
                  <a:ext uri="{FF2B5EF4-FFF2-40B4-BE49-F238E27FC236}">
                    <a16:creationId xmlns:a16="http://schemas.microsoft.com/office/drawing/2014/main" id="{4FDC9655-BE80-ED04-C0BD-9D4430409D5D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6" name="楕円 1">
              <a:extLst>
                <a:ext uri="{FF2B5EF4-FFF2-40B4-BE49-F238E27FC236}">
                  <a16:creationId xmlns:a16="http://schemas.microsoft.com/office/drawing/2014/main" id="{DA453119-8BA6-7963-75EF-BDE05015C8CC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7" name="楕円 1">
              <a:extLst>
                <a:ext uri="{FF2B5EF4-FFF2-40B4-BE49-F238E27FC236}">
                  <a16:creationId xmlns:a16="http://schemas.microsoft.com/office/drawing/2014/main" id="{69343E75-738F-6BD1-5398-541FE9190C26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6600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BAAB4618-7DAB-765E-3C06-A5284DAA91F4}"/>
                </a:ext>
              </a:extLst>
            </p:cNvPr>
            <p:cNvGrpSpPr/>
            <p:nvPr/>
          </p:nvGrpSpPr>
          <p:grpSpPr>
            <a:xfrm>
              <a:off x="1127051" y="1027026"/>
              <a:ext cx="1604288" cy="1375701"/>
              <a:chOff x="1136576" y="836712"/>
              <a:chExt cx="1604288" cy="1375701"/>
            </a:xfrm>
          </p:grpSpPr>
          <p:sp>
            <p:nvSpPr>
              <p:cNvPr id="290" name="二等辺三角形 6">
                <a:extLst>
                  <a:ext uri="{FF2B5EF4-FFF2-40B4-BE49-F238E27FC236}">
                    <a16:creationId xmlns:a16="http://schemas.microsoft.com/office/drawing/2014/main" id="{E2996A11-065D-4BAF-3331-AED2AD56A26D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二等辺三角形 6">
                <a:extLst>
                  <a:ext uri="{FF2B5EF4-FFF2-40B4-BE49-F238E27FC236}">
                    <a16:creationId xmlns:a16="http://schemas.microsoft.com/office/drawing/2014/main" id="{32628E64-1F1C-69AB-2F49-E2758041D6FA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二等辺三角形 6">
                <a:extLst>
                  <a:ext uri="{FF2B5EF4-FFF2-40B4-BE49-F238E27FC236}">
                    <a16:creationId xmlns:a16="http://schemas.microsoft.com/office/drawing/2014/main" id="{AD946CA0-8724-F7AA-E956-CB027E15814E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二等辺三角形 6">
                <a:extLst>
                  <a:ext uri="{FF2B5EF4-FFF2-40B4-BE49-F238E27FC236}">
                    <a16:creationId xmlns:a16="http://schemas.microsoft.com/office/drawing/2014/main" id="{18B12669-CEB1-80B6-5559-AF8DFDD239DA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71675A02-A2C2-E420-DB69-652BB9A54648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1">
                <a:extLst>
                  <a:ext uri="{FF2B5EF4-FFF2-40B4-BE49-F238E27FC236}">
                    <a16:creationId xmlns:a16="http://schemas.microsoft.com/office/drawing/2014/main" id="{E245B064-0DBE-92B4-2C87-59845D9EB7DD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9673294E-593B-A096-7D4C-BC0CF4F87D6C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5FA4AD12-A402-F157-9EEE-50F84B98DB7F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EAE40C89-A68C-4D9D-8B61-22481E54B328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F294C32E-BA87-2394-39E5-17C70F7CA9C4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820B4458-2C62-4C11-74EE-2D0D68589BD2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B8D4CCF8-45F2-165C-B753-477DA2D69B2B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6030434C-7CC3-9218-6E9B-0D2226988506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C9F57E92-0309-7988-A0E4-B2CA0033B51B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769A2655-3729-2474-7834-CC32E4B8E4AC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3EEA5C0E-AE6F-79EA-0183-2F9D7F1A9DD4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9D816691-4549-6A37-F96F-A34D659A70C7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F93BDF94-27D6-8F4A-4D21-038596303FC6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F3CD2075-8105-91C4-700F-2A546EFADEDC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608" name="楕円 66">
                  <a:extLst>
                    <a:ext uri="{FF2B5EF4-FFF2-40B4-BE49-F238E27FC236}">
                      <a16:creationId xmlns:a16="http://schemas.microsoft.com/office/drawing/2014/main" id="{FF0E82D8-D265-CF03-9DFB-D1CB8DA9544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EEA74293-DA43-CC74-B51D-346EA58F169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F54C1D46-9A48-1300-3399-2349F7289CF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542" name="楕円 66">
                  <a:extLst>
                    <a:ext uri="{FF2B5EF4-FFF2-40B4-BE49-F238E27FC236}">
                      <a16:creationId xmlns:a16="http://schemas.microsoft.com/office/drawing/2014/main" id="{A908E4CD-AAA2-DF00-FB07-C773CA07470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AECA285E-3D71-AAAD-0EC8-5403DAB858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AFAAD60F-8738-1B76-ABE9-E36AF8360C87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540" name="楕円 66">
                  <a:extLst>
                    <a:ext uri="{FF2B5EF4-FFF2-40B4-BE49-F238E27FC236}">
                      <a16:creationId xmlns:a16="http://schemas.microsoft.com/office/drawing/2014/main" id="{2C9B6F83-B5D4-B041-6A72-F5AFB8EDA5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C6D833C6-79A7-55C9-2E2A-62FB490DC59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477DA0E2-2990-B983-2C0A-F058E6D914F3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538" name="楕円 66">
                  <a:extLst>
                    <a:ext uri="{FF2B5EF4-FFF2-40B4-BE49-F238E27FC236}">
                      <a16:creationId xmlns:a16="http://schemas.microsoft.com/office/drawing/2014/main" id="{4AB3E8EF-56ED-3D95-61F6-E68713EDB8E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132D377D-A2BB-8EB0-5FB2-7EB73171A0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71074A2F-B2EA-D2F6-0FF9-227EC9229B78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536" name="楕円 66">
                  <a:extLst>
                    <a:ext uri="{FF2B5EF4-FFF2-40B4-BE49-F238E27FC236}">
                      <a16:creationId xmlns:a16="http://schemas.microsoft.com/office/drawing/2014/main" id="{712DC2A1-79B4-44ED-76F6-C2F6BD3FA56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5337965A-006C-3A33-BE86-D5EE8FD4489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B43372EC-825A-76B4-B67E-AB64A1729F1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534" name="楕円 66">
                  <a:extLst>
                    <a:ext uri="{FF2B5EF4-FFF2-40B4-BE49-F238E27FC236}">
                      <a16:creationId xmlns:a16="http://schemas.microsoft.com/office/drawing/2014/main" id="{A55BC95B-D059-8EE1-C474-4495B92007D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B94621EA-9847-2C60-670B-DEFE4052C55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B8B65765-BF3E-9B30-1B2A-6BB891564178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532" name="楕円 66">
                  <a:extLst>
                    <a:ext uri="{FF2B5EF4-FFF2-40B4-BE49-F238E27FC236}">
                      <a16:creationId xmlns:a16="http://schemas.microsoft.com/office/drawing/2014/main" id="{0112CB63-2E51-7F5D-8DC1-FB1A688A520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9F8D33C8-3332-3471-AE8B-9EC4AF1311E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F2957FF0-22BF-45DE-6C8D-70F5473F03C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28" name="楕円 66">
                  <a:extLst>
                    <a:ext uri="{FF2B5EF4-FFF2-40B4-BE49-F238E27FC236}">
                      <a16:creationId xmlns:a16="http://schemas.microsoft.com/office/drawing/2014/main" id="{653362A6-617F-E524-8D03-0FFE5FBAEC2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87F9E418-A16A-0AAF-1F55-396B7104B7A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A598A052-D287-889E-E7B7-AF63A69D425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26" name="楕円 66">
                  <a:extLst>
                    <a:ext uri="{FF2B5EF4-FFF2-40B4-BE49-F238E27FC236}">
                      <a16:creationId xmlns:a16="http://schemas.microsoft.com/office/drawing/2014/main" id="{F42AE99F-324E-E747-55E0-7AA542D467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79C5442B-A3C0-5215-98F8-9EBA9A56AE2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63E02BA5-D064-BD63-AB8B-D86BD4EA6E24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15" name="楕円 66">
                  <a:extLst>
                    <a:ext uri="{FF2B5EF4-FFF2-40B4-BE49-F238E27FC236}">
                      <a16:creationId xmlns:a16="http://schemas.microsoft.com/office/drawing/2014/main" id="{09EEB5E2-F58B-27BD-1CD6-21BA903BDF6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3203E404-32F5-BD81-6DDA-682FB4D6979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E5E1CCCB-C97A-BB2A-A3E1-83DE856B345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513" name="楕円 66">
                  <a:extLst>
                    <a:ext uri="{FF2B5EF4-FFF2-40B4-BE49-F238E27FC236}">
                      <a16:creationId xmlns:a16="http://schemas.microsoft.com/office/drawing/2014/main" id="{57DF50FD-6051-BBCF-6E4C-FF507A79C8F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9A7944B0-606D-554F-8A8F-3D4B563FAF5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F26C5A95-7E12-480C-FFB5-3F201D47AE1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11" name="楕円 66">
                  <a:extLst>
                    <a:ext uri="{FF2B5EF4-FFF2-40B4-BE49-F238E27FC236}">
                      <a16:creationId xmlns:a16="http://schemas.microsoft.com/office/drawing/2014/main" id="{A2BDA225-6EAF-D859-9961-5AEC98CCA30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25995C82-B4C2-2BC1-98EB-F36167841BA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11" name="グループ化 710">
            <a:extLst>
              <a:ext uri="{FF2B5EF4-FFF2-40B4-BE49-F238E27FC236}">
                <a16:creationId xmlns:a16="http://schemas.microsoft.com/office/drawing/2014/main" id="{B199B3E8-E10E-02EF-2BCF-718246D5E250}"/>
              </a:ext>
            </a:extLst>
          </p:cNvPr>
          <p:cNvGrpSpPr/>
          <p:nvPr/>
        </p:nvGrpSpPr>
        <p:grpSpPr>
          <a:xfrm>
            <a:off x="3735730" y="540899"/>
            <a:ext cx="2612727" cy="2741019"/>
            <a:chOff x="3735730" y="540899"/>
            <a:chExt cx="2612727" cy="274101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AB9FC83-D01F-D876-4EDA-3302BC3FE2DB}"/>
                </a:ext>
              </a:extLst>
            </p:cNvPr>
            <p:cNvGrpSpPr/>
            <p:nvPr/>
          </p:nvGrpSpPr>
          <p:grpSpPr>
            <a:xfrm>
              <a:off x="4648145" y="2104071"/>
              <a:ext cx="1275023" cy="1177847"/>
              <a:chOff x="1542995" y="1980432"/>
              <a:chExt cx="1275023" cy="1177847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8C81A5B-2508-0E36-D845-74FBFB3EB007}"/>
                  </a:ext>
                </a:extLst>
              </p:cNvPr>
              <p:cNvSpPr/>
              <p:nvPr/>
            </p:nvSpPr>
            <p:spPr>
              <a:xfrm>
                <a:off x="2101888" y="2283464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6DF135B1-7815-9AE0-F3C5-C74D520E3C96}"/>
                  </a:ext>
                </a:extLst>
              </p:cNvPr>
              <p:cNvSpPr/>
              <p:nvPr/>
            </p:nvSpPr>
            <p:spPr>
              <a:xfrm rot="10800000">
                <a:off x="1955788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83FDDB62-D7F1-8AC3-08B8-4C7DC5EA9F7D}"/>
                  </a:ext>
                </a:extLst>
              </p:cNvPr>
              <p:cNvSpPr/>
              <p:nvPr/>
            </p:nvSpPr>
            <p:spPr>
              <a:xfrm rot="10800000">
                <a:off x="1691110" y="2679723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E263D75D-F9E0-B3DB-09DC-ADD96F6464B7}"/>
                  </a:ext>
                </a:extLst>
              </p:cNvPr>
              <p:cNvSpPr/>
              <p:nvPr/>
            </p:nvSpPr>
            <p:spPr>
              <a:xfrm>
                <a:off x="1542995" y="1980432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EF80488A-2232-0145-20A2-79C8CEA00073}"/>
                  </a:ext>
                </a:extLst>
              </p:cNvPr>
              <p:cNvSpPr/>
              <p:nvPr/>
            </p:nvSpPr>
            <p:spPr>
              <a:xfrm>
                <a:off x="1682842" y="2029541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B9D63BF-455A-E857-33B6-E4EEBBEF7B1E}"/>
                  </a:ext>
                </a:extLst>
              </p:cNvPr>
              <p:cNvSpPr/>
              <p:nvPr/>
            </p:nvSpPr>
            <p:spPr>
              <a:xfrm rot="16200000">
                <a:off x="2569936" y="2512407"/>
                <a:ext cx="305840" cy="190324"/>
              </a:xfrm>
              <a:custGeom>
                <a:avLst/>
                <a:gdLst>
                  <a:gd name="connsiteX0" fmla="*/ 118707 w 414176"/>
                  <a:gd name="connsiteY0" fmla="*/ 44705 h 257742"/>
                  <a:gd name="connsiteX1" fmla="*/ 104637 w 414176"/>
                  <a:gd name="connsiteY1" fmla="*/ 98109 h 257742"/>
                  <a:gd name="connsiteX2" fmla="*/ 97960 w 414176"/>
                  <a:gd name="connsiteY2" fmla="*/ 176723 h 257742"/>
                  <a:gd name="connsiteX3" fmla="*/ 101467 w 414176"/>
                  <a:gd name="connsiteY3" fmla="*/ 218005 h 257742"/>
                  <a:gd name="connsiteX4" fmla="*/ 62957 w 414176"/>
                  <a:gd name="connsiteY4" fmla="*/ 203475 h 257742"/>
                  <a:gd name="connsiteX5" fmla="*/ 0 w 414176"/>
                  <a:gd name="connsiteY5" fmla="*/ 168042 h 257742"/>
                  <a:gd name="connsiteX6" fmla="*/ 3371 w 414176"/>
                  <a:gd name="connsiteY6" fmla="*/ 121908 h 257742"/>
                  <a:gd name="connsiteX7" fmla="*/ 14861 w 414176"/>
                  <a:gd name="connsiteY7" fmla="*/ 70854 h 257742"/>
                  <a:gd name="connsiteX8" fmla="*/ 49495 w 414176"/>
                  <a:gd name="connsiteY8" fmla="*/ 0 h 257742"/>
                  <a:gd name="connsiteX9" fmla="*/ 76600 w 414176"/>
                  <a:gd name="connsiteY9" fmla="*/ 25036 h 257742"/>
                  <a:gd name="connsiteX10" fmla="*/ 258710 w 414176"/>
                  <a:gd name="connsiteY10" fmla="*/ 91760 h 257742"/>
                  <a:gd name="connsiteX11" fmla="*/ 257037 w 414176"/>
                  <a:gd name="connsiteY11" fmla="*/ 98108 h 257742"/>
                  <a:gd name="connsiteX12" fmla="*/ 250360 w 414176"/>
                  <a:gd name="connsiteY12" fmla="*/ 176722 h 257742"/>
                  <a:gd name="connsiteX13" fmla="*/ 256935 w 414176"/>
                  <a:gd name="connsiteY13" fmla="*/ 254134 h 257742"/>
                  <a:gd name="connsiteX14" fmla="*/ 229953 w 414176"/>
                  <a:gd name="connsiteY14" fmla="*/ 252516 h 257742"/>
                  <a:gd name="connsiteX15" fmla="*/ 156988 w 414176"/>
                  <a:gd name="connsiteY15" fmla="*/ 236943 h 257742"/>
                  <a:gd name="connsiteX16" fmla="*/ 155771 w 414176"/>
                  <a:gd name="connsiteY16" fmla="*/ 231537 h 257742"/>
                  <a:gd name="connsiteX17" fmla="*/ 151765 w 414176"/>
                  <a:gd name="connsiteY17" fmla="*/ 176722 h 257742"/>
                  <a:gd name="connsiteX18" fmla="*/ 167261 w 414176"/>
                  <a:gd name="connsiteY18" fmla="*/ 70853 h 257742"/>
                  <a:gd name="connsiteX19" fmla="*/ 168641 w 414176"/>
                  <a:gd name="connsiteY19" fmla="*/ 68031 h 257742"/>
                  <a:gd name="connsiteX20" fmla="*/ 190556 w 414176"/>
                  <a:gd name="connsiteY20" fmla="*/ 78268 h 257742"/>
                  <a:gd name="connsiteX21" fmla="*/ 251837 w 414176"/>
                  <a:gd name="connsiteY21" fmla="*/ 91348 h 257742"/>
                  <a:gd name="connsiteX22" fmla="*/ 414176 w 414176"/>
                  <a:gd name="connsiteY22" fmla="*/ 80120 h 257742"/>
                  <a:gd name="connsiteX23" fmla="*/ 409437 w 414176"/>
                  <a:gd name="connsiteY23" fmla="*/ 98107 h 257742"/>
                  <a:gd name="connsiteX24" fmla="*/ 402760 w 414176"/>
                  <a:gd name="connsiteY24" fmla="*/ 176721 h 257742"/>
                  <a:gd name="connsiteX25" fmla="*/ 408869 w 414176"/>
                  <a:gd name="connsiteY25" fmla="*/ 248643 h 257742"/>
                  <a:gd name="connsiteX26" fmla="*/ 404688 w 414176"/>
                  <a:gd name="connsiteY26" fmla="*/ 249690 h 257742"/>
                  <a:gd name="connsiteX27" fmla="*/ 317124 w 414176"/>
                  <a:gd name="connsiteY27" fmla="*/ 257742 h 257742"/>
                  <a:gd name="connsiteX28" fmla="*/ 314027 w 414176"/>
                  <a:gd name="connsiteY28" fmla="*/ 257557 h 257742"/>
                  <a:gd name="connsiteX29" fmla="*/ 308171 w 414176"/>
                  <a:gd name="connsiteY29" fmla="*/ 231536 h 257742"/>
                  <a:gd name="connsiteX30" fmla="*/ 304165 w 414176"/>
                  <a:gd name="connsiteY30" fmla="*/ 176721 h 257742"/>
                  <a:gd name="connsiteX31" fmla="*/ 308171 w 414176"/>
                  <a:gd name="connsiteY31" fmla="*/ 121906 h 257742"/>
                  <a:gd name="connsiteX32" fmla="*/ 314207 w 414176"/>
                  <a:gd name="connsiteY32" fmla="*/ 95087 h 257742"/>
                  <a:gd name="connsiteX33" fmla="*/ 314510 w 414176"/>
                  <a:gd name="connsiteY33" fmla="*/ 95105 h 257742"/>
                  <a:gd name="connsiteX34" fmla="*/ 377465 w 414176"/>
                  <a:gd name="connsiteY34" fmla="*/ 89315 h 25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414176" h="257742">
                    <a:moveTo>
                      <a:pt x="118707" y="44705"/>
                    </a:moveTo>
                    <a:lnTo>
                      <a:pt x="104637" y="98109"/>
                    </a:lnTo>
                    <a:cubicBezTo>
                      <a:pt x="100243" y="123607"/>
                      <a:pt x="97960" y="149970"/>
                      <a:pt x="97960" y="176723"/>
                    </a:cubicBezTo>
                    <a:lnTo>
                      <a:pt x="101467" y="218005"/>
                    </a:lnTo>
                    <a:lnTo>
                      <a:pt x="62957" y="203475"/>
                    </a:lnTo>
                    <a:lnTo>
                      <a:pt x="0" y="168042"/>
                    </a:lnTo>
                    <a:lnTo>
                      <a:pt x="3371" y="121908"/>
                    </a:lnTo>
                    <a:cubicBezTo>
                      <a:pt x="5998" y="104203"/>
                      <a:pt x="9872" y="87124"/>
                      <a:pt x="14861" y="70854"/>
                    </a:cubicBezTo>
                    <a:lnTo>
                      <a:pt x="49495" y="0"/>
                    </a:lnTo>
                    <a:lnTo>
                      <a:pt x="76600" y="25036"/>
                    </a:lnTo>
                    <a:close/>
                    <a:moveTo>
                      <a:pt x="258710" y="91760"/>
                    </a:moveTo>
                    <a:lnTo>
                      <a:pt x="257037" y="98108"/>
                    </a:lnTo>
                    <a:cubicBezTo>
                      <a:pt x="252643" y="123606"/>
                      <a:pt x="250360" y="149969"/>
                      <a:pt x="250360" y="176722"/>
                    </a:cubicBezTo>
                    <a:lnTo>
                      <a:pt x="256935" y="254134"/>
                    </a:lnTo>
                    <a:lnTo>
                      <a:pt x="229953" y="252516"/>
                    </a:lnTo>
                    <a:lnTo>
                      <a:pt x="156988" y="236943"/>
                    </a:lnTo>
                    <a:lnTo>
                      <a:pt x="155771" y="231537"/>
                    </a:lnTo>
                    <a:cubicBezTo>
                      <a:pt x="153145" y="213831"/>
                      <a:pt x="151765" y="195499"/>
                      <a:pt x="151765" y="176722"/>
                    </a:cubicBezTo>
                    <a:cubicBezTo>
                      <a:pt x="151765" y="139169"/>
                      <a:pt x="157283" y="103393"/>
                      <a:pt x="167261" y="70853"/>
                    </a:cubicBezTo>
                    <a:lnTo>
                      <a:pt x="168641" y="68031"/>
                    </a:lnTo>
                    <a:lnTo>
                      <a:pt x="190556" y="78268"/>
                    </a:lnTo>
                    <a:cubicBezTo>
                      <a:pt x="210628" y="84156"/>
                      <a:pt x="231117" y="88529"/>
                      <a:pt x="251837" y="91348"/>
                    </a:cubicBezTo>
                    <a:close/>
                    <a:moveTo>
                      <a:pt x="414176" y="80120"/>
                    </a:moveTo>
                    <a:lnTo>
                      <a:pt x="409437" y="98107"/>
                    </a:lnTo>
                    <a:cubicBezTo>
                      <a:pt x="405043" y="123605"/>
                      <a:pt x="402760" y="149968"/>
                      <a:pt x="402760" y="176721"/>
                    </a:cubicBezTo>
                    <a:lnTo>
                      <a:pt x="408869" y="248643"/>
                    </a:lnTo>
                    <a:lnTo>
                      <a:pt x="404688" y="249690"/>
                    </a:lnTo>
                    <a:cubicBezTo>
                      <a:pt x="375606" y="254622"/>
                      <a:pt x="346332" y="257289"/>
                      <a:pt x="317124" y="257742"/>
                    </a:cubicBezTo>
                    <a:lnTo>
                      <a:pt x="314027" y="257557"/>
                    </a:lnTo>
                    <a:lnTo>
                      <a:pt x="308171" y="231536"/>
                    </a:lnTo>
                    <a:cubicBezTo>
                      <a:pt x="305545" y="213830"/>
                      <a:pt x="304165" y="195498"/>
                      <a:pt x="304165" y="176721"/>
                    </a:cubicBezTo>
                    <a:cubicBezTo>
                      <a:pt x="304165" y="157944"/>
                      <a:pt x="305545" y="139612"/>
                      <a:pt x="308171" y="121906"/>
                    </a:cubicBezTo>
                    <a:lnTo>
                      <a:pt x="314207" y="95087"/>
                    </a:lnTo>
                    <a:lnTo>
                      <a:pt x="314510" y="95105"/>
                    </a:lnTo>
                    <a:cubicBezTo>
                      <a:pt x="335509" y="94778"/>
                      <a:pt x="356556" y="92861"/>
                      <a:pt x="377465" y="8931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505E805-FCB6-D8FA-F106-92FDE716F300}"/>
                </a:ext>
              </a:extLst>
            </p:cNvPr>
            <p:cNvGrpSpPr/>
            <p:nvPr/>
          </p:nvGrpSpPr>
          <p:grpSpPr>
            <a:xfrm>
              <a:off x="4241726" y="960351"/>
              <a:ext cx="1604288" cy="1375701"/>
              <a:chOff x="1136576" y="836712"/>
              <a:chExt cx="1604288" cy="1375701"/>
            </a:xfrm>
          </p:grpSpPr>
          <p:sp>
            <p:nvSpPr>
              <p:cNvPr id="23" name="二等辺三角形 6">
                <a:extLst>
                  <a:ext uri="{FF2B5EF4-FFF2-40B4-BE49-F238E27FC236}">
                    <a16:creationId xmlns:a16="http://schemas.microsoft.com/office/drawing/2014/main" id="{73B48EC0-4171-B59A-89F5-6FB6EBD99E66}"/>
                  </a:ext>
                </a:extLst>
              </p:cNvPr>
              <p:cNvSpPr/>
              <p:nvPr/>
            </p:nvSpPr>
            <p:spPr>
              <a:xfrm rot="19800000">
                <a:off x="1198323" y="836712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二等辺三角形 6">
                <a:extLst>
                  <a:ext uri="{FF2B5EF4-FFF2-40B4-BE49-F238E27FC236}">
                    <a16:creationId xmlns:a16="http://schemas.microsoft.com/office/drawing/2014/main" id="{FD82E92A-8A46-5429-5B90-B3469B9718BD}"/>
                  </a:ext>
                </a:extLst>
              </p:cNvPr>
              <p:cNvSpPr/>
              <p:nvPr/>
            </p:nvSpPr>
            <p:spPr>
              <a:xfrm rot="1800000" flipH="1">
                <a:off x="2169645" y="836713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二等辺三角形 6">
                <a:extLst>
                  <a:ext uri="{FF2B5EF4-FFF2-40B4-BE49-F238E27FC236}">
                    <a16:creationId xmlns:a16="http://schemas.microsoft.com/office/drawing/2014/main" id="{35CE7C08-025E-403C-4CDB-5D27EDA5DBB5}"/>
                  </a:ext>
                </a:extLst>
              </p:cNvPr>
              <p:cNvSpPr/>
              <p:nvPr/>
            </p:nvSpPr>
            <p:spPr>
              <a:xfrm rot="20093668">
                <a:off x="1284275" y="915146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二等辺三角形 6">
                <a:extLst>
                  <a:ext uri="{FF2B5EF4-FFF2-40B4-BE49-F238E27FC236}">
                    <a16:creationId xmlns:a16="http://schemas.microsoft.com/office/drawing/2014/main" id="{1BB754FA-702F-8001-A6AF-923A372956B7}"/>
                  </a:ext>
                </a:extLst>
              </p:cNvPr>
              <p:cNvSpPr/>
              <p:nvPr/>
            </p:nvSpPr>
            <p:spPr>
              <a:xfrm rot="1506332" flipH="1">
                <a:off x="2311867" y="915147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377320BB-4E93-6D0A-4C8E-C2B0193D003B}"/>
                  </a:ext>
                </a:extLst>
              </p:cNvPr>
              <p:cNvSpPr/>
              <p:nvPr/>
            </p:nvSpPr>
            <p:spPr>
              <a:xfrm>
                <a:off x="1246762" y="905467"/>
                <a:ext cx="1390059" cy="1306946"/>
              </a:xfrm>
              <a:prstGeom prst="ellipse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1">
                <a:extLst>
                  <a:ext uri="{FF2B5EF4-FFF2-40B4-BE49-F238E27FC236}">
                    <a16:creationId xmlns:a16="http://schemas.microsoft.com/office/drawing/2014/main" id="{7C485D92-250F-CCC8-C61B-7F9EB5034614}"/>
                  </a:ext>
                </a:extLst>
              </p:cNvPr>
              <p:cNvSpPr/>
              <p:nvPr/>
            </p:nvSpPr>
            <p:spPr>
              <a:xfrm flipV="1">
                <a:off x="1817886" y="1835982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80E683F-4260-9180-991F-916ECE837ABF}"/>
                  </a:ext>
                </a:extLst>
              </p:cNvPr>
              <p:cNvSpPr/>
              <p:nvPr/>
            </p:nvSpPr>
            <p:spPr>
              <a:xfrm rot="900000">
                <a:off x="2053280" y="159244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E5F9C89-4A0F-C691-0EB9-48D3D6F9CE58}"/>
                  </a:ext>
                </a:extLst>
              </p:cNvPr>
              <p:cNvSpPr/>
              <p:nvPr/>
            </p:nvSpPr>
            <p:spPr>
              <a:xfrm rot="20700000" flipH="1">
                <a:off x="1463334" y="1592441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810C13E-352F-12E8-E018-2D303E37F888}"/>
                  </a:ext>
                </a:extLst>
              </p:cNvPr>
              <p:cNvSpPr/>
              <p:nvPr/>
            </p:nvSpPr>
            <p:spPr>
              <a:xfrm rot="20700000">
                <a:off x="1136576" y="1753961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03472838-EB54-0A24-A275-3E682B089A69}"/>
                  </a:ext>
                </a:extLst>
              </p:cNvPr>
              <p:cNvSpPr/>
              <p:nvPr/>
            </p:nvSpPr>
            <p:spPr>
              <a:xfrm rot="900000" flipH="1">
                <a:off x="2482690" y="1753962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D4C7E04-783A-6289-0ABD-33F265B696C2}"/>
                  </a:ext>
                </a:extLst>
              </p:cNvPr>
              <p:cNvSpPr/>
              <p:nvPr/>
            </p:nvSpPr>
            <p:spPr>
              <a:xfrm rot="18750647">
                <a:off x="1458088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B8742830-9D16-05E0-1ED6-321F08447D39}"/>
                  </a:ext>
                </a:extLst>
              </p:cNvPr>
              <p:cNvSpPr/>
              <p:nvPr/>
            </p:nvSpPr>
            <p:spPr>
              <a:xfrm rot="2849353" flipH="1">
                <a:off x="2269561" y="1781229"/>
                <a:ext cx="143871" cy="332996"/>
              </a:xfrm>
              <a:custGeom>
                <a:avLst/>
                <a:gdLst>
                  <a:gd name="connsiteX0" fmla="*/ 107450 w 194834"/>
                  <a:gd name="connsiteY0" fmla="*/ 0 h 450952"/>
                  <a:gd name="connsiteX1" fmla="*/ 69050 w 194834"/>
                  <a:gd name="connsiteY1" fmla="*/ 225475 h 450952"/>
                  <a:gd name="connsiteX2" fmla="*/ 107450 w 194834"/>
                  <a:gd name="connsiteY2" fmla="*/ 450950 h 450952"/>
                  <a:gd name="connsiteX3" fmla="*/ 107450 w 194834"/>
                  <a:gd name="connsiteY3" fmla="*/ 450952 h 450952"/>
                  <a:gd name="connsiteX4" fmla="*/ 0 w 194834"/>
                  <a:gd name="connsiteY4" fmla="*/ 225476 h 450952"/>
                  <a:gd name="connsiteX5" fmla="*/ 107450 w 194834"/>
                  <a:gd name="connsiteY5" fmla="*/ 0 h 450952"/>
                  <a:gd name="connsiteX6" fmla="*/ 194834 w 194834"/>
                  <a:gd name="connsiteY6" fmla="*/ 55991 h 450952"/>
                  <a:gd name="connsiteX7" fmla="*/ 166090 w 194834"/>
                  <a:gd name="connsiteY7" fmla="*/ 224005 h 450952"/>
                  <a:gd name="connsiteX8" fmla="*/ 194834 w 194834"/>
                  <a:gd name="connsiteY8" fmla="*/ 392019 h 450952"/>
                  <a:gd name="connsiteX9" fmla="*/ 114404 w 194834"/>
                  <a:gd name="connsiteY9" fmla="*/ 224005 h 450952"/>
                  <a:gd name="connsiteX10" fmla="*/ 194834 w 194834"/>
                  <a:gd name="connsiteY10" fmla="*/ 55991 h 45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834" h="450952">
                    <a:moveTo>
                      <a:pt x="107450" y="0"/>
                    </a:moveTo>
                    <a:cubicBezTo>
                      <a:pt x="82619" y="63590"/>
                      <a:pt x="69050" y="143264"/>
                      <a:pt x="69050" y="225475"/>
                    </a:cubicBezTo>
                    <a:cubicBezTo>
                      <a:pt x="69050" y="307686"/>
                      <a:pt x="82619" y="387360"/>
                      <a:pt x="107450" y="450950"/>
                    </a:cubicBezTo>
                    <a:lnTo>
                      <a:pt x="107450" y="450952"/>
                    </a:lnTo>
                    <a:cubicBezTo>
                      <a:pt x="48107" y="450952"/>
                      <a:pt x="0" y="350003"/>
                      <a:pt x="0" y="225476"/>
                    </a:cubicBezTo>
                    <a:cubicBezTo>
                      <a:pt x="0" y="100949"/>
                      <a:pt x="48107" y="0"/>
                      <a:pt x="107450" y="0"/>
                    </a:cubicBezTo>
                    <a:close/>
                    <a:moveTo>
                      <a:pt x="194834" y="55991"/>
                    </a:moveTo>
                    <a:cubicBezTo>
                      <a:pt x="176247" y="103375"/>
                      <a:pt x="166090" y="162745"/>
                      <a:pt x="166090" y="224005"/>
                    </a:cubicBezTo>
                    <a:cubicBezTo>
                      <a:pt x="166090" y="285265"/>
                      <a:pt x="176247" y="344635"/>
                      <a:pt x="194834" y="392019"/>
                    </a:cubicBezTo>
                    <a:cubicBezTo>
                      <a:pt x="150414" y="392019"/>
                      <a:pt x="114404" y="316797"/>
                      <a:pt x="114404" y="224005"/>
                    </a:cubicBezTo>
                    <a:cubicBezTo>
                      <a:pt x="114404" y="131213"/>
                      <a:pt x="150414" y="55991"/>
                      <a:pt x="194834" y="559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41AAB143-A388-251F-D79E-0470D1E20408}"/>
                  </a:ext>
                </a:extLst>
              </p:cNvPr>
              <p:cNvSpPr/>
              <p:nvPr/>
            </p:nvSpPr>
            <p:spPr>
              <a:xfrm rot="5400000">
                <a:off x="1685518" y="955985"/>
                <a:ext cx="512548" cy="405361"/>
              </a:xfrm>
              <a:custGeom>
                <a:avLst/>
                <a:gdLst>
                  <a:gd name="connsiteX0" fmla="*/ 0 w 694105"/>
                  <a:gd name="connsiteY0" fmla="*/ 274476 h 548950"/>
                  <a:gd name="connsiteX1" fmla="*/ 1863 w 694105"/>
                  <a:gd name="connsiteY1" fmla="*/ 235219 h 548950"/>
                  <a:gd name="connsiteX2" fmla="*/ 22026 w 694105"/>
                  <a:gd name="connsiteY2" fmla="*/ 226553 h 548950"/>
                  <a:gd name="connsiteX3" fmla="*/ 66891 w 694105"/>
                  <a:gd name="connsiteY3" fmla="*/ 213868 h 548950"/>
                  <a:gd name="connsiteX4" fmla="*/ 113716 w 694105"/>
                  <a:gd name="connsiteY4" fmla="*/ 206503 h 548950"/>
                  <a:gd name="connsiteX5" fmla="*/ 114610 w 694105"/>
                  <a:gd name="connsiteY5" fmla="*/ 189882 h 548950"/>
                  <a:gd name="connsiteX6" fmla="*/ 167971 w 694105"/>
                  <a:gd name="connsiteY6" fmla="*/ 57150 h 548950"/>
                  <a:gd name="connsiteX7" fmla="*/ 221332 w 694105"/>
                  <a:gd name="connsiteY7" fmla="*/ 189882 h 548950"/>
                  <a:gd name="connsiteX8" fmla="*/ 221539 w 694105"/>
                  <a:gd name="connsiteY8" fmla="*/ 193716 h 548950"/>
                  <a:gd name="connsiteX9" fmla="*/ 301380 w 694105"/>
                  <a:gd name="connsiteY9" fmla="*/ 189956 h 548950"/>
                  <a:gd name="connsiteX10" fmla="*/ 302169 w 694105"/>
                  <a:gd name="connsiteY10" fmla="*/ 167637 h 548950"/>
                  <a:gd name="connsiteX11" fmla="*/ 346429 w 694105"/>
                  <a:gd name="connsiteY11" fmla="*/ 0 h 548950"/>
                  <a:gd name="connsiteX12" fmla="*/ 390689 w 694105"/>
                  <a:gd name="connsiteY12" fmla="*/ 167637 h 548950"/>
                  <a:gd name="connsiteX13" fmla="*/ 391544 w 694105"/>
                  <a:gd name="connsiteY13" fmla="*/ 191818 h 548950"/>
                  <a:gd name="connsiteX14" fmla="*/ 462419 w 694105"/>
                  <a:gd name="connsiteY14" fmla="*/ 195156 h 548950"/>
                  <a:gd name="connsiteX15" fmla="*/ 462436 w 694105"/>
                  <a:gd name="connsiteY15" fmla="*/ 194825 h 548950"/>
                  <a:gd name="connsiteX16" fmla="*/ 510025 w 694105"/>
                  <a:gd name="connsiteY16" fmla="*/ 69850 h 548950"/>
                  <a:gd name="connsiteX17" fmla="*/ 557613 w 694105"/>
                  <a:gd name="connsiteY17" fmla="*/ 194825 h 548950"/>
                  <a:gd name="connsiteX18" fmla="*/ 558358 w 694105"/>
                  <a:gd name="connsiteY18" fmla="*/ 209443 h 548950"/>
                  <a:gd name="connsiteX19" fmla="*/ 586492 w 694105"/>
                  <a:gd name="connsiteY19" fmla="*/ 213868 h 548950"/>
                  <a:gd name="connsiteX20" fmla="*/ 694105 w 694105"/>
                  <a:gd name="connsiteY20" fmla="*/ 274475 h 548950"/>
                  <a:gd name="connsiteX21" fmla="*/ 586492 w 694105"/>
                  <a:gd name="connsiteY21" fmla="*/ 335081 h 548950"/>
                  <a:gd name="connsiteX22" fmla="*/ 558358 w 694105"/>
                  <a:gd name="connsiteY22" fmla="*/ 339506 h 548950"/>
                  <a:gd name="connsiteX23" fmla="*/ 557613 w 694105"/>
                  <a:gd name="connsiteY23" fmla="*/ 354124 h 548950"/>
                  <a:gd name="connsiteX24" fmla="*/ 510025 w 694105"/>
                  <a:gd name="connsiteY24" fmla="*/ 479100 h 548950"/>
                  <a:gd name="connsiteX25" fmla="*/ 462436 w 694105"/>
                  <a:gd name="connsiteY25" fmla="*/ 354124 h 548950"/>
                  <a:gd name="connsiteX26" fmla="*/ 462419 w 694105"/>
                  <a:gd name="connsiteY26" fmla="*/ 353793 h 548950"/>
                  <a:gd name="connsiteX27" fmla="*/ 391544 w 694105"/>
                  <a:gd name="connsiteY27" fmla="*/ 357131 h 548950"/>
                  <a:gd name="connsiteX28" fmla="*/ 390689 w 694105"/>
                  <a:gd name="connsiteY28" fmla="*/ 381313 h 548950"/>
                  <a:gd name="connsiteX29" fmla="*/ 346429 w 694105"/>
                  <a:gd name="connsiteY29" fmla="*/ 548950 h 548950"/>
                  <a:gd name="connsiteX30" fmla="*/ 302169 w 694105"/>
                  <a:gd name="connsiteY30" fmla="*/ 381313 h 548950"/>
                  <a:gd name="connsiteX31" fmla="*/ 301380 w 694105"/>
                  <a:gd name="connsiteY31" fmla="*/ 358993 h 548950"/>
                  <a:gd name="connsiteX32" fmla="*/ 221539 w 694105"/>
                  <a:gd name="connsiteY32" fmla="*/ 355233 h 548950"/>
                  <a:gd name="connsiteX33" fmla="*/ 221332 w 694105"/>
                  <a:gd name="connsiteY33" fmla="*/ 359067 h 548950"/>
                  <a:gd name="connsiteX34" fmla="*/ 167971 w 694105"/>
                  <a:gd name="connsiteY34" fmla="*/ 491800 h 548950"/>
                  <a:gd name="connsiteX35" fmla="*/ 114610 w 694105"/>
                  <a:gd name="connsiteY35" fmla="*/ 359067 h 548950"/>
                  <a:gd name="connsiteX36" fmla="*/ 113716 w 694105"/>
                  <a:gd name="connsiteY36" fmla="*/ 342446 h 548950"/>
                  <a:gd name="connsiteX37" fmla="*/ 66891 w 694105"/>
                  <a:gd name="connsiteY37" fmla="*/ 335081 h 548950"/>
                  <a:gd name="connsiteX38" fmla="*/ 22026 w 694105"/>
                  <a:gd name="connsiteY38" fmla="*/ 322396 h 548950"/>
                  <a:gd name="connsiteX39" fmla="*/ 1863 w 694105"/>
                  <a:gd name="connsiteY39" fmla="*/ 313731 h 5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94105" h="548950">
                    <a:moveTo>
                      <a:pt x="0" y="274476"/>
                    </a:moveTo>
                    <a:lnTo>
                      <a:pt x="1863" y="235219"/>
                    </a:lnTo>
                    <a:lnTo>
                      <a:pt x="22026" y="226553"/>
                    </a:lnTo>
                    <a:cubicBezTo>
                      <a:pt x="35232" y="221993"/>
                      <a:pt x="50269" y="217746"/>
                      <a:pt x="66891" y="213868"/>
                    </a:cubicBezTo>
                    <a:lnTo>
                      <a:pt x="113716" y="206503"/>
                    </a:lnTo>
                    <a:lnTo>
                      <a:pt x="114610" y="189882"/>
                    </a:lnTo>
                    <a:cubicBezTo>
                      <a:pt x="123402" y="111881"/>
                      <a:pt x="143983" y="57150"/>
                      <a:pt x="167971" y="57150"/>
                    </a:cubicBezTo>
                    <a:cubicBezTo>
                      <a:pt x="191959" y="57150"/>
                      <a:pt x="212541" y="111881"/>
                      <a:pt x="221332" y="189882"/>
                    </a:cubicBezTo>
                    <a:lnTo>
                      <a:pt x="221539" y="193716"/>
                    </a:lnTo>
                    <a:lnTo>
                      <a:pt x="301380" y="189956"/>
                    </a:lnTo>
                    <a:lnTo>
                      <a:pt x="302169" y="167637"/>
                    </a:lnTo>
                    <a:cubicBezTo>
                      <a:pt x="309461" y="69124"/>
                      <a:pt x="326532" y="0"/>
                      <a:pt x="346429" y="0"/>
                    </a:cubicBezTo>
                    <a:cubicBezTo>
                      <a:pt x="366326" y="0"/>
                      <a:pt x="383397" y="69124"/>
                      <a:pt x="390689" y="167637"/>
                    </a:cubicBezTo>
                    <a:lnTo>
                      <a:pt x="391544" y="191818"/>
                    </a:lnTo>
                    <a:lnTo>
                      <a:pt x="462419" y="195156"/>
                    </a:lnTo>
                    <a:lnTo>
                      <a:pt x="462436" y="194825"/>
                    </a:lnTo>
                    <a:cubicBezTo>
                      <a:pt x="470277" y="121382"/>
                      <a:pt x="488632" y="69850"/>
                      <a:pt x="510025" y="69850"/>
                    </a:cubicBezTo>
                    <a:cubicBezTo>
                      <a:pt x="531418" y="69850"/>
                      <a:pt x="549772" y="121382"/>
                      <a:pt x="557613" y="194825"/>
                    </a:cubicBezTo>
                    <a:lnTo>
                      <a:pt x="558358" y="209443"/>
                    </a:lnTo>
                    <a:lnTo>
                      <a:pt x="586492" y="213868"/>
                    </a:lnTo>
                    <a:cubicBezTo>
                      <a:pt x="652981" y="229378"/>
                      <a:pt x="694105" y="250806"/>
                      <a:pt x="694105" y="274475"/>
                    </a:cubicBezTo>
                    <a:cubicBezTo>
                      <a:pt x="694105" y="298143"/>
                      <a:pt x="652981" y="319571"/>
                      <a:pt x="586492" y="335081"/>
                    </a:cubicBezTo>
                    <a:lnTo>
                      <a:pt x="558358" y="339506"/>
                    </a:lnTo>
                    <a:lnTo>
                      <a:pt x="557613" y="354124"/>
                    </a:lnTo>
                    <a:cubicBezTo>
                      <a:pt x="549772" y="427567"/>
                      <a:pt x="531418" y="479100"/>
                      <a:pt x="510025" y="479100"/>
                    </a:cubicBezTo>
                    <a:cubicBezTo>
                      <a:pt x="488632" y="479100"/>
                      <a:pt x="470277" y="427567"/>
                      <a:pt x="462436" y="354124"/>
                    </a:cubicBezTo>
                    <a:lnTo>
                      <a:pt x="462419" y="353793"/>
                    </a:lnTo>
                    <a:lnTo>
                      <a:pt x="391544" y="357131"/>
                    </a:lnTo>
                    <a:lnTo>
                      <a:pt x="390689" y="381313"/>
                    </a:lnTo>
                    <a:cubicBezTo>
                      <a:pt x="383397" y="479826"/>
                      <a:pt x="366326" y="548950"/>
                      <a:pt x="346429" y="548950"/>
                    </a:cubicBezTo>
                    <a:cubicBezTo>
                      <a:pt x="326532" y="548950"/>
                      <a:pt x="309461" y="479826"/>
                      <a:pt x="302169" y="381313"/>
                    </a:cubicBezTo>
                    <a:lnTo>
                      <a:pt x="301380" y="358993"/>
                    </a:lnTo>
                    <a:lnTo>
                      <a:pt x="221539" y="355233"/>
                    </a:lnTo>
                    <a:lnTo>
                      <a:pt x="221332" y="359067"/>
                    </a:lnTo>
                    <a:cubicBezTo>
                      <a:pt x="212541" y="437068"/>
                      <a:pt x="191959" y="491800"/>
                      <a:pt x="167971" y="491800"/>
                    </a:cubicBezTo>
                    <a:cubicBezTo>
                      <a:pt x="143983" y="491800"/>
                      <a:pt x="123402" y="437068"/>
                      <a:pt x="114610" y="359067"/>
                    </a:cubicBezTo>
                    <a:lnTo>
                      <a:pt x="113716" y="342446"/>
                    </a:lnTo>
                    <a:lnTo>
                      <a:pt x="66891" y="335081"/>
                    </a:lnTo>
                    <a:cubicBezTo>
                      <a:pt x="50269" y="331204"/>
                      <a:pt x="35232" y="326956"/>
                      <a:pt x="22026" y="322396"/>
                    </a:cubicBezTo>
                    <a:lnTo>
                      <a:pt x="1863" y="31373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F59C12BA-1A97-2014-62FB-D8C2D8627A75}"/>
                  </a:ext>
                </a:extLst>
              </p:cNvPr>
              <p:cNvGrpSpPr/>
              <p:nvPr/>
            </p:nvGrpSpPr>
            <p:grpSpPr>
              <a:xfrm flipV="1">
                <a:off x="1363526" y="1111331"/>
                <a:ext cx="1144469" cy="143872"/>
                <a:chOff x="1228422" y="982951"/>
                <a:chExt cx="1549868" cy="194835"/>
              </a:xfrm>
            </p:grpSpPr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5C71872E-2A4E-1451-6860-B3F40C5E27A8}"/>
                    </a:ext>
                  </a:extLst>
                </p:cNvPr>
                <p:cNvSpPr/>
                <p:nvPr/>
              </p:nvSpPr>
              <p:spPr>
                <a:xfrm rot="18750647">
                  <a:off x="1356481" y="854893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655299BB-F2BD-BCDC-B0ED-76A92F8D3066}"/>
                    </a:ext>
                  </a:extLst>
                </p:cNvPr>
                <p:cNvSpPr/>
                <p:nvPr/>
              </p:nvSpPr>
              <p:spPr>
                <a:xfrm rot="2849353" flipH="1">
                  <a:off x="2455397" y="854892"/>
                  <a:ext cx="194834" cy="450952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7CD627BB-8814-AAA3-3914-6D677ECE701A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262" name="楕円 1">
                <a:extLst>
                  <a:ext uri="{FF2B5EF4-FFF2-40B4-BE49-F238E27FC236}">
                    <a16:creationId xmlns:a16="http://schemas.microsoft.com/office/drawing/2014/main" id="{CBD57939-5A21-2BE2-35A0-7DB1E1ECC77F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0116BEC4-AED5-30D2-CF85-0A75C46660DE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E72A7145-8F1E-64D4-FB77-4F53C71C8F80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274" name="楕円 1">
                    <a:extLst>
                      <a:ext uri="{FF2B5EF4-FFF2-40B4-BE49-F238E27FC236}">
                        <a16:creationId xmlns:a16="http://schemas.microsoft.com/office/drawing/2014/main" id="{E7841D13-0C40-806E-D82F-1A6EE73FD8A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21683F52-2FE8-9964-A100-6C08ACE3195A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8A83ED7E-CD80-6684-901A-7450B5E9DC12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B6166A6C-BF1B-E501-3D9B-981984B1D653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DD8B2E2D-FA6D-F81D-95CB-E982A5068B1B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568FF794-4FA3-2130-97DF-B298EDCC815A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DFEB2A3C-BA17-BF67-9B35-88E870578CDF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B5CD7328-9BA8-A7A6-9AAD-A4D33269E42D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615D01AF-75D2-436F-E4EC-341932DF1852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5CFAFF00-34EA-F905-10E5-47B018342A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3" name="楕円 272">
                      <a:extLst>
                        <a:ext uri="{FF2B5EF4-FFF2-40B4-BE49-F238E27FC236}">
                          <a16:creationId xmlns:a16="http://schemas.microsoft.com/office/drawing/2014/main" id="{05282F25-F999-A999-A202-898B5F82AB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D6589E3C-050A-2953-5DBC-DFB9997A9630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C73DCC2E-920F-E773-2650-C79623B1CEB2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664" name="楕円 66">
                  <a:extLst>
                    <a:ext uri="{FF2B5EF4-FFF2-40B4-BE49-F238E27FC236}">
                      <a16:creationId xmlns:a16="http://schemas.microsoft.com/office/drawing/2014/main" id="{C1FCBA2C-28FE-66ED-E24A-C89C61FE241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6C3E1225-618C-F443-A7DE-9A665846E28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28FDC41E-2DAC-FB1C-72F7-34816DDE892A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662" name="楕円 66">
                  <a:extLst>
                    <a:ext uri="{FF2B5EF4-FFF2-40B4-BE49-F238E27FC236}">
                      <a16:creationId xmlns:a16="http://schemas.microsoft.com/office/drawing/2014/main" id="{2F4E5C13-1512-314F-1F54-4AC7D904033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E19EB3CE-4088-1F72-101E-4ED122524FC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0101D3B7-76C9-05E3-2C31-B33609703610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660" name="楕円 66">
                  <a:extLst>
                    <a:ext uri="{FF2B5EF4-FFF2-40B4-BE49-F238E27FC236}">
                      <a16:creationId xmlns:a16="http://schemas.microsoft.com/office/drawing/2014/main" id="{727E12C7-50E3-B556-C10D-E9F798B9F5E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647478DB-1103-9A01-B8E3-410E156FF37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5B4E2DE6-C6C0-5071-684F-DEAC497A111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658" name="楕円 66">
                  <a:extLst>
                    <a:ext uri="{FF2B5EF4-FFF2-40B4-BE49-F238E27FC236}">
                      <a16:creationId xmlns:a16="http://schemas.microsoft.com/office/drawing/2014/main" id="{54AC7D45-3CD4-7E56-9C67-9FC7A4872D8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F225F69E-8AC1-F0B9-4B7D-F76D9E1BE9B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D6782E10-D014-4765-B9BD-1C30DD7A0DDD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654" name="楕円 66">
                  <a:extLst>
                    <a:ext uri="{FF2B5EF4-FFF2-40B4-BE49-F238E27FC236}">
                      <a16:creationId xmlns:a16="http://schemas.microsoft.com/office/drawing/2014/main" id="{B8333D02-390C-604B-0DAC-D48C99BBA03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79C9E7F7-BA06-39E1-094C-F323261D7C7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73198CEB-AA7C-EDB1-B456-FE246FBF5069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652" name="楕円 66">
                  <a:extLst>
                    <a:ext uri="{FF2B5EF4-FFF2-40B4-BE49-F238E27FC236}">
                      <a16:creationId xmlns:a16="http://schemas.microsoft.com/office/drawing/2014/main" id="{B21A8F4A-DF54-7677-B4F0-7103AB39D2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FB664C54-1852-E91C-71B2-11B2697C12A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6" name="グループ化 625">
                <a:extLst>
                  <a:ext uri="{FF2B5EF4-FFF2-40B4-BE49-F238E27FC236}">
                    <a16:creationId xmlns:a16="http://schemas.microsoft.com/office/drawing/2014/main" id="{7F6E3826-A6C1-0709-54BE-01DDF5CF042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650" name="楕円 66">
                  <a:extLst>
                    <a:ext uri="{FF2B5EF4-FFF2-40B4-BE49-F238E27FC236}">
                      <a16:creationId xmlns:a16="http://schemas.microsoft.com/office/drawing/2014/main" id="{EEE8D5D0-AF8F-FD0B-1B3C-65F253D1400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25F85D0C-414C-7A3F-F82C-A8A10B6F2BA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CA9281FE-FDDF-BBA7-BA12-C20735B5A235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648" name="楕円 66">
                  <a:extLst>
                    <a:ext uri="{FF2B5EF4-FFF2-40B4-BE49-F238E27FC236}">
                      <a16:creationId xmlns:a16="http://schemas.microsoft.com/office/drawing/2014/main" id="{B975F826-A7AF-5C93-D36D-CFEAECA4B62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92E7FD54-AB22-4960-C1E3-A2F907575F4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B117213E-BE4B-86B4-4B56-8A68397D7D0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646" name="楕円 66">
                  <a:extLst>
                    <a:ext uri="{FF2B5EF4-FFF2-40B4-BE49-F238E27FC236}">
                      <a16:creationId xmlns:a16="http://schemas.microsoft.com/office/drawing/2014/main" id="{FF6B976A-5C90-3B1C-94EB-491DA855634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5452C404-6F3B-D0F2-55AB-2DDDAB69DFF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872BE85C-C38C-D483-F682-0B79B9763346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644" name="楕円 66">
                  <a:extLst>
                    <a:ext uri="{FF2B5EF4-FFF2-40B4-BE49-F238E27FC236}">
                      <a16:creationId xmlns:a16="http://schemas.microsoft.com/office/drawing/2014/main" id="{B4165FAA-EDA1-B20E-7F5D-2E849B85618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44712161-5BEE-1A29-85DA-5156DF02DCE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63C89961-A87F-951A-BDCA-CEA8C58BF164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642" name="楕円 66">
                  <a:extLst>
                    <a:ext uri="{FF2B5EF4-FFF2-40B4-BE49-F238E27FC236}">
                      <a16:creationId xmlns:a16="http://schemas.microsoft.com/office/drawing/2014/main" id="{7492B5DC-C8F2-316D-9807-CA9E0EF1BBC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3E6F66FF-05AA-D681-9B21-611EB44B090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472668B6-37E4-F779-A3B9-06B99AF973E9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640" name="楕円 66">
                  <a:extLst>
                    <a:ext uri="{FF2B5EF4-FFF2-40B4-BE49-F238E27FC236}">
                      <a16:creationId xmlns:a16="http://schemas.microsoft.com/office/drawing/2014/main" id="{B6DFD2C7-A4DC-69AA-1708-C4B381E363A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0CA97139-B8AB-5EAD-CF10-DE5FBDE10D2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10" name="グループ化 709">
            <a:extLst>
              <a:ext uri="{FF2B5EF4-FFF2-40B4-BE49-F238E27FC236}">
                <a16:creationId xmlns:a16="http://schemas.microsoft.com/office/drawing/2014/main" id="{FAA783B3-EE78-9845-97AE-05BE2AACD3C8}"/>
              </a:ext>
            </a:extLst>
          </p:cNvPr>
          <p:cNvGrpSpPr/>
          <p:nvPr/>
        </p:nvGrpSpPr>
        <p:grpSpPr>
          <a:xfrm>
            <a:off x="6793255" y="540899"/>
            <a:ext cx="2612727" cy="2741019"/>
            <a:chOff x="6793255" y="540899"/>
            <a:chExt cx="2612727" cy="2741019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DF0353AC-53A6-993E-32DE-8A2C3CAAD583}"/>
                </a:ext>
              </a:extLst>
            </p:cNvPr>
            <p:cNvGrpSpPr/>
            <p:nvPr/>
          </p:nvGrpSpPr>
          <p:grpSpPr>
            <a:xfrm>
              <a:off x="7299251" y="960351"/>
              <a:ext cx="1681442" cy="2321567"/>
              <a:chOff x="7299251" y="960351"/>
              <a:chExt cx="1681442" cy="2321567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C5471121-9998-E5E0-14EA-FB2591031208}"/>
                  </a:ext>
                </a:extLst>
              </p:cNvPr>
              <p:cNvGrpSpPr/>
              <p:nvPr/>
            </p:nvGrpSpPr>
            <p:grpSpPr>
              <a:xfrm>
                <a:off x="7559148" y="2104071"/>
                <a:ext cx="1421545" cy="1177847"/>
                <a:chOff x="1396473" y="1980432"/>
                <a:chExt cx="1421545" cy="1177847"/>
              </a:xfrm>
            </p:grpSpPr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8473F5C5-C56A-7218-63A8-D7792C7B66EB}"/>
                    </a:ext>
                  </a:extLst>
                </p:cNvPr>
                <p:cNvGrpSpPr/>
                <p:nvPr/>
              </p:nvGrpSpPr>
              <p:grpSpPr>
                <a:xfrm flipH="1">
                  <a:off x="2241404" y="2107820"/>
                  <a:ext cx="286841" cy="654986"/>
                  <a:chOff x="2241404" y="2107820"/>
                  <a:chExt cx="286841" cy="654986"/>
                </a:xfrm>
              </p:grpSpPr>
              <p:sp>
                <p:nvSpPr>
                  <p:cNvPr id="159" name="楕円 1">
                    <a:extLst>
                      <a:ext uri="{FF2B5EF4-FFF2-40B4-BE49-F238E27FC236}">
                        <a16:creationId xmlns:a16="http://schemas.microsoft.com/office/drawing/2014/main" id="{744CED68-CEB2-2C29-3227-C8FCB923A5E1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302265" y="2107820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2B1E5A39-058B-D75A-7DC0-B2233F8179B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241404" y="2291023"/>
                    <a:ext cx="286841" cy="139390"/>
                  </a:xfrm>
                  <a:custGeom>
                    <a:avLst/>
                    <a:gdLst>
                      <a:gd name="connsiteX0" fmla="*/ 87908 w 388447"/>
                      <a:gd name="connsiteY0" fmla="*/ 71013 h 188765"/>
                      <a:gd name="connsiteX1" fmla="*/ 89739 w 388447"/>
                      <a:gd name="connsiteY1" fmla="*/ 94648 h 188765"/>
                      <a:gd name="connsiteX2" fmla="*/ 112304 w 388447"/>
                      <a:gd name="connsiteY2" fmla="*/ 188765 h 188765"/>
                      <a:gd name="connsiteX3" fmla="*/ 8357 w 388447"/>
                      <a:gd name="connsiteY3" fmla="*/ 132752 h 188765"/>
                      <a:gd name="connsiteX4" fmla="*/ 0 w 388447"/>
                      <a:gd name="connsiteY4" fmla="*/ 116627 h 188765"/>
                      <a:gd name="connsiteX5" fmla="*/ 51705 w 388447"/>
                      <a:gd name="connsiteY5" fmla="*/ 87757 h 188765"/>
                      <a:gd name="connsiteX6" fmla="*/ 223735 w 388447"/>
                      <a:gd name="connsiteY6" fmla="*/ 21814 h 188765"/>
                      <a:gd name="connsiteX7" fmla="*/ 227811 w 388447"/>
                      <a:gd name="connsiteY7" fmla="*/ 74442 h 188765"/>
                      <a:gd name="connsiteX8" fmla="*/ 250376 w 388447"/>
                      <a:gd name="connsiteY8" fmla="*/ 168559 h 188765"/>
                      <a:gd name="connsiteX9" fmla="*/ 146429 w 388447"/>
                      <a:gd name="connsiteY9" fmla="*/ 112546 h 188765"/>
                      <a:gd name="connsiteX10" fmla="*/ 117751 w 388447"/>
                      <a:gd name="connsiteY10" fmla="*/ 57211 h 188765"/>
                      <a:gd name="connsiteX11" fmla="*/ 132110 w 388447"/>
                      <a:gd name="connsiteY11" fmla="*/ 50570 h 188765"/>
                      <a:gd name="connsiteX12" fmla="*/ 205426 w 388447"/>
                      <a:gd name="connsiteY12" fmla="*/ 25297 h 188765"/>
                      <a:gd name="connsiteX13" fmla="*/ 362464 w 388447"/>
                      <a:gd name="connsiteY13" fmla="*/ 0 h 188765"/>
                      <a:gd name="connsiteX14" fmla="*/ 365882 w 388447"/>
                      <a:gd name="connsiteY14" fmla="*/ 44134 h 188765"/>
                      <a:gd name="connsiteX15" fmla="*/ 388447 w 388447"/>
                      <a:gd name="connsiteY15" fmla="*/ 138251 h 188765"/>
                      <a:gd name="connsiteX16" fmla="*/ 252996 w 388447"/>
                      <a:gd name="connsiteY16" fmla="*/ 21451 h 188765"/>
                      <a:gd name="connsiteX17" fmla="*/ 252212 w 388447"/>
                      <a:gd name="connsiteY17" fmla="*/ 16396 h 188765"/>
                      <a:gd name="connsiteX18" fmla="*/ 335603 w 388447"/>
                      <a:gd name="connsiteY18" fmla="*/ 531 h 188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88447" h="188765">
                        <a:moveTo>
                          <a:pt x="87908" y="71013"/>
                        </a:moveTo>
                        <a:lnTo>
                          <a:pt x="89739" y="94648"/>
                        </a:lnTo>
                        <a:cubicBezTo>
                          <a:pt x="94753" y="126688"/>
                          <a:pt x="102275" y="158227"/>
                          <a:pt x="112304" y="188765"/>
                        </a:cubicBezTo>
                        <a:cubicBezTo>
                          <a:pt x="71710" y="188765"/>
                          <a:pt x="34959" y="167360"/>
                          <a:pt x="8357" y="132752"/>
                        </a:cubicBezTo>
                        <a:lnTo>
                          <a:pt x="0" y="116627"/>
                        </a:lnTo>
                        <a:lnTo>
                          <a:pt x="51705" y="87757"/>
                        </a:lnTo>
                        <a:close/>
                        <a:moveTo>
                          <a:pt x="223735" y="21814"/>
                        </a:moveTo>
                        <a:lnTo>
                          <a:pt x="227811" y="74442"/>
                        </a:lnTo>
                        <a:cubicBezTo>
                          <a:pt x="232825" y="106482"/>
                          <a:pt x="240347" y="138021"/>
                          <a:pt x="250376" y="168559"/>
                        </a:cubicBezTo>
                        <a:cubicBezTo>
                          <a:pt x="209782" y="168559"/>
                          <a:pt x="173031" y="147154"/>
                          <a:pt x="146429" y="112546"/>
                        </a:cubicBezTo>
                        <a:lnTo>
                          <a:pt x="117751" y="57211"/>
                        </a:lnTo>
                        <a:lnTo>
                          <a:pt x="132110" y="50570"/>
                        </a:lnTo>
                        <a:cubicBezTo>
                          <a:pt x="158039" y="39974"/>
                          <a:pt x="182787" y="31363"/>
                          <a:pt x="205426" y="25297"/>
                        </a:cubicBezTo>
                        <a:close/>
                        <a:moveTo>
                          <a:pt x="362464" y="0"/>
                        </a:moveTo>
                        <a:lnTo>
                          <a:pt x="365882" y="44134"/>
                        </a:lnTo>
                        <a:cubicBezTo>
                          <a:pt x="370896" y="76174"/>
                          <a:pt x="378418" y="107713"/>
                          <a:pt x="388447" y="138251"/>
                        </a:cubicBezTo>
                        <a:cubicBezTo>
                          <a:pt x="327556" y="138251"/>
                          <a:pt x="275312" y="90089"/>
                          <a:pt x="252996" y="21451"/>
                        </a:cubicBezTo>
                        <a:lnTo>
                          <a:pt x="252212" y="16396"/>
                        </a:lnTo>
                        <a:lnTo>
                          <a:pt x="335603" y="53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5" name="楕円 1">
                  <a:extLst>
                    <a:ext uri="{FF2B5EF4-FFF2-40B4-BE49-F238E27FC236}">
                      <a16:creationId xmlns:a16="http://schemas.microsoft.com/office/drawing/2014/main" id="{F05A538B-ABC0-0E88-1F36-0E2EE1889BDA}"/>
                    </a:ext>
                  </a:extLst>
                </p:cNvPr>
                <p:cNvSpPr/>
                <p:nvPr/>
              </p:nvSpPr>
              <p:spPr>
                <a:xfrm rot="12600000">
                  <a:off x="1457334" y="2102576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F6A6AF69-9814-26CD-4C69-D6C56BE7B850}"/>
                    </a:ext>
                  </a:extLst>
                </p:cNvPr>
                <p:cNvSpPr/>
                <p:nvPr/>
              </p:nvSpPr>
              <p:spPr>
                <a:xfrm rot="18900000">
                  <a:off x="1396473" y="2285779"/>
                  <a:ext cx="286841" cy="139390"/>
                </a:xfrm>
                <a:custGeom>
                  <a:avLst/>
                  <a:gdLst>
                    <a:gd name="connsiteX0" fmla="*/ 87908 w 388447"/>
                    <a:gd name="connsiteY0" fmla="*/ 71013 h 188765"/>
                    <a:gd name="connsiteX1" fmla="*/ 89739 w 388447"/>
                    <a:gd name="connsiteY1" fmla="*/ 94648 h 188765"/>
                    <a:gd name="connsiteX2" fmla="*/ 112304 w 388447"/>
                    <a:gd name="connsiteY2" fmla="*/ 188765 h 188765"/>
                    <a:gd name="connsiteX3" fmla="*/ 8357 w 388447"/>
                    <a:gd name="connsiteY3" fmla="*/ 132752 h 188765"/>
                    <a:gd name="connsiteX4" fmla="*/ 0 w 388447"/>
                    <a:gd name="connsiteY4" fmla="*/ 116627 h 188765"/>
                    <a:gd name="connsiteX5" fmla="*/ 51705 w 388447"/>
                    <a:gd name="connsiteY5" fmla="*/ 87757 h 188765"/>
                    <a:gd name="connsiteX6" fmla="*/ 223735 w 388447"/>
                    <a:gd name="connsiteY6" fmla="*/ 21814 h 188765"/>
                    <a:gd name="connsiteX7" fmla="*/ 227811 w 388447"/>
                    <a:gd name="connsiteY7" fmla="*/ 74442 h 188765"/>
                    <a:gd name="connsiteX8" fmla="*/ 250376 w 388447"/>
                    <a:gd name="connsiteY8" fmla="*/ 168559 h 188765"/>
                    <a:gd name="connsiteX9" fmla="*/ 146429 w 388447"/>
                    <a:gd name="connsiteY9" fmla="*/ 112546 h 188765"/>
                    <a:gd name="connsiteX10" fmla="*/ 117751 w 388447"/>
                    <a:gd name="connsiteY10" fmla="*/ 57211 h 188765"/>
                    <a:gd name="connsiteX11" fmla="*/ 132110 w 388447"/>
                    <a:gd name="connsiteY11" fmla="*/ 50570 h 188765"/>
                    <a:gd name="connsiteX12" fmla="*/ 205426 w 388447"/>
                    <a:gd name="connsiteY12" fmla="*/ 25297 h 188765"/>
                    <a:gd name="connsiteX13" fmla="*/ 362464 w 388447"/>
                    <a:gd name="connsiteY13" fmla="*/ 0 h 188765"/>
                    <a:gd name="connsiteX14" fmla="*/ 365882 w 388447"/>
                    <a:gd name="connsiteY14" fmla="*/ 44134 h 188765"/>
                    <a:gd name="connsiteX15" fmla="*/ 388447 w 388447"/>
                    <a:gd name="connsiteY15" fmla="*/ 138251 h 188765"/>
                    <a:gd name="connsiteX16" fmla="*/ 252996 w 388447"/>
                    <a:gd name="connsiteY16" fmla="*/ 21451 h 188765"/>
                    <a:gd name="connsiteX17" fmla="*/ 252212 w 388447"/>
                    <a:gd name="connsiteY17" fmla="*/ 16396 h 188765"/>
                    <a:gd name="connsiteX18" fmla="*/ 335603 w 388447"/>
                    <a:gd name="connsiteY18" fmla="*/ 531 h 188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88447" h="188765">
                      <a:moveTo>
                        <a:pt x="87908" y="71013"/>
                      </a:moveTo>
                      <a:lnTo>
                        <a:pt x="89739" y="94648"/>
                      </a:lnTo>
                      <a:cubicBezTo>
                        <a:pt x="94753" y="126688"/>
                        <a:pt x="102275" y="158227"/>
                        <a:pt x="112304" y="188765"/>
                      </a:cubicBezTo>
                      <a:cubicBezTo>
                        <a:pt x="71710" y="188765"/>
                        <a:pt x="34959" y="167360"/>
                        <a:pt x="8357" y="132752"/>
                      </a:cubicBezTo>
                      <a:lnTo>
                        <a:pt x="0" y="116627"/>
                      </a:lnTo>
                      <a:lnTo>
                        <a:pt x="51705" y="87757"/>
                      </a:lnTo>
                      <a:close/>
                      <a:moveTo>
                        <a:pt x="223735" y="21814"/>
                      </a:moveTo>
                      <a:lnTo>
                        <a:pt x="227811" y="74442"/>
                      </a:lnTo>
                      <a:cubicBezTo>
                        <a:pt x="232825" y="106482"/>
                        <a:pt x="240347" y="138021"/>
                        <a:pt x="250376" y="168559"/>
                      </a:cubicBezTo>
                      <a:cubicBezTo>
                        <a:pt x="209782" y="168559"/>
                        <a:pt x="173031" y="147154"/>
                        <a:pt x="146429" y="112546"/>
                      </a:cubicBezTo>
                      <a:lnTo>
                        <a:pt x="117751" y="57211"/>
                      </a:lnTo>
                      <a:lnTo>
                        <a:pt x="132110" y="50570"/>
                      </a:lnTo>
                      <a:cubicBezTo>
                        <a:pt x="158039" y="39974"/>
                        <a:pt x="182787" y="31363"/>
                        <a:pt x="205426" y="25297"/>
                      </a:cubicBezTo>
                      <a:close/>
                      <a:moveTo>
                        <a:pt x="362464" y="0"/>
                      </a:moveTo>
                      <a:lnTo>
                        <a:pt x="365882" y="44134"/>
                      </a:lnTo>
                      <a:cubicBezTo>
                        <a:pt x="370896" y="76174"/>
                        <a:pt x="378418" y="107713"/>
                        <a:pt x="388447" y="138251"/>
                      </a:cubicBezTo>
                      <a:cubicBezTo>
                        <a:pt x="327556" y="138251"/>
                        <a:pt x="275312" y="90089"/>
                        <a:pt x="252996" y="21451"/>
                      </a:cubicBezTo>
                      <a:lnTo>
                        <a:pt x="252212" y="16396"/>
                      </a:lnTo>
                      <a:lnTo>
                        <a:pt x="335603" y="5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4C61307F-0BDA-B587-C628-1FD18B9EEB00}"/>
                    </a:ext>
                  </a:extLst>
                </p:cNvPr>
                <p:cNvSpPr/>
                <p:nvPr/>
              </p:nvSpPr>
              <p:spPr>
                <a:xfrm>
                  <a:off x="2101888" y="2283464"/>
                  <a:ext cx="713806" cy="677073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">
                  <a:extLst>
                    <a:ext uri="{FF2B5EF4-FFF2-40B4-BE49-F238E27FC236}">
                      <a16:creationId xmlns:a16="http://schemas.microsoft.com/office/drawing/2014/main" id="{D3FAECDF-0494-2D25-41BD-367120C0BD52}"/>
                    </a:ext>
                  </a:extLst>
                </p:cNvPr>
                <p:cNvSpPr/>
                <p:nvPr/>
              </p:nvSpPr>
              <p:spPr>
                <a:xfrm rot="10800000">
                  <a:off x="1955788" y="2679723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楕円 1">
                  <a:extLst>
                    <a:ext uri="{FF2B5EF4-FFF2-40B4-BE49-F238E27FC236}">
                      <a16:creationId xmlns:a16="http://schemas.microsoft.com/office/drawing/2014/main" id="{DD51B4F5-45BF-676D-FA4D-F36923D6D389}"/>
                    </a:ext>
                  </a:extLst>
                </p:cNvPr>
                <p:cNvSpPr/>
                <p:nvPr/>
              </p:nvSpPr>
              <p:spPr>
                <a:xfrm rot="10800000">
                  <a:off x="1691110" y="2679723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楕円 1">
                  <a:extLst>
                    <a:ext uri="{FF2B5EF4-FFF2-40B4-BE49-F238E27FC236}">
                      <a16:creationId xmlns:a16="http://schemas.microsoft.com/office/drawing/2014/main" id="{3DAAEFD2-96EE-4D6B-6CF2-EF26F14425DC}"/>
                    </a:ext>
                  </a:extLst>
                </p:cNvPr>
                <p:cNvSpPr/>
                <p:nvPr/>
              </p:nvSpPr>
              <p:spPr>
                <a:xfrm>
                  <a:off x="1542995" y="1980432"/>
                  <a:ext cx="797593" cy="1010285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楕円 1">
                  <a:extLst>
                    <a:ext uri="{FF2B5EF4-FFF2-40B4-BE49-F238E27FC236}">
                      <a16:creationId xmlns:a16="http://schemas.microsoft.com/office/drawing/2014/main" id="{CEFB3462-12C7-C7DB-2905-C2A50C76D29C}"/>
                    </a:ext>
                  </a:extLst>
                </p:cNvPr>
                <p:cNvSpPr/>
                <p:nvPr/>
              </p:nvSpPr>
              <p:spPr>
                <a:xfrm>
                  <a:off x="1682842" y="2029541"/>
                  <a:ext cx="517899" cy="82186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A57AEF48-D921-F479-7030-6AD0D0465057}"/>
                    </a:ext>
                  </a:extLst>
                </p:cNvPr>
                <p:cNvSpPr/>
                <p:nvPr/>
              </p:nvSpPr>
              <p:spPr>
                <a:xfrm rot="16200000">
                  <a:off x="2569936" y="2512407"/>
                  <a:ext cx="305840" cy="190324"/>
                </a:xfrm>
                <a:custGeom>
                  <a:avLst/>
                  <a:gdLst>
                    <a:gd name="connsiteX0" fmla="*/ 118707 w 414176"/>
                    <a:gd name="connsiteY0" fmla="*/ 44705 h 257742"/>
                    <a:gd name="connsiteX1" fmla="*/ 104637 w 414176"/>
                    <a:gd name="connsiteY1" fmla="*/ 98109 h 257742"/>
                    <a:gd name="connsiteX2" fmla="*/ 97960 w 414176"/>
                    <a:gd name="connsiteY2" fmla="*/ 176723 h 257742"/>
                    <a:gd name="connsiteX3" fmla="*/ 101467 w 414176"/>
                    <a:gd name="connsiteY3" fmla="*/ 218005 h 257742"/>
                    <a:gd name="connsiteX4" fmla="*/ 62957 w 414176"/>
                    <a:gd name="connsiteY4" fmla="*/ 203475 h 257742"/>
                    <a:gd name="connsiteX5" fmla="*/ 0 w 414176"/>
                    <a:gd name="connsiteY5" fmla="*/ 168042 h 257742"/>
                    <a:gd name="connsiteX6" fmla="*/ 3371 w 414176"/>
                    <a:gd name="connsiteY6" fmla="*/ 121908 h 257742"/>
                    <a:gd name="connsiteX7" fmla="*/ 14861 w 414176"/>
                    <a:gd name="connsiteY7" fmla="*/ 70854 h 257742"/>
                    <a:gd name="connsiteX8" fmla="*/ 49495 w 414176"/>
                    <a:gd name="connsiteY8" fmla="*/ 0 h 257742"/>
                    <a:gd name="connsiteX9" fmla="*/ 76600 w 414176"/>
                    <a:gd name="connsiteY9" fmla="*/ 25036 h 257742"/>
                    <a:gd name="connsiteX10" fmla="*/ 258710 w 414176"/>
                    <a:gd name="connsiteY10" fmla="*/ 91760 h 257742"/>
                    <a:gd name="connsiteX11" fmla="*/ 257037 w 414176"/>
                    <a:gd name="connsiteY11" fmla="*/ 98108 h 257742"/>
                    <a:gd name="connsiteX12" fmla="*/ 250360 w 414176"/>
                    <a:gd name="connsiteY12" fmla="*/ 176722 h 257742"/>
                    <a:gd name="connsiteX13" fmla="*/ 256935 w 414176"/>
                    <a:gd name="connsiteY13" fmla="*/ 254134 h 257742"/>
                    <a:gd name="connsiteX14" fmla="*/ 229953 w 414176"/>
                    <a:gd name="connsiteY14" fmla="*/ 252516 h 257742"/>
                    <a:gd name="connsiteX15" fmla="*/ 156988 w 414176"/>
                    <a:gd name="connsiteY15" fmla="*/ 236943 h 257742"/>
                    <a:gd name="connsiteX16" fmla="*/ 155771 w 414176"/>
                    <a:gd name="connsiteY16" fmla="*/ 231537 h 257742"/>
                    <a:gd name="connsiteX17" fmla="*/ 151765 w 414176"/>
                    <a:gd name="connsiteY17" fmla="*/ 176722 h 257742"/>
                    <a:gd name="connsiteX18" fmla="*/ 167261 w 414176"/>
                    <a:gd name="connsiteY18" fmla="*/ 70853 h 257742"/>
                    <a:gd name="connsiteX19" fmla="*/ 168641 w 414176"/>
                    <a:gd name="connsiteY19" fmla="*/ 68031 h 257742"/>
                    <a:gd name="connsiteX20" fmla="*/ 190556 w 414176"/>
                    <a:gd name="connsiteY20" fmla="*/ 78268 h 257742"/>
                    <a:gd name="connsiteX21" fmla="*/ 251837 w 414176"/>
                    <a:gd name="connsiteY21" fmla="*/ 91348 h 257742"/>
                    <a:gd name="connsiteX22" fmla="*/ 414176 w 414176"/>
                    <a:gd name="connsiteY22" fmla="*/ 80120 h 257742"/>
                    <a:gd name="connsiteX23" fmla="*/ 409437 w 414176"/>
                    <a:gd name="connsiteY23" fmla="*/ 98107 h 257742"/>
                    <a:gd name="connsiteX24" fmla="*/ 402760 w 414176"/>
                    <a:gd name="connsiteY24" fmla="*/ 176721 h 257742"/>
                    <a:gd name="connsiteX25" fmla="*/ 408869 w 414176"/>
                    <a:gd name="connsiteY25" fmla="*/ 248643 h 257742"/>
                    <a:gd name="connsiteX26" fmla="*/ 404688 w 414176"/>
                    <a:gd name="connsiteY26" fmla="*/ 249690 h 257742"/>
                    <a:gd name="connsiteX27" fmla="*/ 317124 w 414176"/>
                    <a:gd name="connsiteY27" fmla="*/ 257742 h 257742"/>
                    <a:gd name="connsiteX28" fmla="*/ 314027 w 414176"/>
                    <a:gd name="connsiteY28" fmla="*/ 257557 h 257742"/>
                    <a:gd name="connsiteX29" fmla="*/ 308171 w 414176"/>
                    <a:gd name="connsiteY29" fmla="*/ 231536 h 257742"/>
                    <a:gd name="connsiteX30" fmla="*/ 304165 w 414176"/>
                    <a:gd name="connsiteY30" fmla="*/ 176721 h 257742"/>
                    <a:gd name="connsiteX31" fmla="*/ 308171 w 414176"/>
                    <a:gd name="connsiteY31" fmla="*/ 121906 h 257742"/>
                    <a:gd name="connsiteX32" fmla="*/ 314207 w 414176"/>
                    <a:gd name="connsiteY32" fmla="*/ 95087 h 257742"/>
                    <a:gd name="connsiteX33" fmla="*/ 314510 w 414176"/>
                    <a:gd name="connsiteY33" fmla="*/ 95105 h 257742"/>
                    <a:gd name="connsiteX34" fmla="*/ 377465 w 414176"/>
                    <a:gd name="connsiteY34" fmla="*/ 89315 h 257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414176" h="257742">
                      <a:moveTo>
                        <a:pt x="118707" y="44705"/>
                      </a:moveTo>
                      <a:lnTo>
                        <a:pt x="104637" y="98109"/>
                      </a:lnTo>
                      <a:cubicBezTo>
                        <a:pt x="100243" y="123607"/>
                        <a:pt x="97960" y="149970"/>
                        <a:pt x="97960" y="176723"/>
                      </a:cubicBezTo>
                      <a:lnTo>
                        <a:pt x="101467" y="218005"/>
                      </a:lnTo>
                      <a:lnTo>
                        <a:pt x="62957" y="203475"/>
                      </a:lnTo>
                      <a:lnTo>
                        <a:pt x="0" y="168042"/>
                      </a:lnTo>
                      <a:lnTo>
                        <a:pt x="3371" y="121908"/>
                      </a:lnTo>
                      <a:cubicBezTo>
                        <a:pt x="5998" y="104203"/>
                        <a:pt x="9872" y="87124"/>
                        <a:pt x="14861" y="70854"/>
                      </a:cubicBezTo>
                      <a:lnTo>
                        <a:pt x="49495" y="0"/>
                      </a:lnTo>
                      <a:lnTo>
                        <a:pt x="76600" y="25036"/>
                      </a:lnTo>
                      <a:close/>
                      <a:moveTo>
                        <a:pt x="258710" y="91760"/>
                      </a:moveTo>
                      <a:lnTo>
                        <a:pt x="257037" y="98108"/>
                      </a:lnTo>
                      <a:cubicBezTo>
                        <a:pt x="252643" y="123606"/>
                        <a:pt x="250360" y="149969"/>
                        <a:pt x="250360" y="176722"/>
                      </a:cubicBezTo>
                      <a:lnTo>
                        <a:pt x="256935" y="254134"/>
                      </a:lnTo>
                      <a:lnTo>
                        <a:pt x="229953" y="252516"/>
                      </a:lnTo>
                      <a:lnTo>
                        <a:pt x="156988" y="236943"/>
                      </a:lnTo>
                      <a:lnTo>
                        <a:pt x="155771" y="231537"/>
                      </a:lnTo>
                      <a:cubicBezTo>
                        <a:pt x="153145" y="213831"/>
                        <a:pt x="151765" y="195499"/>
                        <a:pt x="151765" y="176722"/>
                      </a:cubicBezTo>
                      <a:cubicBezTo>
                        <a:pt x="151765" y="139169"/>
                        <a:pt x="157283" y="103393"/>
                        <a:pt x="167261" y="70853"/>
                      </a:cubicBezTo>
                      <a:lnTo>
                        <a:pt x="168641" y="68031"/>
                      </a:lnTo>
                      <a:lnTo>
                        <a:pt x="190556" y="78268"/>
                      </a:lnTo>
                      <a:cubicBezTo>
                        <a:pt x="210628" y="84156"/>
                        <a:pt x="231117" y="88529"/>
                        <a:pt x="251837" y="91348"/>
                      </a:cubicBezTo>
                      <a:close/>
                      <a:moveTo>
                        <a:pt x="414176" y="80120"/>
                      </a:moveTo>
                      <a:lnTo>
                        <a:pt x="409437" y="98107"/>
                      </a:lnTo>
                      <a:cubicBezTo>
                        <a:pt x="405043" y="123605"/>
                        <a:pt x="402760" y="149968"/>
                        <a:pt x="402760" y="176721"/>
                      </a:cubicBezTo>
                      <a:lnTo>
                        <a:pt x="408869" y="248643"/>
                      </a:lnTo>
                      <a:lnTo>
                        <a:pt x="404688" y="249690"/>
                      </a:lnTo>
                      <a:cubicBezTo>
                        <a:pt x="375606" y="254622"/>
                        <a:pt x="346332" y="257289"/>
                        <a:pt x="317124" y="257742"/>
                      </a:cubicBezTo>
                      <a:lnTo>
                        <a:pt x="314027" y="257557"/>
                      </a:lnTo>
                      <a:lnTo>
                        <a:pt x="308171" y="231536"/>
                      </a:lnTo>
                      <a:cubicBezTo>
                        <a:pt x="305545" y="213830"/>
                        <a:pt x="304165" y="195498"/>
                        <a:pt x="304165" y="176721"/>
                      </a:cubicBezTo>
                      <a:cubicBezTo>
                        <a:pt x="304165" y="157944"/>
                        <a:pt x="305545" y="139612"/>
                        <a:pt x="308171" y="121906"/>
                      </a:cubicBezTo>
                      <a:lnTo>
                        <a:pt x="314207" y="95087"/>
                      </a:lnTo>
                      <a:lnTo>
                        <a:pt x="314510" y="95105"/>
                      </a:lnTo>
                      <a:cubicBezTo>
                        <a:pt x="335509" y="94778"/>
                        <a:pt x="356556" y="92861"/>
                        <a:pt x="377465" y="893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C3C8B903-7E03-A92D-7906-2D7BA207D38E}"/>
                  </a:ext>
                </a:extLst>
              </p:cNvPr>
              <p:cNvGrpSpPr/>
              <p:nvPr/>
            </p:nvGrpSpPr>
            <p:grpSpPr>
              <a:xfrm>
                <a:off x="7299251" y="960351"/>
                <a:ext cx="1604288" cy="1375701"/>
                <a:chOff x="1136576" y="836712"/>
                <a:chExt cx="1604288" cy="1375701"/>
              </a:xfrm>
            </p:grpSpPr>
            <p:sp>
              <p:nvSpPr>
                <p:cNvPr id="162" name="二等辺三角形 6">
                  <a:extLst>
                    <a:ext uri="{FF2B5EF4-FFF2-40B4-BE49-F238E27FC236}">
                      <a16:creationId xmlns:a16="http://schemas.microsoft.com/office/drawing/2014/main" id="{46FA17B9-EC79-6014-2109-808EAA96A60D}"/>
                    </a:ext>
                  </a:extLst>
                </p:cNvPr>
                <p:cNvSpPr/>
                <p:nvPr/>
              </p:nvSpPr>
              <p:spPr>
                <a:xfrm rot="19800000">
                  <a:off x="1198323" y="836712"/>
                  <a:ext cx="515615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二等辺三角形 6">
                  <a:extLst>
                    <a:ext uri="{FF2B5EF4-FFF2-40B4-BE49-F238E27FC236}">
                      <a16:creationId xmlns:a16="http://schemas.microsoft.com/office/drawing/2014/main" id="{CBA741FF-3F98-FE25-197D-7975465273FF}"/>
                    </a:ext>
                  </a:extLst>
                </p:cNvPr>
                <p:cNvSpPr/>
                <p:nvPr/>
              </p:nvSpPr>
              <p:spPr>
                <a:xfrm rot="1800000" flipH="1">
                  <a:off x="2169645" y="836713"/>
                  <a:ext cx="515615" cy="386711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二等辺三角形 6">
                  <a:extLst>
                    <a:ext uri="{FF2B5EF4-FFF2-40B4-BE49-F238E27FC236}">
                      <a16:creationId xmlns:a16="http://schemas.microsoft.com/office/drawing/2014/main" id="{B1B67B14-CBF6-9D4B-CB25-AA20967EF097}"/>
                    </a:ext>
                  </a:extLst>
                </p:cNvPr>
                <p:cNvSpPr/>
                <p:nvPr/>
              </p:nvSpPr>
              <p:spPr>
                <a:xfrm rot="20093668">
                  <a:off x="1284275" y="915146"/>
                  <a:ext cx="281122" cy="271908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二等辺三角形 6">
                  <a:extLst>
                    <a:ext uri="{FF2B5EF4-FFF2-40B4-BE49-F238E27FC236}">
                      <a16:creationId xmlns:a16="http://schemas.microsoft.com/office/drawing/2014/main" id="{A1CD0AE0-AA27-5387-9FB7-1310545A5CEE}"/>
                    </a:ext>
                  </a:extLst>
                </p:cNvPr>
                <p:cNvSpPr/>
                <p:nvPr/>
              </p:nvSpPr>
              <p:spPr>
                <a:xfrm rot="1506332" flipH="1">
                  <a:off x="2311867" y="915147"/>
                  <a:ext cx="281122" cy="271908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54F78B07-0238-4930-6E38-74048D1BB6EF}"/>
                    </a:ext>
                  </a:extLst>
                </p:cNvPr>
                <p:cNvSpPr/>
                <p:nvPr/>
              </p:nvSpPr>
              <p:spPr>
                <a:xfrm>
                  <a:off x="1246762" y="905467"/>
                  <a:ext cx="1390059" cy="1306946"/>
                </a:xfrm>
                <a:prstGeom prst="ellipse">
                  <a:avLst/>
                </a:pr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">
                  <a:extLst>
                    <a:ext uri="{FF2B5EF4-FFF2-40B4-BE49-F238E27FC236}">
                      <a16:creationId xmlns:a16="http://schemas.microsoft.com/office/drawing/2014/main" id="{67FE6272-A733-D990-B7C2-4B40AF8D8341}"/>
                    </a:ext>
                  </a:extLst>
                </p:cNvPr>
                <p:cNvSpPr/>
                <p:nvPr/>
              </p:nvSpPr>
              <p:spPr>
                <a:xfrm flipV="1">
                  <a:off x="1817886" y="1835982"/>
                  <a:ext cx="247811" cy="10903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4A4EC450-0CA5-1F37-2BD1-B72713BCB5E0}"/>
                    </a:ext>
                  </a:extLst>
                </p:cNvPr>
                <p:cNvSpPr/>
                <p:nvPr/>
              </p:nvSpPr>
              <p:spPr>
                <a:xfrm rot="900000">
                  <a:off x="2053280" y="1592442"/>
                  <a:ext cx="355990" cy="176051"/>
                </a:xfrm>
                <a:custGeom>
                  <a:avLst/>
                  <a:gdLst>
                    <a:gd name="connsiteX0" fmla="*/ 7372 w 482090"/>
                    <a:gd name="connsiteY0" fmla="*/ 9336 h 238412"/>
                    <a:gd name="connsiteX1" fmla="*/ 131371 w 482090"/>
                    <a:gd name="connsiteY1" fmla="*/ 14098 h 238412"/>
                    <a:gd name="connsiteX2" fmla="*/ 456999 w 482090"/>
                    <a:gd name="connsiteY2" fmla="*/ 1594 h 238412"/>
                    <a:gd name="connsiteX3" fmla="*/ 472434 w 482090"/>
                    <a:gd name="connsiteY3" fmla="*/ 0 h 238412"/>
                    <a:gd name="connsiteX4" fmla="*/ 482090 w 482090"/>
                    <a:gd name="connsiteY4" fmla="*/ 39474 h 238412"/>
                    <a:gd name="connsiteX5" fmla="*/ 241045 w 482090"/>
                    <a:gd name="connsiteY5" fmla="*/ 238412 h 238412"/>
                    <a:gd name="connsiteX6" fmla="*/ 0 w 482090"/>
                    <a:gd name="connsiteY6" fmla="*/ 39474 h 23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2090" h="238412">
                      <a:moveTo>
                        <a:pt x="7372" y="9336"/>
                      </a:moveTo>
                      <a:lnTo>
                        <a:pt x="131371" y="14098"/>
                      </a:lnTo>
                      <a:cubicBezTo>
                        <a:pt x="246876" y="14098"/>
                        <a:pt x="356914" y="9645"/>
                        <a:pt x="456999" y="1594"/>
                      </a:cubicBezTo>
                      <a:lnTo>
                        <a:pt x="472434" y="0"/>
                      </a:lnTo>
                      <a:lnTo>
                        <a:pt x="482090" y="39474"/>
                      </a:lnTo>
                      <a:cubicBezTo>
                        <a:pt x="482090" y="149344"/>
                        <a:pt x="374170" y="238412"/>
                        <a:pt x="241045" y="238412"/>
                      </a:cubicBezTo>
                      <a:cubicBezTo>
                        <a:pt x="107920" y="238412"/>
                        <a:pt x="0" y="149344"/>
                        <a:pt x="0" y="3947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58FD72F6-6FB7-50E5-60AA-40A88343C2ED}"/>
                    </a:ext>
                  </a:extLst>
                </p:cNvPr>
                <p:cNvSpPr/>
                <p:nvPr/>
              </p:nvSpPr>
              <p:spPr>
                <a:xfrm rot="20700000" flipH="1">
                  <a:off x="1463334" y="1592441"/>
                  <a:ext cx="355990" cy="176051"/>
                </a:xfrm>
                <a:custGeom>
                  <a:avLst/>
                  <a:gdLst>
                    <a:gd name="connsiteX0" fmla="*/ 7372 w 482090"/>
                    <a:gd name="connsiteY0" fmla="*/ 9336 h 238412"/>
                    <a:gd name="connsiteX1" fmla="*/ 131371 w 482090"/>
                    <a:gd name="connsiteY1" fmla="*/ 14098 h 238412"/>
                    <a:gd name="connsiteX2" fmla="*/ 456999 w 482090"/>
                    <a:gd name="connsiteY2" fmla="*/ 1594 h 238412"/>
                    <a:gd name="connsiteX3" fmla="*/ 472434 w 482090"/>
                    <a:gd name="connsiteY3" fmla="*/ 0 h 238412"/>
                    <a:gd name="connsiteX4" fmla="*/ 482090 w 482090"/>
                    <a:gd name="connsiteY4" fmla="*/ 39474 h 238412"/>
                    <a:gd name="connsiteX5" fmla="*/ 241045 w 482090"/>
                    <a:gd name="connsiteY5" fmla="*/ 238412 h 238412"/>
                    <a:gd name="connsiteX6" fmla="*/ 0 w 482090"/>
                    <a:gd name="connsiteY6" fmla="*/ 39474 h 238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2090" h="238412">
                      <a:moveTo>
                        <a:pt x="7372" y="9336"/>
                      </a:moveTo>
                      <a:lnTo>
                        <a:pt x="131371" y="14098"/>
                      </a:lnTo>
                      <a:cubicBezTo>
                        <a:pt x="246876" y="14098"/>
                        <a:pt x="356914" y="9645"/>
                        <a:pt x="456999" y="1594"/>
                      </a:cubicBezTo>
                      <a:lnTo>
                        <a:pt x="472434" y="0"/>
                      </a:lnTo>
                      <a:lnTo>
                        <a:pt x="482090" y="39474"/>
                      </a:lnTo>
                      <a:cubicBezTo>
                        <a:pt x="482090" y="149344"/>
                        <a:pt x="374170" y="238412"/>
                        <a:pt x="241045" y="238412"/>
                      </a:cubicBezTo>
                      <a:cubicBezTo>
                        <a:pt x="107920" y="238412"/>
                        <a:pt x="0" y="149344"/>
                        <a:pt x="0" y="3947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55B028AF-39EA-6D1E-A969-B0850CF8FBC0}"/>
                    </a:ext>
                  </a:extLst>
                </p:cNvPr>
                <p:cNvSpPr/>
                <p:nvPr/>
              </p:nvSpPr>
              <p:spPr>
                <a:xfrm rot="20700000">
                  <a:off x="1136576" y="1753961"/>
                  <a:ext cx="258174" cy="268322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8F5018F0-62DA-76AB-BF60-AFCE19BC521E}"/>
                    </a:ext>
                  </a:extLst>
                </p:cNvPr>
                <p:cNvSpPr/>
                <p:nvPr/>
              </p:nvSpPr>
              <p:spPr>
                <a:xfrm rot="900000" flipH="1">
                  <a:off x="2482690" y="1753962"/>
                  <a:ext cx="258174" cy="268322"/>
                </a:xfrm>
                <a:custGeom>
                  <a:avLst/>
                  <a:gdLst>
                    <a:gd name="connsiteX0" fmla="*/ 54400 w 647358"/>
                    <a:gd name="connsiteY0" fmla="*/ 1152 h 363368"/>
                    <a:gd name="connsiteX1" fmla="*/ 349625 w 647358"/>
                    <a:gd name="connsiteY1" fmla="*/ 46489 h 363368"/>
                    <a:gd name="connsiteX2" fmla="*/ 647045 w 647358"/>
                    <a:gd name="connsiteY2" fmla="*/ 181472 h 363368"/>
                    <a:gd name="connsiteX3" fmla="*/ 646579 w 647358"/>
                    <a:gd name="connsiteY3" fmla="*/ 181684 h 363368"/>
                    <a:gd name="connsiteX4" fmla="*/ 647046 w 647358"/>
                    <a:gd name="connsiteY4" fmla="*/ 181896 h 363368"/>
                    <a:gd name="connsiteX5" fmla="*/ 349626 w 647358"/>
                    <a:gd name="connsiteY5" fmla="*/ 316879 h 363368"/>
                    <a:gd name="connsiteX6" fmla="*/ 24561 w 647358"/>
                    <a:gd name="connsiteY6" fmla="*/ 348690 h 363368"/>
                    <a:gd name="connsiteX7" fmla="*/ 201917 w 647358"/>
                    <a:gd name="connsiteY7" fmla="*/ 250223 h 363368"/>
                    <a:gd name="connsiteX8" fmla="*/ 252646 w 647358"/>
                    <a:gd name="connsiteY8" fmla="*/ 234794 h 363368"/>
                    <a:gd name="connsiteX9" fmla="*/ 196799 w 647358"/>
                    <a:gd name="connsiteY9" fmla="*/ 232925 h 363368"/>
                    <a:gd name="connsiteX10" fmla="*/ 0 w 647358"/>
                    <a:gd name="connsiteY10" fmla="*/ 183716 h 363368"/>
                    <a:gd name="connsiteX11" fmla="*/ 196799 w 647358"/>
                    <a:gd name="connsiteY11" fmla="*/ 134507 h 363368"/>
                    <a:gd name="connsiteX12" fmla="*/ 264684 w 647358"/>
                    <a:gd name="connsiteY12" fmla="*/ 132235 h 363368"/>
                    <a:gd name="connsiteX13" fmla="*/ 201917 w 647358"/>
                    <a:gd name="connsiteY13" fmla="*/ 113145 h 363368"/>
                    <a:gd name="connsiteX14" fmla="*/ 24560 w 647358"/>
                    <a:gd name="connsiteY14" fmla="*/ 14678 h 363368"/>
                    <a:gd name="connsiteX15" fmla="*/ 54400 w 647358"/>
                    <a:gd name="connsiteY15" fmla="*/ 1152 h 363368"/>
                    <a:gd name="connsiteX0" fmla="*/ 647046 w 738486"/>
                    <a:gd name="connsiteY0" fmla="*/ 181896 h 363368"/>
                    <a:gd name="connsiteX1" fmla="*/ 349626 w 738486"/>
                    <a:gd name="connsiteY1" fmla="*/ 316879 h 363368"/>
                    <a:gd name="connsiteX2" fmla="*/ 24561 w 738486"/>
                    <a:gd name="connsiteY2" fmla="*/ 348690 h 363368"/>
                    <a:gd name="connsiteX3" fmla="*/ 201917 w 738486"/>
                    <a:gd name="connsiteY3" fmla="*/ 250223 h 363368"/>
                    <a:gd name="connsiteX4" fmla="*/ 252646 w 738486"/>
                    <a:gd name="connsiteY4" fmla="*/ 234794 h 363368"/>
                    <a:gd name="connsiteX5" fmla="*/ 196799 w 738486"/>
                    <a:gd name="connsiteY5" fmla="*/ 232925 h 363368"/>
                    <a:gd name="connsiteX6" fmla="*/ 0 w 738486"/>
                    <a:gd name="connsiteY6" fmla="*/ 183716 h 363368"/>
                    <a:gd name="connsiteX7" fmla="*/ 196799 w 738486"/>
                    <a:gd name="connsiteY7" fmla="*/ 134507 h 363368"/>
                    <a:gd name="connsiteX8" fmla="*/ 264684 w 738486"/>
                    <a:gd name="connsiteY8" fmla="*/ 132235 h 363368"/>
                    <a:gd name="connsiteX9" fmla="*/ 201917 w 738486"/>
                    <a:gd name="connsiteY9" fmla="*/ 113145 h 363368"/>
                    <a:gd name="connsiteX10" fmla="*/ 24560 w 738486"/>
                    <a:gd name="connsiteY10" fmla="*/ 14678 h 363368"/>
                    <a:gd name="connsiteX11" fmla="*/ 54400 w 738486"/>
                    <a:gd name="connsiteY11" fmla="*/ 1152 h 363368"/>
                    <a:gd name="connsiteX12" fmla="*/ 349625 w 738486"/>
                    <a:gd name="connsiteY12" fmla="*/ 46489 h 363368"/>
                    <a:gd name="connsiteX13" fmla="*/ 647045 w 738486"/>
                    <a:gd name="connsiteY13" fmla="*/ 181472 h 363368"/>
                    <a:gd name="connsiteX14" fmla="*/ 646579 w 738486"/>
                    <a:gd name="connsiteY14" fmla="*/ 181684 h 363368"/>
                    <a:gd name="connsiteX15" fmla="*/ 738486 w 738486"/>
                    <a:gd name="connsiteY15" fmla="*/ 273336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14" fmla="*/ 646579 w 647358"/>
                    <a:gd name="connsiteY14" fmla="*/ 181684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13" fmla="*/ 647045 w 647358"/>
                    <a:gd name="connsiteY13" fmla="*/ 181472 h 363368"/>
                    <a:gd name="connsiteX0" fmla="*/ 647046 w 647358"/>
                    <a:gd name="connsiteY0" fmla="*/ 181896 h 363368"/>
                    <a:gd name="connsiteX1" fmla="*/ 349626 w 647358"/>
                    <a:gd name="connsiteY1" fmla="*/ 316879 h 363368"/>
                    <a:gd name="connsiteX2" fmla="*/ 24561 w 647358"/>
                    <a:gd name="connsiteY2" fmla="*/ 348690 h 363368"/>
                    <a:gd name="connsiteX3" fmla="*/ 201917 w 647358"/>
                    <a:gd name="connsiteY3" fmla="*/ 250223 h 363368"/>
                    <a:gd name="connsiteX4" fmla="*/ 252646 w 647358"/>
                    <a:gd name="connsiteY4" fmla="*/ 234794 h 363368"/>
                    <a:gd name="connsiteX5" fmla="*/ 196799 w 647358"/>
                    <a:gd name="connsiteY5" fmla="*/ 232925 h 363368"/>
                    <a:gd name="connsiteX6" fmla="*/ 0 w 647358"/>
                    <a:gd name="connsiteY6" fmla="*/ 183716 h 363368"/>
                    <a:gd name="connsiteX7" fmla="*/ 196799 w 647358"/>
                    <a:gd name="connsiteY7" fmla="*/ 134507 h 363368"/>
                    <a:gd name="connsiteX8" fmla="*/ 264684 w 647358"/>
                    <a:gd name="connsiteY8" fmla="*/ 132235 h 363368"/>
                    <a:gd name="connsiteX9" fmla="*/ 201917 w 647358"/>
                    <a:gd name="connsiteY9" fmla="*/ 113145 h 363368"/>
                    <a:gd name="connsiteX10" fmla="*/ 24560 w 647358"/>
                    <a:gd name="connsiteY10" fmla="*/ 14678 h 363368"/>
                    <a:gd name="connsiteX11" fmla="*/ 54400 w 647358"/>
                    <a:gd name="connsiteY11" fmla="*/ 1152 h 363368"/>
                    <a:gd name="connsiteX12" fmla="*/ 349625 w 647358"/>
                    <a:gd name="connsiteY12" fmla="*/ 46489 h 363368"/>
                    <a:gd name="connsiteX0" fmla="*/ 349626 w 349626"/>
                    <a:gd name="connsiteY0" fmla="*/ 316879 h 363368"/>
                    <a:gd name="connsiteX1" fmla="*/ 24561 w 349626"/>
                    <a:gd name="connsiteY1" fmla="*/ 348690 h 363368"/>
                    <a:gd name="connsiteX2" fmla="*/ 201917 w 349626"/>
                    <a:gd name="connsiteY2" fmla="*/ 250223 h 363368"/>
                    <a:gd name="connsiteX3" fmla="*/ 252646 w 349626"/>
                    <a:gd name="connsiteY3" fmla="*/ 234794 h 363368"/>
                    <a:gd name="connsiteX4" fmla="*/ 196799 w 349626"/>
                    <a:gd name="connsiteY4" fmla="*/ 232925 h 363368"/>
                    <a:gd name="connsiteX5" fmla="*/ 0 w 349626"/>
                    <a:gd name="connsiteY5" fmla="*/ 183716 h 363368"/>
                    <a:gd name="connsiteX6" fmla="*/ 196799 w 349626"/>
                    <a:gd name="connsiteY6" fmla="*/ 134507 h 363368"/>
                    <a:gd name="connsiteX7" fmla="*/ 264684 w 349626"/>
                    <a:gd name="connsiteY7" fmla="*/ 132235 h 363368"/>
                    <a:gd name="connsiteX8" fmla="*/ 201917 w 349626"/>
                    <a:gd name="connsiteY8" fmla="*/ 113145 h 363368"/>
                    <a:gd name="connsiteX9" fmla="*/ 24560 w 349626"/>
                    <a:gd name="connsiteY9" fmla="*/ 14678 h 363368"/>
                    <a:gd name="connsiteX10" fmla="*/ 54400 w 349626"/>
                    <a:gd name="connsiteY10" fmla="*/ 1152 h 363368"/>
                    <a:gd name="connsiteX11" fmla="*/ 349625 w 349626"/>
                    <a:gd name="connsiteY11" fmla="*/ 46489 h 363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626" h="363368">
                      <a:moveTo>
                        <a:pt x="349626" y="316879"/>
                      </a:moveTo>
                      <a:cubicBezTo>
                        <a:pt x="177731" y="362938"/>
                        <a:pt x="32194" y="377180"/>
                        <a:pt x="24561" y="348690"/>
                      </a:cubicBezTo>
                      <a:cubicBezTo>
                        <a:pt x="18835" y="327323"/>
                        <a:pt x="92306" y="287986"/>
                        <a:pt x="201917" y="250223"/>
                      </a:cubicBezTo>
                      <a:lnTo>
                        <a:pt x="252646" y="234794"/>
                      </a:lnTo>
                      <a:lnTo>
                        <a:pt x="196799" y="232925"/>
                      </a:lnTo>
                      <a:cubicBezTo>
                        <a:pt x="81149" y="224818"/>
                        <a:pt x="0" y="205837"/>
                        <a:pt x="0" y="183716"/>
                      </a:cubicBezTo>
                      <a:cubicBezTo>
                        <a:pt x="0" y="161595"/>
                        <a:pt x="81149" y="142615"/>
                        <a:pt x="196799" y="134507"/>
                      </a:cubicBezTo>
                      <a:lnTo>
                        <a:pt x="264684" y="132235"/>
                      </a:lnTo>
                      <a:lnTo>
                        <a:pt x="201917" y="113145"/>
                      </a:lnTo>
                      <a:cubicBezTo>
                        <a:pt x="92306" y="75382"/>
                        <a:pt x="18835" y="36045"/>
                        <a:pt x="24560" y="14678"/>
                      </a:cubicBezTo>
                      <a:cubicBezTo>
                        <a:pt x="26469" y="7555"/>
                        <a:pt x="36996" y="3104"/>
                        <a:pt x="54400" y="1152"/>
                      </a:cubicBezTo>
                      <a:cubicBezTo>
                        <a:pt x="106610" y="-4703"/>
                        <a:pt x="220705" y="11945"/>
                        <a:pt x="349625" y="46489"/>
                      </a:cubicBezTo>
                    </a:path>
                  </a:pathLst>
                </a:custGeom>
                <a:solidFill>
                  <a:srgbClr val="FF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7BE23EF2-2A4D-56BD-3331-F3C286BB7264}"/>
                    </a:ext>
                  </a:extLst>
                </p:cNvPr>
                <p:cNvSpPr/>
                <p:nvPr/>
              </p:nvSpPr>
              <p:spPr>
                <a:xfrm rot="18750647">
                  <a:off x="1458088" y="1781229"/>
                  <a:ext cx="143871" cy="332996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99942C71-C602-CD57-9E80-DBD0737FEE51}"/>
                    </a:ext>
                  </a:extLst>
                </p:cNvPr>
                <p:cNvSpPr/>
                <p:nvPr/>
              </p:nvSpPr>
              <p:spPr>
                <a:xfrm rot="2849353" flipH="1">
                  <a:off x="2269561" y="1781229"/>
                  <a:ext cx="143871" cy="332996"/>
                </a:xfrm>
                <a:custGeom>
                  <a:avLst/>
                  <a:gdLst>
                    <a:gd name="connsiteX0" fmla="*/ 107450 w 194834"/>
                    <a:gd name="connsiteY0" fmla="*/ 0 h 450952"/>
                    <a:gd name="connsiteX1" fmla="*/ 69050 w 194834"/>
                    <a:gd name="connsiteY1" fmla="*/ 225475 h 450952"/>
                    <a:gd name="connsiteX2" fmla="*/ 107450 w 194834"/>
                    <a:gd name="connsiteY2" fmla="*/ 450950 h 450952"/>
                    <a:gd name="connsiteX3" fmla="*/ 107450 w 194834"/>
                    <a:gd name="connsiteY3" fmla="*/ 450952 h 450952"/>
                    <a:gd name="connsiteX4" fmla="*/ 0 w 194834"/>
                    <a:gd name="connsiteY4" fmla="*/ 225476 h 450952"/>
                    <a:gd name="connsiteX5" fmla="*/ 107450 w 194834"/>
                    <a:gd name="connsiteY5" fmla="*/ 0 h 450952"/>
                    <a:gd name="connsiteX6" fmla="*/ 194834 w 194834"/>
                    <a:gd name="connsiteY6" fmla="*/ 55991 h 450952"/>
                    <a:gd name="connsiteX7" fmla="*/ 166090 w 194834"/>
                    <a:gd name="connsiteY7" fmla="*/ 224005 h 450952"/>
                    <a:gd name="connsiteX8" fmla="*/ 194834 w 194834"/>
                    <a:gd name="connsiteY8" fmla="*/ 392019 h 450952"/>
                    <a:gd name="connsiteX9" fmla="*/ 114404 w 194834"/>
                    <a:gd name="connsiteY9" fmla="*/ 224005 h 450952"/>
                    <a:gd name="connsiteX10" fmla="*/ 194834 w 194834"/>
                    <a:gd name="connsiteY10" fmla="*/ 55991 h 45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834" h="450952">
                      <a:moveTo>
                        <a:pt x="107450" y="0"/>
                      </a:moveTo>
                      <a:cubicBezTo>
                        <a:pt x="82619" y="63590"/>
                        <a:pt x="69050" y="143264"/>
                        <a:pt x="69050" y="225475"/>
                      </a:cubicBezTo>
                      <a:cubicBezTo>
                        <a:pt x="69050" y="307686"/>
                        <a:pt x="82619" y="387360"/>
                        <a:pt x="107450" y="450950"/>
                      </a:cubicBezTo>
                      <a:lnTo>
                        <a:pt x="107450" y="450952"/>
                      </a:lnTo>
                      <a:cubicBezTo>
                        <a:pt x="48107" y="450952"/>
                        <a:pt x="0" y="350003"/>
                        <a:pt x="0" y="225476"/>
                      </a:cubicBezTo>
                      <a:cubicBezTo>
                        <a:pt x="0" y="100949"/>
                        <a:pt x="48107" y="0"/>
                        <a:pt x="107450" y="0"/>
                      </a:cubicBezTo>
                      <a:close/>
                      <a:moveTo>
                        <a:pt x="194834" y="55991"/>
                      </a:moveTo>
                      <a:cubicBezTo>
                        <a:pt x="176247" y="103375"/>
                        <a:pt x="166090" y="162745"/>
                        <a:pt x="166090" y="224005"/>
                      </a:cubicBezTo>
                      <a:cubicBezTo>
                        <a:pt x="166090" y="285265"/>
                        <a:pt x="176247" y="344635"/>
                        <a:pt x="194834" y="392019"/>
                      </a:cubicBezTo>
                      <a:cubicBezTo>
                        <a:pt x="150414" y="392019"/>
                        <a:pt x="114404" y="316797"/>
                        <a:pt x="114404" y="224005"/>
                      </a:cubicBezTo>
                      <a:cubicBezTo>
                        <a:pt x="114404" y="131213"/>
                        <a:pt x="150414" y="55991"/>
                        <a:pt x="194834" y="559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AC9322B9-426F-03F9-6E10-64950B15628E}"/>
                    </a:ext>
                  </a:extLst>
                </p:cNvPr>
                <p:cNvSpPr/>
                <p:nvPr/>
              </p:nvSpPr>
              <p:spPr>
                <a:xfrm rot="5400000">
                  <a:off x="1685518" y="955985"/>
                  <a:ext cx="512548" cy="405361"/>
                </a:xfrm>
                <a:custGeom>
                  <a:avLst/>
                  <a:gdLst>
                    <a:gd name="connsiteX0" fmla="*/ 0 w 694105"/>
                    <a:gd name="connsiteY0" fmla="*/ 274476 h 548950"/>
                    <a:gd name="connsiteX1" fmla="*/ 1863 w 694105"/>
                    <a:gd name="connsiteY1" fmla="*/ 235219 h 548950"/>
                    <a:gd name="connsiteX2" fmla="*/ 22026 w 694105"/>
                    <a:gd name="connsiteY2" fmla="*/ 226553 h 548950"/>
                    <a:gd name="connsiteX3" fmla="*/ 66891 w 694105"/>
                    <a:gd name="connsiteY3" fmla="*/ 213868 h 548950"/>
                    <a:gd name="connsiteX4" fmla="*/ 113716 w 694105"/>
                    <a:gd name="connsiteY4" fmla="*/ 206503 h 548950"/>
                    <a:gd name="connsiteX5" fmla="*/ 114610 w 694105"/>
                    <a:gd name="connsiteY5" fmla="*/ 189882 h 548950"/>
                    <a:gd name="connsiteX6" fmla="*/ 167971 w 694105"/>
                    <a:gd name="connsiteY6" fmla="*/ 57150 h 548950"/>
                    <a:gd name="connsiteX7" fmla="*/ 221332 w 694105"/>
                    <a:gd name="connsiteY7" fmla="*/ 189882 h 548950"/>
                    <a:gd name="connsiteX8" fmla="*/ 221539 w 694105"/>
                    <a:gd name="connsiteY8" fmla="*/ 193716 h 548950"/>
                    <a:gd name="connsiteX9" fmla="*/ 301380 w 694105"/>
                    <a:gd name="connsiteY9" fmla="*/ 189956 h 548950"/>
                    <a:gd name="connsiteX10" fmla="*/ 302169 w 694105"/>
                    <a:gd name="connsiteY10" fmla="*/ 167637 h 548950"/>
                    <a:gd name="connsiteX11" fmla="*/ 346429 w 694105"/>
                    <a:gd name="connsiteY11" fmla="*/ 0 h 548950"/>
                    <a:gd name="connsiteX12" fmla="*/ 390689 w 694105"/>
                    <a:gd name="connsiteY12" fmla="*/ 167637 h 548950"/>
                    <a:gd name="connsiteX13" fmla="*/ 391544 w 694105"/>
                    <a:gd name="connsiteY13" fmla="*/ 191818 h 548950"/>
                    <a:gd name="connsiteX14" fmla="*/ 462419 w 694105"/>
                    <a:gd name="connsiteY14" fmla="*/ 195156 h 548950"/>
                    <a:gd name="connsiteX15" fmla="*/ 462436 w 694105"/>
                    <a:gd name="connsiteY15" fmla="*/ 194825 h 548950"/>
                    <a:gd name="connsiteX16" fmla="*/ 510025 w 694105"/>
                    <a:gd name="connsiteY16" fmla="*/ 69850 h 548950"/>
                    <a:gd name="connsiteX17" fmla="*/ 557613 w 694105"/>
                    <a:gd name="connsiteY17" fmla="*/ 194825 h 548950"/>
                    <a:gd name="connsiteX18" fmla="*/ 558358 w 694105"/>
                    <a:gd name="connsiteY18" fmla="*/ 209443 h 548950"/>
                    <a:gd name="connsiteX19" fmla="*/ 586492 w 694105"/>
                    <a:gd name="connsiteY19" fmla="*/ 213868 h 548950"/>
                    <a:gd name="connsiteX20" fmla="*/ 694105 w 694105"/>
                    <a:gd name="connsiteY20" fmla="*/ 274475 h 548950"/>
                    <a:gd name="connsiteX21" fmla="*/ 586492 w 694105"/>
                    <a:gd name="connsiteY21" fmla="*/ 335081 h 548950"/>
                    <a:gd name="connsiteX22" fmla="*/ 558358 w 694105"/>
                    <a:gd name="connsiteY22" fmla="*/ 339506 h 548950"/>
                    <a:gd name="connsiteX23" fmla="*/ 557613 w 694105"/>
                    <a:gd name="connsiteY23" fmla="*/ 354124 h 548950"/>
                    <a:gd name="connsiteX24" fmla="*/ 510025 w 694105"/>
                    <a:gd name="connsiteY24" fmla="*/ 479100 h 548950"/>
                    <a:gd name="connsiteX25" fmla="*/ 462436 w 694105"/>
                    <a:gd name="connsiteY25" fmla="*/ 354124 h 548950"/>
                    <a:gd name="connsiteX26" fmla="*/ 462419 w 694105"/>
                    <a:gd name="connsiteY26" fmla="*/ 353793 h 548950"/>
                    <a:gd name="connsiteX27" fmla="*/ 391544 w 694105"/>
                    <a:gd name="connsiteY27" fmla="*/ 357131 h 548950"/>
                    <a:gd name="connsiteX28" fmla="*/ 390689 w 694105"/>
                    <a:gd name="connsiteY28" fmla="*/ 381313 h 548950"/>
                    <a:gd name="connsiteX29" fmla="*/ 346429 w 694105"/>
                    <a:gd name="connsiteY29" fmla="*/ 548950 h 548950"/>
                    <a:gd name="connsiteX30" fmla="*/ 302169 w 694105"/>
                    <a:gd name="connsiteY30" fmla="*/ 381313 h 548950"/>
                    <a:gd name="connsiteX31" fmla="*/ 301380 w 694105"/>
                    <a:gd name="connsiteY31" fmla="*/ 358993 h 548950"/>
                    <a:gd name="connsiteX32" fmla="*/ 221539 w 694105"/>
                    <a:gd name="connsiteY32" fmla="*/ 355233 h 548950"/>
                    <a:gd name="connsiteX33" fmla="*/ 221332 w 694105"/>
                    <a:gd name="connsiteY33" fmla="*/ 359067 h 548950"/>
                    <a:gd name="connsiteX34" fmla="*/ 167971 w 694105"/>
                    <a:gd name="connsiteY34" fmla="*/ 491800 h 548950"/>
                    <a:gd name="connsiteX35" fmla="*/ 114610 w 694105"/>
                    <a:gd name="connsiteY35" fmla="*/ 359067 h 548950"/>
                    <a:gd name="connsiteX36" fmla="*/ 113716 w 694105"/>
                    <a:gd name="connsiteY36" fmla="*/ 342446 h 548950"/>
                    <a:gd name="connsiteX37" fmla="*/ 66891 w 694105"/>
                    <a:gd name="connsiteY37" fmla="*/ 335081 h 548950"/>
                    <a:gd name="connsiteX38" fmla="*/ 22026 w 694105"/>
                    <a:gd name="connsiteY38" fmla="*/ 322396 h 548950"/>
                    <a:gd name="connsiteX39" fmla="*/ 1863 w 694105"/>
                    <a:gd name="connsiteY39" fmla="*/ 313731 h 54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94105" h="548950">
                      <a:moveTo>
                        <a:pt x="0" y="274476"/>
                      </a:moveTo>
                      <a:lnTo>
                        <a:pt x="1863" y="235219"/>
                      </a:lnTo>
                      <a:lnTo>
                        <a:pt x="22026" y="226553"/>
                      </a:lnTo>
                      <a:cubicBezTo>
                        <a:pt x="35232" y="221993"/>
                        <a:pt x="50269" y="217746"/>
                        <a:pt x="66891" y="213868"/>
                      </a:cubicBezTo>
                      <a:lnTo>
                        <a:pt x="113716" y="206503"/>
                      </a:lnTo>
                      <a:lnTo>
                        <a:pt x="114610" y="189882"/>
                      </a:lnTo>
                      <a:cubicBezTo>
                        <a:pt x="123402" y="111881"/>
                        <a:pt x="143983" y="57150"/>
                        <a:pt x="167971" y="57150"/>
                      </a:cubicBezTo>
                      <a:cubicBezTo>
                        <a:pt x="191959" y="57150"/>
                        <a:pt x="212541" y="111881"/>
                        <a:pt x="221332" y="189882"/>
                      </a:cubicBezTo>
                      <a:lnTo>
                        <a:pt x="221539" y="193716"/>
                      </a:lnTo>
                      <a:lnTo>
                        <a:pt x="301380" y="189956"/>
                      </a:lnTo>
                      <a:lnTo>
                        <a:pt x="302169" y="167637"/>
                      </a:lnTo>
                      <a:cubicBezTo>
                        <a:pt x="309461" y="69124"/>
                        <a:pt x="326532" y="0"/>
                        <a:pt x="346429" y="0"/>
                      </a:cubicBezTo>
                      <a:cubicBezTo>
                        <a:pt x="366326" y="0"/>
                        <a:pt x="383397" y="69124"/>
                        <a:pt x="390689" y="167637"/>
                      </a:cubicBezTo>
                      <a:lnTo>
                        <a:pt x="391544" y="191818"/>
                      </a:lnTo>
                      <a:lnTo>
                        <a:pt x="462419" y="195156"/>
                      </a:lnTo>
                      <a:lnTo>
                        <a:pt x="462436" y="194825"/>
                      </a:lnTo>
                      <a:cubicBezTo>
                        <a:pt x="470277" y="121382"/>
                        <a:pt x="488632" y="69850"/>
                        <a:pt x="510025" y="69850"/>
                      </a:cubicBezTo>
                      <a:cubicBezTo>
                        <a:pt x="531418" y="69850"/>
                        <a:pt x="549772" y="121382"/>
                        <a:pt x="557613" y="194825"/>
                      </a:cubicBezTo>
                      <a:lnTo>
                        <a:pt x="558358" y="209443"/>
                      </a:lnTo>
                      <a:lnTo>
                        <a:pt x="586492" y="213868"/>
                      </a:lnTo>
                      <a:cubicBezTo>
                        <a:pt x="652981" y="229378"/>
                        <a:pt x="694105" y="250806"/>
                        <a:pt x="694105" y="274475"/>
                      </a:cubicBezTo>
                      <a:cubicBezTo>
                        <a:pt x="694105" y="298143"/>
                        <a:pt x="652981" y="319571"/>
                        <a:pt x="586492" y="335081"/>
                      </a:cubicBezTo>
                      <a:lnTo>
                        <a:pt x="558358" y="339506"/>
                      </a:lnTo>
                      <a:lnTo>
                        <a:pt x="557613" y="354124"/>
                      </a:lnTo>
                      <a:cubicBezTo>
                        <a:pt x="549772" y="427567"/>
                        <a:pt x="531418" y="479100"/>
                        <a:pt x="510025" y="479100"/>
                      </a:cubicBezTo>
                      <a:cubicBezTo>
                        <a:pt x="488632" y="479100"/>
                        <a:pt x="470277" y="427567"/>
                        <a:pt x="462436" y="354124"/>
                      </a:cubicBezTo>
                      <a:lnTo>
                        <a:pt x="462419" y="353793"/>
                      </a:lnTo>
                      <a:lnTo>
                        <a:pt x="391544" y="357131"/>
                      </a:lnTo>
                      <a:lnTo>
                        <a:pt x="390689" y="381313"/>
                      </a:lnTo>
                      <a:cubicBezTo>
                        <a:pt x="383397" y="479826"/>
                        <a:pt x="366326" y="548950"/>
                        <a:pt x="346429" y="548950"/>
                      </a:cubicBezTo>
                      <a:cubicBezTo>
                        <a:pt x="326532" y="548950"/>
                        <a:pt x="309461" y="479826"/>
                        <a:pt x="302169" y="381313"/>
                      </a:cubicBezTo>
                      <a:lnTo>
                        <a:pt x="301380" y="358993"/>
                      </a:lnTo>
                      <a:lnTo>
                        <a:pt x="221539" y="355233"/>
                      </a:lnTo>
                      <a:lnTo>
                        <a:pt x="221332" y="359067"/>
                      </a:lnTo>
                      <a:cubicBezTo>
                        <a:pt x="212541" y="437068"/>
                        <a:pt x="191959" y="491800"/>
                        <a:pt x="167971" y="491800"/>
                      </a:cubicBezTo>
                      <a:cubicBezTo>
                        <a:pt x="143983" y="491800"/>
                        <a:pt x="123402" y="437068"/>
                        <a:pt x="114610" y="359067"/>
                      </a:cubicBezTo>
                      <a:lnTo>
                        <a:pt x="113716" y="342446"/>
                      </a:lnTo>
                      <a:lnTo>
                        <a:pt x="66891" y="335081"/>
                      </a:lnTo>
                      <a:cubicBezTo>
                        <a:pt x="50269" y="331204"/>
                        <a:pt x="35232" y="326956"/>
                        <a:pt x="22026" y="322396"/>
                      </a:cubicBezTo>
                      <a:lnTo>
                        <a:pt x="1863" y="31373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D4A5D7C3-F32D-2627-70C6-E850DEE6759D}"/>
                    </a:ext>
                  </a:extLst>
                </p:cNvPr>
                <p:cNvGrpSpPr/>
                <p:nvPr/>
              </p:nvGrpSpPr>
              <p:grpSpPr>
                <a:xfrm flipV="1">
                  <a:off x="1363526" y="1111331"/>
                  <a:ext cx="1144469" cy="143872"/>
                  <a:chOff x="1228422" y="982951"/>
                  <a:chExt cx="1549868" cy="194835"/>
                </a:xfrm>
              </p:grpSpPr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3269D7D1-E572-D335-0FF6-31ADC0075D45}"/>
                      </a:ext>
                    </a:extLst>
                  </p:cNvPr>
                  <p:cNvSpPr/>
                  <p:nvPr/>
                </p:nvSpPr>
                <p:spPr>
                  <a:xfrm rot="18750647">
                    <a:off x="1356481" y="854893"/>
                    <a:ext cx="194834" cy="450952"/>
                  </a:xfrm>
                  <a:custGeom>
                    <a:avLst/>
                    <a:gdLst>
                      <a:gd name="connsiteX0" fmla="*/ 107450 w 194834"/>
                      <a:gd name="connsiteY0" fmla="*/ 0 h 450952"/>
                      <a:gd name="connsiteX1" fmla="*/ 69050 w 194834"/>
                      <a:gd name="connsiteY1" fmla="*/ 225475 h 450952"/>
                      <a:gd name="connsiteX2" fmla="*/ 107450 w 194834"/>
                      <a:gd name="connsiteY2" fmla="*/ 450950 h 450952"/>
                      <a:gd name="connsiteX3" fmla="*/ 107450 w 194834"/>
                      <a:gd name="connsiteY3" fmla="*/ 450952 h 450952"/>
                      <a:gd name="connsiteX4" fmla="*/ 0 w 194834"/>
                      <a:gd name="connsiteY4" fmla="*/ 225476 h 450952"/>
                      <a:gd name="connsiteX5" fmla="*/ 107450 w 194834"/>
                      <a:gd name="connsiteY5" fmla="*/ 0 h 450952"/>
                      <a:gd name="connsiteX6" fmla="*/ 194834 w 194834"/>
                      <a:gd name="connsiteY6" fmla="*/ 55991 h 450952"/>
                      <a:gd name="connsiteX7" fmla="*/ 166090 w 194834"/>
                      <a:gd name="connsiteY7" fmla="*/ 224005 h 450952"/>
                      <a:gd name="connsiteX8" fmla="*/ 194834 w 194834"/>
                      <a:gd name="connsiteY8" fmla="*/ 392019 h 450952"/>
                      <a:gd name="connsiteX9" fmla="*/ 114404 w 194834"/>
                      <a:gd name="connsiteY9" fmla="*/ 224005 h 450952"/>
                      <a:gd name="connsiteX10" fmla="*/ 194834 w 194834"/>
                      <a:gd name="connsiteY10" fmla="*/ 55991 h 450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834" h="450952">
                        <a:moveTo>
                          <a:pt x="107450" y="0"/>
                        </a:moveTo>
                        <a:cubicBezTo>
                          <a:pt x="82619" y="63590"/>
                          <a:pt x="69050" y="143264"/>
                          <a:pt x="69050" y="225475"/>
                        </a:cubicBezTo>
                        <a:cubicBezTo>
                          <a:pt x="69050" y="307686"/>
                          <a:pt x="82619" y="387360"/>
                          <a:pt x="107450" y="450950"/>
                        </a:cubicBezTo>
                        <a:lnTo>
                          <a:pt x="107450" y="450952"/>
                        </a:lnTo>
                        <a:cubicBezTo>
                          <a:pt x="48107" y="450952"/>
                          <a:pt x="0" y="350003"/>
                          <a:pt x="0" y="225476"/>
                        </a:cubicBezTo>
                        <a:cubicBezTo>
                          <a:pt x="0" y="100949"/>
                          <a:pt x="48107" y="0"/>
                          <a:pt x="107450" y="0"/>
                        </a:cubicBezTo>
                        <a:close/>
                        <a:moveTo>
                          <a:pt x="194834" y="55991"/>
                        </a:moveTo>
                        <a:cubicBezTo>
                          <a:pt x="176247" y="103375"/>
                          <a:pt x="166090" y="162745"/>
                          <a:pt x="166090" y="224005"/>
                        </a:cubicBezTo>
                        <a:cubicBezTo>
                          <a:pt x="166090" y="285265"/>
                          <a:pt x="176247" y="344635"/>
                          <a:pt x="194834" y="392019"/>
                        </a:cubicBezTo>
                        <a:cubicBezTo>
                          <a:pt x="150414" y="392019"/>
                          <a:pt x="114404" y="316797"/>
                          <a:pt x="114404" y="224005"/>
                        </a:cubicBezTo>
                        <a:cubicBezTo>
                          <a:pt x="114404" y="131213"/>
                          <a:pt x="150414" y="55991"/>
                          <a:pt x="194834" y="5599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46304AD8-36B0-2FE4-E59B-3514CAEB2B30}"/>
                      </a:ext>
                    </a:extLst>
                  </p:cNvPr>
                  <p:cNvSpPr/>
                  <p:nvPr/>
                </p:nvSpPr>
                <p:spPr>
                  <a:xfrm rot="2849353" flipH="1">
                    <a:off x="2455397" y="854892"/>
                    <a:ext cx="194834" cy="450952"/>
                  </a:xfrm>
                  <a:custGeom>
                    <a:avLst/>
                    <a:gdLst>
                      <a:gd name="connsiteX0" fmla="*/ 107450 w 194834"/>
                      <a:gd name="connsiteY0" fmla="*/ 0 h 450952"/>
                      <a:gd name="connsiteX1" fmla="*/ 69050 w 194834"/>
                      <a:gd name="connsiteY1" fmla="*/ 225475 h 450952"/>
                      <a:gd name="connsiteX2" fmla="*/ 107450 w 194834"/>
                      <a:gd name="connsiteY2" fmla="*/ 450950 h 450952"/>
                      <a:gd name="connsiteX3" fmla="*/ 107450 w 194834"/>
                      <a:gd name="connsiteY3" fmla="*/ 450952 h 450952"/>
                      <a:gd name="connsiteX4" fmla="*/ 0 w 194834"/>
                      <a:gd name="connsiteY4" fmla="*/ 225476 h 450952"/>
                      <a:gd name="connsiteX5" fmla="*/ 107450 w 194834"/>
                      <a:gd name="connsiteY5" fmla="*/ 0 h 450952"/>
                      <a:gd name="connsiteX6" fmla="*/ 194834 w 194834"/>
                      <a:gd name="connsiteY6" fmla="*/ 55991 h 450952"/>
                      <a:gd name="connsiteX7" fmla="*/ 166090 w 194834"/>
                      <a:gd name="connsiteY7" fmla="*/ 224005 h 450952"/>
                      <a:gd name="connsiteX8" fmla="*/ 194834 w 194834"/>
                      <a:gd name="connsiteY8" fmla="*/ 392019 h 450952"/>
                      <a:gd name="connsiteX9" fmla="*/ 114404 w 194834"/>
                      <a:gd name="connsiteY9" fmla="*/ 224005 h 450952"/>
                      <a:gd name="connsiteX10" fmla="*/ 194834 w 194834"/>
                      <a:gd name="connsiteY10" fmla="*/ 55991 h 450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834" h="450952">
                        <a:moveTo>
                          <a:pt x="107450" y="0"/>
                        </a:moveTo>
                        <a:cubicBezTo>
                          <a:pt x="82619" y="63590"/>
                          <a:pt x="69050" y="143264"/>
                          <a:pt x="69050" y="225475"/>
                        </a:cubicBezTo>
                        <a:cubicBezTo>
                          <a:pt x="69050" y="307686"/>
                          <a:pt x="82619" y="387360"/>
                          <a:pt x="107450" y="450950"/>
                        </a:cubicBezTo>
                        <a:lnTo>
                          <a:pt x="107450" y="450952"/>
                        </a:lnTo>
                        <a:cubicBezTo>
                          <a:pt x="48107" y="450952"/>
                          <a:pt x="0" y="350003"/>
                          <a:pt x="0" y="225476"/>
                        </a:cubicBezTo>
                        <a:cubicBezTo>
                          <a:pt x="0" y="100949"/>
                          <a:pt x="48107" y="0"/>
                          <a:pt x="107450" y="0"/>
                        </a:cubicBezTo>
                        <a:close/>
                        <a:moveTo>
                          <a:pt x="194834" y="55991"/>
                        </a:moveTo>
                        <a:cubicBezTo>
                          <a:pt x="176247" y="103375"/>
                          <a:pt x="166090" y="162745"/>
                          <a:pt x="166090" y="224005"/>
                        </a:cubicBezTo>
                        <a:cubicBezTo>
                          <a:pt x="166090" y="285265"/>
                          <a:pt x="176247" y="344635"/>
                          <a:pt x="194834" y="392019"/>
                        </a:cubicBezTo>
                        <a:cubicBezTo>
                          <a:pt x="150414" y="392019"/>
                          <a:pt x="114404" y="316797"/>
                          <a:pt x="114404" y="224005"/>
                        </a:cubicBezTo>
                        <a:cubicBezTo>
                          <a:pt x="114404" y="131213"/>
                          <a:pt x="150414" y="55991"/>
                          <a:pt x="194834" y="5599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1A5075B3-9701-0D49-DF6B-64280BE6BB42}"/>
                </a:ext>
              </a:extLst>
            </p:cNvPr>
            <p:cNvSpPr/>
            <p:nvPr/>
          </p:nvSpPr>
          <p:spPr>
            <a:xfrm>
              <a:off x="7493558" y="1099242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FC7DA671-9644-4FF2-61C3-2CAC1865E071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1C0A4A53-B5A9-FB63-D1FA-974D63AC3509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704" name="楕円 66">
                  <a:extLst>
                    <a:ext uri="{FF2B5EF4-FFF2-40B4-BE49-F238E27FC236}">
                      <a16:creationId xmlns:a16="http://schemas.microsoft.com/office/drawing/2014/main" id="{63E2D839-1D8D-0B35-2812-38D5125391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D4552720-D67B-DEDD-C1E7-11F2EFB44CF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537E3DCB-73A2-5599-CF3C-CEF3208DE88F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702" name="楕円 66">
                  <a:extLst>
                    <a:ext uri="{FF2B5EF4-FFF2-40B4-BE49-F238E27FC236}">
                      <a16:creationId xmlns:a16="http://schemas.microsoft.com/office/drawing/2014/main" id="{86267434-F61F-2ADB-3203-97670D6F41D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0B196CF2-F5AE-8891-2703-3B70131E18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9" name="グループ化 668">
                <a:extLst>
                  <a:ext uri="{FF2B5EF4-FFF2-40B4-BE49-F238E27FC236}">
                    <a16:creationId xmlns:a16="http://schemas.microsoft.com/office/drawing/2014/main" id="{50A94D22-B6A1-9B1C-52E0-579855E0FF6A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700" name="楕円 66">
                  <a:extLst>
                    <a:ext uri="{FF2B5EF4-FFF2-40B4-BE49-F238E27FC236}">
                      <a16:creationId xmlns:a16="http://schemas.microsoft.com/office/drawing/2014/main" id="{34B83C6A-5EC4-2BF0-FCA8-5EB6CB29FB3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22063944-7795-184A-EB5F-62928919AC8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0" name="グループ化 669">
                <a:extLst>
                  <a:ext uri="{FF2B5EF4-FFF2-40B4-BE49-F238E27FC236}">
                    <a16:creationId xmlns:a16="http://schemas.microsoft.com/office/drawing/2014/main" id="{A55B9F98-6392-29D4-4314-56E39307AFD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698" name="楕円 66">
                  <a:extLst>
                    <a:ext uri="{FF2B5EF4-FFF2-40B4-BE49-F238E27FC236}">
                      <a16:creationId xmlns:a16="http://schemas.microsoft.com/office/drawing/2014/main" id="{80062E17-CF68-2EB4-36E2-22D56955DCB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AC7FBD4C-13B4-14D3-F15D-3C414AD22A7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754CEDE2-8CDC-47FE-E83D-A5B7A40F1A5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696" name="楕円 66">
                  <a:extLst>
                    <a:ext uri="{FF2B5EF4-FFF2-40B4-BE49-F238E27FC236}">
                      <a16:creationId xmlns:a16="http://schemas.microsoft.com/office/drawing/2014/main" id="{58269CA1-7017-CF5D-82B7-85266A77573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50E826EB-1C10-1CD9-57F8-C674C4EEBEB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4A821AA5-F485-4B87-7BEB-E71CDC740BF3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694" name="楕円 66">
                  <a:extLst>
                    <a:ext uri="{FF2B5EF4-FFF2-40B4-BE49-F238E27FC236}">
                      <a16:creationId xmlns:a16="http://schemas.microsoft.com/office/drawing/2014/main" id="{DBB1B428-ED52-DB44-E25C-C5EFC197C6A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6229BCB4-3C74-3C34-2435-43025C2990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04522267-4B55-77E5-14BD-27A3C4F64E2A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692" name="楕円 66">
                  <a:extLst>
                    <a:ext uri="{FF2B5EF4-FFF2-40B4-BE49-F238E27FC236}">
                      <a16:creationId xmlns:a16="http://schemas.microsoft.com/office/drawing/2014/main" id="{BAAB082E-F5D9-49D7-4BE6-6EB4B17ABCF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F63127FC-3A33-E916-3B48-2ACFC9C5E78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3DE28D2A-6B5D-51EB-48EA-DCEA053534B8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690" name="楕円 66">
                  <a:extLst>
                    <a:ext uri="{FF2B5EF4-FFF2-40B4-BE49-F238E27FC236}">
                      <a16:creationId xmlns:a16="http://schemas.microsoft.com/office/drawing/2014/main" id="{C892E821-1712-87DF-F52E-16B8808CCC1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F1C78189-4269-3598-5A62-8FC63F67A4F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B2077247-FC67-42B2-80BF-96F978B5B422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688" name="楕円 66">
                  <a:extLst>
                    <a:ext uri="{FF2B5EF4-FFF2-40B4-BE49-F238E27FC236}">
                      <a16:creationId xmlns:a16="http://schemas.microsoft.com/office/drawing/2014/main" id="{B3303163-36AE-C5B1-2C58-B83708D576E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F6EE510D-CB52-D55C-EE5B-402FF54C923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E360D76C-9671-2B82-FBAA-9B04AFBA172E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686" name="楕円 66">
                  <a:extLst>
                    <a:ext uri="{FF2B5EF4-FFF2-40B4-BE49-F238E27FC236}">
                      <a16:creationId xmlns:a16="http://schemas.microsoft.com/office/drawing/2014/main" id="{F73E6AC8-F7DE-38A8-8A7E-7A3402E7DBE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652640B0-4E24-1240-94A0-36E6412CD49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7B667BF1-93D4-3528-5B48-DDBB6548378B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681" name="楕円 66">
                  <a:extLst>
                    <a:ext uri="{FF2B5EF4-FFF2-40B4-BE49-F238E27FC236}">
                      <a16:creationId xmlns:a16="http://schemas.microsoft.com/office/drawing/2014/main" id="{C8A3D426-2CF4-A913-8F2E-974CCBA89C7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F00E96DF-B152-71B5-FA86-C7B459937D9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A84C4F95-C534-8CBF-91DD-4F2855D8210D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679" name="楕円 66">
                  <a:extLst>
                    <a:ext uri="{FF2B5EF4-FFF2-40B4-BE49-F238E27FC236}">
                      <a16:creationId xmlns:a16="http://schemas.microsoft.com/office/drawing/2014/main" id="{E429C1C6-791D-8038-0B06-3CDA763C2C1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0952AE5B-B761-58E0-E248-EF52D48FECD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98807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il352-トラと雨のイラスト</dc:title>
  <dc:subject>il352-トラと雨のイラスト</dc:subject>
  <dc:creator>ぱわぽすけ</dc:creator>
  <cp:lastModifiedBy/>
  <cp:revision>1</cp:revision>
  <dcterms:created xsi:type="dcterms:W3CDTF">2014-10-29T04:47:26Z</dcterms:created>
  <dcterms:modified xsi:type="dcterms:W3CDTF">2025-02-14T00:56:28Z</dcterms:modified>
  <cp:version>1</cp:version>
</cp:coreProperties>
</file>